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75" r:id="rId3"/>
    <p:sldId id="258" r:id="rId4"/>
    <p:sldId id="262" r:id="rId5"/>
    <p:sldId id="264" r:id="rId6"/>
    <p:sldId id="263" r:id="rId7"/>
    <p:sldId id="265" r:id="rId8"/>
    <p:sldId id="266" r:id="rId9"/>
    <p:sldId id="267" r:id="rId10"/>
    <p:sldId id="268" r:id="rId11"/>
    <p:sldId id="269" r:id="rId12"/>
    <p:sldId id="270" r:id="rId13"/>
    <p:sldId id="272" r:id="rId14"/>
    <p:sldId id="273" r:id="rId15"/>
    <p:sldId id="1127" r:id="rId16"/>
    <p:sldId id="1128" r:id="rId1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57C43"/>
    <a:srgbClr val="E3C392"/>
    <a:srgbClr val="7D562F"/>
    <a:srgbClr val="F0DDC2"/>
    <a:srgbClr val="49321B"/>
    <a:srgbClr val="03010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83" d="100"/>
          <a:sy n="83" d="100"/>
        </p:scale>
        <p:origin x="126" y="180"/>
      </p:cViewPr>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200" b="1" i="0" u="none" strike="noStrike" kern="1200" cap="all" spc="150" baseline="0">
                <a:solidFill>
                  <a:schemeClr val="tx1">
                    <a:lumMod val="50000"/>
                    <a:lumOff val="50000"/>
                  </a:schemeClr>
                </a:solidFill>
                <a:latin typeface="+mn-lt"/>
                <a:ea typeface="+mn-ea"/>
                <a:cs typeface="+mn-cs"/>
              </a:defRPr>
            </a:pPr>
            <a:r>
              <a:rPr lang="zh-CN"/>
              <a:t>在此输入标题</a:t>
            </a:r>
          </a:p>
        </c:rich>
      </c:tx>
      <c:overlay val="0"/>
      <c:spPr>
        <a:noFill/>
        <a:ln>
          <a:noFill/>
        </a:ln>
        <a:effectLst/>
      </c:spPr>
      <c:txPr>
        <a:bodyPr rot="0" spcFirstLastPara="1" vertOverflow="ellipsis" vert="horz" wrap="square" anchor="ctr" anchorCtr="1"/>
        <a:lstStyle/>
        <a:p>
          <a:pPr>
            <a:defRPr sz="2200" b="1" i="0" u="none" strike="noStrike" kern="1200" cap="all" spc="150" baseline="0">
              <a:solidFill>
                <a:schemeClr val="tx1">
                  <a:lumMod val="50000"/>
                  <a:lumOff val="50000"/>
                </a:schemeClr>
              </a:solidFill>
              <a:latin typeface="+mn-lt"/>
              <a:ea typeface="+mn-ea"/>
              <a:cs typeface="+mn-cs"/>
            </a:defRPr>
          </a:pPr>
          <a:endParaRPr lang="zh-CN"/>
        </a:p>
      </c:txPr>
    </c:title>
    <c:autoTitleDeleted val="0"/>
    <c:plotArea>
      <c:layout/>
      <c:barChart>
        <c:barDir val="col"/>
        <c:grouping val="clustered"/>
        <c:varyColors val="0"/>
        <c:ser>
          <c:idx val="0"/>
          <c:order val="0"/>
          <c:tx>
            <c:strRef>
              <c:f>Sheet1!$B$1</c:f>
              <c:strCache>
                <c:ptCount val="1"/>
                <c:pt idx="0">
                  <c:v>公司销售明细表</c:v>
                </c:pt>
              </c:strCache>
            </c:strRef>
          </c:tx>
          <c:spPr>
            <a:pattFill prst="narHorz">
              <a:fgClr>
                <a:schemeClr val="accent1"/>
              </a:fgClr>
              <a:bgClr>
                <a:schemeClr val="accent1">
                  <a:lumMod val="20000"/>
                  <a:lumOff val="80000"/>
                </a:schemeClr>
              </a:bgClr>
            </a:pattFill>
            <a:ln>
              <a:noFill/>
            </a:ln>
            <a:effectLst>
              <a:innerShdw blurRad="114300">
                <a:schemeClr val="accent1"/>
              </a:innerShdw>
            </a:effectLst>
          </c:spPr>
          <c:invertIfNegative val="0"/>
          <c:cat>
            <c:strRef>
              <c:f>Sheet1!$A$2:$A$13</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Sheet1!$B$2:$B$13</c:f>
              <c:numCache>
                <c:formatCode>General</c:formatCode>
                <c:ptCount val="12"/>
                <c:pt idx="0">
                  <c:v>40.6</c:v>
                </c:pt>
                <c:pt idx="1">
                  <c:v>43.5</c:v>
                </c:pt>
                <c:pt idx="2">
                  <c:v>53.1</c:v>
                </c:pt>
                <c:pt idx="3">
                  <c:v>55</c:v>
                </c:pt>
                <c:pt idx="4">
                  <c:v>61.5</c:v>
                </c:pt>
                <c:pt idx="5">
                  <c:v>58.6</c:v>
                </c:pt>
                <c:pt idx="6">
                  <c:v>65.2</c:v>
                </c:pt>
                <c:pt idx="7">
                  <c:v>75.8</c:v>
                </c:pt>
                <c:pt idx="8">
                  <c:v>78</c:v>
                </c:pt>
                <c:pt idx="9">
                  <c:v>89.6</c:v>
                </c:pt>
                <c:pt idx="10">
                  <c:v>95.3</c:v>
                </c:pt>
                <c:pt idx="11">
                  <c:v>96.6</c:v>
                </c:pt>
              </c:numCache>
            </c:numRef>
          </c:val>
          <c:extLst>
            <c:ext xmlns:c16="http://schemas.microsoft.com/office/drawing/2014/chart" uri="{C3380CC4-5D6E-409C-BE32-E72D297353CC}">
              <c16:uniqueId val="{00000000-F540-4822-940B-9A7FD98563F6}"/>
            </c:ext>
          </c:extLst>
        </c:ser>
        <c:dLbls>
          <c:showLegendKey val="0"/>
          <c:showVal val="0"/>
          <c:showCatName val="0"/>
          <c:showSerName val="0"/>
          <c:showPercent val="0"/>
          <c:showBubbleSize val="0"/>
        </c:dLbls>
        <c:gapWidth val="164"/>
        <c:overlap val="-22"/>
        <c:axId val="14984143"/>
        <c:axId val="14989967"/>
      </c:barChart>
      <c:catAx>
        <c:axId val="14984143"/>
        <c:scaling>
          <c:orientation val="minMax"/>
        </c:scaling>
        <c:delete val="0"/>
        <c:axPos val="b"/>
        <c:numFmt formatCode="General" sourceLinked="1"/>
        <c:majorTickMark val="none"/>
        <c:minorTickMark val="none"/>
        <c:tickLblPos val="nextTo"/>
        <c:spPr>
          <a:noFill/>
          <a:ln w="19050" cap="flat" cmpd="sng" algn="ctr">
            <a:solidFill>
              <a:schemeClr val="tx1">
                <a:lumMod val="25000"/>
                <a:lumOff val="7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989967"/>
        <c:crosses val="autoZero"/>
        <c:auto val="1"/>
        <c:lblAlgn val="ctr"/>
        <c:lblOffset val="100"/>
        <c:noMultiLvlLbl val="0"/>
      </c:catAx>
      <c:valAx>
        <c:axId val="14989967"/>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984143"/>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3">
  <cs:axisTitle>
    <cs:lnRef idx="0"/>
    <cs:fillRef idx="0"/>
    <cs:effectRef idx="0"/>
    <cs:fontRef idx="minor">
      <a:schemeClr val="tx1">
        <a:lumMod val="65000"/>
        <a:lumOff val="35000"/>
      </a:schemeClr>
    </cs:fontRef>
    <cs:defRPr sz="1197" b="1" kern="1200"/>
  </cs:axisTitle>
  <cs:categoryAxis>
    <cs:lnRef idx="0"/>
    <cs:fillRef idx="0"/>
    <cs:effectRef idx="0"/>
    <cs:fontRef idx="minor">
      <a:schemeClr val="tx1">
        <a:lumMod val="65000"/>
        <a:lumOff val="35000"/>
      </a:schemeClr>
    </cs:fontRef>
    <cs:spPr>
      <a:ln w="19050" cap="flat" cmpd="sng" algn="ctr">
        <a:solidFill>
          <a:schemeClr val="tx1">
            <a:lumMod val="25000"/>
            <a:lumOff val="75000"/>
          </a:schemeClr>
        </a:solidFill>
        <a:round/>
      </a:ln>
    </cs:spPr>
    <cs:defRPr sz="1197"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styleClr val="auto"/>
    </cs:effectRef>
    <cs:fontRef idx="minor">
      <a:schemeClr val="dk1"/>
    </cs:fontRef>
    <cs:spPr>
      <a:pattFill prst="narHorz">
        <a:fgClr>
          <a:schemeClr val="phClr"/>
        </a:fgClr>
        <a:bgClr>
          <a:schemeClr val="phClr">
            <a:lumMod val="20000"/>
            <a:lumOff val="80000"/>
          </a:schemeClr>
        </a:bgClr>
      </a:pattFill>
      <a:effectLst>
        <a:innerShdw blurRad="114300">
          <a:schemeClr val="phClr"/>
        </a:innerShdw>
      </a:effectLst>
    </cs:spPr>
  </cs:dataPoint>
  <cs:dataPoint3D>
    <cs:lnRef idx="0"/>
    <cs:fillRef idx="0">
      <cs:styleClr val="auto"/>
    </cs:fillRef>
    <cs:effectRef idx="0"/>
    <cs:fontRef idx="minor">
      <a:schemeClr val="dk1"/>
    </cs:fontRef>
    <cs:spPr>
      <a:pattFill prst="narHorz">
        <a:fgClr>
          <a:schemeClr val="phClr"/>
        </a:fgClr>
        <a:bgClr>
          <a:schemeClr val="phClr">
            <a:lumMod val="20000"/>
            <a:lumOff val="80000"/>
          </a:schemeClr>
        </a:bgClr>
      </a:pattFill>
      <a:effectLst>
        <a:innerShdw blurRad="114300">
          <a:schemeClr val="phClr"/>
        </a:innerShdw>
      </a:effectLst>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35000"/>
            <a:lumOff val="65000"/>
          </a:schemeClr>
        </a:solidFill>
        <a:round/>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a:solidFill>
          <a:schemeClr val="tx1">
            <a:lumMod val="15000"/>
            <a:lumOff val="85000"/>
          </a:schemeClr>
        </a:solidFill>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35000"/>
            <a:lumOff val="65000"/>
          </a:schemeClr>
        </a:solidFill>
        <a:round/>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50000"/>
        <a:lumOff val="50000"/>
      </a:schemeClr>
    </cs:fontRef>
    <cs:defRPr sz="2200" b="1" kern="1200" cap="all" spc="15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dk1"/>
    </cs:fontRef>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2022/10/9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7652300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765495090"/>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2022/10/9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003094035"/>
      </p:ext>
    </p:extLst>
  </p:cSld>
  <p:clrMap bg1="lt1" tx1="dk1" bg2="lt2" tx2="dk2" accent1="accent1" accent2="accent2" accent3="accent3" accent4="accent4" accent5="accent5" accent6="accent6" hlink="hlink" folHlink="folHlink"/>
  <p:sldLayoutIdLst>
    <p:sldLayoutId id="2147483655"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2022/10/9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350210620"/>
      </p:ext>
    </p:extLst>
  </p:cSld>
  <p:clrMap bg1="lt1" tx1="dk1" bg2="lt2" tx2="dk2" accent1="accent1" accent2="accent2" accent3="accent3" accent4="accent4" accent5="accent5" accent6="accent6" hlink="hlink" folHlink="folHlink"/>
  <p:sldLayoutIdLst>
    <p:sldLayoutId id="2147483665"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5" Type="http://schemas.openxmlformats.org/officeDocument/2006/relationships/image" Target="../media/image1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13.png"/></Relationships>
</file>

<file path=ppt/slides/_rels/slide1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1.xml"/><Relationship Id="rId1" Type="http://schemas.openxmlformats.org/officeDocument/2006/relationships/tags" Target="../tags/tag9.xml"/><Relationship Id="rId4" Type="http://schemas.openxmlformats.org/officeDocument/2006/relationships/chart" Target="../charts/chart1.xml"/></Relationships>
</file>

<file path=ppt/slides/_rels/slide1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1.xml"/><Relationship Id="rId1" Type="http://schemas.openxmlformats.org/officeDocument/2006/relationships/tags" Target="../tags/tag10.xml"/></Relationships>
</file>

<file path=ppt/slides/_rels/slide1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1.xml"/><Relationship Id="rId1" Type="http://schemas.openxmlformats.org/officeDocument/2006/relationships/tags" Target="../tags/tag11.xml"/></Relationships>
</file>

<file path=ppt/slides/_rels/slide1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1.xml"/><Relationship Id="rId1" Type="http://schemas.openxmlformats.org/officeDocument/2006/relationships/tags" Target="../tags/tag12.xml"/></Relationships>
</file>

<file path=ppt/slides/_rels/slide14.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1.xml"/><Relationship Id="rId1" Type="http://schemas.openxmlformats.org/officeDocument/2006/relationships/tags" Target="../tags/tag1.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1.xml"/><Relationship Id="rId1" Type="http://schemas.openxmlformats.org/officeDocument/2006/relationships/tags" Target="../tags/tag3.xml"/></Relationships>
</file>

<file path=ppt/slides/_rels/slide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1.xml"/><Relationship Id="rId1" Type="http://schemas.openxmlformats.org/officeDocument/2006/relationships/tags" Target="../tags/tag4.xml"/></Relationships>
</file>

<file path=ppt/slides/_rels/slide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1.xml"/><Relationship Id="rId1" Type="http://schemas.openxmlformats.org/officeDocument/2006/relationships/tags" Target="../tags/tag5.xml"/></Relationships>
</file>

<file path=ppt/slides/_rels/slide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1.xml"/><Relationship Id="rId1" Type="http://schemas.openxmlformats.org/officeDocument/2006/relationships/tags" Target="../tags/tag6.xml"/><Relationship Id="rId4" Type="http://schemas.openxmlformats.org/officeDocument/2006/relationships/image" Target="../media/image18.png"/></Relationships>
</file>

<file path=ppt/slides/_rels/slide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1.xml"/><Relationship Id="rId1" Type="http://schemas.openxmlformats.org/officeDocument/2006/relationships/tags" Target="../tags/tag7.xml"/></Relationships>
</file>

<file path=ppt/slides/_rels/slide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1.xml"/><Relationship Id="rId1" Type="http://schemas.openxmlformats.org/officeDocument/2006/relationships/tags" Target="../tags/tag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图片包含 游戏机, 日落&#10;&#10;描述已自动生成">
            <a:extLst>
              <a:ext uri="{FF2B5EF4-FFF2-40B4-BE49-F238E27FC236}">
                <a16:creationId xmlns:a16="http://schemas.microsoft.com/office/drawing/2014/main" id="{6A5C6B03-3B68-C33A-40DC-2B3AD4C45970}"/>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9170" y="0"/>
            <a:ext cx="12211170" cy="6858000"/>
          </a:xfrm>
          <a:prstGeom prst="rect">
            <a:avLst/>
          </a:prstGeom>
        </p:spPr>
      </p:pic>
      <p:sp>
        <p:nvSpPr>
          <p:cNvPr id="8" name="矩形 7">
            <a:extLst>
              <a:ext uri="{FF2B5EF4-FFF2-40B4-BE49-F238E27FC236}">
                <a16:creationId xmlns:a16="http://schemas.microsoft.com/office/drawing/2014/main" id="{3231B3F1-8202-AF31-DFFA-B7E25024160D}"/>
              </a:ext>
            </a:extLst>
          </p:cNvPr>
          <p:cNvSpPr/>
          <p:nvPr/>
        </p:nvSpPr>
        <p:spPr>
          <a:xfrm>
            <a:off x="-19170" y="0"/>
            <a:ext cx="12211170" cy="6858000"/>
          </a:xfrm>
          <a:prstGeom prst="rect">
            <a:avLst/>
          </a:prstGeom>
          <a:gradFill flip="none" rotWithShape="1">
            <a:gsLst>
              <a:gs pos="0">
                <a:schemeClr val="tx1"/>
              </a:gs>
              <a:gs pos="100000">
                <a:schemeClr val="accent1">
                  <a:lumMod val="50000"/>
                  <a:alpha val="82000"/>
                </a:schemeClr>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5" name="直接连接符 24">
            <a:extLst>
              <a:ext uri="{FF2B5EF4-FFF2-40B4-BE49-F238E27FC236}">
                <a16:creationId xmlns:a16="http://schemas.microsoft.com/office/drawing/2014/main" id="{26D1C2CE-3243-B58E-1F0C-B858453DFE49}"/>
              </a:ext>
            </a:extLst>
          </p:cNvPr>
          <p:cNvCxnSpPr/>
          <p:nvPr/>
        </p:nvCxnSpPr>
        <p:spPr>
          <a:xfrm>
            <a:off x="5238969" y="4412456"/>
            <a:ext cx="3100793" cy="0"/>
          </a:xfrm>
          <a:prstGeom prst="line">
            <a:avLst/>
          </a:prstGeom>
          <a:ln cap="rnd">
            <a:gradFill flip="none" rotWithShape="1">
              <a:gsLst>
                <a:gs pos="0">
                  <a:schemeClr val="bg1">
                    <a:alpha val="0"/>
                  </a:schemeClr>
                </a:gs>
                <a:gs pos="99000">
                  <a:schemeClr val="accent1"/>
                </a:gs>
              </a:gsLst>
              <a:lin ang="0" scaled="1"/>
              <a:tileRect/>
            </a:gradFill>
            <a:round/>
          </a:ln>
        </p:spPr>
        <p:style>
          <a:lnRef idx="1">
            <a:schemeClr val="accent1"/>
          </a:lnRef>
          <a:fillRef idx="0">
            <a:schemeClr val="accent1"/>
          </a:fillRef>
          <a:effectRef idx="0">
            <a:schemeClr val="accent1"/>
          </a:effectRef>
          <a:fontRef idx="minor">
            <a:schemeClr val="tx1"/>
          </a:fontRef>
        </p:style>
      </p:cxnSp>
      <p:sp>
        <p:nvSpPr>
          <p:cNvPr id="26" name="文本框 25">
            <a:extLst>
              <a:ext uri="{FF2B5EF4-FFF2-40B4-BE49-F238E27FC236}">
                <a16:creationId xmlns:a16="http://schemas.microsoft.com/office/drawing/2014/main" id="{60870EE5-9275-59F9-21CF-2ABB7D578B10}"/>
              </a:ext>
            </a:extLst>
          </p:cNvPr>
          <p:cNvSpPr txBox="1"/>
          <p:nvPr/>
        </p:nvSpPr>
        <p:spPr>
          <a:xfrm>
            <a:off x="4165245" y="3899085"/>
            <a:ext cx="3925209" cy="461665"/>
          </a:xfrm>
          <a:prstGeom prst="rect">
            <a:avLst/>
          </a:prstGeom>
          <a:noFill/>
        </p:spPr>
        <p:txBody>
          <a:bodyPr wrap="square" rtlCol="0">
            <a:spAutoFit/>
          </a:bodyPr>
          <a:lstStyle/>
          <a:p>
            <a:pPr algn="ctr"/>
            <a:r>
              <a:rPr lang="en-US" altLang="zh-CN" sz="2400" dirty="0">
                <a:gradFill flip="none" rotWithShape="1">
                  <a:gsLst>
                    <a:gs pos="0">
                      <a:schemeClr val="bg1">
                        <a:alpha val="0"/>
                      </a:schemeClr>
                    </a:gs>
                    <a:gs pos="100000">
                      <a:schemeClr val="accent1"/>
                    </a:gs>
                  </a:gsLst>
                  <a:lin ang="16200000" scaled="1"/>
                  <a:tileRect/>
                </a:gradFill>
              </a:rPr>
              <a:t>XX</a:t>
            </a:r>
            <a:r>
              <a:rPr lang="zh-CN" altLang="en-US" sz="2400" dirty="0">
                <a:gradFill flip="none" rotWithShape="1">
                  <a:gsLst>
                    <a:gs pos="0">
                      <a:schemeClr val="bg1">
                        <a:alpha val="0"/>
                      </a:schemeClr>
                    </a:gs>
                    <a:gs pos="100000">
                      <a:schemeClr val="accent1"/>
                    </a:gs>
                  </a:gsLst>
                  <a:lin ang="16200000" scaled="1"/>
                  <a:tileRect/>
                </a:gradFill>
              </a:rPr>
              <a:t>公司年终总结报告会</a:t>
            </a:r>
          </a:p>
        </p:txBody>
      </p:sp>
      <p:sp>
        <p:nvSpPr>
          <p:cNvPr id="27" name="文本框 26">
            <a:extLst>
              <a:ext uri="{FF2B5EF4-FFF2-40B4-BE49-F238E27FC236}">
                <a16:creationId xmlns:a16="http://schemas.microsoft.com/office/drawing/2014/main" id="{2D27CF27-837A-A990-0B99-16EDA653AA6E}"/>
              </a:ext>
            </a:extLst>
          </p:cNvPr>
          <p:cNvSpPr txBox="1"/>
          <p:nvPr/>
        </p:nvSpPr>
        <p:spPr>
          <a:xfrm>
            <a:off x="3971947" y="5840188"/>
            <a:ext cx="3925209" cy="461665"/>
          </a:xfrm>
          <a:prstGeom prst="rect">
            <a:avLst/>
          </a:prstGeom>
          <a:noFill/>
        </p:spPr>
        <p:txBody>
          <a:bodyPr wrap="square" rtlCol="0">
            <a:spAutoFit/>
          </a:bodyPr>
          <a:lstStyle/>
          <a:p>
            <a:pPr algn="ctr"/>
            <a:r>
              <a:rPr lang="zh-CN" altLang="en-US" sz="2400" dirty="0">
                <a:gradFill flip="none" rotWithShape="1">
                  <a:gsLst>
                    <a:gs pos="0">
                      <a:schemeClr val="bg1">
                        <a:alpha val="0"/>
                      </a:schemeClr>
                    </a:gs>
                    <a:gs pos="100000">
                      <a:schemeClr val="accent1"/>
                    </a:gs>
                  </a:gsLst>
                  <a:lin ang="16200000" scaled="1"/>
                  <a:tileRect/>
                </a:gradFill>
              </a:rPr>
              <a:t>报告人：</a:t>
            </a:r>
            <a:r>
              <a:rPr lang="en-US" altLang="zh-CN" sz="2400" dirty="0">
                <a:gradFill flip="none" rotWithShape="1">
                  <a:gsLst>
                    <a:gs pos="0">
                      <a:schemeClr val="bg1">
                        <a:alpha val="0"/>
                      </a:schemeClr>
                    </a:gs>
                    <a:gs pos="100000">
                      <a:schemeClr val="accent1"/>
                    </a:gs>
                  </a:gsLst>
                  <a:lin ang="16200000" scaled="1"/>
                  <a:tileRect/>
                </a:gradFill>
              </a:rPr>
              <a:t>xx</a:t>
            </a:r>
            <a:endParaRPr lang="zh-CN" altLang="en-US" sz="2400" dirty="0">
              <a:gradFill flip="none" rotWithShape="1">
                <a:gsLst>
                  <a:gs pos="0">
                    <a:schemeClr val="bg1">
                      <a:alpha val="0"/>
                    </a:schemeClr>
                  </a:gs>
                  <a:gs pos="100000">
                    <a:schemeClr val="accent1"/>
                  </a:gs>
                </a:gsLst>
                <a:lin ang="16200000" scaled="1"/>
                <a:tileRect/>
              </a:gradFill>
            </a:endParaRPr>
          </a:p>
        </p:txBody>
      </p:sp>
      <p:pic>
        <p:nvPicPr>
          <p:cNvPr id="32" name="图片 31">
            <a:extLst>
              <a:ext uri="{FF2B5EF4-FFF2-40B4-BE49-F238E27FC236}">
                <a16:creationId xmlns:a16="http://schemas.microsoft.com/office/drawing/2014/main" id="{B419485D-11B9-1334-F9D5-E43B65B44C1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941221" y="3948974"/>
            <a:ext cx="1398541" cy="932360"/>
          </a:xfrm>
          <a:prstGeom prst="rect">
            <a:avLst/>
          </a:prstGeom>
        </p:spPr>
      </p:pic>
      <p:pic>
        <p:nvPicPr>
          <p:cNvPr id="2" name="图片 1">
            <a:extLst>
              <a:ext uri="{FF2B5EF4-FFF2-40B4-BE49-F238E27FC236}">
                <a16:creationId xmlns:a16="http://schemas.microsoft.com/office/drawing/2014/main" id="{E01D0E68-9608-FC7A-CD0A-9647F5026CA8}"/>
              </a:ext>
            </a:extLst>
          </p:cNvPr>
          <p:cNvPicPr>
            <a:picLocks noChangeAspect="1"/>
          </p:cNvPicPr>
          <p:nvPr/>
        </p:nvPicPr>
        <p:blipFill>
          <a:blip r:embed="rId4"/>
          <a:stretch>
            <a:fillRect/>
          </a:stretch>
        </p:blipFill>
        <p:spPr>
          <a:xfrm>
            <a:off x="1157181" y="1156841"/>
            <a:ext cx="1950889" cy="2213040"/>
          </a:xfrm>
          <a:prstGeom prst="rect">
            <a:avLst/>
          </a:prstGeom>
        </p:spPr>
      </p:pic>
      <p:pic>
        <p:nvPicPr>
          <p:cNvPr id="3" name="图片 2">
            <a:extLst>
              <a:ext uri="{FF2B5EF4-FFF2-40B4-BE49-F238E27FC236}">
                <a16:creationId xmlns:a16="http://schemas.microsoft.com/office/drawing/2014/main" id="{DE44522C-C541-DD2F-8343-65CFC149A69C}"/>
              </a:ext>
            </a:extLst>
          </p:cNvPr>
          <p:cNvPicPr>
            <a:picLocks noChangeAspect="1"/>
          </p:cNvPicPr>
          <p:nvPr/>
        </p:nvPicPr>
        <p:blipFill>
          <a:blip r:embed="rId5"/>
          <a:stretch>
            <a:fillRect/>
          </a:stretch>
        </p:blipFill>
        <p:spPr>
          <a:xfrm>
            <a:off x="2482895" y="1510612"/>
            <a:ext cx="1658256" cy="1859441"/>
          </a:xfrm>
          <a:prstGeom prst="rect">
            <a:avLst/>
          </a:prstGeom>
        </p:spPr>
      </p:pic>
      <p:pic>
        <p:nvPicPr>
          <p:cNvPr id="4" name="图片 3">
            <a:extLst>
              <a:ext uri="{FF2B5EF4-FFF2-40B4-BE49-F238E27FC236}">
                <a16:creationId xmlns:a16="http://schemas.microsoft.com/office/drawing/2014/main" id="{A308E6AB-84F2-2F9F-D332-101FDE9B8A5D}"/>
              </a:ext>
            </a:extLst>
          </p:cNvPr>
          <p:cNvPicPr>
            <a:picLocks noChangeAspect="1"/>
          </p:cNvPicPr>
          <p:nvPr/>
        </p:nvPicPr>
        <p:blipFill>
          <a:blip r:embed="rId6"/>
          <a:stretch>
            <a:fillRect/>
          </a:stretch>
        </p:blipFill>
        <p:spPr>
          <a:xfrm>
            <a:off x="3730810" y="1803122"/>
            <a:ext cx="1420491" cy="1566808"/>
          </a:xfrm>
          <a:prstGeom prst="rect">
            <a:avLst/>
          </a:prstGeom>
        </p:spPr>
      </p:pic>
      <p:pic>
        <p:nvPicPr>
          <p:cNvPr id="5" name="图片 4">
            <a:extLst>
              <a:ext uri="{FF2B5EF4-FFF2-40B4-BE49-F238E27FC236}">
                <a16:creationId xmlns:a16="http://schemas.microsoft.com/office/drawing/2014/main" id="{D3AF8BDB-B470-DCD3-9836-AF211354CAEF}"/>
              </a:ext>
            </a:extLst>
          </p:cNvPr>
          <p:cNvPicPr>
            <a:picLocks noChangeAspect="1"/>
          </p:cNvPicPr>
          <p:nvPr/>
        </p:nvPicPr>
        <p:blipFill>
          <a:blip r:embed="rId7"/>
          <a:stretch>
            <a:fillRect/>
          </a:stretch>
        </p:blipFill>
        <p:spPr>
          <a:xfrm>
            <a:off x="4907433" y="1803121"/>
            <a:ext cx="1420491" cy="1566808"/>
          </a:xfrm>
          <a:prstGeom prst="rect">
            <a:avLst/>
          </a:prstGeom>
        </p:spPr>
      </p:pic>
      <p:pic>
        <p:nvPicPr>
          <p:cNvPr id="7" name="图片 6">
            <a:extLst>
              <a:ext uri="{FF2B5EF4-FFF2-40B4-BE49-F238E27FC236}">
                <a16:creationId xmlns:a16="http://schemas.microsoft.com/office/drawing/2014/main" id="{D95D1C85-83D6-9850-4082-ADF258215FE7}"/>
              </a:ext>
            </a:extLst>
          </p:cNvPr>
          <p:cNvPicPr>
            <a:picLocks noChangeAspect="1"/>
          </p:cNvPicPr>
          <p:nvPr/>
        </p:nvPicPr>
        <p:blipFill>
          <a:blip r:embed="rId8"/>
          <a:stretch>
            <a:fillRect/>
          </a:stretch>
        </p:blipFill>
        <p:spPr>
          <a:xfrm>
            <a:off x="6084056" y="1803122"/>
            <a:ext cx="1420491" cy="1566808"/>
          </a:xfrm>
          <a:prstGeom prst="rect">
            <a:avLst/>
          </a:prstGeom>
        </p:spPr>
      </p:pic>
      <p:pic>
        <p:nvPicPr>
          <p:cNvPr id="9" name="图片 8">
            <a:extLst>
              <a:ext uri="{FF2B5EF4-FFF2-40B4-BE49-F238E27FC236}">
                <a16:creationId xmlns:a16="http://schemas.microsoft.com/office/drawing/2014/main" id="{13A15E64-9C9A-25B7-F37B-839E564118CF}"/>
              </a:ext>
            </a:extLst>
          </p:cNvPr>
          <p:cNvPicPr>
            <a:picLocks noChangeAspect="1"/>
          </p:cNvPicPr>
          <p:nvPr/>
        </p:nvPicPr>
        <p:blipFill>
          <a:blip r:embed="rId9"/>
          <a:stretch>
            <a:fillRect/>
          </a:stretch>
        </p:blipFill>
        <p:spPr>
          <a:xfrm>
            <a:off x="7118155" y="1803122"/>
            <a:ext cx="1414395" cy="1566808"/>
          </a:xfrm>
          <a:prstGeom prst="rect">
            <a:avLst/>
          </a:prstGeom>
        </p:spPr>
      </p:pic>
      <p:pic>
        <p:nvPicPr>
          <p:cNvPr id="10" name="图片 9">
            <a:extLst>
              <a:ext uri="{FF2B5EF4-FFF2-40B4-BE49-F238E27FC236}">
                <a16:creationId xmlns:a16="http://schemas.microsoft.com/office/drawing/2014/main" id="{D5E22249-E4CE-56BC-89B0-8993087E78BE}"/>
              </a:ext>
            </a:extLst>
          </p:cNvPr>
          <p:cNvPicPr>
            <a:picLocks noChangeAspect="1"/>
          </p:cNvPicPr>
          <p:nvPr/>
        </p:nvPicPr>
        <p:blipFill>
          <a:blip r:embed="rId10"/>
          <a:stretch>
            <a:fillRect/>
          </a:stretch>
        </p:blipFill>
        <p:spPr>
          <a:xfrm>
            <a:off x="8176647" y="1510612"/>
            <a:ext cx="1658256" cy="1859441"/>
          </a:xfrm>
          <a:prstGeom prst="rect">
            <a:avLst/>
          </a:prstGeom>
        </p:spPr>
      </p:pic>
      <p:pic>
        <p:nvPicPr>
          <p:cNvPr id="11" name="图片 10">
            <a:extLst>
              <a:ext uri="{FF2B5EF4-FFF2-40B4-BE49-F238E27FC236}">
                <a16:creationId xmlns:a16="http://schemas.microsoft.com/office/drawing/2014/main" id="{3241DCBD-2793-C5FB-8214-847FA674EB7A}"/>
              </a:ext>
            </a:extLst>
          </p:cNvPr>
          <p:cNvPicPr>
            <a:picLocks noChangeAspect="1"/>
          </p:cNvPicPr>
          <p:nvPr/>
        </p:nvPicPr>
        <p:blipFill>
          <a:blip r:embed="rId11"/>
          <a:stretch>
            <a:fillRect/>
          </a:stretch>
        </p:blipFill>
        <p:spPr>
          <a:xfrm>
            <a:off x="9320781" y="1156841"/>
            <a:ext cx="1950889" cy="2213040"/>
          </a:xfrm>
          <a:prstGeom prst="rect">
            <a:avLst/>
          </a:prstGeom>
        </p:spPr>
      </p:pic>
      <p:pic>
        <p:nvPicPr>
          <p:cNvPr id="16" name="图片 15">
            <a:extLst>
              <a:ext uri="{FF2B5EF4-FFF2-40B4-BE49-F238E27FC236}">
                <a16:creationId xmlns:a16="http://schemas.microsoft.com/office/drawing/2014/main" id="{A19101DB-DFB1-AD49-3A52-54510A7D7077}"/>
              </a:ext>
            </a:extLst>
          </p:cNvPr>
          <p:cNvPicPr>
            <a:picLocks noChangeAspect="1"/>
          </p:cNvPicPr>
          <p:nvPr/>
        </p:nvPicPr>
        <p:blipFill>
          <a:blip r:embed="rId12"/>
          <a:stretch>
            <a:fillRect/>
          </a:stretch>
        </p:blipFill>
        <p:spPr>
          <a:xfrm>
            <a:off x="3728951" y="3754674"/>
            <a:ext cx="3109229" cy="6097"/>
          </a:xfrm>
          <a:prstGeom prst="rect">
            <a:avLst/>
          </a:prstGeom>
        </p:spPr>
      </p:pic>
      <p:pic>
        <p:nvPicPr>
          <p:cNvPr id="22" name="图片 21">
            <a:extLst>
              <a:ext uri="{FF2B5EF4-FFF2-40B4-BE49-F238E27FC236}">
                <a16:creationId xmlns:a16="http://schemas.microsoft.com/office/drawing/2014/main" id="{945943D3-17B7-B4E4-C30F-0653EFB4D4CF}"/>
              </a:ext>
            </a:extLst>
          </p:cNvPr>
          <p:cNvPicPr>
            <a:picLocks noChangeAspect="1"/>
          </p:cNvPicPr>
          <p:nvPr/>
        </p:nvPicPr>
        <p:blipFill>
          <a:blip r:embed="rId13"/>
          <a:stretch>
            <a:fillRect/>
          </a:stretch>
        </p:blipFill>
        <p:spPr>
          <a:xfrm>
            <a:off x="1956207" y="1401392"/>
            <a:ext cx="1828959" cy="1828959"/>
          </a:xfrm>
          <a:prstGeom prst="rect">
            <a:avLst/>
          </a:prstGeom>
        </p:spPr>
      </p:pic>
      <p:pic>
        <p:nvPicPr>
          <p:cNvPr id="23" name="图片 22">
            <a:extLst>
              <a:ext uri="{FF2B5EF4-FFF2-40B4-BE49-F238E27FC236}">
                <a16:creationId xmlns:a16="http://schemas.microsoft.com/office/drawing/2014/main" id="{9C9AD652-8956-B8A5-62B0-7A0D7D489BCD}"/>
              </a:ext>
            </a:extLst>
          </p:cNvPr>
          <p:cNvPicPr>
            <a:picLocks noChangeAspect="1"/>
          </p:cNvPicPr>
          <p:nvPr/>
        </p:nvPicPr>
        <p:blipFill>
          <a:blip r:embed="rId14"/>
          <a:stretch>
            <a:fillRect/>
          </a:stretch>
        </p:blipFill>
        <p:spPr>
          <a:xfrm>
            <a:off x="8796851" y="2067474"/>
            <a:ext cx="1822862" cy="1822862"/>
          </a:xfrm>
          <a:prstGeom prst="rect">
            <a:avLst/>
          </a:prstGeom>
        </p:spPr>
      </p:pic>
      <p:pic>
        <p:nvPicPr>
          <p:cNvPr id="28" name="图片 27">
            <a:extLst>
              <a:ext uri="{FF2B5EF4-FFF2-40B4-BE49-F238E27FC236}">
                <a16:creationId xmlns:a16="http://schemas.microsoft.com/office/drawing/2014/main" id="{06F1A297-6552-5057-0655-932A1F15D394}"/>
              </a:ext>
            </a:extLst>
          </p:cNvPr>
          <p:cNvPicPr>
            <a:picLocks noChangeAspect="1"/>
          </p:cNvPicPr>
          <p:nvPr/>
        </p:nvPicPr>
        <p:blipFill>
          <a:blip r:embed="rId15"/>
          <a:stretch>
            <a:fillRect/>
          </a:stretch>
        </p:blipFill>
        <p:spPr>
          <a:xfrm>
            <a:off x="5528907" y="1046194"/>
            <a:ext cx="1261981" cy="524301"/>
          </a:xfrm>
          <a:prstGeom prst="rect">
            <a:avLst/>
          </a:prstGeom>
        </p:spPr>
      </p:pic>
    </p:spTree>
    <p:extLst>
      <p:ext uri="{BB962C8B-B14F-4D97-AF65-F5344CB8AC3E}">
        <p14:creationId xmlns:p14="http://schemas.microsoft.com/office/powerpoint/2010/main" val="31111389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6" name="图片 5" descr="图片包含 游戏机, 日落&#10;&#10;描述已自动生成">
            <a:extLst>
              <a:ext uri="{FF2B5EF4-FFF2-40B4-BE49-F238E27FC236}">
                <a16:creationId xmlns:a16="http://schemas.microsoft.com/office/drawing/2014/main" id="{6A5C6B03-3B68-C33A-40DC-2B3AD4C45970}"/>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9170" y="0"/>
            <a:ext cx="12211170" cy="6858000"/>
          </a:xfrm>
          <a:prstGeom prst="rect">
            <a:avLst/>
          </a:prstGeom>
        </p:spPr>
      </p:pic>
      <p:sp>
        <p:nvSpPr>
          <p:cNvPr id="8" name="矩形 7">
            <a:extLst>
              <a:ext uri="{FF2B5EF4-FFF2-40B4-BE49-F238E27FC236}">
                <a16:creationId xmlns:a16="http://schemas.microsoft.com/office/drawing/2014/main" id="{3231B3F1-8202-AF31-DFFA-B7E25024160D}"/>
              </a:ext>
            </a:extLst>
          </p:cNvPr>
          <p:cNvSpPr/>
          <p:nvPr/>
        </p:nvSpPr>
        <p:spPr>
          <a:xfrm>
            <a:off x="0" y="0"/>
            <a:ext cx="12211170" cy="6858000"/>
          </a:xfrm>
          <a:prstGeom prst="rect">
            <a:avLst/>
          </a:prstGeom>
          <a:gradFill flip="none" rotWithShape="1">
            <a:gsLst>
              <a:gs pos="0">
                <a:schemeClr val="tx1"/>
              </a:gs>
              <a:gs pos="100000">
                <a:schemeClr val="accent1">
                  <a:lumMod val="50000"/>
                  <a:alpha val="82000"/>
                </a:schemeClr>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任意多边形: 形状 47">
            <a:extLst>
              <a:ext uri="{FF2B5EF4-FFF2-40B4-BE49-F238E27FC236}">
                <a16:creationId xmlns:a16="http://schemas.microsoft.com/office/drawing/2014/main" id="{0BE5AB96-D907-8839-A2F5-C951CAFD3321}"/>
              </a:ext>
            </a:extLst>
          </p:cNvPr>
          <p:cNvSpPr/>
          <p:nvPr/>
        </p:nvSpPr>
        <p:spPr>
          <a:xfrm rot="1003626">
            <a:off x="1621897" y="2656033"/>
            <a:ext cx="9308" cy="23191"/>
          </a:xfrm>
          <a:custGeom>
            <a:avLst/>
            <a:gdLst>
              <a:gd name="connsiteX0" fmla="*/ 0 w 9308"/>
              <a:gd name="connsiteY0" fmla="*/ 0 h 23191"/>
              <a:gd name="connsiteX1" fmla="*/ 6273 w 9308"/>
              <a:gd name="connsiteY1" fmla="*/ 5882 h 23191"/>
              <a:gd name="connsiteX2" fmla="*/ 9308 w 9308"/>
              <a:gd name="connsiteY2" fmla="*/ 23191 h 23191"/>
              <a:gd name="connsiteX3" fmla="*/ 3362 w 9308"/>
              <a:gd name="connsiteY3" fmla="*/ 9522 h 23191"/>
              <a:gd name="connsiteX4" fmla="*/ 0 w 9308"/>
              <a:gd name="connsiteY4" fmla="*/ 0 h 231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08" h="23191">
                <a:moveTo>
                  <a:pt x="0" y="0"/>
                </a:moveTo>
                <a:lnTo>
                  <a:pt x="6273" y="5882"/>
                </a:lnTo>
                <a:lnTo>
                  <a:pt x="9308" y="23191"/>
                </a:lnTo>
                <a:lnTo>
                  <a:pt x="3362" y="9522"/>
                </a:lnTo>
                <a:lnTo>
                  <a:pt x="0" y="0"/>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7" name="文本框 16">
            <a:extLst>
              <a:ext uri="{FF2B5EF4-FFF2-40B4-BE49-F238E27FC236}">
                <a16:creationId xmlns:a16="http://schemas.microsoft.com/office/drawing/2014/main" id="{73FAA278-FB78-5A8D-53EA-63A471637768}"/>
              </a:ext>
            </a:extLst>
          </p:cNvPr>
          <p:cNvSpPr txBox="1"/>
          <p:nvPr/>
        </p:nvSpPr>
        <p:spPr>
          <a:xfrm>
            <a:off x="1066123" y="1267448"/>
            <a:ext cx="4600751" cy="592022"/>
          </a:xfrm>
          <a:prstGeom prst="rect">
            <a:avLst/>
          </a:prstGeom>
          <a:noFill/>
        </p:spPr>
        <p:txBody>
          <a:bodyPr wrap="square" rtlCol="0">
            <a:spAutoFit/>
          </a:bodyPr>
          <a:lstStyle/>
          <a:p>
            <a:pPr>
              <a:lnSpc>
                <a:spcPct val="120000"/>
              </a:lnSpc>
            </a:pPr>
            <a:r>
              <a:rPr lang="zh-CN" altLang="en-US" sz="1400" dirty="0">
                <a:solidFill>
                  <a:schemeClr val="bg1">
                    <a:lumMod val="75000"/>
                  </a:schemeClr>
                </a:solidFill>
              </a:rPr>
              <a:t>在此键入文本在此键入文本在此键入文本在此键入文本在此键入文本在此键入文本在此键入文本在此键入文本</a:t>
            </a:r>
          </a:p>
        </p:txBody>
      </p:sp>
      <p:sp>
        <p:nvSpPr>
          <p:cNvPr id="44" name="文本框 43">
            <a:extLst>
              <a:ext uri="{FF2B5EF4-FFF2-40B4-BE49-F238E27FC236}">
                <a16:creationId xmlns:a16="http://schemas.microsoft.com/office/drawing/2014/main" id="{F0AD6147-A6D5-5EB9-4546-2C6EB9B97FDA}"/>
              </a:ext>
            </a:extLst>
          </p:cNvPr>
          <p:cNvSpPr txBox="1"/>
          <p:nvPr/>
        </p:nvSpPr>
        <p:spPr>
          <a:xfrm>
            <a:off x="10200051" y="525679"/>
            <a:ext cx="1258934" cy="523220"/>
          </a:xfrm>
          <a:prstGeom prst="rect">
            <a:avLst/>
          </a:prstGeom>
          <a:noFill/>
        </p:spPr>
        <p:txBody>
          <a:bodyPr wrap="none" rtlCol="0">
            <a:spAutoFit/>
          </a:bodyPr>
          <a:lstStyle>
            <a:defPPr>
              <a:defRPr lang="zh-CN"/>
            </a:defPPr>
            <a:lvl1pPr algn="ctr">
              <a:defRPr sz="2800">
                <a:gradFill>
                  <a:gsLst>
                    <a:gs pos="0">
                      <a:schemeClr val="accent1"/>
                    </a:gs>
                    <a:gs pos="100000">
                      <a:schemeClr val="accent1">
                        <a:lumMod val="40000"/>
                        <a:lumOff val="60000"/>
                      </a:schemeClr>
                    </a:gs>
                  </a:gsLst>
                  <a:lin ang="16200000" scaled="1"/>
                </a:gradFill>
                <a:latin typeface="+mj-ea"/>
                <a:ea typeface="+mj-ea"/>
              </a:defRPr>
            </a:lvl1pPr>
          </a:lstStyle>
          <a:p>
            <a:r>
              <a:rPr lang="en-US" altLang="zh-CN" dirty="0"/>
              <a:t>LOGO</a:t>
            </a:r>
            <a:endParaRPr lang="zh-CN" altLang="en-US" dirty="0"/>
          </a:p>
        </p:txBody>
      </p:sp>
      <p:graphicFrame>
        <p:nvGraphicFramePr>
          <p:cNvPr id="18" name="图表 17">
            <a:extLst>
              <a:ext uri="{FF2B5EF4-FFF2-40B4-BE49-F238E27FC236}">
                <a16:creationId xmlns:a16="http://schemas.microsoft.com/office/drawing/2014/main" id="{65CE632C-097C-0EBE-26BB-76F9EFF48E5B}"/>
              </a:ext>
            </a:extLst>
          </p:cNvPr>
          <p:cNvGraphicFramePr/>
          <p:nvPr>
            <p:extLst>
              <p:ext uri="{D42A27DB-BD31-4B8C-83A1-F6EECF244321}">
                <p14:modId xmlns:p14="http://schemas.microsoft.com/office/powerpoint/2010/main" val="679859182"/>
              </p:ext>
            </p:extLst>
          </p:nvPr>
        </p:nvGraphicFramePr>
        <p:xfrm>
          <a:off x="1181203" y="2416813"/>
          <a:ext cx="9810424" cy="4267362"/>
        </p:xfrm>
        <a:graphic>
          <a:graphicData uri="http://schemas.openxmlformats.org/drawingml/2006/chart">
            <c:chart xmlns:c="http://schemas.openxmlformats.org/drawingml/2006/chart" xmlns:r="http://schemas.openxmlformats.org/officeDocument/2006/relationships" r:id="rId4"/>
          </a:graphicData>
        </a:graphic>
      </p:graphicFrame>
      <p:sp>
        <p:nvSpPr>
          <p:cNvPr id="416" name="任意多边形: 形状 415">
            <a:extLst>
              <a:ext uri="{FF2B5EF4-FFF2-40B4-BE49-F238E27FC236}">
                <a16:creationId xmlns:a16="http://schemas.microsoft.com/office/drawing/2014/main" id="{77916A7E-EB91-8DBA-8590-DF4BE233EEFE}"/>
              </a:ext>
            </a:extLst>
          </p:cNvPr>
          <p:cNvSpPr/>
          <p:nvPr/>
        </p:nvSpPr>
        <p:spPr>
          <a:xfrm rot="5400000" flipV="1">
            <a:off x="9629573" y="2748948"/>
            <a:ext cx="584702" cy="1064527"/>
          </a:xfrm>
          <a:custGeom>
            <a:avLst/>
            <a:gdLst>
              <a:gd name="connsiteX0" fmla="*/ 0 w 563537"/>
              <a:gd name="connsiteY0" fmla="*/ 65965 h 887107"/>
              <a:gd name="connsiteX1" fmla="*/ 0 w 563537"/>
              <a:gd name="connsiteY1" fmla="*/ 821141 h 887107"/>
              <a:gd name="connsiteX2" fmla="*/ 19321 w 563537"/>
              <a:gd name="connsiteY2" fmla="*/ 867785 h 887107"/>
              <a:gd name="connsiteX3" fmla="*/ 37435 w 563537"/>
              <a:gd name="connsiteY3" fmla="*/ 875288 h 887107"/>
              <a:gd name="connsiteX4" fmla="*/ 37435 w 563537"/>
              <a:gd name="connsiteY4" fmla="*/ 887107 h 887107"/>
              <a:gd name="connsiteX5" fmla="*/ 563537 w 563537"/>
              <a:gd name="connsiteY5" fmla="*/ 887107 h 887107"/>
              <a:gd name="connsiteX6" fmla="*/ 395786 w 563537"/>
              <a:gd name="connsiteY6" fmla="*/ 712613 h 887107"/>
              <a:gd name="connsiteX7" fmla="*/ 395786 w 563537"/>
              <a:gd name="connsiteY7" fmla="*/ 65965 h 887107"/>
              <a:gd name="connsiteX8" fmla="*/ 329821 w 563537"/>
              <a:gd name="connsiteY8" fmla="*/ 0 h 887107"/>
              <a:gd name="connsiteX9" fmla="*/ 65966 w 563537"/>
              <a:gd name="connsiteY9" fmla="*/ 0 h 887107"/>
              <a:gd name="connsiteX10" fmla="*/ 0 w 563537"/>
              <a:gd name="connsiteY10" fmla="*/ 65965 h 887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63537" h="887107">
                <a:moveTo>
                  <a:pt x="0" y="65965"/>
                </a:moveTo>
                <a:lnTo>
                  <a:pt x="0" y="821141"/>
                </a:lnTo>
                <a:cubicBezTo>
                  <a:pt x="0" y="839356"/>
                  <a:pt x="7384" y="855848"/>
                  <a:pt x="19321" y="867785"/>
                </a:cubicBezTo>
                <a:lnTo>
                  <a:pt x="37435" y="875288"/>
                </a:lnTo>
                <a:lnTo>
                  <a:pt x="37435" y="887107"/>
                </a:lnTo>
                <a:lnTo>
                  <a:pt x="563537" y="887107"/>
                </a:lnTo>
                <a:lnTo>
                  <a:pt x="395786" y="712613"/>
                </a:lnTo>
                <a:lnTo>
                  <a:pt x="395786" y="65965"/>
                </a:lnTo>
                <a:cubicBezTo>
                  <a:pt x="395786" y="29534"/>
                  <a:pt x="366252" y="0"/>
                  <a:pt x="329821" y="0"/>
                </a:cubicBezTo>
                <a:lnTo>
                  <a:pt x="65966" y="0"/>
                </a:lnTo>
                <a:cubicBezTo>
                  <a:pt x="29534" y="0"/>
                  <a:pt x="0" y="29534"/>
                  <a:pt x="0" y="65965"/>
                </a:cubicBezTo>
                <a:close/>
              </a:path>
            </a:pathLst>
          </a:custGeom>
          <a:noFill/>
          <a:ln>
            <a:gradFill>
              <a:gsLst>
                <a:gs pos="0">
                  <a:schemeClr val="accent1"/>
                </a:gs>
                <a:gs pos="100000">
                  <a:schemeClr val="accent1">
                    <a:lumMod val="60000"/>
                    <a:lumOff val="4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417" name="任意多边形: 形状 416">
            <a:extLst>
              <a:ext uri="{FF2B5EF4-FFF2-40B4-BE49-F238E27FC236}">
                <a16:creationId xmlns:a16="http://schemas.microsoft.com/office/drawing/2014/main" id="{1335F9DD-574C-C1C3-B3E5-C84D551A5995}"/>
              </a:ext>
            </a:extLst>
          </p:cNvPr>
          <p:cNvSpPr/>
          <p:nvPr/>
        </p:nvSpPr>
        <p:spPr>
          <a:xfrm rot="5400000" flipV="1">
            <a:off x="5043924" y="3826472"/>
            <a:ext cx="584702" cy="1064527"/>
          </a:xfrm>
          <a:custGeom>
            <a:avLst/>
            <a:gdLst>
              <a:gd name="connsiteX0" fmla="*/ 0 w 563537"/>
              <a:gd name="connsiteY0" fmla="*/ 65965 h 887107"/>
              <a:gd name="connsiteX1" fmla="*/ 0 w 563537"/>
              <a:gd name="connsiteY1" fmla="*/ 821141 h 887107"/>
              <a:gd name="connsiteX2" fmla="*/ 19321 w 563537"/>
              <a:gd name="connsiteY2" fmla="*/ 867785 h 887107"/>
              <a:gd name="connsiteX3" fmla="*/ 37435 w 563537"/>
              <a:gd name="connsiteY3" fmla="*/ 875288 h 887107"/>
              <a:gd name="connsiteX4" fmla="*/ 37435 w 563537"/>
              <a:gd name="connsiteY4" fmla="*/ 887107 h 887107"/>
              <a:gd name="connsiteX5" fmla="*/ 563537 w 563537"/>
              <a:gd name="connsiteY5" fmla="*/ 887107 h 887107"/>
              <a:gd name="connsiteX6" fmla="*/ 395786 w 563537"/>
              <a:gd name="connsiteY6" fmla="*/ 712613 h 887107"/>
              <a:gd name="connsiteX7" fmla="*/ 395786 w 563537"/>
              <a:gd name="connsiteY7" fmla="*/ 65965 h 887107"/>
              <a:gd name="connsiteX8" fmla="*/ 329821 w 563537"/>
              <a:gd name="connsiteY8" fmla="*/ 0 h 887107"/>
              <a:gd name="connsiteX9" fmla="*/ 65966 w 563537"/>
              <a:gd name="connsiteY9" fmla="*/ 0 h 887107"/>
              <a:gd name="connsiteX10" fmla="*/ 0 w 563537"/>
              <a:gd name="connsiteY10" fmla="*/ 65965 h 887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63537" h="887107">
                <a:moveTo>
                  <a:pt x="0" y="65965"/>
                </a:moveTo>
                <a:lnTo>
                  <a:pt x="0" y="821141"/>
                </a:lnTo>
                <a:cubicBezTo>
                  <a:pt x="0" y="839356"/>
                  <a:pt x="7384" y="855848"/>
                  <a:pt x="19321" y="867785"/>
                </a:cubicBezTo>
                <a:lnTo>
                  <a:pt x="37435" y="875288"/>
                </a:lnTo>
                <a:lnTo>
                  <a:pt x="37435" y="887107"/>
                </a:lnTo>
                <a:lnTo>
                  <a:pt x="563537" y="887107"/>
                </a:lnTo>
                <a:lnTo>
                  <a:pt x="395786" y="712613"/>
                </a:lnTo>
                <a:lnTo>
                  <a:pt x="395786" y="65965"/>
                </a:lnTo>
                <a:cubicBezTo>
                  <a:pt x="395786" y="29534"/>
                  <a:pt x="366252" y="0"/>
                  <a:pt x="329821" y="0"/>
                </a:cubicBezTo>
                <a:lnTo>
                  <a:pt x="65966" y="0"/>
                </a:lnTo>
                <a:cubicBezTo>
                  <a:pt x="29534" y="0"/>
                  <a:pt x="0" y="29534"/>
                  <a:pt x="0" y="65965"/>
                </a:cubicBezTo>
                <a:close/>
              </a:path>
            </a:pathLst>
          </a:custGeom>
          <a:noFill/>
          <a:ln>
            <a:gradFill>
              <a:gsLst>
                <a:gs pos="0">
                  <a:schemeClr val="accent1"/>
                </a:gs>
                <a:gs pos="100000">
                  <a:schemeClr val="accent1">
                    <a:lumMod val="60000"/>
                    <a:lumOff val="4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29" name="文本框 28">
            <a:extLst>
              <a:ext uri="{FF2B5EF4-FFF2-40B4-BE49-F238E27FC236}">
                <a16:creationId xmlns:a16="http://schemas.microsoft.com/office/drawing/2014/main" id="{A46EB4EF-6C2D-E6E8-B7FF-334FA1E83920}"/>
              </a:ext>
            </a:extLst>
          </p:cNvPr>
          <p:cNvSpPr txBox="1"/>
          <p:nvPr/>
        </p:nvSpPr>
        <p:spPr>
          <a:xfrm>
            <a:off x="9437427" y="2988860"/>
            <a:ext cx="968994" cy="400110"/>
          </a:xfrm>
          <a:prstGeom prst="rect">
            <a:avLst/>
          </a:prstGeom>
          <a:noFill/>
        </p:spPr>
        <p:txBody>
          <a:bodyPr wrap="square" rtlCol="0">
            <a:spAutoFit/>
          </a:bodyPr>
          <a:lstStyle/>
          <a:p>
            <a:pPr algn="ctr"/>
            <a:r>
              <a:rPr lang="en-US" altLang="zh-CN" sz="2000" b="1" dirty="0">
                <a:solidFill>
                  <a:schemeClr val="accent1">
                    <a:lumMod val="60000"/>
                    <a:lumOff val="40000"/>
                  </a:schemeClr>
                </a:solidFill>
              </a:rPr>
              <a:t>96.6w</a:t>
            </a:r>
            <a:endParaRPr lang="zh-CN" altLang="en-US" sz="2000" b="1" dirty="0">
              <a:solidFill>
                <a:schemeClr val="accent1">
                  <a:lumMod val="60000"/>
                  <a:lumOff val="40000"/>
                </a:schemeClr>
              </a:solidFill>
            </a:endParaRPr>
          </a:p>
        </p:txBody>
      </p:sp>
      <p:sp>
        <p:nvSpPr>
          <p:cNvPr id="418" name="文本框 417">
            <a:extLst>
              <a:ext uri="{FF2B5EF4-FFF2-40B4-BE49-F238E27FC236}">
                <a16:creationId xmlns:a16="http://schemas.microsoft.com/office/drawing/2014/main" id="{83CAED3A-B073-CADE-4DF5-370A9E63CC8F}"/>
              </a:ext>
            </a:extLst>
          </p:cNvPr>
          <p:cNvSpPr txBox="1"/>
          <p:nvPr/>
        </p:nvSpPr>
        <p:spPr>
          <a:xfrm>
            <a:off x="4851778" y="4076228"/>
            <a:ext cx="968994" cy="400110"/>
          </a:xfrm>
          <a:prstGeom prst="rect">
            <a:avLst/>
          </a:prstGeom>
          <a:noFill/>
        </p:spPr>
        <p:txBody>
          <a:bodyPr wrap="square" rtlCol="0">
            <a:spAutoFit/>
          </a:bodyPr>
          <a:lstStyle/>
          <a:p>
            <a:pPr algn="ctr"/>
            <a:r>
              <a:rPr lang="en-US" altLang="zh-CN" sz="2000" b="1" dirty="0">
                <a:solidFill>
                  <a:schemeClr val="accent1">
                    <a:lumMod val="60000"/>
                    <a:lumOff val="40000"/>
                  </a:schemeClr>
                </a:solidFill>
              </a:rPr>
              <a:t>58.6w</a:t>
            </a:r>
            <a:endParaRPr lang="zh-CN" altLang="en-US" sz="2000" b="1" dirty="0">
              <a:solidFill>
                <a:schemeClr val="accent1">
                  <a:lumMod val="60000"/>
                  <a:lumOff val="40000"/>
                </a:schemeClr>
              </a:solidFill>
            </a:endParaRPr>
          </a:p>
        </p:txBody>
      </p:sp>
      <p:sp>
        <p:nvSpPr>
          <p:cNvPr id="15" name="文本框 14">
            <a:extLst>
              <a:ext uri="{FF2B5EF4-FFF2-40B4-BE49-F238E27FC236}">
                <a16:creationId xmlns:a16="http://schemas.microsoft.com/office/drawing/2014/main" id="{FA3E05AB-0790-BA4A-6275-6BC42666EF4D}"/>
              </a:ext>
            </a:extLst>
          </p:cNvPr>
          <p:cNvSpPr txBox="1"/>
          <p:nvPr/>
        </p:nvSpPr>
        <p:spPr>
          <a:xfrm>
            <a:off x="961446" y="525679"/>
            <a:ext cx="1620957" cy="523220"/>
          </a:xfrm>
          <a:prstGeom prst="rect">
            <a:avLst/>
          </a:prstGeom>
          <a:noFill/>
        </p:spPr>
        <p:txBody>
          <a:bodyPr wrap="none" rtlCol="0">
            <a:spAutoFit/>
          </a:bodyPr>
          <a:lstStyle/>
          <a:p>
            <a:pPr algn="ctr"/>
            <a:r>
              <a:rPr lang="zh-CN" altLang="en-US" sz="2800" dirty="0">
                <a:gradFill>
                  <a:gsLst>
                    <a:gs pos="0">
                      <a:schemeClr val="accent1"/>
                    </a:gs>
                    <a:gs pos="100000">
                      <a:schemeClr val="accent1">
                        <a:lumMod val="40000"/>
                        <a:lumOff val="60000"/>
                      </a:schemeClr>
                    </a:gs>
                  </a:gsLst>
                  <a:lin ang="16200000" scaled="1"/>
                </a:gradFill>
                <a:latin typeface="+mj-ea"/>
                <a:ea typeface="+mj-ea"/>
              </a:rPr>
              <a:t>工作总结</a:t>
            </a:r>
          </a:p>
        </p:txBody>
      </p:sp>
      <p:sp>
        <p:nvSpPr>
          <p:cNvPr id="19" name="椭圆 18">
            <a:extLst>
              <a:ext uri="{FF2B5EF4-FFF2-40B4-BE49-F238E27FC236}">
                <a16:creationId xmlns:a16="http://schemas.microsoft.com/office/drawing/2014/main" id="{487AC923-B311-D14D-78B2-229FA0389A1F}"/>
              </a:ext>
            </a:extLst>
          </p:cNvPr>
          <p:cNvSpPr/>
          <p:nvPr/>
        </p:nvSpPr>
        <p:spPr>
          <a:xfrm>
            <a:off x="611886" y="240851"/>
            <a:ext cx="908474" cy="908514"/>
          </a:xfrm>
          <a:prstGeom prst="ellipse">
            <a:avLst/>
          </a:prstGeom>
          <a:gradFill flip="none" rotWithShape="1">
            <a:gsLst>
              <a:gs pos="88000">
                <a:schemeClr val="accent1">
                  <a:lumMod val="60000"/>
                  <a:lumOff val="40000"/>
                  <a:alpha val="0"/>
                </a:schemeClr>
              </a:gs>
              <a:gs pos="100000">
                <a:schemeClr val="accent1">
                  <a:lumMod val="20000"/>
                  <a:lumOff val="80000"/>
                  <a:alpha val="49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custDataLst>
      <p:tags r:id="rId1"/>
    </p:custDataLst>
    <p:extLst>
      <p:ext uri="{BB962C8B-B14F-4D97-AF65-F5344CB8AC3E}">
        <p14:creationId xmlns:p14="http://schemas.microsoft.com/office/powerpoint/2010/main" val="505905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6" name="图片 5" descr="图片包含 游戏机, 日落&#10;&#10;描述已自动生成">
            <a:extLst>
              <a:ext uri="{FF2B5EF4-FFF2-40B4-BE49-F238E27FC236}">
                <a16:creationId xmlns:a16="http://schemas.microsoft.com/office/drawing/2014/main" id="{6A5C6B03-3B68-C33A-40DC-2B3AD4C45970}"/>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9170" y="0"/>
            <a:ext cx="12211170" cy="6858000"/>
          </a:xfrm>
          <a:prstGeom prst="rect">
            <a:avLst/>
          </a:prstGeom>
        </p:spPr>
      </p:pic>
      <p:sp>
        <p:nvSpPr>
          <p:cNvPr id="8" name="矩形 7">
            <a:extLst>
              <a:ext uri="{FF2B5EF4-FFF2-40B4-BE49-F238E27FC236}">
                <a16:creationId xmlns:a16="http://schemas.microsoft.com/office/drawing/2014/main" id="{3231B3F1-8202-AF31-DFFA-B7E25024160D}"/>
              </a:ext>
            </a:extLst>
          </p:cNvPr>
          <p:cNvSpPr/>
          <p:nvPr/>
        </p:nvSpPr>
        <p:spPr>
          <a:xfrm>
            <a:off x="0" y="0"/>
            <a:ext cx="12211170" cy="6858000"/>
          </a:xfrm>
          <a:prstGeom prst="rect">
            <a:avLst/>
          </a:prstGeom>
          <a:gradFill flip="none" rotWithShape="1">
            <a:gsLst>
              <a:gs pos="0">
                <a:schemeClr val="tx1"/>
              </a:gs>
              <a:gs pos="100000">
                <a:schemeClr val="accent1">
                  <a:lumMod val="50000"/>
                  <a:alpha val="82000"/>
                </a:schemeClr>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a:extLst>
              <a:ext uri="{FF2B5EF4-FFF2-40B4-BE49-F238E27FC236}">
                <a16:creationId xmlns:a16="http://schemas.microsoft.com/office/drawing/2014/main" id="{73FAA278-FB78-5A8D-53EA-63A471637768}"/>
              </a:ext>
            </a:extLst>
          </p:cNvPr>
          <p:cNvSpPr txBox="1"/>
          <p:nvPr/>
        </p:nvSpPr>
        <p:spPr>
          <a:xfrm>
            <a:off x="1066123" y="1267448"/>
            <a:ext cx="4600751" cy="592022"/>
          </a:xfrm>
          <a:prstGeom prst="rect">
            <a:avLst/>
          </a:prstGeom>
          <a:noFill/>
        </p:spPr>
        <p:txBody>
          <a:bodyPr wrap="square" rtlCol="0">
            <a:spAutoFit/>
          </a:bodyPr>
          <a:lstStyle/>
          <a:p>
            <a:pPr>
              <a:lnSpc>
                <a:spcPct val="120000"/>
              </a:lnSpc>
            </a:pPr>
            <a:r>
              <a:rPr lang="zh-CN" altLang="en-US" sz="1400" dirty="0">
                <a:solidFill>
                  <a:schemeClr val="bg1">
                    <a:lumMod val="75000"/>
                  </a:schemeClr>
                </a:solidFill>
              </a:rPr>
              <a:t>在此键入文本在此键入文本在此键入文本在此键入文本在此键入文本在此键入文本在此键入文本在此键入文本</a:t>
            </a:r>
          </a:p>
        </p:txBody>
      </p:sp>
      <p:sp>
        <p:nvSpPr>
          <p:cNvPr id="44" name="文本框 43">
            <a:extLst>
              <a:ext uri="{FF2B5EF4-FFF2-40B4-BE49-F238E27FC236}">
                <a16:creationId xmlns:a16="http://schemas.microsoft.com/office/drawing/2014/main" id="{F0AD6147-A6D5-5EB9-4546-2C6EB9B97FDA}"/>
              </a:ext>
            </a:extLst>
          </p:cNvPr>
          <p:cNvSpPr txBox="1"/>
          <p:nvPr/>
        </p:nvSpPr>
        <p:spPr>
          <a:xfrm>
            <a:off x="10200051" y="525679"/>
            <a:ext cx="1258934" cy="523220"/>
          </a:xfrm>
          <a:prstGeom prst="rect">
            <a:avLst/>
          </a:prstGeom>
          <a:noFill/>
        </p:spPr>
        <p:txBody>
          <a:bodyPr wrap="none" rtlCol="0">
            <a:spAutoFit/>
          </a:bodyPr>
          <a:lstStyle>
            <a:defPPr>
              <a:defRPr lang="zh-CN"/>
            </a:defPPr>
            <a:lvl1pPr algn="ctr">
              <a:defRPr sz="2800">
                <a:gradFill>
                  <a:gsLst>
                    <a:gs pos="0">
                      <a:schemeClr val="accent1"/>
                    </a:gs>
                    <a:gs pos="100000">
                      <a:schemeClr val="accent1">
                        <a:lumMod val="40000"/>
                        <a:lumOff val="60000"/>
                      </a:schemeClr>
                    </a:gs>
                  </a:gsLst>
                  <a:lin ang="16200000" scaled="1"/>
                </a:gradFill>
                <a:latin typeface="+mj-ea"/>
                <a:ea typeface="+mj-ea"/>
              </a:defRPr>
            </a:lvl1pPr>
          </a:lstStyle>
          <a:p>
            <a:r>
              <a:rPr lang="en-US" altLang="zh-CN" dirty="0"/>
              <a:t>LOGO</a:t>
            </a:r>
            <a:endParaRPr lang="zh-CN" altLang="en-US" dirty="0"/>
          </a:p>
        </p:txBody>
      </p:sp>
      <p:graphicFrame>
        <p:nvGraphicFramePr>
          <p:cNvPr id="2" name="表格 2">
            <a:extLst>
              <a:ext uri="{FF2B5EF4-FFF2-40B4-BE49-F238E27FC236}">
                <a16:creationId xmlns:a16="http://schemas.microsoft.com/office/drawing/2014/main" id="{6CF156B9-44CA-6DF8-6B8A-F73923968DD6}"/>
              </a:ext>
            </a:extLst>
          </p:cNvPr>
          <p:cNvGraphicFramePr>
            <a:graphicFrameLocks noGrp="1"/>
          </p:cNvGraphicFramePr>
          <p:nvPr>
            <p:extLst>
              <p:ext uri="{D42A27DB-BD31-4B8C-83A1-F6EECF244321}">
                <p14:modId xmlns:p14="http://schemas.microsoft.com/office/powerpoint/2010/main" val="3952690406"/>
              </p:ext>
            </p:extLst>
          </p:nvPr>
        </p:nvGraphicFramePr>
        <p:xfrm>
          <a:off x="961445" y="2316347"/>
          <a:ext cx="10497541" cy="4058440"/>
        </p:xfrm>
        <a:graphic>
          <a:graphicData uri="http://schemas.openxmlformats.org/drawingml/2006/table">
            <a:tbl>
              <a:tblPr firstRow="1" bandRow="1">
                <a:tableStyleId>{5C22544A-7EE6-4342-B048-85BDC9FD1C3A}</a:tableStyleId>
              </a:tblPr>
              <a:tblGrid>
                <a:gridCol w="927513">
                  <a:extLst>
                    <a:ext uri="{9D8B030D-6E8A-4147-A177-3AD203B41FA5}">
                      <a16:colId xmlns:a16="http://schemas.microsoft.com/office/drawing/2014/main" val="1487813398"/>
                    </a:ext>
                  </a:extLst>
                </a:gridCol>
                <a:gridCol w="2571668">
                  <a:extLst>
                    <a:ext uri="{9D8B030D-6E8A-4147-A177-3AD203B41FA5}">
                      <a16:colId xmlns:a16="http://schemas.microsoft.com/office/drawing/2014/main" val="812086859"/>
                    </a:ext>
                  </a:extLst>
                </a:gridCol>
                <a:gridCol w="1749590">
                  <a:extLst>
                    <a:ext uri="{9D8B030D-6E8A-4147-A177-3AD203B41FA5}">
                      <a16:colId xmlns:a16="http://schemas.microsoft.com/office/drawing/2014/main" val="2183555666"/>
                    </a:ext>
                  </a:extLst>
                </a:gridCol>
                <a:gridCol w="1749590">
                  <a:extLst>
                    <a:ext uri="{9D8B030D-6E8A-4147-A177-3AD203B41FA5}">
                      <a16:colId xmlns:a16="http://schemas.microsoft.com/office/drawing/2014/main" val="2492978241"/>
                    </a:ext>
                  </a:extLst>
                </a:gridCol>
                <a:gridCol w="1749590">
                  <a:extLst>
                    <a:ext uri="{9D8B030D-6E8A-4147-A177-3AD203B41FA5}">
                      <a16:colId xmlns:a16="http://schemas.microsoft.com/office/drawing/2014/main" val="4181101758"/>
                    </a:ext>
                  </a:extLst>
                </a:gridCol>
                <a:gridCol w="1749590">
                  <a:extLst>
                    <a:ext uri="{9D8B030D-6E8A-4147-A177-3AD203B41FA5}">
                      <a16:colId xmlns:a16="http://schemas.microsoft.com/office/drawing/2014/main" val="3277167366"/>
                    </a:ext>
                  </a:extLst>
                </a:gridCol>
              </a:tblGrid>
              <a:tr h="442535">
                <a:tc gridSpan="6">
                  <a:txBody>
                    <a:bodyPr/>
                    <a:lstStyle/>
                    <a:p>
                      <a:pPr algn="ctr"/>
                      <a:r>
                        <a:rPr lang="zh-CN" altLang="en-US" sz="2800" b="0" dirty="0">
                          <a:solidFill>
                            <a:schemeClr val="accent1">
                              <a:lumMod val="60000"/>
                              <a:lumOff val="40000"/>
                            </a:schemeClr>
                          </a:solidFill>
                        </a:rPr>
                        <a:t>公司客户季度分析表</a:t>
                      </a:r>
                    </a:p>
                  </a:txBody>
                  <a:tcPr anchor="ctr">
                    <a:lnL w="12700" cmpd="sng">
                      <a:noFill/>
                    </a:lnL>
                    <a:lnR w="12700" cmpd="sng">
                      <a:noFill/>
                    </a:lnR>
                    <a:lnT w="12700" cmpd="sng">
                      <a:noFill/>
                    </a:lnT>
                    <a:lnB w="38100" cap="flat" cmpd="sng" algn="ctr">
                      <a:solidFill>
                        <a:srgbClr val="B57C43"/>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r>
                        <a:rPr lang="zh-CN" altLang="en-US" dirty="0">
                          <a:solidFill>
                            <a:srgbClr val="B57C43"/>
                          </a:solidFill>
                        </a:rPr>
                        <a:t>重要客户年度销量盘点表</a:t>
                      </a:r>
                    </a:p>
                  </a:txBody>
                  <a:tcPr anchor="ctr">
                    <a:lnL w="12700" cmpd="sng">
                      <a:noFill/>
                    </a:lnL>
                    <a:lnR w="12700" cmpd="sng">
                      <a:noFill/>
                    </a:lnR>
                    <a:lnT w="12700" cmpd="sng">
                      <a:noFill/>
                    </a:lnT>
                    <a:lnB w="38100" cap="flat" cmpd="sng" algn="ctr">
                      <a:solidFill>
                        <a:srgbClr val="B57C43"/>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zh-CN" altLang="en-US" dirty="0">
                        <a:solidFill>
                          <a:srgbClr val="B57C43"/>
                        </a:solidFill>
                      </a:endParaRPr>
                    </a:p>
                  </a:txBody>
                  <a:tcPr anchor="ctr">
                    <a:lnL w="12700" cmpd="sng">
                      <a:noFill/>
                    </a:lnL>
                    <a:lnR w="12700" cmpd="sng">
                      <a:noFill/>
                    </a:lnR>
                    <a:lnT w="12700" cmpd="sng">
                      <a:noFill/>
                    </a:lnT>
                    <a:lnB w="38100" cap="flat" cmpd="sng" algn="ctr">
                      <a:solidFill>
                        <a:srgbClr val="B57C43"/>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zh-CN" altLang="en-US" dirty="0">
                        <a:solidFill>
                          <a:srgbClr val="B57C43"/>
                        </a:solidFill>
                      </a:endParaRPr>
                    </a:p>
                  </a:txBody>
                  <a:tcPr anchor="ctr">
                    <a:lnL w="12700" cmpd="sng">
                      <a:noFill/>
                    </a:lnL>
                    <a:lnR w="12700" cmpd="sng">
                      <a:noFill/>
                    </a:lnR>
                    <a:lnT w="12700" cmpd="sng">
                      <a:noFill/>
                    </a:lnT>
                    <a:lnB w="38100" cap="flat" cmpd="sng" algn="ctr">
                      <a:solidFill>
                        <a:srgbClr val="B57C43"/>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zh-CN" altLang="en-US" dirty="0">
                        <a:solidFill>
                          <a:srgbClr val="B57C43"/>
                        </a:solidFill>
                      </a:endParaRPr>
                    </a:p>
                  </a:txBody>
                  <a:tcPr anchor="ctr">
                    <a:lnL w="12700" cmpd="sng">
                      <a:noFill/>
                    </a:lnL>
                    <a:lnR w="12700" cmpd="sng">
                      <a:noFill/>
                    </a:lnR>
                    <a:lnT w="12700" cmpd="sng">
                      <a:noFill/>
                    </a:lnT>
                    <a:lnB w="38100" cap="flat" cmpd="sng" algn="ctr">
                      <a:solidFill>
                        <a:srgbClr val="B57C43"/>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zh-CN" altLang="en-US" sz="2800" b="0" dirty="0">
                        <a:solidFill>
                          <a:srgbClr val="B57C43"/>
                        </a:solidFill>
                      </a:endParaRPr>
                    </a:p>
                  </a:txBody>
                  <a:tcPr anchor="ctr">
                    <a:lnL w="12700" cmpd="sng">
                      <a:noFill/>
                    </a:lnL>
                    <a:lnR w="12700" cmpd="sng">
                      <a:noFill/>
                    </a:lnR>
                    <a:lnT w="12700" cmpd="sng">
                      <a:noFill/>
                    </a:lnT>
                    <a:lnB w="38100" cap="flat" cmpd="sng" algn="ctr">
                      <a:solidFill>
                        <a:srgbClr val="B57C43"/>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27397325"/>
                  </a:ext>
                </a:extLst>
              </a:tr>
              <a:tr h="442535">
                <a:tc>
                  <a:txBody>
                    <a:bodyPr/>
                    <a:lstStyle/>
                    <a:p>
                      <a:pPr algn="ctr"/>
                      <a:r>
                        <a:rPr lang="zh-CN" altLang="en-US" dirty="0">
                          <a:solidFill>
                            <a:schemeClr val="accent1">
                              <a:lumMod val="60000"/>
                              <a:lumOff val="40000"/>
                            </a:schemeClr>
                          </a:solidFill>
                        </a:rPr>
                        <a:t>序号</a:t>
                      </a:r>
                    </a:p>
                  </a:txBody>
                  <a:tcPr anchor="ctr">
                    <a:lnL w="12700" cmpd="sng">
                      <a:noFill/>
                    </a:lnL>
                    <a:lnR w="12700" cmpd="sng">
                      <a:noFill/>
                    </a:lnR>
                    <a:lnT w="38100" cap="flat" cmpd="sng" algn="ctr">
                      <a:solidFill>
                        <a:srgbClr val="B57C43"/>
                      </a:solidFill>
                      <a:prstDash val="solid"/>
                      <a:round/>
                      <a:headEnd type="none" w="med" len="med"/>
                      <a:tailEnd type="none" w="med" len="med"/>
                    </a:lnT>
                    <a:lnB w="3175" cap="flat" cmpd="sng" algn="ctr">
                      <a:solidFill>
                        <a:srgbClr val="E3C39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dirty="0">
                          <a:solidFill>
                            <a:schemeClr val="accent1">
                              <a:lumMod val="60000"/>
                              <a:lumOff val="40000"/>
                            </a:schemeClr>
                          </a:solidFill>
                        </a:rPr>
                        <a:t>客户名称</a:t>
                      </a:r>
                    </a:p>
                  </a:txBody>
                  <a:tcPr anchor="ctr">
                    <a:lnL w="12700" cmpd="sng">
                      <a:noFill/>
                    </a:lnL>
                    <a:lnR w="12700" cmpd="sng">
                      <a:noFill/>
                    </a:lnR>
                    <a:lnT w="38100" cap="flat" cmpd="sng" algn="ctr">
                      <a:solidFill>
                        <a:srgbClr val="B57C43"/>
                      </a:solidFill>
                      <a:prstDash val="solid"/>
                      <a:round/>
                      <a:headEnd type="none" w="med" len="med"/>
                      <a:tailEnd type="none" w="med" len="med"/>
                    </a:lnT>
                    <a:lnB w="3175" cap="flat" cmpd="sng" algn="ctr">
                      <a:solidFill>
                        <a:srgbClr val="E3C39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dirty="0">
                          <a:solidFill>
                            <a:schemeClr val="accent1">
                              <a:lumMod val="60000"/>
                              <a:lumOff val="40000"/>
                            </a:schemeClr>
                          </a:solidFill>
                        </a:rPr>
                        <a:t>产品一</a:t>
                      </a:r>
                    </a:p>
                  </a:txBody>
                  <a:tcPr anchor="ctr">
                    <a:lnL w="12700" cmpd="sng">
                      <a:noFill/>
                    </a:lnL>
                    <a:lnR w="12700" cmpd="sng">
                      <a:noFill/>
                    </a:lnR>
                    <a:lnT w="38100" cap="flat" cmpd="sng" algn="ctr">
                      <a:solidFill>
                        <a:srgbClr val="B57C43"/>
                      </a:solidFill>
                      <a:prstDash val="solid"/>
                      <a:round/>
                      <a:headEnd type="none" w="med" len="med"/>
                      <a:tailEnd type="none" w="med" len="med"/>
                    </a:lnT>
                    <a:lnB w="3175" cap="flat" cmpd="sng" algn="ctr">
                      <a:solidFill>
                        <a:srgbClr val="E3C39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dirty="0">
                          <a:solidFill>
                            <a:schemeClr val="accent1">
                              <a:lumMod val="60000"/>
                              <a:lumOff val="40000"/>
                            </a:schemeClr>
                          </a:solidFill>
                        </a:rPr>
                        <a:t>产品二</a:t>
                      </a:r>
                    </a:p>
                  </a:txBody>
                  <a:tcPr anchor="ctr">
                    <a:lnL w="12700" cmpd="sng">
                      <a:noFill/>
                    </a:lnL>
                    <a:lnR w="12700" cmpd="sng">
                      <a:noFill/>
                    </a:lnR>
                    <a:lnT w="38100" cap="flat" cmpd="sng" algn="ctr">
                      <a:solidFill>
                        <a:srgbClr val="B57C43"/>
                      </a:solidFill>
                      <a:prstDash val="solid"/>
                      <a:round/>
                      <a:headEnd type="none" w="med" len="med"/>
                      <a:tailEnd type="none" w="med" len="med"/>
                    </a:lnT>
                    <a:lnB w="3175" cap="flat" cmpd="sng" algn="ctr">
                      <a:solidFill>
                        <a:srgbClr val="E3C39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dirty="0">
                          <a:solidFill>
                            <a:schemeClr val="accent1">
                              <a:lumMod val="60000"/>
                              <a:lumOff val="40000"/>
                            </a:schemeClr>
                          </a:solidFill>
                        </a:rPr>
                        <a:t>合计</a:t>
                      </a:r>
                    </a:p>
                  </a:txBody>
                  <a:tcPr anchor="ctr">
                    <a:lnL w="12700" cmpd="sng">
                      <a:noFill/>
                    </a:lnL>
                    <a:lnR w="12700" cmpd="sng">
                      <a:noFill/>
                    </a:lnR>
                    <a:lnT w="38100" cap="flat" cmpd="sng" algn="ctr">
                      <a:solidFill>
                        <a:srgbClr val="B57C43"/>
                      </a:solidFill>
                      <a:prstDash val="solid"/>
                      <a:round/>
                      <a:headEnd type="none" w="med" len="med"/>
                      <a:tailEnd type="none" w="med" len="med"/>
                    </a:lnT>
                    <a:lnB w="3175" cap="flat" cmpd="sng" algn="ctr">
                      <a:solidFill>
                        <a:srgbClr val="E3C39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dirty="0">
                          <a:solidFill>
                            <a:schemeClr val="accent1">
                              <a:lumMod val="60000"/>
                              <a:lumOff val="40000"/>
                            </a:schemeClr>
                          </a:solidFill>
                        </a:rPr>
                        <a:t>客户级别</a:t>
                      </a:r>
                    </a:p>
                  </a:txBody>
                  <a:tcPr anchor="ctr">
                    <a:lnL w="12700" cmpd="sng">
                      <a:noFill/>
                    </a:lnL>
                    <a:lnR w="12700" cmpd="sng">
                      <a:noFill/>
                    </a:lnR>
                    <a:lnT w="38100" cap="flat" cmpd="sng" algn="ctr">
                      <a:solidFill>
                        <a:srgbClr val="B57C43"/>
                      </a:solidFill>
                      <a:prstDash val="solid"/>
                      <a:round/>
                      <a:headEnd type="none" w="med" len="med"/>
                      <a:tailEnd type="none" w="med" len="med"/>
                    </a:lnT>
                    <a:lnB w="3175" cap="flat" cmpd="sng" algn="ctr">
                      <a:solidFill>
                        <a:srgbClr val="E3C39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72972592"/>
                  </a:ext>
                </a:extLst>
              </a:tr>
              <a:tr h="442535">
                <a:tc>
                  <a:txBody>
                    <a:bodyPr/>
                    <a:lstStyle/>
                    <a:p>
                      <a:pPr algn="ctr"/>
                      <a:r>
                        <a:rPr lang="en-US" altLang="zh-CN" dirty="0">
                          <a:solidFill>
                            <a:schemeClr val="accent1">
                              <a:lumMod val="60000"/>
                              <a:lumOff val="40000"/>
                            </a:schemeClr>
                          </a:solidFill>
                        </a:rPr>
                        <a:t>1</a:t>
                      </a:r>
                      <a:endParaRPr lang="zh-CN" altLang="en-US" dirty="0">
                        <a:solidFill>
                          <a:schemeClr val="accent1">
                            <a:lumMod val="60000"/>
                            <a:lumOff val="40000"/>
                          </a:schemeClr>
                        </a:solidFill>
                      </a:endParaRPr>
                    </a:p>
                  </a:txBody>
                  <a:tcPr anchor="ctr">
                    <a:lnL w="12700" cmpd="sng">
                      <a:noFill/>
                    </a:lnL>
                    <a:lnR w="12700" cmpd="sng">
                      <a:noFill/>
                    </a:lnR>
                    <a:lnT w="3175" cap="flat" cmpd="sng" algn="ctr">
                      <a:solidFill>
                        <a:srgbClr val="E3C392"/>
                      </a:solidFill>
                      <a:prstDash val="solid"/>
                      <a:round/>
                      <a:headEnd type="none" w="med" len="med"/>
                      <a:tailEnd type="none" w="med" len="med"/>
                    </a:lnT>
                    <a:lnB w="3175" cap="flat" cmpd="sng" algn="ctr">
                      <a:solidFill>
                        <a:srgbClr val="E3C39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dirty="0">
                          <a:solidFill>
                            <a:schemeClr val="accent1">
                              <a:lumMod val="60000"/>
                              <a:lumOff val="40000"/>
                            </a:schemeClr>
                          </a:solidFill>
                        </a:rPr>
                        <a:t>XX</a:t>
                      </a:r>
                      <a:r>
                        <a:rPr lang="zh-CN" altLang="en-US" dirty="0">
                          <a:solidFill>
                            <a:schemeClr val="accent1">
                              <a:lumMod val="60000"/>
                              <a:lumOff val="40000"/>
                            </a:schemeClr>
                          </a:solidFill>
                        </a:rPr>
                        <a:t>集团</a:t>
                      </a:r>
                    </a:p>
                  </a:txBody>
                  <a:tcPr anchor="ctr">
                    <a:lnL w="12700" cmpd="sng">
                      <a:noFill/>
                    </a:lnL>
                    <a:lnR w="12700" cmpd="sng">
                      <a:noFill/>
                    </a:lnR>
                    <a:lnT w="3175" cap="flat" cmpd="sng" algn="ctr">
                      <a:solidFill>
                        <a:srgbClr val="E3C392"/>
                      </a:solidFill>
                      <a:prstDash val="solid"/>
                      <a:round/>
                      <a:headEnd type="none" w="med" len="med"/>
                      <a:tailEnd type="none" w="med" len="med"/>
                    </a:lnT>
                    <a:lnB w="3175" cap="flat" cmpd="sng" algn="ctr">
                      <a:solidFill>
                        <a:srgbClr val="E3C39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a:ln>
                            <a:noFill/>
                          </a:ln>
                          <a:solidFill>
                            <a:schemeClr val="accent1">
                              <a:lumMod val="60000"/>
                              <a:lumOff val="40000"/>
                            </a:schemeClr>
                          </a:solidFill>
                          <a:effectLst/>
                          <a:uLnTx/>
                          <a:uFillTx/>
                          <a:latin typeface="Calibri"/>
                          <a:ea typeface="思源黑体 CN Bold"/>
                          <a:cs typeface="+mn-cs"/>
                        </a:rPr>
                        <a:t>XXX</a:t>
                      </a:r>
                      <a:endParaRPr kumimoji="0" lang="zh-CN" altLang="en-US" sz="1800" b="0" i="0" u="none" strike="noStrike" kern="1200" cap="none" spc="0" normalizeH="0" baseline="0" noProof="0" dirty="0">
                        <a:ln>
                          <a:noFill/>
                        </a:ln>
                        <a:solidFill>
                          <a:schemeClr val="accent1">
                            <a:lumMod val="60000"/>
                            <a:lumOff val="40000"/>
                          </a:schemeClr>
                        </a:solidFill>
                        <a:effectLst/>
                        <a:uLnTx/>
                        <a:uFillTx/>
                        <a:latin typeface="Calibri"/>
                        <a:ea typeface="思源黑体 CN Bold"/>
                        <a:cs typeface="+mn-cs"/>
                      </a:endParaRPr>
                    </a:p>
                  </a:txBody>
                  <a:tcPr anchor="ctr">
                    <a:lnL w="12700" cmpd="sng">
                      <a:noFill/>
                    </a:lnL>
                    <a:lnR w="12700" cmpd="sng">
                      <a:noFill/>
                    </a:lnR>
                    <a:lnT w="3175" cap="flat" cmpd="sng" algn="ctr">
                      <a:solidFill>
                        <a:srgbClr val="E3C392"/>
                      </a:solidFill>
                      <a:prstDash val="solid"/>
                      <a:round/>
                      <a:headEnd type="none" w="med" len="med"/>
                      <a:tailEnd type="none" w="med" len="med"/>
                    </a:lnT>
                    <a:lnB w="3175" cap="flat" cmpd="sng" algn="ctr">
                      <a:solidFill>
                        <a:srgbClr val="E3C39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a:ln>
                            <a:noFill/>
                          </a:ln>
                          <a:solidFill>
                            <a:schemeClr val="accent1">
                              <a:lumMod val="60000"/>
                              <a:lumOff val="40000"/>
                            </a:schemeClr>
                          </a:solidFill>
                          <a:effectLst/>
                          <a:uLnTx/>
                          <a:uFillTx/>
                          <a:latin typeface="Calibri"/>
                          <a:ea typeface="思源黑体 CN Bold"/>
                          <a:cs typeface="+mn-cs"/>
                        </a:rPr>
                        <a:t>XXX</a:t>
                      </a:r>
                      <a:endParaRPr kumimoji="0" lang="zh-CN" altLang="en-US" sz="1800" b="0" i="0" u="none" strike="noStrike" kern="1200" cap="none" spc="0" normalizeH="0" baseline="0" noProof="0" dirty="0">
                        <a:ln>
                          <a:noFill/>
                        </a:ln>
                        <a:solidFill>
                          <a:schemeClr val="accent1">
                            <a:lumMod val="60000"/>
                            <a:lumOff val="40000"/>
                          </a:schemeClr>
                        </a:solidFill>
                        <a:effectLst/>
                        <a:uLnTx/>
                        <a:uFillTx/>
                        <a:latin typeface="Calibri"/>
                        <a:ea typeface="思源黑体 CN Bold"/>
                        <a:cs typeface="+mn-cs"/>
                      </a:endParaRPr>
                    </a:p>
                  </a:txBody>
                  <a:tcPr anchor="ctr">
                    <a:lnL w="12700" cmpd="sng">
                      <a:noFill/>
                    </a:lnL>
                    <a:lnR w="12700" cmpd="sng">
                      <a:noFill/>
                    </a:lnR>
                    <a:lnT w="3175" cap="flat" cmpd="sng" algn="ctr">
                      <a:solidFill>
                        <a:srgbClr val="E3C392"/>
                      </a:solidFill>
                      <a:prstDash val="solid"/>
                      <a:round/>
                      <a:headEnd type="none" w="med" len="med"/>
                      <a:tailEnd type="none" w="med" len="med"/>
                    </a:lnT>
                    <a:lnB w="3175" cap="flat" cmpd="sng" algn="ctr">
                      <a:solidFill>
                        <a:srgbClr val="E3C39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chemeClr val="accent1">
                              <a:lumMod val="60000"/>
                              <a:lumOff val="40000"/>
                            </a:schemeClr>
                          </a:solidFill>
                          <a:effectLst/>
                          <a:uLnTx/>
                          <a:uFillTx/>
                          <a:latin typeface="Calibri"/>
                          <a:ea typeface="思源黑体 CN Bold"/>
                          <a:cs typeface="+mn-cs"/>
                        </a:rPr>
                        <a:t>XXX</a:t>
                      </a:r>
                      <a:endParaRPr kumimoji="0" lang="zh-CN" altLang="en-US" sz="1800" b="0" i="0" u="none" strike="noStrike" kern="1200" cap="none" spc="0" normalizeH="0" baseline="0" noProof="0" dirty="0">
                        <a:ln>
                          <a:noFill/>
                        </a:ln>
                        <a:solidFill>
                          <a:schemeClr val="accent1">
                            <a:lumMod val="60000"/>
                            <a:lumOff val="40000"/>
                          </a:schemeClr>
                        </a:solidFill>
                        <a:effectLst/>
                        <a:uLnTx/>
                        <a:uFillTx/>
                        <a:latin typeface="Calibri"/>
                        <a:ea typeface="思源黑体 CN Bold"/>
                        <a:cs typeface="+mn-cs"/>
                      </a:endParaRPr>
                    </a:p>
                  </a:txBody>
                  <a:tcPr anchor="ctr">
                    <a:lnL w="12700" cmpd="sng">
                      <a:noFill/>
                    </a:lnL>
                    <a:lnR w="12700" cmpd="sng">
                      <a:noFill/>
                    </a:lnR>
                    <a:lnT w="3175" cap="flat" cmpd="sng" algn="ctr">
                      <a:solidFill>
                        <a:srgbClr val="E3C392"/>
                      </a:solidFill>
                      <a:prstDash val="solid"/>
                      <a:round/>
                      <a:headEnd type="none" w="med" len="med"/>
                      <a:tailEnd type="none" w="med" len="med"/>
                    </a:lnT>
                    <a:lnB w="3175" cap="flat" cmpd="sng" algn="ctr">
                      <a:solidFill>
                        <a:srgbClr val="E3C39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chemeClr val="accent1">
                            <a:lumMod val="60000"/>
                            <a:lumOff val="40000"/>
                          </a:schemeClr>
                        </a:solidFill>
                        <a:effectLst/>
                        <a:uLnTx/>
                        <a:uFillTx/>
                        <a:latin typeface="Calibri"/>
                        <a:ea typeface="思源黑体 CN Bold"/>
                        <a:cs typeface="+mn-cs"/>
                      </a:endParaRPr>
                    </a:p>
                  </a:txBody>
                  <a:tcPr anchor="ctr">
                    <a:lnL w="12700" cmpd="sng">
                      <a:noFill/>
                    </a:lnL>
                    <a:lnR w="12700" cmpd="sng">
                      <a:noFill/>
                    </a:lnR>
                    <a:lnT w="3175" cap="flat" cmpd="sng" algn="ctr">
                      <a:solidFill>
                        <a:srgbClr val="E3C392"/>
                      </a:solidFill>
                      <a:prstDash val="solid"/>
                      <a:round/>
                      <a:headEnd type="none" w="med" len="med"/>
                      <a:tailEnd type="none" w="med" len="med"/>
                    </a:lnT>
                    <a:lnB w="3175" cap="flat" cmpd="sng" algn="ctr">
                      <a:solidFill>
                        <a:srgbClr val="E3C39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285166"/>
                  </a:ext>
                </a:extLst>
              </a:tr>
              <a:tr h="442535">
                <a:tc>
                  <a:txBody>
                    <a:bodyPr/>
                    <a:lstStyle/>
                    <a:p>
                      <a:pPr algn="ctr"/>
                      <a:r>
                        <a:rPr lang="en-US" altLang="zh-CN" dirty="0">
                          <a:solidFill>
                            <a:schemeClr val="accent1">
                              <a:lumMod val="60000"/>
                              <a:lumOff val="40000"/>
                            </a:schemeClr>
                          </a:solidFill>
                        </a:rPr>
                        <a:t>2</a:t>
                      </a:r>
                      <a:endParaRPr lang="zh-CN" altLang="en-US" dirty="0">
                        <a:solidFill>
                          <a:schemeClr val="accent1">
                            <a:lumMod val="60000"/>
                            <a:lumOff val="40000"/>
                          </a:schemeClr>
                        </a:solidFill>
                      </a:endParaRPr>
                    </a:p>
                  </a:txBody>
                  <a:tcPr anchor="ctr">
                    <a:lnL w="12700" cmpd="sng">
                      <a:noFill/>
                    </a:lnL>
                    <a:lnR w="12700" cmpd="sng">
                      <a:noFill/>
                    </a:lnR>
                    <a:lnT w="3175" cap="flat" cmpd="sng" algn="ctr">
                      <a:solidFill>
                        <a:srgbClr val="E3C392"/>
                      </a:solidFill>
                      <a:prstDash val="solid"/>
                      <a:round/>
                      <a:headEnd type="none" w="med" len="med"/>
                      <a:tailEnd type="none" w="med" len="med"/>
                    </a:lnT>
                    <a:lnB w="3175" cap="flat" cmpd="sng" algn="ctr">
                      <a:solidFill>
                        <a:srgbClr val="E3C39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dirty="0">
                          <a:solidFill>
                            <a:schemeClr val="accent1">
                              <a:lumMod val="60000"/>
                              <a:lumOff val="40000"/>
                            </a:schemeClr>
                          </a:solidFill>
                        </a:rPr>
                        <a:t>XX</a:t>
                      </a:r>
                      <a:r>
                        <a:rPr lang="zh-CN" altLang="en-US" dirty="0">
                          <a:solidFill>
                            <a:schemeClr val="accent1">
                              <a:lumMod val="60000"/>
                              <a:lumOff val="40000"/>
                            </a:schemeClr>
                          </a:solidFill>
                        </a:rPr>
                        <a:t>公司</a:t>
                      </a:r>
                    </a:p>
                  </a:txBody>
                  <a:tcPr anchor="ctr">
                    <a:lnL w="12700" cmpd="sng">
                      <a:noFill/>
                    </a:lnL>
                    <a:lnR w="12700" cmpd="sng">
                      <a:noFill/>
                    </a:lnR>
                    <a:lnT w="3175" cap="flat" cmpd="sng" algn="ctr">
                      <a:solidFill>
                        <a:srgbClr val="E3C392"/>
                      </a:solidFill>
                      <a:prstDash val="solid"/>
                      <a:round/>
                      <a:headEnd type="none" w="med" len="med"/>
                      <a:tailEnd type="none" w="med" len="med"/>
                    </a:lnT>
                    <a:lnB w="3175" cap="flat" cmpd="sng" algn="ctr">
                      <a:solidFill>
                        <a:srgbClr val="E3C39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a:ln>
                            <a:noFill/>
                          </a:ln>
                          <a:solidFill>
                            <a:schemeClr val="accent1">
                              <a:lumMod val="60000"/>
                              <a:lumOff val="40000"/>
                            </a:schemeClr>
                          </a:solidFill>
                          <a:effectLst/>
                          <a:uLnTx/>
                          <a:uFillTx/>
                          <a:latin typeface="Calibri"/>
                          <a:ea typeface="思源黑体 CN Bold"/>
                          <a:cs typeface="+mn-cs"/>
                        </a:rPr>
                        <a:t>XXX</a:t>
                      </a:r>
                      <a:endParaRPr kumimoji="0" lang="zh-CN" altLang="en-US" sz="1800" b="0" i="0" u="none" strike="noStrike" kern="1200" cap="none" spc="0" normalizeH="0" baseline="0" noProof="0" dirty="0">
                        <a:ln>
                          <a:noFill/>
                        </a:ln>
                        <a:solidFill>
                          <a:schemeClr val="accent1">
                            <a:lumMod val="60000"/>
                            <a:lumOff val="40000"/>
                          </a:schemeClr>
                        </a:solidFill>
                        <a:effectLst/>
                        <a:uLnTx/>
                        <a:uFillTx/>
                        <a:latin typeface="Calibri"/>
                        <a:ea typeface="思源黑体 CN Bold"/>
                        <a:cs typeface="+mn-cs"/>
                      </a:endParaRPr>
                    </a:p>
                  </a:txBody>
                  <a:tcPr anchor="ctr">
                    <a:lnL w="12700" cmpd="sng">
                      <a:noFill/>
                    </a:lnL>
                    <a:lnR w="12700" cmpd="sng">
                      <a:noFill/>
                    </a:lnR>
                    <a:lnT w="3175" cap="flat" cmpd="sng" algn="ctr">
                      <a:solidFill>
                        <a:srgbClr val="E3C392"/>
                      </a:solidFill>
                      <a:prstDash val="solid"/>
                      <a:round/>
                      <a:headEnd type="none" w="med" len="med"/>
                      <a:tailEnd type="none" w="med" len="med"/>
                    </a:lnT>
                    <a:lnB w="3175" cap="flat" cmpd="sng" algn="ctr">
                      <a:solidFill>
                        <a:srgbClr val="E3C39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a:ln>
                            <a:noFill/>
                          </a:ln>
                          <a:solidFill>
                            <a:schemeClr val="accent1">
                              <a:lumMod val="60000"/>
                              <a:lumOff val="40000"/>
                            </a:schemeClr>
                          </a:solidFill>
                          <a:effectLst/>
                          <a:uLnTx/>
                          <a:uFillTx/>
                          <a:latin typeface="Calibri"/>
                          <a:ea typeface="思源黑体 CN Bold"/>
                          <a:cs typeface="+mn-cs"/>
                        </a:rPr>
                        <a:t>XXX</a:t>
                      </a:r>
                      <a:endParaRPr kumimoji="0" lang="zh-CN" altLang="en-US" sz="1800" b="0" i="0" u="none" strike="noStrike" kern="1200" cap="none" spc="0" normalizeH="0" baseline="0" noProof="0" dirty="0">
                        <a:ln>
                          <a:noFill/>
                        </a:ln>
                        <a:solidFill>
                          <a:schemeClr val="accent1">
                            <a:lumMod val="60000"/>
                            <a:lumOff val="40000"/>
                          </a:schemeClr>
                        </a:solidFill>
                        <a:effectLst/>
                        <a:uLnTx/>
                        <a:uFillTx/>
                        <a:latin typeface="Calibri"/>
                        <a:ea typeface="思源黑体 CN Bold"/>
                        <a:cs typeface="+mn-cs"/>
                      </a:endParaRPr>
                    </a:p>
                  </a:txBody>
                  <a:tcPr anchor="ctr">
                    <a:lnL w="12700" cmpd="sng">
                      <a:noFill/>
                    </a:lnL>
                    <a:lnR w="12700" cmpd="sng">
                      <a:noFill/>
                    </a:lnR>
                    <a:lnT w="3175" cap="flat" cmpd="sng" algn="ctr">
                      <a:solidFill>
                        <a:srgbClr val="E3C392"/>
                      </a:solidFill>
                      <a:prstDash val="solid"/>
                      <a:round/>
                      <a:headEnd type="none" w="med" len="med"/>
                      <a:tailEnd type="none" w="med" len="med"/>
                    </a:lnT>
                    <a:lnB w="3175" cap="flat" cmpd="sng" algn="ctr">
                      <a:solidFill>
                        <a:srgbClr val="E3C39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chemeClr val="accent1">
                              <a:lumMod val="60000"/>
                              <a:lumOff val="40000"/>
                            </a:schemeClr>
                          </a:solidFill>
                          <a:effectLst/>
                          <a:uLnTx/>
                          <a:uFillTx/>
                          <a:latin typeface="Calibri"/>
                          <a:ea typeface="思源黑体 CN Bold"/>
                          <a:cs typeface="+mn-cs"/>
                        </a:rPr>
                        <a:t>XXX</a:t>
                      </a:r>
                      <a:endParaRPr kumimoji="0" lang="zh-CN" altLang="en-US" sz="1800" b="0" i="0" u="none" strike="noStrike" kern="1200" cap="none" spc="0" normalizeH="0" baseline="0" noProof="0" dirty="0">
                        <a:ln>
                          <a:noFill/>
                        </a:ln>
                        <a:solidFill>
                          <a:schemeClr val="accent1">
                            <a:lumMod val="60000"/>
                            <a:lumOff val="40000"/>
                          </a:schemeClr>
                        </a:solidFill>
                        <a:effectLst/>
                        <a:uLnTx/>
                        <a:uFillTx/>
                        <a:latin typeface="Calibri"/>
                        <a:ea typeface="思源黑体 CN Bold"/>
                        <a:cs typeface="+mn-cs"/>
                      </a:endParaRPr>
                    </a:p>
                  </a:txBody>
                  <a:tcPr anchor="ctr">
                    <a:lnL w="12700" cmpd="sng">
                      <a:noFill/>
                    </a:lnL>
                    <a:lnR w="12700" cmpd="sng">
                      <a:noFill/>
                    </a:lnR>
                    <a:lnT w="3175" cap="flat" cmpd="sng" algn="ctr">
                      <a:solidFill>
                        <a:srgbClr val="E3C392"/>
                      </a:solidFill>
                      <a:prstDash val="solid"/>
                      <a:round/>
                      <a:headEnd type="none" w="med" len="med"/>
                      <a:tailEnd type="none" w="med" len="med"/>
                    </a:lnT>
                    <a:lnB w="3175" cap="flat" cmpd="sng" algn="ctr">
                      <a:solidFill>
                        <a:srgbClr val="E3C39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chemeClr val="accent1">
                            <a:lumMod val="60000"/>
                            <a:lumOff val="40000"/>
                          </a:schemeClr>
                        </a:solidFill>
                        <a:effectLst/>
                        <a:uLnTx/>
                        <a:uFillTx/>
                        <a:latin typeface="Calibri"/>
                        <a:ea typeface="思源黑体 CN Bold"/>
                        <a:cs typeface="+mn-cs"/>
                      </a:endParaRPr>
                    </a:p>
                  </a:txBody>
                  <a:tcPr anchor="ctr">
                    <a:lnL w="12700" cmpd="sng">
                      <a:noFill/>
                    </a:lnL>
                    <a:lnR w="12700" cmpd="sng">
                      <a:noFill/>
                    </a:lnR>
                    <a:lnT w="3175" cap="flat" cmpd="sng" algn="ctr">
                      <a:solidFill>
                        <a:srgbClr val="E3C392"/>
                      </a:solidFill>
                      <a:prstDash val="solid"/>
                      <a:round/>
                      <a:headEnd type="none" w="med" len="med"/>
                      <a:tailEnd type="none" w="med" len="med"/>
                    </a:lnT>
                    <a:lnB w="3175" cap="flat" cmpd="sng" algn="ctr">
                      <a:solidFill>
                        <a:srgbClr val="E3C39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41674484"/>
                  </a:ext>
                </a:extLst>
              </a:tr>
              <a:tr h="442535">
                <a:tc>
                  <a:txBody>
                    <a:bodyPr/>
                    <a:lstStyle/>
                    <a:p>
                      <a:pPr algn="ctr"/>
                      <a:r>
                        <a:rPr lang="en-US" altLang="zh-CN" dirty="0">
                          <a:solidFill>
                            <a:schemeClr val="accent1">
                              <a:lumMod val="60000"/>
                              <a:lumOff val="40000"/>
                            </a:schemeClr>
                          </a:solidFill>
                        </a:rPr>
                        <a:t>3</a:t>
                      </a:r>
                      <a:endParaRPr lang="zh-CN" altLang="en-US" dirty="0">
                        <a:solidFill>
                          <a:schemeClr val="accent1">
                            <a:lumMod val="60000"/>
                            <a:lumOff val="40000"/>
                          </a:schemeClr>
                        </a:solidFill>
                      </a:endParaRPr>
                    </a:p>
                  </a:txBody>
                  <a:tcPr anchor="ctr">
                    <a:lnL w="12700" cmpd="sng">
                      <a:noFill/>
                    </a:lnL>
                    <a:lnR w="12700" cmpd="sng">
                      <a:noFill/>
                    </a:lnR>
                    <a:lnT w="3175" cap="flat" cmpd="sng" algn="ctr">
                      <a:solidFill>
                        <a:srgbClr val="E3C392"/>
                      </a:solidFill>
                      <a:prstDash val="solid"/>
                      <a:round/>
                      <a:headEnd type="none" w="med" len="med"/>
                      <a:tailEnd type="none" w="med" len="med"/>
                    </a:lnT>
                    <a:lnB w="3175" cap="flat" cmpd="sng" algn="ctr">
                      <a:solidFill>
                        <a:srgbClr val="E3C39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dirty="0">
                          <a:solidFill>
                            <a:schemeClr val="accent1">
                              <a:lumMod val="60000"/>
                              <a:lumOff val="40000"/>
                            </a:schemeClr>
                          </a:solidFill>
                        </a:rPr>
                        <a:t>XX</a:t>
                      </a:r>
                      <a:r>
                        <a:rPr lang="zh-CN" altLang="en-US" dirty="0">
                          <a:solidFill>
                            <a:schemeClr val="accent1">
                              <a:lumMod val="60000"/>
                              <a:lumOff val="40000"/>
                            </a:schemeClr>
                          </a:solidFill>
                        </a:rPr>
                        <a:t>集团</a:t>
                      </a:r>
                    </a:p>
                  </a:txBody>
                  <a:tcPr anchor="ctr">
                    <a:lnL w="12700" cmpd="sng">
                      <a:noFill/>
                    </a:lnL>
                    <a:lnR w="12700" cmpd="sng">
                      <a:noFill/>
                    </a:lnR>
                    <a:lnT w="3175" cap="flat" cmpd="sng" algn="ctr">
                      <a:solidFill>
                        <a:srgbClr val="E3C392"/>
                      </a:solidFill>
                      <a:prstDash val="solid"/>
                      <a:round/>
                      <a:headEnd type="none" w="med" len="med"/>
                      <a:tailEnd type="none" w="med" len="med"/>
                    </a:lnT>
                    <a:lnB w="3175" cap="flat" cmpd="sng" algn="ctr">
                      <a:solidFill>
                        <a:srgbClr val="E3C39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a:ln>
                            <a:noFill/>
                          </a:ln>
                          <a:solidFill>
                            <a:schemeClr val="accent1">
                              <a:lumMod val="60000"/>
                              <a:lumOff val="40000"/>
                            </a:schemeClr>
                          </a:solidFill>
                          <a:effectLst/>
                          <a:uLnTx/>
                          <a:uFillTx/>
                          <a:latin typeface="Calibri"/>
                          <a:ea typeface="思源黑体 CN Bold"/>
                          <a:cs typeface="+mn-cs"/>
                        </a:rPr>
                        <a:t>XXX</a:t>
                      </a:r>
                      <a:endParaRPr kumimoji="0" lang="zh-CN" altLang="en-US" sz="1800" b="0" i="0" u="none" strike="noStrike" kern="1200" cap="none" spc="0" normalizeH="0" baseline="0" noProof="0" dirty="0">
                        <a:ln>
                          <a:noFill/>
                        </a:ln>
                        <a:solidFill>
                          <a:schemeClr val="accent1">
                            <a:lumMod val="60000"/>
                            <a:lumOff val="40000"/>
                          </a:schemeClr>
                        </a:solidFill>
                        <a:effectLst/>
                        <a:uLnTx/>
                        <a:uFillTx/>
                        <a:latin typeface="Calibri"/>
                        <a:ea typeface="思源黑体 CN Bold"/>
                        <a:cs typeface="+mn-cs"/>
                      </a:endParaRPr>
                    </a:p>
                  </a:txBody>
                  <a:tcPr anchor="ctr">
                    <a:lnL w="12700" cmpd="sng">
                      <a:noFill/>
                    </a:lnL>
                    <a:lnR w="12700" cmpd="sng">
                      <a:noFill/>
                    </a:lnR>
                    <a:lnT w="3175" cap="flat" cmpd="sng" algn="ctr">
                      <a:solidFill>
                        <a:srgbClr val="E3C392"/>
                      </a:solidFill>
                      <a:prstDash val="solid"/>
                      <a:round/>
                      <a:headEnd type="none" w="med" len="med"/>
                      <a:tailEnd type="none" w="med" len="med"/>
                    </a:lnT>
                    <a:lnB w="3175" cap="flat" cmpd="sng" algn="ctr">
                      <a:solidFill>
                        <a:srgbClr val="E3C39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a:ln>
                            <a:noFill/>
                          </a:ln>
                          <a:solidFill>
                            <a:schemeClr val="accent1">
                              <a:lumMod val="60000"/>
                              <a:lumOff val="40000"/>
                            </a:schemeClr>
                          </a:solidFill>
                          <a:effectLst/>
                          <a:uLnTx/>
                          <a:uFillTx/>
                          <a:latin typeface="Calibri"/>
                          <a:ea typeface="思源黑体 CN Bold"/>
                          <a:cs typeface="+mn-cs"/>
                        </a:rPr>
                        <a:t>XXX</a:t>
                      </a:r>
                      <a:endParaRPr kumimoji="0" lang="zh-CN" altLang="en-US" sz="1800" b="0" i="0" u="none" strike="noStrike" kern="1200" cap="none" spc="0" normalizeH="0" baseline="0" noProof="0" dirty="0">
                        <a:ln>
                          <a:noFill/>
                        </a:ln>
                        <a:solidFill>
                          <a:schemeClr val="accent1">
                            <a:lumMod val="60000"/>
                            <a:lumOff val="40000"/>
                          </a:schemeClr>
                        </a:solidFill>
                        <a:effectLst/>
                        <a:uLnTx/>
                        <a:uFillTx/>
                        <a:latin typeface="Calibri"/>
                        <a:ea typeface="思源黑体 CN Bold"/>
                        <a:cs typeface="+mn-cs"/>
                      </a:endParaRPr>
                    </a:p>
                  </a:txBody>
                  <a:tcPr anchor="ctr">
                    <a:lnL w="12700" cmpd="sng">
                      <a:noFill/>
                    </a:lnL>
                    <a:lnR w="12700" cmpd="sng">
                      <a:noFill/>
                    </a:lnR>
                    <a:lnT w="3175" cap="flat" cmpd="sng" algn="ctr">
                      <a:solidFill>
                        <a:srgbClr val="E3C392"/>
                      </a:solidFill>
                      <a:prstDash val="solid"/>
                      <a:round/>
                      <a:headEnd type="none" w="med" len="med"/>
                      <a:tailEnd type="none" w="med" len="med"/>
                    </a:lnT>
                    <a:lnB w="3175" cap="flat" cmpd="sng" algn="ctr">
                      <a:solidFill>
                        <a:srgbClr val="E3C39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chemeClr val="accent1">
                              <a:lumMod val="60000"/>
                              <a:lumOff val="40000"/>
                            </a:schemeClr>
                          </a:solidFill>
                          <a:effectLst/>
                          <a:uLnTx/>
                          <a:uFillTx/>
                          <a:latin typeface="Calibri"/>
                          <a:ea typeface="思源黑体 CN Bold"/>
                          <a:cs typeface="+mn-cs"/>
                        </a:rPr>
                        <a:t>XXX</a:t>
                      </a:r>
                      <a:endParaRPr kumimoji="0" lang="zh-CN" altLang="en-US" sz="1800" b="0" i="0" u="none" strike="noStrike" kern="1200" cap="none" spc="0" normalizeH="0" baseline="0" noProof="0" dirty="0">
                        <a:ln>
                          <a:noFill/>
                        </a:ln>
                        <a:solidFill>
                          <a:schemeClr val="accent1">
                            <a:lumMod val="60000"/>
                            <a:lumOff val="40000"/>
                          </a:schemeClr>
                        </a:solidFill>
                        <a:effectLst/>
                        <a:uLnTx/>
                        <a:uFillTx/>
                        <a:latin typeface="Calibri"/>
                        <a:ea typeface="思源黑体 CN Bold"/>
                        <a:cs typeface="+mn-cs"/>
                      </a:endParaRPr>
                    </a:p>
                  </a:txBody>
                  <a:tcPr anchor="ctr">
                    <a:lnL w="12700" cmpd="sng">
                      <a:noFill/>
                    </a:lnL>
                    <a:lnR w="12700" cmpd="sng">
                      <a:noFill/>
                    </a:lnR>
                    <a:lnT w="3175" cap="flat" cmpd="sng" algn="ctr">
                      <a:solidFill>
                        <a:srgbClr val="E3C392"/>
                      </a:solidFill>
                      <a:prstDash val="solid"/>
                      <a:round/>
                      <a:headEnd type="none" w="med" len="med"/>
                      <a:tailEnd type="none" w="med" len="med"/>
                    </a:lnT>
                    <a:lnB w="3175" cap="flat" cmpd="sng" algn="ctr">
                      <a:solidFill>
                        <a:srgbClr val="E3C39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chemeClr val="accent1">
                            <a:lumMod val="60000"/>
                            <a:lumOff val="40000"/>
                          </a:schemeClr>
                        </a:solidFill>
                        <a:effectLst/>
                        <a:uLnTx/>
                        <a:uFillTx/>
                        <a:latin typeface="Calibri"/>
                        <a:ea typeface="思源黑体 CN Bold"/>
                        <a:cs typeface="+mn-cs"/>
                      </a:endParaRPr>
                    </a:p>
                  </a:txBody>
                  <a:tcPr anchor="ctr">
                    <a:lnL w="12700" cmpd="sng">
                      <a:noFill/>
                    </a:lnL>
                    <a:lnR w="12700" cmpd="sng">
                      <a:noFill/>
                    </a:lnR>
                    <a:lnT w="3175" cap="flat" cmpd="sng" algn="ctr">
                      <a:solidFill>
                        <a:srgbClr val="E3C392"/>
                      </a:solidFill>
                      <a:prstDash val="solid"/>
                      <a:round/>
                      <a:headEnd type="none" w="med" len="med"/>
                      <a:tailEnd type="none" w="med" len="med"/>
                    </a:lnT>
                    <a:lnB w="3175" cap="flat" cmpd="sng" algn="ctr">
                      <a:solidFill>
                        <a:srgbClr val="E3C39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9525600"/>
                  </a:ext>
                </a:extLst>
              </a:tr>
              <a:tr h="442535">
                <a:tc>
                  <a:txBody>
                    <a:bodyPr/>
                    <a:lstStyle/>
                    <a:p>
                      <a:pPr algn="ctr"/>
                      <a:r>
                        <a:rPr lang="en-US" altLang="zh-CN" dirty="0">
                          <a:solidFill>
                            <a:schemeClr val="accent1">
                              <a:lumMod val="60000"/>
                              <a:lumOff val="40000"/>
                            </a:schemeClr>
                          </a:solidFill>
                        </a:rPr>
                        <a:t>4</a:t>
                      </a:r>
                      <a:endParaRPr lang="zh-CN" altLang="en-US" dirty="0">
                        <a:solidFill>
                          <a:schemeClr val="accent1">
                            <a:lumMod val="60000"/>
                            <a:lumOff val="40000"/>
                          </a:schemeClr>
                        </a:solidFill>
                      </a:endParaRPr>
                    </a:p>
                  </a:txBody>
                  <a:tcPr anchor="ctr">
                    <a:lnL w="12700" cmpd="sng">
                      <a:noFill/>
                    </a:lnL>
                    <a:lnR w="12700" cmpd="sng">
                      <a:noFill/>
                    </a:lnR>
                    <a:lnT w="3175" cap="flat" cmpd="sng" algn="ctr">
                      <a:solidFill>
                        <a:srgbClr val="E3C392"/>
                      </a:solidFill>
                      <a:prstDash val="solid"/>
                      <a:round/>
                      <a:headEnd type="none" w="med" len="med"/>
                      <a:tailEnd type="none" w="med" len="med"/>
                    </a:lnT>
                    <a:lnB w="3175" cap="flat" cmpd="sng" algn="ctr">
                      <a:solidFill>
                        <a:srgbClr val="E3C39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dirty="0">
                          <a:solidFill>
                            <a:schemeClr val="accent1">
                              <a:lumMod val="60000"/>
                              <a:lumOff val="40000"/>
                            </a:schemeClr>
                          </a:solidFill>
                        </a:rPr>
                        <a:t>XX</a:t>
                      </a:r>
                      <a:r>
                        <a:rPr lang="zh-CN" altLang="en-US" dirty="0">
                          <a:solidFill>
                            <a:schemeClr val="accent1">
                              <a:lumMod val="60000"/>
                              <a:lumOff val="40000"/>
                            </a:schemeClr>
                          </a:solidFill>
                        </a:rPr>
                        <a:t>集团</a:t>
                      </a:r>
                    </a:p>
                  </a:txBody>
                  <a:tcPr anchor="ctr">
                    <a:lnL w="12700" cmpd="sng">
                      <a:noFill/>
                    </a:lnL>
                    <a:lnR w="12700" cmpd="sng">
                      <a:noFill/>
                    </a:lnR>
                    <a:lnT w="3175" cap="flat" cmpd="sng" algn="ctr">
                      <a:solidFill>
                        <a:srgbClr val="E3C392"/>
                      </a:solidFill>
                      <a:prstDash val="solid"/>
                      <a:round/>
                      <a:headEnd type="none" w="med" len="med"/>
                      <a:tailEnd type="none" w="med" len="med"/>
                    </a:lnT>
                    <a:lnB w="3175" cap="flat" cmpd="sng" algn="ctr">
                      <a:solidFill>
                        <a:srgbClr val="E3C39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a:ln>
                            <a:noFill/>
                          </a:ln>
                          <a:solidFill>
                            <a:schemeClr val="accent1">
                              <a:lumMod val="60000"/>
                              <a:lumOff val="40000"/>
                            </a:schemeClr>
                          </a:solidFill>
                          <a:effectLst/>
                          <a:uLnTx/>
                          <a:uFillTx/>
                          <a:latin typeface="Calibri"/>
                          <a:ea typeface="思源黑体 CN Bold"/>
                          <a:cs typeface="+mn-cs"/>
                        </a:rPr>
                        <a:t>XXX</a:t>
                      </a:r>
                      <a:endParaRPr kumimoji="0" lang="zh-CN" altLang="en-US" sz="1800" b="0" i="0" u="none" strike="noStrike" kern="1200" cap="none" spc="0" normalizeH="0" baseline="0" noProof="0" dirty="0">
                        <a:ln>
                          <a:noFill/>
                        </a:ln>
                        <a:solidFill>
                          <a:schemeClr val="accent1">
                            <a:lumMod val="60000"/>
                            <a:lumOff val="40000"/>
                          </a:schemeClr>
                        </a:solidFill>
                        <a:effectLst/>
                        <a:uLnTx/>
                        <a:uFillTx/>
                        <a:latin typeface="Calibri"/>
                        <a:ea typeface="思源黑体 CN Bold"/>
                        <a:cs typeface="+mn-cs"/>
                      </a:endParaRPr>
                    </a:p>
                  </a:txBody>
                  <a:tcPr anchor="ctr">
                    <a:lnL w="12700" cmpd="sng">
                      <a:noFill/>
                    </a:lnL>
                    <a:lnR w="12700" cmpd="sng">
                      <a:noFill/>
                    </a:lnR>
                    <a:lnT w="3175" cap="flat" cmpd="sng" algn="ctr">
                      <a:solidFill>
                        <a:srgbClr val="E3C392"/>
                      </a:solidFill>
                      <a:prstDash val="solid"/>
                      <a:round/>
                      <a:headEnd type="none" w="med" len="med"/>
                      <a:tailEnd type="none" w="med" len="med"/>
                    </a:lnT>
                    <a:lnB w="3175" cap="flat" cmpd="sng" algn="ctr">
                      <a:solidFill>
                        <a:srgbClr val="E3C39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a:ln>
                            <a:noFill/>
                          </a:ln>
                          <a:solidFill>
                            <a:schemeClr val="accent1">
                              <a:lumMod val="60000"/>
                              <a:lumOff val="40000"/>
                            </a:schemeClr>
                          </a:solidFill>
                          <a:effectLst/>
                          <a:uLnTx/>
                          <a:uFillTx/>
                          <a:latin typeface="Calibri"/>
                          <a:ea typeface="思源黑体 CN Bold"/>
                          <a:cs typeface="+mn-cs"/>
                        </a:rPr>
                        <a:t>XXX</a:t>
                      </a:r>
                      <a:endParaRPr kumimoji="0" lang="zh-CN" altLang="en-US" sz="1800" b="0" i="0" u="none" strike="noStrike" kern="1200" cap="none" spc="0" normalizeH="0" baseline="0" noProof="0" dirty="0">
                        <a:ln>
                          <a:noFill/>
                        </a:ln>
                        <a:solidFill>
                          <a:schemeClr val="accent1">
                            <a:lumMod val="60000"/>
                            <a:lumOff val="40000"/>
                          </a:schemeClr>
                        </a:solidFill>
                        <a:effectLst/>
                        <a:uLnTx/>
                        <a:uFillTx/>
                        <a:latin typeface="Calibri"/>
                        <a:ea typeface="思源黑体 CN Bold"/>
                        <a:cs typeface="+mn-cs"/>
                      </a:endParaRPr>
                    </a:p>
                  </a:txBody>
                  <a:tcPr anchor="ctr">
                    <a:lnL w="12700" cmpd="sng">
                      <a:noFill/>
                    </a:lnL>
                    <a:lnR w="12700" cmpd="sng">
                      <a:noFill/>
                    </a:lnR>
                    <a:lnT w="3175" cap="flat" cmpd="sng" algn="ctr">
                      <a:solidFill>
                        <a:srgbClr val="E3C392"/>
                      </a:solidFill>
                      <a:prstDash val="solid"/>
                      <a:round/>
                      <a:headEnd type="none" w="med" len="med"/>
                      <a:tailEnd type="none" w="med" len="med"/>
                    </a:lnT>
                    <a:lnB w="3175" cap="flat" cmpd="sng" algn="ctr">
                      <a:solidFill>
                        <a:srgbClr val="E3C39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chemeClr val="accent1">
                              <a:lumMod val="60000"/>
                              <a:lumOff val="40000"/>
                            </a:schemeClr>
                          </a:solidFill>
                          <a:effectLst/>
                          <a:uLnTx/>
                          <a:uFillTx/>
                          <a:latin typeface="Calibri"/>
                          <a:ea typeface="思源黑体 CN Bold"/>
                          <a:cs typeface="+mn-cs"/>
                        </a:rPr>
                        <a:t>XXX</a:t>
                      </a:r>
                      <a:endParaRPr kumimoji="0" lang="zh-CN" altLang="en-US" sz="1800" b="0" i="0" u="none" strike="noStrike" kern="1200" cap="none" spc="0" normalizeH="0" baseline="0" noProof="0" dirty="0">
                        <a:ln>
                          <a:noFill/>
                        </a:ln>
                        <a:solidFill>
                          <a:schemeClr val="accent1">
                            <a:lumMod val="60000"/>
                            <a:lumOff val="40000"/>
                          </a:schemeClr>
                        </a:solidFill>
                        <a:effectLst/>
                        <a:uLnTx/>
                        <a:uFillTx/>
                        <a:latin typeface="Calibri"/>
                        <a:ea typeface="思源黑体 CN Bold"/>
                        <a:cs typeface="+mn-cs"/>
                      </a:endParaRPr>
                    </a:p>
                  </a:txBody>
                  <a:tcPr anchor="ctr">
                    <a:lnL w="12700" cmpd="sng">
                      <a:noFill/>
                    </a:lnL>
                    <a:lnR w="12700" cmpd="sng">
                      <a:noFill/>
                    </a:lnR>
                    <a:lnT w="3175" cap="flat" cmpd="sng" algn="ctr">
                      <a:solidFill>
                        <a:srgbClr val="E3C392"/>
                      </a:solidFill>
                      <a:prstDash val="solid"/>
                      <a:round/>
                      <a:headEnd type="none" w="med" len="med"/>
                      <a:tailEnd type="none" w="med" len="med"/>
                    </a:lnT>
                    <a:lnB w="3175" cap="flat" cmpd="sng" algn="ctr">
                      <a:solidFill>
                        <a:srgbClr val="E3C39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chemeClr val="accent1">
                            <a:lumMod val="60000"/>
                            <a:lumOff val="40000"/>
                          </a:schemeClr>
                        </a:solidFill>
                        <a:effectLst/>
                        <a:uLnTx/>
                        <a:uFillTx/>
                        <a:latin typeface="Calibri"/>
                        <a:ea typeface="思源黑体 CN Bold"/>
                        <a:cs typeface="+mn-cs"/>
                      </a:endParaRPr>
                    </a:p>
                  </a:txBody>
                  <a:tcPr anchor="ctr">
                    <a:lnL w="12700" cmpd="sng">
                      <a:noFill/>
                    </a:lnL>
                    <a:lnR w="12700" cmpd="sng">
                      <a:noFill/>
                    </a:lnR>
                    <a:lnT w="3175" cap="flat" cmpd="sng" algn="ctr">
                      <a:solidFill>
                        <a:srgbClr val="E3C392"/>
                      </a:solidFill>
                      <a:prstDash val="solid"/>
                      <a:round/>
                      <a:headEnd type="none" w="med" len="med"/>
                      <a:tailEnd type="none" w="med" len="med"/>
                    </a:lnT>
                    <a:lnB w="3175" cap="flat" cmpd="sng" algn="ctr">
                      <a:solidFill>
                        <a:srgbClr val="E3C39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1563153"/>
                  </a:ext>
                </a:extLst>
              </a:tr>
              <a:tr h="442535">
                <a:tc>
                  <a:txBody>
                    <a:bodyPr/>
                    <a:lstStyle/>
                    <a:p>
                      <a:pPr algn="ctr"/>
                      <a:r>
                        <a:rPr lang="en-US" altLang="zh-CN" dirty="0">
                          <a:solidFill>
                            <a:schemeClr val="accent1">
                              <a:lumMod val="60000"/>
                              <a:lumOff val="40000"/>
                            </a:schemeClr>
                          </a:solidFill>
                        </a:rPr>
                        <a:t>5</a:t>
                      </a:r>
                      <a:endParaRPr lang="zh-CN" altLang="en-US" dirty="0">
                        <a:solidFill>
                          <a:schemeClr val="accent1">
                            <a:lumMod val="60000"/>
                            <a:lumOff val="40000"/>
                          </a:schemeClr>
                        </a:solidFill>
                      </a:endParaRPr>
                    </a:p>
                  </a:txBody>
                  <a:tcPr anchor="ctr">
                    <a:lnL w="12700" cmpd="sng">
                      <a:noFill/>
                    </a:lnL>
                    <a:lnR w="12700" cmpd="sng">
                      <a:noFill/>
                    </a:lnR>
                    <a:lnT w="3175" cap="flat" cmpd="sng" algn="ctr">
                      <a:solidFill>
                        <a:srgbClr val="E3C392"/>
                      </a:solidFill>
                      <a:prstDash val="solid"/>
                      <a:round/>
                      <a:headEnd type="none" w="med" len="med"/>
                      <a:tailEnd type="none" w="med" len="med"/>
                    </a:lnT>
                    <a:lnB w="3175" cap="flat" cmpd="sng" algn="ctr">
                      <a:solidFill>
                        <a:srgbClr val="E3C39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dirty="0">
                          <a:solidFill>
                            <a:schemeClr val="accent1">
                              <a:lumMod val="60000"/>
                              <a:lumOff val="40000"/>
                            </a:schemeClr>
                          </a:solidFill>
                        </a:rPr>
                        <a:t>XX</a:t>
                      </a:r>
                      <a:r>
                        <a:rPr lang="zh-CN" altLang="en-US" dirty="0">
                          <a:solidFill>
                            <a:schemeClr val="accent1">
                              <a:lumMod val="60000"/>
                              <a:lumOff val="40000"/>
                            </a:schemeClr>
                          </a:solidFill>
                        </a:rPr>
                        <a:t>公司</a:t>
                      </a:r>
                    </a:p>
                  </a:txBody>
                  <a:tcPr anchor="ctr">
                    <a:lnL w="12700" cmpd="sng">
                      <a:noFill/>
                    </a:lnL>
                    <a:lnR w="12700" cmpd="sng">
                      <a:noFill/>
                    </a:lnR>
                    <a:lnT w="3175" cap="flat" cmpd="sng" algn="ctr">
                      <a:solidFill>
                        <a:srgbClr val="E3C392"/>
                      </a:solidFill>
                      <a:prstDash val="solid"/>
                      <a:round/>
                      <a:headEnd type="none" w="med" len="med"/>
                      <a:tailEnd type="none" w="med" len="med"/>
                    </a:lnT>
                    <a:lnB w="3175" cap="flat" cmpd="sng" algn="ctr">
                      <a:solidFill>
                        <a:srgbClr val="E3C39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a:ln>
                            <a:noFill/>
                          </a:ln>
                          <a:solidFill>
                            <a:schemeClr val="accent1">
                              <a:lumMod val="60000"/>
                              <a:lumOff val="40000"/>
                            </a:schemeClr>
                          </a:solidFill>
                          <a:effectLst/>
                          <a:uLnTx/>
                          <a:uFillTx/>
                          <a:latin typeface="Calibri"/>
                          <a:ea typeface="思源黑体 CN Bold"/>
                          <a:cs typeface="+mn-cs"/>
                        </a:rPr>
                        <a:t>XXX</a:t>
                      </a:r>
                      <a:endParaRPr kumimoji="0" lang="zh-CN" altLang="en-US" sz="1800" b="0" i="0" u="none" strike="noStrike" kern="1200" cap="none" spc="0" normalizeH="0" baseline="0" noProof="0" dirty="0">
                        <a:ln>
                          <a:noFill/>
                        </a:ln>
                        <a:solidFill>
                          <a:schemeClr val="accent1">
                            <a:lumMod val="60000"/>
                            <a:lumOff val="40000"/>
                          </a:schemeClr>
                        </a:solidFill>
                        <a:effectLst/>
                        <a:uLnTx/>
                        <a:uFillTx/>
                        <a:latin typeface="Calibri"/>
                        <a:ea typeface="思源黑体 CN Bold"/>
                        <a:cs typeface="+mn-cs"/>
                      </a:endParaRPr>
                    </a:p>
                  </a:txBody>
                  <a:tcPr anchor="ctr">
                    <a:lnL w="12700" cmpd="sng">
                      <a:noFill/>
                    </a:lnL>
                    <a:lnR w="12700" cmpd="sng">
                      <a:noFill/>
                    </a:lnR>
                    <a:lnT w="3175" cap="flat" cmpd="sng" algn="ctr">
                      <a:solidFill>
                        <a:srgbClr val="E3C392"/>
                      </a:solidFill>
                      <a:prstDash val="solid"/>
                      <a:round/>
                      <a:headEnd type="none" w="med" len="med"/>
                      <a:tailEnd type="none" w="med" len="med"/>
                    </a:lnT>
                    <a:lnB w="3175" cap="flat" cmpd="sng" algn="ctr">
                      <a:solidFill>
                        <a:srgbClr val="E3C39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a:ln>
                            <a:noFill/>
                          </a:ln>
                          <a:solidFill>
                            <a:schemeClr val="accent1">
                              <a:lumMod val="60000"/>
                              <a:lumOff val="40000"/>
                            </a:schemeClr>
                          </a:solidFill>
                          <a:effectLst/>
                          <a:uLnTx/>
                          <a:uFillTx/>
                          <a:latin typeface="Calibri"/>
                          <a:ea typeface="思源黑体 CN Bold"/>
                          <a:cs typeface="+mn-cs"/>
                        </a:rPr>
                        <a:t>XXX</a:t>
                      </a:r>
                      <a:endParaRPr kumimoji="0" lang="zh-CN" altLang="en-US" sz="1800" b="0" i="0" u="none" strike="noStrike" kern="1200" cap="none" spc="0" normalizeH="0" baseline="0" noProof="0" dirty="0">
                        <a:ln>
                          <a:noFill/>
                        </a:ln>
                        <a:solidFill>
                          <a:schemeClr val="accent1">
                            <a:lumMod val="60000"/>
                            <a:lumOff val="40000"/>
                          </a:schemeClr>
                        </a:solidFill>
                        <a:effectLst/>
                        <a:uLnTx/>
                        <a:uFillTx/>
                        <a:latin typeface="Calibri"/>
                        <a:ea typeface="思源黑体 CN Bold"/>
                        <a:cs typeface="+mn-cs"/>
                      </a:endParaRPr>
                    </a:p>
                  </a:txBody>
                  <a:tcPr anchor="ctr">
                    <a:lnL w="12700" cmpd="sng">
                      <a:noFill/>
                    </a:lnL>
                    <a:lnR w="12700" cmpd="sng">
                      <a:noFill/>
                    </a:lnR>
                    <a:lnT w="3175" cap="flat" cmpd="sng" algn="ctr">
                      <a:solidFill>
                        <a:srgbClr val="E3C392"/>
                      </a:solidFill>
                      <a:prstDash val="solid"/>
                      <a:round/>
                      <a:headEnd type="none" w="med" len="med"/>
                      <a:tailEnd type="none" w="med" len="med"/>
                    </a:lnT>
                    <a:lnB w="3175" cap="flat" cmpd="sng" algn="ctr">
                      <a:solidFill>
                        <a:srgbClr val="E3C39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chemeClr val="accent1">
                              <a:lumMod val="60000"/>
                              <a:lumOff val="40000"/>
                            </a:schemeClr>
                          </a:solidFill>
                          <a:effectLst/>
                          <a:uLnTx/>
                          <a:uFillTx/>
                          <a:latin typeface="Calibri"/>
                          <a:ea typeface="思源黑体 CN Bold"/>
                          <a:cs typeface="+mn-cs"/>
                        </a:rPr>
                        <a:t>XXX</a:t>
                      </a:r>
                      <a:endParaRPr kumimoji="0" lang="zh-CN" altLang="en-US" sz="1800" b="0" i="0" u="none" strike="noStrike" kern="1200" cap="none" spc="0" normalizeH="0" baseline="0" noProof="0" dirty="0">
                        <a:ln>
                          <a:noFill/>
                        </a:ln>
                        <a:solidFill>
                          <a:schemeClr val="accent1">
                            <a:lumMod val="60000"/>
                            <a:lumOff val="40000"/>
                          </a:schemeClr>
                        </a:solidFill>
                        <a:effectLst/>
                        <a:uLnTx/>
                        <a:uFillTx/>
                        <a:latin typeface="Calibri"/>
                        <a:ea typeface="思源黑体 CN Bold"/>
                        <a:cs typeface="+mn-cs"/>
                      </a:endParaRPr>
                    </a:p>
                  </a:txBody>
                  <a:tcPr anchor="ctr">
                    <a:lnL w="12700" cmpd="sng">
                      <a:noFill/>
                    </a:lnL>
                    <a:lnR w="12700" cmpd="sng">
                      <a:noFill/>
                    </a:lnR>
                    <a:lnT w="3175" cap="flat" cmpd="sng" algn="ctr">
                      <a:solidFill>
                        <a:srgbClr val="E3C392"/>
                      </a:solidFill>
                      <a:prstDash val="solid"/>
                      <a:round/>
                      <a:headEnd type="none" w="med" len="med"/>
                      <a:tailEnd type="none" w="med" len="med"/>
                    </a:lnT>
                    <a:lnB w="3175" cap="flat" cmpd="sng" algn="ctr">
                      <a:solidFill>
                        <a:srgbClr val="E3C39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chemeClr val="accent1">
                            <a:lumMod val="60000"/>
                            <a:lumOff val="40000"/>
                          </a:schemeClr>
                        </a:solidFill>
                        <a:effectLst/>
                        <a:uLnTx/>
                        <a:uFillTx/>
                        <a:latin typeface="Calibri"/>
                        <a:ea typeface="思源黑体 CN Bold"/>
                        <a:cs typeface="+mn-cs"/>
                      </a:endParaRPr>
                    </a:p>
                  </a:txBody>
                  <a:tcPr anchor="ctr">
                    <a:lnL w="12700" cmpd="sng">
                      <a:noFill/>
                    </a:lnL>
                    <a:lnR w="12700" cmpd="sng">
                      <a:noFill/>
                    </a:lnR>
                    <a:lnT w="3175" cap="flat" cmpd="sng" algn="ctr">
                      <a:solidFill>
                        <a:srgbClr val="E3C392"/>
                      </a:solidFill>
                      <a:prstDash val="solid"/>
                      <a:round/>
                      <a:headEnd type="none" w="med" len="med"/>
                      <a:tailEnd type="none" w="med" len="med"/>
                    </a:lnT>
                    <a:lnB w="3175" cap="flat" cmpd="sng" algn="ctr">
                      <a:solidFill>
                        <a:srgbClr val="E3C39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01654265"/>
                  </a:ext>
                </a:extLst>
              </a:tr>
              <a:tr h="442535">
                <a:tc>
                  <a:txBody>
                    <a:bodyPr/>
                    <a:lstStyle/>
                    <a:p>
                      <a:pPr algn="ctr"/>
                      <a:r>
                        <a:rPr lang="en-US" altLang="zh-CN" dirty="0">
                          <a:solidFill>
                            <a:schemeClr val="accent1">
                              <a:lumMod val="60000"/>
                              <a:lumOff val="40000"/>
                            </a:schemeClr>
                          </a:solidFill>
                        </a:rPr>
                        <a:t>6</a:t>
                      </a:r>
                      <a:endParaRPr lang="zh-CN" altLang="en-US" dirty="0">
                        <a:solidFill>
                          <a:schemeClr val="accent1">
                            <a:lumMod val="60000"/>
                            <a:lumOff val="40000"/>
                          </a:schemeClr>
                        </a:solidFill>
                      </a:endParaRPr>
                    </a:p>
                  </a:txBody>
                  <a:tcPr anchor="ctr">
                    <a:lnL w="12700" cmpd="sng">
                      <a:noFill/>
                    </a:lnL>
                    <a:lnR w="12700" cmpd="sng">
                      <a:noFill/>
                    </a:lnR>
                    <a:lnT w="3175" cap="flat" cmpd="sng" algn="ctr">
                      <a:solidFill>
                        <a:srgbClr val="E3C392"/>
                      </a:solidFill>
                      <a:prstDash val="solid"/>
                      <a:round/>
                      <a:headEnd type="none" w="med" len="med"/>
                      <a:tailEnd type="none" w="med" len="med"/>
                    </a:lnT>
                    <a:lnB w="3175" cap="flat" cmpd="sng" algn="ctr">
                      <a:solidFill>
                        <a:srgbClr val="E3C39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dirty="0">
                          <a:solidFill>
                            <a:schemeClr val="accent1">
                              <a:lumMod val="60000"/>
                              <a:lumOff val="40000"/>
                            </a:schemeClr>
                          </a:solidFill>
                        </a:rPr>
                        <a:t>XX</a:t>
                      </a:r>
                      <a:r>
                        <a:rPr lang="zh-CN" altLang="en-US" dirty="0">
                          <a:solidFill>
                            <a:schemeClr val="accent1">
                              <a:lumMod val="60000"/>
                              <a:lumOff val="40000"/>
                            </a:schemeClr>
                          </a:solidFill>
                        </a:rPr>
                        <a:t>集团</a:t>
                      </a:r>
                    </a:p>
                  </a:txBody>
                  <a:tcPr anchor="ctr">
                    <a:lnL w="12700" cmpd="sng">
                      <a:noFill/>
                    </a:lnL>
                    <a:lnR w="12700" cmpd="sng">
                      <a:noFill/>
                    </a:lnR>
                    <a:lnT w="3175" cap="flat" cmpd="sng" algn="ctr">
                      <a:solidFill>
                        <a:srgbClr val="E3C392"/>
                      </a:solidFill>
                      <a:prstDash val="solid"/>
                      <a:round/>
                      <a:headEnd type="none" w="med" len="med"/>
                      <a:tailEnd type="none" w="med" len="med"/>
                    </a:lnT>
                    <a:lnB w="3175" cap="flat" cmpd="sng" algn="ctr">
                      <a:solidFill>
                        <a:srgbClr val="E3C39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chemeClr val="accent1">
                              <a:lumMod val="60000"/>
                              <a:lumOff val="40000"/>
                            </a:schemeClr>
                          </a:solidFill>
                          <a:effectLst/>
                          <a:uLnTx/>
                          <a:uFillTx/>
                          <a:latin typeface="Calibri"/>
                          <a:ea typeface="思源黑体 CN Bold"/>
                          <a:cs typeface="+mn-cs"/>
                        </a:rPr>
                        <a:t>XXX</a:t>
                      </a:r>
                      <a:endParaRPr kumimoji="0" lang="zh-CN" altLang="en-US" sz="1800" b="0" i="0" u="none" strike="noStrike" kern="1200" cap="none" spc="0" normalizeH="0" baseline="0" noProof="0" dirty="0">
                        <a:ln>
                          <a:noFill/>
                        </a:ln>
                        <a:solidFill>
                          <a:schemeClr val="accent1">
                            <a:lumMod val="60000"/>
                            <a:lumOff val="40000"/>
                          </a:schemeClr>
                        </a:solidFill>
                        <a:effectLst/>
                        <a:uLnTx/>
                        <a:uFillTx/>
                        <a:latin typeface="Calibri"/>
                        <a:ea typeface="思源黑体 CN Bold"/>
                        <a:cs typeface="+mn-cs"/>
                      </a:endParaRPr>
                    </a:p>
                  </a:txBody>
                  <a:tcPr anchor="ctr">
                    <a:lnL w="12700" cmpd="sng">
                      <a:noFill/>
                    </a:lnL>
                    <a:lnR w="12700" cmpd="sng">
                      <a:noFill/>
                    </a:lnR>
                    <a:lnT w="3175" cap="flat" cmpd="sng" algn="ctr">
                      <a:solidFill>
                        <a:srgbClr val="E3C392"/>
                      </a:solidFill>
                      <a:prstDash val="solid"/>
                      <a:round/>
                      <a:headEnd type="none" w="med" len="med"/>
                      <a:tailEnd type="none" w="med" len="med"/>
                    </a:lnT>
                    <a:lnB w="3175" cap="flat" cmpd="sng" algn="ctr">
                      <a:solidFill>
                        <a:srgbClr val="E3C39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a:ln>
                            <a:noFill/>
                          </a:ln>
                          <a:solidFill>
                            <a:schemeClr val="accent1">
                              <a:lumMod val="60000"/>
                              <a:lumOff val="40000"/>
                            </a:schemeClr>
                          </a:solidFill>
                          <a:effectLst/>
                          <a:uLnTx/>
                          <a:uFillTx/>
                          <a:latin typeface="Calibri"/>
                          <a:ea typeface="思源黑体 CN Bold"/>
                          <a:cs typeface="+mn-cs"/>
                        </a:rPr>
                        <a:t>XXX</a:t>
                      </a:r>
                      <a:endParaRPr kumimoji="0" lang="zh-CN" altLang="en-US" sz="1800" b="0" i="0" u="none" strike="noStrike" kern="1200" cap="none" spc="0" normalizeH="0" baseline="0" noProof="0" dirty="0">
                        <a:ln>
                          <a:noFill/>
                        </a:ln>
                        <a:solidFill>
                          <a:schemeClr val="accent1">
                            <a:lumMod val="60000"/>
                            <a:lumOff val="40000"/>
                          </a:schemeClr>
                        </a:solidFill>
                        <a:effectLst/>
                        <a:uLnTx/>
                        <a:uFillTx/>
                        <a:latin typeface="Calibri"/>
                        <a:ea typeface="思源黑体 CN Bold"/>
                        <a:cs typeface="+mn-cs"/>
                      </a:endParaRPr>
                    </a:p>
                  </a:txBody>
                  <a:tcPr anchor="ctr">
                    <a:lnL w="12700" cmpd="sng">
                      <a:noFill/>
                    </a:lnL>
                    <a:lnR w="12700" cmpd="sng">
                      <a:noFill/>
                    </a:lnR>
                    <a:lnT w="3175" cap="flat" cmpd="sng" algn="ctr">
                      <a:solidFill>
                        <a:srgbClr val="E3C392"/>
                      </a:solidFill>
                      <a:prstDash val="solid"/>
                      <a:round/>
                      <a:headEnd type="none" w="med" len="med"/>
                      <a:tailEnd type="none" w="med" len="med"/>
                    </a:lnT>
                    <a:lnB w="3175" cap="flat" cmpd="sng" algn="ctr">
                      <a:solidFill>
                        <a:srgbClr val="E3C39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chemeClr val="accent1">
                              <a:lumMod val="60000"/>
                              <a:lumOff val="40000"/>
                            </a:schemeClr>
                          </a:solidFill>
                          <a:effectLst/>
                          <a:uLnTx/>
                          <a:uFillTx/>
                          <a:latin typeface="Calibri"/>
                          <a:ea typeface="思源黑体 CN Bold"/>
                          <a:cs typeface="+mn-cs"/>
                        </a:rPr>
                        <a:t>XXX</a:t>
                      </a:r>
                      <a:endParaRPr kumimoji="0" lang="zh-CN" altLang="en-US" sz="1800" b="0" i="0" u="none" strike="noStrike" kern="1200" cap="none" spc="0" normalizeH="0" baseline="0" noProof="0" dirty="0">
                        <a:ln>
                          <a:noFill/>
                        </a:ln>
                        <a:solidFill>
                          <a:schemeClr val="accent1">
                            <a:lumMod val="60000"/>
                            <a:lumOff val="40000"/>
                          </a:schemeClr>
                        </a:solidFill>
                        <a:effectLst/>
                        <a:uLnTx/>
                        <a:uFillTx/>
                        <a:latin typeface="Calibri"/>
                        <a:ea typeface="思源黑体 CN Bold"/>
                        <a:cs typeface="+mn-cs"/>
                      </a:endParaRPr>
                    </a:p>
                  </a:txBody>
                  <a:tcPr anchor="ctr">
                    <a:lnL w="12700" cmpd="sng">
                      <a:noFill/>
                    </a:lnL>
                    <a:lnR w="12700" cmpd="sng">
                      <a:noFill/>
                    </a:lnR>
                    <a:lnT w="3175" cap="flat" cmpd="sng" algn="ctr">
                      <a:solidFill>
                        <a:srgbClr val="E3C392"/>
                      </a:solidFill>
                      <a:prstDash val="solid"/>
                      <a:round/>
                      <a:headEnd type="none" w="med" len="med"/>
                      <a:tailEnd type="none" w="med" len="med"/>
                    </a:lnT>
                    <a:lnB w="3175" cap="flat" cmpd="sng" algn="ctr">
                      <a:solidFill>
                        <a:srgbClr val="E3C39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chemeClr val="accent1">
                            <a:lumMod val="60000"/>
                            <a:lumOff val="40000"/>
                          </a:schemeClr>
                        </a:solidFill>
                        <a:effectLst/>
                        <a:uLnTx/>
                        <a:uFillTx/>
                        <a:latin typeface="Calibri"/>
                        <a:ea typeface="思源黑体 CN Bold"/>
                        <a:cs typeface="+mn-cs"/>
                      </a:endParaRPr>
                    </a:p>
                  </a:txBody>
                  <a:tcPr anchor="ctr">
                    <a:lnL w="12700" cmpd="sng">
                      <a:noFill/>
                    </a:lnL>
                    <a:lnR w="12700" cmpd="sng">
                      <a:noFill/>
                    </a:lnR>
                    <a:lnT w="3175" cap="flat" cmpd="sng" algn="ctr">
                      <a:solidFill>
                        <a:srgbClr val="E3C392"/>
                      </a:solidFill>
                      <a:prstDash val="solid"/>
                      <a:round/>
                      <a:headEnd type="none" w="med" len="med"/>
                      <a:tailEnd type="none" w="med" len="med"/>
                    </a:lnT>
                    <a:lnB w="3175" cap="flat" cmpd="sng" algn="ctr">
                      <a:solidFill>
                        <a:srgbClr val="E3C39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938040832"/>
                  </a:ext>
                </a:extLst>
              </a:tr>
              <a:tr h="442535">
                <a:tc>
                  <a:txBody>
                    <a:bodyPr/>
                    <a:lstStyle/>
                    <a:p>
                      <a:pPr algn="ctr"/>
                      <a:r>
                        <a:rPr lang="en-US" altLang="zh-CN" dirty="0">
                          <a:solidFill>
                            <a:schemeClr val="accent1">
                              <a:lumMod val="60000"/>
                              <a:lumOff val="40000"/>
                            </a:schemeClr>
                          </a:solidFill>
                        </a:rPr>
                        <a:t>7</a:t>
                      </a:r>
                      <a:endParaRPr lang="zh-CN" altLang="en-US" dirty="0">
                        <a:solidFill>
                          <a:schemeClr val="accent1">
                            <a:lumMod val="60000"/>
                            <a:lumOff val="40000"/>
                          </a:schemeClr>
                        </a:solidFill>
                      </a:endParaRPr>
                    </a:p>
                  </a:txBody>
                  <a:tcPr anchor="ctr">
                    <a:lnL w="12700" cmpd="sng">
                      <a:noFill/>
                    </a:lnL>
                    <a:lnR w="12700" cmpd="sng">
                      <a:noFill/>
                    </a:lnR>
                    <a:lnT w="3175" cap="flat" cmpd="sng" algn="ctr">
                      <a:solidFill>
                        <a:srgbClr val="E3C392"/>
                      </a:solidFill>
                      <a:prstDash val="solid"/>
                      <a:round/>
                      <a:headEnd type="none" w="med" len="med"/>
                      <a:tailEnd type="none" w="med" len="med"/>
                    </a:lnT>
                    <a:lnB w="38100" cap="flat" cmpd="sng" algn="ctr">
                      <a:solidFill>
                        <a:srgbClr val="B57C43"/>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dirty="0">
                          <a:solidFill>
                            <a:schemeClr val="accent1">
                              <a:lumMod val="60000"/>
                              <a:lumOff val="40000"/>
                            </a:schemeClr>
                          </a:solidFill>
                        </a:rPr>
                        <a:t>XX</a:t>
                      </a:r>
                      <a:r>
                        <a:rPr lang="zh-CN" altLang="en-US" dirty="0">
                          <a:solidFill>
                            <a:schemeClr val="accent1">
                              <a:lumMod val="60000"/>
                              <a:lumOff val="40000"/>
                            </a:schemeClr>
                          </a:solidFill>
                        </a:rPr>
                        <a:t>公司</a:t>
                      </a:r>
                    </a:p>
                  </a:txBody>
                  <a:tcPr anchor="ctr">
                    <a:lnL w="12700" cmpd="sng">
                      <a:noFill/>
                    </a:lnL>
                    <a:lnR w="12700" cmpd="sng">
                      <a:noFill/>
                    </a:lnR>
                    <a:lnT w="3175" cap="flat" cmpd="sng" algn="ctr">
                      <a:solidFill>
                        <a:srgbClr val="E3C392"/>
                      </a:solidFill>
                      <a:prstDash val="solid"/>
                      <a:round/>
                      <a:headEnd type="none" w="med" len="med"/>
                      <a:tailEnd type="none" w="med" len="med"/>
                    </a:lnT>
                    <a:lnB w="38100" cap="flat" cmpd="sng" algn="ctr">
                      <a:solidFill>
                        <a:srgbClr val="B57C43"/>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chemeClr val="accent1">
                              <a:lumMod val="60000"/>
                              <a:lumOff val="40000"/>
                            </a:schemeClr>
                          </a:solidFill>
                          <a:effectLst/>
                          <a:uLnTx/>
                          <a:uFillTx/>
                          <a:latin typeface="Calibri"/>
                          <a:ea typeface="思源黑体 CN Bold"/>
                          <a:cs typeface="+mn-cs"/>
                        </a:rPr>
                        <a:t>XXX</a:t>
                      </a:r>
                      <a:endParaRPr kumimoji="0" lang="zh-CN" altLang="en-US" sz="1800" b="0" i="0" u="none" strike="noStrike" kern="1200" cap="none" spc="0" normalizeH="0" baseline="0" noProof="0" dirty="0">
                        <a:ln>
                          <a:noFill/>
                        </a:ln>
                        <a:solidFill>
                          <a:schemeClr val="accent1">
                            <a:lumMod val="60000"/>
                            <a:lumOff val="40000"/>
                          </a:schemeClr>
                        </a:solidFill>
                        <a:effectLst/>
                        <a:uLnTx/>
                        <a:uFillTx/>
                        <a:latin typeface="Calibri"/>
                        <a:ea typeface="思源黑体 CN Bold"/>
                        <a:cs typeface="+mn-cs"/>
                      </a:endParaRPr>
                    </a:p>
                  </a:txBody>
                  <a:tcPr anchor="ctr">
                    <a:lnL w="12700" cmpd="sng">
                      <a:noFill/>
                    </a:lnL>
                    <a:lnR w="12700" cmpd="sng">
                      <a:noFill/>
                    </a:lnR>
                    <a:lnT w="3175" cap="flat" cmpd="sng" algn="ctr">
                      <a:solidFill>
                        <a:srgbClr val="E3C392"/>
                      </a:solidFill>
                      <a:prstDash val="solid"/>
                      <a:round/>
                      <a:headEnd type="none" w="med" len="med"/>
                      <a:tailEnd type="none" w="med" len="med"/>
                    </a:lnT>
                    <a:lnB w="38100" cap="flat" cmpd="sng" algn="ctr">
                      <a:solidFill>
                        <a:srgbClr val="B57C43"/>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chemeClr val="accent1">
                              <a:lumMod val="60000"/>
                              <a:lumOff val="40000"/>
                            </a:schemeClr>
                          </a:solidFill>
                          <a:effectLst/>
                          <a:uLnTx/>
                          <a:uFillTx/>
                          <a:latin typeface="Calibri"/>
                          <a:ea typeface="思源黑体 CN Bold"/>
                          <a:cs typeface="+mn-cs"/>
                        </a:rPr>
                        <a:t>XXX</a:t>
                      </a:r>
                      <a:endParaRPr kumimoji="0" lang="zh-CN" altLang="en-US" sz="1800" b="0" i="0" u="none" strike="noStrike" kern="1200" cap="none" spc="0" normalizeH="0" baseline="0" noProof="0" dirty="0">
                        <a:ln>
                          <a:noFill/>
                        </a:ln>
                        <a:solidFill>
                          <a:schemeClr val="accent1">
                            <a:lumMod val="60000"/>
                            <a:lumOff val="40000"/>
                          </a:schemeClr>
                        </a:solidFill>
                        <a:effectLst/>
                        <a:uLnTx/>
                        <a:uFillTx/>
                        <a:latin typeface="Calibri"/>
                        <a:ea typeface="思源黑体 CN Bold"/>
                        <a:cs typeface="+mn-cs"/>
                      </a:endParaRPr>
                    </a:p>
                  </a:txBody>
                  <a:tcPr anchor="ctr">
                    <a:lnL w="12700" cmpd="sng">
                      <a:noFill/>
                    </a:lnL>
                    <a:lnR w="12700" cmpd="sng">
                      <a:noFill/>
                    </a:lnR>
                    <a:lnT w="3175" cap="flat" cmpd="sng" algn="ctr">
                      <a:solidFill>
                        <a:srgbClr val="E3C392"/>
                      </a:solidFill>
                      <a:prstDash val="solid"/>
                      <a:round/>
                      <a:headEnd type="none" w="med" len="med"/>
                      <a:tailEnd type="none" w="med" len="med"/>
                    </a:lnT>
                    <a:lnB w="38100" cap="flat" cmpd="sng" algn="ctr">
                      <a:solidFill>
                        <a:srgbClr val="B57C43"/>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chemeClr val="accent1">
                              <a:lumMod val="60000"/>
                              <a:lumOff val="40000"/>
                            </a:schemeClr>
                          </a:solidFill>
                          <a:effectLst/>
                          <a:uLnTx/>
                          <a:uFillTx/>
                          <a:latin typeface="Calibri"/>
                          <a:ea typeface="思源黑体 CN Bold"/>
                          <a:cs typeface="+mn-cs"/>
                        </a:rPr>
                        <a:t>XXX</a:t>
                      </a:r>
                      <a:endParaRPr kumimoji="0" lang="zh-CN" altLang="en-US" sz="1800" b="0" i="0" u="none" strike="noStrike" kern="1200" cap="none" spc="0" normalizeH="0" baseline="0" noProof="0" dirty="0">
                        <a:ln>
                          <a:noFill/>
                        </a:ln>
                        <a:solidFill>
                          <a:schemeClr val="accent1">
                            <a:lumMod val="60000"/>
                            <a:lumOff val="40000"/>
                          </a:schemeClr>
                        </a:solidFill>
                        <a:effectLst/>
                        <a:uLnTx/>
                        <a:uFillTx/>
                        <a:latin typeface="Calibri"/>
                        <a:ea typeface="思源黑体 CN Bold"/>
                        <a:cs typeface="+mn-cs"/>
                      </a:endParaRPr>
                    </a:p>
                  </a:txBody>
                  <a:tcPr anchor="ctr">
                    <a:lnL w="12700" cmpd="sng">
                      <a:noFill/>
                    </a:lnL>
                    <a:lnR w="12700" cmpd="sng">
                      <a:noFill/>
                    </a:lnR>
                    <a:lnT w="3175" cap="flat" cmpd="sng" algn="ctr">
                      <a:solidFill>
                        <a:srgbClr val="E3C392"/>
                      </a:solidFill>
                      <a:prstDash val="solid"/>
                      <a:round/>
                      <a:headEnd type="none" w="med" len="med"/>
                      <a:tailEnd type="none" w="med" len="med"/>
                    </a:lnT>
                    <a:lnB w="38100" cap="flat" cmpd="sng" algn="ctr">
                      <a:solidFill>
                        <a:srgbClr val="B57C43"/>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chemeClr val="accent1">
                            <a:lumMod val="60000"/>
                            <a:lumOff val="40000"/>
                          </a:schemeClr>
                        </a:solidFill>
                        <a:effectLst/>
                        <a:uLnTx/>
                        <a:uFillTx/>
                        <a:latin typeface="Calibri"/>
                        <a:ea typeface="思源黑体 CN Bold"/>
                        <a:cs typeface="+mn-cs"/>
                      </a:endParaRPr>
                    </a:p>
                  </a:txBody>
                  <a:tcPr anchor="ctr">
                    <a:lnL w="12700" cmpd="sng">
                      <a:noFill/>
                    </a:lnL>
                    <a:lnR w="12700" cmpd="sng">
                      <a:noFill/>
                    </a:lnR>
                    <a:lnT w="3175" cap="flat" cmpd="sng" algn="ctr">
                      <a:solidFill>
                        <a:srgbClr val="E3C392"/>
                      </a:solidFill>
                      <a:prstDash val="solid"/>
                      <a:round/>
                      <a:headEnd type="none" w="med" len="med"/>
                      <a:tailEnd type="none" w="med" len="med"/>
                    </a:lnT>
                    <a:lnB w="38100" cap="flat" cmpd="sng" algn="ctr">
                      <a:solidFill>
                        <a:srgbClr val="B57C43"/>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48644648"/>
                  </a:ext>
                </a:extLst>
              </a:tr>
            </a:tbl>
          </a:graphicData>
        </a:graphic>
      </p:graphicFrame>
      <p:sp>
        <p:nvSpPr>
          <p:cNvPr id="416" name="black-star-silhouette_69495">
            <a:extLst>
              <a:ext uri="{FF2B5EF4-FFF2-40B4-BE49-F238E27FC236}">
                <a16:creationId xmlns:a16="http://schemas.microsoft.com/office/drawing/2014/main" id="{D10155AE-C7A1-70EA-B556-10B234FAFDDE}"/>
              </a:ext>
            </a:extLst>
          </p:cNvPr>
          <p:cNvSpPr/>
          <p:nvPr/>
        </p:nvSpPr>
        <p:spPr>
          <a:xfrm>
            <a:off x="10082140" y="3365246"/>
            <a:ext cx="235822" cy="224115"/>
          </a:xfrm>
          <a:custGeom>
            <a:avLst/>
            <a:gdLst>
              <a:gd name="T0" fmla="*/ 3119 w 6600"/>
              <a:gd name="T1" fmla="*/ 113 h 6282"/>
              <a:gd name="T2" fmla="*/ 3300 w 6600"/>
              <a:gd name="T3" fmla="*/ 0 h 6282"/>
              <a:gd name="T4" fmla="*/ 3481 w 6600"/>
              <a:gd name="T5" fmla="*/ 113 h 6282"/>
              <a:gd name="T6" fmla="*/ 4269 w 6600"/>
              <a:gd name="T7" fmla="*/ 1709 h 6282"/>
              <a:gd name="T8" fmla="*/ 4652 w 6600"/>
              <a:gd name="T9" fmla="*/ 1987 h 6282"/>
              <a:gd name="T10" fmla="*/ 6413 w 6600"/>
              <a:gd name="T11" fmla="*/ 2243 h 6282"/>
              <a:gd name="T12" fmla="*/ 6576 w 6600"/>
              <a:gd name="T13" fmla="*/ 2380 h 6282"/>
              <a:gd name="T14" fmla="*/ 6525 w 6600"/>
              <a:gd name="T15" fmla="*/ 2587 h 6282"/>
              <a:gd name="T16" fmla="*/ 5250 w 6600"/>
              <a:gd name="T17" fmla="*/ 3830 h 6282"/>
              <a:gd name="T18" fmla="*/ 5104 w 6600"/>
              <a:gd name="T19" fmla="*/ 4280 h 6282"/>
              <a:gd name="T20" fmla="*/ 5405 w 6600"/>
              <a:gd name="T21" fmla="*/ 6034 h 6282"/>
              <a:gd name="T22" fmla="*/ 5325 w 6600"/>
              <a:gd name="T23" fmla="*/ 6231 h 6282"/>
              <a:gd name="T24" fmla="*/ 5112 w 6600"/>
              <a:gd name="T25" fmla="*/ 6247 h 6282"/>
              <a:gd name="T26" fmla="*/ 3536 w 6600"/>
              <a:gd name="T27" fmla="*/ 5419 h 6282"/>
              <a:gd name="T28" fmla="*/ 3063 w 6600"/>
              <a:gd name="T29" fmla="*/ 5419 h 6282"/>
              <a:gd name="T30" fmla="*/ 1488 w 6600"/>
              <a:gd name="T31" fmla="*/ 6247 h 6282"/>
              <a:gd name="T32" fmla="*/ 1275 w 6600"/>
              <a:gd name="T33" fmla="*/ 6231 h 6282"/>
              <a:gd name="T34" fmla="*/ 1195 w 6600"/>
              <a:gd name="T35" fmla="*/ 6034 h 6282"/>
              <a:gd name="T36" fmla="*/ 1496 w 6600"/>
              <a:gd name="T37" fmla="*/ 4280 h 6282"/>
              <a:gd name="T38" fmla="*/ 1349 w 6600"/>
              <a:gd name="T39" fmla="*/ 3830 h 6282"/>
              <a:gd name="T40" fmla="*/ 75 w 6600"/>
              <a:gd name="T41" fmla="*/ 2587 h 6282"/>
              <a:gd name="T42" fmla="*/ 24 w 6600"/>
              <a:gd name="T43" fmla="*/ 2380 h 6282"/>
              <a:gd name="T44" fmla="*/ 187 w 6600"/>
              <a:gd name="T45" fmla="*/ 2243 h 6282"/>
              <a:gd name="T46" fmla="*/ 1948 w 6600"/>
              <a:gd name="T47" fmla="*/ 1987 h 6282"/>
              <a:gd name="T48" fmla="*/ 2331 w 6600"/>
              <a:gd name="T49" fmla="*/ 1709 h 6282"/>
              <a:gd name="T50" fmla="*/ 3119 w 6600"/>
              <a:gd name="T51" fmla="*/ 113 h 6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600" h="6282">
                <a:moveTo>
                  <a:pt x="3119" y="113"/>
                </a:moveTo>
                <a:cubicBezTo>
                  <a:pt x="3153" y="44"/>
                  <a:pt x="3223" y="0"/>
                  <a:pt x="3300" y="0"/>
                </a:cubicBezTo>
                <a:cubicBezTo>
                  <a:pt x="3377" y="0"/>
                  <a:pt x="3447" y="44"/>
                  <a:pt x="3481" y="113"/>
                </a:cubicBezTo>
                <a:lnTo>
                  <a:pt x="4269" y="1709"/>
                </a:lnTo>
                <a:cubicBezTo>
                  <a:pt x="4343" y="1859"/>
                  <a:pt x="4486" y="1963"/>
                  <a:pt x="4652" y="1987"/>
                </a:cubicBezTo>
                <a:lnTo>
                  <a:pt x="6413" y="2243"/>
                </a:lnTo>
                <a:cubicBezTo>
                  <a:pt x="6489" y="2254"/>
                  <a:pt x="6552" y="2307"/>
                  <a:pt x="6576" y="2380"/>
                </a:cubicBezTo>
                <a:cubicBezTo>
                  <a:pt x="6600" y="2453"/>
                  <a:pt x="6580" y="2534"/>
                  <a:pt x="6525" y="2587"/>
                </a:cubicBezTo>
                <a:lnTo>
                  <a:pt x="5250" y="3830"/>
                </a:lnTo>
                <a:cubicBezTo>
                  <a:pt x="5131" y="3947"/>
                  <a:pt x="5076" y="4115"/>
                  <a:pt x="5104" y="4280"/>
                </a:cubicBezTo>
                <a:lnTo>
                  <a:pt x="5405" y="6034"/>
                </a:lnTo>
                <a:cubicBezTo>
                  <a:pt x="5418" y="6110"/>
                  <a:pt x="5387" y="6186"/>
                  <a:pt x="5325" y="6231"/>
                </a:cubicBezTo>
                <a:cubicBezTo>
                  <a:pt x="5262" y="6276"/>
                  <a:pt x="5180" y="6282"/>
                  <a:pt x="5112" y="6247"/>
                </a:cubicBezTo>
                <a:lnTo>
                  <a:pt x="3536" y="5419"/>
                </a:lnTo>
                <a:cubicBezTo>
                  <a:pt x="3388" y="5341"/>
                  <a:pt x="3211" y="5341"/>
                  <a:pt x="3063" y="5419"/>
                </a:cubicBezTo>
                <a:lnTo>
                  <a:pt x="1488" y="6247"/>
                </a:lnTo>
                <a:cubicBezTo>
                  <a:pt x="1420" y="6282"/>
                  <a:pt x="1337" y="6276"/>
                  <a:pt x="1275" y="6231"/>
                </a:cubicBezTo>
                <a:cubicBezTo>
                  <a:pt x="1213" y="6186"/>
                  <a:pt x="1182" y="6109"/>
                  <a:pt x="1195" y="6034"/>
                </a:cubicBezTo>
                <a:lnTo>
                  <a:pt x="1496" y="4280"/>
                </a:lnTo>
                <a:cubicBezTo>
                  <a:pt x="1524" y="4115"/>
                  <a:pt x="1469" y="3947"/>
                  <a:pt x="1349" y="3830"/>
                </a:cubicBezTo>
                <a:lnTo>
                  <a:pt x="75" y="2587"/>
                </a:lnTo>
                <a:cubicBezTo>
                  <a:pt x="20" y="2534"/>
                  <a:pt x="0" y="2453"/>
                  <a:pt x="24" y="2380"/>
                </a:cubicBezTo>
                <a:cubicBezTo>
                  <a:pt x="48" y="2307"/>
                  <a:pt x="111" y="2254"/>
                  <a:pt x="187" y="2243"/>
                </a:cubicBezTo>
                <a:lnTo>
                  <a:pt x="1948" y="1987"/>
                </a:lnTo>
                <a:cubicBezTo>
                  <a:pt x="2114" y="1963"/>
                  <a:pt x="2257" y="1859"/>
                  <a:pt x="2331" y="1709"/>
                </a:cubicBezTo>
                <a:lnTo>
                  <a:pt x="3119" y="113"/>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7" name="black-star-silhouette_69495">
            <a:extLst>
              <a:ext uri="{FF2B5EF4-FFF2-40B4-BE49-F238E27FC236}">
                <a16:creationId xmlns:a16="http://schemas.microsoft.com/office/drawing/2014/main" id="{F0302512-C1E8-760A-19FF-7B03C2FBAEF3}"/>
              </a:ext>
            </a:extLst>
          </p:cNvPr>
          <p:cNvSpPr/>
          <p:nvPr/>
        </p:nvSpPr>
        <p:spPr>
          <a:xfrm>
            <a:off x="10337132" y="3365246"/>
            <a:ext cx="235822" cy="224115"/>
          </a:xfrm>
          <a:custGeom>
            <a:avLst/>
            <a:gdLst>
              <a:gd name="T0" fmla="*/ 3119 w 6600"/>
              <a:gd name="T1" fmla="*/ 113 h 6282"/>
              <a:gd name="T2" fmla="*/ 3300 w 6600"/>
              <a:gd name="T3" fmla="*/ 0 h 6282"/>
              <a:gd name="T4" fmla="*/ 3481 w 6600"/>
              <a:gd name="T5" fmla="*/ 113 h 6282"/>
              <a:gd name="T6" fmla="*/ 4269 w 6600"/>
              <a:gd name="T7" fmla="*/ 1709 h 6282"/>
              <a:gd name="T8" fmla="*/ 4652 w 6600"/>
              <a:gd name="T9" fmla="*/ 1987 h 6282"/>
              <a:gd name="T10" fmla="*/ 6413 w 6600"/>
              <a:gd name="T11" fmla="*/ 2243 h 6282"/>
              <a:gd name="T12" fmla="*/ 6576 w 6600"/>
              <a:gd name="T13" fmla="*/ 2380 h 6282"/>
              <a:gd name="T14" fmla="*/ 6525 w 6600"/>
              <a:gd name="T15" fmla="*/ 2587 h 6282"/>
              <a:gd name="T16" fmla="*/ 5250 w 6600"/>
              <a:gd name="T17" fmla="*/ 3830 h 6282"/>
              <a:gd name="T18" fmla="*/ 5104 w 6600"/>
              <a:gd name="T19" fmla="*/ 4280 h 6282"/>
              <a:gd name="T20" fmla="*/ 5405 w 6600"/>
              <a:gd name="T21" fmla="*/ 6034 h 6282"/>
              <a:gd name="T22" fmla="*/ 5325 w 6600"/>
              <a:gd name="T23" fmla="*/ 6231 h 6282"/>
              <a:gd name="T24" fmla="*/ 5112 w 6600"/>
              <a:gd name="T25" fmla="*/ 6247 h 6282"/>
              <a:gd name="T26" fmla="*/ 3536 w 6600"/>
              <a:gd name="T27" fmla="*/ 5419 h 6282"/>
              <a:gd name="T28" fmla="*/ 3063 w 6600"/>
              <a:gd name="T29" fmla="*/ 5419 h 6282"/>
              <a:gd name="T30" fmla="*/ 1488 w 6600"/>
              <a:gd name="T31" fmla="*/ 6247 h 6282"/>
              <a:gd name="T32" fmla="*/ 1275 w 6600"/>
              <a:gd name="T33" fmla="*/ 6231 h 6282"/>
              <a:gd name="T34" fmla="*/ 1195 w 6600"/>
              <a:gd name="T35" fmla="*/ 6034 h 6282"/>
              <a:gd name="T36" fmla="*/ 1496 w 6600"/>
              <a:gd name="T37" fmla="*/ 4280 h 6282"/>
              <a:gd name="T38" fmla="*/ 1349 w 6600"/>
              <a:gd name="T39" fmla="*/ 3830 h 6282"/>
              <a:gd name="T40" fmla="*/ 75 w 6600"/>
              <a:gd name="T41" fmla="*/ 2587 h 6282"/>
              <a:gd name="T42" fmla="*/ 24 w 6600"/>
              <a:gd name="T43" fmla="*/ 2380 h 6282"/>
              <a:gd name="T44" fmla="*/ 187 w 6600"/>
              <a:gd name="T45" fmla="*/ 2243 h 6282"/>
              <a:gd name="T46" fmla="*/ 1948 w 6600"/>
              <a:gd name="T47" fmla="*/ 1987 h 6282"/>
              <a:gd name="T48" fmla="*/ 2331 w 6600"/>
              <a:gd name="T49" fmla="*/ 1709 h 6282"/>
              <a:gd name="T50" fmla="*/ 3119 w 6600"/>
              <a:gd name="T51" fmla="*/ 113 h 6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600" h="6282">
                <a:moveTo>
                  <a:pt x="3119" y="113"/>
                </a:moveTo>
                <a:cubicBezTo>
                  <a:pt x="3153" y="44"/>
                  <a:pt x="3223" y="0"/>
                  <a:pt x="3300" y="0"/>
                </a:cubicBezTo>
                <a:cubicBezTo>
                  <a:pt x="3377" y="0"/>
                  <a:pt x="3447" y="44"/>
                  <a:pt x="3481" y="113"/>
                </a:cubicBezTo>
                <a:lnTo>
                  <a:pt x="4269" y="1709"/>
                </a:lnTo>
                <a:cubicBezTo>
                  <a:pt x="4343" y="1859"/>
                  <a:pt x="4486" y="1963"/>
                  <a:pt x="4652" y="1987"/>
                </a:cubicBezTo>
                <a:lnTo>
                  <a:pt x="6413" y="2243"/>
                </a:lnTo>
                <a:cubicBezTo>
                  <a:pt x="6489" y="2254"/>
                  <a:pt x="6552" y="2307"/>
                  <a:pt x="6576" y="2380"/>
                </a:cubicBezTo>
                <a:cubicBezTo>
                  <a:pt x="6600" y="2453"/>
                  <a:pt x="6580" y="2534"/>
                  <a:pt x="6525" y="2587"/>
                </a:cubicBezTo>
                <a:lnTo>
                  <a:pt x="5250" y="3830"/>
                </a:lnTo>
                <a:cubicBezTo>
                  <a:pt x="5131" y="3947"/>
                  <a:pt x="5076" y="4115"/>
                  <a:pt x="5104" y="4280"/>
                </a:cubicBezTo>
                <a:lnTo>
                  <a:pt x="5405" y="6034"/>
                </a:lnTo>
                <a:cubicBezTo>
                  <a:pt x="5418" y="6110"/>
                  <a:pt x="5387" y="6186"/>
                  <a:pt x="5325" y="6231"/>
                </a:cubicBezTo>
                <a:cubicBezTo>
                  <a:pt x="5262" y="6276"/>
                  <a:pt x="5180" y="6282"/>
                  <a:pt x="5112" y="6247"/>
                </a:cubicBezTo>
                <a:lnTo>
                  <a:pt x="3536" y="5419"/>
                </a:lnTo>
                <a:cubicBezTo>
                  <a:pt x="3388" y="5341"/>
                  <a:pt x="3211" y="5341"/>
                  <a:pt x="3063" y="5419"/>
                </a:cubicBezTo>
                <a:lnTo>
                  <a:pt x="1488" y="6247"/>
                </a:lnTo>
                <a:cubicBezTo>
                  <a:pt x="1420" y="6282"/>
                  <a:pt x="1337" y="6276"/>
                  <a:pt x="1275" y="6231"/>
                </a:cubicBezTo>
                <a:cubicBezTo>
                  <a:pt x="1213" y="6186"/>
                  <a:pt x="1182" y="6109"/>
                  <a:pt x="1195" y="6034"/>
                </a:cubicBezTo>
                <a:lnTo>
                  <a:pt x="1496" y="4280"/>
                </a:lnTo>
                <a:cubicBezTo>
                  <a:pt x="1524" y="4115"/>
                  <a:pt x="1469" y="3947"/>
                  <a:pt x="1349" y="3830"/>
                </a:cubicBezTo>
                <a:lnTo>
                  <a:pt x="75" y="2587"/>
                </a:lnTo>
                <a:cubicBezTo>
                  <a:pt x="20" y="2534"/>
                  <a:pt x="0" y="2453"/>
                  <a:pt x="24" y="2380"/>
                </a:cubicBezTo>
                <a:cubicBezTo>
                  <a:pt x="48" y="2307"/>
                  <a:pt x="111" y="2254"/>
                  <a:pt x="187" y="2243"/>
                </a:cubicBezTo>
                <a:lnTo>
                  <a:pt x="1948" y="1987"/>
                </a:lnTo>
                <a:cubicBezTo>
                  <a:pt x="2114" y="1963"/>
                  <a:pt x="2257" y="1859"/>
                  <a:pt x="2331" y="1709"/>
                </a:cubicBezTo>
                <a:lnTo>
                  <a:pt x="3119" y="113"/>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8" name="black-star-silhouette_69495">
            <a:extLst>
              <a:ext uri="{FF2B5EF4-FFF2-40B4-BE49-F238E27FC236}">
                <a16:creationId xmlns:a16="http://schemas.microsoft.com/office/drawing/2014/main" id="{406C24FF-9B5F-BBD9-5007-64BD893C42D5}"/>
              </a:ext>
            </a:extLst>
          </p:cNvPr>
          <p:cNvSpPr/>
          <p:nvPr/>
        </p:nvSpPr>
        <p:spPr>
          <a:xfrm>
            <a:off x="10592124" y="3365246"/>
            <a:ext cx="235822" cy="224115"/>
          </a:xfrm>
          <a:custGeom>
            <a:avLst/>
            <a:gdLst>
              <a:gd name="T0" fmla="*/ 3119 w 6600"/>
              <a:gd name="T1" fmla="*/ 113 h 6282"/>
              <a:gd name="T2" fmla="*/ 3300 w 6600"/>
              <a:gd name="T3" fmla="*/ 0 h 6282"/>
              <a:gd name="T4" fmla="*/ 3481 w 6600"/>
              <a:gd name="T5" fmla="*/ 113 h 6282"/>
              <a:gd name="T6" fmla="*/ 4269 w 6600"/>
              <a:gd name="T7" fmla="*/ 1709 h 6282"/>
              <a:gd name="T8" fmla="*/ 4652 w 6600"/>
              <a:gd name="T9" fmla="*/ 1987 h 6282"/>
              <a:gd name="T10" fmla="*/ 6413 w 6600"/>
              <a:gd name="T11" fmla="*/ 2243 h 6282"/>
              <a:gd name="T12" fmla="*/ 6576 w 6600"/>
              <a:gd name="T13" fmla="*/ 2380 h 6282"/>
              <a:gd name="T14" fmla="*/ 6525 w 6600"/>
              <a:gd name="T15" fmla="*/ 2587 h 6282"/>
              <a:gd name="T16" fmla="*/ 5250 w 6600"/>
              <a:gd name="T17" fmla="*/ 3830 h 6282"/>
              <a:gd name="T18" fmla="*/ 5104 w 6600"/>
              <a:gd name="T19" fmla="*/ 4280 h 6282"/>
              <a:gd name="T20" fmla="*/ 5405 w 6600"/>
              <a:gd name="T21" fmla="*/ 6034 h 6282"/>
              <a:gd name="T22" fmla="*/ 5325 w 6600"/>
              <a:gd name="T23" fmla="*/ 6231 h 6282"/>
              <a:gd name="T24" fmla="*/ 5112 w 6600"/>
              <a:gd name="T25" fmla="*/ 6247 h 6282"/>
              <a:gd name="T26" fmla="*/ 3536 w 6600"/>
              <a:gd name="T27" fmla="*/ 5419 h 6282"/>
              <a:gd name="T28" fmla="*/ 3063 w 6600"/>
              <a:gd name="T29" fmla="*/ 5419 h 6282"/>
              <a:gd name="T30" fmla="*/ 1488 w 6600"/>
              <a:gd name="T31" fmla="*/ 6247 h 6282"/>
              <a:gd name="T32" fmla="*/ 1275 w 6600"/>
              <a:gd name="T33" fmla="*/ 6231 h 6282"/>
              <a:gd name="T34" fmla="*/ 1195 w 6600"/>
              <a:gd name="T35" fmla="*/ 6034 h 6282"/>
              <a:gd name="T36" fmla="*/ 1496 w 6600"/>
              <a:gd name="T37" fmla="*/ 4280 h 6282"/>
              <a:gd name="T38" fmla="*/ 1349 w 6600"/>
              <a:gd name="T39" fmla="*/ 3830 h 6282"/>
              <a:gd name="T40" fmla="*/ 75 w 6600"/>
              <a:gd name="T41" fmla="*/ 2587 h 6282"/>
              <a:gd name="T42" fmla="*/ 24 w 6600"/>
              <a:gd name="T43" fmla="*/ 2380 h 6282"/>
              <a:gd name="T44" fmla="*/ 187 w 6600"/>
              <a:gd name="T45" fmla="*/ 2243 h 6282"/>
              <a:gd name="T46" fmla="*/ 1948 w 6600"/>
              <a:gd name="T47" fmla="*/ 1987 h 6282"/>
              <a:gd name="T48" fmla="*/ 2331 w 6600"/>
              <a:gd name="T49" fmla="*/ 1709 h 6282"/>
              <a:gd name="T50" fmla="*/ 3119 w 6600"/>
              <a:gd name="T51" fmla="*/ 113 h 6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600" h="6282">
                <a:moveTo>
                  <a:pt x="3119" y="113"/>
                </a:moveTo>
                <a:cubicBezTo>
                  <a:pt x="3153" y="44"/>
                  <a:pt x="3223" y="0"/>
                  <a:pt x="3300" y="0"/>
                </a:cubicBezTo>
                <a:cubicBezTo>
                  <a:pt x="3377" y="0"/>
                  <a:pt x="3447" y="44"/>
                  <a:pt x="3481" y="113"/>
                </a:cubicBezTo>
                <a:lnTo>
                  <a:pt x="4269" y="1709"/>
                </a:lnTo>
                <a:cubicBezTo>
                  <a:pt x="4343" y="1859"/>
                  <a:pt x="4486" y="1963"/>
                  <a:pt x="4652" y="1987"/>
                </a:cubicBezTo>
                <a:lnTo>
                  <a:pt x="6413" y="2243"/>
                </a:lnTo>
                <a:cubicBezTo>
                  <a:pt x="6489" y="2254"/>
                  <a:pt x="6552" y="2307"/>
                  <a:pt x="6576" y="2380"/>
                </a:cubicBezTo>
                <a:cubicBezTo>
                  <a:pt x="6600" y="2453"/>
                  <a:pt x="6580" y="2534"/>
                  <a:pt x="6525" y="2587"/>
                </a:cubicBezTo>
                <a:lnTo>
                  <a:pt x="5250" y="3830"/>
                </a:lnTo>
                <a:cubicBezTo>
                  <a:pt x="5131" y="3947"/>
                  <a:pt x="5076" y="4115"/>
                  <a:pt x="5104" y="4280"/>
                </a:cubicBezTo>
                <a:lnTo>
                  <a:pt x="5405" y="6034"/>
                </a:lnTo>
                <a:cubicBezTo>
                  <a:pt x="5418" y="6110"/>
                  <a:pt x="5387" y="6186"/>
                  <a:pt x="5325" y="6231"/>
                </a:cubicBezTo>
                <a:cubicBezTo>
                  <a:pt x="5262" y="6276"/>
                  <a:pt x="5180" y="6282"/>
                  <a:pt x="5112" y="6247"/>
                </a:cubicBezTo>
                <a:lnTo>
                  <a:pt x="3536" y="5419"/>
                </a:lnTo>
                <a:cubicBezTo>
                  <a:pt x="3388" y="5341"/>
                  <a:pt x="3211" y="5341"/>
                  <a:pt x="3063" y="5419"/>
                </a:cubicBezTo>
                <a:lnTo>
                  <a:pt x="1488" y="6247"/>
                </a:lnTo>
                <a:cubicBezTo>
                  <a:pt x="1420" y="6282"/>
                  <a:pt x="1337" y="6276"/>
                  <a:pt x="1275" y="6231"/>
                </a:cubicBezTo>
                <a:cubicBezTo>
                  <a:pt x="1213" y="6186"/>
                  <a:pt x="1182" y="6109"/>
                  <a:pt x="1195" y="6034"/>
                </a:cubicBezTo>
                <a:lnTo>
                  <a:pt x="1496" y="4280"/>
                </a:lnTo>
                <a:cubicBezTo>
                  <a:pt x="1524" y="4115"/>
                  <a:pt x="1469" y="3947"/>
                  <a:pt x="1349" y="3830"/>
                </a:cubicBezTo>
                <a:lnTo>
                  <a:pt x="75" y="2587"/>
                </a:lnTo>
                <a:cubicBezTo>
                  <a:pt x="20" y="2534"/>
                  <a:pt x="0" y="2453"/>
                  <a:pt x="24" y="2380"/>
                </a:cubicBezTo>
                <a:cubicBezTo>
                  <a:pt x="48" y="2307"/>
                  <a:pt x="111" y="2254"/>
                  <a:pt x="187" y="2243"/>
                </a:cubicBezTo>
                <a:lnTo>
                  <a:pt x="1948" y="1987"/>
                </a:lnTo>
                <a:cubicBezTo>
                  <a:pt x="2114" y="1963"/>
                  <a:pt x="2257" y="1859"/>
                  <a:pt x="2331" y="1709"/>
                </a:cubicBezTo>
                <a:lnTo>
                  <a:pt x="3119" y="113"/>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9" name="black-star-silhouette_69495">
            <a:extLst>
              <a:ext uri="{FF2B5EF4-FFF2-40B4-BE49-F238E27FC236}">
                <a16:creationId xmlns:a16="http://schemas.microsoft.com/office/drawing/2014/main" id="{304D3FC3-33C4-DA9D-A893-E1112BE7A98B}"/>
              </a:ext>
            </a:extLst>
          </p:cNvPr>
          <p:cNvSpPr/>
          <p:nvPr/>
        </p:nvSpPr>
        <p:spPr>
          <a:xfrm>
            <a:off x="10847116" y="3365246"/>
            <a:ext cx="235822" cy="224115"/>
          </a:xfrm>
          <a:custGeom>
            <a:avLst/>
            <a:gdLst>
              <a:gd name="T0" fmla="*/ 3119 w 6600"/>
              <a:gd name="T1" fmla="*/ 113 h 6282"/>
              <a:gd name="T2" fmla="*/ 3300 w 6600"/>
              <a:gd name="T3" fmla="*/ 0 h 6282"/>
              <a:gd name="T4" fmla="*/ 3481 w 6600"/>
              <a:gd name="T5" fmla="*/ 113 h 6282"/>
              <a:gd name="T6" fmla="*/ 4269 w 6600"/>
              <a:gd name="T7" fmla="*/ 1709 h 6282"/>
              <a:gd name="T8" fmla="*/ 4652 w 6600"/>
              <a:gd name="T9" fmla="*/ 1987 h 6282"/>
              <a:gd name="T10" fmla="*/ 6413 w 6600"/>
              <a:gd name="T11" fmla="*/ 2243 h 6282"/>
              <a:gd name="T12" fmla="*/ 6576 w 6600"/>
              <a:gd name="T13" fmla="*/ 2380 h 6282"/>
              <a:gd name="T14" fmla="*/ 6525 w 6600"/>
              <a:gd name="T15" fmla="*/ 2587 h 6282"/>
              <a:gd name="T16" fmla="*/ 5250 w 6600"/>
              <a:gd name="T17" fmla="*/ 3830 h 6282"/>
              <a:gd name="T18" fmla="*/ 5104 w 6600"/>
              <a:gd name="T19" fmla="*/ 4280 h 6282"/>
              <a:gd name="T20" fmla="*/ 5405 w 6600"/>
              <a:gd name="T21" fmla="*/ 6034 h 6282"/>
              <a:gd name="T22" fmla="*/ 5325 w 6600"/>
              <a:gd name="T23" fmla="*/ 6231 h 6282"/>
              <a:gd name="T24" fmla="*/ 5112 w 6600"/>
              <a:gd name="T25" fmla="*/ 6247 h 6282"/>
              <a:gd name="T26" fmla="*/ 3536 w 6600"/>
              <a:gd name="T27" fmla="*/ 5419 h 6282"/>
              <a:gd name="T28" fmla="*/ 3063 w 6600"/>
              <a:gd name="T29" fmla="*/ 5419 h 6282"/>
              <a:gd name="T30" fmla="*/ 1488 w 6600"/>
              <a:gd name="T31" fmla="*/ 6247 h 6282"/>
              <a:gd name="T32" fmla="*/ 1275 w 6600"/>
              <a:gd name="T33" fmla="*/ 6231 h 6282"/>
              <a:gd name="T34" fmla="*/ 1195 w 6600"/>
              <a:gd name="T35" fmla="*/ 6034 h 6282"/>
              <a:gd name="T36" fmla="*/ 1496 w 6600"/>
              <a:gd name="T37" fmla="*/ 4280 h 6282"/>
              <a:gd name="T38" fmla="*/ 1349 w 6600"/>
              <a:gd name="T39" fmla="*/ 3830 h 6282"/>
              <a:gd name="T40" fmla="*/ 75 w 6600"/>
              <a:gd name="T41" fmla="*/ 2587 h 6282"/>
              <a:gd name="T42" fmla="*/ 24 w 6600"/>
              <a:gd name="T43" fmla="*/ 2380 h 6282"/>
              <a:gd name="T44" fmla="*/ 187 w 6600"/>
              <a:gd name="T45" fmla="*/ 2243 h 6282"/>
              <a:gd name="T46" fmla="*/ 1948 w 6600"/>
              <a:gd name="T47" fmla="*/ 1987 h 6282"/>
              <a:gd name="T48" fmla="*/ 2331 w 6600"/>
              <a:gd name="T49" fmla="*/ 1709 h 6282"/>
              <a:gd name="T50" fmla="*/ 3119 w 6600"/>
              <a:gd name="T51" fmla="*/ 113 h 6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600" h="6282">
                <a:moveTo>
                  <a:pt x="3119" y="113"/>
                </a:moveTo>
                <a:cubicBezTo>
                  <a:pt x="3153" y="44"/>
                  <a:pt x="3223" y="0"/>
                  <a:pt x="3300" y="0"/>
                </a:cubicBezTo>
                <a:cubicBezTo>
                  <a:pt x="3377" y="0"/>
                  <a:pt x="3447" y="44"/>
                  <a:pt x="3481" y="113"/>
                </a:cubicBezTo>
                <a:lnTo>
                  <a:pt x="4269" y="1709"/>
                </a:lnTo>
                <a:cubicBezTo>
                  <a:pt x="4343" y="1859"/>
                  <a:pt x="4486" y="1963"/>
                  <a:pt x="4652" y="1987"/>
                </a:cubicBezTo>
                <a:lnTo>
                  <a:pt x="6413" y="2243"/>
                </a:lnTo>
                <a:cubicBezTo>
                  <a:pt x="6489" y="2254"/>
                  <a:pt x="6552" y="2307"/>
                  <a:pt x="6576" y="2380"/>
                </a:cubicBezTo>
                <a:cubicBezTo>
                  <a:pt x="6600" y="2453"/>
                  <a:pt x="6580" y="2534"/>
                  <a:pt x="6525" y="2587"/>
                </a:cubicBezTo>
                <a:lnTo>
                  <a:pt x="5250" y="3830"/>
                </a:lnTo>
                <a:cubicBezTo>
                  <a:pt x="5131" y="3947"/>
                  <a:pt x="5076" y="4115"/>
                  <a:pt x="5104" y="4280"/>
                </a:cubicBezTo>
                <a:lnTo>
                  <a:pt x="5405" y="6034"/>
                </a:lnTo>
                <a:cubicBezTo>
                  <a:pt x="5418" y="6110"/>
                  <a:pt x="5387" y="6186"/>
                  <a:pt x="5325" y="6231"/>
                </a:cubicBezTo>
                <a:cubicBezTo>
                  <a:pt x="5262" y="6276"/>
                  <a:pt x="5180" y="6282"/>
                  <a:pt x="5112" y="6247"/>
                </a:cubicBezTo>
                <a:lnTo>
                  <a:pt x="3536" y="5419"/>
                </a:lnTo>
                <a:cubicBezTo>
                  <a:pt x="3388" y="5341"/>
                  <a:pt x="3211" y="5341"/>
                  <a:pt x="3063" y="5419"/>
                </a:cubicBezTo>
                <a:lnTo>
                  <a:pt x="1488" y="6247"/>
                </a:lnTo>
                <a:cubicBezTo>
                  <a:pt x="1420" y="6282"/>
                  <a:pt x="1337" y="6276"/>
                  <a:pt x="1275" y="6231"/>
                </a:cubicBezTo>
                <a:cubicBezTo>
                  <a:pt x="1213" y="6186"/>
                  <a:pt x="1182" y="6109"/>
                  <a:pt x="1195" y="6034"/>
                </a:cubicBezTo>
                <a:lnTo>
                  <a:pt x="1496" y="4280"/>
                </a:lnTo>
                <a:cubicBezTo>
                  <a:pt x="1524" y="4115"/>
                  <a:pt x="1469" y="3947"/>
                  <a:pt x="1349" y="3830"/>
                </a:cubicBezTo>
                <a:lnTo>
                  <a:pt x="75" y="2587"/>
                </a:lnTo>
                <a:cubicBezTo>
                  <a:pt x="20" y="2534"/>
                  <a:pt x="0" y="2453"/>
                  <a:pt x="24" y="2380"/>
                </a:cubicBezTo>
                <a:cubicBezTo>
                  <a:pt x="48" y="2307"/>
                  <a:pt x="111" y="2254"/>
                  <a:pt x="187" y="2243"/>
                </a:cubicBezTo>
                <a:lnTo>
                  <a:pt x="1948" y="1987"/>
                </a:lnTo>
                <a:cubicBezTo>
                  <a:pt x="2114" y="1963"/>
                  <a:pt x="2257" y="1859"/>
                  <a:pt x="2331" y="1709"/>
                </a:cubicBezTo>
                <a:lnTo>
                  <a:pt x="3119" y="113"/>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0" name="black-star-silhouette_69495">
            <a:extLst>
              <a:ext uri="{FF2B5EF4-FFF2-40B4-BE49-F238E27FC236}">
                <a16:creationId xmlns:a16="http://schemas.microsoft.com/office/drawing/2014/main" id="{4BE0E72A-857A-46A0-E501-904BC15B8525}"/>
              </a:ext>
            </a:extLst>
          </p:cNvPr>
          <p:cNvSpPr/>
          <p:nvPr/>
        </p:nvSpPr>
        <p:spPr>
          <a:xfrm>
            <a:off x="10082140" y="3802724"/>
            <a:ext cx="235822" cy="224115"/>
          </a:xfrm>
          <a:custGeom>
            <a:avLst/>
            <a:gdLst>
              <a:gd name="T0" fmla="*/ 3119 w 6600"/>
              <a:gd name="T1" fmla="*/ 113 h 6282"/>
              <a:gd name="T2" fmla="*/ 3300 w 6600"/>
              <a:gd name="T3" fmla="*/ 0 h 6282"/>
              <a:gd name="T4" fmla="*/ 3481 w 6600"/>
              <a:gd name="T5" fmla="*/ 113 h 6282"/>
              <a:gd name="T6" fmla="*/ 4269 w 6600"/>
              <a:gd name="T7" fmla="*/ 1709 h 6282"/>
              <a:gd name="T8" fmla="*/ 4652 w 6600"/>
              <a:gd name="T9" fmla="*/ 1987 h 6282"/>
              <a:gd name="T10" fmla="*/ 6413 w 6600"/>
              <a:gd name="T11" fmla="*/ 2243 h 6282"/>
              <a:gd name="T12" fmla="*/ 6576 w 6600"/>
              <a:gd name="T13" fmla="*/ 2380 h 6282"/>
              <a:gd name="T14" fmla="*/ 6525 w 6600"/>
              <a:gd name="T15" fmla="*/ 2587 h 6282"/>
              <a:gd name="T16" fmla="*/ 5250 w 6600"/>
              <a:gd name="T17" fmla="*/ 3830 h 6282"/>
              <a:gd name="T18" fmla="*/ 5104 w 6600"/>
              <a:gd name="T19" fmla="*/ 4280 h 6282"/>
              <a:gd name="T20" fmla="*/ 5405 w 6600"/>
              <a:gd name="T21" fmla="*/ 6034 h 6282"/>
              <a:gd name="T22" fmla="*/ 5325 w 6600"/>
              <a:gd name="T23" fmla="*/ 6231 h 6282"/>
              <a:gd name="T24" fmla="*/ 5112 w 6600"/>
              <a:gd name="T25" fmla="*/ 6247 h 6282"/>
              <a:gd name="T26" fmla="*/ 3536 w 6600"/>
              <a:gd name="T27" fmla="*/ 5419 h 6282"/>
              <a:gd name="T28" fmla="*/ 3063 w 6600"/>
              <a:gd name="T29" fmla="*/ 5419 h 6282"/>
              <a:gd name="T30" fmla="*/ 1488 w 6600"/>
              <a:gd name="T31" fmla="*/ 6247 h 6282"/>
              <a:gd name="T32" fmla="*/ 1275 w 6600"/>
              <a:gd name="T33" fmla="*/ 6231 h 6282"/>
              <a:gd name="T34" fmla="*/ 1195 w 6600"/>
              <a:gd name="T35" fmla="*/ 6034 h 6282"/>
              <a:gd name="T36" fmla="*/ 1496 w 6600"/>
              <a:gd name="T37" fmla="*/ 4280 h 6282"/>
              <a:gd name="T38" fmla="*/ 1349 w 6600"/>
              <a:gd name="T39" fmla="*/ 3830 h 6282"/>
              <a:gd name="T40" fmla="*/ 75 w 6600"/>
              <a:gd name="T41" fmla="*/ 2587 h 6282"/>
              <a:gd name="T42" fmla="*/ 24 w 6600"/>
              <a:gd name="T43" fmla="*/ 2380 h 6282"/>
              <a:gd name="T44" fmla="*/ 187 w 6600"/>
              <a:gd name="T45" fmla="*/ 2243 h 6282"/>
              <a:gd name="T46" fmla="*/ 1948 w 6600"/>
              <a:gd name="T47" fmla="*/ 1987 h 6282"/>
              <a:gd name="T48" fmla="*/ 2331 w 6600"/>
              <a:gd name="T49" fmla="*/ 1709 h 6282"/>
              <a:gd name="T50" fmla="*/ 3119 w 6600"/>
              <a:gd name="T51" fmla="*/ 113 h 6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600" h="6282">
                <a:moveTo>
                  <a:pt x="3119" y="113"/>
                </a:moveTo>
                <a:cubicBezTo>
                  <a:pt x="3153" y="44"/>
                  <a:pt x="3223" y="0"/>
                  <a:pt x="3300" y="0"/>
                </a:cubicBezTo>
                <a:cubicBezTo>
                  <a:pt x="3377" y="0"/>
                  <a:pt x="3447" y="44"/>
                  <a:pt x="3481" y="113"/>
                </a:cubicBezTo>
                <a:lnTo>
                  <a:pt x="4269" y="1709"/>
                </a:lnTo>
                <a:cubicBezTo>
                  <a:pt x="4343" y="1859"/>
                  <a:pt x="4486" y="1963"/>
                  <a:pt x="4652" y="1987"/>
                </a:cubicBezTo>
                <a:lnTo>
                  <a:pt x="6413" y="2243"/>
                </a:lnTo>
                <a:cubicBezTo>
                  <a:pt x="6489" y="2254"/>
                  <a:pt x="6552" y="2307"/>
                  <a:pt x="6576" y="2380"/>
                </a:cubicBezTo>
                <a:cubicBezTo>
                  <a:pt x="6600" y="2453"/>
                  <a:pt x="6580" y="2534"/>
                  <a:pt x="6525" y="2587"/>
                </a:cubicBezTo>
                <a:lnTo>
                  <a:pt x="5250" y="3830"/>
                </a:lnTo>
                <a:cubicBezTo>
                  <a:pt x="5131" y="3947"/>
                  <a:pt x="5076" y="4115"/>
                  <a:pt x="5104" y="4280"/>
                </a:cubicBezTo>
                <a:lnTo>
                  <a:pt x="5405" y="6034"/>
                </a:lnTo>
                <a:cubicBezTo>
                  <a:pt x="5418" y="6110"/>
                  <a:pt x="5387" y="6186"/>
                  <a:pt x="5325" y="6231"/>
                </a:cubicBezTo>
                <a:cubicBezTo>
                  <a:pt x="5262" y="6276"/>
                  <a:pt x="5180" y="6282"/>
                  <a:pt x="5112" y="6247"/>
                </a:cubicBezTo>
                <a:lnTo>
                  <a:pt x="3536" y="5419"/>
                </a:lnTo>
                <a:cubicBezTo>
                  <a:pt x="3388" y="5341"/>
                  <a:pt x="3211" y="5341"/>
                  <a:pt x="3063" y="5419"/>
                </a:cubicBezTo>
                <a:lnTo>
                  <a:pt x="1488" y="6247"/>
                </a:lnTo>
                <a:cubicBezTo>
                  <a:pt x="1420" y="6282"/>
                  <a:pt x="1337" y="6276"/>
                  <a:pt x="1275" y="6231"/>
                </a:cubicBezTo>
                <a:cubicBezTo>
                  <a:pt x="1213" y="6186"/>
                  <a:pt x="1182" y="6109"/>
                  <a:pt x="1195" y="6034"/>
                </a:cubicBezTo>
                <a:lnTo>
                  <a:pt x="1496" y="4280"/>
                </a:lnTo>
                <a:cubicBezTo>
                  <a:pt x="1524" y="4115"/>
                  <a:pt x="1469" y="3947"/>
                  <a:pt x="1349" y="3830"/>
                </a:cubicBezTo>
                <a:lnTo>
                  <a:pt x="75" y="2587"/>
                </a:lnTo>
                <a:cubicBezTo>
                  <a:pt x="20" y="2534"/>
                  <a:pt x="0" y="2453"/>
                  <a:pt x="24" y="2380"/>
                </a:cubicBezTo>
                <a:cubicBezTo>
                  <a:pt x="48" y="2307"/>
                  <a:pt x="111" y="2254"/>
                  <a:pt x="187" y="2243"/>
                </a:cubicBezTo>
                <a:lnTo>
                  <a:pt x="1948" y="1987"/>
                </a:lnTo>
                <a:cubicBezTo>
                  <a:pt x="2114" y="1963"/>
                  <a:pt x="2257" y="1859"/>
                  <a:pt x="2331" y="1709"/>
                </a:cubicBezTo>
                <a:lnTo>
                  <a:pt x="3119" y="113"/>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1" name="black-star-silhouette_69495">
            <a:extLst>
              <a:ext uri="{FF2B5EF4-FFF2-40B4-BE49-F238E27FC236}">
                <a16:creationId xmlns:a16="http://schemas.microsoft.com/office/drawing/2014/main" id="{58143B50-C451-9764-A584-2A6F7A93F9B7}"/>
              </a:ext>
            </a:extLst>
          </p:cNvPr>
          <p:cNvSpPr/>
          <p:nvPr/>
        </p:nvSpPr>
        <p:spPr>
          <a:xfrm>
            <a:off x="10337132" y="3802724"/>
            <a:ext cx="235822" cy="224115"/>
          </a:xfrm>
          <a:custGeom>
            <a:avLst/>
            <a:gdLst>
              <a:gd name="T0" fmla="*/ 3119 w 6600"/>
              <a:gd name="T1" fmla="*/ 113 h 6282"/>
              <a:gd name="T2" fmla="*/ 3300 w 6600"/>
              <a:gd name="T3" fmla="*/ 0 h 6282"/>
              <a:gd name="T4" fmla="*/ 3481 w 6600"/>
              <a:gd name="T5" fmla="*/ 113 h 6282"/>
              <a:gd name="T6" fmla="*/ 4269 w 6600"/>
              <a:gd name="T7" fmla="*/ 1709 h 6282"/>
              <a:gd name="T8" fmla="*/ 4652 w 6600"/>
              <a:gd name="T9" fmla="*/ 1987 h 6282"/>
              <a:gd name="T10" fmla="*/ 6413 w 6600"/>
              <a:gd name="T11" fmla="*/ 2243 h 6282"/>
              <a:gd name="T12" fmla="*/ 6576 w 6600"/>
              <a:gd name="T13" fmla="*/ 2380 h 6282"/>
              <a:gd name="T14" fmla="*/ 6525 w 6600"/>
              <a:gd name="T15" fmla="*/ 2587 h 6282"/>
              <a:gd name="T16" fmla="*/ 5250 w 6600"/>
              <a:gd name="T17" fmla="*/ 3830 h 6282"/>
              <a:gd name="T18" fmla="*/ 5104 w 6600"/>
              <a:gd name="T19" fmla="*/ 4280 h 6282"/>
              <a:gd name="T20" fmla="*/ 5405 w 6600"/>
              <a:gd name="T21" fmla="*/ 6034 h 6282"/>
              <a:gd name="T22" fmla="*/ 5325 w 6600"/>
              <a:gd name="T23" fmla="*/ 6231 h 6282"/>
              <a:gd name="T24" fmla="*/ 5112 w 6600"/>
              <a:gd name="T25" fmla="*/ 6247 h 6282"/>
              <a:gd name="T26" fmla="*/ 3536 w 6600"/>
              <a:gd name="T27" fmla="*/ 5419 h 6282"/>
              <a:gd name="T28" fmla="*/ 3063 w 6600"/>
              <a:gd name="T29" fmla="*/ 5419 h 6282"/>
              <a:gd name="T30" fmla="*/ 1488 w 6600"/>
              <a:gd name="T31" fmla="*/ 6247 h 6282"/>
              <a:gd name="T32" fmla="*/ 1275 w 6600"/>
              <a:gd name="T33" fmla="*/ 6231 h 6282"/>
              <a:gd name="T34" fmla="*/ 1195 w 6600"/>
              <a:gd name="T35" fmla="*/ 6034 h 6282"/>
              <a:gd name="T36" fmla="*/ 1496 w 6600"/>
              <a:gd name="T37" fmla="*/ 4280 h 6282"/>
              <a:gd name="T38" fmla="*/ 1349 w 6600"/>
              <a:gd name="T39" fmla="*/ 3830 h 6282"/>
              <a:gd name="T40" fmla="*/ 75 w 6600"/>
              <a:gd name="T41" fmla="*/ 2587 h 6282"/>
              <a:gd name="T42" fmla="*/ 24 w 6600"/>
              <a:gd name="T43" fmla="*/ 2380 h 6282"/>
              <a:gd name="T44" fmla="*/ 187 w 6600"/>
              <a:gd name="T45" fmla="*/ 2243 h 6282"/>
              <a:gd name="T46" fmla="*/ 1948 w 6600"/>
              <a:gd name="T47" fmla="*/ 1987 h 6282"/>
              <a:gd name="T48" fmla="*/ 2331 w 6600"/>
              <a:gd name="T49" fmla="*/ 1709 h 6282"/>
              <a:gd name="T50" fmla="*/ 3119 w 6600"/>
              <a:gd name="T51" fmla="*/ 113 h 6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600" h="6282">
                <a:moveTo>
                  <a:pt x="3119" y="113"/>
                </a:moveTo>
                <a:cubicBezTo>
                  <a:pt x="3153" y="44"/>
                  <a:pt x="3223" y="0"/>
                  <a:pt x="3300" y="0"/>
                </a:cubicBezTo>
                <a:cubicBezTo>
                  <a:pt x="3377" y="0"/>
                  <a:pt x="3447" y="44"/>
                  <a:pt x="3481" y="113"/>
                </a:cubicBezTo>
                <a:lnTo>
                  <a:pt x="4269" y="1709"/>
                </a:lnTo>
                <a:cubicBezTo>
                  <a:pt x="4343" y="1859"/>
                  <a:pt x="4486" y="1963"/>
                  <a:pt x="4652" y="1987"/>
                </a:cubicBezTo>
                <a:lnTo>
                  <a:pt x="6413" y="2243"/>
                </a:lnTo>
                <a:cubicBezTo>
                  <a:pt x="6489" y="2254"/>
                  <a:pt x="6552" y="2307"/>
                  <a:pt x="6576" y="2380"/>
                </a:cubicBezTo>
                <a:cubicBezTo>
                  <a:pt x="6600" y="2453"/>
                  <a:pt x="6580" y="2534"/>
                  <a:pt x="6525" y="2587"/>
                </a:cubicBezTo>
                <a:lnTo>
                  <a:pt x="5250" y="3830"/>
                </a:lnTo>
                <a:cubicBezTo>
                  <a:pt x="5131" y="3947"/>
                  <a:pt x="5076" y="4115"/>
                  <a:pt x="5104" y="4280"/>
                </a:cubicBezTo>
                <a:lnTo>
                  <a:pt x="5405" y="6034"/>
                </a:lnTo>
                <a:cubicBezTo>
                  <a:pt x="5418" y="6110"/>
                  <a:pt x="5387" y="6186"/>
                  <a:pt x="5325" y="6231"/>
                </a:cubicBezTo>
                <a:cubicBezTo>
                  <a:pt x="5262" y="6276"/>
                  <a:pt x="5180" y="6282"/>
                  <a:pt x="5112" y="6247"/>
                </a:cubicBezTo>
                <a:lnTo>
                  <a:pt x="3536" y="5419"/>
                </a:lnTo>
                <a:cubicBezTo>
                  <a:pt x="3388" y="5341"/>
                  <a:pt x="3211" y="5341"/>
                  <a:pt x="3063" y="5419"/>
                </a:cubicBezTo>
                <a:lnTo>
                  <a:pt x="1488" y="6247"/>
                </a:lnTo>
                <a:cubicBezTo>
                  <a:pt x="1420" y="6282"/>
                  <a:pt x="1337" y="6276"/>
                  <a:pt x="1275" y="6231"/>
                </a:cubicBezTo>
                <a:cubicBezTo>
                  <a:pt x="1213" y="6186"/>
                  <a:pt x="1182" y="6109"/>
                  <a:pt x="1195" y="6034"/>
                </a:cubicBezTo>
                <a:lnTo>
                  <a:pt x="1496" y="4280"/>
                </a:lnTo>
                <a:cubicBezTo>
                  <a:pt x="1524" y="4115"/>
                  <a:pt x="1469" y="3947"/>
                  <a:pt x="1349" y="3830"/>
                </a:cubicBezTo>
                <a:lnTo>
                  <a:pt x="75" y="2587"/>
                </a:lnTo>
                <a:cubicBezTo>
                  <a:pt x="20" y="2534"/>
                  <a:pt x="0" y="2453"/>
                  <a:pt x="24" y="2380"/>
                </a:cubicBezTo>
                <a:cubicBezTo>
                  <a:pt x="48" y="2307"/>
                  <a:pt x="111" y="2254"/>
                  <a:pt x="187" y="2243"/>
                </a:cubicBezTo>
                <a:lnTo>
                  <a:pt x="1948" y="1987"/>
                </a:lnTo>
                <a:cubicBezTo>
                  <a:pt x="2114" y="1963"/>
                  <a:pt x="2257" y="1859"/>
                  <a:pt x="2331" y="1709"/>
                </a:cubicBezTo>
                <a:lnTo>
                  <a:pt x="3119" y="113"/>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2" name="black-star-silhouette_69495">
            <a:extLst>
              <a:ext uri="{FF2B5EF4-FFF2-40B4-BE49-F238E27FC236}">
                <a16:creationId xmlns:a16="http://schemas.microsoft.com/office/drawing/2014/main" id="{3496B90B-C434-C940-4535-99F55EE7DB8E}"/>
              </a:ext>
            </a:extLst>
          </p:cNvPr>
          <p:cNvSpPr/>
          <p:nvPr/>
        </p:nvSpPr>
        <p:spPr>
          <a:xfrm>
            <a:off x="10592124" y="3802724"/>
            <a:ext cx="235822" cy="224115"/>
          </a:xfrm>
          <a:custGeom>
            <a:avLst/>
            <a:gdLst>
              <a:gd name="T0" fmla="*/ 3119 w 6600"/>
              <a:gd name="T1" fmla="*/ 113 h 6282"/>
              <a:gd name="T2" fmla="*/ 3300 w 6600"/>
              <a:gd name="T3" fmla="*/ 0 h 6282"/>
              <a:gd name="T4" fmla="*/ 3481 w 6600"/>
              <a:gd name="T5" fmla="*/ 113 h 6282"/>
              <a:gd name="T6" fmla="*/ 4269 w 6600"/>
              <a:gd name="T7" fmla="*/ 1709 h 6282"/>
              <a:gd name="T8" fmla="*/ 4652 w 6600"/>
              <a:gd name="T9" fmla="*/ 1987 h 6282"/>
              <a:gd name="T10" fmla="*/ 6413 w 6600"/>
              <a:gd name="T11" fmla="*/ 2243 h 6282"/>
              <a:gd name="T12" fmla="*/ 6576 w 6600"/>
              <a:gd name="T13" fmla="*/ 2380 h 6282"/>
              <a:gd name="T14" fmla="*/ 6525 w 6600"/>
              <a:gd name="T15" fmla="*/ 2587 h 6282"/>
              <a:gd name="T16" fmla="*/ 5250 w 6600"/>
              <a:gd name="T17" fmla="*/ 3830 h 6282"/>
              <a:gd name="T18" fmla="*/ 5104 w 6600"/>
              <a:gd name="T19" fmla="*/ 4280 h 6282"/>
              <a:gd name="T20" fmla="*/ 5405 w 6600"/>
              <a:gd name="T21" fmla="*/ 6034 h 6282"/>
              <a:gd name="T22" fmla="*/ 5325 w 6600"/>
              <a:gd name="T23" fmla="*/ 6231 h 6282"/>
              <a:gd name="T24" fmla="*/ 5112 w 6600"/>
              <a:gd name="T25" fmla="*/ 6247 h 6282"/>
              <a:gd name="T26" fmla="*/ 3536 w 6600"/>
              <a:gd name="T27" fmla="*/ 5419 h 6282"/>
              <a:gd name="T28" fmla="*/ 3063 w 6600"/>
              <a:gd name="T29" fmla="*/ 5419 h 6282"/>
              <a:gd name="T30" fmla="*/ 1488 w 6600"/>
              <a:gd name="T31" fmla="*/ 6247 h 6282"/>
              <a:gd name="T32" fmla="*/ 1275 w 6600"/>
              <a:gd name="T33" fmla="*/ 6231 h 6282"/>
              <a:gd name="T34" fmla="*/ 1195 w 6600"/>
              <a:gd name="T35" fmla="*/ 6034 h 6282"/>
              <a:gd name="T36" fmla="*/ 1496 w 6600"/>
              <a:gd name="T37" fmla="*/ 4280 h 6282"/>
              <a:gd name="T38" fmla="*/ 1349 w 6600"/>
              <a:gd name="T39" fmla="*/ 3830 h 6282"/>
              <a:gd name="T40" fmla="*/ 75 w 6600"/>
              <a:gd name="T41" fmla="*/ 2587 h 6282"/>
              <a:gd name="T42" fmla="*/ 24 w 6600"/>
              <a:gd name="T43" fmla="*/ 2380 h 6282"/>
              <a:gd name="T44" fmla="*/ 187 w 6600"/>
              <a:gd name="T45" fmla="*/ 2243 h 6282"/>
              <a:gd name="T46" fmla="*/ 1948 w 6600"/>
              <a:gd name="T47" fmla="*/ 1987 h 6282"/>
              <a:gd name="T48" fmla="*/ 2331 w 6600"/>
              <a:gd name="T49" fmla="*/ 1709 h 6282"/>
              <a:gd name="T50" fmla="*/ 3119 w 6600"/>
              <a:gd name="T51" fmla="*/ 113 h 6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600" h="6282">
                <a:moveTo>
                  <a:pt x="3119" y="113"/>
                </a:moveTo>
                <a:cubicBezTo>
                  <a:pt x="3153" y="44"/>
                  <a:pt x="3223" y="0"/>
                  <a:pt x="3300" y="0"/>
                </a:cubicBezTo>
                <a:cubicBezTo>
                  <a:pt x="3377" y="0"/>
                  <a:pt x="3447" y="44"/>
                  <a:pt x="3481" y="113"/>
                </a:cubicBezTo>
                <a:lnTo>
                  <a:pt x="4269" y="1709"/>
                </a:lnTo>
                <a:cubicBezTo>
                  <a:pt x="4343" y="1859"/>
                  <a:pt x="4486" y="1963"/>
                  <a:pt x="4652" y="1987"/>
                </a:cubicBezTo>
                <a:lnTo>
                  <a:pt x="6413" y="2243"/>
                </a:lnTo>
                <a:cubicBezTo>
                  <a:pt x="6489" y="2254"/>
                  <a:pt x="6552" y="2307"/>
                  <a:pt x="6576" y="2380"/>
                </a:cubicBezTo>
                <a:cubicBezTo>
                  <a:pt x="6600" y="2453"/>
                  <a:pt x="6580" y="2534"/>
                  <a:pt x="6525" y="2587"/>
                </a:cubicBezTo>
                <a:lnTo>
                  <a:pt x="5250" y="3830"/>
                </a:lnTo>
                <a:cubicBezTo>
                  <a:pt x="5131" y="3947"/>
                  <a:pt x="5076" y="4115"/>
                  <a:pt x="5104" y="4280"/>
                </a:cubicBezTo>
                <a:lnTo>
                  <a:pt x="5405" y="6034"/>
                </a:lnTo>
                <a:cubicBezTo>
                  <a:pt x="5418" y="6110"/>
                  <a:pt x="5387" y="6186"/>
                  <a:pt x="5325" y="6231"/>
                </a:cubicBezTo>
                <a:cubicBezTo>
                  <a:pt x="5262" y="6276"/>
                  <a:pt x="5180" y="6282"/>
                  <a:pt x="5112" y="6247"/>
                </a:cubicBezTo>
                <a:lnTo>
                  <a:pt x="3536" y="5419"/>
                </a:lnTo>
                <a:cubicBezTo>
                  <a:pt x="3388" y="5341"/>
                  <a:pt x="3211" y="5341"/>
                  <a:pt x="3063" y="5419"/>
                </a:cubicBezTo>
                <a:lnTo>
                  <a:pt x="1488" y="6247"/>
                </a:lnTo>
                <a:cubicBezTo>
                  <a:pt x="1420" y="6282"/>
                  <a:pt x="1337" y="6276"/>
                  <a:pt x="1275" y="6231"/>
                </a:cubicBezTo>
                <a:cubicBezTo>
                  <a:pt x="1213" y="6186"/>
                  <a:pt x="1182" y="6109"/>
                  <a:pt x="1195" y="6034"/>
                </a:cubicBezTo>
                <a:lnTo>
                  <a:pt x="1496" y="4280"/>
                </a:lnTo>
                <a:cubicBezTo>
                  <a:pt x="1524" y="4115"/>
                  <a:pt x="1469" y="3947"/>
                  <a:pt x="1349" y="3830"/>
                </a:cubicBezTo>
                <a:lnTo>
                  <a:pt x="75" y="2587"/>
                </a:lnTo>
                <a:cubicBezTo>
                  <a:pt x="20" y="2534"/>
                  <a:pt x="0" y="2453"/>
                  <a:pt x="24" y="2380"/>
                </a:cubicBezTo>
                <a:cubicBezTo>
                  <a:pt x="48" y="2307"/>
                  <a:pt x="111" y="2254"/>
                  <a:pt x="187" y="2243"/>
                </a:cubicBezTo>
                <a:lnTo>
                  <a:pt x="1948" y="1987"/>
                </a:lnTo>
                <a:cubicBezTo>
                  <a:pt x="2114" y="1963"/>
                  <a:pt x="2257" y="1859"/>
                  <a:pt x="2331" y="1709"/>
                </a:cubicBezTo>
                <a:lnTo>
                  <a:pt x="3119" y="113"/>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4" name="black-star-silhouette_69495">
            <a:extLst>
              <a:ext uri="{FF2B5EF4-FFF2-40B4-BE49-F238E27FC236}">
                <a16:creationId xmlns:a16="http://schemas.microsoft.com/office/drawing/2014/main" id="{4C1AB0E5-1591-B5BA-CB09-29983F16F7E0}"/>
              </a:ext>
            </a:extLst>
          </p:cNvPr>
          <p:cNvSpPr/>
          <p:nvPr/>
        </p:nvSpPr>
        <p:spPr>
          <a:xfrm>
            <a:off x="10082140" y="4240202"/>
            <a:ext cx="235822" cy="224115"/>
          </a:xfrm>
          <a:custGeom>
            <a:avLst/>
            <a:gdLst>
              <a:gd name="T0" fmla="*/ 3119 w 6600"/>
              <a:gd name="T1" fmla="*/ 113 h 6282"/>
              <a:gd name="T2" fmla="*/ 3300 w 6600"/>
              <a:gd name="T3" fmla="*/ 0 h 6282"/>
              <a:gd name="T4" fmla="*/ 3481 w 6600"/>
              <a:gd name="T5" fmla="*/ 113 h 6282"/>
              <a:gd name="T6" fmla="*/ 4269 w 6600"/>
              <a:gd name="T7" fmla="*/ 1709 h 6282"/>
              <a:gd name="T8" fmla="*/ 4652 w 6600"/>
              <a:gd name="T9" fmla="*/ 1987 h 6282"/>
              <a:gd name="T10" fmla="*/ 6413 w 6600"/>
              <a:gd name="T11" fmla="*/ 2243 h 6282"/>
              <a:gd name="T12" fmla="*/ 6576 w 6600"/>
              <a:gd name="T13" fmla="*/ 2380 h 6282"/>
              <a:gd name="T14" fmla="*/ 6525 w 6600"/>
              <a:gd name="T15" fmla="*/ 2587 h 6282"/>
              <a:gd name="T16" fmla="*/ 5250 w 6600"/>
              <a:gd name="T17" fmla="*/ 3830 h 6282"/>
              <a:gd name="T18" fmla="*/ 5104 w 6600"/>
              <a:gd name="T19" fmla="*/ 4280 h 6282"/>
              <a:gd name="T20" fmla="*/ 5405 w 6600"/>
              <a:gd name="T21" fmla="*/ 6034 h 6282"/>
              <a:gd name="T22" fmla="*/ 5325 w 6600"/>
              <a:gd name="T23" fmla="*/ 6231 h 6282"/>
              <a:gd name="T24" fmla="*/ 5112 w 6600"/>
              <a:gd name="T25" fmla="*/ 6247 h 6282"/>
              <a:gd name="T26" fmla="*/ 3536 w 6600"/>
              <a:gd name="T27" fmla="*/ 5419 h 6282"/>
              <a:gd name="T28" fmla="*/ 3063 w 6600"/>
              <a:gd name="T29" fmla="*/ 5419 h 6282"/>
              <a:gd name="T30" fmla="*/ 1488 w 6600"/>
              <a:gd name="T31" fmla="*/ 6247 h 6282"/>
              <a:gd name="T32" fmla="*/ 1275 w 6600"/>
              <a:gd name="T33" fmla="*/ 6231 h 6282"/>
              <a:gd name="T34" fmla="*/ 1195 w 6600"/>
              <a:gd name="T35" fmla="*/ 6034 h 6282"/>
              <a:gd name="T36" fmla="*/ 1496 w 6600"/>
              <a:gd name="T37" fmla="*/ 4280 h 6282"/>
              <a:gd name="T38" fmla="*/ 1349 w 6600"/>
              <a:gd name="T39" fmla="*/ 3830 h 6282"/>
              <a:gd name="T40" fmla="*/ 75 w 6600"/>
              <a:gd name="T41" fmla="*/ 2587 h 6282"/>
              <a:gd name="T42" fmla="*/ 24 w 6600"/>
              <a:gd name="T43" fmla="*/ 2380 h 6282"/>
              <a:gd name="T44" fmla="*/ 187 w 6600"/>
              <a:gd name="T45" fmla="*/ 2243 h 6282"/>
              <a:gd name="T46" fmla="*/ 1948 w 6600"/>
              <a:gd name="T47" fmla="*/ 1987 h 6282"/>
              <a:gd name="T48" fmla="*/ 2331 w 6600"/>
              <a:gd name="T49" fmla="*/ 1709 h 6282"/>
              <a:gd name="T50" fmla="*/ 3119 w 6600"/>
              <a:gd name="T51" fmla="*/ 113 h 6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600" h="6282">
                <a:moveTo>
                  <a:pt x="3119" y="113"/>
                </a:moveTo>
                <a:cubicBezTo>
                  <a:pt x="3153" y="44"/>
                  <a:pt x="3223" y="0"/>
                  <a:pt x="3300" y="0"/>
                </a:cubicBezTo>
                <a:cubicBezTo>
                  <a:pt x="3377" y="0"/>
                  <a:pt x="3447" y="44"/>
                  <a:pt x="3481" y="113"/>
                </a:cubicBezTo>
                <a:lnTo>
                  <a:pt x="4269" y="1709"/>
                </a:lnTo>
                <a:cubicBezTo>
                  <a:pt x="4343" y="1859"/>
                  <a:pt x="4486" y="1963"/>
                  <a:pt x="4652" y="1987"/>
                </a:cubicBezTo>
                <a:lnTo>
                  <a:pt x="6413" y="2243"/>
                </a:lnTo>
                <a:cubicBezTo>
                  <a:pt x="6489" y="2254"/>
                  <a:pt x="6552" y="2307"/>
                  <a:pt x="6576" y="2380"/>
                </a:cubicBezTo>
                <a:cubicBezTo>
                  <a:pt x="6600" y="2453"/>
                  <a:pt x="6580" y="2534"/>
                  <a:pt x="6525" y="2587"/>
                </a:cubicBezTo>
                <a:lnTo>
                  <a:pt x="5250" y="3830"/>
                </a:lnTo>
                <a:cubicBezTo>
                  <a:pt x="5131" y="3947"/>
                  <a:pt x="5076" y="4115"/>
                  <a:pt x="5104" y="4280"/>
                </a:cubicBezTo>
                <a:lnTo>
                  <a:pt x="5405" y="6034"/>
                </a:lnTo>
                <a:cubicBezTo>
                  <a:pt x="5418" y="6110"/>
                  <a:pt x="5387" y="6186"/>
                  <a:pt x="5325" y="6231"/>
                </a:cubicBezTo>
                <a:cubicBezTo>
                  <a:pt x="5262" y="6276"/>
                  <a:pt x="5180" y="6282"/>
                  <a:pt x="5112" y="6247"/>
                </a:cubicBezTo>
                <a:lnTo>
                  <a:pt x="3536" y="5419"/>
                </a:lnTo>
                <a:cubicBezTo>
                  <a:pt x="3388" y="5341"/>
                  <a:pt x="3211" y="5341"/>
                  <a:pt x="3063" y="5419"/>
                </a:cubicBezTo>
                <a:lnTo>
                  <a:pt x="1488" y="6247"/>
                </a:lnTo>
                <a:cubicBezTo>
                  <a:pt x="1420" y="6282"/>
                  <a:pt x="1337" y="6276"/>
                  <a:pt x="1275" y="6231"/>
                </a:cubicBezTo>
                <a:cubicBezTo>
                  <a:pt x="1213" y="6186"/>
                  <a:pt x="1182" y="6109"/>
                  <a:pt x="1195" y="6034"/>
                </a:cubicBezTo>
                <a:lnTo>
                  <a:pt x="1496" y="4280"/>
                </a:lnTo>
                <a:cubicBezTo>
                  <a:pt x="1524" y="4115"/>
                  <a:pt x="1469" y="3947"/>
                  <a:pt x="1349" y="3830"/>
                </a:cubicBezTo>
                <a:lnTo>
                  <a:pt x="75" y="2587"/>
                </a:lnTo>
                <a:cubicBezTo>
                  <a:pt x="20" y="2534"/>
                  <a:pt x="0" y="2453"/>
                  <a:pt x="24" y="2380"/>
                </a:cubicBezTo>
                <a:cubicBezTo>
                  <a:pt x="48" y="2307"/>
                  <a:pt x="111" y="2254"/>
                  <a:pt x="187" y="2243"/>
                </a:cubicBezTo>
                <a:lnTo>
                  <a:pt x="1948" y="1987"/>
                </a:lnTo>
                <a:cubicBezTo>
                  <a:pt x="2114" y="1963"/>
                  <a:pt x="2257" y="1859"/>
                  <a:pt x="2331" y="1709"/>
                </a:cubicBezTo>
                <a:lnTo>
                  <a:pt x="3119" y="113"/>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5" name="black-star-silhouette_69495">
            <a:extLst>
              <a:ext uri="{FF2B5EF4-FFF2-40B4-BE49-F238E27FC236}">
                <a16:creationId xmlns:a16="http://schemas.microsoft.com/office/drawing/2014/main" id="{5E8AB901-D537-00D5-0ADB-C8EBB5697DEC}"/>
              </a:ext>
            </a:extLst>
          </p:cNvPr>
          <p:cNvSpPr/>
          <p:nvPr/>
        </p:nvSpPr>
        <p:spPr>
          <a:xfrm>
            <a:off x="10337132" y="4240202"/>
            <a:ext cx="235822" cy="224115"/>
          </a:xfrm>
          <a:custGeom>
            <a:avLst/>
            <a:gdLst>
              <a:gd name="T0" fmla="*/ 3119 w 6600"/>
              <a:gd name="T1" fmla="*/ 113 h 6282"/>
              <a:gd name="T2" fmla="*/ 3300 w 6600"/>
              <a:gd name="T3" fmla="*/ 0 h 6282"/>
              <a:gd name="T4" fmla="*/ 3481 w 6600"/>
              <a:gd name="T5" fmla="*/ 113 h 6282"/>
              <a:gd name="T6" fmla="*/ 4269 w 6600"/>
              <a:gd name="T7" fmla="*/ 1709 h 6282"/>
              <a:gd name="T8" fmla="*/ 4652 w 6600"/>
              <a:gd name="T9" fmla="*/ 1987 h 6282"/>
              <a:gd name="T10" fmla="*/ 6413 w 6600"/>
              <a:gd name="T11" fmla="*/ 2243 h 6282"/>
              <a:gd name="T12" fmla="*/ 6576 w 6600"/>
              <a:gd name="T13" fmla="*/ 2380 h 6282"/>
              <a:gd name="T14" fmla="*/ 6525 w 6600"/>
              <a:gd name="T15" fmla="*/ 2587 h 6282"/>
              <a:gd name="T16" fmla="*/ 5250 w 6600"/>
              <a:gd name="T17" fmla="*/ 3830 h 6282"/>
              <a:gd name="T18" fmla="*/ 5104 w 6600"/>
              <a:gd name="T19" fmla="*/ 4280 h 6282"/>
              <a:gd name="T20" fmla="*/ 5405 w 6600"/>
              <a:gd name="T21" fmla="*/ 6034 h 6282"/>
              <a:gd name="T22" fmla="*/ 5325 w 6600"/>
              <a:gd name="T23" fmla="*/ 6231 h 6282"/>
              <a:gd name="T24" fmla="*/ 5112 w 6600"/>
              <a:gd name="T25" fmla="*/ 6247 h 6282"/>
              <a:gd name="T26" fmla="*/ 3536 w 6600"/>
              <a:gd name="T27" fmla="*/ 5419 h 6282"/>
              <a:gd name="T28" fmla="*/ 3063 w 6600"/>
              <a:gd name="T29" fmla="*/ 5419 h 6282"/>
              <a:gd name="T30" fmla="*/ 1488 w 6600"/>
              <a:gd name="T31" fmla="*/ 6247 h 6282"/>
              <a:gd name="T32" fmla="*/ 1275 w 6600"/>
              <a:gd name="T33" fmla="*/ 6231 h 6282"/>
              <a:gd name="T34" fmla="*/ 1195 w 6600"/>
              <a:gd name="T35" fmla="*/ 6034 h 6282"/>
              <a:gd name="T36" fmla="*/ 1496 w 6600"/>
              <a:gd name="T37" fmla="*/ 4280 h 6282"/>
              <a:gd name="T38" fmla="*/ 1349 w 6600"/>
              <a:gd name="T39" fmla="*/ 3830 h 6282"/>
              <a:gd name="T40" fmla="*/ 75 w 6600"/>
              <a:gd name="T41" fmla="*/ 2587 h 6282"/>
              <a:gd name="T42" fmla="*/ 24 w 6600"/>
              <a:gd name="T43" fmla="*/ 2380 h 6282"/>
              <a:gd name="T44" fmla="*/ 187 w 6600"/>
              <a:gd name="T45" fmla="*/ 2243 h 6282"/>
              <a:gd name="T46" fmla="*/ 1948 w 6600"/>
              <a:gd name="T47" fmla="*/ 1987 h 6282"/>
              <a:gd name="T48" fmla="*/ 2331 w 6600"/>
              <a:gd name="T49" fmla="*/ 1709 h 6282"/>
              <a:gd name="T50" fmla="*/ 3119 w 6600"/>
              <a:gd name="T51" fmla="*/ 113 h 6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600" h="6282">
                <a:moveTo>
                  <a:pt x="3119" y="113"/>
                </a:moveTo>
                <a:cubicBezTo>
                  <a:pt x="3153" y="44"/>
                  <a:pt x="3223" y="0"/>
                  <a:pt x="3300" y="0"/>
                </a:cubicBezTo>
                <a:cubicBezTo>
                  <a:pt x="3377" y="0"/>
                  <a:pt x="3447" y="44"/>
                  <a:pt x="3481" y="113"/>
                </a:cubicBezTo>
                <a:lnTo>
                  <a:pt x="4269" y="1709"/>
                </a:lnTo>
                <a:cubicBezTo>
                  <a:pt x="4343" y="1859"/>
                  <a:pt x="4486" y="1963"/>
                  <a:pt x="4652" y="1987"/>
                </a:cubicBezTo>
                <a:lnTo>
                  <a:pt x="6413" y="2243"/>
                </a:lnTo>
                <a:cubicBezTo>
                  <a:pt x="6489" y="2254"/>
                  <a:pt x="6552" y="2307"/>
                  <a:pt x="6576" y="2380"/>
                </a:cubicBezTo>
                <a:cubicBezTo>
                  <a:pt x="6600" y="2453"/>
                  <a:pt x="6580" y="2534"/>
                  <a:pt x="6525" y="2587"/>
                </a:cubicBezTo>
                <a:lnTo>
                  <a:pt x="5250" y="3830"/>
                </a:lnTo>
                <a:cubicBezTo>
                  <a:pt x="5131" y="3947"/>
                  <a:pt x="5076" y="4115"/>
                  <a:pt x="5104" y="4280"/>
                </a:cubicBezTo>
                <a:lnTo>
                  <a:pt x="5405" y="6034"/>
                </a:lnTo>
                <a:cubicBezTo>
                  <a:pt x="5418" y="6110"/>
                  <a:pt x="5387" y="6186"/>
                  <a:pt x="5325" y="6231"/>
                </a:cubicBezTo>
                <a:cubicBezTo>
                  <a:pt x="5262" y="6276"/>
                  <a:pt x="5180" y="6282"/>
                  <a:pt x="5112" y="6247"/>
                </a:cubicBezTo>
                <a:lnTo>
                  <a:pt x="3536" y="5419"/>
                </a:lnTo>
                <a:cubicBezTo>
                  <a:pt x="3388" y="5341"/>
                  <a:pt x="3211" y="5341"/>
                  <a:pt x="3063" y="5419"/>
                </a:cubicBezTo>
                <a:lnTo>
                  <a:pt x="1488" y="6247"/>
                </a:lnTo>
                <a:cubicBezTo>
                  <a:pt x="1420" y="6282"/>
                  <a:pt x="1337" y="6276"/>
                  <a:pt x="1275" y="6231"/>
                </a:cubicBezTo>
                <a:cubicBezTo>
                  <a:pt x="1213" y="6186"/>
                  <a:pt x="1182" y="6109"/>
                  <a:pt x="1195" y="6034"/>
                </a:cubicBezTo>
                <a:lnTo>
                  <a:pt x="1496" y="4280"/>
                </a:lnTo>
                <a:cubicBezTo>
                  <a:pt x="1524" y="4115"/>
                  <a:pt x="1469" y="3947"/>
                  <a:pt x="1349" y="3830"/>
                </a:cubicBezTo>
                <a:lnTo>
                  <a:pt x="75" y="2587"/>
                </a:lnTo>
                <a:cubicBezTo>
                  <a:pt x="20" y="2534"/>
                  <a:pt x="0" y="2453"/>
                  <a:pt x="24" y="2380"/>
                </a:cubicBezTo>
                <a:cubicBezTo>
                  <a:pt x="48" y="2307"/>
                  <a:pt x="111" y="2254"/>
                  <a:pt x="187" y="2243"/>
                </a:cubicBezTo>
                <a:lnTo>
                  <a:pt x="1948" y="1987"/>
                </a:lnTo>
                <a:cubicBezTo>
                  <a:pt x="2114" y="1963"/>
                  <a:pt x="2257" y="1859"/>
                  <a:pt x="2331" y="1709"/>
                </a:cubicBezTo>
                <a:lnTo>
                  <a:pt x="3119" y="113"/>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6" name="black-star-silhouette_69495">
            <a:extLst>
              <a:ext uri="{FF2B5EF4-FFF2-40B4-BE49-F238E27FC236}">
                <a16:creationId xmlns:a16="http://schemas.microsoft.com/office/drawing/2014/main" id="{B892B765-D73C-B432-0106-7E94767FE7CC}"/>
              </a:ext>
            </a:extLst>
          </p:cNvPr>
          <p:cNvSpPr/>
          <p:nvPr/>
        </p:nvSpPr>
        <p:spPr>
          <a:xfrm>
            <a:off x="10592124" y="4240202"/>
            <a:ext cx="235822" cy="224115"/>
          </a:xfrm>
          <a:custGeom>
            <a:avLst/>
            <a:gdLst>
              <a:gd name="T0" fmla="*/ 3119 w 6600"/>
              <a:gd name="T1" fmla="*/ 113 h 6282"/>
              <a:gd name="T2" fmla="*/ 3300 w 6600"/>
              <a:gd name="T3" fmla="*/ 0 h 6282"/>
              <a:gd name="T4" fmla="*/ 3481 w 6600"/>
              <a:gd name="T5" fmla="*/ 113 h 6282"/>
              <a:gd name="T6" fmla="*/ 4269 w 6600"/>
              <a:gd name="T7" fmla="*/ 1709 h 6282"/>
              <a:gd name="T8" fmla="*/ 4652 w 6600"/>
              <a:gd name="T9" fmla="*/ 1987 h 6282"/>
              <a:gd name="T10" fmla="*/ 6413 w 6600"/>
              <a:gd name="T11" fmla="*/ 2243 h 6282"/>
              <a:gd name="T12" fmla="*/ 6576 w 6600"/>
              <a:gd name="T13" fmla="*/ 2380 h 6282"/>
              <a:gd name="T14" fmla="*/ 6525 w 6600"/>
              <a:gd name="T15" fmla="*/ 2587 h 6282"/>
              <a:gd name="T16" fmla="*/ 5250 w 6600"/>
              <a:gd name="T17" fmla="*/ 3830 h 6282"/>
              <a:gd name="T18" fmla="*/ 5104 w 6600"/>
              <a:gd name="T19" fmla="*/ 4280 h 6282"/>
              <a:gd name="T20" fmla="*/ 5405 w 6600"/>
              <a:gd name="T21" fmla="*/ 6034 h 6282"/>
              <a:gd name="T22" fmla="*/ 5325 w 6600"/>
              <a:gd name="T23" fmla="*/ 6231 h 6282"/>
              <a:gd name="T24" fmla="*/ 5112 w 6600"/>
              <a:gd name="T25" fmla="*/ 6247 h 6282"/>
              <a:gd name="T26" fmla="*/ 3536 w 6600"/>
              <a:gd name="T27" fmla="*/ 5419 h 6282"/>
              <a:gd name="T28" fmla="*/ 3063 w 6600"/>
              <a:gd name="T29" fmla="*/ 5419 h 6282"/>
              <a:gd name="T30" fmla="*/ 1488 w 6600"/>
              <a:gd name="T31" fmla="*/ 6247 h 6282"/>
              <a:gd name="T32" fmla="*/ 1275 w 6600"/>
              <a:gd name="T33" fmla="*/ 6231 h 6282"/>
              <a:gd name="T34" fmla="*/ 1195 w 6600"/>
              <a:gd name="T35" fmla="*/ 6034 h 6282"/>
              <a:gd name="T36" fmla="*/ 1496 w 6600"/>
              <a:gd name="T37" fmla="*/ 4280 h 6282"/>
              <a:gd name="T38" fmla="*/ 1349 w 6600"/>
              <a:gd name="T39" fmla="*/ 3830 h 6282"/>
              <a:gd name="T40" fmla="*/ 75 w 6600"/>
              <a:gd name="T41" fmla="*/ 2587 h 6282"/>
              <a:gd name="T42" fmla="*/ 24 w 6600"/>
              <a:gd name="T43" fmla="*/ 2380 h 6282"/>
              <a:gd name="T44" fmla="*/ 187 w 6600"/>
              <a:gd name="T45" fmla="*/ 2243 h 6282"/>
              <a:gd name="T46" fmla="*/ 1948 w 6600"/>
              <a:gd name="T47" fmla="*/ 1987 h 6282"/>
              <a:gd name="T48" fmla="*/ 2331 w 6600"/>
              <a:gd name="T49" fmla="*/ 1709 h 6282"/>
              <a:gd name="T50" fmla="*/ 3119 w 6600"/>
              <a:gd name="T51" fmla="*/ 113 h 6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600" h="6282">
                <a:moveTo>
                  <a:pt x="3119" y="113"/>
                </a:moveTo>
                <a:cubicBezTo>
                  <a:pt x="3153" y="44"/>
                  <a:pt x="3223" y="0"/>
                  <a:pt x="3300" y="0"/>
                </a:cubicBezTo>
                <a:cubicBezTo>
                  <a:pt x="3377" y="0"/>
                  <a:pt x="3447" y="44"/>
                  <a:pt x="3481" y="113"/>
                </a:cubicBezTo>
                <a:lnTo>
                  <a:pt x="4269" y="1709"/>
                </a:lnTo>
                <a:cubicBezTo>
                  <a:pt x="4343" y="1859"/>
                  <a:pt x="4486" y="1963"/>
                  <a:pt x="4652" y="1987"/>
                </a:cubicBezTo>
                <a:lnTo>
                  <a:pt x="6413" y="2243"/>
                </a:lnTo>
                <a:cubicBezTo>
                  <a:pt x="6489" y="2254"/>
                  <a:pt x="6552" y="2307"/>
                  <a:pt x="6576" y="2380"/>
                </a:cubicBezTo>
                <a:cubicBezTo>
                  <a:pt x="6600" y="2453"/>
                  <a:pt x="6580" y="2534"/>
                  <a:pt x="6525" y="2587"/>
                </a:cubicBezTo>
                <a:lnTo>
                  <a:pt x="5250" y="3830"/>
                </a:lnTo>
                <a:cubicBezTo>
                  <a:pt x="5131" y="3947"/>
                  <a:pt x="5076" y="4115"/>
                  <a:pt x="5104" y="4280"/>
                </a:cubicBezTo>
                <a:lnTo>
                  <a:pt x="5405" y="6034"/>
                </a:lnTo>
                <a:cubicBezTo>
                  <a:pt x="5418" y="6110"/>
                  <a:pt x="5387" y="6186"/>
                  <a:pt x="5325" y="6231"/>
                </a:cubicBezTo>
                <a:cubicBezTo>
                  <a:pt x="5262" y="6276"/>
                  <a:pt x="5180" y="6282"/>
                  <a:pt x="5112" y="6247"/>
                </a:cubicBezTo>
                <a:lnTo>
                  <a:pt x="3536" y="5419"/>
                </a:lnTo>
                <a:cubicBezTo>
                  <a:pt x="3388" y="5341"/>
                  <a:pt x="3211" y="5341"/>
                  <a:pt x="3063" y="5419"/>
                </a:cubicBezTo>
                <a:lnTo>
                  <a:pt x="1488" y="6247"/>
                </a:lnTo>
                <a:cubicBezTo>
                  <a:pt x="1420" y="6282"/>
                  <a:pt x="1337" y="6276"/>
                  <a:pt x="1275" y="6231"/>
                </a:cubicBezTo>
                <a:cubicBezTo>
                  <a:pt x="1213" y="6186"/>
                  <a:pt x="1182" y="6109"/>
                  <a:pt x="1195" y="6034"/>
                </a:cubicBezTo>
                <a:lnTo>
                  <a:pt x="1496" y="4280"/>
                </a:lnTo>
                <a:cubicBezTo>
                  <a:pt x="1524" y="4115"/>
                  <a:pt x="1469" y="3947"/>
                  <a:pt x="1349" y="3830"/>
                </a:cubicBezTo>
                <a:lnTo>
                  <a:pt x="75" y="2587"/>
                </a:lnTo>
                <a:cubicBezTo>
                  <a:pt x="20" y="2534"/>
                  <a:pt x="0" y="2453"/>
                  <a:pt x="24" y="2380"/>
                </a:cubicBezTo>
                <a:cubicBezTo>
                  <a:pt x="48" y="2307"/>
                  <a:pt x="111" y="2254"/>
                  <a:pt x="187" y="2243"/>
                </a:cubicBezTo>
                <a:lnTo>
                  <a:pt x="1948" y="1987"/>
                </a:lnTo>
                <a:cubicBezTo>
                  <a:pt x="2114" y="1963"/>
                  <a:pt x="2257" y="1859"/>
                  <a:pt x="2331" y="1709"/>
                </a:cubicBezTo>
                <a:lnTo>
                  <a:pt x="3119" y="113"/>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7" name="black-star-silhouette_69495">
            <a:extLst>
              <a:ext uri="{FF2B5EF4-FFF2-40B4-BE49-F238E27FC236}">
                <a16:creationId xmlns:a16="http://schemas.microsoft.com/office/drawing/2014/main" id="{08DFEA06-8259-9B12-7D3F-C4C5E151CBDE}"/>
              </a:ext>
            </a:extLst>
          </p:cNvPr>
          <p:cNvSpPr/>
          <p:nvPr/>
        </p:nvSpPr>
        <p:spPr>
          <a:xfrm>
            <a:off x="10847116" y="4240202"/>
            <a:ext cx="235822" cy="224115"/>
          </a:xfrm>
          <a:custGeom>
            <a:avLst/>
            <a:gdLst>
              <a:gd name="T0" fmla="*/ 3119 w 6600"/>
              <a:gd name="T1" fmla="*/ 113 h 6282"/>
              <a:gd name="T2" fmla="*/ 3300 w 6600"/>
              <a:gd name="T3" fmla="*/ 0 h 6282"/>
              <a:gd name="T4" fmla="*/ 3481 w 6600"/>
              <a:gd name="T5" fmla="*/ 113 h 6282"/>
              <a:gd name="T6" fmla="*/ 4269 w 6600"/>
              <a:gd name="T7" fmla="*/ 1709 h 6282"/>
              <a:gd name="T8" fmla="*/ 4652 w 6600"/>
              <a:gd name="T9" fmla="*/ 1987 h 6282"/>
              <a:gd name="T10" fmla="*/ 6413 w 6600"/>
              <a:gd name="T11" fmla="*/ 2243 h 6282"/>
              <a:gd name="T12" fmla="*/ 6576 w 6600"/>
              <a:gd name="T13" fmla="*/ 2380 h 6282"/>
              <a:gd name="T14" fmla="*/ 6525 w 6600"/>
              <a:gd name="T15" fmla="*/ 2587 h 6282"/>
              <a:gd name="T16" fmla="*/ 5250 w 6600"/>
              <a:gd name="T17" fmla="*/ 3830 h 6282"/>
              <a:gd name="T18" fmla="*/ 5104 w 6600"/>
              <a:gd name="T19" fmla="*/ 4280 h 6282"/>
              <a:gd name="T20" fmla="*/ 5405 w 6600"/>
              <a:gd name="T21" fmla="*/ 6034 h 6282"/>
              <a:gd name="T22" fmla="*/ 5325 w 6600"/>
              <a:gd name="T23" fmla="*/ 6231 h 6282"/>
              <a:gd name="T24" fmla="*/ 5112 w 6600"/>
              <a:gd name="T25" fmla="*/ 6247 h 6282"/>
              <a:gd name="T26" fmla="*/ 3536 w 6600"/>
              <a:gd name="T27" fmla="*/ 5419 h 6282"/>
              <a:gd name="T28" fmla="*/ 3063 w 6600"/>
              <a:gd name="T29" fmla="*/ 5419 h 6282"/>
              <a:gd name="T30" fmla="*/ 1488 w 6600"/>
              <a:gd name="T31" fmla="*/ 6247 h 6282"/>
              <a:gd name="T32" fmla="*/ 1275 w 6600"/>
              <a:gd name="T33" fmla="*/ 6231 h 6282"/>
              <a:gd name="T34" fmla="*/ 1195 w 6600"/>
              <a:gd name="T35" fmla="*/ 6034 h 6282"/>
              <a:gd name="T36" fmla="*/ 1496 w 6600"/>
              <a:gd name="T37" fmla="*/ 4280 h 6282"/>
              <a:gd name="T38" fmla="*/ 1349 w 6600"/>
              <a:gd name="T39" fmla="*/ 3830 h 6282"/>
              <a:gd name="T40" fmla="*/ 75 w 6600"/>
              <a:gd name="T41" fmla="*/ 2587 h 6282"/>
              <a:gd name="T42" fmla="*/ 24 w 6600"/>
              <a:gd name="T43" fmla="*/ 2380 h 6282"/>
              <a:gd name="T44" fmla="*/ 187 w 6600"/>
              <a:gd name="T45" fmla="*/ 2243 h 6282"/>
              <a:gd name="T46" fmla="*/ 1948 w 6600"/>
              <a:gd name="T47" fmla="*/ 1987 h 6282"/>
              <a:gd name="T48" fmla="*/ 2331 w 6600"/>
              <a:gd name="T49" fmla="*/ 1709 h 6282"/>
              <a:gd name="T50" fmla="*/ 3119 w 6600"/>
              <a:gd name="T51" fmla="*/ 113 h 6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600" h="6282">
                <a:moveTo>
                  <a:pt x="3119" y="113"/>
                </a:moveTo>
                <a:cubicBezTo>
                  <a:pt x="3153" y="44"/>
                  <a:pt x="3223" y="0"/>
                  <a:pt x="3300" y="0"/>
                </a:cubicBezTo>
                <a:cubicBezTo>
                  <a:pt x="3377" y="0"/>
                  <a:pt x="3447" y="44"/>
                  <a:pt x="3481" y="113"/>
                </a:cubicBezTo>
                <a:lnTo>
                  <a:pt x="4269" y="1709"/>
                </a:lnTo>
                <a:cubicBezTo>
                  <a:pt x="4343" y="1859"/>
                  <a:pt x="4486" y="1963"/>
                  <a:pt x="4652" y="1987"/>
                </a:cubicBezTo>
                <a:lnTo>
                  <a:pt x="6413" y="2243"/>
                </a:lnTo>
                <a:cubicBezTo>
                  <a:pt x="6489" y="2254"/>
                  <a:pt x="6552" y="2307"/>
                  <a:pt x="6576" y="2380"/>
                </a:cubicBezTo>
                <a:cubicBezTo>
                  <a:pt x="6600" y="2453"/>
                  <a:pt x="6580" y="2534"/>
                  <a:pt x="6525" y="2587"/>
                </a:cubicBezTo>
                <a:lnTo>
                  <a:pt x="5250" y="3830"/>
                </a:lnTo>
                <a:cubicBezTo>
                  <a:pt x="5131" y="3947"/>
                  <a:pt x="5076" y="4115"/>
                  <a:pt x="5104" y="4280"/>
                </a:cubicBezTo>
                <a:lnTo>
                  <a:pt x="5405" y="6034"/>
                </a:lnTo>
                <a:cubicBezTo>
                  <a:pt x="5418" y="6110"/>
                  <a:pt x="5387" y="6186"/>
                  <a:pt x="5325" y="6231"/>
                </a:cubicBezTo>
                <a:cubicBezTo>
                  <a:pt x="5262" y="6276"/>
                  <a:pt x="5180" y="6282"/>
                  <a:pt x="5112" y="6247"/>
                </a:cubicBezTo>
                <a:lnTo>
                  <a:pt x="3536" y="5419"/>
                </a:lnTo>
                <a:cubicBezTo>
                  <a:pt x="3388" y="5341"/>
                  <a:pt x="3211" y="5341"/>
                  <a:pt x="3063" y="5419"/>
                </a:cubicBezTo>
                <a:lnTo>
                  <a:pt x="1488" y="6247"/>
                </a:lnTo>
                <a:cubicBezTo>
                  <a:pt x="1420" y="6282"/>
                  <a:pt x="1337" y="6276"/>
                  <a:pt x="1275" y="6231"/>
                </a:cubicBezTo>
                <a:cubicBezTo>
                  <a:pt x="1213" y="6186"/>
                  <a:pt x="1182" y="6109"/>
                  <a:pt x="1195" y="6034"/>
                </a:cubicBezTo>
                <a:lnTo>
                  <a:pt x="1496" y="4280"/>
                </a:lnTo>
                <a:cubicBezTo>
                  <a:pt x="1524" y="4115"/>
                  <a:pt x="1469" y="3947"/>
                  <a:pt x="1349" y="3830"/>
                </a:cubicBezTo>
                <a:lnTo>
                  <a:pt x="75" y="2587"/>
                </a:lnTo>
                <a:cubicBezTo>
                  <a:pt x="20" y="2534"/>
                  <a:pt x="0" y="2453"/>
                  <a:pt x="24" y="2380"/>
                </a:cubicBezTo>
                <a:cubicBezTo>
                  <a:pt x="48" y="2307"/>
                  <a:pt x="111" y="2254"/>
                  <a:pt x="187" y="2243"/>
                </a:cubicBezTo>
                <a:lnTo>
                  <a:pt x="1948" y="1987"/>
                </a:lnTo>
                <a:cubicBezTo>
                  <a:pt x="2114" y="1963"/>
                  <a:pt x="2257" y="1859"/>
                  <a:pt x="2331" y="1709"/>
                </a:cubicBezTo>
                <a:lnTo>
                  <a:pt x="3119" y="113"/>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8" name="black-star-silhouette_69495">
            <a:extLst>
              <a:ext uri="{FF2B5EF4-FFF2-40B4-BE49-F238E27FC236}">
                <a16:creationId xmlns:a16="http://schemas.microsoft.com/office/drawing/2014/main" id="{FE97C43C-1227-4FD3-C984-627D69127471}"/>
              </a:ext>
            </a:extLst>
          </p:cNvPr>
          <p:cNvSpPr/>
          <p:nvPr/>
        </p:nvSpPr>
        <p:spPr>
          <a:xfrm>
            <a:off x="10082140" y="4677680"/>
            <a:ext cx="235822" cy="224115"/>
          </a:xfrm>
          <a:custGeom>
            <a:avLst/>
            <a:gdLst>
              <a:gd name="T0" fmla="*/ 3119 w 6600"/>
              <a:gd name="T1" fmla="*/ 113 h 6282"/>
              <a:gd name="T2" fmla="*/ 3300 w 6600"/>
              <a:gd name="T3" fmla="*/ 0 h 6282"/>
              <a:gd name="T4" fmla="*/ 3481 w 6600"/>
              <a:gd name="T5" fmla="*/ 113 h 6282"/>
              <a:gd name="T6" fmla="*/ 4269 w 6600"/>
              <a:gd name="T7" fmla="*/ 1709 h 6282"/>
              <a:gd name="T8" fmla="*/ 4652 w 6600"/>
              <a:gd name="T9" fmla="*/ 1987 h 6282"/>
              <a:gd name="T10" fmla="*/ 6413 w 6600"/>
              <a:gd name="T11" fmla="*/ 2243 h 6282"/>
              <a:gd name="T12" fmla="*/ 6576 w 6600"/>
              <a:gd name="T13" fmla="*/ 2380 h 6282"/>
              <a:gd name="T14" fmla="*/ 6525 w 6600"/>
              <a:gd name="T15" fmla="*/ 2587 h 6282"/>
              <a:gd name="T16" fmla="*/ 5250 w 6600"/>
              <a:gd name="T17" fmla="*/ 3830 h 6282"/>
              <a:gd name="T18" fmla="*/ 5104 w 6600"/>
              <a:gd name="T19" fmla="*/ 4280 h 6282"/>
              <a:gd name="T20" fmla="*/ 5405 w 6600"/>
              <a:gd name="T21" fmla="*/ 6034 h 6282"/>
              <a:gd name="T22" fmla="*/ 5325 w 6600"/>
              <a:gd name="T23" fmla="*/ 6231 h 6282"/>
              <a:gd name="T24" fmla="*/ 5112 w 6600"/>
              <a:gd name="T25" fmla="*/ 6247 h 6282"/>
              <a:gd name="T26" fmla="*/ 3536 w 6600"/>
              <a:gd name="T27" fmla="*/ 5419 h 6282"/>
              <a:gd name="T28" fmla="*/ 3063 w 6600"/>
              <a:gd name="T29" fmla="*/ 5419 h 6282"/>
              <a:gd name="T30" fmla="*/ 1488 w 6600"/>
              <a:gd name="T31" fmla="*/ 6247 h 6282"/>
              <a:gd name="T32" fmla="*/ 1275 w 6600"/>
              <a:gd name="T33" fmla="*/ 6231 h 6282"/>
              <a:gd name="T34" fmla="*/ 1195 w 6600"/>
              <a:gd name="T35" fmla="*/ 6034 h 6282"/>
              <a:gd name="T36" fmla="*/ 1496 w 6600"/>
              <a:gd name="T37" fmla="*/ 4280 h 6282"/>
              <a:gd name="T38" fmla="*/ 1349 w 6600"/>
              <a:gd name="T39" fmla="*/ 3830 h 6282"/>
              <a:gd name="T40" fmla="*/ 75 w 6600"/>
              <a:gd name="T41" fmla="*/ 2587 h 6282"/>
              <a:gd name="T42" fmla="*/ 24 w 6600"/>
              <a:gd name="T43" fmla="*/ 2380 h 6282"/>
              <a:gd name="T44" fmla="*/ 187 w 6600"/>
              <a:gd name="T45" fmla="*/ 2243 h 6282"/>
              <a:gd name="T46" fmla="*/ 1948 w 6600"/>
              <a:gd name="T47" fmla="*/ 1987 h 6282"/>
              <a:gd name="T48" fmla="*/ 2331 w 6600"/>
              <a:gd name="T49" fmla="*/ 1709 h 6282"/>
              <a:gd name="T50" fmla="*/ 3119 w 6600"/>
              <a:gd name="T51" fmla="*/ 113 h 6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600" h="6282">
                <a:moveTo>
                  <a:pt x="3119" y="113"/>
                </a:moveTo>
                <a:cubicBezTo>
                  <a:pt x="3153" y="44"/>
                  <a:pt x="3223" y="0"/>
                  <a:pt x="3300" y="0"/>
                </a:cubicBezTo>
                <a:cubicBezTo>
                  <a:pt x="3377" y="0"/>
                  <a:pt x="3447" y="44"/>
                  <a:pt x="3481" y="113"/>
                </a:cubicBezTo>
                <a:lnTo>
                  <a:pt x="4269" y="1709"/>
                </a:lnTo>
                <a:cubicBezTo>
                  <a:pt x="4343" y="1859"/>
                  <a:pt x="4486" y="1963"/>
                  <a:pt x="4652" y="1987"/>
                </a:cubicBezTo>
                <a:lnTo>
                  <a:pt x="6413" y="2243"/>
                </a:lnTo>
                <a:cubicBezTo>
                  <a:pt x="6489" y="2254"/>
                  <a:pt x="6552" y="2307"/>
                  <a:pt x="6576" y="2380"/>
                </a:cubicBezTo>
                <a:cubicBezTo>
                  <a:pt x="6600" y="2453"/>
                  <a:pt x="6580" y="2534"/>
                  <a:pt x="6525" y="2587"/>
                </a:cubicBezTo>
                <a:lnTo>
                  <a:pt x="5250" y="3830"/>
                </a:lnTo>
                <a:cubicBezTo>
                  <a:pt x="5131" y="3947"/>
                  <a:pt x="5076" y="4115"/>
                  <a:pt x="5104" y="4280"/>
                </a:cubicBezTo>
                <a:lnTo>
                  <a:pt x="5405" y="6034"/>
                </a:lnTo>
                <a:cubicBezTo>
                  <a:pt x="5418" y="6110"/>
                  <a:pt x="5387" y="6186"/>
                  <a:pt x="5325" y="6231"/>
                </a:cubicBezTo>
                <a:cubicBezTo>
                  <a:pt x="5262" y="6276"/>
                  <a:pt x="5180" y="6282"/>
                  <a:pt x="5112" y="6247"/>
                </a:cubicBezTo>
                <a:lnTo>
                  <a:pt x="3536" y="5419"/>
                </a:lnTo>
                <a:cubicBezTo>
                  <a:pt x="3388" y="5341"/>
                  <a:pt x="3211" y="5341"/>
                  <a:pt x="3063" y="5419"/>
                </a:cubicBezTo>
                <a:lnTo>
                  <a:pt x="1488" y="6247"/>
                </a:lnTo>
                <a:cubicBezTo>
                  <a:pt x="1420" y="6282"/>
                  <a:pt x="1337" y="6276"/>
                  <a:pt x="1275" y="6231"/>
                </a:cubicBezTo>
                <a:cubicBezTo>
                  <a:pt x="1213" y="6186"/>
                  <a:pt x="1182" y="6109"/>
                  <a:pt x="1195" y="6034"/>
                </a:cubicBezTo>
                <a:lnTo>
                  <a:pt x="1496" y="4280"/>
                </a:lnTo>
                <a:cubicBezTo>
                  <a:pt x="1524" y="4115"/>
                  <a:pt x="1469" y="3947"/>
                  <a:pt x="1349" y="3830"/>
                </a:cubicBezTo>
                <a:lnTo>
                  <a:pt x="75" y="2587"/>
                </a:lnTo>
                <a:cubicBezTo>
                  <a:pt x="20" y="2534"/>
                  <a:pt x="0" y="2453"/>
                  <a:pt x="24" y="2380"/>
                </a:cubicBezTo>
                <a:cubicBezTo>
                  <a:pt x="48" y="2307"/>
                  <a:pt x="111" y="2254"/>
                  <a:pt x="187" y="2243"/>
                </a:cubicBezTo>
                <a:lnTo>
                  <a:pt x="1948" y="1987"/>
                </a:lnTo>
                <a:cubicBezTo>
                  <a:pt x="2114" y="1963"/>
                  <a:pt x="2257" y="1859"/>
                  <a:pt x="2331" y="1709"/>
                </a:cubicBezTo>
                <a:lnTo>
                  <a:pt x="3119" y="113"/>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9" name="black-star-silhouette_69495">
            <a:extLst>
              <a:ext uri="{FF2B5EF4-FFF2-40B4-BE49-F238E27FC236}">
                <a16:creationId xmlns:a16="http://schemas.microsoft.com/office/drawing/2014/main" id="{FACFF684-EACA-4527-9EE4-85EEA6DAE536}"/>
              </a:ext>
            </a:extLst>
          </p:cNvPr>
          <p:cNvSpPr/>
          <p:nvPr/>
        </p:nvSpPr>
        <p:spPr>
          <a:xfrm>
            <a:off x="10337132" y="4677680"/>
            <a:ext cx="235822" cy="224115"/>
          </a:xfrm>
          <a:custGeom>
            <a:avLst/>
            <a:gdLst>
              <a:gd name="T0" fmla="*/ 3119 w 6600"/>
              <a:gd name="T1" fmla="*/ 113 h 6282"/>
              <a:gd name="T2" fmla="*/ 3300 w 6600"/>
              <a:gd name="T3" fmla="*/ 0 h 6282"/>
              <a:gd name="T4" fmla="*/ 3481 w 6600"/>
              <a:gd name="T5" fmla="*/ 113 h 6282"/>
              <a:gd name="T6" fmla="*/ 4269 w 6600"/>
              <a:gd name="T7" fmla="*/ 1709 h 6282"/>
              <a:gd name="T8" fmla="*/ 4652 w 6600"/>
              <a:gd name="T9" fmla="*/ 1987 h 6282"/>
              <a:gd name="T10" fmla="*/ 6413 w 6600"/>
              <a:gd name="T11" fmla="*/ 2243 h 6282"/>
              <a:gd name="T12" fmla="*/ 6576 w 6600"/>
              <a:gd name="T13" fmla="*/ 2380 h 6282"/>
              <a:gd name="T14" fmla="*/ 6525 w 6600"/>
              <a:gd name="T15" fmla="*/ 2587 h 6282"/>
              <a:gd name="T16" fmla="*/ 5250 w 6600"/>
              <a:gd name="T17" fmla="*/ 3830 h 6282"/>
              <a:gd name="T18" fmla="*/ 5104 w 6600"/>
              <a:gd name="T19" fmla="*/ 4280 h 6282"/>
              <a:gd name="T20" fmla="*/ 5405 w 6600"/>
              <a:gd name="T21" fmla="*/ 6034 h 6282"/>
              <a:gd name="T22" fmla="*/ 5325 w 6600"/>
              <a:gd name="T23" fmla="*/ 6231 h 6282"/>
              <a:gd name="T24" fmla="*/ 5112 w 6600"/>
              <a:gd name="T25" fmla="*/ 6247 h 6282"/>
              <a:gd name="T26" fmla="*/ 3536 w 6600"/>
              <a:gd name="T27" fmla="*/ 5419 h 6282"/>
              <a:gd name="T28" fmla="*/ 3063 w 6600"/>
              <a:gd name="T29" fmla="*/ 5419 h 6282"/>
              <a:gd name="T30" fmla="*/ 1488 w 6600"/>
              <a:gd name="T31" fmla="*/ 6247 h 6282"/>
              <a:gd name="T32" fmla="*/ 1275 w 6600"/>
              <a:gd name="T33" fmla="*/ 6231 h 6282"/>
              <a:gd name="T34" fmla="*/ 1195 w 6600"/>
              <a:gd name="T35" fmla="*/ 6034 h 6282"/>
              <a:gd name="T36" fmla="*/ 1496 w 6600"/>
              <a:gd name="T37" fmla="*/ 4280 h 6282"/>
              <a:gd name="T38" fmla="*/ 1349 w 6600"/>
              <a:gd name="T39" fmla="*/ 3830 h 6282"/>
              <a:gd name="T40" fmla="*/ 75 w 6600"/>
              <a:gd name="T41" fmla="*/ 2587 h 6282"/>
              <a:gd name="T42" fmla="*/ 24 w 6600"/>
              <a:gd name="T43" fmla="*/ 2380 h 6282"/>
              <a:gd name="T44" fmla="*/ 187 w 6600"/>
              <a:gd name="T45" fmla="*/ 2243 h 6282"/>
              <a:gd name="T46" fmla="*/ 1948 w 6600"/>
              <a:gd name="T47" fmla="*/ 1987 h 6282"/>
              <a:gd name="T48" fmla="*/ 2331 w 6600"/>
              <a:gd name="T49" fmla="*/ 1709 h 6282"/>
              <a:gd name="T50" fmla="*/ 3119 w 6600"/>
              <a:gd name="T51" fmla="*/ 113 h 6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600" h="6282">
                <a:moveTo>
                  <a:pt x="3119" y="113"/>
                </a:moveTo>
                <a:cubicBezTo>
                  <a:pt x="3153" y="44"/>
                  <a:pt x="3223" y="0"/>
                  <a:pt x="3300" y="0"/>
                </a:cubicBezTo>
                <a:cubicBezTo>
                  <a:pt x="3377" y="0"/>
                  <a:pt x="3447" y="44"/>
                  <a:pt x="3481" y="113"/>
                </a:cubicBezTo>
                <a:lnTo>
                  <a:pt x="4269" y="1709"/>
                </a:lnTo>
                <a:cubicBezTo>
                  <a:pt x="4343" y="1859"/>
                  <a:pt x="4486" y="1963"/>
                  <a:pt x="4652" y="1987"/>
                </a:cubicBezTo>
                <a:lnTo>
                  <a:pt x="6413" y="2243"/>
                </a:lnTo>
                <a:cubicBezTo>
                  <a:pt x="6489" y="2254"/>
                  <a:pt x="6552" y="2307"/>
                  <a:pt x="6576" y="2380"/>
                </a:cubicBezTo>
                <a:cubicBezTo>
                  <a:pt x="6600" y="2453"/>
                  <a:pt x="6580" y="2534"/>
                  <a:pt x="6525" y="2587"/>
                </a:cubicBezTo>
                <a:lnTo>
                  <a:pt x="5250" y="3830"/>
                </a:lnTo>
                <a:cubicBezTo>
                  <a:pt x="5131" y="3947"/>
                  <a:pt x="5076" y="4115"/>
                  <a:pt x="5104" y="4280"/>
                </a:cubicBezTo>
                <a:lnTo>
                  <a:pt x="5405" y="6034"/>
                </a:lnTo>
                <a:cubicBezTo>
                  <a:pt x="5418" y="6110"/>
                  <a:pt x="5387" y="6186"/>
                  <a:pt x="5325" y="6231"/>
                </a:cubicBezTo>
                <a:cubicBezTo>
                  <a:pt x="5262" y="6276"/>
                  <a:pt x="5180" y="6282"/>
                  <a:pt x="5112" y="6247"/>
                </a:cubicBezTo>
                <a:lnTo>
                  <a:pt x="3536" y="5419"/>
                </a:lnTo>
                <a:cubicBezTo>
                  <a:pt x="3388" y="5341"/>
                  <a:pt x="3211" y="5341"/>
                  <a:pt x="3063" y="5419"/>
                </a:cubicBezTo>
                <a:lnTo>
                  <a:pt x="1488" y="6247"/>
                </a:lnTo>
                <a:cubicBezTo>
                  <a:pt x="1420" y="6282"/>
                  <a:pt x="1337" y="6276"/>
                  <a:pt x="1275" y="6231"/>
                </a:cubicBezTo>
                <a:cubicBezTo>
                  <a:pt x="1213" y="6186"/>
                  <a:pt x="1182" y="6109"/>
                  <a:pt x="1195" y="6034"/>
                </a:cubicBezTo>
                <a:lnTo>
                  <a:pt x="1496" y="4280"/>
                </a:lnTo>
                <a:cubicBezTo>
                  <a:pt x="1524" y="4115"/>
                  <a:pt x="1469" y="3947"/>
                  <a:pt x="1349" y="3830"/>
                </a:cubicBezTo>
                <a:lnTo>
                  <a:pt x="75" y="2587"/>
                </a:lnTo>
                <a:cubicBezTo>
                  <a:pt x="20" y="2534"/>
                  <a:pt x="0" y="2453"/>
                  <a:pt x="24" y="2380"/>
                </a:cubicBezTo>
                <a:cubicBezTo>
                  <a:pt x="48" y="2307"/>
                  <a:pt x="111" y="2254"/>
                  <a:pt x="187" y="2243"/>
                </a:cubicBezTo>
                <a:lnTo>
                  <a:pt x="1948" y="1987"/>
                </a:lnTo>
                <a:cubicBezTo>
                  <a:pt x="2114" y="1963"/>
                  <a:pt x="2257" y="1859"/>
                  <a:pt x="2331" y="1709"/>
                </a:cubicBezTo>
                <a:lnTo>
                  <a:pt x="3119" y="113"/>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0" name="black-star-silhouette_69495">
            <a:extLst>
              <a:ext uri="{FF2B5EF4-FFF2-40B4-BE49-F238E27FC236}">
                <a16:creationId xmlns:a16="http://schemas.microsoft.com/office/drawing/2014/main" id="{5C7591A2-1D02-707B-FA57-94230774C823}"/>
              </a:ext>
            </a:extLst>
          </p:cNvPr>
          <p:cNvSpPr/>
          <p:nvPr/>
        </p:nvSpPr>
        <p:spPr>
          <a:xfrm>
            <a:off x="10592124" y="4677680"/>
            <a:ext cx="235822" cy="224115"/>
          </a:xfrm>
          <a:custGeom>
            <a:avLst/>
            <a:gdLst>
              <a:gd name="T0" fmla="*/ 3119 w 6600"/>
              <a:gd name="T1" fmla="*/ 113 h 6282"/>
              <a:gd name="T2" fmla="*/ 3300 w 6600"/>
              <a:gd name="T3" fmla="*/ 0 h 6282"/>
              <a:gd name="T4" fmla="*/ 3481 w 6600"/>
              <a:gd name="T5" fmla="*/ 113 h 6282"/>
              <a:gd name="T6" fmla="*/ 4269 w 6600"/>
              <a:gd name="T7" fmla="*/ 1709 h 6282"/>
              <a:gd name="T8" fmla="*/ 4652 w 6600"/>
              <a:gd name="T9" fmla="*/ 1987 h 6282"/>
              <a:gd name="T10" fmla="*/ 6413 w 6600"/>
              <a:gd name="T11" fmla="*/ 2243 h 6282"/>
              <a:gd name="T12" fmla="*/ 6576 w 6600"/>
              <a:gd name="T13" fmla="*/ 2380 h 6282"/>
              <a:gd name="T14" fmla="*/ 6525 w 6600"/>
              <a:gd name="T15" fmla="*/ 2587 h 6282"/>
              <a:gd name="T16" fmla="*/ 5250 w 6600"/>
              <a:gd name="T17" fmla="*/ 3830 h 6282"/>
              <a:gd name="T18" fmla="*/ 5104 w 6600"/>
              <a:gd name="T19" fmla="*/ 4280 h 6282"/>
              <a:gd name="T20" fmla="*/ 5405 w 6600"/>
              <a:gd name="T21" fmla="*/ 6034 h 6282"/>
              <a:gd name="T22" fmla="*/ 5325 w 6600"/>
              <a:gd name="T23" fmla="*/ 6231 h 6282"/>
              <a:gd name="T24" fmla="*/ 5112 w 6600"/>
              <a:gd name="T25" fmla="*/ 6247 h 6282"/>
              <a:gd name="T26" fmla="*/ 3536 w 6600"/>
              <a:gd name="T27" fmla="*/ 5419 h 6282"/>
              <a:gd name="T28" fmla="*/ 3063 w 6600"/>
              <a:gd name="T29" fmla="*/ 5419 h 6282"/>
              <a:gd name="T30" fmla="*/ 1488 w 6600"/>
              <a:gd name="T31" fmla="*/ 6247 h 6282"/>
              <a:gd name="T32" fmla="*/ 1275 w 6600"/>
              <a:gd name="T33" fmla="*/ 6231 h 6282"/>
              <a:gd name="T34" fmla="*/ 1195 w 6600"/>
              <a:gd name="T35" fmla="*/ 6034 h 6282"/>
              <a:gd name="T36" fmla="*/ 1496 w 6600"/>
              <a:gd name="T37" fmla="*/ 4280 h 6282"/>
              <a:gd name="T38" fmla="*/ 1349 w 6600"/>
              <a:gd name="T39" fmla="*/ 3830 h 6282"/>
              <a:gd name="T40" fmla="*/ 75 w 6600"/>
              <a:gd name="T41" fmla="*/ 2587 h 6282"/>
              <a:gd name="T42" fmla="*/ 24 w 6600"/>
              <a:gd name="T43" fmla="*/ 2380 h 6282"/>
              <a:gd name="T44" fmla="*/ 187 w 6600"/>
              <a:gd name="T45" fmla="*/ 2243 h 6282"/>
              <a:gd name="T46" fmla="*/ 1948 w 6600"/>
              <a:gd name="T47" fmla="*/ 1987 h 6282"/>
              <a:gd name="T48" fmla="*/ 2331 w 6600"/>
              <a:gd name="T49" fmla="*/ 1709 h 6282"/>
              <a:gd name="T50" fmla="*/ 3119 w 6600"/>
              <a:gd name="T51" fmla="*/ 113 h 6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600" h="6282">
                <a:moveTo>
                  <a:pt x="3119" y="113"/>
                </a:moveTo>
                <a:cubicBezTo>
                  <a:pt x="3153" y="44"/>
                  <a:pt x="3223" y="0"/>
                  <a:pt x="3300" y="0"/>
                </a:cubicBezTo>
                <a:cubicBezTo>
                  <a:pt x="3377" y="0"/>
                  <a:pt x="3447" y="44"/>
                  <a:pt x="3481" y="113"/>
                </a:cubicBezTo>
                <a:lnTo>
                  <a:pt x="4269" y="1709"/>
                </a:lnTo>
                <a:cubicBezTo>
                  <a:pt x="4343" y="1859"/>
                  <a:pt x="4486" y="1963"/>
                  <a:pt x="4652" y="1987"/>
                </a:cubicBezTo>
                <a:lnTo>
                  <a:pt x="6413" y="2243"/>
                </a:lnTo>
                <a:cubicBezTo>
                  <a:pt x="6489" y="2254"/>
                  <a:pt x="6552" y="2307"/>
                  <a:pt x="6576" y="2380"/>
                </a:cubicBezTo>
                <a:cubicBezTo>
                  <a:pt x="6600" y="2453"/>
                  <a:pt x="6580" y="2534"/>
                  <a:pt x="6525" y="2587"/>
                </a:cubicBezTo>
                <a:lnTo>
                  <a:pt x="5250" y="3830"/>
                </a:lnTo>
                <a:cubicBezTo>
                  <a:pt x="5131" y="3947"/>
                  <a:pt x="5076" y="4115"/>
                  <a:pt x="5104" y="4280"/>
                </a:cubicBezTo>
                <a:lnTo>
                  <a:pt x="5405" y="6034"/>
                </a:lnTo>
                <a:cubicBezTo>
                  <a:pt x="5418" y="6110"/>
                  <a:pt x="5387" y="6186"/>
                  <a:pt x="5325" y="6231"/>
                </a:cubicBezTo>
                <a:cubicBezTo>
                  <a:pt x="5262" y="6276"/>
                  <a:pt x="5180" y="6282"/>
                  <a:pt x="5112" y="6247"/>
                </a:cubicBezTo>
                <a:lnTo>
                  <a:pt x="3536" y="5419"/>
                </a:lnTo>
                <a:cubicBezTo>
                  <a:pt x="3388" y="5341"/>
                  <a:pt x="3211" y="5341"/>
                  <a:pt x="3063" y="5419"/>
                </a:cubicBezTo>
                <a:lnTo>
                  <a:pt x="1488" y="6247"/>
                </a:lnTo>
                <a:cubicBezTo>
                  <a:pt x="1420" y="6282"/>
                  <a:pt x="1337" y="6276"/>
                  <a:pt x="1275" y="6231"/>
                </a:cubicBezTo>
                <a:cubicBezTo>
                  <a:pt x="1213" y="6186"/>
                  <a:pt x="1182" y="6109"/>
                  <a:pt x="1195" y="6034"/>
                </a:cubicBezTo>
                <a:lnTo>
                  <a:pt x="1496" y="4280"/>
                </a:lnTo>
                <a:cubicBezTo>
                  <a:pt x="1524" y="4115"/>
                  <a:pt x="1469" y="3947"/>
                  <a:pt x="1349" y="3830"/>
                </a:cubicBezTo>
                <a:lnTo>
                  <a:pt x="75" y="2587"/>
                </a:lnTo>
                <a:cubicBezTo>
                  <a:pt x="20" y="2534"/>
                  <a:pt x="0" y="2453"/>
                  <a:pt x="24" y="2380"/>
                </a:cubicBezTo>
                <a:cubicBezTo>
                  <a:pt x="48" y="2307"/>
                  <a:pt x="111" y="2254"/>
                  <a:pt x="187" y="2243"/>
                </a:cubicBezTo>
                <a:lnTo>
                  <a:pt x="1948" y="1987"/>
                </a:lnTo>
                <a:cubicBezTo>
                  <a:pt x="2114" y="1963"/>
                  <a:pt x="2257" y="1859"/>
                  <a:pt x="2331" y="1709"/>
                </a:cubicBezTo>
                <a:lnTo>
                  <a:pt x="3119" y="113"/>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2" name="black-star-silhouette_69495">
            <a:extLst>
              <a:ext uri="{FF2B5EF4-FFF2-40B4-BE49-F238E27FC236}">
                <a16:creationId xmlns:a16="http://schemas.microsoft.com/office/drawing/2014/main" id="{BDCE2A71-D01B-CCB3-2610-5FD8FBEB559F}"/>
              </a:ext>
            </a:extLst>
          </p:cNvPr>
          <p:cNvSpPr/>
          <p:nvPr/>
        </p:nvSpPr>
        <p:spPr>
          <a:xfrm>
            <a:off x="10082140" y="5115158"/>
            <a:ext cx="235822" cy="224115"/>
          </a:xfrm>
          <a:custGeom>
            <a:avLst/>
            <a:gdLst>
              <a:gd name="T0" fmla="*/ 3119 w 6600"/>
              <a:gd name="T1" fmla="*/ 113 h 6282"/>
              <a:gd name="T2" fmla="*/ 3300 w 6600"/>
              <a:gd name="T3" fmla="*/ 0 h 6282"/>
              <a:gd name="T4" fmla="*/ 3481 w 6600"/>
              <a:gd name="T5" fmla="*/ 113 h 6282"/>
              <a:gd name="T6" fmla="*/ 4269 w 6600"/>
              <a:gd name="T7" fmla="*/ 1709 h 6282"/>
              <a:gd name="T8" fmla="*/ 4652 w 6600"/>
              <a:gd name="T9" fmla="*/ 1987 h 6282"/>
              <a:gd name="T10" fmla="*/ 6413 w 6600"/>
              <a:gd name="T11" fmla="*/ 2243 h 6282"/>
              <a:gd name="T12" fmla="*/ 6576 w 6600"/>
              <a:gd name="T13" fmla="*/ 2380 h 6282"/>
              <a:gd name="T14" fmla="*/ 6525 w 6600"/>
              <a:gd name="T15" fmla="*/ 2587 h 6282"/>
              <a:gd name="T16" fmla="*/ 5250 w 6600"/>
              <a:gd name="T17" fmla="*/ 3830 h 6282"/>
              <a:gd name="T18" fmla="*/ 5104 w 6600"/>
              <a:gd name="T19" fmla="*/ 4280 h 6282"/>
              <a:gd name="T20" fmla="*/ 5405 w 6600"/>
              <a:gd name="T21" fmla="*/ 6034 h 6282"/>
              <a:gd name="T22" fmla="*/ 5325 w 6600"/>
              <a:gd name="T23" fmla="*/ 6231 h 6282"/>
              <a:gd name="T24" fmla="*/ 5112 w 6600"/>
              <a:gd name="T25" fmla="*/ 6247 h 6282"/>
              <a:gd name="T26" fmla="*/ 3536 w 6600"/>
              <a:gd name="T27" fmla="*/ 5419 h 6282"/>
              <a:gd name="T28" fmla="*/ 3063 w 6600"/>
              <a:gd name="T29" fmla="*/ 5419 h 6282"/>
              <a:gd name="T30" fmla="*/ 1488 w 6600"/>
              <a:gd name="T31" fmla="*/ 6247 h 6282"/>
              <a:gd name="T32" fmla="*/ 1275 w 6600"/>
              <a:gd name="T33" fmla="*/ 6231 h 6282"/>
              <a:gd name="T34" fmla="*/ 1195 w 6600"/>
              <a:gd name="T35" fmla="*/ 6034 h 6282"/>
              <a:gd name="T36" fmla="*/ 1496 w 6600"/>
              <a:gd name="T37" fmla="*/ 4280 h 6282"/>
              <a:gd name="T38" fmla="*/ 1349 w 6600"/>
              <a:gd name="T39" fmla="*/ 3830 h 6282"/>
              <a:gd name="T40" fmla="*/ 75 w 6600"/>
              <a:gd name="T41" fmla="*/ 2587 h 6282"/>
              <a:gd name="T42" fmla="*/ 24 w 6600"/>
              <a:gd name="T43" fmla="*/ 2380 h 6282"/>
              <a:gd name="T44" fmla="*/ 187 w 6600"/>
              <a:gd name="T45" fmla="*/ 2243 h 6282"/>
              <a:gd name="T46" fmla="*/ 1948 w 6600"/>
              <a:gd name="T47" fmla="*/ 1987 h 6282"/>
              <a:gd name="T48" fmla="*/ 2331 w 6600"/>
              <a:gd name="T49" fmla="*/ 1709 h 6282"/>
              <a:gd name="T50" fmla="*/ 3119 w 6600"/>
              <a:gd name="T51" fmla="*/ 113 h 6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600" h="6282">
                <a:moveTo>
                  <a:pt x="3119" y="113"/>
                </a:moveTo>
                <a:cubicBezTo>
                  <a:pt x="3153" y="44"/>
                  <a:pt x="3223" y="0"/>
                  <a:pt x="3300" y="0"/>
                </a:cubicBezTo>
                <a:cubicBezTo>
                  <a:pt x="3377" y="0"/>
                  <a:pt x="3447" y="44"/>
                  <a:pt x="3481" y="113"/>
                </a:cubicBezTo>
                <a:lnTo>
                  <a:pt x="4269" y="1709"/>
                </a:lnTo>
                <a:cubicBezTo>
                  <a:pt x="4343" y="1859"/>
                  <a:pt x="4486" y="1963"/>
                  <a:pt x="4652" y="1987"/>
                </a:cubicBezTo>
                <a:lnTo>
                  <a:pt x="6413" y="2243"/>
                </a:lnTo>
                <a:cubicBezTo>
                  <a:pt x="6489" y="2254"/>
                  <a:pt x="6552" y="2307"/>
                  <a:pt x="6576" y="2380"/>
                </a:cubicBezTo>
                <a:cubicBezTo>
                  <a:pt x="6600" y="2453"/>
                  <a:pt x="6580" y="2534"/>
                  <a:pt x="6525" y="2587"/>
                </a:cubicBezTo>
                <a:lnTo>
                  <a:pt x="5250" y="3830"/>
                </a:lnTo>
                <a:cubicBezTo>
                  <a:pt x="5131" y="3947"/>
                  <a:pt x="5076" y="4115"/>
                  <a:pt x="5104" y="4280"/>
                </a:cubicBezTo>
                <a:lnTo>
                  <a:pt x="5405" y="6034"/>
                </a:lnTo>
                <a:cubicBezTo>
                  <a:pt x="5418" y="6110"/>
                  <a:pt x="5387" y="6186"/>
                  <a:pt x="5325" y="6231"/>
                </a:cubicBezTo>
                <a:cubicBezTo>
                  <a:pt x="5262" y="6276"/>
                  <a:pt x="5180" y="6282"/>
                  <a:pt x="5112" y="6247"/>
                </a:cubicBezTo>
                <a:lnTo>
                  <a:pt x="3536" y="5419"/>
                </a:lnTo>
                <a:cubicBezTo>
                  <a:pt x="3388" y="5341"/>
                  <a:pt x="3211" y="5341"/>
                  <a:pt x="3063" y="5419"/>
                </a:cubicBezTo>
                <a:lnTo>
                  <a:pt x="1488" y="6247"/>
                </a:lnTo>
                <a:cubicBezTo>
                  <a:pt x="1420" y="6282"/>
                  <a:pt x="1337" y="6276"/>
                  <a:pt x="1275" y="6231"/>
                </a:cubicBezTo>
                <a:cubicBezTo>
                  <a:pt x="1213" y="6186"/>
                  <a:pt x="1182" y="6109"/>
                  <a:pt x="1195" y="6034"/>
                </a:cubicBezTo>
                <a:lnTo>
                  <a:pt x="1496" y="4280"/>
                </a:lnTo>
                <a:cubicBezTo>
                  <a:pt x="1524" y="4115"/>
                  <a:pt x="1469" y="3947"/>
                  <a:pt x="1349" y="3830"/>
                </a:cubicBezTo>
                <a:lnTo>
                  <a:pt x="75" y="2587"/>
                </a:lnTo>
                <a:cubicBezTo>
                  <a:pt x="20" y="2534"/>
                  <a:pt x="0" y="2453"/>
                  <a:pt x="24" y="2380"/>
                </a:cubicBezTo>
                <a:cubicBezTo>
                  <a:pt x="48" y="2307"/>
                  <a:pt x="111" y="2254"/>
                  <a:pt x="187" y="2243"/>
                </a:cubicBezTo>
                <a:lnTo>
                  <a:pt x="1948" y="1987"/>
                </a:lnTo>
                <a:cubicBezTo>
                  <a:pt x="2114" y="1963"/>
                  <a:pt x="2257" y="1859"/>
                  <a:pt x="2331" y="1709"/>
                </a:cubicBezTo>
                <a:lnTo>
                  <a:pt x="3119" y="113"/>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3" name="black-star-silhouette_69495">
            <a:extLst>
              <a:ext uri="{FF2B5EF4-FFF2-40B4-BE49-F238E27FC236}">
                <a16:creationId xmlns:a16="http://schemas.microsoft.com/office/drawing/2014/main" id="{D4761EF6-2326-8AE7-B92A-D782F28DF71E}"/>
              </a:ext>
            </a:extLst>
          </p:cNvPr>
          <p:cNvSpPr/>
          <p:nvPr/>
        </p:nvSpPr>
        <p:spPr>
          <a:xfrm>
            <a:off x="10337132" y="5115158"/>
            <a:ext cx="235822" cy="224115"/>
          </a:xfrm>
          <a:custGeom>
            <a:avLst/>
            <a:gdLst>
              <a:gd name="T0" fmla="*/ 3119 w 6600"/>
              <a:gd name="T1" fmla="*/ 113 h 6282"/>
              <a:gd name="T2" fmla="*/ 3300 w 6600"/>
              <a:gd name="T3" fmla="*/ 0 h 6282"/>
              <a:gd name="T4" fmla="*/ 3481 w 6600"/>
              <a:gd name="T5" fmla="*/ 113 h 6282"/>
              <a:gd name="T6" fmla="*/ 4269 w 6600"/>
              <a:gd name="T7" fmla="*/ 1709 h 6282"/>
              <a:gd name="T8" fmla="*/ 4652 w 6600"/>
              <a:gd name="T9" fmla="*/ 1987 h 6282"/>
              <a:gd name="T10" fmla="*/ 6413 w 6600"/>
              <a:gd name="T11" fmla="*/ 2243 h 6282"/>
              <a:gd name="T12" fmla="*/ 6576 w 6600"/>
              <a:gd name="T13" fmla="*/ 2380 h 6282"/>
              <a:gd name="T14" fmla="*/ 6525 w 6600"/>
              <a:gd name="T15" fmla="*/ 2587 h 6282"/>
              <a:gd name="T16" fmla="*/ 5250 w 6600"/>
              <a:gd name="T17" fmla="*/ 3830 h 6282"/>
              <a:gd name="T18" fmla="*/ 5104 w 6600"/>
              <a:gd name="T19" fmla="*/ 4280 h 6282"/>
              <a:gd name="T20" fmla="*/ 5405 w 6600"/>
              <a:gd name="T21" fmla="*/ 6034 h 6282"/>
              <a:gd name="T22" fmla="*/ 5325 w 6600"/>
              <a:gd name="T23" fmla="*/ 6231 h 6282"/>
              <a:gd name="T24" fmla="*/ 5112 w 6600"/>
              <a:gd name="T25" fmla="*/ 6247 h 6282"/>
              <a:gd name="T26" fmla="*/ 3536 w 6600"/>
              <a:gd name="T27" fmla="*/ 5419 h 6282"/>
              <a:gd name="T28" fmla="*/ 3063 w 6600"/>
              <a:gd name="T29" fmla="*/ 5419 h 6282"/>
              <a:gd name="T30" fmla="*/ 1488 w 6600"/>
              <a:gd name="T31" fmla="*/ 6247 h 6282"/>
              <a:gd name="T32" fmla="*/ 1275 w 6600"/>
              <a:gd name="T33" fmla="*/ 6231 h 6282"/>
              <a:gd name="T34" fmla="*/ 1195 w 6600"/>
              <a:gd name="T35" fmla="*/ 6034 h 6282"/>
              <a:gd name="T36" fmla="*/ 1496 w 6600"/>
              <a:gd name="T37" fmla="*/ 4280 h 6282"/>
              <a:gd name="T38" fmla="*/ 1349 w 6600"/>
              <a:gd name="T39" fmla="*/ 3830 h 6282"/>
              <a:gd name="T40" fmla="*/ 75 w 6600"/>
              <a:gd name="T41" fmla="*/ 2587 h 6282"/>
              <a:gd name="T42" fmla="*/ 24 w 6600"/>
              <a:gd name="T43" fmla="*/ 2380 h 6282"/>
              <a:gd name="T44" fmla="*/ 187 w 6600"/>
              <a:gd name="T45" fmla="*/ 2243 h 6282"/>
              <a:gd name="T46" fmla="*/ 1948 w 6600"/>
              <a:gd name="T47" fmla="*/ 1987 h 6282"/>
              <a:gd name="T48" fmla="*/ 2331 w 6600"/>
              <a:gd name="T49" fmla="*/ 1709 h 6282"/>
              <a:gd name="T50" fmla="*/ 3119 w 6600"/>
              <a:gd name="T51" fmla="*/ 113 h 6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600" h="6282">
                <a:moveTo>
                  <a:pt x="3119" y="113"/>
                </a:moveTo>
                <a:cubicBezTo>
                  <a:pt x="3153" y="44"/>
                  <a:pt x="3223" y="0"/>
                  <a:pt x="3300" y="0"/>
                </a:cubicBezTo>
                <a:cubicBezTo>
                  <a:pt x="3377" y="0"/>
                  <a:pt x="3447" y="44"/>
                  <a:pt x="3481" y="113"/>
                </a:cubicBezTo>
                <a:lnTo>
                  <a:pt x="4269" y="1709"/>
                </a:lnTo>
                <a:cubicBezTo>
                  <a:pt x="4343" y="1859"/>
                  <a:pt x="4486" y="1963"/>
                  <a:pt x="4652" y="1987"/>
                </a:cubicBezTo>
                <a:lnTo>
                  <a:pt x="6413" y="2243"/>
                </a:lnTo>
                <a:cubicBezTo>
                  <a:pt x="6489" y="2254"/>
                  <a:pt x="6552" y="2307"/>
                  <a:pt x="6576" y="2380"/>
                </a:cubicBezTo>
                <a:cubicBezTo>
                  <a:pt x="6600" y="2453"/>
                  <a:pt x="6580" y="2534"/>
                  <a:pt x="6525" y="2587"/>
                </a:cubicBezTo>
                <a:lnTo>
                  <a:pt x="5250" y="3830"/>
                </a:lnTo>
                <a:cubicBezTo>
                  <a:pt x="5131" y="3947"/>
                  <a:pt x="5076" y="4115"/>
                  <a:pt x="5104" y="4280"/>
                </a:cubicBezTo>
                <a:lnTo>
                  <a:pt x="5405" y="6034"/>
                </a:lnTo>
                <a:cubicBezTo>
                  <a:pt x="5418" y="6110"/>
                  <a:pt x="5387" y="6186"/>
                  <a:pt x="5325" y="6231"/>
                </a:cubicBezTo>
                <a:cubicBezTo>
                  <a:pt x="5262" y="6276"/>
                  <a:pt x="5180" y="6282"/>
                  <a:pt x="5112" y="6247"/>
                </a:cubicBezTo>
                <a:lnTo>
                  <a:pt x="3536" y="5419"/>
                </a:lnTo>
                <a:cubicBezTo>
                  <a:pt x="3388" y="5341"/>
                  <a:pt x="3211" y="5341"/>
                  <a:pt x="3063" y="5419"/>
                </a:cubicBezTo>
                <a:lnTo>
                  <a:pt x="1488" y="6247"/>
                </a:lnTo>
                <a:cubicBezTo>
                  <a:pt x="1420" y="6282"/>
                  <a:pt x="1337" y="6276"/>
                  <a:pt x="1275" y="6231"/>
                </a:cubicBezTo>
                <a:cubicBezTo>
                  <a:pt x="1213" y="6186"/>
                  <a:pt x="1182" y="6109"/>
                  <a:pt x="1195" y="6034"/>
                </a:cubicBezTo>
                <a:lnTo>
                  <a:pt x="1496" y="4280"/>
                </a:lnTo>
                <a:cubicBezTo>
                  <a:pt x="1524" y="4115"/>
                  <a:pt x="1469" y="3947"/>
                  <a:pt x="1349" y="3830"/>
                </a:cubicBezTo>
                <a:lnTo>
                  <a:pt x="75" y="2587"/>
                </a:lnTo>
                <a:cubicBezTo>
                  <a:pt x="20" y="2534"/>
                  <a:pt x="0" y="2453"/>
                  <a:pt x="24" y="2380"/>
                </a:cubicBezTo>
                <a:cubicBezTo>
                  <a:pt x="48" y="2307"/>
                  <a:pt x="111" y="2254"/>
                  <a:pt x="187" y="2243"/>
                </a:cubicBezTo>
                <a:lnTo>
                  <a:pt x="1948" y="1987"/>
                </a:lnTo>
                <a:cubicBezTo>
                  <a:pt x="2114" y="1963"/>
                  <a:pt x="2257" y="1859"/>
                  <a:pt x="2331" y="1709"/>
                </a:cubicBezTo>
                <a:lnTo>
                  <a:pt x="3119" y="113"/>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6" name="black-star-silhouette_69495">
            <a:extLst>
              <a:ext uri="{FF2B5EF4-FFF2-40B4-BE49-F238E27FC236}">
                <a16:creationId xmlns:a16="http://schemas.microsoft.com/office/drawing/2014/main" id="{3F23180E-F010-6883-7917-D9D0F35BCF24}"/>
              </a:ext>
            </a:extLst>
          </p:cNvPr>
          <p:cNvSpPr/>
          <p:nvPr/>
        </p:nvSpPr>
        <p:spPr>
          <a:xfrm>
            <a:off x="10082140" y="5552636"/>
            <a:ext cx="235822" cy="224115"/>
          </a:xfrm>
          <a:custGeom>
            <a:avLst/>
            <a:gdLst>
              <a:gd name="T0" fmla="*/ 3119 w 6600"/>
              <a:gd name="T1" fmla="*/ 113 h 6282"/>
              <a:gd name="T2" fmla="*/ 3300 w 6600"/>
              <a:gd name="T3" fmla="*/ 0 h 6282"/>
              <a:gd name="T4" fmla="*/ 3481 w 6600"/>
              <a:gd name="T5" fmla="*/ 113 h 6282"/>
              <a:gd name="T6" fmla="*/ 4269 w 6600"/>
              <a:gd name="T7" fmla="*/ 1709 h 6282"/>
              <a:gd name="T8" fmla="*/ 4652 w 6600"/>
              <a:gd name="T9" fmla="*/ 1987 h 6282"/>
              <a:gd name="T10" fmla="*/ 6413 w 6600"/>
              <a:gd name="T11" fmla="*/ 2243 h 6282"/>
              <a:gd name="T12" fmla="*/ 6576 w 6600"/>
              <a:gd name="T13" fmla="*/ 2380 h 6282"/>
              <a:gd name="T14" fmla="*/ 6525 w 6600"/>
              <a:gd name="T15" fmla="*/ 2587 h 6282"/>
              <a:gd name="T16" fmla="*/ 5250 w 6600"/>
              <a:gd name="T17" fmla="*/ 3830 h 6282"/>
              <a:gd name="T18" fmla="*/ 5104 w 6600"/>
              <a:gd name="T19" fmla="*/ 4280 h 6282"/>
              <a:gd name="T20" fmla="*/ 5405 w 6600"/>
              <a:gd name="T21" fmla="*/ 6034 h 6282"/>
              <a:gd name="T22" fmla="*/ 5325 w 6600"/>
              <a:gd name="T23" fmla="*/ 6231 h 6282"/>
              <a:gd name="T24" fmla="*/ 5112 w 6600"/>
              <a:gd name="T25" fmla="*/ 6247 h 6282"/>
              <a:gd name="T26" fmla="*/ 3536 w 6600"/>
              <a:gd name="T27" fmla="*/ 5419 h 6282"/>
              <a:gd name="T28" fmla="*/ 3063 w 6600"/>
              <a:gd name="T29" fmla="*/ 5419 h 6282"/>
              <a:gd name="T30" fmla="*/ 1488 w 6600"/>
              <a:gd name="T31" fmla="*/ 6247 h 6282"/>
              <a:gd name="T32" fmla="*/ 1275 w 6600"/>
              <a:gd name="T33" fmla="*/ 6231 h 6282"/>
              <a:gd name="T34" fmla="*/ 1195 w 6600"/>
              <a:gd name="T35" fmla="*/ 6034 h 6282"/>
              <a:gd name="T36" fmla="*/ 1496 w 6600"/>
              <a:gd name="T37" fmla="*/ 4280 h 6282"/>
              <a:gd name="T38" fmla="*/ 1349 w 6600"/>
              <a:gd name="T39" fmla="*/ 3830 h 6282"/>
              <a:gd name="T40" fmla="*/ 75 w 6600"/>
              <a:gd name="T41" fmla="*/ 2587 h 6282"/>
              <a:gd name="T42" fmla="*/ 24 w 6600"/>
              <a:gd name="T43" fmla="*/ 2380 h 6282"/>
              <a:gd name="T44" fmla="*/ 187 w 6600"/>
              <a:gd name="T45" fmla="*/ 2243 h 6282"/>
              <a:gd name="T46" fmla="*/ 1948 w 6600"/>
              <a:gd name="T47" fmla="*/ 1987 h 6282"/>
              <a:gd name="T48" fmla="*/ 2331 w 6600"/>
              <a:gd name="T49" fmla="*/ 1709 h 6282"/>
              <a:gd name="T50" fmla="*/ 3119 w 6600"/>
              <a:gd name="T51" fmla="*/ 113 h 6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600" h="6282">
                <a:moveTo>
                  <a:pt x="3119" y="113"/>
                </a:moveTo>
                <a:cubicBezTo>
                  <a:pt x="3153" y="44"/>
                  <a:pt x="3223" y="0"/>
                  <a:pt x="3300" y="0"/>
                </a:cubicBezTo>
                <a:cubicBezTo>
                  <a:pt x="3377" y="0"/>
                  <a:pt x="3447" y="44"/>
                  <a:pt x="3481" y="113"/>
                </a:cubicBezTo>
                <a:lnTo>
                  <a:pt x="4269" y="1709"/>
                </a:lnTo>
                <a:cubicBezTo>
                  <a:pt x="4343" y="1859"/>
                  <a:pt x="4486" y="1963"/>
                  <a:pt x="4652" y="1987"/>
                </a:cubicBezTo>
                <a:lnTo>
                  <a:pt x="6413" y="2243"/>
                </a:lnTo>
                <a:cubicBezTo>
                  <a:pt x="6489" y="2254"/>
                  <a:pt x="6552" y="2307"/>
                  <a:pt x="6576" y="2380"/>
                </a:cubicBezTo>
                <a:cubicBezTo>
                  <a:pt x="6600" y="2453"/>
                  <a:pt x="6580" y="2534"/>
                  <a:pt x="6525" y="2587"/>
                </a:cubicBezTo>
                <a:lnTo>
                  <a:pt x="5250" y="3830"/>
                </a:lnTo>
                <a:cubicBezTo>
                  <a:pt x="5131" y="3947"/>
                  <a:pt x="5076" y="4115"/>
                  <a:pt x="5104" y="4280"/>
                </a:cubicBezTo>
                <a:lnTo>
                  <a:pt x="5405" y="6034"/>
                </a:lnTo>
                <a:cubicBezTo>
                  <a:pt x="5418" y="6110"/>
                  <a:pt x="5387" y="6186"/>
                  <a:pt x="5325" y="6231"/>
                </a:cubicBezTo>
                <a:cubicBezTo>
                  <a:pt x="5262" y="6276"/>
                  <a:pt x="5180" y="6282"/>
                  <a:pt x="5112" y="6247"/>
                </a:cubicBezTo>
                <a:lnTo>
                  <a:pt x="3536" y="5419"/>
                </a:lnTo>
                <a:cubicBezTo>
                  <a:pt x="3388" y="5341"/>
                  <a:pt x="3211" y="5341"/>
                  <a:pt x="3063" y="5419"/>
                </a:cubicBezTo>
                <a:lnTo>
                  <a:pt x="1488" y="6247"/>
                </a:lnTo>
                <a:cubicBezTo>
                  <a:pt x="1420" y="6282"/>
                  <a:pt x="1337" y="6276"/>
                  <a:pt x="1275" y="6231"/>
                </a:cubicBezTo>
                <a:cubicBezTo>
                  <a:pt x="1213" y="6186"/>
                  <a:pt x="1182" y="6109"/>
                  <a:pt x="1195" y="6034"/>
                </a:cubicBezTo>
                <a:lnTo>
                  <a:pt x="1496" y="4280"/>
                </a:lnTo>
                <a:cubicBezTo>
                  <a:pt x="1524" y="4115"/>
                  <a:pt x="1469" y="3947"/>
                  <a:pt x="1349" y="3830"/>
                </a:cubicBezTo>
                <a:lnTo>
                  <a:pt x="75" y="2587"/>
                </a:lnTo>
                <a:cubicBezTo>
                  <a:pt x="20" y="2534"/>
                  <a:pt x="0" y="2453"/>
                  <a:pt x="24" y="2380"/>
                </a:cubicBezTo>
                <a:cubicBezTo>
                  <a:pt x="48" y="2307"/>
                  <a:pt x="111" y="2254"/>
                  <a:pt x="187" y="2243"/>
                </a:cubicBezTo>
                <a:lnTo>
                  <a:pt x="1948" y="1987"/>
                </a:lnTo>
                <a:cubicBezTo>
                  <a:pt x="2114" y="1963"/>
                  <a:pt x="2257" y="1859"/>
                  <a:pt x="2331" y="1709"/>
                </a:cubicBezTo>
                <a:lnTo>
                  <a:pt x="3119" y="113"/>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7" name="black-star-silhouette_69495">
            <a:extLst>
              <a:ext uri="{FF2B5EF4-FFF2-40B4-BE49-F238E27FC236}">
                <a16:creationId xmlns:a16="http://schemas.microsoft.com/office/drawing/2014/main" id="{33B8FE8F-7083-8641-019D-B7AA4D697322}"/>
              </a:ext>
            </a:extLst>
          </p:cNvPr>
          <p:cNvSpPr/>
          <p:nvPr/>
        </p:nvSpPr>
        <p:spPr>
          <a:xfrm>
            <a:off x="10337132" y="5552636"/>
            <a:ext cx="235822" cy="224115"/>
          </a:xfrm>
          <a:custGeom>
            <a:avLst/>
            <a:gdLst>
              <a:gd name="T0" fmla="*/ 3119 w 6600"/>
              <a:gd name="T1" fmla="*/ 113 h 6282"/>
              <a:gd name="T2" fmla="*/ 3300 w 6600"/>
              <a:gd name="T3" fmla="*/ 0 h 6282"/>
              <a:gd name="T4" fmla="*/ 3481 w 6600"/>
              <a:gd name="T5" fmla="*/ 113 h 6282"/>
              <a:gd name="T6" fmla="*/ 4269 w 6600"/>
              <a:gd name="T7" fmla="*/ 1709 h 6282"/>
              <a:gd name="T8" fmla="*/ 4652 w 6600"/>
              <a:gd name="T9" fmla="*/ 1987 h 6282"/>
              <a:gd name="T10" fmla="*/ 6413 w 6600"/>
              <a:gd name="T11" fmla="*/ 2243 h 6282"/>
              <a:gd name="T12" fmla="*/ 6576 w 6600"/>
              <a:gd name="T13" fmla="*/ 2380 h 6282"/>
              <a:gd name="T14" fmla="*/ 6525 w 6600"/>
              <a:gd name="T15" fmla="*/ 2587 h 6282"/>
              <a:gd name="T16" fmla="*/ 5250 w 6600"/>
              <a:gd name="T17" fmla="*/ 3830 h 6282"/>
              <a:gd name="T18" fmla="*/ 5104 w 6600"/>
              <a:gd name="T19" fmla="*/ 4280 h 6282"/>
              <a:gd name="T20" fmla="*/ 5405 w 6600"/>
              <a:gd name="T21" fmla="*/ 6034 h 6282"/>
              <a:gd name="T22" fmla="*/ 5325 w 6600"/>
              <a:gd name="T23" fmla="*/ 6231 h 6282"/>
              <a:gd name="T24" fmla="*/ 5112 w 6600"/>
              <a:gd name="T25" fmla="*/ 6247 h 6282"/>
              <a:gd name="T26" fmla="*/ 3536 w 6600"/>
              <a:gd name="T27" fmla="*/ 5419 h 6282"/>
              <a:gd name="T28" fmla="*/ 3063 w 6600"/>
              <a:gd name="T29" fmla="*/ 5419 h 6282"/>
              <a:gd name="T30" fmla="*/ 1488 w 6600"/>
              <a:gd name="T31" fmla="*/ 6247 h 6282"/>
              <a:gd name="T32" fmla="*/ 1275 w 6600"/>
              <a:gd name="T33" fmla="*/ 6231 h 6282"/>
              <a:gd name="T34" fmla="*/ 1195 w 6600"/>
              <a:gd name="T35" fmla="*/ 6034 h 6282"/>
              <a:gd name="T36" fmla="*/ 1496 w 6600"/>
              <a:gd name="T37" fmla="*/ 4280 h 6282"/>
              <a:gd name="T38" fmla="*/ 1349 w 6600"/>
              <a:gd name="T39" fmla="*/ 3830 h 6282"/>
              <a:gd name="T40" fmla="*/ 75 w 6600"/>
              <a:gd name="T41" fmla="*/ 2587 h 6282"/>
              <a:gd name="T42" fmla="*/ 24 w 6600"/>
              <a:gd name="T43" fmla="*/ 2380 h 6282"/>
              <a:gd name="T44" fmla="*/ 187 w 6600"/>
              <a:gd name="T45" fmla="*/ 2243 h 6282"/>
              <a:gd name="T46" fmla="*/ 1948 w 6600"/>
              <a:gd name="T47" fmla="*/ 1987 h 6282"/>
              <a:gd name="T48" fmla="*/ 2331 w 6600"/>
              <a:gd name="T49" fmla="*/ 1709 h 6282"/>
              <a:gd name="T50" fmla="*/ 3119 w 6600"/>
              <a:gd name="T51" fmla="*/ 113 h 6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600" h="6282">
                <a:moveTo>
                  <a:pt x="3119" y="113"/>
                </a:moveTo>
                <a:cubicBezTo>
                  <a:pt x="3153" y="44"/>
                  <a:pt x="3223" y="0"/>
                  <a:pt x="3300" y="0"/>
                </a:cubicBezTo>
                <a:cubicBezTo>
                  <a:pt x="3377" y="0"/>
                  <a:pt x="3447" y="44"/>
                  <a:pt x="3481" y="113"/>
                </a:cubicBezTo>
                <a:lnTo>
                  <a:pt x="4269" y="1709"/>
                </a:lnTo>
                <a:cubicBezTo>
                  <a:pt x="4343" y="1859"/>
                  <a:pt x="4486" y="1963"/>
                  <a:pt x="4652" y="1987"/>
                </a:cubicBezTo>
                <a:lnTo>
                  <a:pt x="6413" y="2243"/>
                </a:lnTo>
                <a:cubicBezTo>
                  <a:pt x="6489" y="2254"/>
                  <a:pt x="6552" y="2307"/>
                  <a:pt x="6576" y="2380"/>
                </a:cubicBezTo>
                <a:cubicBezTo>
                  <a:pt x="6600" y="2453"/>
                  <a:pt x="6580" y="2534"/>
                  <a:pt x="6525" y="2587"/>
                </a:cubicBezTo>
                <a:lnTo>
                  <a:pt x="5250" y="3830"/>
                </a:lnTo>
                <a:cubicBezTo>
                  <a:pt x="5131" y="3947"/>
                  <a:pt x="5076" y="4115"/>
                  <a:pt x="5104" y="4280"/>
                </a:cubicBezTo>
                <a:lnTo>
                  <a:pt x="5405" y="6034"/>
                </a:lnTo>
                <a:cubicBezTo>
                  <a:pt x="5418" y="6110"/>
                  <a:pt x="5387" y="6186"/>
                  <a:pt x="5325" y="6231"/>
                </a:cubicBezTo>
                <a:cubicBezTo>
                  <a:pt x="5262" y="6276"/>
                  <a:pt x="5180" y="6282"/>
                  <a:pt x="5112" y="6247"/>
                </a:cubicBezTo>
                <a:lnTo>
                  <a:pt x="3536" y="5419"/>
                </a:lnTo>
                <a:cubicBezTo>
                  <a:pt x="3388" y="5341"/>
                  <a:pt x="3211" y="5341"/>
                  <a:pt x="3063" y="5419"/>
                </a:cubicBezTo>
                <a:lnTo>
                  <a:pt x="1488" y="6247"/>
                </a:lnTo>
                <a:cubicBezTo>
                  <a:pt x="1420" y="6282"/>
                  <a:pt x="1337" y="6276"/>
                  <a:pt x="1275" y="6231"/>
                </a:cubicBezTo>
                <a:cubicBezTo>
                  <a:pt x="1213" y="6186"/>
                  <a:pt x="1182" y="6109"/>
                  <a:pt x="1195" y="6034"/>
                </a:cubicBezTo>
                <a:lnTo>
                  <a:pt x="1496" y="4280"/>
                </a:lnTo>
                <a:cubicBezTo>
                  <a:pt x="1524" y="4115"/>
                  <a:pt x="1469" y="3947"/>
                  <a:pt x="1349" y="3830"/>
                </a:cubicBezTo>
                <a:lnTo>
                  <a:pt x="75" y="2587"/>
                </a:lnTo>
                <a:cubicBezTo>
                  <a:pt x="20" y="2534"/>
                  <a:pt x="0" y="2453"/>
                  <a:pt x="24" y="2380"/>
                </a:cubicBezTo>
                <a:cubicBezTo>
                  <a:pt x="48" y="2307"/>
                  <a:pt x="111" y="2254"/>
                  <a:pt x="187" y="2243"/>
                </a:cubicBezTo>
                <a:lnTo>
                  <a:pt x="1948" y="1987"/>
                </a:lnTo>
                <a:cubicBezTo>
                  <a:pt x="2114" y="1963"/>
                  <a:pt x="2257" y="1859"/>
                  <a:pt x="2331" y="1709"/>
                </a:cubicBezTo>
                <a:lnTo>
                  <a:pt x="3119" y="113"/>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8" name="black-star-silhouette_69495">
            <a:extLst>
              <a:ext uri="{FF2B5EF4-FFF2-40B4-BE49-F238E27FC236}">
                <a16:creationId xmlns:a16="http://schemas.microsoft.com/office/drawing/2014/main" id="{EC381D32-015F-474A-60D0-2E29769812FC}"/>
              </a:ext>
            </a:extLst>
          </p:cNvPr>
          <p:cNvSpPr/>
          <p:nvPr/>
        </p:nvSpPr>
        <p:spPr>
          <a:xfrm>
            <a:off x="10592124" y="5552636"/>
            <a:ext cx="235822" cy="224115"/>
          </a:xfrm>
          <a:custGeom>
            <a:avLst/>
            <a:gdLst>
              <a:gd name="T0" fmla="*/ 3119 w 6600"/>
              <a:gd name="T1" fmla="*/ 113 h 6282"/>
              <a:gd name="T2" fmla="*/ 3300 w 6600"/>
              <a:gd name="T3" fmla="*/ 0 h 6282"/>
              <a:gd name="T4" fmla="*/ 3481 w 6600"/>
              <a:gd name="T5" fmla="*/ 113 h 6282"/>
              <a:gd name="T6" fmla="*/ 4269 w 6600"/>
              <a:gd name="T7" fmla="*/ 1709 h 6282"/>
              <a:gd name="T8" fmla="*/ 4652 w 6600"/>
              <a:gd name="T9" fmla="*/ 1987 h 6282"/>
              <a:gd name="T10" fmla="*/ 6413 w 6600"/>
              <a:gd name="T11" fmla="*/ 2243 h 6282"/>
              <a:gd name="T12" fmla="*/ 6576 w 6600"/>
              <a:gd name="T13" fmla="*/ 2380 h 6282"/>
              <a:gd name="T14" fmla="*/ 6525 w 6600"/>
              <a:gd name="T15" fmla="*/ 2587 h 6282"/>
              <a:gd name="T16" fmla="*/ 5250 w 6600"/>
              <a:gd name="T17" fmla="*/ 3830 h 6282"/>
              <a:gd name="T18" fmla="*/ 5104 w 6600"/>
              <a:gd name="T19" fmla="*/ 4280 h 6282"/>
              <a:gd name="T20" fmla="*/ 5405 w 6600"/>
              <a:gd name="T21" fmla="*/ 6034 h 6282"/>
              <a:gd name="T22" fmla="*/ 5325 w 6600"/>
              <a:gd name="T23" fmla="*/ 6231 h 6282"/>
              <a:gd name="T24" fmla="*/ 5112 w 6600"/>
              <a:gd name="T25" fmla="*/ 6247 h 6282"/>
              <a:gd name="T26" fmla="*/ 3536 w 6600"/>
              <a:gd name="T27" fmla="*/ 5419 h 6282"/>
              <a:gd name="T28" fmla="*/ 3063 w 6600"/>
              <a:gd name="T29" fmla="*/ 5419 h 6282"/>
              <a:gd name="T30" fmla="*/ 1488 w 6600"/>
              <a:gd name="T31" fmla="*/ 6247 h 6282"/>
              <a:gd name="T32" fmla="*/ 1275 w 6600"/>
              <a:gd name="T33" fmla="*/ 6231 h 6282"/>
              <a:gd name="T34" fmla="*/ 1195 w 6600"/>
              <a:gd name="T35" fmla="*/ 6034 h 6282"/>
              <a:gd name="T36" fmla="*/ 1496 w 6600"/>
              <a:gd name="T37" fmla="*/ 4280 h 6282"/>
              <a:gd name="T38" fmla="*/ 1349 w 6600"/>
              <a:gd name="T39" fmla="*/ 3830 h 6282"/>
              <a:gd name="T40" fmla="*/ 75 w 6600"/>
              <a:gd name="T41" fmla="*/ 2587 h 6282"/>
              <a:gd name="T42" fmla="*/ 24 w 6600"/>
              <a:gd name="T43" fmla="*/ 2380 h 6282"/>
              <a:gd name="T44" fmla="*/ 187 w 6600"/>
              <a:gd name="T45" fmla="*/ 2243 h 6282"/>
              <a:gd name="T46" fmla="*/ 1948 w 6600"/>
              <a:gd name="T47" fmla="*/ 1987 h 6282"/>
              <a:gd name="T48" fmla="*/ 2331 w 6600"/>
              <a:gd name="T49" fmla="*/ 1709 h 6282"/>
              <a:gd name="T50" fmla="*/ 3119 w 6600"/>
              <a:gd name="T51" fmla="*/ 113 h 6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600" h="6282">
                <a:moveTo>
                  <a:pt x="3119" y="113"/>
                </a:moveTo>
                <a:cubicBezTo>
                  <a:pt x="3153" y="44"/>
                  <a:pt x="3223" y="0"/>
                  <a:pt x="3300" y="0"/>
                </a:cubicBezTo>
                <a:cubicBezTo>
                  <a:pt x="3377" y="0"/>
                  <a:pt x="3447" y="44"/>
                  <a:pt x="3481" y="113"/>
                </a:cubicBezTo>
                <a:lnTo>
                  <a:pt x="4269" y="1709"/>
                </a:lnTo>
                <a:cubicBezTo>
                  <a:pt x="4343" y="1859"/>
                  <a:pt x="4486" y="1963"/>
                  <a:pt x="4652" y="1987"/>
                </a:cubicBezTo>
                <a:lnTo>
                  <a:pt x="6413" y="2243"/>
                </a:lnTo>
                <a:cubicBezTo>
                  <a:pt x="6489" y="2254"/>
                  <a:pt x="6552" y="2307"/>
                  <a:pt x="6576" y="2380"/>
                </a:cubicBezTo>
                <a:cubicBezTo>
                  <a:pt x="6600" y="2453"/>
                  <a:pt x="6580" y="2534"/>
                  <a:pt x="6525" y="2587"/>
                </a:cubicBezTo>
                <a:lnTo>
                  <a:pt x="5250" y="3830"/>
                </a:lnTo>
                <a:cubicBezTo>
                  <a:pt x="5131" y="3947"/>
                  <a:pt x="5076" y="4115"/>
                  <a:pt x="5104" y="4280"/>
                </a:cubicBezTo>
                <a:lnTo>
                  <a:pt x="5405" y="6034"/>
                </a:lnTo>
                <a:cubicBezTo>
                  <a:pt x="5418" y="6110"/>
                  <a:pt x="5387" y="6186"/>
                  <a:pt x="5325" y="6231"/>
                </a:cubicBezTo>
                <a:cubicBezTo>
                  <a:pt x="5262" y="6276"/>
                  <a:pt x="5180" y="6282"/>
                  <a:pt x="5112" y="6247"/>
                </a:cubicBezTo>
                <a:lnTo>
                  <a:pt x="3536" y="5419"/>
                </a:lnTo>
                <a:cubicBezTo>
                  <a:pt x="3388" y="5341"/>
                  <a:pt x="3211" y="5341"/>
                  <a:pt x="3063" y="5419"/>
                </a:cubicBezTo>
                <a:lnTo>
                  <a:pt x="1488" y="6247"/>
                </a:lnTo>
                <a:cubicBezTo>
                  <a:pt x="1420" y="6282"/>
                  <a:pt x="1337" y="6276"/>
                  <a:pt x="1275" y="6231"/>
                </a:cubicBezTo>
                <a:cubicBezTo>
                  <a:pt x="1213" y="6186"/>
                  <a:pt x="1182" y="6109"/>
                  <a:pt x="1195" y="6034"/>
                </a:cubicBezTo>
                <a:lnTo>
                  <a:pt x="1496" y="4280"/>
                </a:lnTo>
                <a:cubicBezTo>
                  <a:pt x="1524" y="4115"/>
                  <a:pt x="1469" y="3947"/>
                  <a:pt x="1349" y="3830"/>
                </a:cubicBezTo>
                <a:lnTo>
                  <a:pt x="75" y="2587"/>
                </a:lnTo>
                <a:cubicBezTo>
                  <a:pt x="20" y="2534"/>
                  <a:pt x="0" y="2453"/>
                  <a:pt x="24" y="2380"/>
                </a:cubicBezTo>
                <a:cubicBezTo>
                  <a:pt x="48" y="2307"/>
                  <a:pt x="111" y="2254"/>
                  <a:pt x="187" y="2243"/>
                </a:cubicBezTo>
                <a:lnTo>
                  <a:pt x="1948" y="1987"/>
                </a:lnTo>
                <a:cubicBezTo>
                  <a:pt x="2114" y="1963"/>
                  <a:pt x="2257" y="1859"/>
                  <a:pt x="2331" y="1709"/>
                </a:cubicBezTo>
                <a:lnTo>
                  <a:pt x="3119" y="113"/>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9" name="black-star-silhouette_69495">
            <a:extLst>
              <a:ext uri="{FF2B5EF4-FFF2-40B4-BE49-F238E27FC236}">
                <a16:creationId xmlns:a16="http://schemas.microsoft.com/office/drawing/2014/main" id="{83C0384B-68C2-705A-4C8E-8CEE5A0439C6}"/>
              </a:ext>
            </a:extLst>
          </p:cNvPr>
          <p:cNvSpPr/>
          <p:nvPr/>
        </p:nvSpPr>
        <p:spPr>
          <a:xfrm>
            <a:off x="10847116" y="5552636"/>
            <a:ext cx="235822" cy="224115"/>
          </a:xfrm>
          <a:custGeom>
            <a:avLst/>
            <a:gdLst>
              <a:gd name="T0" fmla="*/ 3119 w 6600"/>
              <a:gd name="T1" fmla="*/ 113 h 6282"/>
              <a:gd name="T2" fmla="*/ 3300 w 6600"/>
              <a:gd name="T3" fmla="*/ 0 h 6282"/>
              <a:gd name="T4" fmla="*/ 3481 w 6600"/>
              <a:gd name="T5" fmla="*/ 113 h 6282"/>
              <a:gd name="T6" fmla="*/ 4269 w 6600"/>
              <a:gd name="T7" fmla="*/ 1709 h 6282"/>
              <a:gd name="T8" fmla="*/ 4652 w 6600"/>
              <a:gd name="T9" fmla="*/ 1987 h 6282"/>
              <a:gd name="T10" fmla="*/ 6413 w 6600"/>
              <a:gd name="T11" fmla="*/ 2243 h 6282"/>
              <a:gd name="T12" fmla="*/ 6576 w 6600"/>
              <a:gd name="T13" fmla="*/ 2380 h 6282"/>
              <a:gd name="T14" fmla="*/ 6525 w 6600"/>
              <a:gd name="T15" fmla="*/ 2587 h 6282"/>
              <a:gd name="T16" fmla="*/ 5250 w 6600"/>
              <a:gd name="T17" fmla="*/ 3830 h 6282"/>
              <a:gd name="T18" fmla="*/ 5104 w 6600"/>
              <a:gd name="T19" fmla="*/ 4280 h 6282"/>
              <a:gd name="T20" fmla="*/ 5405 w 6600"/>
              <a:gd name="T21" fmla="*/ 6034 h 6282"/>
              <a:gd name="T22" fmla="*/ 5325 w 6600"/>
              <a:gd name="T23" fmla="*/ 6231 h 6282"/>
              <a:gd name="T24" fmla="*/ 5112 w 6600"/>
              <a:gd name="T25" fmla="*/ 6247 h 6282"/>
              <a:gd name="T26" fmla="*/ 3536 w 6600"/>
              <a:gd name="T27" fmla="*/ 5419 h 6282"/>
              <a:gd name="T28" fmla="*/ 3063 w 6600"/>
              <a:gd name="T29" fmla="*/ 5419 h 6282"/>
              <a:gd name="T30" fmla="*/ 1488 w 6600"/>
              <a:gd name="T31" fmla="*/ 6247 h 6282"/>
              <a:gd name="T32" fmla="*/ 1275 w 6600"/>
              <a:gd name="T33" fmla="*/ 6231 h 6282"/>
              <a:gd name="T34" fmla="*/ 1195 w 6600"/>
              <a:gd name="T35" fmla="*/ 6034 h 6282"/>
              <a:gd name="T36" fmla="*/ 1496 w 6600"/>
              <a:gd name="T37" fmla="*/ 4280 h 6282"/>
              <a:gd name="T38" fmla="*/ 1349 w 6600"/>
              <a:gd name="T39" fmla="*/ 3830 h 6282"/>
              <a:gd name="T40" fmla="*/ 75 w 6600"/>
              <a:gd name="T41" fmla="*/ 2587 h 6282"/>
              <a:gd name="T42" fmla="*/ 24 w 6600"/>
              <a:gd name="T43" fmla="*/ 2380 h 6282"/>
              <a:gd name="T44" fmla="*/ 187 w 6600"/>
              <a:gd name="T45" fmla="*/ 2243 h 6282"/>
              <a:gd name="T46" fmla="*/ 1948 w 6600"/>
              <a:gd name="T47" fmla="*/ 1987 h 6282"/>
              <a:gd name="T48" fmla="*/ 2331 w 6600"/>
              <a:gd name="T49" fmla="*/ 1709 h 6282"/>
              <a:gd name="T50" fmla="*/ 3119 w 6600"/>
              <a:gd name="T51" fmla="*/ 113 h 6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600" h="6282">
                <a:moveTo>
                  <a:pt x="3119" y="113"/>
                </a:moveTo>
                <a:cubicBezTo>
                  <a:pt x="3153" y="44"/>
                  <a:pt x="3223" y="0"/>
                  <a:pt x="3300" y="0"/>
                </a:cubicBezTo>
                <a:cubicBezTo>
                  <a:pt x="3377" y="0"/>
                  <a:pt x="3447" y="44"/>
                  <a:pt x="3481" y="113"/>
                </a:cubicBezTo>
                <a:lnTo>
                  <a:pt x="4269" y="1709"/>
                </a:lnTo>
                <a:cubicBezTo>
                  <a:pt x="4343" y="1859"/>
                  <a:pt x="4486" y="1963"/>
                  <a:pt x="4652" y="1987"/>
                </a:cubicBezTo>
                <a:lnTo>
                  <a:pt x="6413" y="2243"/>
                </a:lnTo>
                <a:cubicBezTo>
                  <a:pt x="6489" y="2254"/>
                  <a:pt x="6552" y="2307"/>
                  <a:pt x="6576" y="2380"/>
                </a:cubicBezTo>
                <a:cubicBezTo>
                  <a:pt x="6600" y="2453"/>
                  <a:pt x="6580" y="2534"/>
                  <a:pt x="6525" y="2587"/>
                </a:cubicBezTo>
                <a:lnTo>
                  <a:pt x="5250" y="3830"/>
                </a:lnTo>
                <a:cubicBezTo>
                  <a:pt x="5131" y="3947"/>
                  <a:pt x="5076" y="4115"/>
                  <a:pt x="5104" y="4280"/>
                </a:cubicBezTo>
                <a:lnTo>
                  <a:pt x="5405" y="6034"/>
                </a:lnTo>
                <a:cubicBezTo>
                  <a:pt x="5418" y="6110"/>
                  <a:pt x="5387" y="6186"/>
                  <a:pt x="5325" y="6231"/>
                </a:cubicBezTo>
                <a:cubicBezTo>
                  <a:pt x="5262" y="6276"/>
                  <a:pt x="5180" y="6282"/>
                  <a:pt x="5112" y="6247"/>
                </a:cubicBezTo>
                <a:lnTo>
                  <a:pt x="3536" y="5419"/>
                </a:lnTo>
                <a:cubicBezTo>
                  <a:pt x="3388" y="5341"/>
                  <a:pt x="3211" y="5341"/>
                  <a:pt x="3063" y="5419"/>
                </a:cubicBezTo>
                <a:lnTo>
                  <a:pt x="1488" y="6247"/>
                </a:lnTo>
                <a:cubicBezTo>
                  <a:pt x="1420" y="6282"/>
                  <a:pt x="1337" y="6276"/>
                  <a:pt x="1275" y="6231"/>
                </a:cubicBezTo>
                <a:cubicBezTo>
                  <a:pt x="1213" y="6186"/>
                  <a:pt x="1182" y="6109"/>
                  <a:pt x="1195" y="6034"/>
                </a:cubicBezTo>
                <a:lnTo>
                  <a:pt x="1496" y="4280"/>
                </a:lnTo>
                <a:cubicBezTo>
                  <a:pt x="1524" y="4115"/>
                  <a:pt x="1469" y="3947"/>
                  <a:pt x="1349" y="3830"/>
                </a:cubicBezTo>
                <a:lnTo>
                  <a:pt x="75" y="2587"/>
                </a:lnTo>
                <a:cubicBezTo>
                  <a:pt x="20" y="2534"/>
                  <a:pt x="0" y="2453"/>
                  <a:pt x="24" y="2380"/>
                </a:cubicBezTo>
                <a:cubicBezTo>
                  <a:pt x="48" y="2307"/>
                  <a:pt x="111" y="2254"/>
                  <a:pt x="187" y="2243"/>
                </a:cubicBezTo>
                <a:lnTo>
                  <a:pt x="1948" y="1987"/>
                </a:lnTo>
                <a:cubicBezTo>
                  <a:pt x="2114" y="1963"/>
                  <a:pt x="2257" y="1859"/>
                  <a:pt x="2331" y="1709"/>
                </a:cubicBezTo>
                <a:lnTo>
                  <a:pt x="3119" y="113"/>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0" name="black-star-silhouette_69495">
            <a:extLst>
              <a:ext uri="{FF2B5EF4-FFF2-40B4-BE49-F238E27FC236}">
                <a16:creationId xmlns:a16="http://schemas.microsoft.com/office/drawing/2014/main" id="{CB738423-7466-DD28-7AF7-7AED6B1209F7}"/>
              </a:ext>
            </a:extLst>
          </p:cNvPr>
          <p:cNvSpPr/>
          <p:nvPr/>
        </p:nvSpPr>
        <p:spPr>
          <a:xfrm>
            <a:off x="10082140" y="5990114"/>
            <a:ext cx="235822" cy="224115"/>
          </a:xfrm>
          <a:custGeom>
            <a:avLst/>
            <a:gdLst>
              <a:gd name="T0" fmla="*/ 3119 w 6600"/>
              <a:gd name="T1" fmla="*/ 113 h 6282"/>
              <a:gd name="T2" fmla="*/ 3300 w 6600"/>
              <a:gd name="T3" fmla="*/ 0 h 6282"/>
              <a:gd name="T4" fmla="*/ 3481 w 6600"/>
              <a:gd name="T5" fmla="*/ 113 h 6282"/>
              <a:gd name="T6" fmla="*/ 4269 w 6600"/>
              <a:gd name="T7" fmla="*/ 1709 h 6282"/>
              <a:gd name="T8" fmla="*/ 4652 w 6600"/>
              <a:gd name="T9" fmla="*/ 1987 h 6282"/>
              <a:gd name="T10" fmla="*/ 6413 w 6600"/>
              <a:gd name="T11" fmla="*/ 2243 h 6282"/>
              <a:gd name="T12" fmla="*/ 6576 w 6600"/>
              <a:gd name="T13" fmla="*/ 2380 h 6282"/>
              <a:gd name="T14" fmla="*/ 6525 w 6600"/>
              <a:gd name="T15" fmla="*/ 2587 h 6282"/>
              <a:gd name="T16" fmla="*/ 5250 w 6600"/>
              <a:gd name="T17" fmla="*/ 3830 h 6282"/>
              <a:gd name="T18" fmla="*/ 5104 w 6600"/>
              <a:gd name="T19" fmla="*/ 4280 h 6282"/>
              <a:gd name="T20" fmla="*/ 5405 w 6600"/>
              <a:gd name="T21" fmla="*/ 6034 h 6282"/>
              <a:gd name="T22" fmla="*/ 5325 w 6600"/>
              <a:gd name="T23" fmla="*/ 6231 h 6282"/>
              <a:gd name="T24" fmla="*/ 5112 w 6600"/>
              <a:gd name="T25" fmla="*/ 6247 h 6282"/>
              <a:gd name="T26" fmla="*/ 3536 w 6600"/>
              <a:gd name="T27" fmla="*/ 5419 h 6282"/>
              <a:gd name="T28" fmla="*/ 3063 w 6600"/>
              <a:gd name="T29" fmla="*/ 5419 h 6282"/>
              <a:gd name="T30" fmla="*/ 1488 w 6600"/>
              <a:gd name="T31" fmla="*/ 6247 h 6282"/>
              <a:gd name="T32" fmla="*/ 1275 w 6600"/>
              <a:gd name="T33" fmla="*/ 6231 h 6282"/>
              <a:gd name="T34" fmla="*/ 1195 w 6600"/>
              <a:gd name="T35" fmla="*/ 6034 h 6282"/>
              <a:gd name="T36" fmla="*/ 1496 w 6600"/>
              <a:gd name="T37" fmla="*/ 4280 h 6282"/>
              <a:gd name="T38" fmla="*/ 1349 w 6600"/>
              <a:gd name="T39" fmla="*/ 3830 h 6282"/>
              <a:gd name="T40" fmla="*/ 75 w 6600"/>
              <a:gd name="T41" fmla="*/ 2587 h 6282"/>
              <a:gd name="T42" fmla="*/ 24 w 6600"/>
              <a:gd name="T43" fmla="*/ 2380 h 6282"/>
              <a:gd name="T44" fmla="*/ 187 w 6600"/>
              <a:gd name="T45" fmla="*/ 2243 h 6282"/>
              <a:gd name="T46" fmla="*/ 1948 w 6600"/>
              <a:gd name="T47" fmla="*/ 1987 h 6282"/>
              <a:gd name="T48" fmla="*/ 2331 w 6600"/>
              <a:gd name="T49" fmla="*/ 1709 h 6282"/>
              <a:gd name="T50" fmla="*/ 3119 w 6600"/>
              <a:gd name="T51" fmla="*/ 113 h 6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600" h="6282">
                <a:moveTo>
                  <a:pt x="3119" y="113"/>
                </a:moveTo>
                <a:cubicBezTo>
                  <a:pt x="3153" y="44"/>
                  <a:pt x="3223" y="0"/>
                  <a:pt x="3300" y="0"/>
                </a:cubicBezTo>
                <a:cubicBezTo>
                  <a:pt x="3377" y="0"/>
                  <a:pt x="3447" y="44"/>
                  <a:pt x="3481" y="113"/>
                </a:cubicBezTo>
                <a:lnTo>
                  <a:pt x="4269" y="1709"/>
                </a:lnTo>
                <a:cubicBezTo>
                  <a:pt x="4343" y="1859"/>
                  <a:pt x="4486" y="1963"/>
                  <a:pt x="4652" y="1987"/>
                </a:cubicBezTo>
                <a:lnTo>
                  <a:pt x="6413" y="2243"/>
                </a:lnTo>
                <a:cubicBezTo>
                  <a:pt x="6489" y="2254"/>
                  <a:pt x="6552" y="2307"/>
                  <a:pt x="6576" y="2380"/>
                </a:cubicBezTo>
                <a:cubicBezTo>
                  <a:pt x="6600" y="2453"/>
                  <a:pt x="6580" y="2534"/>
                  <a:pt x="6525" y="2587"/>
                </a:cubicBezTo>
                <a:lnTo>
                  <a:pt x="5250" y="3830"/>
                </a:lnTo>
                <a:cubicBezTo>
                  <a:pt x="5131" y="3947"/>
                  <a:pt x="5076" y="4115"/>
                  <a:pt x="5104" y="4280"/>
                </a:cubicBezTo>
                <a:lnTo>
                  <a:pt x="5405" y="6034"/>
                </a:lnTo>
                <a:cubicBezTo>
                  <a:pt x="5418" y="6110"/>
                  <a:pt x="5387" y="6186"/>
                  <a:pt x="5325" y="6231"/>
                </a:cubicBezTo>
                <a:cubicBezTo>
                  <a:pt x="5262" y="6276"/>
                  <a:pt x="5180" y="6282"/>
                  <a:pt x="5112" y="6247"/>
                </a:cubicBezTo>
                <a:lnTo>
                  <a:pt x="3536" y="5419"/>
                </a:lnTo>
                <a:cubicBezTo>
                  <a:pt x="3388" y="5341"/>
                  <a:pt x="3211" y="5341"/>
                  <a:pt x="3063" y="5419"/>
                </a:cubicBezTo>
                <a:lnTo>
                  <a:pt x="1488" y="6247"/>
                </a:lnTo>
                <a:cubicBezTo>
                  <a:pt x="1420" y="6282"/>
                  <a:pt x="1337" y="6276"/>
                  <a:pt x="1275" y="6231"/>
                </a:cubicBezTo>
                <a:cubicBezTo>
                  <a:pt x="1213" y="6186"/>
                  <a:pt x="1182" y="6109"/>
                  <a:pt x="1195" y="6034"/>
                </a:cubicBezTo>
                <a:lnTo>
                  <a:pt x="1496" y="4280"/>
                </a:lnTo>
                <a:cubicBezTo>
                  <a:pt x="1524" y="4115"/>
                  <a:pt x="1469" y="3947"/>
                  <a:pt x="1349" y="3830"/>
                </a:cubicBezTo>
                <a:lnTo>
                  <a:pt x="75" y="2587"/>
                </a:lnTo>
                <a:cubicBezTo>
                  <a:pt x="20" y="2534"/>
                  <a:pt x="0" y="2453"/>
                  <a:pt x="24" y="2380"/>
                </a:cubicBezTo>
                <a:cubicBezTo>
                  <a:pt x="48" y="2307"/>
                  <a:pt x="111" y="2254"/>
                  <a:pt x="187" y="2243"/>
                </a:cubicBezTo>
                <a:lnTo>
                  <a:pt x="1948" y="1987"/>
                </a:lnTo>
                <a:cubicBezTo>
                  <a:pt x="2114" y="1963"/>
                  <a:pt x="2257" y="1859"/>
                  <a:pt x="2331" y="1709"/>
                </a:cubicBezTo>
                <a:lnTo>
                  <a:pt x="3119" y="113"/>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1" name="black-star-silhouette_69495">
            <a:extLst>
              <a:ext uri="{FF2B5EF4-FFF2-40B4-BE49-F238E27FC236}">
                <a16:creationId xmlns:a16="http://schemas.microsoft.com/office/drawing/2014/main" id="{06135ACF-8FB6-4475-E9EB-DF3BD06FE20E}"/>
              </a:ext>
            </a:extLst>
          </p:cNvPr>
          <p:cNvSpPr/>
          <p:nvPr/>
        </p:nvSpPr>
        <p:spPr>
          <a:xfrm>
            <a:off x="10337132" y="5990114"/>
            <a:ext cx="235822" cy="224115"/>
          </a:xfrm>
          <a:custGeom>
            <a:avLst/>
            <a:gdLst>
              <a:gd name="T0" fmla="*/ 3119 w 6600"/>
              <a:gd name="T1" fmla="*/ 113 h 6282"/>
              <a:gd name="T2" fmla="*/ 3300 w 6600"/>
              <a:gd name="T3" fmla="*/ 0 h 6282"/>
              <a:gd name="T4" fmla="*/ 3481 w 6600"/>
              <a:gd name="T5" fmla="*/ 113 h 6282"/>
              <a:gd name="T6" fmla="*/ 4269 w 6600"/>
              <a:gd name="T7" fmla="*/ 1709 h 6282"/>
              <a:gd name="T8" fmla="*/ 4652 w 6600"/>
              <a:gd name="T9" fmla="*/ 1987 h 6282"/>
              <a:gd name="T10" fmla="*/ 6413 w 6600"/>
              <a:gd name="T11" fmla="*/ 2243 h 6282"/>
              <a:gd name="T12" fmla="*/ 6576 w 6600"/>
              <a:gd name="T13" fmla="*/ 2380 h 6282"/>
              <a:gd name="T14" fmla="*/ 6525 w 6600"/>
              <a:gd name="T15" fmla="*/ 2587 h 6282"/>
              <a:gd name="T16" fmla="*/ 5250 w 6600"/>
              <a:gd name="T17" fmla="*/ 3830 h 6282"/>
              <a:gd name="T18" fmla="*/ 5104 w 6600"/>
              <a:gd name="T19" fmla="*/ 4280 h 6282"/>
              <a:gd name="T20" fmla="*/ 5405 w 6600"/>
              <a:gd name="T21" fmla="*/ 6034 h 6282"/>
              <a:gd name="T22" fmla="*/ 5325 w 6600"/>
              <a:gd name="T23" fmla="*/ 6231 h 6282"/>
              <a:gd name="T24" fmla="*/ 5112 w 6600"/>
              <a:gd name="T25" fmla="*/ 6247 h 6282"/>
              <a:gd name="T26" fmla="*/ 3536 w 6600"/>
              <a:gd name="T27" fmla="*/ 5419 h 6282"/>
              <a:gd name="T28" fmla="*/ 3063 w 6600"/>
              <a:gd name="T29" fmla="*/ 5419 h 6282"/>
              <a:gd name="T30" fmla="*/ 1488 w 6600"/>
              <a:gd name="T31" fmla="*/ 6247 h 6282"/>
              <a:gd name="T32" fmla="*/ 1275 w 6600"/>
              <a:gd name="T33" fmla="*/ 6231 h 6282"/>
              <a:gd name="T34" fmla="*/ 1195 w 6600"/>
              <a:gd name="T35" fmla="*/ 6034 h 6282"/>
              <a:gd name="T36" fmla="*/ 1496 w 6600"/>
              <a:gd name="T37" fmla="*/ 4280 h 6282"/>
              <a:gd name="T38" fmla="*/ 1349 w 6600"/>
              <a:gd name="T39" fmla="*/ 3830 h 6282"/>
              <a:gd name="T40" fmla="*/ 75 w 6600"/>
              <a:gd name="T41" fmla="*/ 2587 h 6282"/>
              <a:gd name="T42" fmla="*/ 24 w 6600"/>
              <a:gd name="T43" fmla="*/ 2380 h 6282"/>
              <a:gd name="T44" fmla="*/ 187 w 6600"/>
              <a:gd name="T45" fmla="*/ 2243 h 6282"/>
              <a:gd name="T46" fmla="*/ 1948 w 6600"/>
              <a:gd name="T47" fmla="*/ 1987 h 6282"/>
              <a:gd name="T48" fmla="*/ 2331 w 6600"/>
              <a:gd name="T49" fmla="*/ 1709 h 6282"/>
              <a:gd name="T50" fmla="*/ 3119 w 6600"/>
              <a:gd name="T51" fmla="*/ 113 h 6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600" h="6282">
                <a:moveTo>
                  <a:pt x="3119" y="113"/>
                </a:moveTo>
                <a:cubicBezTo>
                  <a:pt x="3153" y="44"/>
                  <a:pt x="3223" y="0"/>
                  <a:pt x="3300" y="0"/>
                </a:cubicBezTo>
                <a:cubicBezTo>
                  <a:pt x="3377" y="0"/>
                  <a:pt x="3447" y="44"/>
                  <a:pt x="3481" y="113"/>
                </a:cubicBezTo>
                <a:lnTo>
                  <a:pt x="4269" y="1709"/>
                </a:lnTo>
                <a:cubicBezTo>
                  <a:pt x="4343" y="1859"/>
                  <a:pt x="4486" y="1963"/>
                  <a:pt x="4652" y="1987"/>
                </a:cubicBezTo>
                <a:lnTo>
                  <a:pt x="6413" y="2243"/>
                </a:lnTo>
                <a:cubicBezTo>
                  <a:pt x="6489" y="2254"/>
                  <a:pt x="6552" y="2307"/>
                  <a:pt x="6576" y="2380"/>
                </a:cubicBezTo>
                <a:cubicBezTo>
                  <a:pt x="6600" y="2453"/>
                  <a:pt x="6580" y="2534"/>
                  <a:pt x="6525" y="2587"/>
                </a:cubicBezTo>
                <a:lnTo>
                  <a:pt x="5250" y="3830"/>
                </a:lnTo>
                <a:cubicBezTo>
                  <a:pt x="5131" y="3947"/>
                  <a:pt x="5076" y="4115"/>
                  <a:pt x="5104" y="4280"/>
                </a:cubicBezTo>
                <a:lnTo>
                  <a:pt x="5405" y="6034"/>
                </a:lnTo>
                <a:cubicBezTo>
                  <a:pt x="5418" y="6110"/>
                  <a:pt x="5387" y="6186"/>
                  <a:pt x="5325" y="6231"/>
                </a:cubicBezTo>
                <a:cubicBezTo>
                  <a:pt x="5262" y="6276"/>
                  <a:pt x="5180" y="6282"/>
                  <a:pt x="5112" y="6247"/>
                </a:cubicBezTo>
                <a:lnTo>
                  <a:pt x="3536" y="5419"/>
                </a:lnTo>
                <a:cubicBezTo>
                  <a:pt x="3388" y="5341"/>
                  <a:pt x="3211" y="5341"/>
                  <a:pt x="3063" y="5419"/>
                </a:cubicBezTo>
                <a:lnTo>
                  <a:pt x="1488" y="6247"/>
                </a:lnTo>
                <a:cubicBezTo>
                  <a:pt x="1420" y="6282"/>
                  <a:pt x="1337" y="6276"/>
                  <a:pt x="1275" y="6231"/>
                </a:cubicBezTo>
                <a:cubicBezTo>
                  <a:pt x="1213" y="6186"/>
                  <a:pt x="1182" y="6109"/>
                  <a:pt x="1195" y="6034"/>
                </a:cubicBezTo>
                <a:lnTo>
                  <a:pt x="1496" y="4280"/>
                </a:lnTo>
                <a:cubicBezTo>
                  <a:pt x="1524" y="4115"/>
                  <a:pt x="1469" y="3947"/>
                  <a:pt x="1349" y="3830"/>
                </a:cubicBezTo>
                <a:lnTo>
                  <a:pt x="75" y="2587"/>
                </a:lnTo>
                <a:cubicBezTo>
                  <a:pt x="20" y="2534"/>
                  <a:pt x="0" y="2453"/>
                  <a:pt x="24" y="2380"/>
                </a:cubicBezTo>
                <a:cubicBezTo>
                  <a:pt x="48" y="2307"/>
                  <a:pt x="111" y="2254"/>
                  <a:pt x="187" y="2243"/>
                </a:cubicBezTo>
                <a:lnTo>
                  <a:pt x="1948" y="1987"/>
                </a:lnTo>
                <a:cubicBezTo>
                  <a:pt x="2114" y="1963"/>
                  <a:pt x="2257" y="1859"/>
                  <a:pt x="2331" y="1709"/>
                </a:cubicBezTo>
                <a:lnTo>
                  <a:pt x="3119" y="113"/>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2" name="black-star-silhouette_69495">
            <a:extLst>
              <a:ext uri="{FF2B5EF4-FFF2-40B4-BE49-F238E27FC236}">
                <a16:creationId xmlns:a16="http://schemas.microsoft.com/office/drawing/2014/main" id="{FF89DD08-9A90-C7A6-FF84-29AE615ED452}"/>
              </a:ext>
            </a:extLst>
          </p:cNvPr>
          <p:cNvSpPr/>
          <p:nvPr/>
        </p:nvSpPr>
        <p:spPr>
          <a:xfrm>
            <a:off x="10592124" y="5990114"/>
            <a:ext cx="235822" cy="224115"/>
          </a:xfrm>
          <a:custGeom>
            <a:avLst/>
            <a:gdLst>
              <a:gd name="T0" fmla="*/ 3119 w 6600"/>
              <a:gd name="T1" fmla="*/ 113 h 6282"/>
              <a:gd name="T2" fmla="*/ 3300 w 6600"/>
              <a:gd name="T3" fmla="*/ 0 h 6282"/>
              <a:gd name="T4" fmla="*/ 3481 w 6600"/>
              <a:gd name="T5" fmla="*/ 113 h 6282"/>
              <a:gd name="T6" fmla="*/ 4269 w 6600"/>
              <a:gd name="T7" fmla="*/ 1709 h 6282"/>
              <a:gd name="T8" fmla="*/ 4652 w 6600"/>
              <a:gd name="T9" fmla="*/ 1987 h 6282"/>
              <a:gd name="T10" fmla="*/ 6413 w 6600"/>
              <a:gd name="T11" fmla="*/ 2243 h 6282"/>
              <a:gd name="T12" fmla="*/ 6576 w 6600"/>
              <a:gd name="T13" fmla="*/ 2380 h 6282"/>
              <a:gd name="T14" fmla="*/ 6525 w 6600"/>
              <a:gd name="T15" fmla="*/ 2587 h 6282"/>
              <a:gd name="T16" fmla="*/ 5250 w 6600"/>
              <a:gd name="T17" fmla="*/ 3830 h 6282"/>
              <a:gd name="T18" fmla="*/ 5104 w 6600"/>
              <a:gd name="T19" fmla="*/ 4280 h 6282"/>
              <a:gd name="T20" fmla="*/ 5405 w 6600"/>
              <a:gd name="T21" fmla="*/ 6034 h 6282"/>
              <a:gd name="T22" fmla="*/ 5325 w 6600"/>
              <a:gd name="T23" fmla="*/ 6231 h 6282"/>
              <a:gd name="T24" fmla="*/ 5112 w 6600"/>
              <a:gd name="T25" fmla="*/ 6247 h 6282"/>
              <a:gd name="T26" fmla="*/ 3536 w 6600"/>
              <a:gd name="T27" fmla="*/ 5419 h 6282"/>
              <a:gd name="T28" fmla="*/ 3063 w 6600"/>
              <a:gd name="T29" fmla="*/ 5419 h 6282"/>
              <a:gd name="T30" fmla="*/ 1488 w 6600"/>
              <a:gd name="T31" fmla="*/ 6247 h 6282"/>
              <a:gd name="T32" fmla="*/ 1275 w 6600"/>
              <a:gd name="T33" fmla="*/ 6231 h 6282"/>
              <a:gd name="T34" fmla="*/ 1195 w 6600"/>
              <a:gd name="T35" fmla="*/ 6034 h 6282"/>
              <a:gd name="T36" fmla="*/ 1496 w 6600"/>
              <a:gd name="T37" fmla="*/ 4280 h 6282"/>
              <a:gd name="T38" fmla="*/ 1349 w 6600"/>
              <a:gd name="T39" fmla="*/ 3830 h 6282"/>
              <a:gd name="T40" fmla="*/ 75 w 6600"/>
              <a:gd name="T41" fmla="*/ 2587 h 6282"/>
              <a:gd name="T42" fmla="*/ 24 w 6600"/>
              <a:gd name="T43" fmla="*/ 2380 h 6282"/>
              <a:gd name="T44" fmla="*/ 187 w 6600"/>
              <a:gd name="T45" fmla="*/ 2243 h 6282"/>
              <a:gd name="T46" fmla="*/ 1948 w 6600"/>
              <a:gd name="T47" fmla="*/ 1987 h 6282"/>
              <a:gd name="T48" fmla="*/ 2331 w 6600"/>
              <a:gd name="T49" fmla="*/ 1709 h 6282"/>
              <a:gd name="T50" fmla="*/ 3119 w 6600"/>
              <a:gd name="T51" fmla="*/ 113 h 6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600" h="6282">
                <a:moveTo>
                  <a:pt x="3119" y="113"/>
                </a:moveTo>
                <a:cubicBezTo>
                  <a:pt x="3153" y="44"/>
                  <a:pt x="3223" y="0"/>
                  <a:pt x="3300" y="0"/>
                </a:cubicBezTo>
                <a:cubicBezTo>
                  <a:pt x="3377" y="0"/>
                  <a:pt x="3447" y="44"/>
                  <a:pt x="3481" y="113"/>
                </a:cubicBezTo>
                <a:lnTo>
                  <a:pt x="4269" y="1709"/>
                </a:lnTo>
                <a:cubicBezTo>
                  <a:pt x="4343" y="1859"/>
                  <a:pt x="4486" y="1963"/>
                  <a:pt x="4652" y="1987"/>
                </a:cubicBezTo>
                <a:lnTo>
                  <a:pt x="6413" y="2243"/>
                </a:lnTo>
                <a:cubicBezTo>
                  <a:pt x="6489" y="2254"/>
                  <a:pt x="6552" y="2307"/>
                  <a:pt x="6576" y="2380"/>
                </a:cubicBezTo>
                <a:cubicBezTo>
                  <a:pt x="6600" y="2453"/>
                  <a:pt x="6580" y="2534"/>
                  <a:pt x="6525" y="2587"/>
                </a:cubicBezTo>
                <a:lnTo>
                  <a:pt x="5250" y="3830"/>
                </a:lnTo>
                <a:cubicBezTo>
                  <a:pt x="5131" y="3947"/>
                  <a:pt x="5076" y="4115"/>
                  <a:pt x="5104" y="4280"/>
                </a:cubicBezTo>
                <a:lnTo>
                  <a:pt x="5405" y="6034"/>
                </a:lnTo>
                <a:cubicBezTo>
                  <a:pt x="5418" y="6110"/>
                  <a:pt x="5387" y="6186"/>
                  <a:pt x="5325" y="6231"/>
                </a:cubicBezTo>
                <a:cubicBezTo>
                  <a:pt x="5262" y="6276"/>
                  <a:pt x="5180" y="6282"/>
                  <a:pt x="5112" y="6247"/>
                </a:cubicBezTo>
                <a:lnTo>
                  <a:pt x="3536" y="5419"/>
                </a:lnTo>
                <a:cubicBezTo>
                  <a:pt x="3388" y="5341"/>
                  <a:pt x="3211" y="5341"/>
                  <a:pt x="3063" y="5419"/>
                </a:cubicBezTo>
                <a:lnTo>
                  <a:pt x="1488" y="6247"/>
                </a:lnTo>
                <a:cubicBezTo>
                  <a:pt x="1420" y="6282"/>
                  <a:pt x="1337" y="6276"/>
                  <a:pt x="1275" y="6231"/>
                </a:cubicBezTo>
                <a:cubicBezTo>
                  <a:pt x="1213" y="6186"/>
                  <a:pt x="1182" y="6109"/>
                  <a:pt x="1195" y="6034"/>
                </a:cubicBezTo>
                <a:lnTo>
                  <a:pt x="1496" y="4280"/>
                </a:lnTo>
                <a:cubicBezTo>
                  <a:pt x="1524" y="4115"/>
                  <a:pt x="1469" y="3947"/>
                  <a:pt x="1349" y="3830"/>
                </a:cubicBezTo>
                <a:lnTo>
                  <a:pt x="75" y="2587"/>
                </a:lnTo>
                <a:cubicBezTo>
                  <a:pt x="20" y="2534"/>
                  <a:pt x="0" y="2453"/>
                  <a:pt x="24" y="2380"/>
                </a:cubicBezTo>
                <a:cubicBezTo>
                  <a:pt x="48" y="2307"/>
                  <a:pt x="111" y="2254"/>
                  <a:pt x="187" y="2243"/>
                </a:cubicBezTo>
                <a:lnTo>
                  <a:pt x="1948" y="1987"/>
                </a:lnTo>
                <a:cubicBezTo>
                  <a:pt x="2114" y="1963"/>
                  <a:pt x="2257" y="1859"/>
                  <a:pt x="2331" y="1709"/>
                </a:cubicBezTo>
                <a:lnTo>
                  <a:pt x="3119" y="113"/>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4" name="black-star-silhouette_69495">
            <a:extLst>
              <a:ext uri="{FF2B5EF4-FFF2-40B4-BE49-F238E27FC236}">
                <a16:creationId xmlns:a16="http://schemas.microsoft.com/office/drawing/2014/main" id="{1A1B36AB-D338-580E-4BE4-EF9A2ACFA1E6}"/>
              </a:ext>
            </a:extLst>
          </p:cNvPr>
          <p:cNvSpPr/>
          <p:nvPr/>
        </p:nvSpPr>
        <p:spPr>
          <a:xfrm>
            <a:off x="11102108" y="3365246"/>
            <a:ext cx="235822" cy="224115"/>
          </a:xfrm>
          <a:custGeom>
            <a:avLst/>
            <a:gdLst>
              <a:gd name="T0" fmla="*/ 3119 w 6600"/>
              <a:gd name="T1" fmla="*/ 113 h 6282"/>
              <a:gd name="T2" fmla="*/ 3300 w 6600"/>
              <a:gd name="T3" fmla="*/ 0 h 6282"/>
              <a:gd name="T4" fmla="*/ 3481 w 6600"/>
              <a:gd name="T5" fmla="*/ 113 h 6282"/>
              <a:gd name="T6" fmla="*/ 4269 w 6600"/>
              <a:gd name="T7" fmla="*/ 1709 h 6282"/>
              <a:gd name="T8" fmla="*/ 4652 w 6600"/>
              <a:gd name="T9" fmla="*/ 1987 h 6282"/>
              <a:gd name="T10" fmla="*/ 6413 w 6600"/>
              <a:gd name="T11" fmla="*/ 2243 h 6282"/>
              <a:gd name="T12" fmla="*/ 6576 w 6600"/>
              <a:gd name="T13" fmla="*/ 2380 h 6282"/>
              <a:gd name="T14" fmla="*/ 6525 w 6600"/>
              <a:gd name="T15" fmla="*/ 2587 h 6282"/>
              <a:gd name="T16" fmla="*/ 5250 w 6600"/>
              <a:gd name="T17" fmla="*/ 3830 h 6282"/>
              <a:gd name="T18" fmla="*/ 5104 w 6600"/>
              <a:gd name="T19" fmla="*/ 4280 h 6282"/>
              <a:gd name="T20" fmla="*/ 5405 w 6600"/>
              <a:gd name="T21" fmla="*/ 6034 h 6282"/>
              <a:gd name="T22" fmla="*/ 5325 w 6600"/>
              <a:gd name="T23" fmla="*/ 6231 h 6282"/>
              <a:gd name="T24" fmla="*/ 5112 w 6600"/>
              <a:gd name="T25" fmla="*/ 6247 h 6282"/>
              <a:gd name="T26" fmla="*/ 3536 w 6600"/>
              <a:gd name="T27" fmla="*/ 5419 h 6282"/>
              <a:gd name="T28" fmla="*/ 3063 w 6600"/>
              <a:gd name="T29" fmla="*/ 5419 h 6282"/>
              <a:gd name="T30" fmla="*/ 1488 w 6600"/>
              <a:gd name="T31" fmla="*/ 6247 h 6282"/>
              <a:gd name="T32" fmla="*/ 1275 w 6600"/>
              <a:gd name="T33" fmla="*/ 6231 h 6282"/>
              <a:gd name="T34" fmla="*/ 1195 w 6600"/>
              <a:gd name="T35" fmla="*/ 6034 h 6282"/>
              <a:gd name="T36" fmla="*/ 1496 w 6600"/>
              <a:gd name="T37" fmla="*/ 4280 h 6282"/>
              <a:gd name="T38" fmla="*/ 1349 w 6600"/>
              <a:gd name="T39" fmla="*/ 3830 h 6282"/>
              <a:gd name="T40" fmla="*/ 75 w 6600"/>
              <a:gd name="T41" fmla="*/ 2587 h 6282"/>
              <a:gd name="T42" fmla="*/ 24 w 6600"/>
              <a:gd name="T43" fmla="*/ 2380 h 6282"/>
              <a:gd name="T44" fmla="*/ 187 w 6600"/>
              <a:gd name="T45" fmla="*/ 2243 h 6282"/>
              <a:gd name="T46" fmla="*/ 1948 w 6600"/>
              <a:gd name="T47" fmla="*/ 1987 h 6282"/>
              <a:gd name="T48" fmla="*/ 2331 w 6600"/>
              <a:gd name="T49" fmla="*/ 1709 h 6282"/>
              <a:gd name="T50" fmla="*/ 3119 w 6600"/>
              <a:gd name="T51" fmla="*/ 113 h 6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600" h="6282">
                <a:moveTo>
                  <a:pt x="3119" y="113"/>
                </a:moveTo>
                <a:cubicBezTo>
                  <a:pt x="3153" y="44"/>
                  <a:pt x="3223" y="0"/>
                  <a:pt x="3300" y="0"/>
                </a:cubicBezTo>
                <a:cubicBezTo>
                  <a:pt x="3377" y="0"/>
                  <a:pt x="3447" y="44"/>
                  <a:pt x="3481" y="113"/>
                </a:cubicBezTo>
                <a:lnTo>
                  <a:pt x="4269" y="1709"/>
                </a:lnTo>
                <a:cubicBezTo>
                  <a:pt x="4343" y="1859"/>
                  <a:pt x="4486" y="1963"/>
                  <a:pt x="4652" y="1987"/>
                </a:cubicBezTo>
                <a:lnTo>
                  <a:pt x="6413" y="2243"/>
                </a:lnTo>
                <a:cubicBezTo>
                  <a:pt x="6489" y="2254"/>
                  <a:pt x="6552" y="2307"/>
                  <a:pt x="6576" y="2380"/>
                </a:cubicBezTo>
                <a:cubicBezTo>
                  <a:pt x="6600" y="2453"/>
                  <a:pt x="6580" y="2534"/>
                  <a:pt x="6525" y="2587"/>
                </a:cubicBezTo>
                <a:lnTo>
                  <a:pt x="5250" y="3830"/>
                </a:lnTo>
                <a:cubicBezTo>
                  <a:pt x="5131" y="3947"/>
                  <a:pt x="5076" y="4115"/>
                  <a:pt x="5104" y="4280"/>
                </a:cubicBezTo>
                <a:lnTo>
                  <a:pt x="5405" y="6034"/>
                </a:lnTo>
                <a:cubicBezTo>
                  <a:pt x="5418" y="6110"/>
                  <a:pt x="5387" y="6186"/>
                  <a:pt x="5325" y="6231"/>
                </a:cubicBezTo>
                <a:cubicBezTo>
                  <a:pt x="5262" y="6276"/>
                  <a:pt x="5180" y="6282"/>
                  <a:pt x="5112" y="6247"/>
                </a:cubicBezTo>
                <a:lnTo>
                  <a:pt x="3536" y="5419"/>
                </a:lnTo>
                <a:cubicBezTo>
                  <a:pt x="3388" y="5341"/>
                  <a:pt x="3211" y="5341"/>
                  <a:pt x="3063" y="5419"/>
                </a:cubicBezTo>
                <a:lnTo>
                  <a:pt x="1488" y="6247"/>
                </a:lnTo>
                <a:cubicBezTo>
                  <a:pt x="1420" y="6282"/>
                  <a:pt x="1337" y="6276"/>
                  <a:pt x="1275" y="6231"/>
                </a:cubicBezTo>
                <a:cubicBezTo>
                  <a:pt x="1213" y="6186"/>
                  <a:pt x="1182" y="6109"/>
                  <a:pt x="1195" y="6034"/>
                </a:cubicBezTo>
                <a:lnTo>
                  <a:pt x="1496" y="4280"/>
                </a:lnTo>
                <a:cubicBezTo>
                  <a:pt x="1524" y="4115"/>
                  <a:pt x="1469" y="3947"/>
                  <a:pt x="1349" y="3830"/>
                </a:cubicBezTo>
                <a:lnTo>
                  <a:pt x="75" y="2587"/>
                </a:lnTo>
                <a:cubicBezTo>
                  <a:pt x="20" y="2534"/>
                  <a:pt x="0" y="2453"/>
                  <a:pt x="24" y="2380"/>
                </a:cubicBezTo>
                <a:cubicBezTo>
                  <a:pt x="48" y="2307"/>
                  <a:pt x="111" y="2254"/>
                  <a:pt x="187" y="2243"/>
                </a:cubicBezTo>
                <a:lnTo>
                  <a:pt x="1948" y="1987"/>
                </a:lnTo>
                <a:cubicBezTo>
                  <a:pt x="2114" y="1963"/>
                  <a:pt x="2257" y="1859"/>
                  <a:pt x="2331" y="1709"/>
                </a:cubicBezTo>
                <a:lnTo>
                  <a:pt x="3119" y="113"/>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文本框 32">
            <a:extLst>
              <a:ext uri="{FF2B5EF4-FFF2-40B4-BE49-F238E27FC236}">
                <a16:creationId xmlns:a16="http://schemas.microsoft.com/office/drawing/2014/main" id="{E54C875E-2F81-911E-EFED-D4CD42CE77F0}"/>
              </a:ext>
            </a:extLst>
          </p:cNvPr>
          <p:cNvSpPr txBox="1"/>
          <p:nvPr/>
        </p:nvSpPr>
        <p:spPr>
          <a:xfrm>
            <a:off x="961446" y="525679"/>
            <a:ext cx="1620957" cy="523220"/>
          </a:xfrm>
          <a:prstGeom prst="rect">
            <a:avLst/>
          </a:prstGeom>
          <a:noFill/>
        </p:spPr>
        <p:txBody>
          <a:bodyPr wrap="none" rtlCol="0">
            <a:spAutoFit/>
          </a:bodyPr>
          <a:lstStyle/>
          <a:p>
            <a:pPr algn="ctr"/>
            <a:r>
              <a:rPr lang="zh-CN" altLang="en-US" sz="2800" dirty="0">
                <a:gradFill>
                  <a:gsLst>
                    <a:gs pos="0">
                      <a:schemeClr val="accent1"/>
                    </a:gs>
                    <a:gs pos="100000">
                      <a:schemeClr val="accent1">
                        <a:lumMod val="40000"/>
                        <a:lumOff val="60000"/>
                      </a:schemeClr>
                    </a:gs>
                  </a:gsLst>
                  <a:lin ang="16200000" scaled="1"/>
                </a:gradFill>
                <a:latin typeface="+mj-ea"/>
                <a:ea typeface="+mj-ea"/>
              </a:rPr>
              <a:t>工作总结</a:t>
            </a:r>
          </a:p>
        </p:txBody>
      </p:sp>
      <p:sp>
        <p:nvSpPr>
          <p:cNvPr id="34" name="椭圆 33">
            <a:extLst>
              <a:ext uri="{FF2B5EF4-FFF2-40B4-BE49-F238E27FC236}">
                <a16:creationId xmlns:a16="http://schemas.microsoft.com/office/drawing/2014/main" id="{4CFD25B2-A578-2121-E7EE-F26B7C859ACF}"/>
              </a:ext>
            </a:extLst>
          </p:cNvPr>
          <p:cNvSpPr/>
          <p:nvPr/>
        </p:nvSpPr>
        <p:spPr>
          <a:xfrm>
            <a:off x="611886" y="240851"/>
            <a:ext cx="908474" cy="908514"/>
          </a:xfrm>
          <a:prstGeom prst="ellipse">
            <a:avLst/>
          </a:prstGeom>
          <a:gradFill flip="none" rotWithShape="1">
            <a:gsLst>
              <a:gs pos="88000">
                <a:schemeClr val="accent1">
                  <a:lumMod val="60000"/>
                  <a:lumOff val="40000"/>
                  <a:alpha val="0"/>
                </a:schemeClr>
              </a:gs>
              <a:gs pos="100000">
                <a:schemeClr val="accent1">
                  <a:lumMod val="20000"/>
                  <a:lumOff val="80000"/>
                  <a:alpha val="49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custDataLst>
      <p:tags r:id="rId1"/>
    </p:custDataLst>
    <p:extLst>
      <p:ext uri="{BB962C8B-B14F-4D97-AF65-F5344CB8AC3E}">
        <p14:creationId xmlns:p14="http://schemas.microsoft.com/office/powerpoint/2010/main" val="37501590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6" name="图片 5" descr="图片包含 游戏机, 日落&#10;&#10;描述已自动生成">
            <a:extLst>
              <a:ext uri="{FF2B5EF4-FFF2-40B4-BE49-F238E27FC236}">
                <a16:creationId xmlns:a16="http://schemas.microsoft.com/office/drawing/2014/main" id="{6A5C6B03-3B68-C33A-40DC-2B3AD4C45970}"/>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9170" y="0"/>
            <a:ext cx="12211170" cy="6858000"/>
          </a:xfrm>
          <a:prstGeom prst="rect">
            <a:avLst/>
          </a:prstGeom>
        </p:spPr>
      </p:pic>
      <p:sp>
        <p:nvSpPr>
          <p:cNvPr id="8" name="矩形 7">
            <a:extLst>
              <a:ext uri="{FF2B5EF4-FFF2-40B4-BE49-F238E27FC236}">
                <a16:creationId xmlns:a16="http://schemas.microsoft.com/office/drawing/2014/main" id="{3231B3F1-8202-AF31-DFFA-B7E25024160D}"/>
              </a:ext>
            </a:extLst>
          </p:cNvPr>
          <p:cNvSpPr/>
          <p:nvPr/>
        </p:nvSpPr>
        <p:spPr>
          <a:xfrm>
            <a:off x="0" y="0"/>
            <a:ext cx="12211170" cy="6858000"/>
          </a:xfrm>
          <a:prstGeom prst="rect">
            <a:avLst/>
          </a:prstGeom>
          <a:gradFill flip="none" rotWithShape="1">
            <a:gsLst>
              <a:gs pos="0">
                <a:schemeClr val="tx1"/>
              </a:gs>
              <a:gs pos="100000">
                <a:schemeClr val="accent1">
                  <a:lumMod val="50000"/>
                  <a:alpha val="82000"/>
                </a:schemeClr>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a:extLst>
              <a:ext uri="{FF2B5EF4-FFF2-40B4-BE49-F238E27FC236}">
                <a16:creationId xmlns:a16="http://schemas.microsoft.com/office/drawing/2014/main" id="{73FAA278-FB78-5A8D-53EA-63A471637768}"/>
              </a:ext>
            </a:extLst>
          </p:cNvPr>
          <p:cNvSpPr txBox="1"/>
          <p:nvPr/>
        </p:nvSpPr>
        <p:spPr>
          <a:xfrm>
            <a:off x="961446" y="2004427"/>
            <a:ext cx="9560978" cy="850554"/>
          </a:xfrm>
          <a:prstGeom prst="rect">
            <a:avLst/>
          </a:prstGeom>
          <a:noFill/>
        </p:spPr>
        <p:txBody>
          <a:bodyPr wrap="square" rtlCol="0">
            <a:spAutoFit/>
          </a:bodyPr>
          <a:lstStyle/>
          <a:p>
            <a:pPr>
              <a:lnSpc>
                <a:spcPct val="120000"/>
              </a:lnSpc>
            </a:pPr>
            <a:r>
              <a:rPr lang="zh-CN" altLang="en-US" sz="1400" dirty="0">
                <a:solidFill>
                  <a:schemeClr val="bg1">
                    <a:lumMod val="75000"/>
                  </a:schemeClr>
                </a:solidFill>
              </a:rPr>
              <a:t>在此键入文本在此键入文本在此键入文本在此键入文本在此键入文本在此键入文本在此键入文本在此键入文本</a:t>
            </a:r>
            <a:endParaRPr lang="en-US" altLang="zh-CN" sz="1400" dirty="0">
              <a:solidFill>
                <a:schemeClr val="bg1">
                  <a:lumMod val="75000"/>
                </a:schemeClr>
              </a:solidFill>
            </a:endParaRPr>
          </a:p>
          <a:p>
            <a:pPr>
              <a:lnSpc>
                <a:spcPct val="120000"/>
              </a:lnSpc>
            </a:pPr>
            <a:r>
              <a:rPr lang="zh-CN" altLang="en-US" sz="1400" dirty="0">
                <a:solidFill>
                  <a:schemeClr val="bg1">
                    <a:lumMod val="75000"/>
                  </a:schemeClr>
                </a:solidFill>
              </a:rPr>
              <a:t>在此键入文本在此键入文本在此键入文本在此键入文本在此键入文本在此键入文本在此键入文本在此键入文本</a:t>
            </a:r>
          </a:p>
          <a:p>
            <a:pPr>
              <a:lnSpc>
                <a:spcPct val="120000"/>
              </a:lnSpc>
            </a:pPr>
            <a:r>
              <a:rPr lang="zh-CN" altLang="en-US" sz="1400" dirty="0">
                <a:solidFill>
                  <a:schemeClr val="bg1">
                    <a:lumMod val="75000"/>
                  </a:schemeClr>
                </a:solidFill>
              </a:rPr>
              <a:t>在此键入文本在此键入文本在此键入文本在此键入文本在此键入文本在此键入文本在此键入文本在此键入文本</a:t>
            </a:r>
          </a:p>
        </p:txBody>
      </p:sp>
      <p:sp>
        <p:nvSpPr>
          <p:cNvPr id="44" name="文本框 43">
            <a:extLst>
              <a:ext uri="{FF2B5EF4-FFF2-40B4-BE49-F238E27FC236}">
                <a16:creationId xmlns:a16="http://schemas.microsoft.com/office/drawing/2014/main" id="{F0AD6147-A6D5-5EB9-4546-2C6EB9B97FDA}"/>
              </a:ext>
            </a:extLst>
          </p:cNvPr>
          <p:cNvSpPr txBox="1"/>
          <p:nvPr/>
        </p:nvSpPr>
        <p:spPr>
          <a:xfrm>
            <a:off x="10200051" y="525679"/>
            <a:ext cx="1258934" cy="523220"/>
          </a:xfrm>
          <a:prstGeom prst="rect">
            <a:avLst/>
          </a:prstGeom>
          <a:noFill/>
        </p:spPr>
        <p:txBody>
          <a:bodyPr wrap="none" rtlCol="0">
            <a:spAutoFit/>
          </a:bodyPr>
          <a:lstStyle>
            <a:defPPr>
              <a:defRPr lang="zh-CN"/>
            </a:defPPr>
            <a:lvl1pPr algn="ctr">
              <a:defRPr sz="2800">
                <a:gradFill>
                  <a:gsLst>
                    <a:gs pos="0">
                      <a:schemeClr val="accent1"/>
                    </a:gs>
                    <a:gs pos="100000">
                      <a:schemeClr val="accent1">
                        <a:lumMod val="40000"/>
                        <a:lumOff val="60000"/>
                      </a:schemeClr>
                    </a:gs>
                  </a:gsLst>
                  <a:lin ang="16200000" scaled="1"/>
                </a:gradFill>
                <a:latin typeface="+mj-ea"/>
                <a:ea typeface="+mj-ea"/>
              </a:defRPr>
            </a:lvl1pPr>
          </a:lstStyle>
          <a:p>
            <a:r>
              <a:rPr lang="en-US" altLang="zh-CN" dirty="0"/>
              <a:t>LOGO</a:t>
            </a:r>
            <a:endParaRPr lang="zh-CN" altLang="en-US" dirty="0"/>
          </a:p>
        </p:txBody>
      </p:sp>
      <p:sp>
        <p:nvSpPr>
          <p:cNvPr id="33" name="文本框 32">
            <a:extLst>
              <a:ext uri="{FF2B5EF4-FFF2-40B4-BE49-F238E27FC236}">
                <a16:creationId xmlns:a16="http://schemas.microsoft.com/office/drawing/2014/main" id="{8353FDCA-3D31-4962-4B75-6AD3235C6EC8}"/>
              </a:ext>
            </a:extLst>
          </p:cNvPr>
          <p:cNvSpPr txBox="1"/>
          <p:nvPr/>
        </p:nvSpPr>
        <p:spPr>
          <a:xfrm>
            <a:off x="961446" y="1574578"/>
            <a:ext cx="1707567" cy="369332"/>
          </a:xfrm>
          <a:prstGeom prst="rect">
            <a:avLst/>
          </a:prstGeom>
          <a:noFill/>
        </p:spPr>
        <p:txBody>
          <a:bodyPr wrap="square" rtlCol="0">
            <a:spAutoFit/>
          </a:bodyPr>
          <a:lstStyle/>
          <a:p>
            <a:r>
              <a:rPr lang="zh-CN" altLang="en-US" dirty="0">
                <a:gradFill flip="none" rotWithShape="1">
                  <a:gsLst>
                    <a:gs pos="0">
                      <a:schemeClr val="accent1"/>
                    </a:gs>
                    <a:gs pos="100000">
                      <a:schemeClr val="accent1">
                        <a:lumMod val="40000"/>
                        <a:lumOff val="60000"/>
                      </a:schemeClr>
                    </a:gs>
                  </a:gsLst>
                  <a:lin ang="2700000" scaled="1"/>
                  <a:tileRect/>
                </a:gradFill>
              </a:rPr>
              <a:t>在此键入标题</a:t>
            </a:r>
          </a:p>
        </p:txBody>
      </p:sp>
      <p:sp>
        <p:nvSpPr>
          <p:cNvPr id="34" name="文本框 33">
            <a:extLst>
              <a:ext uri="{FF2B5EF4-FFF2-40B4-BE49-F238E27FC236}">
                <a16:creationId xmlns:a16="http://schemas.microsoft.com/office/drawing/2014/main" id="{F2EBBBE8-C8C5-A5B7-1273-5518469D0F0F}"/>
              </a:ext>
            </a:extLst>
          </p:cNvPr>
          <p:cNvSpPr txBox="1"/>
          <p:nvPr/>
        </p:nvSpPr>
        <p:spPr>
          <a:xfrm>
            <a:off x="1032661" y="3233101"/>
            <a:ext cx="1707567" cy="369332"/>
          </a:xfrm>
          <a:prstGeom prst="rect">
            <a:avLst/>
          </a:prstGeom>
          <a:noFill/>
        </p:spPr>
        <p:txBody>
          <a:bodyPr wrap="square" rtlCol="0">
            <a:spAutoFit/>
          </a:bodyPr>
          <a:lstStyle>
            <a:defPPr>
              <a:defRPr lang="zh-CN"/>
            </a:defPPr>
            <a:lvl1pPr>
              <a:defRPr>
                <a:gradFill flip="none" rotWithShape="1">
                  <a:gsLst>
                    <a:gs pos="0">
                      <a:schemeClr val="accent1"/>
                    </a:gs>
                    <a:gs pos="100000">
                      <a:schemeClr val="accent1">
                        <a:lumMod val="40000"/>
                        <a:lumOff val="60000"/>
                      </a:schemeClr>
                    </a:gs>
                  </a:gsLst>
                  <a:lin ang="2700000" scaled="1"/>
                  <a:tileRect/>
                </a:gradFill>
              </a:defRPr>
            </a:lvl1pPr>
          </a:lstStyle>
          <a:p>
            <a:r>
              <a:rPr lang="zh-CN" altLang="en-US" dirty="0"/>
              <a:t>在此键入标题</a:t>
            </a:r>
          </a:p>
        </p:txBody>
      </p:sp>
      <p:sp>
        <p:nvSpPr>
          <p:cNvPr id="35" name="文本框 34">
            <a:extLst>
              <a:ext uri="{FF2B5EF4-FFF2-40B4-BE49-F238E27FC236}">
                <a16:creationId xmlns:a16="http://schemas.microsoft.com/office/drawing/2014/main" id="{E6797464-0370-19D7-2B8F-37774633667B}"/>
              </a:ext>
            </a:extLst>
          </p:cNvPr>
          <p:cNvSpPr txBox="1"/>
          <p:nvPr/>
        </p:nvSpPr>
        <p:spPr>
          <a:xfrm>
            <a:off x="4976864" y="3233101"/>
            <a:ext cx="1707567" cy="369332"/>
          </a:xfrm>
          <a:prstGeom prst="rect">
            <a:avLst/>
          </a:prstGeom>
          <a:noFill/>
        </p:spPr>
        <p:txBody>
          <a:bodyPr wrap="square" rtlCol="0">
            <a:spAutoFit/>
          </a:bodyPr>
          <a:lstStyle>
            <a:defPPr>
              <a:defRPr lang="zh-CN"/>
            </a:defPPr>
            <a:lvl1pPr>
              <a:defRPr>
                <a:gradFill flip="none" rotWithShape="1">
                  <a:gsLst>
                    <a:gs pos="0">
                      <a:schemeClr val="accent1"/>
                    </a:gs>
                    <a:gs pos="100000">
                      <a:schemeClr val="accent1">
                        <a:lumMod val="40000"/>
                        <a:lumOff val="60000"/>
                      </a:schemeClr>
                    </a:gs>
                  </a:gsLst>
                  <a:lin ang="2700000" scaled="1"/>
                  <a:tileRect/>
                </a:gradFill>
              </a:defRPr>
            </a:lvl1pPr>
          </a:lstStyle>
          <a:p>
            <a:r>
              <a:rPr lang="zh-CN" altLang="en-US" dirty="0"/>
              <a:t>在此键入标题</a:t>
            </a:r>
          </a:p>
        </p:txBody>
      </p:sp>
      <p:sp>
        <p:nvSpPr>
          <p:cNvPr id="36" name="文本框 35">
            <a:extLst>
              <a:ext uri="{FF2B5EF4-FFF2-40B4-BE49-F238E27FC236}">
                <a16:creationId xmlns:a16="http://schemas.microsoft.com/office/drawing/2014/main" id="{B11088D6-A40C-E4A9-A04E-BB5A36C81039}"/>
              </a:ext>
            </a:extLst>
          </p:cNvPr>
          <p:cNvSpPr txBox="1"/>
          <p:nvPr/>
        </p:nvSpPr>
        <p:spPr>
          <a:xfrm>
            <a:off x="8921067" y="3233101"/>
            <a:ext cx="1707567" cy="369332"/>
          </a:xfrm>
          <a:prstGeom prst="rect">
            <a:avLst/>
          </a:prstGeom>
          <a:noFill/>
        </p:spPr>
        <p:txBody>
          <a:bodyPr wrap="square" rtlCol="0">
            <a:spAutoFit/>
          </a:bodyPr>
          <a:lstStyle>
            <a:defPPr>
              <a:defRPr lang="zh-CN"/>
            </a:defPPr>
            <a:lvl1pPr>
              <a:defRPr>
                <a:gradFill flip="none" rotWithShape="1">
                  <a:gsLst>
                    <a:gs pos="0">
                      <a:schemeClr val="accent1"/>
                    </a:gs>
                    <a:gs pos="100000">
                      <a:schemeClr val="accent1">
                        <a:lumMod val="40000"/>
                        <a:lumOff val="60000"/>
                      </a:schemeClr>
                    </a:gs>
                  </a:gsLst>
                  <a:lin ang="2700000" scaled="1"/>
                  <a:tileRect/>
                </a:gradFill>
              </a:defRPr>
            </a:lvl1pPr>
          </a:lstStyle>
          <a:p>
            <a:r>
              <a:rPr lang="zh-CN" altLang="en-US" dirty="0"/>
              <a:t>在此键入标题</a:t>
            </a:r>
          </a:p>
        </p:txBody>
      </p:sp>
      <p:cxnSp>
        <p:nvCxnSpPr>
          <p:cNvPr id="4" name="直接连接符 3">
            <a:extLst>
              <a:ext uri="{FF2B5EF4-FFF2-40B4-BE49-F238E27FC236}">
                <a16:creationId xmlns:a16="http://schemas.microsoft.com/office/drawing/2014/main" id="{53B8F80E-B451-8D94-3ABB-F9DAE32F01BC}"/>
              </a:ext>
            </a:extLst>
          </p:cNvPr>
          <p:cNvCxnSpPr/>
          <p:nvPr/>
        </p:nvCxnSpPr>
        <p:spPr>
          <a:xfrm>
            <a:off x="1032661" y="3775720"/>
            <a:ext cx="2038085" cy="0"/>
          </a:xfrm>
          <a:prstGeom prst="line">
            <a:avLst/>
          </a:prstGeom>
          <a:ln cap="rnd">
            <a:solidFill>
              <a:schemeClr val="accent1">
                <a:lumMod val="20000"/>
                <a:lumOff val="80000"/>
              </a:schemeClr>
            </a:solidFill>
            <a:round/>
          </a:ln>
        </p:spPr>
        <p:style>
          <a:lnRef idx="1">
            <a:schemeClr val="accent1"/>
          </a:lnRef>
          <a:fillRef idx="0">
            <a:schemeClr val="accent1"/>
          </a:fillRef>
          <a:effectRef idx="0">
            <a:schemeClr val="accent1"/>
          </a:effectRef>
          <a:fontRef idx="minor">
            <a:schemeClr val="tx1"/>
          </a:fontRef>
        </p:style>
      </p:cxnSp>
      <p:sp>
        <p:nvSpPr>
          <p:cNvPr id="5" name="矩形: 圆角 4">
            <a:extLst>
              <a:ext uri="{FF2B5EF4-FFF2-40B4-BE49-F238E27FC236}">
                <a16:creationId xmlns:a16="http://schemas.microsoft.com/office/drawing/2014/main" id="{98687305-BA48-D02C-D17F-35337CE63F20}"/>
              </a:ext>
            </a:extLst>
          </p:cNvPr>
          <p:cNvSpPr/>
          <p:nvPr/>
        </p:nvSpPr>
        <p:spPr>
          <a:xfrm>
            <a:off x="1013491" y="3689066"/>
            <a:ext cx="686957" cy="173267"/>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cxnSp>
        <p:nvCxnSpPr>
          <p:cNvPr id="42" name="直接连接符 41">
            <a:extLst>
              <a:ext uri="{FF2B5EF4-FFF2-40B4-BE49-F238E27FC236}">
                <a16:creationId xmlns:a16="http://schemas.microsoft.com/office/drawing/2014/main" id="{35EF2DF1-9CB9-3712-BBE9-047A6BCCA5FB}"/>
              </a:ext>
            </a:extLst>
          </p:cNvPr>
          <p:cNvCxnSpPr/>
          <p:nvPr/>
        </p:nvCxnSpPr>
        <p:spPr>
          <a:xfrm>
            <a:off x="4996034" y="3775720"/>
            <a:ext cx="2038085" cy="0"/>
          </a:xfrm>
          <a:prstGeom prst="line">
            <a:avLst/>
          </a:prstGeom>
          <a:ln cap="rnd">
            <a:solidFill>
              <a:schemeClr val="accent1">
                <a:lumMod val="20000"/>
                <a:lumOff val="80000"/>
              </a:schemeClr>
            </a:solidFill>
            <a:round/>
          </a:ln>
        </p:spPr>
        <p:style>
          <a:lnRef idx="1">
            <a:schemeClr val="accent1"/>
          </a:lnRef>
          <a:fillRef idx="0">
            <a:schemeClr val="accent1"/>
          </a:fillRef>
          <a:effectRef idx="0">
            <a:schemeClr val="accent1"/>
          </a:effectRef>
          <a:fontRef idx="minor">
            <a:schemeClr val="tx1"/>
          </a:fontRef>
        </p:style>
      </p:cxnSp>
      <p:sp>
        <p:nvSpPr>
          <p:cNvPr id="43" name="矩形: 圆角 42">
            <a:extLst>
              <a:ext uri="{FF2B5EF4-FFF2-40B4-BE49-F238E27FC236}">
                <a16:creationId xmlns:a16="http://schemas.microsoft.com/office/drawing/2014/main" id="{697E2AA2-AD23-7B9C-4D0E-CD0D7AB66DB9}"/>
              </a:ext>
            </a:extLst>
          </p:cNvPr>
          <p:cNvSpPr/>
          <p:nvPr/>
        </p:nvSpPr>
        <p:spPr>
          <a:xfrm>
            <a:off x="4976864" y="3689066"/>
            <a:ext cx="686957" cy="173267"/>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cxnSp>
        <p:nvCxnSpPr>
          <p:cNvPr id="46" name="直接连接符 45">
            <a:extLst>
              <a:ext uri="{FF2B5EF4-FFF2-40B4-BE49-F238E27FC236}">
                <a16:creationId xmlns:a16="http://schemas.microsoft.com/office/drawing/2014/main" id="{C138B243-5F48-282C-97B4-162B46C58CC0}"/>
              </a:ext>
            </a:extLst>
          </p:cNvPr>
          <p:cNvCxnSpPr/>
          <p:nvPr/>
        </p:nvCxnSpPr>
        <p:spPr>
          <a:xfrm>
            <a:off x="8959407" y="3775720"/>
            <a:ext cx="2038085" cy="0"/>
          </a:xfrm>
          <a:prstGeom prst="line">
            <a:avLst/>
          </a:prstGeom>
          <a:ln cap="rnd">
            <a:solidFill>
              <a:schemeClr val="accent1">
                <a:lumMod val="20000"/>
                <a:lumOff val="80000"/>
              </a:schemeClr>
            </a:solidFill>
            <a:round/>
          </a:ln>
        </p:spPr>
        <p:style>
          <a:lnRef idx="1">
            <a:schemeClr val="accent1"/>
          </a:lnRef>
          <a:fillRef idx="0">
            <a:schemeClr val="accent1"/>
          </a:fillRef>
          <a:effectRef idx="0">
            <a:schemeClr val="accent1"/>
          </a:effectRef>
          <a:fontRef idx="minor">
            <a:schemeClr val="tx1"/>
          </a:fontRef>
        </p:style>
      </p:cxnSp>
      <p:sp>
        <p:nvSpPr>
          <p:cNvPr id="47" name="矩形: 圆角 46">
            <a:extLst>
              <a:ext uri="{FF2B5EF4-FFF2-40B4-BE49-F238E27FC236}">
                <a16:creationId xmlns:a16="http://schemas.microsoft.com/office/drawing/2014/main" id="{7379A6CB-4745-24B6-B95F-734CDE01AB56}"/>
              </a:ext>
            </a:extLst>
          </p:cNvPr>
          <p:cNvSpPr/>
          <p:nvPr/>
        </p:nvSpPr>
        <p:spPr>
          <a:xfrm>
            <a:off x="8940237" y="3689066"/>
            <a:ext cx="686957" cy="173267"/>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9" name="矩形: 圆角 8">
            <a:extLst>
              <a:ext uri="{FF2B5EF4-FFF2-40B4-BE49-F238E27FC236}">
                <a16:creationId xmlns:a16="http://schemas.microsoft.com/office/drawing/2014/main" id="{9901B2BD-FE66-8834-6D54-2CBB6C487A02}"/>
              </a:ext>
            </a:extLst>
          </p:cNvPr>
          <p:cNvSpPr/>
          <p:nvPr/>
        </p:nvSpPr>
        <p:spPr>
          <a:xfrm>
            <a:off x="1013491" y="4153908"/>
            <a:ext cx="686957" cy="627796"/>
          </a:xfrm>
          <a:prstGeom prst="roundRect">
            <a:avLst>
              <a:gd name="adj" fmla="val 7971"/>
            </a:avLst>
          </a:prstGeom>
          <a:gradFill>
            <a:gsLst>
              <a:gs pos="0">
                <a:schemeClr val="accent1">
                  <a:lumMod val="80000"/>
                  <a:lumOff val="20000"/>
                </a:schemeClr>
              </a:gs>
              <a:gs pos="100000">
                <a:schemeClr val="accent1"/>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圆角 47">
            <a:extLst>
              <a:ext uri="{FF2B5EF4-FFF2-40B4-BE49-F238E27FC236}">
                <a16:creationId xmlns:a16="http://schemas.microsoft.com/office/drawing/2014/main" id="{3CBCD11A-C2FB-71CA-F7A2-E0FDB189EF82}"/>
              </a:ext>
            </a:extLst>
          </p:cNvPr>
          <p:cNvSpPr/>
          <p:nvPr/>
        </p:nvSpPr>
        <p:spPr>
          <a:xfrm>
            <a:off x="1013491" y="5016294"/>
            <a:ext cx="686957" cy="627796"/>
          </a:xfrm>
          <a:prstGeom prst="roundRect">
            <a:avLst>
              <a:gd name="adj" fmla="val 7971"/>
            </a:avLst>
          </a:prstGeom>
          <a:gradFill>
            <a:gsLst>
              <a:gs pos="0">
                <a:schemeClr val="accent1">
                  <a:lumMod val="80000"/>
                  <a:lumOff val="20000"/>
                </a:schemeClr>
              </a:gs>
              <a:gs pos="100000">
                <a:schemeClr val="accent1"/>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圆角 48">
            <a:extLst>
              <a:ext uri="{FF2B5EF4-FFF2-40B4-BE49-F238E27FC236}">
                <a16:creationId xmlns:a16="http://schemas.microsoft.com/office/drawing/2014/main" id="{603D84C1-DC37-C16D-E8D8-530A35205D79}"/>
              </a:ext>
            </a:extLst>
          </p:cNvPr>
          <p:cNvSpPr/>
          <p:nvPr/>
        </p:nvSpPr>
        <p:spPr>
          <a:xfrm>
            <a:off x="1005684" y="5878680"/>
            <a:ext cx="686957" cy="627796"/>
          </a:xfrm>
          <a:prstGeom prst="roundRect">
            <a:avLst>
              <a:gd name="adj" fmla="val 7971"/>
            </a:avLst>
          </a:prstGeom>
          <a:gradFill>
            <a:gsLst>
              <a:gs pos="0">
                <a:schemeClr val="accent1">
                  <a:lumMod val="80000"/>
                  <a:lumOff val="20000"/>
                </a:schemeClr>
              </a:gs>
              <a:gs pos="100000">
                <a:schemeClr val="accent1"/>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promotions_372754">
            <a:extLst>
              <a:ext uri="{FF2B5EF4-FFF2-40B4-BE49-F238E27FC236}">
                <a16:creationId xmlns:a16="http://schemas.microsoft.com/office/drawing/2014/main" id="{A7CAF485-6BD2-5B68-858A-40CC7BC40D5E}"/>
              </a:ext>
            </a:extLst>
          </p:cNvPr>
          <p:cNvSpPr/>
          <p:nvPr/>
        </p:nvSpPr>
        <p:spPr>
          <a:xfrm>
            <a:off x="1120643" y="4249513"/>
            <a:ext cx="472652" cy="477711"/>
          </a:xfrm>
          <a:custGeom>
            <a:avLst/>
            <a:gdLst>
              <a:gd name="T0" fmla="*/ 3080 w 6534"/>
              <a:gd name="T1" fmla="*/ 6466 h 6614"/>
              <a:gd name="T2" fmla="*/ 2290 w 6534"/>
              <a:gd name="T3" fmla="*/ 5688 h 6614"/>
              <a:gd name="T4" fmla="*/ 14 w 6534"/>
              <a:gd name="T5" fmla="*/ 1694 h 6614"/>
              <a:gd name="T6" fmla="*/ 278 w 6534"/>
              <a:gd name="T7" fmla="*/ 1375 h 6614"/>
              <a:gd name="T8" fmla="*/ 1263 w 6534"/>
              <a:gd name="T9" fmla="*/ 1375 h 6614"/>
              <a:gd name="T10" fmla="*/ 1263 w 6534"/>
              <a:gd name="T11" fmla="*/ 375 h 6614"/>
              <a:gd name="T12" fmla="*/ 1512 w 6534"/>
              <a:gd name="T13" fmla="*/ 98 h 6614"/>
              <a:gd name="T14" fmla="*/ 5022 w 6534"/>
              <a:gd name="T15" fmla="*/ 84 h 6614"/>
              <a:gd name="T16" fmla="*/ 5271 w 6534"/>
              <a:gd name="T17" fmla="*/ 362 h 6614"/>
              <a:gd name="T18" fmla="*/ 5271 w 6534"/>
              <a:gd name="T19" fmla="*/ 1374 h 6614"/>
              <a:gd name="T20" fmla="*/ 6256 w 6534"/>
              <a:gd name="T21" fmla="*/ 1374 h 6614"/>
              <a:gd name="T22" fmla="*/ 6520 w 6534"/>
              <a:gd name="T23" fmla="*/ 1692 h 6614"/>
              <a:gd name="T24" fmla="*/ 4244 w 6534"/>
              <a:gd name="T25" fmla="*/ 5702 h 6614"/>
              <a:gd name="T26" fmla="*/ 3454 w 6534"/>
              <a:gd name="T27" fmla="*/ 6479 h 6614"/>
              <a:gd name="T28" fmla="*/ 3080 w 6534"/>
              <a:gd name="T29" fmla="*/ 6466 h 6614"/>
              <a:gd name="T30" fmla="*/ 624 w 6534"/>
              <a:gd name="T31" fmla="*/ 1915 h 6614"/>
              <a:gd name="T32" fmla="*/ 2678 w 6534"/>
              <a:gd name="T33" fmla="*/ 5314 h 6614"/>
              <a:gd name="T34" fmla="*/ 3274 w 6534"/>
              <a:gd name="T35" fmla="*/ 5896 h 6614"/>
              <a:gd name="T36" fmla="*/ 3870 w 6534"/>
              <a:gd name="T37" fmla="*/ 5314 h 6614"/>
              <a:gd name="T38" fmla="*/ 5923 w 6534"/>
              <a:gd name="T39" fmla="*/ 1915 h 6614"/>
              <a:gd name="T40" fmla="*/ 5007 w 6534"/>
              <a:gd name="T41" fmla="*/ 1915 h 6614"/>
              <a:gd name="T42" fmla="*/ 4730 w 6534"/>
              <a:gd name="T43" fmla="*/ 1638 h 6614"/>
              <a:gd name="T44" fmla="*/ 4730 w 6534"/>
              <a:gd name="T45" fmla="*/ 611 h 6614"/>
              <a:gd name="T46" fmla="*/ 1816 w 6534"/>
              <a:gd name="T47" fmla="*/ 624 h 6614"/>
              <a:gd name="T48" fmla="*/ 1816 w 6534"/>
              <a:gd name="T49" fmla="*/ 1636 h 6614"/>
              <a:gd name="T50" fmla="*/ 1539 w 6534"/>
              <a:gd name="T51" fmla="*/ 1914 h 6614"/>
              <a:gd name="T52" fmla="*/ 624 w 6534"/>
              <a:gd name="T53" fmla="*/ 1914 h 6614"/>
              <a:gd name="T54" fmla="*/ 624 w 6534"/>
              <a:gd name="T55" fmla="*/ 1915 h 6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534" h="6614">
                <a:moveTo>
                  <a:pt x="3080" y="6466"/>
                </a:moveTo>
                <a:lnTo>
                  <a:pt x="2290" y="5688"/>
                </a:lnTo>
                <a:cubicBezTo>
                  <a:pt x="1082" y="4510"/>
                  <a:pt x="291" y="3122"/>
                  <a:pt x="14" y="1694"/>
                </a:cubicBezTo>
                <a:cubicBezTo>
                  <a:pt x="0" y="1611"/>
                  <a:pt x="20" y="1390"/>
                  <a:pt x="278" y="1375"/>
                </a:cubicBezTo>
                <a:lnTo>
                  <a:pt x="1263" y="1375"/>
                </a:lnTo>
                <a:lnTo>
                  <a:pt x="1263" y="375"/>
                </a:lnTo>
                <a:cubicBezTo>
                  <a:pt x="1263" y="236"/>
                  <a:pt x="1374" y="111"/>
                  <a:pt x="1512" y="98"/>
                </a:cubicBezTo>
                <a:cubicBezTo>
                  <a:pt x="2719" y="15"/>
                  <a:pt x="3926" y="0"/>
                  <a:pt x="5022" y="84"/>
                </a:cubicBezTo>
                <a:cubicBezTo>
                  <a:pt x="5160" y="98"/>
                  <a:pt x="5271" y="210"/>
                  <a:pt x="5271" y="362"/>
                </a:cubicBezTo>
                <a:lnTo>
                  <a:pt x="5271" y="1374"/>
                </a:lnTo>
                <a:lnTo>
                  <a:pt x="6256" y="1374"/>
                </a:lnTo>
                <a:cubicBezTo>
                  <a:pt x="6514" y="1396"/>
                  <a:pt x="6534" y="1610"/>
                  <a:pt x="6520" y="1692"/>
                </a:cubicBezTo>
                <a:cubicBezTo>
                  <a:pt x="6243" y="3122"/>
                  <a:pt x="5452" y="4510"/>
                  <a:pt x="4244" y="5702"/>
                </a:cubicBezTo>
                <a:lnTo>
                  <a:pt x="3454" y="6479"/>
                </a:lnTo>
                <a:cubicBezTo>
                  <a:pt x="3279" y="6614"/>
                  <a:pt x="3135" y="6520"/>
                  <a:pt x="3080" y="6466"/>
                </a:cubicBezTo>
                <a:close/>
                <a:moveTo>
                  <a:pt x="624" y="1915"/>
                </a:moveTo>
                <a:cubicBezTo>
                  <a:pt x="930" y="3122"/>
                  <a:pt x="1636" y="4300"/>
                  <a:pt x="2678" y="5314"/>
                </a:cubicBezTo>
                <a:lnTo>
                  <a:pt x="3274" y="5896"/>
                </a:lnTo>
                <a:lnTo>
                  <a:pt x="3870" y="5314"/>
                </a:lnTo>
                <a:cubicBezTo>
                  <a:pt x="4910" y="4302"/>
                  <a:pt x="5618" y="3122"/>
                  <a:pt x="5923" y="1915"/>
                </a:cubicBezTo>
                <a:lnTo>
                  <a:pt x="5007" y="1915"/>
                </a:lnTo>
                <a:cubicBezTo>
                  <a:pt x="4855" y="1915"/>
                  <a:pt x="4730" y="1790"/>
                  <a:pt x="4730" y="1638"/>
                </a:cubicBezTo>
                <a:lnTo>
                  <a:pt x="4730" y="611"/>
                </a:lnTo>
                <a:cubicBezTo>
                  <a:pt x="3800" y="555"/>
                  <a:pt x="2802" y="555"/>
                  <a:pt x="1816" y="624"/>
                </a:cubicBezTo>
                <a:lnTo>
                  <a:pt x="1816" y="1636"/>
                </a:lnTo>
                <a:cubicBezTo>
                  <a:pt x="1816" y="1788"/>
                  <a:pt x="1691" y="1914"/>
                  <a:pt x="1539" y="1914"/>
                </a:cubicBezTo>
                <a:lnTo>
                  <a:pt x="624" y="1914"/>
                </a:lnTo>
                <a:lnTo>
                  <a:pt x="624" y="1915"/>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51" name="promotions_372754">
            <a:extLst>
              <a:ext uri="{FF2B5EF4-FFF2-40B4-BE49-F238E27FC236}">
                <a16:creationId xmlns:a16="http://schemas.microsoft.com/office/drawing/2014/main" id="{5878CBD3-7021-9DEF-FCD6-0CD78A6750C1}"/>
              </a:ext>
            </a:extLst>
          </p:cNvPr>
          <p:cNvSpPr/>
          <p:nvPr/>
        </p:nvSpPr>
        <p:spPr>
          <a:xfrm>
            <a:off x="1149634" y="5107700"/>
            <a:ext cx="414669" cy="477711"/>
          </a:xfrm>
          <a:custGeom>
            <a:avLst/>
            <a:gdLst>
              <a:gd name="T0" fmla="*/ 1194 w 2387"/>
              <a:gd name="T1" fmla="*/ 2754 h 2754"/>
              <a:gd name="T2" fmla="*/ 1153 w 2387"/>
              <a:gd name="T3" fmla="*/ 2741 h 2754"/>
              <a:gd name="T4" fmla="*/ 438 w 2387"/>
              <a:gd name="T5" fmla="*/ 2199 h 2754"/>
              <a:gd name="T6" fmla="*/ 0 w 2387"/>
              <a:gd name="T7" fmla="*/ 1319 h 2754"/>
              <a:gd name="T8" fmla="*/ 0 w 2387"/>
              <a:gd name="T9" fmla="*/ 381 h 2754"/>
              <a:gd name="T10" fmla="*/ 49 w 2387"/>
              <a:gd name="T11" fmla="*/ 317 h 2754"/>
              <a:gd name="T12" fmla="*/ 1176 w 2387"/>
              <a:gd name="T13" fmla="*/ 3 h 2754"/>
              <a:gd name="T14" fmla="*/ 1212 w 2387"/>
              <a:gd name="T15" fmla="*/ 3 h 2754"/>
              <a:gd name="T16" fmla="*/ 2338 w 2387"/>
              <a:gd name="T17" fmla="*/ 317 h 2754"/>
              <a:gd name="T18" fmla="*/ 2387 w 2387"/>
              <a:gd name="T19" fmla="*/ 381 h 2754"/>
              <a:gd name="T20" fmla="*/ 2387 w 2387"/>
              <a:gd name="T21" fmla="*/ 1319 h 2754"/>
              <a:gd name="T22" fmla="*/ 1949 w 2387"/>
              <a:gd name="T23" fmla="*/ 2199 h 2754"/>
              <a:gd name="T24" fmla="*/ 1234 w 2387"/>
              <a:gd name="T25" fmla="*/ 2741 h 2754"/>
              <a:gd name="T26" fmla="*/ 1194 w 2387"/>
              <a:gd name="T27" fmla="*/ 2754 h 2754"/>
              <a:gd name="T28" fmla="*/ 134 w 2387"/>
              <a:gd name="T29" fmla="*/ 432 h 2754"/>
              <a:gd name="T30" fmla="*/ 134 w 2387"/>
              <a:gd name="T31" fmla="*/ 1319 h 2754"/>
              <a:gd name="T32" fmla="*/ 518 w 2387"/>
              <a:gd name="T33" fmla="*/ 2093 h 2754"/>
              <a:gd name="T34" fmla="*/ 1194 w 2387"/>
              <a:gd name="T35" fmla="*/ 2604 h 2754"/>
              <a:gd name="T36" fmla="*/ 1869 w 2387"/>
              <a:gd name="T37" fmla="*/ 2093 h 2754"/>
              <a:gd name="T38" fmla="*/ 2254 w 2387"/>
              <a:gd name="T39" fmla="*/ 1319 h 2754"/>
              <a:gd name="T40" fmla="*/ 2254 w 2387"/>
              <a:gd name="T41" fmla="*/ 432 h 2754"/>
              <a:gd name="T42" fmla="*/ 1194 w 2387"/>
              <a:gd name="T43" fmla="*/ 137 h 2754"/>
              <a:gd name="T44" fmla="*/ 134 w 2387"/>
              <a:gd name="T45" fmla="*/ 432 h 2754"/>
              <a:gd name="T46" fmla="*/ 1058 w 2387"/>
              <a:gd name="T47" fmla="*/ 1696 h 2754"/>
              <a:gd name="T48" fmla="*/ 1011 w 2387"/>
              <a:gd name="T49" fmla="*/ 1677 h 2754"/>
              <a:gd name="T50" fmla="*/ 523 w 2387"/>
              <a:gd name="T51" fmla="*/ 1189 h 2754"/>
              <a:gd name="T52" fmla="*/ 523 w 2387"/>
              <a:gd name="T53" fmla="*/ 1094 h 2754"/>
              <a:gd name="T54" fmla="*/ 617 w 2387"/>
              <a:gd name="T55" fmla="*/ 1094 h 2754"/>
              <a:gd name="T56" fmla="*/ 1058 w 2387"/>
              <a:gd name="T57" fmla="*/ 1535 h 2754"/>
              <a:gd name="T58" fmla="*/ 1770 w 2387"/>
              <a:gd name="T59" fmla="*/ 823 h 2754"/>
              <a:gd name="T60" fmla="*/ 1864 w 2387"/>
              <a:gd name="T61" fmla="*/ 823 h 2754"/>
              <a:gd name="T62" fmla="*/ 1864 w 2387"/>
              <a:gd name="T63" fmla="*/ 918 h 2754"/>
              <a:gd name="T64" fmla="*/ 1105 w 2387"/>
              <a:gd name="T65" fmla="*/ 1677 h 2754"/>
              <a:gd name="T66" fmla="*/ 1058 w 2387"/>
              <a:gd name="T67" fmla="*/ 1696 h 27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87" h="2754">
                <a:moveTo>
                  <a:pt x="1194" y="2754"/>
                </a:moveTo>
                <a:cubicBezTo>
                  <a:pt x="1179" y="2754"/>
                  <a:pt x="1165" y="2750"/>
                  <a:pt x="1153" y="2741"/>
                </a:cubicBezTo>
                <a:lnTo>
                  <a:pt x="438" y="2199"/>
                </a:lnTo>
                <a:cubicBezTo>
                  <a:pt x="164" y="1991"/>
                  <a:pt x="0" y="1662"/>
                  <a:pt x="0" y="1319"/>
                </a:cubicBezTo>
                <a:lnTo>
                  <a:pt x="0" y="381"/>
                </a:lnTo>
                <a:cubicBezTo>
                  <a:pt x="0" y="351"/>
                  <a:pt x="20" y="325"/>
                  <a:pt x="49" y="317"/>
                </a:cubicBezTo>
                <a:lnTo>
                  <a:pt x="1176" y="3"/>
                </a:lnTo>
                <a:cubicBezTo>
                  <a:pt x="1187" y="0"/>
                  <a:pt x="1200" y="0"/>
                  <a:pt x="1212" y="3"/>
                </a:cubicBezTo>
                <a:lnTo>
                  <a:pt x="2338" y="317"/>
                </a:lnTo>
                <a:cubicBezTo>
                  <a:pt x="2367" y="325"/>
                  <a:pt x="2387" y="351"/>
                  <a:pt x="2387" y="381"/>
                </a:cubicBezTo>
                <a:lnTo>
                  <a:pt x="2387" y="1319"/>
                </a:lnTo>
                <a:cubicBezTo>
                  <a:pt x="2387" y="1662"/>
                  <a:pt x="2223" y="1991"/>
                  <a:pt x="1949" y="2199"/>
                </a:cubicBezTo>
                <a:lnTo>
                  <a:pt x="1234" y="2741"/>
                </a:lnTo>
                <a:cubicBezTo>
                  <a:pt x="1222" y="2750"/>
                  <a:pt x="1208" y="2754"/>
                  <a:pt x="1194" y="2754"/>
                </a:cubicBezTo>
                <a:close/>
                <a:moveTo>
                  <a:pt x="134" y="432"/>
                </a:moveTo>
                <a:lnTo>
                  <a:pt x="134" y="1319"/>
                </a:lnTo>
                <a:cubicBezTo>
                  <a:pt x="134" y="1621"/>
                  <a:pt x="278" y="1910"/>
                  <a:pt x="518" y="2093"/>
                </a:cubicBezTo>
                <a:lnTo>
                  <a:pt x="1194" y="2604"/>
                </a:lnTo>
                <a:lnTo>
                  <a:pt x="1869" y="2093"/>
                </a:lnTo>
                <a:cubicBezTo>
                  <a:pt x="2110" y="1910"/>
                  <a:pt x="2254" y="1621"/>
                  <a:pt x="2254" y="1319"/>
                </a:cubicBezTo>
                <a:lnTo>
                  <a:pt x="2254" y="432"/>
                </a:lnTo>
                <a:lnTo>
                  <a:pt x="1194" y="137"/>
                </a:lnTo>
                <a:lnTo>
                  <a:pt x="134" y="432"/>
                </a:lnTo>
                <a:close/>
                <a:moveTo>
                  <a:pt x="1058" y="1696"/>
                </a:moveTo>
                <a:cubicBezTo>
                  <a:pt x="1040" y="1696"/>
                  <a:pt x="1023" y="1689"/>
                  <a:pt x="1011" y="1677"/>
                </a:cubicBezTo>
                <a:lnTo>
                  <a:pt x="523" y="1189"/>
                </a:lnTo>
                <a:cubicBezTo>
                  <a:pt x="497" y="1163"/>
                  <a:pt x="497" y="1120"/>
                  <a:pt x="523" y="1094"/>
                </a:cubicBezTo>
                <a:cubicBezTo>
                  <a:pt x="549" y="1068"/>
                  <a:pt x="591" y="1068"/>
                  <a:pt x="617" y="1094"/>
                </a:cubicBezTo>
                <a:lnTo>
                  <a:pt x="1058" y="1535"/>
                </a:lnTo>
                <a:lnTo>
                  <a:pt x="1770" y="823"/>
                </a:lnTo>
                <a:cubicBezTo>
                  <a:pt x="1796" y="797"/>
                  <a:pt x="1838" y="797"/>
                  <a:pt x="1864" y="823"/>
                </a:cubicBezTo>
                <a:cubicBezTo>
                  <a:pt x="1890" y="849"/>
                  <a:pt x="1890" y="891"/>
                  <a:pt x="1864" y="918"/>
                </a:cubicBezTo>
                <a:lnTo>
                  <a:pt x="1105" y="1677"/>
                </a:lnTo>
                <a:cubicBezTo>
                  <a:pt x="1093" y="1689"/>
                  <a:pt x="1076" y="1696"/>
                  <a:pt x="1058" y="1696"/>
                </a:cubicBez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52" name="promotions_372754">
            <a:extLst>
              <a:ext uri="{FF2B5EF4-FFF2-40B4-BE49-F238E27FC236}">
                <a16:creationId xmlns:a16="http://schemas.microsoft.com/office/drawing/2014/main" id="{AE7EFDEE-233D-C81D-80EB-EA2E83D1FDF5}"/>
              </a:ext>
            </a:extLst>
          </p:cNvPr>
          <p:cNvSpPr/>
          <p:nvPr/>
        </p:nvSpPr>
        <p:spPr>
          <a:xfrm>
            <a:off x="1120643" y="5953722"/>
            <a:ext cx="459521" cy="477711"/>
          </a:xfrm>
          <a:custGeom>
            <a:avLst/>
            <a:gdLst>
              <a:gd name="connsiteX0" fmla="*/ 357031 w 583586"/>
              <a:gd name="connsiteY0" fmla="*/ 341888 h 606686"/>
              <a:gd name="connsiteX1" fmla="*/ 396689 w 583586"/>
              <a:gd name="connsiteY1" fmla="*/ 381475 h 606686"/>
              <a:gd name="connsiteX2" fmla="*/ 357031 w 583586"/>
              <a:gd name="connsiteY2" fmla="*/ 421062 h 606686"/>
              <a:gd name="connsiteX3" fmla="*/ 317373 w 583586"/>
              <a:gd name="connsiteY3" fmla="*/ 381475 h 606686"/>
              <a:gd name="connsiteX4" fmla="*/ 357031 w 583586"/>
              <a:gd name="connsiteY4" fmla="*/ 341888 h 606686"/>
              <a:gd name="connsiteX5" fmla="*/ 211596 w 583586"/>
              <a:gd name="connsiteY5" fmla="*/ 196665 h 606686"/>
              <a:gd name="connsiteX6" fmla="*/ 251254 w 583586"/>
              <a:gd name="connsiteY6" fmla="*/ 236252 h 606686"/>
              <a:gd name="connsiteX7" fmla="*/ 211596 w 583586"/>
              <a:gd name="connsiteY7" fmla="*/ 275839 h 606686"/>
              <a:gd name="connsiteX8" fmla="*/ 171938 w 583586"/>
              <a:gd name="connsiteY8" fmla="*/ 236252 h 606686"/>
              <a:gd name="connsiteX9" fmla="*/ 211596 w 583586"/>
              <a:gd name="connsiteY9" fmla="*/ 196665 h 606686"/>
              <a:gd name="connsiteX10" fmla="*/ 376762 w 583586"/>
              <a:gd name="connsiteY10" fmla="*/ 196622 h 606686"/>
              <a:gd name="connsiteX11" fmla="*/ 390780 w 583586"/>
              <a:gd name="connsiteY11" fmla="*/ 202421 h 606686"/>
              <a:gd name="connsiteX12" fmla="*/ 390780 w 583586"/>
              <a:gd name="connsiteY12" fmla="*/ 230418 h 606686"/>
              <a:gd name="connsiteX13" fmla="*/ 205741 w 583586"/>
              <a:gd name="connsiteY13" fmla="*/ 415286 h 606686"/>
              <a:gd name="connsiteX14" fmla="*/ 191679 w 583586"/>
              <a:gd name="connsiteY14" fmla="*/ 421063 h 606686"/>
              <a:gd name="connsiteX15" fmla="*/ 177705 w 583586"/>
              <a:gd name="connsiteY15" fmla="*/ 415286 h 606686"/>
              <a:gd name="connsiteX16" fmla="*/ 177705 w 583586"/>
              <a:gd name="connsiteY16" fmla="*/ 387200 h 606686"/>
              <a:gd name="connsiteX17" fmla="*/ 362744 w 583586"/>
              <a:gd name="connsiteY17" fmla="*/ 202421 h 606686"/>
              <a:gd name="connsiteX18" fmla="*/ 376762 w 583586"/>
              <a:gd name="connsiteY18" fmla="*/ 196622 h 606686"/>
              <a:gd name="connsiteX19" fmla="*/ 291793 w 583586"/>
              <a:gd name="connsiteY19" fmla="*/ 39614 h 606686"/>
              <a:gd name="connsiteX20" fmla="*/ 277420 w 583586"/>
              <a:gd name="connsiteY20" fmla="*/ 46479 h 606686"/>
              <a:gd name="connsiteX21" fmla="*/ 251788 w 583586"/>
              <a:gd name="connsiteY21" fmla="*/ 78028 h 606686"/>
              <a:gd name="connsiteX22" fmla="*/ 191537 w 583586"/>
              <a:gd name="connsiteY22" fmla="*/ 97668 h 606686"/>
              <a:gd name="connsiteX23" fmla="*/ 152199 w 583586"/>
              <a:gd name="connsiteY23" fmla="*/ 87093 h 606686"/>
              <a:gd name="connsiteX24" fmla="*/ 128971 w 583586"/>
              <a:gd name="connsiteY24" fmla="*/ 103978 h 606686"/>
              <a:gd name="connsiteX25" fmla="*/ 126835 w 583586"/>
              <a:gd name="connsiteY25" fmla="*/ 144503 h 606686"/>
              <a:gd name="connsiteX26" fmla="*/ 89545 w 583586"/>
              <a:gd name="connsiteY26" fmla="*/ 195782 h 606686"/>
              <a:gd name="connsiteX27" fmla="*/ 51543 w 583586"/>
              <a:gd name="connsiteY27" fmla="*/ 210267 h 606686"/>
              <a:gd name="connsiteX28" fmla="*/ 42643 w 583586"/>
              <a:gd name="connsiteY28" fmla="*/ 237640 h 606686"/>
              <a:gd name="connsiteX29" fmla="*/ 64892 w 583586"/>
              <a:gd name="connsiteY29" fmla="*/ 271677 h 606686"/>
              <a:gd name="connsiteX30" fmla="*/ 64892 w 583586"/>
              <a:gd name="connsiteY30" fmla="*/ 335042 h 606686"/>
              <a:gd name="connsiteX31" fmla="*/ 42643 w 583586"/>
              <a:gd name="connsiteY31" fmla="*/ 369079 h 606686"/>
              <a:gd name="connsiteX32" fmla="*/ 51543 w 583586"/>
              <a:gd name="connsiteY32" fmla="*/ 396363 h 606686"/>
              <a:gd name="connsiteX33" fmla="*/ 89545 w 583586"/>
              <a:gd name="connsiteY33" fmla="*/ 410937 h 606686"/>
              <a:gd name="connsiteX34" fmla="*/ 126835 w 583586"/>
              <a:gd name="connsiteY34" fmla="*/ 462127 h 606686"/>
              <a:gd name="connsiteX35" fmla="*/ 128971 w 583586"/>
              <a:gd name="connsiteY35" fmla="*/ 502741 h 606686"/>
              <a:gd name="connsiteX36" fmla="*/ 152199 w 583586"/>
              <a:gd name="connsiteY36" fmla="*/ 519626 h 606686"/>
              <a:gd name="connsiteX37" fmla="*/ 191537 w 583586"/>
              <a:gd name="connsiteY37" fmla="*/ 509051 h 606686"/>
              <a:gd name="connsiteX38" fmla="*/ 206577 w 583586"/>
              <a:gd name="connsiteY38" fmla="*/ 507095 h 606686"/>
              <a:gd name="connsiteX39" fmla="*/ 251788 w 583586"/>
              <a:gd name="connsiteY39" fmla="*/ 528602 h 606686"/>
              <a:gd name="connsiteX40" fmla="*/ 277420 w 583586"/>
              <a:gd name="connsiteY40" fmla="*/ 560240 h 606686"/>
              <a:gd name="connsiteX41" fmla="*/ 306166 w 583586"/>
              <a:gd name="connsiteY41" fmla="*/ 560240 h 606686"/>
              <a:gd name="connsiteX42" fmla="*/ 331709 w 583586"/>
              <a:gd name="connsiteY42" fmla="*/ 528602 h 606686"/>
              <a:gd name="connsiteX43" fmla="*/ 392049 w 583586"/>
              <a:gd name="connsiteY43" fmla="*/ 509051 h 606686"/>
              <a:gd name="connsiteX44" fmla="*/ 431387 w 583586"/>
              <a:gd name="connsiteY44" fmla="*/ 519626 h 606686"/>
              <a:gd name="connsiteX45" fmla="*/ 454615 w 583586"/>
              <a:gd name="connsiteY45" fmla="*/ 502741 h 606686"/>
              <a:gd name="connsiteX46" fmla="*/ 456751 w 583586"/>
              <a:gd name="connsiteY46" fmla="*/ 462127 h 606686"/>
              <a:gd name="connsiteX47" fmla="*/ 494041 w 583586"/>
              <a:gd name="connsiteY47" fmla="*/ 410937 h 606686"/>
              <a:gd name="connsiteX48" fmla="*/ 532043 w 583586"/>
              <a:gd name="connsiteY48" fmla="*/ 396363 h 606686"/>
              <a:gd name="connsiteX49" fmla="*/ 540854 w 583586"/>
              <a:gd name="connsiteY49" fmla="*/ 369079 h 606686"/>
              <a:gd name="connsiteX50" fmla="*/ 518694 w 583586"/>
              <a:gd name="connsiteY50" fmla="*/ 335042 h 606686"/>
              <a:gd name="connsiteX51" fmla="*/ 518694 w 583586"/>
              <a:gd name="connsiteY51" fmla="*/ 271677 h 606686"/>
              <a:gd name="connsiteX52" fmla="*/ 540854 w 583586"/>
              <a:gd name="connsiteY52" fmla="*/ 237640 h 606686"/>
              <a:gd name="connsiteX53" fmla="*/ 532043 w 583586"/>
              <a:gd name="connsiteY53" fmla="*/ 210267 h 606686"/>
              <a:gd name="connsiteX54" fmla="*/ 494041 w 583586"/>
              <a:gd name="connsiteY54" fmla="*/ 195782 h 606686"/>
              <a:gd name="connsiteX55" fmla="*/ 456751 w 583586"/>
              <a:gd name="connsiteY55" fmla="*/ 144503 h 606686"/>
              <a:gd name="connsiteX56" fmla="*/ 454615 w 583586"/>
              <a:gd name="connsiteY56" fmla="*/ 103978 h 606686"/>
              <a:gd name="connsiteX57" fmla="*/ 431387 w 583586"/>
              <a:gd name="connsiteY57" fmla="*/ 87093 h 606686"/>
              <a:gd name="connsiteX58" fmla="*/ 392049 w 583586"/>
              <a:gd name="connsiteY58" fmla="*/ 97668 h 606686"/>
              <a:gd name="connsiteX59" fmla="*/ 331709 w 583586"/>
              <a:gd name="connsiteY59" fmla="*/ 78028 h 606686"/>
              <a:gd name="connsiteX60" fmla="*/ 306166 w 583586"/>
              <a:gd name="connsiteY60" fmla="*/ 46479 h 606686"/>
              <a:gd name="connsiteX61" fmla="*/ 291793 w 583586"/>
              <a:gd name="connsiteY61" fmla="*/ 39614 h 606686"/>
              <a:gd name="connsiteX62" fmla="*/ 291793 w 583586"/>
              <a:gd name="connsiteY62" fmla="*/ 0 h 606686"/>
              <a:gd name="connsiteX63" fmla="*/ 337049 w 583586"/>
              <a:gd name="connsiteY63" fmla="*/ 21595 h 606686"/>
              <a:gd name="connsiteX64" fmla="*/ 362591 w 583586"/>
              <a:gd name="connsiteY64" fmla="*/ 53144 h 606686"/>
              <a:gd name="connsiteX65" fmla="*/ 381726 w 583586"/>
              <a:gd name="connsiteY65" fmla="*/ 59365 h 606686"/>
              <a:gd name="connsiteX66" fmla="*/ 421063 w 583586"/>
              <a:gd name="connsiteY66" fmla="*/ 48878 h 606686"/>
              <a:gd name="connsiteX67" fmla="*/ 494219 w 583586"/>
              <a:gd name="connsiteY67" fmla="*/ 101934 h 606686"/>
              <a:gd name="connsiteX68" fmla="*/ 496355 w 583586"/>
              <a:gd name="connsiteY68" fmla="*/ 142459 h 606686"/>
              <a:gd name="connsiteX69" fmla="*/ 508192 w 583586"/>
              <a:gd name="connsiteY69" fmla="*/ 158811 h 606686"/>
              <a:gd name="connsiteX70" fmla="*/ 546194 w 583586"/>
              <a:gd name="connsiteY70" fmla="*/ 173297 h 606686"/>
              <a:gd name="connsiteX71" fmla="*/ 574139 w 583586"/>
              <a:gd name="connsiteY71" fmla="*/ 259235 h 606686"/>
              <a:gd name="connsiteX72" fmla="*/ 551979 w 583586"/>
              <a:gd name="connsiteY72" fmla="*/ 293273 h 606686"/>
              <a:gd name="connsiteX73" fmla="*/ 551979 w 583586"/>
              <a:gd name="connsiteY73" fmla="*/ 313446 h 606686"/>
              <a:gd name="connsiteX74" fmla="*/ 574139 w 583586"/>
              <a:gd name="connsiteY74" fmla="*/ 347484 h 606686"/>
              <a:gd name="connsiteX75" fmla="*/ 546194 w 583586"/>
              <a:gd name="connsiteY75" fmla="*/ 433333 h 606686"/>
              <a:gd name="connsiteX76" fmla="*/ 508192 w 583586"/>
              <a:gd name="connsiteY76" fmla="*/ 447908 h 606686"/>
              <a:gd name="connsiteX77" fmla="*/ 496355 w 583586"/>
              <a:gd name="connsiteY77" fmla="*/ 464171 h 606686"/>
              <a:gd name="connsiteX78" fmla="*/ 494219 w 583586"/>
              <a:gd name="connsiteY78" fmla="*/ 504785 h 606686"/>
              <a:gd name="connsiteX79" fmla="*/ 421063 w 583586"/>
              <a:gd name="connsiteY79" fmla="*/ 557841 h 606686"/>
              <a:gd name="connsiteX80" fmla="*/ 381726 w 583586"/>
              <a:gd name="connsiteY80" fmla="*/ 547265 h 606686"/>
              <a:gd name="connsiteX81" fmla="*/ 362591 w 583586"/>
              <a:gd name="connsiteY81" fmla="*/ 553575 h 606686"/>
              <a:gd name="connsiteX82" fmla="*/ 337049 w 583586"/>
              <a:gd name="connsiteY82" fmla="*/ 585124 h 606686"/>
              <a:gd name="connsiteX83" fmla="*/ 246537 w 583586"/>
              <a:gd name="connsiteY83" fmla="*/ 585124 h 606686"/>
              <a:gd name="connsiteX84" fmla="*/ 220995 w 583586"/>
              <a:gd name="connsiteY84" fmla="*/ 553575 h 606686"/>
              <a:gd name="connsiteX85" fmla="*/ 201771 w 583586"/>
              <a:gd name="connsiteY85" fmla="*/ 547265 h 606686"/>
              <a:gd name="connsiteX86" fmla="*/ 162523 w 583586"/>
              <a:gd name="connsiteY86" fmla="*/ 557841 h 606686"/>
              <a:gd name="connsiteX87" fmla="*/ 89367 w 583586"/>
              <a:gd name="connsiteY87" fmla="*/ 504785 h 606686"/>
              <a:gd name="connsiteX88" fmla="*/ 87231 w 583586"/>
              <a:gd name="connsiteY88" fmla="*/ 464171 h 606686"/>
              <a:gd name="connsiteX89" fmla="*/ 75394 w 583586"/>
              <a:gd name="connsiteY89" fmla="*/ 447908 h 606686"/>
              <a:gd name="connsiteX90" fmla="*/ 37392 w 583586"/>
              <a:gd name="connsiteY90" fmla="*/ 433333 h 606686"/>
              <a:gd name="connsiteX91" fmla="*/ 9447 w 583586"/>
              <a:gd name="connsiteY91" fmla="*/ 347484 h 606686"/>
              <a:gd name="connsiteX92" fmla="*/ 31607 w 583586"/>
              <a:gd name="connsiteY92" fmla="*/ 313446 h 606686"/>
              <a:gd name="connsiteX93" fmla="*/ 31607 w 583586"/>
              <a:gd name="connsiteY93" fmla="*/ 293273 h 606686"/>
              <a:gd name="connsiteX94" fmla="*/ 9447 w 583586"/>
              <a:gd name="connsiteY94" fmla="*/ 259235 h 606686"/>
              <a:gd name="connsiteX95" fmla="*/ 37392 w 583586"/>
              <a:gd name="connsiteY95" fmla="*/ 173297 h 606686"/>
              <a:gd name="connsiteX96" fmla="*/ 75394 w 583586"/>
              <a:gd name="connsiteY96" fmla="*/ 158811 h 606686"/>
              <a:gd name="connsiteX97" fmla="*/ 87231 w 583586"/>
              <a:gd name="connsiteY97" fmla="*/ 142459 h 606686"/>
              <a:gd name="connsiteX98" fmla="*/ 89367 w 583586"/>
              <a:gd name="connsiteY98" fmla="*/ 101934 h 606686"/>
              <a:gd name="connsiteX99" fmla="*/ 162523 w 583586"/>
              <a:gd name="connsiteY99" fmla="*/ 48878 h 606686"/>
              <a:gd name="connsiteX100" fmla="*/ 201771 w 583586"/>
              <a:gd name="connsiteY100" fmla="*/ 59365 h 606686"/>
              <a:gd name="connsiteX101" fmla="*/ 220995 w 583586"/>
              <a:gd name="connsiteY101" fmla="*/ 53144 h 606686"/>
              <a:gd name="connsiteX102" fmla="*/ 246537 w 583586"/>
              <a:gd name="connsiteY102" fmla="*/ 21595 h 606686"/>
              <a:gd name="connsiteX103" fmla="*/ 291793 w 583586"/>
              <a:gd name="connsiteY103" fmla="*/ 0 h 606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583586" h="606686">
                <a:moveTo>
                  <a:pt x="357031" y="341888"/>
                </a:moveTo>
                <a:cubicBezTo>
                  <a:pt x="378934" y="341888"/>
                  <a:pt x="396689" y="359612"/>
                  <a:pt x="396689" y="381475"/>
                </a:cubicBezTo>
                <a:cubicBezTo>
                  <a:pt x="396689" y="403338"/>
                  <a:pt x="378934" y="421062"/>
                  <a:pt x="357031" y="421062"/>
                </a:cubicBezTo>
                <a:cubicBezTo>
                  <a:pt x="335128" y="421062"/>
                  <a:pt x="317373" y="403338"/>
                  <a:pt x="317373" y="381475"/>
                </a:cubicBezTo>
                <a:cubicBezTo>
                  <a:pt x="317373" y="359612"/>
                  <a:pt x="335128" y="341888"/>
                  <a:pt x="357031" y="341888"/>
                </a:cubicBezTo>
                <a:close/>
                <a:moveTo>
                  <a:pt x="211596" y="196665"/>
                </a:moveTo>
                <a:cubicBezTo>
                  <a:pt x="233499" y="196665"/>
                  <a:pt x="251254" y="214389"/>
                  <a:pt x="251254" y="236252"/>
                </a:cubicBezTo>
                <a:cubicBezTo>
                  <a:pt x="251254" y="258115"/>
                  <a:pt x="233499" y="275839"/>
                  <a:pt x="211596" y="275839"/>
                </a:cubicBezTo>
                <a:cubicBezTo>
                  <a:pt x="189693" y="275839"/>
                  <a:pt x="171938" y="258115"/>
                  <a:pt x="171938" y="236252"/>
                </a:cubicBezTo>
                <a:cubicBezTo>
                  <a:pt x="171938" y="214389"/>
                  <a:pt x="189693" y="196665"/>
                  <a:pt x="211596" y="196665"/>
                </a:cubicBezTo>
                <a:close/>
                <a:moveTo>
                  <a:pt x="376762" y="196622"/>
                </a:moveTo>
                <a:cubicBezTo>
                  <a:pt x="381835" y="196622"/>
                  <a:pt x="386908" y="198555"/>
                  <a:pt x="390780" y="202421"/>
                </a:cubicBezTo>
                <a:cubicBezTo>
                  <a:pt x="398523" y="210154"/>
                  <a:pt x="398523" y="222686"/>
                  <a:pt x="390780" y="230418"/>
                </a:cubicBezTo>
                <a:lnTo>
                  <a:pt x="205741" y="415286"/>
                </a:lnTo>
                <a:cubicBezTo>
                  <a:pt x="201825" y="419108"/>
                  <a:pt x="196752" y="421063"/>
                  <a:pt x="191679" y="421063"/>
                </a:cubicBezTo>
                <a:cubicBezTo>
                  <a:pt x="186606" y="421063"/>
                  <a:pt x="181532" y="419108"/>
                  <a:pt x="177705" y="415286"/>
                </a:cubicBezTo>
                <a:cubicBezTo>
                  <a:pt x="169962" y="407553"/>
                  <a:pt x="169962" y="394933"/>
                  <a:pt x="177705" y="387200"/>
                </a:cubicBezTo>
                <a:lnTo>
                  <a:pt x="362744" y="202421"/>
                </a:lnTo>
                <a:cubicBezTo>
                  <a:pt x="366615" y="198555"/>
                  <a:pt x="371688" y="196622"/>
                  <a:pt x="376762" y="196622"/>
                </a:cubicBezTo>
                <a:close/>
                <a:moveTo>
                  <a:pt x="291793" y="39614"/>
                </a:moveTo>
                <a:cubicBezTo>
                  <a:pt x="286453" y="39614"/>
                  <a:pt x="281114" y="41902"/>
                  <a:pt x="277420" y="46479"/>
                </a:cubicBezTo>
                <a:lnTo>
                  <a:pt x="251788" y="78028"/>
                </a:lnTo>
                <a:cubicBezTo>
                  <a:pt x="237371" y="95891"/>
                  <a:pt x="213697" y="103623"/>
                  <a:pt x="191537" y="97668"/>
                </a:cubicBezTo>
                <a:lnTo>
                  <a:pt x="152199" y="87093"/>
                </a:lnTo>
                <a:cubicBezTo>
                  <a:pt x="140808" y="84071"/>
                  <a:pt x="129505" y="92247"/>
                  <a:pt x="128971" y="103978"/>
                </a:cubicBezTo>
                <a:lnTo>
                  <a:pt x="126835" y="144503"/>
                </a:lnTo>
                <a:cubicBezTo>
                  <a:pt x="125678" y="167432"/>
                  <a:pt x="110993" y="187605"/>
                  <a:pt x="89545" y="195782"/>
                </a:cubicBezTo>
                <a:lnTo>
                  <a:pt x="51543" y="210267"/>
                </a:lnTo>
                <a:cubicBezTo>
                  <a:pt x="40596" y="214533"/>
                  <a:pt x="36235" y="227775"/>
                  <a:pt x="42643" y="237640"/>
                </a:cubicBezTo>
                <a:lnTo>
                  <a:pt x="64892" y="271677"/>
                </a:lnTo>
                <a:cubicBezTo>
                  <a:pt x="77352" y="290873"/>
                  <a:pt x="77352" y="315757"/>
                  <a:pt x="64892" y="335042"/>
                </a:cubicBezTo>
                <a:lnTo>
                  <a:pt x="42643" y="369079"/>
                </a:lnTo>
                <a:cubicBezTo>
                  <a:pt x="36235" y="378944"/>
                  <a:pt x="40507" y="392186"/>
                  <a:pt x="51543" y="396363"/>
                </a:cubicBezTo>
                <a:lnTo>
                  <a:pt x="89545" y="410937"/>
                </a:lnTo>
                <a:cubicBezTo>
                  <a:pt x="110993" y="419114"/>
                  <a:pt x="125678" y="439198"/>
                  <a:pt x="126835" y="462127"/>
                </a:cubicBezTo>
                <a:lnTo>
                  <a:pt x="128971" y="502741"/>
                </a:lnTo>
                <a:cubicBezTo>
                  <a:pt x="129505" y="514472"/>
                  <a:pt x="140808" y="522648"/>
                  <a:pt x="152199" y="519626"/>
                </a:cubicBezTo>
                <a:lnTo>
                  <a:pt x="191537" y="509051"/>
                </a:lnTo>
                <a:cubicBezTo>
                  <a:pt x="196521" y="507718"/>
                  <a:pt x="201593" y="507095"/>
                  <a:pt x="206577" y="507095"/>
                </a:cubicBezTo>
                <a:cubicBezTo>
                  <a:pt x="223843" y="507095"/>
                  <a:pt x="240664" y="514827"/>
                  <a:pt x="251788" y="528602"/>
                </a:cubicBezTo>
                <a:lnTo>
                  <a:pt x="277420" y="560240"/>
                </a:lnTo>
                <a:cubicBezTo>
                  <a:pt x="284807" y="569394"/>
                  <a:pt x="298779" y="569394"/>
                  <a:pt x="306166" y="560240"/>
                </a:cubicBezTo>
                <a:lnTo>
                  <a:pt x="331709" y="528602"/>
                </a:lnTo>
                <a:cubicBezTo>
                  <a:pt x="346215" y="510828"/>
                  <a:pt x="369889" y="503096"/>
                  <a:pt x="392049" y="509051"/>
                </a:cubicBezTo>
                <a:lnTo>
                  <a:pt x="431387" y="519626"/>
                </a:lnTo>
                <a:cubicBezTo>
                  <a:pt x="442689" y="522648"/>
                  <a:pt x="453992" y="514472"/>
                  <a:pt x="454615" y="502741"/>
                </a:cubicBezTo>
                <a:lnTo>
                  <a:pt x="456751" y="462127"/>
                </a:lnTo>
                <a:cubicBezTo>
                  <a:pt x="457908" y="439198"/>
                  <a:pt x="472504" y="419114"/>
                  <a:pt x="494041" y="410937"/>
                </a:cubicBezTo>
                <a:lnTo>
                  <a:pt x="532043" y="396363"/>
                </a:lnTo>
                <a:cubicBezTo>
                  <a:pt x="542990" y="392186"/>
                  <a:pt x="547351" y="378944"/>
                  <a:pt x="540854" y="369079"/>
                </a:cubicBezTo>
                <a:lnTo>
                  <a:pt x="518694" y="335042"/>
                </a:lnTo>
                <a:cubicBezTo>
                  <a:pt x="506145" y="315757"/>
                  <a:pt x="506145" y="290873"/>
                  <a:pt x="518694" y="271677"/>
                </a:cubicBezTo>
                <a:lnTo>
                  <a:pt x="540854" y="237640"/>
                </a:lnTo>
                <a:cubicBezTo>
                  <a:pt x="547262" y="227775"/>
                  <a:pt x="542990" y="214533"/>
                  <a:pt x="532043" y="210267"/>
                </a:cubicBezTo>
                <a:lnTo>
                  <a:pt x="494041" y="195782"/>
                </a:lnTo>
                <a:cubicBezTo>
                  <a:pt x="472504" y="187605"/>
                  <a:pt x="457908" y="167432"/>
                  <a:pt x="456751" y="144503"/>
                </a:cubicBezTo>
                <a:lnTo>
                  <a:pt x="454615" y="103978"/>
                </a:lnTo>
                <a:cubicBezTo>
                  <a:pt x="453992" y="92247"/>
                  <a:pt x="442778" y="84071"/>
                  <a:pt x="431387" y="87093"/>
                </a:cubicBezTo>
                <a:lnTo>
                  <a:pt x="392049" y="97668"/>
                </a:lnTo>
                <a:cubicBezTo>
                  <a:pt x="369889" y="103623"/>
                  <a:pt x="346215" y="95891"/>
                  <a:pt x="331709" y="78028"/>
                </a:cubicBezTo>
                <a:lnTo>
                  <a:pt x="306166" y="46479"/>
                </a:lnTo>
                <a:cubicBezTo>
                  <a:pt x="302473" y="41902"/>
                  <a:pt x="297133" y="39614"/>
                  <a:pt x="291793" y="39614"/>
                </a:cubicBezTo>
                <a:close/>
                <a:moveTo>
                  <a:pt x="291793" y="0"/>
                </a:moveTo>
                <a:cubicBezTo>
                  <a:pt x="308592" y="0"/>
                  <a:pt x="325390" y="7198"/>
                  <a:pt x="337049" y="21595"/>
                </a:cubicBezTo>
                <a:lnTo>
                  <a:pt x="362591" y="53144"/>
                </a:lnTo>
                <a:cubicBezTo>
                  <a:pt x="367219" y="58832"/>
                  <a:pt x="374695" y="61320"/>
                  <a:pt x="381726" y="59365"/>
                </a:cubicBezTo>
                <a:lnTo>
                  <a:pt x="421063" y="48878"/>
                </a:lnTo>
                <a:cubicBezTo>
                  <a:pt x="456751" y="39280"/>
                  <a:pt x="492350" y="64964"/>
                  <a:pt x="494219" y="101934"/>
                </a:cubicBezTo>
                <a:lnTo>
                  <a:pt x="496355" y="142459"/>
                </a:lnTo>
                <a:cubicBezTo>
                  <a:pt x="496711" y="149747"/>
                  <a:pt x="501339" y="156145"/>
                  <a:pt x="508192" y="158811"/>
                </a:cubicBezTo>
                <a:lnTo>
                  <a:pt x="546194" y="173297"/>
                </a:lnTo>
                <a:cubicBezTo>
                  <a:pt x="580725" y="186539"/>
                  <a:pt x="594342" y="228219"/>
                  <a:pt x="574139" y="259235"/>
                </a:cubicBezTo>
                <a:lnTo>
                  <a:pt x="551979" y="293273"/>
                </a:lnTo>
                <a:cubicBezTo>
                  <a:pt x="547974" y="299405"/>
                  <a:pt x="547974" y="307314"/>
                  <a:pt x="551979" y="313446"/>
                </a:cubicBezTo>
                <a:lnTo>
                  <a:pt x="574139" y="347484"/>
                </a:lnTo>
                <a:cubicBezTo>
                  <a:pt x="594342" y="378411"/>
                  <a:pt x="580814" y="420180"/>
                  <a:pt x="546194" y="433333"/>
                </a:cubicBezTo>
                <a:lnTo>
                  <a:pt x="508192" y="447908"/>
                </a:lnTo>
                <a:cubicBezTo>
                  <a:pt x="501339" y="450485"/>
                  <a:pt x="496711" y="456884"/>
                  <a:pt x="496355" y="464171"/>
                </a:cubicBezTo>
                <a:lnTo>
                  <a:pt x="494219" y="504785"/>
                </a:lnTo>
                <a:cubicBezTo>
                  <a:pt x="492350" y="541666"/>
                  <a:pt x="456840" y="567439"/>
                  <a:pt x="421063" y="557841"/>
                </a:cubicBezTo>
                <a:lnTo>
                  <a:pt x="381726" y="547265"/>
                </a:lnTo>
                <a:cubicBezTo>
                  <a:pt x="374695" y="545399"/>
                  <a:pt x="367219" y="547887"/>
                  <a:pt x="362591" y="553575"/>
                </a:cubicBezTo>
                <a:lnTo>
                  <a:pt x="337049" y="585124"/>
                </a:lnTo>
                <a:cubicBezTo>
                  <a:pt x="313731" y="613829"/>
                  <a:pt x="269855" y="613918"/>
                  <a:pt x="246537" y="585124"/>
                </a:cubicBezTo>
                <a:lnTo>
                  <a:pt x="220995" y="553575"/>
                </a:lnTo>
                <a:cubicBezTo>
                  <a:pt x="216367" y="547887"/>
                  <a:pt x="208891" y="545399"/>
                  <a:pt x="201771" y="547265"/>
                </a:cubicBezTo>
                <a:lnTo>
                  <a:pt x="162523" y="557841"/>
                </a:lnTo>
                <a:cubicBezTo>
                  <a:pt x="126746" y="567439"/>
                  <a:pt x="91236" y="541755"/>
                  <a:pt x="89367" y="504785"/>
                </a:cubicBezTo>
                <a:lnTo>
                  <a:pt x="87231" y="464171"/>
                </a:lnTo>
                <a:cubicBezTo>
                  <a:pt x="86875" y="456884"/>
                  <a:pt x="82247" y="450485"/>
                  <a:pt x="75394" y="447908"/>
                </a:cubicBezTo>
                <a:lnTo>
                  <a:pt x="37392" y="433333"/>
                </a:lnTo>
                <a:cubicBezTo>
                  <a:pt x="2861" y="420180"/>
                  <a:pt x="-10756" y="378500"/>
                  <a:pt x="9447" y="347484"/>
                </a:cubicBezTo>
                <a:lnTo>
                  <a:pt x="31607" y="313446"/>
                </a:lnTo>
                <a:cubicBezTo>
                  <a:pt x="35612" y="307314"/>
                  <a:pt x="35612" y="299405"/>
                  <a:pt x="31607" y="293273"/>
                </a:cubicBezTo>
                <a:lnTo>
                  <a:pt x="9447" y="259235"/>
                </a:lnTo>
                <a:cubicBezTo>
                  <a:pt x="-10756" y="228219"/>
                  <a:pt x="2772" y="186539"/>
                  <a:pt x="37392" y="173297"/>
                </a:cubicBezTo>
                <a:lnTo>
                  <a:pt x="75394" y="158811"/>
                </a:lnTo>
                <a:cubicBezTo>
                  <a:pt x="82158" y="156145"/>
                  <a:pt x="86875" y="149747"/>
                  <a:pt x="87231" y="142459"/>
                </a:cubicBezTo>
                <a:lnTo>
                  <a:pt x="89367" y="101934"/>
                </a:lnTo>
                <a:cubicBezTo>
                  <a:pt x="91236" y="65053"/>
                  <a:pt x="126746" y="39191"/>
                  <a:pt x="162523" y="48878"/>
                </a:cubicBezTo>
                <a:lnTo>
                  <a:pt x="201771" y="59365"/>
                </a:lnTo>
                <a:cubicBezTo>
                  <a:pt x="208891" y="61320"/>
                  <a:pt x="216367" y="58832"/>
                  <a:pt x="220995" y="53144"/>
                </a:cubicBezTo>
                <a:lnTo>
                  <a:pt x="246537" y="21595"/>
                </a:lnTo>
                <a:cubicBezTo>
                  <a:pt x="258196" y="7198"/>
                  <a:pt x="274995" y="0"/>
                  <a:pt x="291793" y="0"/>
                </a:cubicBez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53" name="文本框 52">
            <a:extLst>
              <a:ext uri="{FF2B5EF4-FFF2-40B4-BE49-F238E27FC236}">
                <a16:creationId xmlns:a16="http://schemas.microsoft.com/office/drawing/2014/main" id="{8B0AE167-D922-DC26-2C9C-6378A1DBDCCE}"/>
              </a:ext>
            </a:extLst>
          </p:cNvPr>
          <p:cNvSpPr txBox="1"/>
          <p:nvPr/>
        </p:nvSpPr>
        <p:spPr>
          <a:xfrm>
            <a:off x="1799297" y="4149599"/>
            <a:ext cx="1271450" cy="592022"/>
          </a:xfrm>
          <a:prstGeom prst="rect">
            <a:avLst/>
          </a:prstGeom>
          <a:noFill/>
        </p:spPr>
        <p:txBody>
          <a:bodyPr wrap="square" rtlCol="0">
            <a:spAutoFit/>
          </a:bodyPr>
          <a:lstStyle/>
          <a:p>
            <a:pPr>
              <a:lnSpc>
                <a:spcPct val="120000"/>
              </a:lnSpc>
            </a:pPr>
            <a:r>
              <a:rPr lang="zh-CN" altLang="en-US" sz="1400" dirty="0">
                <a:solidFill>
                  <a:schemeClr val="bg1">
                    <a:lumMod val="75000"/>
                  </a:schemeClr>
                </a:solidFill>
              </a:rPr>
              <a:t>在此键入文本</a:t>
            </a:r>
            <a:endParaRPr lang="en-US" altLang="zh-CN" sz="1400" dirty="0">
              <a:solidFill>
                <a:schemeClr val="bg1">
                  <a:lumMod val="75000"/>
                </a:schemeClr>
              </a:solidFill>
            </a:endParaRPr>
          </a:p>
          <a:p>
            <a:pPr>
              <a:lnSpc>
                <a:spcPct val="120000"/>
              </a:lnSpc>
            </a:pPr>
            <a:r>
              <a:rPr lang="zh-CN" altLang="en-US" sz="1400" dirty="0">
                <a:solidFill>
                  <a:schemeClr val="bg1">
                    <a:lumMod val="75000"/>
                  </a:schemeClr>
                </a:solidFill>
              </a:rPr>
              <a:t>在此键入文本</a:t>
            </a:r>
          </a:p>
        </p:txBody>
      </p:sp>
      <p:sp>
        <p:nvSpPr>
          <p:cNvPr id="54" name="文本框 53">
            <a:extLst>
              <a:ext uri="{FF2B5EF4-FFF2-40B4-BE49-F238E27FC236}">
                <a16:creationId xmlns:a16="http://schemas.microsoft.com/office/drawing/2014/main" id="{957D11F7-8FAC-5322-7C8F-506F88600FE6}"/>
              </a:ext>
            </a:extLst>
          </p:cNvPr>
          <p:cNvSpPr txBox="1"/>
          <p:nvPr/>
        </p:nvSpPr>
        <p:spPr>
          <a:xfrm>
            <a:off x="1799297" y="5016294"/>
            <a:ext cx="1271450" cy="592022"/>
          </a:xfrm>
          <a:prstGeom prst="rect">
            <a:avLst/>
          </a:prstGeom>
          <a:noFill/>
        </p:spPr>
        <p:txBody>
          <a:bodyPr wrap="square" rtlCol="0">
            <a:spAutoFit/>
          </a:bodyPr>
          <a:lstStyle/>
          <a:p>
            <a:pPr>
              <a:lnSpc>
                <a:spcPct val="120000"/>
              </a:lnSpc>
            </a:pPr>
            <a:r>
              <a:rPr lang="zh-CN" altLang="en-US" sz="1400" dirty="0">
                <a:solidFill>
                  <a:schemeClr val="bg1">
                    <a:lumMod val="75000"/>
                  </a:schemeClr>
                </a:solidFill>
              </a:rPr>
              <a:t>在此键入文本</a:t>
            </a:r>
            <a:endParaRPr lang="en-US" altLang="zh-CN" sz="1400" dirty="0">
              <a:solidFill>
                <a:schemeClr val="bg1">
                  <a:lumMod val="75000"/>
                </a:schemeClr>
              </a:solidFill>
            </a:endParaRPr>
          </a:p>
          <a:p>
            <a:pPr>
              <a:lnSpc>
                <a:spcPct val="120000"/>
              </a:lnSpc>
            </a:pPr>
            <a:r>
              <a:rPr lang="zh-CN" altLang="en-US" sz="1400" dirty="0">
                <a:solidFill>
                  <a:schemeClr val="bg1">
                    <a:lumMod val="75000"/>
                  </a:schemeClr>
                </a:solidFill>
              </a:rPr>
              <a:t>在此键入文本</a:t>
            </a:r>
          </a:p>
        </p:txBody>
      </p:sp>
      <p:sp>
        <p:nvSpPr>
          <p:cNvPr id="55" name="文本框 54">
            <a:extLst>
              <a:ext uri="{FF2B5EF4-FFF2-40B4-BE49-F238E27FC236}">
                <a16:creationId xmlns:a16="http://schemas.microsoft.com/office/drawing/2014/main" id="{1CBC6217-214B-CBF2-22FD-A565DA9E03B1}"/>
              </a:ext>
            </a:extLst>
          </p:cNvPr>
          <p:cNvSpPr txBox="1"/>
          <p:nvPr/>
        </p:nvSpPr>
        <p:spPr>
          <a:xfrm>
            <a:off x="1799297" y="5882989"/>
            <a:ext cx="1271450" cy="592022"/>
          </a:xfrm>
          <a:prstGeom prst="rect">
            <a:avLst/>
          </a:prstGeom>
          <a:noFill/>
        </p:spPr>
        <p:txBody>
          <a:bodyPr wrap="square" rtlCol="0">
            <a:spAutoFit/>
          </a:bodyPr>
          <a:lstStyle/>
          <a:p>
            <a:pPr>
              <a:lnSpc>
                <a:spcPct val="120000"/>
              </a:lnSpc>
            </a:pPr>
            <a:r>
              <a:rPr lang="zh-CN" altLang="en-US" sz="1400" dirty="0">
                <a:solidFill>
                  <a:schemeClr val="bg1">
                    <a:lumMod val="75000"/>
                  </a:schemeClr>
                </a:solidFill>
              </a:rPr>
              <a:t>在此键入文本</a:t>
            </a:r>
            <a:endParaRPr lang="en-US" altLang="zh-CN" sz="1400" dirty="0">
              <a:solidFill>
                <a:schemeClr val="bg1">
                  <a:lumMod val="75000"/>
                </a:schemeClr>
              </a:solidFill>
            </a:endParaRPr>
          </a:p>
          <a:p>
            <a:pPr>
              <a:lnSpc>
                <a:spcPct val="120000"/>
              </a:lnSpc>
            </a:pPr>
            <a:r>
              <a:rPr lang="zh-CN" altLang="en-US" sz="1400" dirty="0">
                <a:solidFill>
                  <a:schemeClr val="bg1">
                    <a:lumMod val="75000"/>
                  </a:schemeClr>
                </a:solidFill>
              </a:rPr>
              <a:t>在此键入文本</a:t>
            </a:r>
          </a:p>
        </p:txBody>
      </p:sp>
      <p:sp>
        <p:nvSpPr>
          <p:cNvPr id="57" name="矩形: 圆角 56">
            <a:extLst>
              <a:ext uri="{FF2B5EF4-FFF2-40B4-BE49-F238E27FC236}">
                <a16:creationId xmlns:a16="http://schemas.microsoft.com/office/drawing/2014/main" id="{0986705D-EF2F-77AE-5518-DED39C7AFC3E}"/>
              </a:ext>
            </a:extLst>
          </p:cNvPr>
          <p:cNvSpPr/>
          <p:nvPr/>
        </p:nvSpPr>
        <p:spPr>
          <a:xfrm>
            <a:off x="4976863" y="4153908"/>
            <a:ext cx="686957" cy="627796"/>
          </a:xfrm>
          <a:prstGeom prst="roundRect">
            <a:avLst>
              <a:gd name="adj" fmla="val 7971"/>
            </a:avLst>
          </a:prstGeom>
          <a:gradFill>
            <a:gsLst>
              <a:gs pos="0">
                <a:schemeClr val="accent1">
                  <a:lumMod val="80000"/>
                  <a:lumOff val="20000"/>
                </a:schemeClr>
              </a:gs>
              <a:gs pos="100000">
                <a:schemeClr val="accent1"/>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圆角 57">
            <a:extLst>
              <a:ext uri="{FF2B5EF4-FFF2-40B4-BE49-F238E27FC236}">
                <a16:creationId xmlns:a16="http://schemas.microsoft.com/office/drawing/2014/main" id="{A0BEA88E-D6B1-BF95-8E04-98E63396587C}"/>
              </a:ext>
            </a:extLst>
          </p:cNvPr>
          <p:cNvSpPr/>
          <p:nvPr/>
        </p:nvSpPr>
        <p:spPr>
          <a:xfrm>
            <a:off x="4976863" y="5016294"/>
            <a:ext cx="686957" cy="627796"/>
          </a:xfrm>
          <a:prstGeom prst="roundRect">
            <a:avLst>
              <a:gd name="adj" fmla="val 7971"/>
            </a:avLst>
          </a:prstGeom>
          <a:gradFill>
            <a:gsLst>
              <a:gs pos="0">
                <a:schemeClr val="accent1">
                  <a:lumMod val="80000"/>
                  <a:lumOff val="20000"/>
                </a:schemeClr>
              </a:gs>
              <a:gs pos="100000">
                <a:schemeClr val="accent1"/>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圆角 58">
            <a:extLst>
              <a:ext uri="{FF2B5EF4-FFF2-40B4-BE49-F238E27FC236}">
                <a16:creationId xmlns:a16="http://schemas.microsoft.com/office/drawing/2014/main" id="{1BF53947-F5E6-F9CD-D7F8-787717D5F15E}"/>
              </a:ext>
            </a:extLst>
          </p:cNvPr>
          <p:cNvSpPr/>
          <p:nvPr/>
        </p:nvSpPr>
        <p:spPr>
          <a:xfrm>
            <a:off x="4969056" y="5878680"/>
            <a:ext cx="686957" cy="627796"/>
          </a:xfrm>
          <a:prstGeom prst="roundRect">
            <a:avLst>
              <a:gd name="adj" fmla="val 7971"/>
            </a:avLst>
          </a:prstGeom>
          <a:gradFill>
            <a:gsLst>
              <a:gs pos="0">
                <a:schemeClr val="accent1">
                  <a:lumMod val="80000"/>
                  <a:lumOff val="20000"/>
                </a:schemeClr>
              </a:gs>
              <a:gs pos="100000">
                <a:schemeClr val="accent1"/>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promotions_372754">
            <a:extLst>
              <a:ext uri="{FF2B5EF4-FFF2-40B4-BE49-F238E27FC236}">
                <a16:creationId xmlns:a16="http://schemas.microsoft.com/office/drawing/2014/main" id="{75D3E2BC-C148-B96B-1465-E3E10D0B8B45}"/>
              </a:ext>
            </a:extLst>
          </p:cNvPr>
          <p:cNvSpPr/>
          <p:nvPr/>
        </p:nvSpPr>
        <p:spPr>
          <a:xfrm>
            <a:off x="5084015" y="4249513"/>
            <a:ext cx="472652" cy="477711"/>
          </a:xfrm>
          <a:custGeom>
            <a:avLst/>
            <a:gdLst>
              <a:gd name="T0" fmla="*/ 3080 w 6534"/>
              <a:gd name="T1" fmla="*/ 6466 h 6614"/>
              <a:gd name="T2" fmla="*/ 2290 w 6534"/>
              <a:gd name="T3" fmla="*/ 5688 h 6614"/>
              <a:gd name="T4" fmla="*/ 14 w 6534"/>
              <a:gd name="T5" fmla="*/ 1694 h 6614"/>
              <a:gd name="T6" fmla="*/ 278 w 6534"/>
              <a:gd name="T7" fmla="*/ 1375 h 6614"/>
              <a:gd name="T8" fmla="*/ 1263 w 6534"/>
              <a:gd name="T9" fmla="*/ 1375 h 6614"/>
              <a:gd name="T10" fmla="*/ 1263 w 6534"/>
              <a:gd name="T11" fmla="*/ 375 h 6614"/>
              <a:gd name="T12" fmla="*/ 1512 w 6534"/>
              <a:gd name="T13" fmla="*/ 98 h 6614"/>
              <a:gd name="T14" fmla="*/ 5022 w 6534"/>
              <a:gd name="T15" fmla="*/ 84 h 6614"/>
              <a:gd name="T16" fmla="*/ 5271 w 6534"/>
              <a:gd name="T17" fmla="*/ 362 h 6614"/>
              <a:gd name="T18" fmla="*/ 5271 w 6534"/>
              <a:gd name="T19" fmla="*/ 1374 h 6614"/>
              <a:gd name="T20" fmla="*/ 6256 w 6534"/>
              <a:gd name="T21" fmla="*/ 1374 h 6614"/>
              <a:gd name="T22" fmla="*/ 6520 w 6534"/>
              <a:gd name="T23" fmla="*/ 1692 h 6614"/>
              <a:gd name="T24" fmla="*/ 4244 w 6534"/>
              <a:gd name="T25" fmla="*/ 5702 h 6614"/>
              <a:gd name="T26" fmla="*/ 3454 w 6534"/>
              <a:gd name="T27" fmla="*/ 6479 h 6614"/>
              <a:gd name="T28" fmla="*/ 3080 w 6534"/>
              <a:gd name="T29" fmla="*/ 6466 h 6614"/>
              <a:gd name="T30" fmla="*/ 624 w 6534"/>
              <a:gd name="T31" fmla="*/ 1915 h 6614"/>
              <a:gd name="T32" fmla="*/ 2678 w 6534"/>
              <a:gd name="T33" fmla="*/ 5314 h 6614"/>
              <a:gd name="T34" fmla="*/ 3274 w 6534"/>
              <a:gd name="T35" fmla="*/ 5896 h 6614"/>
              <a:gd name="T36" fmla="*/ 3870 w 6534"/>
              <a:gd name="T37" fmla="*/ 5314 h 6614"/>
              <a:gd name="T38" fmla="*/ 5923 w 6534"/>
              <a:gd name="T39" fmla="*/ 1915 h 6614"/>
              <a:gd name="T40" fmla="*/ 5007 w 6534"/>
              <a:gd name="T41" fmla="*/ 1915 h 6614"/>
              <a:gd name="T42" fmla="*/ 4730 w 6534"/>
              <a:gd name="T43" fmla="*/ 1638 h 6614"/>
              <a:gd name="T44" fmla="*/ 4730 w 6534"/>
              <a:gd name="T45" fmla="*/ 611 h 6614"/>
              <a:gd name="T46" fmla="*/ 1816 w 6534"/>
              <a:gd name="T47" fmla="*/ 624 h 6614"/>
              <a:gd name="T48" fmla="*/ 1816 w 6534"/>
              <a:gd name="T49" fmla="*/ 1636 h 6614"/>
              <a:gd name="T50" fmla="*/ 1539 w 6534"/>
              <a:gd name="T51" fmla="*/ 1914 h 6614"/>
              <a:gd name="T52" fmla="*/ 624 w 6534"/>
              <a:gd name="T53" fmla="*/ 1914 h 6614"/>
              <a:gd name="T54" fmla="*/ 624 w 6534"/>
              <a:gd name="T55" fmla="*/ 1915 h 6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534" h="6614">
                <a:moveTo>
                  <a:pt x="3080" y="6466"/>
                </a:moveTo>
                <a:lnTo>
                  <a:pt x="2290" y="5688"/>
                </a:lnTo>
                <a:cubicBezTo>
                  <a:pt x="1082" y="4510"/>
                  <a:pt x="291" y="3122"/>
                  <a:pt x="14" y="1694"/>
                </a:cubicBezTo>
                <a:cubicBezTo>
                  <a:pt x="0" y="1611"/>
                  <a:pt x="20" y="1390"/>
                  <a:pt x="278" y="1375"/>
                </a:cubicBezTo>
                <a:lnTo>
                  <a:pt x="1263" y="1375"/>
                </a:lnTo>
                <a:lnTo>
                  <a:pt x="1263" y="375"/>
                </a:lnTo>
                <a:cubicBezTo>
                  <a:pt x="1263" y="236"/>
                  <a:pt x="1374" y="111"/>
                  <a:pt x="1512" y="98"/>
                </a:cubicBezTo>
                <a:cubicBezTo>
                  <a:pt x="2719" y="15"/>
                  <a:pt x="3926" y="0"/>
                  <a:pt x="5022" y="84"/>
                </a:cubicBezTo>
                <a:cubicBezTo>
                  <a:pt x="5160" y="98"/>
                  <a:pt x="5271" y="210"/>
                  <a:pt x="5271" y="362"/>
                </a:cubicBezTo>
                <a:lnTo>
                  <a:pt x="5271" y="1374"/>
                </a:lnTo>
                <a:lnTo>
                  <a:pt x="6256" y="1374"/>
                </a:lnTo>
                <a:cubicBezTo>
                  <a:pt x="6514" y="1396"/>
                  <a:pt x="6534" y="1610"/>
                  <a:pt x="6520" y="1692"/>
                </a:cubicBezTo>
                <a:cubicBezTo>
                  <a:pt x="6243" y="3122"/>
                  <a:pt x="5452" y="4510"/>
                  <a:pt x="4244" y="5702"/>
                </a:cubicBezTo>
                <a:lnTo>
                  <a:pt x="3454" y="6479"/>
                </a:lnTo>
                <a:cubicBezTo>
                  <a:pt x="3279" y="6614"/>
                  <a:pt x="3135" y="6520"/>
                  <a:pt x="3080" y="6466"/>
                </a:cubicBezTo>
                <a:close/>
                <a:moveTo>
                  <a:pt x="624" y="1915"/>
                </a:moveTo>
                <a:cubicBezTo>
                  <a:pt x="930" y="3122"/>
                  <a:pt x="1636" y="4300"/>
                  <a:pt x="2678" y="5314"/>
                </a:cubicBezTo>
                <a:lnTo>
                  <a:pt x="3274" y="5896"/>
                </a:lnTo>
                <a:lnTo>
                  <a:pt x="3870" y="5314"/>
                </a:lnTo>
                <a:cubicBezTo>
                  <a:pt x="4910" y="4302"/>
                  <a:pt x="5618" y="3122"/>
                  <a:pt x="5923" y="1915"/>
                </a:cubicBezTo>
                <a:lnTo>
                  <a:pt x="5007" y="1915"/>
                </a:lnTo>
                <a:cubicBezTo>
                  <a:pt x="4855" y="1915"/>
                  <a:pt x="4730" y="1790"/>
                  <a:pt x="4730" y="1638"/>
                </a:cubicBezTo>
                <a:lnTo>
                  <a:pt x="4730" y="611"/>
                </a:lnTo>
                <a:cubicBezTo>
                  <a:pt x="3800" y="555"/>
                  <a:pt x="2802" y="555"/>
                  <a:pt x="1816" y="624"/>
                </a:cubicBezTo>
                <a:lnTo>
                  <a:pt x="1816" y="1636"/>
                </a:lnTo>
                <a:cubicBezTo>
                  <a:pt x="1816" y="1788"/>
                  <a:pt x="1691" y="1914"/>
                  <a:pt x="1539" y="1914"/>
                </a:cubicBezTo>
                <a:lnTo>
                  <a:pt x="624" y="1914"/>
                </a:lnTo>
                <a:lnTo>
                  <a:pt x="624" y="1915"/>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61" name="promotions_372754">
            <a:extLst>
              <a:ext uri="{FF2B5EF4-FFF2-40B4-BE49-F238E27FC236}">
                <a16:creationId xmlns:a16="http://schemas.microsoft.com/office/drawing/2014/main" id="{12BD6AA2-18AE-BB73-EB38-E74FC57FEF1A}"/>
              </a:ext>
            </a:extLst>
          </p:cNvPr>
          <p:cNvSpPr/>
          <p:nvPr/>
        </p:nvSpPr>
        <p:spPr>
          <a:xfrm>
            <a:off x="5113006" y="5107700"/>
            <a:ext cx="414669" cy="477711"/>
          </a:xfrm>
          <a:custGeom>
            <a:avLst/>
            <a:gdLst>
              <a:gd name="T0" fmla="*/ 1194 w 2387"/>
              <a:gd name="T1" fmla="*/ 2754 h 2754"/>
              <a:gd name="T2" fmla="*/ 1153 w 2387"/>
              <a:gd name="T3" fmla="*/ 2741 h 2754"/>
              <a:gd name="T4" fmla="*/ 438 w 2387"/>
              <a:gd name="T5" fmla="*/ 2199 h 2754"/>
              <a:gd name="T6" fmla="*/ 0 w 2387"/>
              <a:gd name="T7" fmla="*/ 1319 h 2754"/>
              <a:gd name="T8" fmla="*/ 0 w 2387"/>
              <a:gd name="T9" fmla="*/ 381 h 2754"/>
              <a:gd name="T10" fmla="*/ 49 w 2387"/>
              <a:gd name="T11" fmla="*/ 317 h 2754"/>
              <a:gd name="T12" fmla="*/ 1176 w 2387"/>
              <a:gd name="T13" fmla="*/ 3 h 2754"/>
              <a:gd name="T14" fmla="*/ 1212 w 2387"/>
              <a:gd name="T15" fmla="*/ 3 h 2754"/>
              <a:gd name="T16" fmla="*/ 2338 w 2387"/>
              <a:gd name="T17" fmla="*/ 317 h 2754"/>
              <a:gd name="T18" fmla="*/ 2387 w 2387"/>
              <a:gd name="T19" fmla="*/ 381 h 2754"/>
              <a:gd name="T20" fmla="*/ 2387 w 2387"/>
              <a:gd name="T21" fmla="*/ 1319 h 2754"/>
              <a:gd name="T22" fmla="*/ 1949 w 2387"/>
              <a:gd name="T23" fmla="*/ 2199 h 2754"/>
              <a:gd name="T24" fmla="*/ 1234 w 2387"/>
              <a:gd name="T25" fmla="*/ 2741 h 2754"/>
              <a:gd name="T26" fmla="*/ 1194 w 2387"/>
              <a:gd name="T27" fmla="*/ 2754 h 2754"/>
              <a:gd name="T28" fmla="*/ 134 w 2387"/>
              <a:gd name="T29" fmla="*/ 432 h 2754"/>
              <a:gd name="T30" fmla="*/ 134 w 2387"/>
              <a:gd name="T31" fmla="*/ 1319 h 2754"/>
              <a:gd name="T32" fmla="*/ 518 w 2387"/>
              <a:gd name="T33" fmla="*/ 2093 h 2754"/>
              <a:gd name="T34" fmla="*/ 1194 w 2387"/>
              <a:gd name="T35" fmla="*/ 2604 h 2754"/>
              <a:gd name="T36" fmla="*/ 1869 w 2387"/>
              <a:gd name="T37" fmla="*/ 2093 h 2754"/>
              <a:gd name="T38" fmla="*/ 2254 w 2387"/>
              <a:gd name="T39" fmla="*/ 1319 h 2754"/>
              <a:gd name="T40" fmla="*/ 2254 w 2387"/>
              <a:gd name="T41" fmla="*/ 432 h 2754"/>
              <a:gd name="T42" fmla="*/ 1194 w 2387"/>
              <a:gd name="T43" fmla="*/ 137 h 2754"/>
              <a:gd name="T44" fmla="*/ 134 w 2387"/>
              <a:gd name="T45" fmla="*/ 432 h 2754"/>
              <a:gd name="T46" fmla="*/ 1058 w 2387"/>
              <a:gd name="T47" fmla="*/ 1696 h 2754"/>
              <a:gd name="T48" fmla="*/ 1011 w 2387"/>
              <a:gd name="T49" fmla="*/ 1677 h 2754"/>
              <a:gd name="T50" fmla="*/ 523 w 2387"/>
              <a:gd name="T51" fmla="*/ 1189 h 2754"/>
              <a:gd name="T52" fmla="*/ 523 w 2387"/>
              <a:gd name="T53" fmla="*/ 1094 h 2754"/>
              <a:gd name="T54" fmla="*/ 617 w 2387"/>
              <a:gd name="T55" fmla="*/ 1094 h 2754"/>
              <a:gd name="T56" fmla="*/ 1058 w 2387"/>
              <a:gd name="T57" fmla="*/ 1535 h 2754"/>
              <a:gd name="T58" fmla="*/ 1770 w 2387"/>
              <a:gd name="T59" fmla="*/ 823 h 2754"/>
              <a:gd name="T60" fmla="*/ 1864 w 2387"/>
              <a:gd name="T61" fmla="*/ 823 h 2754"/>
              <a:gd name="T62" fmla="*/ 1864 w 2387"/>
              <a:gd name="T63" fmla="*/ 918 h 2754"/>
              <a:gd name="T64" fmla="*/ 1105 w 2387"/>
              <a:gd name="T65" fmla="*/ 1677 h 2754"/>
              <a:gd name="T66" fmla="*/ 1058 w 2387"/>
              <a:gd name="T67" fmla="*/ 1696 h 27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87" h="2754">
                <a:moveTo>
                  <a:pt x="1194" y="2754"/>
                </a:moveTo>
                <a:cubicBezTo>
                  <a:pt x="1179" y="2754"/>
                  <a:pt x="1165" y="2750"/>
                  <a:pt x="1153" y="2741"/>
                </a:cubicBezTo>
                <a:lnTo>
                  <a:pt x="438" y="2199"/>
                </a:lnTo>
                <a:cubicBezTo>
                  <a:pt x="164" y="1991"/>
                  <a:pt x="0" y="1662"/>
                  <a:pt x="0" y="1319"/>
                </a:cubicBezTo>
                <a:lnTo>
                  <a:pt x="0" y="381"/>
                </a:lnTo>
                <a:cubicBezTo>
                  <a:pt x="0" y="351"/>
                  <a:pt x="20" y="325"/>
                  <a:pt x="49" y="317"/>
                </a:cubicBezTo>
                <a:lnTo>
                  <a:pt x="1176" y="3"/>
                </a:lnTo>
                <a:cubicBezTo>
                  <a:pt x="1187" y="0"/>
                  <a:pt x="1200" y="0"/>
                  <a:pt x="1212" y="3"/>
                </a:cubicBezTo>
                <a:lnTo>
                  <a:pt x="2338" y="317"/>
                </a:lnTo>
                <a:cubicBezTo>
                  <a:pt x="2367" y="325"/>
                  <a:pt x="2387" y="351"/>
                  <a:pt x="2387" y="381"/>
                </a:cubicBezTo>
                <a:lnTo>
                  <a:pt x="2387" y="1319"/>
                </a:lnTo>
                <a:cubicBezTo>
                  <a:pt x="2387" y="1662"/>
                  <a:pt x="2223" y="1991"/>
                  <a:pt x="1949" y="2199"/>
                </a:cubicBezTo>
                <a:lnTo>
                  <a:pt x="1234" y="2741"/>
                </a:lnTo>
                <a:cubicBezTo>
                  <a:pt x="1222" y="2750"/>
                  <a:pt x="1208" y="2754"/>
                  <a:pt x="1194" y="2754"/>
                </a:cubicBezTo>
                <a:close/>
                <a:moveTo>
                  <a:pt x="134" y="432"/>
                </a:moveTo>
                <a:lnTo>
                  <a:pt x="134" y="1319"/>
                </a:lnTo>
                <a:cubicBezTo>
                  <a:pt x="134" y="1621"/>
                  <a:pt x="278" y="1910"/>
                  <a:pt x="518" y="2093"/>
                </a:cubicBezTo>
                <a:lnTo>
                  <a:pt x="1194" y="2604"/>
                </a:lnTo>
                <a:lnTo>
                  <a:pt x="1869" y="2093"/>
                </a:lnTo>
                <a:cubicBezTo>
                  <a:pt x="2110" y="1910"/>
                  <a:pt x="2254" y="1621"/>
                  <a:pt x="2254" y="1319"/>
                </a:cubicBezTo>
                <a:lnTo>
                  <a:pt x="2254" y="432"/>
                </a:lnTo>
                <a:lnTo>
                  <a:pt x="1194" y="137"/>
                </a:lnTo>
                <a:lnTo>
                  <a:pt x="134" y="432"/>
                </a:lnTo>
                <a:close/>
                <a:moveTo>
                  <a:pt x="1058" y="1696"/>
                </a:moveTo>
                <a:cubicBezTo>
                  <a:pt x="1040" y="1696"/>
                  <a:pt x="1023" y="1689"/>
                  <a:pt x="1011" y="1677"/>
                </a:cubicBezTo>
                <a:lnTo>
                  <a:pt x="523" y="1189"/>
                </a:lnTo>
                <a:cubicBezTo>
                  <a:pt x="497" y="1163"/>
                  <a:pt x="497" y="1120"/>
                  <a:pt x="523" y="1094"/>
                </a:cubicBezTo>
                <a:cubicBezTo>
                  <a:pt x="549" y="1068"/>
                  <a:pt x="591" y="1068"/>
                  <a:pt x="617" y="1094"/>
                </a:cubicBezTo>
                <a:lnTo>
                  <a:pt x="1058" y="1535"/>
                </a:lnTo>
                <a:lnTo>
                  <a:pt x="1770" y="823"/>
                </a:lnTo>
                <a:cubicBezTo>
                  <a:pt x="1796" y="797"/>
                  <a:pt x="1838" y="797"/>
                  <a:pt x="1864" y="823"/>
                </a:cubicBezTo>
                <a:cubicBezTo>
                  <a:pt x="1890" y="849"/>
                  <a:pt x="1890" y="891"/>
                  <a:pt x="1864" y="918"/>
                </a:cubicBezTo>
                <a:lnTo>
                  <a:pt x="1105" y="1677"/>
                </a:lnTo>
                <a:cubicBezTo>
                  <a:pt x="1093" y="1689"/>
                  <a:pt x="1076" y="1696"/>
                  <a:pt x="1058" y="1696"/>
                </a:cubicBez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62" name="promotions_372754">
            <a:extLst>
              <a:ext uri="{FF2B5EF4-FFF2-40B4-BE49-F238E27FC236}">
                <a16:creationId xmlns:a16="http://schemas.microsoft.com/office/drawing/2014/main" id="{28F995E9-C305-3D81-7BF6-0D8F8680201A}"/>
              </a:ext>
            </a:extLst>
          </p:cNvPr>
          <p:cNvSpPr/>
          <p:nvPr/>
        </p:nvSpPr>
        <p:spPr>
          <a:xfrm>
            <a:off x="5084015" y="5953722"/>
            <a:ext cx="459521" cy="477711"/>
          </a:xfrm>
          <a:custGeom>
            <a:avLst/>
            <a:gdLst>
              <a:gd name="connsiteX0" fmla="*/ 357031 w 583586"/>
              <a:gd name="connsiteY0" fmla="*/ 341888 h 606686"/>
              <a:gd name="connsiteX1" fmla="*/ 396689 w 583586"/>
              <a:gd name="connsiteY1" fmla="*/ 381475 h 606686"/>
              <a:gd name="connsiteX2" fmla="*/ 357031 w 583586"/>
              <a:gd name="connsiteY2" fmla="*/ 421062 h 606686"/>
              <a:gd name="connsiteX3" fmla="*/ 317373 w 583586"/>
              <a:gd name="connsiteY3" fmla="*/ 381475 h 606686"/>
              <a:gd name="connsiteX4" fmla="*/ 357031 w 583586"/>
              <a:gd name="connsiteY4" fmla="*/ 341888 h 606686"/>
              <a:gd name="connsiteX5" fmla="*/ 211596 w 583586"/>
              <a:gd name="connsiteY5" fmla="*/ 196665 h 606686"/>
              <a:gd name="connsiteX6" fmla="*/ 251254 w 583586"/>
              <a:gd name="connsiteY6" fmla="*/ 236252 h 606686"/>
              <a:gd name="connsiteX7" fmla="*/ 211596 w 583586"/>
              <a:gd name="connsiteY7" fmla="*/ 275839 h 606686"/>
              <a:gd name="connsiteX8" fmla="*/ 171938 w 583586"/>
              <a:gd name="connsiteY8" fmla="*/ 236252 h 606686"/>
              <a:gd name="connsiteX9" fmla="*/ 211596 w 583586"/>
              <a:gd name="connsiteY9" fmla="*/ 196665 h 606686"/>
              <a:gd name="connsiteX10" fmla="*/ 376762 w 583586"/>
              <a:gd name="connsiteY10" fmla="*/ 196622 h 606686"/>
              <a:gd name="connsiteX11" fmla="*/ 390780 w 583586"/>
              <a:gd name="connsiteY11" fmla="*/ 202421 h 606686"/>
              <a:gd name="connsiteX12" fmla="*/ 390780 w 583586"/>
              <a:gd name="connsiteY12" fmla="*/ 230418 h 606686"/>
              <a:gd name="connsiteX13" fmla="*/ 205741 w 583586"/>
              <a:gd name="connsiteY13" fmla="*/ 415286 h 606686"/>
              <a:gd name="connsiteX14" fmla="*/ 191679 w 583586"/>
              <a:gd name="connsiteY14" fmla="*/ 421063 h 606686"/>
              <a:gd name="connsiteX15" fmla="*/ 177705 w 583586"/>
              <a:gd name="connsiteY15" fmla="*/ 415286 h 606686"/>
              <a:gd name="connsiteX16" fmla="*/ 177705 w 583586"/>
              <a:gd name="connsiteY16" fmla="*/ 387200 h 606686"/>
              <a:gd name="connsiteX17" fmla="*/ 362744 w 583586"/>
              <a:gd name="connsiteY17" fmla="*/ 202421 h 606686"/>
              <a:gd name="connsiteX18" fmla="*/ 376762 w 583586"/>
              <a:gd name="connsiteY18" fmla="*/ 196622 h 606686"/>
              <a:gd name="connsiteX19" fmla="*/ 291793 w 583586"/>
              <a:gd name="connsiteY19" fmla="*/ 39614 h 606686"/>
              <a:gd name="connsiteX20" fmla="*/ 277420 w 583586"/>
              <a:gd name="connsiteY20" fmla="*/ 46479 h 606686"/>
              <a:gd name="connsiteX21" fmla="*/ 251788 w 583586"/>
              <a:gd name="connsiteY21" fmla="*/ 78028 h 606686"/>
              <a:gd name="connsiteX22" fmla="*/ 191537 w 583586"/>
              <a:gd name="connsiteY22" fmla="*/ 97668 h 606686"/>
              <a:gd name="connsiteX23" fmla="*/ 152199 w 583586"/>
              <a:gd name="connsiteY23" fmla="*/ 87093 h 606686"/>
              <a:gd name="connsiteX24" fmla="*/ 128971 w 583586"/>
              <a:gd name="connsiteY24" fmla="*/ 103978 h 606686"/>
              <a:gd name="connsiteX25" fmla="*/ 126835 w 583586"/>
              <a:gd name="connsiteY25" fmla="*/ 144503 h 606686"/>
              <a:gd name="connsiteX26" fmla="*/ 89545 w 583586"/>
              <a:gd name="connsiteY26" fmla="*/ 195782 h 606686"/>
              <a:gd name="connsiteX27" fmla="*/ 51543 w 583586"/>
              <a:gd name="connsiteY27" fmla="*/ 210267 h 606686"/>
              <a:gd name="connsiteX28" fmla="*/ 42643 w 583586"/>
              <a:gd name="connsiteY28" fmla="*/ 237640 h 606686"/>
              <a:gd name="connsiteX29" fmla="*/ 64892 w 583586"/>
              <a:gd name="connsiteY29" fmla="*/ 271677 h 606686"/>
              <a:gd name="connsiteX30" fmla="*/ 64892 w 583586"/>
              <a:gd name="connsiteY30" fmla="*/ 335042 h 606686"/>
              <a:gd name="connsiteX31" fmla="*/ 42643 w 583586"/>
              <a:gd name="connsiteY31" fmla="*/ 369079 h 606686"/>
              <a:gd name="connsiteX32" fmla="*/ 51543 w 583586"/>
              <a:gd name="connsiteY32" fmla="*/ 396363 h 606686"/>
              <a:gd name="connsiteX33" fmla="*/ 89545 w 583586"/>
              <a:gd name="connsiteY33" fmla="*/ 410937 h 606686"/>
              <a:gd name="connsiteX34" fmla="*/ 126835 w 583586"/>
              <a:gd name="connsiteY34" fmla="*/ 462127 h 606686"/>
              <a:gd name="connsiteX35" fmla="*/ 128971 w 583586"/>
              <a:gd name="connsiteY35" fmla="*/ 502741 h 606686"/>
              <a:gd name="connsiteX36" fmla="*/ 152199 w 583586"/>
              <a:gd name="connsiteY36" fmla="*/ 519626 h 606686"/>
              <a:gd name="connsiteX37" fmla="*/ 191537 w 583586"/>
              <a:gd name="connsiteY37" fmla="*/ 509051 h 606686"/>
              <a:gd name="connsiteX38" fmla="*/ 206577 w 583586"/>
              <a:gd name="connsiteY38" fmla="*/ 507095 h 606686"/>
              <a:gd name="connsiteX39" fmla="*/ 251788 w 583586"/>
              <a:gd name="connsiteY39" fmla="*/ 528602 h 606686"/>
              <a:gd name="connsiteX40" fmla="*/ 277420 w 583586"/>
              <a:gd name="connsiteY40" fmla="*/ 560240 h 606686"/>
              <a:gd name="connsiteX41" fmla="*/ 306166 w 583586"/>
              <a:gd name="connsiteY41" fmla="*/ 560240 h 606686"/>
              <a:gd name="connsiteX42" fmla="*/ 331709 w 583586"/>
              <a:gd name="connsiteY42" fmla="*/ 528602 h 606686"/>
              <a:gd name="connsiteX43" fmla="*/ 392049 w 583586"/>
              <a:gd name="connsiteY43" fmla="*/ 509051 h 606686"/>
              <a:gd name="connsiteX44" fmla="*/ 431387 w 583586"/>
              <a:gd name="connsiteY44" fmla="*/ 519626 h 606686"/>
              <a:gd name="connsiteX45" fmla="*/ 454615 w 583586"/>
              <a:gd name="connsiteY45" fmla="*/ 502741 h 606686"/>
              <a:gd name="connsiteX46" fmla="*/ 456751 w 583586"/>
              <a:gd name="connsiteY46" fmla="*/ 462127 h 606686"/>
              <a:gd name="connsiteX47" fmla="*/ 494041 w 583586"/>
              <a:gd name="connsiteY47" fmla="*/ 410937 h 606686"/>
              <a:gd name="connsiteX48" fmla="*/ 532043 w 583586"/>
              <a:gd name="connsiteY48" fmla="*/ 396363 h 606686"/>
              <a:gd name="connsiteX49" fmla="*/ 540854 w 583586"/>
              <a:gd name="connsiteY49" fmla="*/ 369079 h 606686"/>
              <a:gd name="connsiteX50" fmla="*/ 518694 w 583586"/>
              <a:gd name="connsiteY50" fmla="*/ 335042 h 606686"/>
              <a:gd name="connsiteX51" fmla="*/ 518694 w 583586"/>
              <a:gd name="connsiteY51" fmla="*/ 271677 h 606686"/>
              <a:gd name="connsiteX52" fmla="*/ 540854 w 583586"/>
              <a:gd name="connsiteY52" fmla="*/ 237640 h 606686"/>
              <a:gd name="connsiteX53" fmla="*/ 532043 w 583586"/>
              <a:gd name="connsiteY53" fmla="*/ 210267 h 606686"/>
              <a:gd name="connsiteX54" fmla="*/ 494041 w 583586"/>
              <a:gd name="connsiteY54" fmla="*/ 195782 h 606686"/>
              <a:gd name="connsiteX55" fmla="*/ 456751 w 583586"/>
              <a:gd name="connsiteY55" fmla="*/ 144503 h 606686"/>
              <a:gd name="connsiteX56" fmla="*/ 454615 w 583586"/>
              <a:gd name="connsiteY56" fmla="*/ 103978 h 606686"/>
              <a:gd name="connsiteX57" fmla="*/ 431387 w 583586"/>
              <a:gd name="connsiteY57" fmla="*/ 87093 h 606686"/>
              <a:gd name="connsiteX58" fmla="*/ 392049 w 583586"/>
              <a:gd name="connsiteY58" fmla="*/ 97668 h 606686"/>
              <a:gd name="connsiteX59" fmla="*/ 331709 w 583586"/>
              <a:gd name="connsiteY59" fmla="*/ 78028 h 606686"/>
              <a:gd name="connsiteX60" fmla="*/ 306166 w 583586"/>
              <a:gd name="connsiteY60" fmla="*/ 46479 h 606686"/>
              <a:gd name="connsiteX61" fmla="*/ 291793 w 583586"/>
              <a:gd name="connsiteY61" fmla="*/ 39614 h 606686"/>
              <a:gd name="connsiteX62" fmla="*/ 291793 w 583586"/>
              <a:gd name="connsiteY62" fmla="*/ 0 h 606686"/>
              <a:gd name="connsiteX63" fmla="*/ 337049 w 583586"/>
              <a:gd name="connsiteY63" fmla="*/ 21595 h 606686"/>
              <a:gd name="connsiteX64" fmla="*/ 362591 w 583586"/>
              <a:gd name="connsiteY64" fmla="*/ 53144 h 606686"/>
              <a:gd name="connsiteX65" fmla="*/ 381726 w 583586"/>
              <a:gd name="connsiteY65" fmla="*/ 59365 h 606686"/>
              <a:gd name="connsiteX66" fmla="*/ 421063 w 583586"/>
              <a:gd name="connsiteY66" fmla="*/ 48878 h 606686"/>
              <a:gd name="connsiteX67" fmla="*/ 494219 w 583586"/>
              <a:gd name="connsiteY67" fmla="*/ 101934 h 606686"/>
              <a:gd name="connsiteX68" fmla="*/ 496355 w 583586"/>
              <a:gd name="connsiteY68" fmla="*/ 142459 h 606686"/>
              <a:gd name="connsiteX69" fmla="*/ 508192 w 583586"/>
              <a:gd name="connsiteY69" fmla="*/ 158811 h 606686"/>
              <a:gd name="connsiteX70" fmla="*/ 546194 w 583586"/>
              <a:gd name="connsiteY70" fmla="*/ 173297 h 606686"/>
              <a:gd name="connsiteX71" fmla="*/ 574139 w 583586"/>
              <a:gd name="connsiteY71" fmla="*/ 259235 h 606686"/>
              <a:gd name="connsiteX72" fmla="*/ 551979 w 583586"/>
              <a:gd name="connsiteY72" fmla="*/ 293273 h 606686"/>
              <a:gd name="connsiteX73" fmla="*/ 551979 w 583586"/>
              <a:gd name="connsiteY73" fmla="*/ 313446 h 606686"/>
              <a:gd name="connsiteX74" fmla="*/ 574139 w 583586"/>
              <a:gd name="connsiteY74" fmla="*/ 347484 h 606686"/>
              <a:gd name="connsiteX75" fmla="*/ 546194 w 583586"/>
              <a:gd name="connsiteY75" fmla="*/ 433333 h 606686"/>
              <a:gd name="connsiteX76" fmla="*/ 508192 w 583586"/>
              <a:gd name="connsiteY76" fmla="*/ 447908 h 606686"/>
              <a:gd name="connsiteX77" fmla="*/ 496355 w 583586"/>
              <a:gd name="connsiteY77" fmla="*/ 464171 h 606686"/>
              <a:gd name="connsiteX78" fmla="*/ 494219 w 583586"/>
              <a:gd name="connsiteY78" fmla="*/ 504785 h 606686"/>
              <a:gd name="connsiteX79" fmla="*/ 421063 w 583586"/>
              <a:gd name="connsiteY79" fmla="*/ 557841 h 606686"/>
              <a:gd name="connsiteX80" fmla="*/ 381726 w 583586"/>
              <a:gd name="connsiteY80" fmla="*/ 547265 h 606686"/>
              <a:gd name="connsiteX81" fmla="*/ 362591 w 583586"/>
              <a:gd name="connsiteY81" fmla="*/ 553575 h 606686"/>
              <a:gd name="connsiteX82" fmla="*/ 337049 w 583586"/>
              <a:gd name="connsiteY82" fmla="*/ 585124 h 606686"/>
              <a:gd name="connsiteX83" fmla="*/ 246537 w 583586"/>
              <a:gd name="connsiteY83" fmla="*/ 585124 h 606686"/>
              <a:gd name="connsiteX84" fmla="*/ 220995 w 583586"/>
              <a:gd name="connsiteY84" fmla="*/ 553575 h 606686"/>
              <a:gd name="connsiteX85" fmla="*/ 201771 w 583586"/>
              <a:gd name="connsiteY85" fmla="*/ 547265 h 606686"/>
              <a:gd name="connsiteX86" fmla="*/ 162523 w 583586"/>
              <a:gd name="connsiteY86" fmla="*/ 557841 h 606686"/>
              <a:gd name="connsiteX87" fmla="*/ 89367 w 583586"/>
              <a:gd name="connsiteY87" fmla="*/ 504785 h 606686"/>
              <a:gd name="connsiteX88" fmla="*/ 87231 w 583586"/>
              <a:gd name="connsiteY88" fmla="*/ 464171 h 606686"/>
              <a:gd name="connsiteX89" fmla="*/ 75394 w 583586"/>
              <a:gd name="connsiteY89" fmla="*/ 447908 h 606686"/>
              <a:gd name="connsiteX90" fmla="*/ 37392 w 583586"/>
              <a:gd name="connsiteY90" fmla="*/ 433333 h 606686"/>
              <a:gd name="connsiteX91" fmla="*/ 9447 w 583586"/>
              <a:gd name="connsiteY91" fmla="*/ 347484 h 606686"/>
              <a:gd name="connsiteX92" fmla="*/ 31607 w 583586"/>
              <a:gd name="connsiteY92" fmla="*/ 313446 h 606686"/>
              <a:gd name="connsiteX93" fmla="*/ 31607 w 583586"/>
              <a:gd name="connsiteY93" fmla="*/ 293273 h 606686"/>
              <a:gd name="connsiteX94" fmla="*/ 9447 w 583586"/>
              <a:gd name="connsiteY94" fmla="*/ 259235 h 606686"/>
              <a:gd name="connsiteX95" fmla="*/ 37392 w 583586"/>
              <a:gd name="connsiteY95" fmla="*/ 173297 h 606686"/>
              <a:gd name="connsiteX96" fmla="*/ 75394 w 583586"/>
              <a:gd name="connsiteY96" fmla="*/ 158811 h 606686"/>
              <a:gd name="connsiteX97" fmla="*/ 87231 w 583586"/>
              <a:gd name="connsiteY97" fmla="*/ 142459 h 606686"/>
              <a:gd name="connsiteX98" fmla="*/ 89367 w 583586"/>
              <a:gd name="connsiteY98" fmla="*/ 101934 h 606686"/>
              <a:gd name="connsiteX99" fmla="*/ 162523 w 583586"/>
              <a:gd name="connsiteY99" fmla="*/ 48878 h 606686"/>
              <a:gd name="connsiteX100" fmla="*/ 201771 w 583586"/>
              <a:gd name="connsiteY100" fmla="*/ 59365 h 606686"/>
              <a:gd name="connsiteX101" fmla="*/ 220995 w 583586"/>
              <a:gd name="connsiteY101" fmla="*/ 53144 h 606686"/>
              <a:gd name="connsiteX102" fmla="*/ 246537 w 583586"/>
              <a:gd name="connsiteY102" fmla="*/ 21595 h 606686"/>
              <a:gd name="connsiteX103" fmla="*/ 291793 w 583586"/>
              <a:gd name="connsiteY103" fmla="*/ 0 h 606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583586" h="606686">
                <a:moveTo>
                  <a:pt x="357031" y="341888"/>
                </a:moveTo>
                <a:cubicBezTo>
                  <a:pt x="378934" y="341888"/>
                  <a:pt x="396689" y="359612"/>
                  <a:pt x="396689" y="381475"/>
                </a:cubicBezTo>
                <a:cubicBezTo>
                  <a:pt x="396689" y="403338"/>
                  <a:pt x="378934" y="421062"/>
                  <a:pt x="357031" y="421062"/>
                </a:cubicBezTo>
                <a:cubicBezTo>
                  <a:pt x="335128" y="421062"/>
                  <a:pt x="317373" y="403338"/>
                  <a:pt x="317373" y="381475"/>
                </a:cubicBezTo>
                <a:cubicBezTo>
                  <a:pt x="317373" y="359612"/>
                  <a:pt x="335128" y="341888"/>
                  <a:pt x="357031" y="341888"/>
                </a:cubicBezTo>
                <a:close/>
                <a:moveTo>
                  <a:pt x="211596" y="196665"/>
                </a:moveTo>
                <a:cubicBezTo>
                  <a:pt x="233499" y="196665"/>
                  <a:pt x="251254" y="214389"/>
                  <a:pt x="251254" y="236252"/>
                </a:cubicBezTo>
                <a:cubicBezTo>
                  <a:pt x="251254" y="258115"/>
                  <a:pt x="233499" y="275839"/>
                  <a:pt x="211596" y="275839"/>
                </a:cubicBezTo>
                <a:cubicBezTo>
                  <a:pt x="189693" y="275839"/>
                  <a:pt x="171938" y="258115"/>
                  <a:pt x="171938" y="236252"/>
                </a:cubicBezTo>
                <a:cubicBezTo>
                  <a:pt x="171938" y="214389"/>
                  <a:pt x="189693" y="196665"/>
                  <a:pt x="211596" y="196665"/>
                </a:cubicBezTo>
                <a:close/>
                <a:moveTo>
                  <a:pt x="376762" y="196622"/>
                </a:moveTo>
                <a:cubicBezTo>
                  <a:pt x="381835" y="196622"/>
                  <a:pt x="386908" y="198555"/>
                  <a:pt x="390780" y="202421"/>
                </a:cubicBezTo>
                <a:cubicBezTo>
                  <a:pt x="398523" y="210154"/>
                  <a:pt x="398523" y="222686"/>
                  <a:pt x="390780" y="230418"/>
                </a:cubicBezTo>
                <a:lnTo>
                  <a:pt x="205741" y="415286"/>
                </a:lnTo>
                <a:cubicBezTo>
                  <a:pt x="201825" y="419108"/>
                  <a:pt x="196752" y="421063"/>
                  <a:pt x="191679" y="421063"/>
                </a:cubicBezTo>
                <a:cubicBezTo>
                  <a:pt x="186606" y="421063"/>
                  <a:pt x="181532" y="419108"/>
                  <a:pt x="177705" y="415286"/>
                </a:cubicBezTo>
                <a:cubicBezTo>
                  <a:pt x="169962" y="407553"/>
                  <a:pt x="169962" y="394933"/>
                  <a:pt x="177705" y="387200"/>
                </a:cubicBezTo>
                <a:lnTo>
                  <a:pt x="362744" y="202421"/>
                </a:lnTo>
                <a:cubicBezTo>
                  <a:pt x="366615" y="198555"/>
                  <a:pt x="371688" y="196622"/>
                  <a:pt x="376762" y="196622"/>
                </a:cubicBezTo>
                <a:close/>
                <a:moveTo>
                  <a:pt x="291793" y="39614"/>
                </a:moveTo>
                <a:cubicBezTo>
                  <a:pt x="286453" y="39614"/>
                  <a:pt x="281114" y="41902"/>
                  <a:pt x="277420" y="46479"/>
                </a:cubicBezTo>
                <a:lnTo>
                  <a:pt x="251788" y="78028"/>
                </a:lnTo>
                <a:cubicBezTo>
                  <a:pt x="237371" y="95891"/>
                  <a:pt x="213697" y="103623"/>
                  <a:pt x="191537" y="97668"/>
                </a:cubicBezTo>
                <a:lnTo>
                  <a:pt x="152199" y="87093"/>
                </a:lnTo>
                <a:cubicBezTo>
                  <a:pt x="140808" y="84071"/>
                  <a:pt x="129505" y="92247"/>
                  <a:pt x="128971" y="103978"/>
                </a:cubicBezTo>
                <a:lnTo>
                  <a:pt x="126835" y="144503"/>
                </a:lnTo>
                <a:cubicBezTo>
                  <a:pt x="125678" y="167432"/>
                  <a:pt x="110993" y="187605"/>
                  <a:pt x="89545" y="195782"/>
                </a:cubicBezTo>
                <a:lnTo>
                  <a:pt x="51543" y="210267"/>
                </a:lnTo>
                <a:cubicBezTo>
                  <a:pt x="40596" y="214533"/>
                  <a:pt x="36235" y="227775"/>
                  <a:pt x="42643" y="237640"/>
                </a:cubicBezTo>
                <a:lnTo>
                  <a:pt x="64892" y="271677"/>
                </a:lnTo>
                <a:cubicBezTo>
                  <a:pt x="77352" y="290873"/>
                  <a:pt x="77352" y="315757"/>
                  <a:pt x="64892" y="335042"/>
                </a:cubicBezTo>
                <a:lnTo>
                  <a:pt x="42643" y="369079"/>
                </a:lnTo>
                <a:cubicBezTo>
                  <a:pt x="36235" y="378944"/>
                  <a:pt x="40507" y="392186"/>
                  <a:pt x="51543" y="396363"/>
                </a:cubicBezTo>
                <a:lnTo>
                  <a:pt x="89545" y="410937"/>
                </a:lnTo>
                <a:cubicBezTo>
                  <a:pt x="110993" y="419114"/>
                  <a:pt x="125678" y="439198"/>
                  <a:pt x="126835" y="462127"/>
                </a:cubicBezTo>
                <a:lnTo>
                  <a:pt x="128971" y="502741"/>
                </a:lnTo>
                <a:cubicBezTo>
                  <a:pt x="129505" y="514472"/>
                  <a:pt x="140808" y="522648"/>
                  <a:pt x="152199" y="519626"/>
                </a:cubicBezTo>
                <a:lnTo>
                  <a:pt x="191537" y="509051"/>
                </a:lnTo>
                <a:cubicBezTo>
                  <a:pt x="196521" y="507718"/>
                  <a:pt x="201593" y="507095"/>
                  <a:pt x="206577" y="507095"/>
                </a:cubicBezTo>
                <a:cubicBezTo>
                  <a:pt x="223843" y="507095"/>
                  <a:pt x="240664" y="514827"/>
                  <a:pt x="251788" y="528602"/>
                </a:cubicBezTo>
                <a:lnTo>
                  <a:pt x="277420" y="560240"/>
                </a:lnTo>
                <a:cubicBezTo>
                  <a:pt x="284807" y="569394"/>
                  <a:pt x="298779" y="569394"/>
                  <a:pt x="306166" y="560240"/>
                </a:cubicBezTo>
                <a:lnTo>
                  <a:pt x="331709" y="528602"/>
                </a:lnTo>
                <a:cubicBezTo>
                  <a:pt x="346215" y="510828"/>
                  <a:pt x="369889" y="503096"/>
                  <a:pt x="392049" y="509051"/>
                </a:cubicBezTo>
                <a:lnTo>
                  <a:pt x="431387" y="519626"/>
                </a:lnTo>
                <a:cubicBezTo>
                  <a:pt x="442689" y="522648"/>
                  <a:pt x="453992" y="514472"/>
                  <a:pt x="454615" y="502741"/>
                </a:cubicBezTo>
                <a:lnTo>
                  <a:pt x="456751" y="462127"/>
                </a:lnTo>
                <a:cubicBezTo>
                  <a:pt x="457908" y="439198"/>
                  <a:pt x="472504" y="419114"/>
                  <a:pt x="494041" y="410937"/>
                </a:cubicBezTo>
                <a:lnTo>
                  <a:pt x="532043" y="396363"/>
                </a:lnTo>
                <a:cubicBezTo>
                  <a:pt x="542990" y="392186"/>
                  <a:pt x="547351" y="378944"/>
                  <a:pt x="540854" y="369079"/>
                </a:cubicBezTo>
                <a:lnTo>
                  <a:pt x="518694" y="335042"/>
                </a:lnTo>
                <a:cubicBezTo>
                  <a:pt x="506145" y="315757"/>
                  <a:pt x="506145" y="290873"/>
                  <a:pt x="518694" y="271677"/>
                </a:cubicBezTo>
                <a:lnTo>
                  <a:pt x="540854" y="237640"/>
                </a:lnTo>
                <a:cubicBezTo>
                  <a:pt x="547262" y="227775"/>
                  <a:pt x="542990" y="214533"/>
                  <a:pt x="532043" y="210267"/>
                </a:cubicBezTo>
                <a:lnTo>
                  <a:pt x="494041" y="195782"/>
                </a:lnTo>
                <a:cubicBezTo>
                  <a:pt x="472504" y="187605"/>
                  <a:pt x="457908" y="167432"/>
                  <a:pt x="456751" y="144503"/>
                </a:cubicBezTo>
                <a:lnTo>
                  <a:pt x="454615" y="103978"/>
                </a:lnTo>
                <a:cubicBezTo>
                  <a:pt x="453992" y="92247"/>
                  <a:pt x="442778" y="84071"/>
                  <a:pt x="431387" y="87093"/>
                </a:cubicBezTo>
                <a:lnTo>
                  <a:pt x="392049" y="97668"/>
                </a:lnTo>
                <a:cubicBezTo>
                  <a:pt x="369889" y="103623"/>
                  <a:pt x="346215" y="95891"/>
                  <a:pt x="331709" y="78028"/>
                </a:cubicBezTo>
                <a:lnTo>
                  <a:pt x="306166" y="46479"/>
                </a:lnTo>
                <a:cubicBezTo>
                  <a:pt x="302473" y="41902"/>
                  <a:pt x="297133" y="39614"/>
                  <a:pt x="291793" y="39614"/>
                </a:cubicBezTo>
                <a:close/>
                <a:moveTo>
                  <a:pt x="291793" y="0"/>
                </a:moveTo>
                <a:cubicBezTo>
                  <a:pt x="308592" y="0"/>
                  <a:pt x="325390" y="7198"/>
                  <a:pt x="337049" y="21595"/>
                </a:cubicBezTo>
                <a:lnTo>
                  <a:pt x="362591" y="53144"/>
                </a:lnTo>
                <a:cubicBezTo>
                  <a:pt x="367219" y="58832"/>
                  <a:pt x="374695" y="61320"/>
                  <a:pt x="381726" y="59365"/>
                </a:cubicBezTo>
                <a:lnTo>
                  <a:pt x="421063" y="48878"/>
                </a:lnTo>
                <a:cubicBezTo>
                  <a:pt x="456751" y="39280"/>
                  <a:pt x="492350" y="64964"/>
                  <a:pt x="494219" y="101934"/>
                </a:cubicBezTo>
                <a:lnTo>
                  <a:pt x="496355" y="142459"/>
                </a:lnTo>
                <a:cubicBezTo>
                  <a:pt x="496711" y="149747"/>
                  <a:pt x="501339" y="156145"/>
                  <a:pt x="508192" y="158811"/>
                </a:cubicBezTo>
                <a:lnTo>
                  <a:pt x="546194" y="173297"/>
                </a:lnTo>
                <a:cubicBezTo>
                  <a:pt x="580725" y="186539"/>
                  <a:pt x="594342" y="228219"/>
                  <a:pt x="574139" y="259235"/>
                </a:cubicBezTo>
                <a:lnTo>
                  <a:pt x="551979" y="293273"/>
                </a:lnTo>
                <a:cubicBezTo>
                  <a:pt x="547974" y="299405"/>
                  <a:pt x="547974" y="307314"/>
                  <a:pt x="551979" y="313446"/>
                </a:cubicBezTo>
                <a:lnTo>
                  <a:pt x="574139" y="347484"/>
                </a:lnTo>
                <a:cubicBezTo>
                  <a:pt x="594342" y="378411"/>
                  <a:pt x="580814" y="420180"/>
                  <a:pt x="546194" y="433333"/>
                </a:cubicBezTo>
                <a:lnTo>
                  <a:pt x="508192" y="447908"/>
                </a:lnTo>
                <a:cubicBezTo>
                  <a:pt x="501339" y="450485"/>
                  <a:pt x="496711" y="456884"/>
                  <a:pt x="496355" y="464171"/>
                </a:cubicBezTo>
                <a:lnTo>
                  <a:pt x="494219" y="504785"/>
                </a:lnTo>
                <a:cubicBezTo>
                  <a:pt x="492350" y="541666"/>
                  <a:pt x="456840" y="567439"/>
                  <a:pt x="421063" y="557841"/>
                </a:cubicBezTo>
                <a:lnTo>
                  <a:pt x="381726" y="547265"/>
                </a:lnTo>
                <a:cubicBezTo>
                  <a:pt x="374695" y="545399"/>
                  <a:pt x="367219" y="547887"/>
                  <a:pt x="362591" y="553575"/>
                </a:cubicBezTo>
                <a:lnTo>
                  <a:pt x="337049" y="585124"/>
                </a:lnTo>
                <a:cubicBezTo>
                  <a:pt x="313731" y="613829"/>
                  <a:pt x="269855" y="613918"/>
                  <a:pt x="246537" y="585124"/>
                </a:cubicBezTo>
                <a:lnTo>
                  <a:pt x="220995" y="553575"/>
                </a:lnTo>
                <a:cubicBezTo>
                  <a:pt x="216367" y="547887"/>
                  <a:pt x="208891" y="545399"/>
                  <a:pt x="201771" y="547265"/>
                </a:cubicBezTo>
                <a:lnTo>
                  <a:pt x="162523" y="557841"/>
                </a:lnTo>
                <a:cubicBezTo>
                  <a:pt x="126746" y="567439"/>
                  <a:pt x="91236" y="541755"/>
                  <a:pt x="89367" y="504785"/>
                </a:cubicBezTo>
                <a:lnTo>
                  <a:pt x="87231" y="464171"/>
                </a:lnTo>
                <a:cubicBezTo>
                  <a:pt x="86875" y="456884"/>
                  <a:pt x="82247" y="450485"/>
                  <a:pt x="75394" y="447908"/>
                </a:cubicBezTo>
                <a:lnTo>
                  <a:pt x="37392" y="433333"/>
                </a:lnTo>
                <a:cubicBezTo>
                  <a:pt x="2861" y="420180"/>
                  <a:pt x="-10756" y="378500"/>
                  <a:pt x="9447" y="347484"/>
                </a:cubicBezTo>
                <a:lnTo>
                  <a:pt x="31607" y="313446"/>
                </a:lnTo>
                <a:cubicBezTo>
                  <a:pt x="35612" y="307314"/>
                  <a:pt x="35612" y="299405"/>
                  <a:pt x="31607" y="293273"/>
                </a:cubicBezTo>
                <a:lnTo>
                  <a:pt x="9447" y="259235"/>
                </a:lnTo>
                <a:cubicBezTo>
                  <a:pt x="-10756" y="228219"/>
                  <a:pt x="2772" y="186539"/>
                  <a:pt x="37392" y="173297"/>
                </a:cubicBezTo>
                <a:lnTo>
                  <a:pt x="75394" y="158811"/>
                </a:lnTo>
                <a:cubicBezTo>
                  <a:pt x="82158" y="156145"/>
                  <a:pt x="86875" y="149747"/>
                  <a:pt x="87231" y="142459"/>
                </a:cubicBezTo>
                <a:lnTo>
                  <a:pt x="89367" y="101934"/>
                </a:lnTo>
                <a:cubicBezTo>
                  <a:pt x="91236" y="65053"/>
                  <a:pt x="126746" y="39191"/>
                  <a:pt x="162523" y="48878"/>
                </a:cubicBezTo>
                <a:lnTo>
                  <a:pt x="201771" y="59365"/>
                </a:lnTo>
                <a:cubicBezTo>
                  <a:pt x="208891" y="61320"/>
                  <a:pt x="216367" y="58832"/>
                  <a:pt x="220995" y="53144"/>
                </a:cubicBezTo>
                <a:lnTo>
                  <a:pt x="246537" y="21595"/>
                </a:lnTo>
                <a:cubicBezTo>
                  <a:pt x="258196" y="7198"/>
                  <a:pt x="274995" y="0"/>
                  <a:pt x="291793" y="0"/>
                </a:cubicBez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63" name="文本框 62">
            <a:extLst>
              <a:ext uri="{FF2B5EF4-FFF2-40B4-BE49-F238E27FC236}">
                <a16:creationId xmlns:a16="http://schemas.microsoft.com/office/drawing/2014/main" id="{61612B1B-6FCE-A6E6-0846-0E2F52352258}"/>
              </a:ext>
            </a:extLst>
          </p:cNvPr>
          <p:cNvSpPr txBox="1"/>
          <p:nvPr/>
        </p:nvSpPr>
        <p:spPr>
          <a:xfrm>
            <a:off x="5762669" y="4149599"/>
            <a:ext cx="1271450" cy="592022"/>
          </a:xfrm>
          <a:prstGeom prst="rect">
            <a:avLst/>
          </a:prstGeom>
          <a:noFill/>
        </p:spPr>
        <p:txBody>
          <a:bodyPr wrap="square" rtlCol="0">
            <a:spAutoFit/>
          </a:bodyPr>
          <a:lstStyle/>
          <a:p>
            <a:pPr>
              <a:lnSpc>
                <a:spcPct val="120000"/>
              </a:lnSpc>
            </a:pPr>
            <a:r>
              <a:rPr lang="zh-CN" altLang="en-US" sz="1400" dirty="0">
                <a:solidFill>
                  <a:schemeClr val="bg1">
                    <a:lumMod val="75000"/>
                  </a:schemeClr>
                </a:solidFill>
              </a:rPr>
              <a:t>在此键入文本</a:t>
            </a:r>
            <a:endParaRPr lang="en-US" altLang="zh-CN" sz="1400" dirty="0">
              <a:solidFill>
                <a:schemeClr val="bg1">
                  <a:lumMod val="75000"/>
                </a:schemeClr>
              </a:solidFill>
            </a:endParaRPr>
          </a:p>
          <a:p>
            <a:pPr>
              <a:lnSpc>
                <a:spcPct val="120000"/>
              </a:lnSpc>
            </a:pPr>
            <a:r>
              <a:rPr lang="zh-CN" altLang="en-US" sz="1400" dirty="0">
                <a:solidFill>
                  <a:schemeClr val="bg1">
                    <a:lumMod val="75000"/>
                  </a:schemeClr>
                </a:solidFill>
              </a:rPr>
              <a:t>在此键入文本</a:t>
            </a:r>
          </a:p>
        </p:txBody>
      </p:sp>
      <p:sp>
        <p:nvSpPr>
          <p:cNvPr id="64" name="文本框 63">
            <a:extLst>
              <a:ext uri="{FF2B5EF4-FFF2-40B4-BE49-F238E27FC236}">
                <a16:creationId xmlns:a16="http://schemas.microsoft.com/office/drawing/2014/main" id="{545BF50B-E11B-9CDE-6600-A6DDF6BC300B}"/>
              </a:ext>
            </a:extLst>
          </p:cNvPr>
          <p:cNvSpPr txBox="1"/>
          <p:nvPr/>
        </p:nvSpPr>
        <p:spPr>
          <a:xfrm>
            <a:off x="5762669" y="5016294"/>
            <a:ext cx="1271450" cy="592022"/>
          </a:xfrm>
          <a:prstGeom prst="rect">
            <a:avLst/>
          </a:prstGeom>
          <a:noFill/>
        </p:spPr>
        <p:txBody>
          <a:bodyPr wrap="square" rtlCol="0">
            <a:spAutoFit/>
          </a:bodyPr>
          <a:lstStyle/>
          <a:p>
            <a:pPr>
              <a:lnSpc>
                <a:spcPct val="120000"/>
              </a:lnSpc>
            </a:pPr>
            <a:r>
              <a:rPr lang="zh-CN" altLang="en-US" sz="1400" dirty="0">
                <a:solidFill>
                  <a:schemeClr val="bg1">
                    <a:lumMod val="75000"/>
                  </a:schemeClr>
                </a:solidFill>
              </a:rPr>
              <a:t>在此键入文本</a:t>
            </a:r>
            <a:endParaRPr lang="en-US" altLang="zh-CN" sz="1400" dirty="0">
              <a:solidFill>
                <a:schemeClr val="bg1">
                  <a:lumMod val="75000"/>
                </a:schemeClr>
              </a:solidFill>
            </a:endParaRPr>
          </a:p>
          <a:p>
            <a:pPr>
              <a:lnSpc>
                <a:spcPct val="120000"/>
              </a:lnSpc>
            </a:pPr>
            <a:r>
              <a:rPr lang="zh-CN" altLang="en-US" sz="1400" dirty="0">
                <a:solidFill>
                  <a:schemeClr val="bg1">
                    <a:lumMod val="75000"/>
                  </a:schemeClr>
                </a:solidFill>
              </a:rPr>
              <a:t>在此键入文本</a:t>
            </a:r>
          </a:p>
        </p:txBody>
      </p:sp>
      <p:sp>
        <p:nvSpPr>
          <p:cNvPr id="65" name="文本框 64">
            <a:extLst>
              <a:ext uri="{FF2B5EF4-FFF2-40B4-BE49-F238E27FC236}">
                <a16:creationId xmlns:a16="http://schemas.microsoft.com/office/drawing/2014/main" id="{D57DAE17-0F50-FF94-E1E0-B1292E292002}"/>
              </a:ext>
            </a:extLst>
          </p:cNvPr>
          <p:cNvSpPr txBox="1"/>
          <p:nvPr/>
        </p:nvSpPr>
        <p:spPr>
          <a:xfrm>
            <a:off x="5762669" y="5882989"/>
            <a:ext cx="1271450" cy="592022"/>
          </a:xfrm>
          <a:prstGeom prst="rect">
            <a:avLst/>
          </a:prstGeom>
          <a:noFill/>
        </p:spPr>
        <p:txBody>
          <a:bodyPr wrap="square" rtlCol="0">
            <a:spAutoFit/>
          </a:bodyPr>
          <a:lstStyle/>
          <a:p>
            <a:pPr>
              <a:lnSpc>
                <a:spcPct val="120000"/>
              </a:lnSpc>
            </a:pPr>
            <a:r>
              <a:rPr lang="zh-CN" altLang="en-US" sz="1400" dirty="0">
                <a:solidFill>
                  <a:schemeClr val="bg1">
                    <a:lumMod val="75000"/>
                  </a:schemeClr>
                </a:solidFill>
              </a:rPr>
              <a:t>在此键入文本</a:t>
            </a:r>
            <a:endParaRPr lang="en-US" altLang="zh-CN" sz="1400" dirty="0">
              <a:solidFill>
                <a:schemeClr val="bg1">
                  <a:lumMod val="75000"/>
                </a:schemeClr>
              </a:solidFill>
            </a:endParaRPr>
          </a:p>
          <a:p>
            <a:pPr>
              <a:lnSpc>
                <a:spcPct val="120000"/>
              </a:lnSpc>
            </a:pPr>
            <a:r>
              <a:rPr lang="zh-CN" altLang="en-US" sz="1400" dirty="0">
                <a:solidFill>
                  <a:schemeClr val="bg1">
                    <a:lumMod val="75000"/>
                  </a:schemeClr>
                </a:solidFill>
              </a:rPr>
              <a:t>在此键入文本</a:t>
            </a:r>
          </a:p>
        </p:txBody>
      </p:sp>
      <p:sp>
        <p:nvSpPr>
          <p:cNvPr id="66" name="矩形: 圆角 65">
            <a:extLst>
              <a:ext uri="{FF2B5EF4-FFF2-40B4-BE49-F238E27FC236}">
                <a16:creationId xmlns:a16="http://schemas.microsoft.com/office/drawing/2014/main" id="{0E1C019E-6FD7-1311-F5A8-9F0C44991AA1}"/>
              </a:ext>
            </a:extLst>
          </p:cNvPr>
          <p:cNvSpPr/>
          <p:nvPr/>
        </p:nvSpPr>
        <p:spPr>
          <a:xfrm>
            <a:off x="8940235" y="4153908"/>
            <a:ext cx="686957" cy="627796"/>
          </a:xfrm>
          <a:prstGeom prst="roundRect">
            <a:avLst>
              <a:gd name="adj" fmla="val 7971"/>
            </a:avLst>
          </a:prstGeom>
          <a:gradFill>
            <a:gsLst>
              <a:gs pos="0">
                <a:schemeClr val="accent1">
                  <a:lumMod val="80000"/>
                  <a:lumOff val="20000"/>
                </a:schemeClr>
              </a:gs>
              <a:gs pos="100000">
                <a:schemeClr val="accent1"/>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圆角 66">
            <a:extLst>
              <a:ext uri="{FF2B5EF4-FFF2-40B4-BE49-F238E27FC236}">
                <a16:creationId xmlns:a16="http://schemas.microsoft.com/office/drawing/2014/main" id="{46B653AA-95CD-C8CD-1638-5BC0C2CFF7BC}"/>
              </a:ext>
            </a:extLst>
          </p:cNvPr>
          <p:cNvSpPr/>
          <p:nvPr/>
        </p:nvSpPr>
        <p:spPr>
          <a:xfrm>
            <a:off x="8940235" y="5016294"/>
            <a:ext cx="686957" cy="627796"/>
          </a:xfrm>
          <a:prstGeom prst="roundRect">
            <a:avLst>
              <a:gd name="adj" fmla="val 7971"/>
            </a:avLst>
          </a:prstGeom>
          <a:gradFill>
            <a:gsLst>
              <a:gs pos="0">
                <a:schemeClr val="accent1">
                  <a:lumMod val="80000"/>
                  <a:lumOff val="20000"/>
                </a:schemeClr>
              </a:gs>
              <a:gs pos="100000">
                <a:schemeClr val="accent1"/>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矩形: 圆角 67">
            <a:extLst>
              <a:ext uri="{FF2B5EF4-FFF2-40B4-BE49-F238E27FC236}">
                <a16:creationId xmlns:a16="http://schemas.microsoft.com/office/drawing/2014/main" id="{435FDE30-16DA-C832-7E98-4B5895437D5B}"/>
              </a:ext>
            </a:extLst>
          </p:cNvPr>
          <p:cNvSpPr/>
          <p:nvPr/>
        </p:nvSpPr>
        <p:spPr>
          <a:xfrm>
            <a:off x="8932428" y="5878680"/>
            <a:ext cx="686957" cy="627796"/>
          </a:xfrm>
          <a:prstGeom prst="roundRect">
            <a:avLst>
              <a:gd name="adj" fmla="val 7971"/>
            </a:avLst>
          </a:prstGeom>
          <a:gradFill>
            <a:gsLst>
              <a:gs pos="0">
                <a:schemeClr val="accent1">
                  <a:lumMod val="80000"/>
                  <a:lumOff val="20000"/>
                </a:schemeClr>
              </a:gs>
              <a:gs pos="100000">
                <a:schemeClr val="accent1"/>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promotions_372754">
            <a:extLst>
              <a:ext uri="{FF2B5EF4-FFF2-40B4-BE49-F238E27FC236}">
                <a16:creationId xmlns:a16="http://schemas.microsoft.com/office/drawing/2014/main" id="{AB2BF0FD-9C20-BB0F-A942-33AB248DB771}"/>
              </a:ext>
            </a:extLst>
          </p:cNvPr>
          <p:cNvSpPr/>
          <p:nvPr/>
        </p:nvSpPr>
        <p:spPr>
          <a:xfrm>
            <a:off x="9047387" y="4249513"/>
            <a:ext cx="472652" cy="477711"/>
          </a:xfrm>
          <a:custGeom>
            <a:avLst/>
            <a:gdLst>
              <a:gd name="T0" fmla="*/ 3080 w 6534"/>
              <a:gd name="T1" fmla="*/ 6466 h 6614"/>
              <a:gd name="T2" fmla="*/ 2290 w 6534"/>
              <a:gd name="T3" fmla="*/ 5688 h 6614"/>
              <a:gd name="T4" fmla="*/ 14 w 6534"/>
              <a:gd name="T5" fmla="*/ 1694 h 6614"/>
              <a:gd name="T6" fmla="*/ 278 w 6534"/>
              <a:gd name="T7" fmla="*/ 1375 h 6614"/>
              <a:gd name="T8" fmla="*/ 1263 w 6534"/>
              <a:gd name="T9" fmla="*/ 1375 h 6614"/>
              <a:gd name="T10" fmla="*/ 1263 w 6534"/>
              <a:gd name="T11" fmla="*/ 375 h 6614"/>
              <a:gd name="T12" fmla="*/ 1512 w 6534"/>
              <a:gd name="T13" fmla="*/ 98 h 6614"/>
              <a:gd name="T14" fmla="*/ 5022 w 6534"/>
              <a:gd name="T15" fmla="*/ 84 h 6614"/>
              <a:gd name="T16" fmla="*/ 5271 w 6534"/>
              <a:gd name="T17" fmla="*/ 362 h 6614"/>
              <a:gd name="T18" fmla="*/ 5271 w 6534"/>
              <a:gd name="T19" fmla="*/ 1374 h 6614"/>
              <a:gd name="T20" fmla="*/ 6256 w 6534"/>
              <a:gd name="T21" fmla="*/ 1374 h 6614"/>
              <a:gd name="T22" fmla="*/ 6520 w 6534"/>
              <a:gd name="T23" fmla="*/ 1692 h 6614"/>
              <a:gd name="T24" fmla="*/ 4244 w 6534"/>
              <a:gd name="T25" fmla="*/ 5702 h 6614"/>
              <a:gd name="T26" fmla="*/ 3454 w 6534"/>
              <a:gd name="T27" fmla="*/ 6479 h 6614"/>
              <a:gd name="T28" fmla="*/ 3080 w 6534"/>
              <a:gd name="T29" fmla="*/ 6466 h 6614"/>
              <a:gd name="T30" fmla="*/ 624 w 6534"/>
              <a:gd name="T31" fmla="*/ 1915 h 6614"/>
              <a:gd name="T32" fmla="*/ 2678 w 6534"/>
              <a:gd name="T33" fmla="*/ 5314 h 6614"/>
              <a:gd name="T34" fmla="*/ 3274 w 6534"/>
              <a:gd name="T35" fmla="*/ 5896 h 6614"/>
              <a:gd name="T36" fmla="*/ 3870 w 6534"/>
              <a:gd name="T37" fmla="*/ 5314 h 6614"/>
              <a:gd name="T38" fmla="*/ 5923 w 6534"/>
              <a:gd name="T39" fmla="*/ 1915 h 6614"/>
              <a:gd name="T40" fmla="*/ 5007 w 6534"/>
              <a:gd name="T41" fmla="*/ 1915 h 6614"/>
              <a:gd name="T42" fmla="*/ 4730 w 6534"/>
              <a:gd name="T43" fmla="*/ 1638 h 6614"/>
              <a:gd name="T44" fmla="*/ 4730 w 6534"/>
              <a:gd name="T45" fmla="*/ 611 h 6614"/>
              <a:gd name="T46" fmla="*/ 1816 w 6534"/>
              <a:gd name="T47" fmla="*/ 624 h 6614"/>
              <a:gd name="T48" fmla="*/ 1816 w 6534"/>
              <a:gd name="T49" fmla="*/ 1636 h 6614"/>
              <a:gd name="T50" fmla="*/ 1539 w 6534"/>
              <a:gd name="T51" fmla="*/ 1914 h 6614"/>
              <a:gd name="T52" fmla="*/ 624 w 6534"/>
              <a:gd name="T53" fmla="*/ 1914 h 6614"/>
              <a:gd name="T54" fmla="*/ 624 w 6534"/>
              <a:gd name="T55" fmla="*/ 1915 h 6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534" h="6614">
                <a:moveTo>
                  <a:pt x="3080" y="6466"/>
                </a:moveTo>
                <a:lnTo>
                  <a:pt x="2290" y="5688"/>
                </a:lnTo>
                <a:cubicBezTo>
                  <a:pt x="1082" y="4510"/>
                  <a:pt x="291" y="3122"/>
                  <a:pt x="14" y="1694"/>
                </a:cubicBezTo>
                <a:cubicBezTo>
                  <a:pt x="0" y="1611"/>
                  <a:pt x="20" y="1390"/>
                  <a:pt x="278" y="1375"/>
                </a:cubicBezTo>
                <a:lnTo>
                  <a:pt x="1263" y="1375"/>
                </a:lnTo>
                <a:lnTo>
                  <a:pt x="1263" y="375"/>
                </a:lnTo>
                <a:cubicBezTo>
                  <a:pt x="1263" y="236"/>
                  <a:pt x="1374" y="111"/>
                  <a:pt x="1512" y="98"/>
                </a:cubicBezTo>
                <a:cubicBezTo>
                  <a:pt x="2719" y="15"/>
                  <a:pt x="3926" y="0"/>
                  <a:pt x="5022" y="84"/>
                </a:cubicBezTo>
                <a:cubicBezTo>
                  <a:pt x="5160" y="98"/>
                  <a:pt x="5271" y="210"/>
                  <a:pt x="5271" y="362"/>
                </a:cubicBezTo>
                <a:lnTo>
                  <a:pt x="5271" y="1374"/>
                </a:lnTo>
                <a:lnTo>
                  <a:pt x="6256" y="1374"/>
                </a:lnTo>
                <a:cubicBezTo>
                  <a:pt x="6514" y="1396"/>
                  <a:pt x="6534" y="1610"/>
                  <a:pt x="6520" y="1692"/>
                </a:cubicBezTo>
                <a:cubicBezTo>
                  <a:pt x="6243" y="3122"/>
                  <a:pt x="5452" y="4510"/>
                  <a:pt x="4244" y="5702"/>
                </a:cubicBezTo>
                <a:lnTo>
                  <a:pt x="3454" y="6479"/>
                </a:lnTo>
                <a:cubicBezTo>
                  <a:pt x="3279" y="6614"/>
                  <a:pt x="3135" y="6520"/>
                  <a:pt x="3080" y="6466"/>
                </a:cubicBezTo>
                <a:close/>
                <a:moveTo>
                  <a:pt x="624" y="1915"/>
                </a:moveTo>
                <a:cubicBezTo>
                  <a:pt x="930" y="3122"/>
                  <a:pt x="1636" y="4300"/>
                  <a:pt x="2678" y="5314"/>
                </a:cubicBezTo>
                <a:lnTo>
                  <a:pt x="3274" y="5896"/>
                </a:lnTo>
                <a:lnTo>
                  <a:pt x="3870" y="5314"/>
                </a:lnTo>
                <a:cubicBezTo>
                  <a:pt x="4910" y="4302"/>
                  <a:pt x="5618" y="3122"/>
                  <a:pt x="5923" y="1915"/>
                </a:cubicBezTo>
                <a:lnTo>
                  <a:pt x="5007" y="1915"/>
                </a:lnTo>
                <a:cubicBezTo>
                  <a:pt x="4855" y="1915"/>
                  <a:pt x="4730" y="1790"/>
                  <a:pt x="4730" y="1638"/>
                </a:cubicBezTo>
                <a:lnTo>
                  <a:pt x="4730" y="611"/>
                </a:lnTo>
                <a:cubicBezTo>
                  <a:pt x="3800" y="555"/>
                  <a:pt x="2802" y="555"/>
                  <a:pt x="1816" y="624"/>
                </a:cubicBezTo>
                <a:lnTo>
                  <a:pt x="1816" y="1636"/>
                </a:lnTo>
                <a:cubicBezTo>
                  <a:pt x="1816" y="1788"/>
                  <a:pt x="1691" y="1914"/>
                  <a:pt x="1539" y="1914"/>
                </a:cubicBezTo>
                <a:lnTo>
                  <a:pt x="624" y="1914"/>
                </a:lnTo>
                <a:lnTo>
                  <a:pt x="624" y="1915"/>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70" name="promotions_372754">
            <a:extLst>
              <a:ext uri="{FF2B5EF4-FFF2-40B4-BE49-F238E27FC236}">
                <a16:creationId xmlns:a16="http://schemas.microsoft.com/office/drawing/2014/main" id="{B091B747-4C31-D6C3-2D14-D50EA5F93BF1}"/>
              </a:ext>
            </a:extLst>
          </p:cNvPr>
          <p:cNvSpPr/>
          <p:nvPr/>
        </p:nvSpPr>
        <p:spPr>
          <a:xfrm>
            <a:off x="9076378" y="5107700"/>
            <a:ext cx="414669" cy="477711"/>
          </a:xfrm>
          <a:custGeom>
            <a:avLst/>
            <a:gdLst>
              <a:gd name="T0" fmla="*/ 1194 w 2387"/>
              <a:gd name="T1" fmla="*/ 2754 h 2754"/>
              <a:gd name="T2" fmla="*/ 1153 w 2387"/>
              <a:gd name="T3" fmla="*/ 2741 h 2754"/>
              <a:gd name="T4" fmla="*/ 438 w 2387"/>
              <a:gd name="T5" fmla="*/ 2199 h 2754"/>
              <a:gd name="T6" fmla="*/ 0 w 2387"/>
              <a:gd name="T7" fmla="*/ 1319 h 2754"/>
              <a:gd name="T8" fmla="*/ 0 w 2387"/>
              <a:gd name="T9" fmla="*/ 381 h 2754"/>
              <a:gd name="T10" fmla="*/ 49 w 2387"/>
              <a:gd name="T11" fmla="*/ 317 h 2754"/>
              <a:gd name="T12" fmla="*/ 1176 w 2387"/>
              <a:gd name="T13" fmla="*/ 3 h 2754"/>
              <a:gd name="T14" fmla="*/ 1212 w 2387"/>
              <a:gd name="T15" fmla="*/ 3 h 2754"/>
              <a:gd name="T16" fmla="*/ 2338 w 2387"/>
              <a:gd name="T17" fmla="*/ 317 h 2754"/>
              <a:gd name="T18" fmla="*/ 2387 w 2387"/>
              <a:gd name="T19" fmla="*/ 381 h 2754"/>
              <a:gd name="T20" fmla="*/ 2387 w 2387"/>
              <a:gd name="T21" fmla="*/ 1319 h 2754"/>
              <a:gd name="T22" fmla="*/ 1949 w 2387"/>
              <a:gd name="T23" fmla="*/ 2199 h 2754"/>
              <a:gd name="T24" fmla="*/ 1234 w 2387"/>
              <a:gd name="T25" fmla="*/ 2741 h 2754"/>
              <a:gd name="T26" fmla="*/ 1194 w 2387"/>
              <a:gd name="T27" fmla="*/ 2754 h 2754"/>
              <a:gd name="T28" fmla="*/ 134 w 2387"/>
              <a:gd name="T29" fmla="*/ 432 h 2754"/>
              <a:gd name="T30" fmla="*/ 134 w 2387"/>
              <a:gd name="T31" fmla="*/ 1319 h 2754"/>
              <a:gd name="T32" fmla="*/ 518 w 2387"/>
              <a:gd name="T33" fmla="*/ 2093 h 2754"/>
              <a:gd name="T34" fmla="*/ 1194 w 2387"/>
              <a:gd name="T35" fmla="*/ 2604 h 2754"/>
              <a:gd name="T36" fmla="*/ 1869 w 2387"/>
              <a:gd name="T37" fmla="*/ 2093 h 2754"/>
              <a:gd name="T38" fmla="*/ 2254 w 2387"/>
              <a:gd name="T39" fmla="*/ 1319 h 2754"/>
              <a:gd name="T40" fmla="*/ 2254 w 2387"/>
              <a:gd name="T41" fmla="*/ 432 h 2754"/>
              <a:gd name="T42" fmla="*/ 1194 w 2387"/>
              <a:gd name="T43" fmla="*/ 137 h 2754"/>
              <a:gd name="T44" fmla="*/ 134 w 2387"/>
              <a:gd name="T45" fmla="*/ 432 h 2754"/>
              <a:gd name="T46" fmla="*/ 1058 w 2387"/>
              <a:gd name="T47" fmla="*/ 1696 h 2754"/>
              <a:gd name="T48" fmla="*/ 1011 w 2387"/>
              <a:gd name="T49" fmla="*/ 1677 h 2754"/>
              <a:gd name="T50" fmla="*/ 523 w 2387"/>
              <a:gd name="T51" fmla="*/ 1189 h 2754"/>
              <a:gd name="T52" fmla="*/ 523 w 2387"/>
              <a:gd name="T53" fmla="*/ 1094 h 2754"/>
              <a:gd name="T54" fmla="*/ 617 w 2387"/>
              <a:gd name="T55" fmla="*/ 1094 h 2754"/>
              <a:gd name="T56" fmla="*/ 1058 w 2387"/>
              <a:gd name="T57" fmla="*/ 1535 h 2754"/>
              <a:gd name="T58" fmla="*/ 1770 w 2387"/>
              <a:gd name="T59" fmla="*/ 823 h 2754"/>
              <a:gd name="T60" fmla="*/ 1864 w 2387"/>
              <a:gd name="T61" fmla="*/ 823 h 2754"/>
              <a:gd name="T62" fmla="*/ 1864 w 2387"/>
              <a:gd name="T63" fmla="*/ 918 h 2754"/>
              <a:gd name="T64" fmla="*/ 1105 w 2387"/>
              <a:gd name="T65" fmla="*/ 1677 h 2754"/>
              <a:gd name="T66" fmla="*/ 1058 w 2387"/>
              <a:gd name="T67" fmla="*/ 1696 h 27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87" h="2754">
                <a:moveTo>
                  <a:pt x="1194" y="2754"/>
                </a:moveTo>
                <a:cubicBezTo>
                  <a:pt x="1179" y="2754"/>
                  <a:pt x="1165" y="2750"/>
                  <a:pt x="1153" y="2741"/>
                </a:cubicBezTo>
                <a:lnTo>
                  <a:pt x="438" y="2199"/>
                </a:lnTo>
                <a:cubicBezTo>
                  <a:pt x="164" y="1991"/>
                  <a:pt x="0" y="1662"/>
                  <a:pt x="0" y="1319"/>
                </a:cubicBezTo>
                <a:lnTo>
                  <a:pt x="0" y="381"/>
                </a:lnTo>
                <a:cubicBezTo>
                  <a:pt x="0" y="351"/>
                  <a:pt x="20" y="325"/>
                  <a:pt x="49" y="317"/>
                </a:cubicBezTo>
                <a:lnTo>
                  <a:pt x="1176" y="3"/>
                </a:lnTo>
                <a:cubicBezTo>
                  <a:pt x="1187" y="0"/>
                  <a:pt x="1200" y="0"/>
                  <a:pt x="1212" y="3"/>
                </a:cubicBezTo>
                <a:lnTo>
                  <a:pt x="2338" y="317"/>
                </a:lnTo>
                <a:cubicBezTo>
                  <a:pt x="2367" y="325"/>
                  <a:pt x="2387" y="351"/>
                  <a:pt x="2387" y="381"/>
                </a:cubicBezTo>
                <a:lnTo>
                  <a:pt x="2387" y="1319"/>
                </a:lnTo>
                <a:cubicBezTo>
                  <a:pt x="2387" y="1662"/>
                  <a:pt x="2223" y="1991"/>
                  <a:pt x="1949" y="2199"/>
                </a:cubicBezTo>
                <a:lnTo>
                  <a:pt x="1234" y="2741"/>
                </a:lnTo>
                <a:cubicBezTo>
                  <a:pt x="1222" y="2750"/>
                  <a:pt x="1208" y="2754"/>
                  <a:pt x="1194" y="2754"/>
                </a:cubicBezTo>
                <a:close/>
                <a:moveTo>
                  <a:pt x="134" y="432"/>
                </a:moveTo>
                <a:lnTo>
                  <a:pt x="134" y="1319"/>
                </a:lnTo>
                <a:cubicBezTo>
                  <a:pt x="134" y="1621"/>
                  <a:pt x="278" y="1910"/>
                  <a:pt x="518" y="2093"/>
                </a:cubicBezTo>
                <a:lnTo>
                  <a:pt x="1194" y="2604"/>
                </a:lnTo>
                <a:lnTo>
                  <a:pt x="1869" y="2093"/>
                </a:lnTo>
                <a:cubicBezTo>
                  <a:pt x="2110" y="1910"/>
                  <a:pt x="2254" y="1621"/>
                  <a:pt x="2254" y="1319"/>
                </a:cubicBezTo>
                <a:lnTo>
                  <a:pt x="2254" y="432"/>
                </a:lnTo>
                <a:lnTo>
                  <a:pt x="1194" y="137"/>
                </a:lnTo>
                <a:lnTo>
                  <a:pt x="134" y="432"/>
                </a:lnTo>
                <a:close/>
                <a:moveTo>
                  <a:pt x="1058" y="1696"/>
                </a:moveTo>
                <a:cubicBezTo>
                  <a:pt x="1040" y="1696"/>
                  <a:pt x="1023" y="1689"/>
                  <a:pt x="1011" y="1677"/>
                </a:cubicBezTo>
                <a:lnTo>
                  <a:pt x="523" y="1189"/>
                </a:lnTo>
                <a:cubicBezTo>
                  <a:pt x="497" y="1163"/>
                  <a:pt x="497" y="1120"/>
                  <a:pt x="523" y="1094"/>
                </a:cubicBezTo>
                <a:cubicBezTo>
                  <a:pt x="549" y="1068"/>
                  <a:pt x="591" y="1068"/>
                  <a:pt x="617" y="1094"/>
                </a:cubicBezTo>
                <a:lnTo>
                  <a:pt x="1058" y="1535"/>
                </a:lnTo>
                <a:lnTo>
                  <a:pt x="1770" y="823"/>
                </a:lnTo>
                <a:cubicBezTo>
                  <a:pt x="1796" y="797"/>
                  <a:pt x="1838" y="797"/>
                  <a:pt x="1864" y="823"/>
                </a:cubicBezTo>
                <a:cubicBezTo>
                  <a:pt x="1890" y="849"/>
                  <a:pt x="1890" y="891"/>
                  <a:pt x="1864" y="918"/>
                </a:cubicBezTo>
                <a:lnTo>
                  <a:pt x="1105" y="1677"/>
                </a:lnTo>
                <a:cubicBezTo>
                  <a:pt x="1093" y="1689"/>
                  <a:pt x="1076" y="1696"/>
                  <a:pt x="1058" y="1696"/>
                </a:cubicBez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71" name="promotions_372754">
            <a:extLst>
              <a:ext uri="{FF2B5EF4-FFF2-40B4-BE49-F238E27FC236}">
                <a16:creationId xmlns:a16="http://schemas.microsoft.com/office/drawing/2014/main" id="{15DA2722-97F4-820E-304A-54FA99E473DF}"/>
              </a:ext>
            </a:extLst>
          </p:cNvPr>
          <p:cNvSpPr/>
          <p:nvPr/>
        </p:nvSpPr>
        <p:spPr>
          <a:xfrm>
            <a:off x="9047387" y="5953722"/>
            <a:ext cx="459521" cy="477711"/>
          </a:xfrm>
          <a:custGeom>
            <a:avLst/>
            <a:gdLst>
              <a:gd name="connsiteX0" fmla="*/ 357031 w 583586"/>
              <a:gd name="connsiteY0" fmla="*/ 341888 h 606686"/>
              <a:gd name="connsiteX1" fmla="*/ 396689 w 583586"/>
              <a:gd name="connsiteY1" fmla="*/ 381475 h 606686"/>
              <a:gd name="connsiteX2" fmla="*/ 357031 w 583586"/>
              <a:gd name="connsiteY2" fmla="*/ 421062 h 606686"/>
              <a:gd name="connsiteX3" fmla="*/ 317373 w 583586"/>
              <a:gd name="connsiteY3" fmla="*/ 381475 h 606686"/>
              <a:gd name="connsiteX4" fmla="*/ 357031 w 583586"/>
              <a:gd name="connsiteY4" fmla="*/ 341888 h 606686"/>
              <a:gd name="connsiteX5" fmla="*/ 211596 w 583586"/>
              <a:gd name="connsiteY5" fmla="*/ 196665 h 606686"/>
              <a:gd name="connsiteX6" fmla="*/ 251254 w 583586"/>
              <a:gd name="connsiteY6" fmla="*/ 236252 h 606686"/>
              <a:gd name="connsiteX7" fmla="*/ 211596 w 583586"/>
              <a:gd name="connsiteY7" fmla="*/ 275839 h 606686"/>
              <a:gd name="connsiteX8" fmla="*/ 171938 w 583586"/>
              <a:gd name="connsiteY8" fmla="*/ 236252 h 606686"/>
              <a:gd name="connsiteX9" fmla="*/ 211596 w 583586"/>
              <a:gd name="connsiteY9" fmla="*/ 196665 h 606686"/>
              <a:gd name="connsiteX10" fmla="*/ 376762 w 583586"/>
              <a:gd name="connsiteY10" fmla="*/ 196622 h 606686"/>
              <a:gd name="connsiteX11" fmla="*/ 390780 w 583586"/>
              <a:gd name="connsiteY11" fmla="*/ 202421 h 606686"/>
              <a:gd name="connsiteX12" fmla="*/ 390780 w 583586"/>
              <a:gd name="connsiteY12" fmla="*/ 230418 h 606686"/>
              <a:gd name="connsiteX13" fmla="*/ 205741 w 583586"/>
              <a:gd name="connsiteY13" fmla="*/ 415286 h 606686"/>
              <a:gd name="connsiteX14" fmla="*/ 191679 w 583586"/>
              <a:gd name="connsiteY14" fmla="*/ 421063 h 606686"/>
              <a:gd name="connsiteX15" fmla="*/ 177705 w 583586"/>
              <a:gd name="connsiteY15" fmla="*/ 415286 h 606686"/>
              <a:gd name="connsiteX16" fmla="*/ 177705 w 583586"/>
              <a:gd name="connsiteY16" fmla="*/ 387200 h 606686"/>
              <a:gd name="connsiteX17" fmla="*/ 362744 w 583586"/>
              <a:gd name="connsiteY17" fmla="*/ 202421 h 606686"/>
              <a:gd name="connsiteX18" fmla="*/ 376762 w 583586"/>
              <a:gd name="connsiteY18" fmla="*/ 196622 h 606686"/>
              <a:gd name="connsiteX19" fmla="*/ 291793 w 583586"/>
              <a:gd name="connsiteY19" fmla="*/ 39614 h 606686"/>
              <a:gd name="connsiteX20" fmla="*/ 277420 w 583586"/>
              <a:gd name="connsiteY20" fmla="*/ 46479 h 606686"/>
              <a:gd name="connsiteX21" fmla="*/ 251788 w 583586"/>
              <a:gd name="connsiteY21" fmla="*/ 78028 h 606686"/>
              <a:gd name="connsiteX22" fmla="*/ 191537 w 583586"/>
              <a:gd name="connsiteY22" fmla="*/ 97668 h 606686"/>
              <a:gd name="connsiteX23" fmla="*/ 152199 w 583586"/>
              <a:gd name="connsiteY23" fmla="*/ 87093 h 606686"/>
              <a:gd name="connsiteX24" fmla="*/ 128971 w 583586"/>
              <a:gd name="connsiteY24" fmla="*/ 103978 h 606686"/>
              <a:gd name="connsiteX25" fmla="*/ 126835 w 583586"/>
              <a:gd name="connsiteY25" fmla="*/ 144503 h 606686"/>
              <a:gd name="connsiteX26" fmla="*/ 89545 w 583586"/>
              <a:gd name="connsiteY26" fmla="*/ 195782 h 606686"/>
              <a:gd name="connsiteX27" fmla="*/ 51543 w 583586"/>
              <a:gd name="connsiteY27" fmla="*/ 210267 h 606686"/>
              <a:gd name="connsiteX28" fmla="*/ 42643 w 583586"/>
              <a:gd name="connsiteY28" fmla="*/ 237640 h 606686"/>
              <a:gd name="connsiteX29" fmla="*/ 64892 w 583586"/>
              <a:gd name="connsiteY29" fmla="*/ 271677 h 606686"/>
              <a:gd name="connsiteX30" fmla="*/ 64892 w 583586"/>
              <a:gd name="connsiteY30" fmla="*/ 335042 h 606686"/>
              <a:gd name="connsiteX31" fmla="*/ 42643 w 583586"/>
              <a:gd name="connsiteY31" fmla="*/ 369079 h 606686"/>
              <a:gd name="connsiteX32" fmla="*/ 51543 w 583586"/>
              <a:gd name="connsiteY32" fmla="*/ 396363 h 606686"/>
              <a:gd name="connsiteX33" fmla="*/ 89545 w 583586"/>
              <a:gd name="connsiteY33" fmla="*/ 410937 h 606686"/>
              <a:gd name="connsiteX34" fmla="*/ 126835 w 583586"/>
              <a:gd name="connsiteY34" fmla="*/ 462127 h 606686"/>
              <a:gd name="connsiteX35" fmla="*/ 128971 w 583586"/>
              <a:gd name="connsiteY35" fmla="*/ 502741 h 606686"/>
              <a:gd name="connsiteX36" fmla="*/ 152199 w 583586"/>
              <a:gd name="connsiteY36" fmla="*/ 519626 h 606686"/>
              <a:gd name="connsiteX37" fmla="*/ 191537 w 583586"/>
              <a:gd name="connsiteY37" fmla="*/ 509051 h 606686"/>
              <a:gd name="connsiteX38" fmla="*/ 206577 w 583586"/>
              <a:gd name="connsiteY38" fmla="*/ 507095 h 606686"/>
              <a:gd name="connsiteX39" fmla="*/ 251788 w 583586"/>
              <a:gd name="connsiteY39" fmla="*/ 528602 h 606686"/>
              <a:gd name="connsiteX40" fmla="*/ 277420 w 583586"/>
              <a:gd name="connsiteY40" fmla="*/ 560240 h 606686"/>
              <a:gd name="connsiteX41" fmla="*/ 306166 w 583586"/>
              <a:gd name="connsiteY41" fmla="*/ 560240 h 606686"/>
              <a:gd name="connsiteX42" fmla="*/ 331709 w 583586"/>
              <a:gd name="connsiteY42" fmla="*/ 528602 h 606686"/>
              <a:gd name="connsiteX43" fmla="*/ 392049 w 583586"/>
              <a:gd name="connsiteY43" fmla="*/ 509051 h 606686"/>
              <a:gd name="connsiteX44" fmla="*/ 431387 w 583586"/>
              <a:gd name="connsiteY44" fmla="*/ 519626 h 606686"/>
              <a:gd name="connsiteX45" fmla="*/ 454615 w 583586"/>
              <a:gd name="connsiteY45" fmla="*/ 502741 h 606686"/>
              <a:gd name="connsiteX46" fmla="*/ 456751 w 583586"/>
              <a:gd name="connsiteY46" fmla="*/ 462127 h 606686"/>
              <a:gd name="connsiteX47" fmla="*/ 494041 w 583586"/>
              <a:gd name="connsiteY47" fmla="*/ 410937 h 606686"/>
              <a:gd name="connsiteX48" fmla="*/ 532043 w 583586"/>
              <a:gd name="connsiteY48" fmla="*/ 396363 h 606686"/>
              <a:gd name="connsiteX49" fmla="*/ 540854 w 583586"/>
              <a:gd name="connsiteY49" fmla="*/ 369079 h 606686"/>
              <a:gd name="connsiteX50" fmla="*/ 518694 w 583586"/>
              <a:gd name="connsiteY50" fmla="*/ 335042 h 606686"/>
              <a:gd name="connsiteX51" fmla="*/ 518694 w 583586"/>
              <a:gd name="connsiteY51" fmla="*/ 271677 h 606686"/>
              <a:gd name="connsiteX52" fmla="*/ 540854 w 583586"/>
              <a:gd name="connsiteY52" fmla="*/ 237640 h 606686"/>
              <a:gd name="connsiteX53" fmla="*/ 532043 w 583586"/>
              <a:gd name="connsiteY53" fmla="*/ 210267 h 606686"/>
              <a:gd name="connsiteX54" fmla="*/ 494041 w 583586"/>
              <a:gd name="connsiteY54" fmla="*/ 195782 h 606686"/>
              <a:gd name="connsiteX55" fmla="*/ 456751 w 583586"/>
              <a:gd name="connsiteY55" fmla="*/ 144503 h 606686"/>
              <a:gd name="connsiteX56" fmla="*/ 454615 w 583586"/>
              <a:gd name="connsiteY56" fmla="*/ 103978 h 606686"/>
              <a:gd name="connsiteX57" fmla="*/ 431387 w 583586"/>
              <a:gd name="connsiteY57" fmla="*/ 87093 h 606686"/>
              <a:gd name="connsiteX58" fmla="*/ 392049 w 583586"/>
              <a:gd name="connsiteY58" fmla="*/ 97668 h 606686"/>
              <a:gd name="connsiteX59" fmla="*/ 331709 w 583586"/>
              <a:gd name="connsiteY59" fmla="*/ 78028 h 606686"/>
              <a:gd name="connsiteX60" fmla="*/ 306166 w 583586"/>
              <a:gd name="connsiteY60" fmla="*/ 46479 h 606686"/>
              <a:gd name="connsiteX61" fmla="*/ 291793 w 583586"/>
              <a:gd name="connsiteY61" fmla="*/ 39614 h 606686"/>
              <a:gd name="connsiteX62" fmla="*/ 291793 w 583586"/>
              <a:gd name="connsiteY62" fmla="*/ 0 h 606686"/>
              <a:gd name="connsiteX63" fmla="*/ 337049 w 583586"/>
              <a:gd name="connsiteY63" fmla="*/ 21595 h 606686"/>
              <a:gd name="connsiteX64" fmla="*/ 362591 w 583586"/>
              <a:gd name="connsiteY64" fmla="*/ 53144 h 606686"/>
              <a:gd name="connsiteX65" fmla="*/ 381726 w 583586"/>
              <a:gd name="connsiteY65" fmla="*/ 59365 h 606686"/>
              <a:gd name="connsiteX66" fmla="*/ 421063 w 583586"/>
              <a:gd name="connsiteY66" fmla="*/ 48878 h 606686"/>
              <a:gd name="connsiteX67" fmla="*/ 494219 w 583586"/>
              <a:gd name="connsiteY67" fmla="*/ 101934 h 606686"/>
              <a:gd name="connsiteX68" fmla="*/ 496355 w 583586"/>
              <a:gd name="connsiteY68" fmla="*/ 142459 h 606686"/>
              <a:gd name="connsiteX69" fmla="*/ 508192 w 583586"/>
              <a:gd name="connsiteY69" fmla="*/ 158811 h 606686"/>
              <a:gd name="connsiteX70" fmla="*/ 546194 w 583586"/>
              <a:gd name="connsiteY70" fmla="*/ 173297 h 606686"/>
              <a:gd name="connsiteX71" fmla="*/ 574139 w 583586"/>
              <a:gd name="connsiteY71" fmla="*/ 259235 h 606686"/>
              <a:gd name="connsiteX72" fmla="*/ 551979 w 583586"/>
              <a:gd name="connsiteY72" fmla="*/ 293273 h 606686"/>
              <a:gd name="connsiteX73" fmla="*/ 551979 w 583586"/>
              <a:gd name="connsiteY73" fmla="*/ 313446 h 606686"/>
              <a:gd name="connsiteX74" fmla="*/ 574139 w 583586"/>
              <a:gd name="connsiteY74" fmla="*/ 347484 h 606686"/>
              <a:gd name="connsiteX75" fmla="*/ 546194 w 583586"/>
              <a:gd name="connsiteY75" fmla="*/ 433333 h 606686"/>
              <a:gd name="connsiteX76" fmla="*/ 508192 w 583586"/>
              <a:gd name="connsiteY76" fmla="*/ 447908 h 606686"/>
              <a:gd name="connsiteX77" fmla="*/ 496355 w 583586"/>
              <a:gd name="connsiteY77" fmla="*/ 464171 h 606686"/>
              <a:gd name="connsiteX78" fmla="*/ 494219 w 583586"/>
              <a:gd name="connsiteY78" fmla="*/ 504785 h 606686"/>
              <a:gd name="connsiteX79" fmla="*/ 421063 w 583586"/>
              <a:gd name="connsiteY79" fmla="*/ 557841 h 606686"/>
              <a:gd name="connsiteX80" fmla="*/ 381726 w 583586"/>
              <a:gd name="connsiteY80" fmla="*/ 547265 h 606686"/>
              <a:gd name="connsiteX81" fmla="*/ 362591 w 583586"/>
              <a:gd name="connsiteY81" fmla="*/ 553575 h 606686"/>
              <a:gd name="connsiteX82" fmla="*/ 337049 w 583586"/>
              <a:gd name="connsiteY82" fmla="*/ 585124 h 606686"/>
              <a:gd name="connsiteX83" fmla="*/ 246537 w 583586"/>
              <a:gd name="connsiteY83" fmla="*/ 585124 h 606686"/>
              <a:gd name="connsiteX84" fmla="*/ 220995 w 583586"/>
              <a:gd name="connsiteY84" fmla="*/ 553575 h 606686"/>
              <a:gd name="connsiteX85" fmla="*/ 201771 w 583586"/>
              <a:gd name="connsiteY85" fmla="*/ 547265 h 606686"/>
              <a:gd name="connsiteX86" fmla="*/ 162523 w 583586"/>
              <a:gd name="connsiteY86" fmla="*/ 557841 h 606686"/>
              <a:gd name="connsiteX87" fmla="*/ 89367 w 583586"/>
              <a:gd name="connsiteY87" fmla="*/ 504785 h 606686"/>
              <a:gd name="connsiteX88" fmla="*/ 87231 w 583586"/>
              <a:gd name="connsiteY88" fmla="*/ 464171 h 606686"/>
              <a:gd name="connsiteX89" fmla="*/ 75394 w 583586"/>
              <a:gd name="connsiteY89" fmla="*/ 447908 h 606686"/>
              <a:gd name="connsiteX90" fmla="*/ 37392 w 583586"/>
              <a:gd name="connsiteY90" fmla="*/ 433333 h 606686"/>
              <a:gd name="connsiteX91" fmla="*/ 9447 w 583586"/>
              <a:gd name="connsiteY91" fmla="*/ 347484 h 606686"/>
              <a:gd name="connsiteX92" fmla="*/ 31607 w 583586"/>
              <a:gd name="connsiteY92" fmla="*/ 313446 h 606686"/>
              <a:gd name="connsiteX93" fmla="*/ 31607 w 583586"/>
              <a:gd name="connsiteY93" fmla="*/ 293273 h 606686"/>
              <a:gd name="connsiteX94" fmla="*/ 9447 w 583586"/>
              <a:gd name="connsiteY94" fmla="*/ 259235 h 606686"/>
              <a:gd name="connsiteX95" fmla="*/ 37392 w 583586"/>
              <a:gd name="connsiteY95" fmla="*/ 173297 h 606686"/>
              <a:gd name="connsiteX96" fmla="*/ 75394 w 583586"/>
              <a:gd name="connsiteY96" fmla="*/ 158811 h 606686"/>
              <a:gd name="connsiteX97" fmla="*/ 87231 w 583586"/>
              <a:gd name="connsiteY97" fmla="*/ 142459 h 606686"/>
              <a:gd name="connsiteX98" fmla="*/ 89367 w 583586"/>
              <a:gd name="connsiteY98" fmla="*/ 101934 h 606686"/>
              <a:gd name="connsiteX99" fmla="*/ 162523 w 583586"/>
              <a:gd name="connsiteY99" fmla="*/ 48878 h 606686"/>
              <a:gd name="connsiteX100" fmla="*/ 201771 w 583586"/>
              <a:gd name="connsiteY100" fmla="*/ 59365 h 606686"/>
              <a:gd name="connsiteX101" fmla="*/ 220995 w 583586"/>
              <a:gd name="connsiteY101" fmla="*/ 53144 h 606686"/>
              <a:gd name="connsiteX102" fmla="*/ 246537 w 583586"/>
              <a:gd name="connsiteY102" fmla="*/ 21595 h 606686"/>
              <a:gd name="connsiteX103" fmla="*/ 291793 w 583586"/>
              <a:gd name="connsiteY103" fmla="*/ 0 h 606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583586" h="606686">
                <a:moveTo>
                  <a:pt x="357031" y="341888"/>
                </a:moveTo>
                <a:cubicBezTo>
                  <a:pt x="378934" y="341888"/>
                  <a:pt x="396689" y="359612"/>
                  <a:pt x="396689" y="381475"/>
                </a:cubicBezTo>
                <a:cubicBezTo>
                  <a:pt x="396689" y="403338"/>
                  <a:pt x="378934" y="421062"/>
                  <a:pt x="357031" y="421062"/>
                </a:cubicBezTo>
                <a:cubicBezTo>
                  <a:pt x="335128" y="421062"/>
                  <a:pt x="317373" y="403338"/>
                  <a:pt x="317373" y="381475"/>
                </a:cubicBezTo>
                <a:cubicBezTo>
                  <a:pt x="317373" y="359612"/>
                  <a:pt x="335128" y="341888"/>
                  <a:pt x="357031" y="341888"/>
                </a:cubicBezTo>
                <a:close/>
                <a:moveTo>
                  <a:pt x="211596" y="196665"/>
                </a:moveTo>
                <a:cubicBezTo>
                  <a:pt x="233499" y="196665"/>
                  <a:pt x="251254" y="214389"/>
                  <a:pt x="251254" y="236252"/>
                </a:cubicBezTo>
                <a:cubicBezTo>
                  <a:pt x="251254" y="258115"/>
                  <a:pt x="233499" y="275839"/>
                  <a:pt x="211596" y="275839"/>
                </a:cubicBezTo>
                <a:cubicBezTo>
                  <a:pt x="189693" y="275839"/>
                  <a:pt x="171938" y="258115"/>
                  <a:pt x="171938" y="236252"/>
                </a:cubicBezTo>
                <a:cubicBezTo>
                  <a:pt x="171938" y="214389"/>
                  <a:pt x="189693" y="196665"/>
                  <a:pt x="211596" y="196665"/>
                </a:cubicBezTo>
                <a:close/>
                <a:moveTo>
                  <a:pt x="376762" y="196622"/>
                </a:moveTo>
                <a:cubicBezTo>
                  <a:pt x="381835" y="196622"/>
                  <a:pt x="386908" y="198555"/>
                  <a:pt x="390780" y="202421"/>
                </a:cubicBezTo>
                <a:cubicBezTo>
                  <a:pt x="398523" y="210154"/>
                  <a:pt x="398523" y="222686"/>
                  <a:pt x="390780" y="230418"/>
                </a:cubicBezTo>
                <a:lnTo>
                  <a:pt x="205741" y="415286"/>
                </a:lnTo>
                <a:cubicBezTo>
                  <a:pt x="201825" y="419108"/>
                  <a:pt x="196752" y="421063"/>
                  <a:pt x="191679" y="421063"/>
                </a:cubicBezTo>
                <a:cubicBezTo>
                  <a:pt x="186606" y="421063"/>
                  <a:pt x="181532" y="419108"/>
                  <a:pt x="177705" y="415286"/>
                </a:cubicBezTo>
                <a:cubicBezTo>
                  <a:pt x="169962" y="407553"/>
                  <a:pt x="169962" y="394933"/>
                  <a:pt x="177705" y="387200"/>
                </a:cubicBezTo>
                <a:lnTo>
                  <a:pt x="362744" y="202421"/>
                </a:lnTo>
                <a:cubicBezTo>
                  <a:pt x="366615" y="198555"/>
                  <a:pt x="371688" y="196622"/>
                  <a:pt x="376762" y="196622"/>
                </a:cubicBezTo>
                <a:close/>
                <a:moveTo>
                  <a:pt x="291793" y="39614"/>
                </a:moveTo>
                <a:cubicBezTo>
                  <a:pt x="286453" y="39614"/>
                  <a:pt x="281114" y="41902"/>
                  <a:pt x="277420" y="46479"/>
                </a:cubicBezTo>
                <a:lnTo>
                  <a:pt x="251788" y="78028"/>
                </a:lnTo>
                <a:cubicBezTo>
                  <a:pt x="237371" y="95891"/>
                  <a:pt x="213697" y="103623"/>
                  <a:pt x="191537" y="97668"/>
                </a:cubicBezTo>
                <a:lnTo>
                  <a:pt x="152199" y="87093"/>
                </a:lnTo>
                <a:cubicBezTo>
                  <a:pt x="140808" y="84071"/>
                  <a:pt x="129505" y="92247"/>
                  <a:pt x="128971" y="103978"/>
                </a:cubicBezTo>
                <a:lnTo>
                  <a:pt x="126835" y="144503"/>
                </a:lnTo>
                <a:cubicBezTo>
                  <a:pt x="125678" y="167432"/>
                  <a:pt x="110993" y="187605"/>
                  <a:pt x="89545" y="195782"/>
                </a:cubicBezTo>
                <a:lnTo>
                  <a:pt x="51543" y="210267"/>
                </a:lnTo>
                <a:cubicBezTo>
                  <a:pt x="40596" y="214533"/>
                  <a:pt x="36235" y="227775"/>
                  <a:pt x="42643" y="237640"/>
                </a:cubicBezTo>
                <a:lnTo>
                  <a:pt x="64892" y="271677"/>
                </a:lnTo>
                <a:cubicBezTo>
                  <a:pt x="77352" y="290873"/>
                  <a:pt x="77352" y="315757"/>
                  <a:pt x="64892" y="335042"/>
                </a:cubicBezTo>
                <a:lnTo>
                  <a:pt x="42643" y="369079"/>
                </a:lnTo>
                <a:cubicBezTo>
                  <a:pt x="36235" y="378944"/>
                  <a:pt x="40507" y="392186"/>
                  <a:pt x="51543" y="396363"/>
                </a:cubicBezTo>
                <a:lnTo>
                  <a:pt x="89545" y="410937"/>
                </a:lnTo>
                <a:cubicBezTo>
                  <a:pt x="110993" y="419114"/>
                  <a:pt x="125678" y="439198"/>
                  <a:pt x="126835" y="462127"/>
                </a:cubicBezTo>
                <a:lnTo>
                  <a:pt x="128971" y="502741"/>
                </a:lnTo>
                <a:cubicBezTo>
                  <a:pt x="129505" y="514472"/>
                  <a:pt x="140808" y="522648"/>
                  <a:pt x="152199" y="519626"/>
                </a:cubicBezTo>
                <a:lnTo>
                  <a:pt x="191537" y="509051"/>
                </a:lnTo>
                <a:cubicBezTo>
                  <a:pt x="196521" y="507718"/>
                  <a:pt x="201593" y="507095"/>
                  <a:pt x="206577" y="507095"/>
                </a:cubicBezTo>
                <a:cubicBezTo>
                  <a:pt x="223843" y="507095"/>
                  <a:pt x="240664" y="514827"/>
                  <a:pt x="251788" y="528602"/>
                </a:cubicBezTo>
                <a:lnTo>
                  <a:pt x="277420" y="560240"/>
                </a:lnTo>
                <a:cubicBezTo>
                  <a:pt x="284807" y="569394"/>
                  <a:pt x="298779" y="569394"/>
                  <a:pt x="306166" y="560240"/>
                </a:cubicBezTo>
                <a:lnTo>
                  <a:pt x="331709" y="528602"/>
                </a:lnTo>
                <a:cubicBezTo>
                  <a:pt x="346215" y="510828"/>
                  <a:pt x="369889" y="503096"/>
                  <a:pt x="392049" y="509051"/>
                </a:cubicBezTo>
                <a:lnTo>
                  <a:pt x="431387" y="519626"/>
                </a:lnTo>
                <a:cubicBezTo>
                  <a:pt x="442689" y="522648"/>
                  <a:pt x="453992" y="514472"/>
                  <a:pt x="454615" y="502741"/>
                </a:cubicBezTo>
                <a:lnTo>
                  <a:pt x="456751" y="462127"/>
                </a:lnTo>
                <a:cubicBezTo>
                  <a:pt x="457908" y="439198"/>
                  <a:pt x="472504" y="419114"/>
                  <a:pt x="494041" y="410937"/>
                </a:cubicBezTo>
                <a:lnTo>
                  <a:pt x="532043" y="396363"/>
                </a:lnTo>
                <a:cubicBezTo>
                  <a:pt x="542990" y="392186"/>
                  <a:pt x="547351" y="378944"/>
                  <a:pt x="540854" y="369079"/>
                </a:cubicBezTo>
                <a:lnTo>
                  <a:pt x="518694" y="335042"/>
                </a:lnTo>
                <a:cubicBezTo>
                  <a:pt x="506145" y="315757"/>
                  <a:pt x="506145" y="290873"/>
                  <a:pt x="518694" y="271677"/>
                </a:cubicBezTo>
                <a:lnTo>
                  <a:pt x="540854" y="237640"/>
                </a:lnTo>
                <a:cubicBezTo>
                  <a:pt x="547262" y="227775"/>
                  <a:pt x="542990" y="214533"/>
                  <a:pt x="532043" y="210267"/>
                </a:cubicBezTo>
                <a:lnTo>
                  <a:pt x="494041" y="195782"/>
                </a:lnTo>
                <a:cubicBezTo>
                  <a:pt x="472504" y="187605"/>
                  <a:pt x="457908" y="167432"/>
                  <a:pt x="456751" y="144503"/>
                </a:cubicBezTo>
                <a:lnTo>
                  <a:pt x="454615" y="103978"/>
                </a:lnTo>
                <a:cubicBezTo>
                  <a:pt x="453992" y="92247"/>
                  <a:pt x="442778" y="84071"/>
                  <a:pt x="431387" y="87093"/>
                </a:cubicBezTo>
                <a:lnTo>
                  <a:pt x="392049" y="97668"/>
                </a:lnTo>
                <a:cubicBezTo>
                  <a:pt x="369889" y="103623"/>
                  <a:pt x="346215" y="95891"/>
                  <a:pt x="331709" y="78028"/>
                </a:cubicBezTo>
                <a:lnTo>
                  <a:pt x="306166" y="46479"/>
                </a:lnTo>
                <a:cubicBezTo>
                  <a:pt x="302473" y="41902"/>
                  <a:pt x="297133" y="39614"/>
                  <a:pt x="291793" y="39614"/>
                </a:cubicBezTo>
                <a:close/>
                <a:moveTo>
                  <a:pt x="291793" y="0"/>
                </a:moveTo>
                <a:cubicBezTo>
                  <a:pt x="308592" y="0"/>
                  <a:pt x="325390" y="7198"/>
                  <a:pt x="337049" y="21595"/>
                </a:cubicBezTo>
                <a:lnTo>
                  <a:pt x="362591" y="53144"/>
                </a:lnTo>
                <a:cubicBezTo>
                  <a:pt x="367219" y="58832"/>
                  <a:pt x="374695" y="61320"/>
                  <a:pt x="381726" y="59365"/>
                </a:cubicBezTo>
                <a:lnTo>
                  <a:pt x="421063" y="48878"/>
                </a:lnTo>
                <a:cubicBezTo>
                  <a:pt x="456751" y="39280"/>
                  <a:pt x="492350" y="64964"/>
                  <a:pt x="494219" y="101934"/>
                </a:cubicBezTo>
                <a:lnTo>
                  <a:pt x="496355" y="142459"/>
                </a:lnTo>
                <a:cubicBezTo>
                  <a:pt x="496711" y="149747"/>
                  <a:pt x="501339" y="156145"/>
                  <a:pt x="508192" y="158811"/>
                </a:cubicBezTo>
                <a:lnTo>
                  <a:pt x="546194" y="173297"/>
                </a:lnTo>
                <a:cubicBezTo>
                  <a:pt x="580725" y="186539"/>
                  <a:pt x="594342" y="228219"/>
                  <a:pt x="574139" y="259235"/>
                </a:cubicBezTo>
                <a:lnTo>
                  <a:pt x="551979" y="293273"/>
                </a:lnTo>
                <a:cubicBezTo>
                  <a:pt x="547974" y="299405"/>
                  <a:pt x="547974" y="307314"/>
                  <a:pt x="551979" y="313446"/>
                </a:cubicBezTo>
                <a:lnTo>
                  <a:pt x="574139" y="347484"/>
                </a:lnTo>
                <a:cubicBezTo>
                  <a:pt x="594342" y="378411"/>
                  <a:pt x="580814" y="420180"/>
                  <a:pt x="546194" y="433333"/>
                </a:cubicBezTo>
                <a:lnTo>
                  <a:pt x="508192" y="447908"/>
                </a:lnTo>
                <a:cubicBezTo>
                  <a:pt x="501339" y="450485"/>
                  <a:pt x="496711" y="456884"/>
                  <a:pt x="496355" y="464171"/>
                </a:cubicBezTo>
                <a:lnTo>
                  <a:pt x="494219" y="504785"/>
                </a:lnTo>
                <a:cubicBezTo>
                  <a:pt x="492350" y="541666"/>
                  <a:pt x="456840" y="567439"/>
                  <a:pt x="421063" y="557841"/>
                </a:cubicBezTo>
                <a:lnTo>
                  <a:pt x="381726" y="547265"/>
                </a:lnTo>
                <a:cubicBezTo>
                  <a:pt x="374695" y="545399"/>
                  <a:pt x="367219" y="547887"/>
                  <a:pt x="362591" y="553575"/>
                </a:cubicBezTo>
                <a:lnTo>
                  <a:pt x="337049" y="585124"/>
                </a:lnTo>
                <a:cubicBezTo>
                  <a:pt x="313731" y="613829"/>
                  <a:pt x="269855" y="613918"/>
                  <a:pt x="246537" y="585124"/>
                </a:cubicBezTo>
                <a:lnTo>
                  <a:pt x="220995" y="553575"/>
                </a:lnTo>
                <a:cubicBezTo>
                  <a:pt x="216367" y="547887"/>
                  <a:pt x="208891" y="545399"/>
                  <a:pt x="201771" y="547265"/>
                </a:cubicBezTo>
                <a:lnTo>
                  <a:pt x="162523" y="557841"/>
                </a:lnTo>
                <a:cubicBezTo>
                  <a:pt x="126746" y="567439"/>
                  <a:pt x="91236" y="541755"/>
                  <a:pt x="89367" y="504785"/>
                </a:cubicBezTo>
                <a:lnTo>
                  <a:pt x="87231" y="464171"/>
                </a:lnTo>
                <a:cubicBezTo>
                  <a:pt x="86875" y="456884"/>
                  <a:pt x="82247" y="450485"/>
                  <a:pt x="75394" y="447908"/>
                </a:cubicBezTo>
                <a:lnTo>
                  <a:pt x="37392" y="433333"/>
                </a:lnTo>
                <a:cubicBezTo>
                  <a:pt x="2861" y="420180"/>
                  <a:pt x="-10756" y="378500"/>
                  <a:pt x="9447" y="347484"/>
                </a:cubicBezTo>
                <a:lnTo>
                  <a:pt x="31607" y="313446"/>
                </a:lnTo>
                <a:cubicBezTo>
                  <a:pt x="35612" y="307314"/>
                  <a:pt x="35612" y="299405"/>
                  <a:pt x="31607" y="293273"/>
                </a:cubicBezTo>
                <a:lnTo>
                  <a:pt x="9447" y="259235"/>
                </a:lnTo>
                <a:cubicBezTo>
                  <a:pt x="-10756" y="228219"/>
                  <a:pt x="2772" y="186539"/>
                  <a:pt x="37392" y="173297"/>
                </a:cubicBezTo>
                <a:lnTo>
                  <a:pt x="75394" y="158811"/>
                </a:lnTo>
                <a:cubicBezTo>
                  <a:pt x="82158" y="156145"/>
                  <a:pt x="86875" y="149747"/>
                  <a:pt x="87231" y="142459"/>
                </a:cubicBezTo>
                <a:lnTo>
                  <a:pt x="89367" y="101934"/>
                </a:lnTo>
                <a:cubicBezTo>
                  <a:pt x="91236" y="65053"/>
                  <a:pt x="126746" y="39191"/>
                  <a:pt x="162523" y="48878"/>
                </a:cubicBezTo>
                <a:lnTo>
                  <a:pt x="201771" y="59365"/>
                </a:lnTo>
                <a:cubicBezTo>
                  <a:pt x="208891" y="61320"/>
                  <a:pt x="216367" y="58832"/>
                  <a:pt x="220995" y="53144"/>
                </a:cubicBezTo>
                <a:lnTo>
                  <a:pt x="246537" y="21595"/>
                </a:lnTo>
                <a:cubicBezTo>
                  <a:pt x="258196" y="7198"/>
                  <a:pt x="274995" y="0"/>
                  <a:pt x="291793" y="0"/>
                </a:cubicBez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72" name="文本框 71">
            <a:extLst>
              <a:ext uri="{FF2B5EF4-FFF2-40B4-BE49-F238E27FC236}">
                <a16:creationId xmlns:a16="http://schemas.microsoft.com/office/drawing/2014/main" id="{DD5A8237-2449-3672-FB43-9C731BFAD304}"/>
              </a:ext>
            </a:extLst>
          </p:cNvPr>
          <p:cNvSpPr txBox="1"/>
          <p:nvPr/>
        </p:nvSpPr>
        <p:spPr>
          <a:xfrm>
            <a:off x="9726041" y="4149599"/>
            <a:ext cx="1271450" cy="592022"/>
          </a:xfrm>
          <a:prstGeom prst="rect">
            <a:avLst/>
          </a:prstGeom>
          <a:noFill/>
        </p:spPr>
        <p:txBody>
          <a:bodyPr wrap="square" rtlCol="0">
            <a:spAutoFit/>
          </a:bodyPr>
          <a:lstStyle/>
          <a:p>
            <a:pPr>
              <a:lnSpc>
                <a:spcPct val="120000"/>
              </a:lnSpc>
            </a:pPr>
            <a:r>
              <a:rPr lang="zh-CN" altLang="en-US" sz="1400" dirty="0">
                <a:solidFill>
                  <a:schemeClr val="bg1">
                    <a:lumMod val="75000"/>
                  </a:schemeClr>
                </a:solidFill>
              </a:rPr>
              <a:t>在此键入文本</a:t>
            </a:r>
            <a:endParaRPr lang="en-US" altLang="zh-CN" sz="1400" dirty="0">
              <a:solidFill>
                <a:schemeClr val="bg1">
                  <a:lumMod val="75000"/>
                </a:schemeClr>
              </a:solidFill>
            </a:endParaRPr>
          </a:p>
          <a:p>
            <a:pPr>
              <a:lnSpc>
                <a:spcPct val="120000"/>
              </a:lnSpc>
            </a:pPr>
            <a:r>
              <a:rPr lang="zh-CN" altLang="en-US" sz="1400" dirty="0">
                <a:solidFill>
                  <a:schemeClr val="bg1">
                    <a:lumMod val="75000"/>
                  </a:schemeClr>
                </a:solidFill>
              </a:rPr>
              <a:t>在此键入文本</a:t>
            </a:r>
          </a:p>
        </p:txBody>
      </p:sp>
      <p:sp>
        <p:nvSpPr>
          <p:cNvPr id="73" name="文本框 72">
            <a:extLst>
              <a:ext uri="{FF2B5EF4-FFF2-40B4-BE49-F238E27FC236}">
                <a16:creationId xmlns:a16="http://schemas.microsoft.com/office/drawing/2014/main" id="{23E493C0-ED8A-E8D1-2EAB-6DAD787EB1F6}"/>
              </a:ext>
            </a:extLst>
          </p:cNvPr>
          <p:cNvSpPr txBox="1"/>
          <p:nvPr/>
        </p:nvSpPr>
        <p:spPr>
          <a:xfrm>
            <a:off x="9726041" y="5016294"/>
            <a:ext cx="1271450" cy="592022"/>
          </a:xfrm>
          <a:prstGeom prst="rect">
            <a:avLst/>
          </a:prstGeom>
          <a:noFill/>
        </p:spPr>
        <p:txBody>
          <a:bodyPr wrap="square" rtlCol="0">
            <a:spAutoFit/>
          </a:bodyPr>
          <a:lstStyle/>
          <a:p>
            <a:pPr>
              <a:lnSpc>
                <a:spcPct val="120000"/>
              </a:lnSpc>
            </a:pPr>
            <a:r>
              <a:rPr lang="zh-CN" altLang="en-US" sz="1400" dirty="0">
                <a:solidFill>
                  <a:schemeClr val="bg1">
                    <a:lumMod val="75000"/>
                  </a:schemeClr>
                </a:solidFill>
              </a:rPr>
              <a:t>在此键入文本</a:t>
            </a:r>
            <a:endParaRPr lang="en-US" altLang="zh-CN" sz="1400" dirty="0">
              <a:solidFill>
                <a:schemeClr val="bg1">
                  <a:lumMod val="75000"/>
                </a:schemeClr>
              </a:solidFill>
            </a:endParaRPr>
          </a:p>
          <a:p>
            <a:pPr>
              <a:lnSpc>
                <a:spcPct val="120000"/>
              </a:lnSpc>
            </a:pPr>
            <a:r>
              <a:rPr lang="zh-CN" altLang="en-US" sz="1400" dirty="0">
                <a:solidFill>
                  <a:schemeClr val="bg1">
                    <a:lumMod val="75000"/>
                  </a:schemeClr>
                </a:solidFill>
              </a:rPr>
              <a:t>在此键入文本</a:t>
            </a:r>
          </a:p>
        </p:txBody>
      </p:sp>
      <p:sp>
        <p:nvSpPr>
          <p:cNvPr id="74" name="文本框 73">
            <a:extLst>
              <a:ext uri="{FF2B5EF4-FFF2-40B4-BE49-F238E27FC236}">
                <a16:creationId xmlns:a16="http://schemas.microsoft.com/office/drawing/2014/main" id="{D94783D0-CCF3-32DF-E140-5EC9A3EE6447}"/>
              </a:ext>
            </a:extLst>
          </p:cNvPr>
          <p:cNvSpPr txBox="1"/>
          <p:nvPr/>
        </p:nvSpPr>
        <p:spPr>
          <a:xfrm>
            <a:off x="9726041" y="5882989"/>
            <a:ext cx="1271450" cy="592022"/>
          </a:xfrm>
          <a:prstGeom prst="rect">
            <a:avLst/>
          </a:prstGeom>
          <a:noFill/>
        </p:spPr>
        <p:txBody>
          <a:bodyPr wrap="square" rtlCol="0">
            <a:spAutoFit/>
          </a:bodyPr>
          <a:lstStyle/>
          <a:p>
            <a:pPr>
              <a:lnSpc>
                <a:spcPct val="120000"/>
              </a:lnSpc>
            </a:pPr>
            <a:r>
              <a:rPr lang="zh-CN" altLang="en-US" sz="1400" dirty="0">
                <a:solidFill>
                  <a:schemeClr val="bg1">
                    <a:lumMod val="75000"/>
                  </a:schemeClr>
                </a:solidFill>
              </a:rPr>
              <a:t>在此键入文本</a:t>
            </a:r>
            <a:endParaRPr lang="en-US" altLang="zh-CN" sz="1400" dirty="0">
              <a:solidFill>
                <a:schemeClr val="bg1">
                  <a:lumMod val="75000"/>
                </a:schemeClr>
              </a:solidFill>
            </a:endParaRPr>
          </a:p>
          <a:p>
            <a:pPr>
              <a:lnSpc>
                <a:spcPct val="120000"/>
              </a:lnSpc>
            </a:pPr>
            <a:r>
              <a:rPr lang="zh-CN" altLang="en-US" sz="1400" dirty="0">
                <a:solidFill>
                  <a:schemeClr val="bg1">
                    <a:lumMod val="75000"/>
                  </a:schemeClr>
                </a:solidFill>
              </a:rPr>
              <a:t>在此键入文本</a:t>
            </a:r>
          </a:p>
        </p:txBody>
      </p:sp>
      <p:sp>
        <p:nvSpPr>
          <p:cNvPr id="56" name="文本框 55">
            <a:extLst>
              <a:ext uri="{FF2B5EF4-FFF2-40B4-BE49-F238E27FC236}">
                <a16:creationId xmlns:a16="http://schemas.microsoft.com/office/drawing/2014/main" id="{BB53C664-F9DF-3202-D9D3-40580A8697DF}"/>
              </a:ext>
            </a:extLst>
          </p:cNvPr>
          <p:cNvSpPr txBox="1"/>
          <p:nvPr/>
        </p:nvSpPr>
        <p:spPr>
          <a:xfrm>
            <a:off x="961446" y="525679"/>
            <a:ext cx="1620957" cy="523220"/>
          </a:xfrm>
          <a:prstGeom prst="rect">
            <a:avLst/>
          </a:prstGeom>
          <a:noFill/>
        </p:spPr>
        <p:txBody>
          <a:bodyPr wrap="none" rtlCol="0">
            <a:spAutoFit/>
          </a:bodyPr>
          <a:lstStyle/>
          <a:p>
            <a:pPr algn="ctr"/>
            <a:r>
              <a:rPr lang="zh-CN" altLang="en-US" sz="2800" dirty="0">
                <a:gradFill>
                  <a:gsLst>
                    <a:gs pos="0">
                      <a:schemeClr val="accent1"/>
                    </a:gs>
                    <a:gs pos="100000">
                      <a:schemeClr val="accent1">
                        <a:lumMod val="40000"/>
                        <a:lumOff val="60000"/>
                      </a:schemeClr>
                    </a:gs>
                  </a:gsLst>
                  <a:lin ang="16200000" scaled="1"/>
                </a:gradFill>
                <a:latin typeface="+mj-ea"/>
                <a:ea typeface="+mj-ea"/>
              </a:rPr>
              <a:t>工作总结</a:t>
            </a:r>
          </a:p>
        </p:txBody>
      </p:sp>
      <p:sp>
        <p:nvSpPr>
          <p:cNvPr id="75" name="椭圆 74">
            <a:extLst>
              <a:ext uri="{FF2B5EF4-FFF2-40B4-BE49-F238E27FC236}">
                <a16:creationId xmlns:a16="http://schemas.microsoft.com/office/drawing/2014/main" id="{5BEBE742-58FD-EBA6-4C3E-A128BAE8A5C5}"/>
              </a:ext>
            </a:extLst>
          </p:cNvPr>
          <p:cNvSpPr/>
          <p:nvPr/>
        </p:nvSpPr>
        <p:spPr>
          <a:xfrm>
            <a:off x="611886" y="240851"/>
            <a:ext cx="908474" cy="908514"/>
          </a:xfrm>
          <a:prstGeom prst="ellipse">
            <a:avLst/>
          </a:prstGeom>
          <a:gradFill flip="none" rotWithShape="1">
            <a:gsLst>
              <a:gs pos="88000">
                <a:schemeClr val="accent1">
                  <a:lumMod val="60000"/>
                  <a:lumOff val="40000"/>
                  <a:alpha val="0"/>
                </a:schemeClr>
              </a:gs>
              <a:gs pos="100000">
                <a:schemeClr val="accent1">
                  <a:lumMod val="20000"/>
                  <a:lumOff val="80000"/>
                  <a:alpha val="49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custDataLst>
      <p:tags r:id="rId1"/>
    </p:custDataLst>
    <p:extLst>
      <p:ext uri="{BB962C8B-B14F-4D97-AF65-F5344CB8AC3E}">
        <p14:creationId xmlns:p14="http://schemas.microsoft.com/office/powerpoint/2010/main" val="14421069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6" name="图片 5" descr="图片包含 游戏机, 日落&#10;&#10;描述已自动生成">
            <a:extLst>
              <a:ext uri="{FF2B5EF4-FFF2-40B4-BE49-F238E27FC236}">
                <a16:creationId xmlns:a16="http://schemas.microsoft.com/office/drawing/2014/main" id="{6A5C6B03-3B68-C33A-40DC-2B3AD4C45970}"/>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9170" y="0"/>
            <a:ext cx="12211170" cy="6858000"/>
          </a:xfrm>
          <a:prstGeom prst="rect">
            <a:avLst/>
          </a:prstGeom>
        </p:spPr>
      </p:pic>
      <p:sp>
        <p:nvSpPr>
          <p:cNvPr id="8" name="矩形 7">
            <a:extLst>
              <a:ext uri="{FF2B5EF4-FFF2-40B4-BE49-F238E27FC236}">
                <a16:creationId xmlns:a16="http://schemas.microsoft.com/office/drawing/2014/main" id="{3231B3F1-8202-AF31-DFFA-B7E25024160D}"/>
              </a:ext>
            </a:extLst>
          </p:cNvPr>
          <p:cNvSpPr/>
          <p:nvPr/>
        </p:nvSpPr>
        <p:spPr>
          <a:xfrm>
            <a:off x="0" y="0"/>
            <a:ext cx="12211170" cy="6858000"/>
          </a:xfrm>
          <a:prstGeom prst="rect">
            <a:avLst/>
          </a:prstGeom>
          <a:gradFill flip="none" rotWithShape="1">
            <a:gsLst>
              <a:gs pos="0">
                <a:schemeClr val="tx1"/>
              </a:gs>
              <a:gs pos="100000">
                <a:schemeClr val="accent1">
                  <a:lumMod val="50000"/>
                  <a:alpha val="82000"/>
                </a:schemeClr>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任意多边形: 形状 135">
            <a:extLst>
              <a:ext uri="{FF2B5EF4-FFF2-40B4-BE49-F238E27FC236}">
                <a16:creationId xmlns:a16="http://schemas.microsoft.com/office/drawing/2014/main" id="{2F390AFD-5F11-CCF5-1F00-8FE7AD10FFFD}"/>
              </a:ext>
            </a:extLst>
          </p:cNvPr>
          <p:cNvSpPr/>
          <p:nvPr/>
        </p:nvSpPr>
        <p:spPr>
          <a:xfrm rot="5400000" flipH="1">
            <a:off x="-906974" y="1781918"/>
            <a:ext cx="6346515" cy="4661100"/>
          </a:xfrm>
          <a:custGeom>
            <a:avLst/>
            <a:gdLst>
              <a:gd name="connsiteX0" fmla="*/ 2056558 w 5118575"/>
              <a:gd name="connsiteY0" fmla="*/ 0 h 4183889"/>
              <a:gd name="connsiteX1" fmla="*/ 2919430 w 5118575"/>
              <a:gd name="connsiteY1" fmla="*/ 0 h 4183889"/>
              <a:gd name="connsiteX2" fmla="*/ 2944908 w 5118575"/>
              <a:gd name="connsiteY2" fmla="*/ 134064 h 4183889"/>
              <a:gd name="connsiteX3" fmla="*/ 3353985 w 5118575"/>
              <a:gd name="connsiteY3" fmla="*/ 1496851 h 4183889"/>
              <a:gd name="connsiteX4" fmla="*/ 5006468 w 5118575"/>
              <a:gd name="connsiteY4" fmla="*/ 4099171 h 4183889"/>
              <a:gd name="connsiteX5" fmla="*/ 5118575 w 5118575"/>
              <a:gd name="connsiteY5" fmla="*/ 4183889 h 4183889"/>
              <a:gd name="connsiteX6" fmla="*/ 0 w 5118575"/>
              <a:gd name="connsiteY6" fmla="*/ 4183889 h 4183889"/>
              <a:gd name="connsiteX7" fmla="*/ 157507 w 5118575"/>
              <a:gd name="connsiteY7" fmla="*/ 4053761 h 4183889"/>
              <a:gd name="connsiteX8" fmla="*/ 1700308 w 5118575"/>
              <a:gd name="connsiteY8" fmla="*/ 1385982 h 4183889"/>
              <a:gd name="connsiteX9" fmla="*/ 2055328 w 5118575"/>
              <a:gd name="connsiteY9" fmla="*/ 8187 h 4183889"/>
              <a:gd name="connsiteX10" fmla="*/ 2056558 w 5118575"/>
              <a:gd name="connsiteY10" fmla="*/ 0 h 4183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118575" h="4183889">
                <a:moveTo>
                  <a:pt x="2056558" y="0"/>
                </a:moveTo>
                <a:lnTo>
                  <a:pt x="2919430" y="0"/>
                </a:lnTo>
                <a:lnTo>
                  <a:pt x="2944908" y="134064"/>
                </a:lnTo>
                <a:cubicBezTo>
                  <a:pt x="3036684" y="566011"/>
                  <a:pt x="3173089" y="1027236"/>
                  <a:pt x="3353985" y="1496851"/>
                </a:cubicBezTo>
                <a:cubicBezTo>
                  <a:pt x="3806225" y="2670889"/>
                  <a:pt x="4429493" y="3619499"/>
                  <a:pt x="5006468" y="4099171"/>
                </a:cubicBezTo>
                <a:lnTo>
                  <a:pt x="5118575" y="4183889"/>
                </a:lnTo>
                <a:lnTo>
                  <a:pt x="0" y="4183889"/>
                </a:lnTo>
                <a:lnTo>
                  <a:pt x="157507" y="4053761"/>
                </a:lnTo>
                <a:cubicBezTo>
                  <a:pt x="712246" y="3550519"/>
                  <a:pt x="1295377" y="2577165"/>
                  <a:pt x="1700308" y="1385982"/>
                </a:cubicBezTo>
                <a:cubicBezTo>
                  <a:pt x="1862280" y="909509"/>
                  <a:pt x="1980406" y="443291"/>
                  <a:pt x="2055328" y="8187"/>
                </a:cubicBezTo>
                <a:lnTo>
                  <a:pt x="2056558" y="0"/>
                </a:lnTo>
                <a:close/>
              </a:path>
            </a:pathLst>
          </a:custGeom>
          <a:gradFill>
            <a:gsLst>
              <a:gs pos="30000">
                <a:schemeClr val="accent1">
                  <a:lumMod val="20000"/>
                  <a:lumOff val="80000"/>
                  <a:alpha val="0"/>
                </a:schemeClr>
              </a:gs>
              <a:gs pos="100000">
                <a:schemeClr val="accent1">
                  <a:lumMod val="60000"/>
                  <a:lumOff val="40000"/>
                </a:schemeClr>
              </a:gs>
            </a:gsLst>
            <a:lin ang="16200000" scaled="1"/>
          </a:gradFill>
          <a:ln>
            <a:gradFill>
              <a:gsLst>
                <a:gs pos="0">
                  <a:srgbClr val="E3C392"/>
                </a:gs>
                <a:gs pos="43000">
                  <a:srgbClr val="E3C392">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31" name="任意多边形: 形状 130">
            <a:extLst>
              <a:ext uri="{FF2B5EF4-FFF2-40B4-BE49-F238E27FC236}">
                <a16:creationId xmlns:a16="http://schemas.microsoft.com/office/drawing/2014/main" id="{C19B3890-1167-4494-A23C-DCAED482E81E}"/>
              </a:ext>
            </a:extLst>
          </p:cNvPr>
          <p:cNvSpPr/>
          <p:nvPr/>
        </p:nvSpPr>
        <p:spPr>
          <a:xfrm rot="16200000">
            <a:off x="6697489" y="1781918"/>
            <a:ext cx="6346515" cy="4661100"/>
          </a:xfrm>
          <a:custGeom>
            <a:avLst/>
            <a:gdLst>
              <a:gd name="connsiteX0" fmla="*/ 2056558 w 5118575"/>
              <a:gd name="connsiteY0" fmla="*/ 0 h 4183889"/>
              <a:gd name="connsiteX1" fmla="*/ 2919430 w 5118575"/>
              <a:gd name="connsiteY1" fmla="*/ 0 h 4183889"/>
              <a:gd name="connsiteX2" fmla="*/ 2944908 w 5118575"/>
              <a:gd name="connsiteY2" fmla="*/ 134064 h 4183889"/>
              <a:gd name="connsiteX3" fmla="*/ 3353985 w 5118575"/>
              <a:gd name="connsiteY3" fmla="*/ 1496851 h 4183889"/>
              <a:gd name="connsiteX4" fmla="*/ 5006468 w 5118575"/>
              <a:gd name="connsiteY4" fmla="*/ 4099171 h 4183889"/>
              <a:gd name="connsiteX5" fmla="*/ 5118575 w 5118575"/>
              <a:gd name="connsiteY5" fmla="*/ 4183889 h 4183889"/>
              <a:gd name="connsiteX6" fmla="*/ 0 w 5118575"/>
              <a:gd name="connsiteY6" fmla="*/ 4183889 h 4183889"/>
              <a:gd name="connsiteX7" fmla="*/ 157507 w 5118575"/>
              <a:gd name="connsiteY7" fmla="*/ 4053761 h 4183889"/>
              <a:gd name="connsiteX8" fmla="*/ 1700308 w 5118575"/>
              <a:gd name="connsiteY8" fmla="*/ 1385982 h 4183889"/>
              <a:gd name="connsiteX9" fmla="*/ 2055328 w 5118575"/>
              <a:gd name="connsiteY9" fmla="*/ 8187 h 4183889"/>
              <a:gd name="connsiteX10" fmla="*/ 2056558 w 5118575"/>
              <a:gd name="connsiteY10" fmla="*/ 0 h 4183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118575" h="4183889">
                <a:moveTo>
                  <a:pt x="2056558" y="0"/>
                </a:moveTo>
                <a:lnTo>
                  <a:pt x="2919430" y="0"/>
                </a:lnTo>
                <a:lnTo>
                  <a:pt x="2944908" y="134064"/>
                </a:lnTo>
                <a:cubicBezTo>
                  <a:pt x="3036684" y="566011"/>
                  <a:pt x="3173089" y="1027236"/>
                  <a:pt x="3353985" y="1496851"/>
                </a:cubicBezTo>
                <a:cubicBezTo>
                  <a:pt x="3806225" y="2670889"/>
                  <a:pt x="4429493" y="3619499"/>
                  <a:pt x="5006468" y="4099171"/>
                </a:cubicBezTo>
                <a:lnTo>
                  <a:pt x="5118575" y="4183889"/>
                </a:lnTo>
                <a:lnTo>
                  <a:pt x="0" y="4183889"/>
                </a:lnTo>
                <a:lnTo>
                  <a:pt x="157507" y="4053761"/>
                </a:lnTo>
                <a:cubicBezTo>
                  <a:pt x="712246" y="3550519"/>
                  <a:pt x="1295377" y="2577165"/>
                  <a:pt x="1700308" y="1385982"/>
                </a:cubicBezTo>
                <a:cubicBezTo>
                  <a:pt x="1862280" y="909509"/>
                  <a:pt x="1980406" y="443291"/>
                  <a:pt x="2055328" y="8187"/>
                </a:cubicBezTo>
                <a:lnTo>
                  <a:pt x="2056558" y="0"/>
                </a:lnTo>
                <a:close/>
              </a:path>
            </a:pathLst>
          </a:custGeom>
          <a:gradFill>
            <a:gsLst>
              <a:gs pos="30000">
                <a:schemeClr val="accent1">
                  <a:lumMod val="20000"/>
                  <a:lumOff val="80000"/>
                  <a:alpha val="0"/>
                </a:schemeClr>
              </a:gs>
              <a:gs pos="100000">
                <a:schemeClr val="accent1">
                  <a:lumMod val="60000"/>
                  <a:lumOff val="40000"/>
                </a:schemeClr>
              </a:gs>
            </a:gsLst>
            <a:lin ang="16200000" scaled="1"/>
          </a:gradFill>
          <a:ln>
            <a:gradFill>
              <a:gsLst>
                <a:gs pos="0">
                  <a:srgbClr val="E3C392"/>
                </a:gs>
                <a:gs pos="43000">
                  <a:srgbClr val="E3C392">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nvGrpSpPr>
          <p:cNvPr id="12" name="Group 4">
            <a:extLst>
              <a:ext uri="{FF2B5EF4-FFF2-40B4-BE49-F238E27FC236}">
                <a16:creationId xmlns:a16="http://schemas.microsoft.com/office/drawing/2014/main" id="{2E8D49CB-B778-4530-3078-B484C4EADA4B}"/>
              </a:ext>
            </a:extLst>
          </p:cNvPr>
          <p:cNvGrpSpPr>
            <a:grpSpLocks noChangeAspect="1"/>
          </p:cNvGrpSpPr>
          <p:nvPr/>
        </p:nvGrpSpPr>
        <p:grpSpPr bwMode="auto">
          <a:xfrm>
            <a:off x="3506787" y="2376221"/>
            <a:ext cx="5178425" cy="3721100"/>
            <a:chOff x="2209" y="988"/>
            <a:chExt cx="3262" cy="2344"/>
          </a:xfrm>
        </p:grpSpPr>
        <p:sp>
          <p:nvSpPr>
            <p:cNvPr id="13" name="AutoShape 3">
              <a:extLst>
                <a:ext uri="{FF2B5EF4-FFF2-40B4-BE49-F238E27FC236}">
                  <a16:creationId xmlns:a16="http://schemas.microsoft.com/office/drawing/2014/main" id="{96C5F26D-E447-3AD0-5C67-F98682E2AD8B}"/>
                </a:ext>
              </a:extLst>
            </p:cNvPr>
            <p:cNvSpPr>
              <a:spLocks noChangeAspect="1" noChangeArrowheads="1" noTextEdit="1"/>
            </p:cNvSpPr>
            <p:nvPr/>
          </p:nvSpPr>
          <p:spPr bwMode="auto">
            <a:xfrm>
              <a:off x="2209" y="988"/>
              <a:ext cx="3262" cy="234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5">
              <a:extLst>
                <a:ext uri="{FF2B5EF4-FFF2-40B4-BE49-F238E27FC236}">
                  <a16:creationId xmlns:a16="http://schemas.microsoft.com/office/drawing/2014/main" id="{65A6C26F-E3E7-3D49-862B-AE402AF3D233}"/>
                </a:ext>
              </a:extLst>
            </p:cNvPr>
            <p:cNvSpPr>
              <a:spLocks/>
            </p:cNvSpPr>
            <p:nvPr/>
          </p:nvSpPr>
          <p:spPr bwMode="auto">
            <a:xfrm>
              <a:off x="3868" y="1092"/>
              <a:ext cx="1052" cy="1578"/>
            </a:xfrm>
            <a:custGeom>
              <a:avLst/>
              <a:gdLst>
                <a:gd name="T0" fmla="*/ 0 w 8764"/>
                <a:gd name="T1" fmla="*/ 0 h 13145"/>
                <a:gd name="T2" fmla="*/ 8764 w 8764"/>
                <a:gd name="T3" fmla="*/ 8763 h 13145"/>
                <a:gd name="T4" fmla="*/ 7590 w 8764"/>
                <a:gd name="T5" fmla="*/ 13145 h 13145"/>
                <a:gd name="T6" fmla="*/ 5237 w 8764"/>
                <a:gd name="T7" fmla="*/ 11787 h 13145"/>
                <a:gd name="T8" fmla="*/ 3024 w 8764"/>
                <a:gd name="T9" fmla="*/ 3527 h 13145"/>
                <a:gd name="T10" fmla="*/ 0 w 8764"/>
                <a:gd name="T11" fmla="*/ 2716 h 13145"/>
                <a:gd name="T12" fmla="*/ 0 w 8764"/>
                <a:gd name="T13" fmla="*/ 0 h 13145"/>
              </a:gdLst>
              <a:ahLst/>
              <a:cxnLst>
                <a:cxn ang="0">
                  <a:pos x="T0" y="T1"/>
                </a:cxn>
                <a:cxn ang="0">
                  <a:pos x="T2" y="T3"/>
                </a:cxn>
                <a:cxn ang="0">
                  <a:pos x="T4" y="T5"/>
                </a:cxn>
                <a:cxn ang="0">
                  <a:pos x="T6" y="T7"/>
                </a:cxn>
                <a:cxn ang="0">
                  <a:pos x="T8" y="T9"/>
                </a:cxn>
                <a:cxn ang="0">
                  <a:pos x="T10" y="T11"/>
                </a:cxn>
                <a:cxn ang="0">
                  <a:pos x="T12" y="T13"/>
                </a:cxn>
              </a:cxnLst>
              <a:rect l="0" t="0" r="r" b="b"/>
              <a:pathLst>
                <a:path w="8764" h="13145">
                  <a:moveTo>
                    <a:pt x="0" y="0"/>
                  </a:moveTo>
                  <a:cubicBezTo>
                    <a:pt x="4840" y="0"/>
                    <a:pt x="8764" y="3923"/>
                    <a:pt x="8764" y="8763"/>
                  </a:cubicBezTo>
                  <a:cubicBezTo>
                    <a:pt x="8764" y="10302"/>
                    <a:pt x="8359" y="11813"/>
                    <a:pt x="7590" y="13145"/>
                  </a:cubicBezTo>
                  <a:lnTo>
                    <a:pt x="5237" y="11787"/>
                  </a:lnTo>
                  <a:cubicBezTo>
                    <a:pt x="6907" y="8894"/>
                    <a:pt x="5916" y="5196"/>
                    <a:pt x="3024" y="3527"/>
                  </a:cubicBezTo>
                  <a:cubicBezTo>
                    <a:pt x="2104" y="2996"/>
                    <a:pt x="1062" y="2716"/>
                    <a:pt x="0" y="2716"/>
                  </a:cubicBezTo>
                  <a:lnTo>
                    <a:pt x="0" y="0"/>
                  </a:lnTo>
                  <a:close/>
                </a:path>
              </a:pathLst>
            </a:custGeom>
            <a:gradFill>
              <a:gsLst>
                <a:gs pos="0">
                  <a:schemeClr val="accent1">
                    <a:lumMod val="0"/>
                  </a:schemeClr>
                </a:gs>
                <a:gs pos="100000">
                  <a:schemeClr val="accent1">
                    <a:lumMod val="60000"/>
                    <a:lumOff val="40000"/>
                  </a:schemeClr>
                </a:gs>
              </a:gsLst>
              <a:lin ang="16200000" scaled="1"/>
            </a:gra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6">
              <a:extLst>
                <a:ext uri="{FF2B5EF4-FFF2-40B4-BE49-F238E27FC236}">
                  <a16:creationId xmlns:a16="http://schemas.microsoft.com/office/drawing/2014/main" id="{67A0E8FB-6028-6E78-FD5F-8129F30A2319}"/>
                </a:ext>
              </a:extLst>
            </p:cNvPr>
            <p:cNvSpPr>
              <a:spLocks/>
            </p:cNvSpPr>
            <p:nvPr/>
          </p:nvSpPr>
          <p:spPr bwMode="auto">
            <a:xfrm>
              <a:off x="3868" y="1092"/>
              <a:ext cx="1052" cy="1578"/>
            </a:xfrm>
            <a:custGeom>
              <a:avLst/>
              <a:gdLst>
                <a:gd name="T0" fmla="*/ 0 w 8764"/>
                <a:gd name="T1" fmla="*/ 0 h 13145"/>
                <a:gd name="T2" fmla="*/ 8764 w 8764"/>
                <a:gd name="T3" fmla="*/ 8763 h 13145"/>
                <a:gd name="T4" fmla="*/ 7590 w 8764"/>
                <a:gd name="T5" fmla="*/ 13145 h 13145"/>
                <a:gd name="T6" fmla="*/ 5237 w 8764"/>
                <a:gd name="T7" fmla="*/ 11787 h 13145"/>
                <a:gd name="T8" fmla="*/ 3024 w 8764"/>
                <a:gd name="T9" fmla="*/ 3527 h 13145"/>
                <a:gd name="T10" fmla="*/ 0 w 8764"/>
                <a:gd name="T11" fmla="*/ 2716 h 13145"/>
                <a:gd name="T12" fmla="*/ 0 w 8764"/>
                <a:gd name="T13" fmla="*/ 0 h 13145"/>
              </a:gdLst>
              <a:ahLst/>
              <a:cxnLst>
                <a:cxn ang="0">
                  <a:pos x="T0" y="T1"/>
                </a:cxn>
                <a:cxn ang="0">
                  <a:pos x="T2" y="T3"/>
                </a:cxn>
                <a:cxn ang="0">
                  <a:pos x="T4" y="T5"/>
                </a:cxn>
                <a:cxn ang="0">
                  <a:pos x="T6" y="T7"/>
                </a:cxn>
                <a:cxn ang="0">
                  <a:pos x="T8" y="T9"/>
                </a:cxn>
                <a:cxn ang="0">
                  <a:pos x="T10" y="T11"/>
                </a:cxn>
                <a:cxn ang="0">
                  <a:pos x="T12" y="T13"/>
                </a:cxn>
              </a:cxnLst>
              <a:rect l="0" t="0" r="r" b="b"/>
              <a:pathLst>
                <a:path w="8764" h="13145">
                  <a:moveTo>
                    <a:pt x="0" y="0"/>
                  </a:moveTo>
                  <a:cubicBezTo>
                    <a:pt x="4840" y="0"/>
                    <a:pt x="8764" y="3923"/>
                    <a:pt x="8764" y="8763"/>
                  </a:cubicBezTo>
                  <a:cubicBezTo>
                    <a:pt x="8764" y="10302"/>
                    <a:pt x="8359" y="11813"/>
                    <a:pt x="7590" y="13145"/>
                  </a:cubicBezTo>
                  <a:lnTo>
                    <a:pt x="5237" y="11787"/>
                  </a:lnTo>
                  <a:cubicBezTo>
                    <a:pt x="6907" y="8894"/>
                    <a:pt x="5916" y="5196"/>
                    <a:pt x="3024" y="3527"/>
                  </a:cubicBezTo>
                  <a:cubicBezTo>
                    <a:pt x="2104" y="2996"/>
                    <a:pt x="1062" y="2716"/>
                    <a:pt x="0" y="2716"/>
                  </a:cubicBezTo>
                  <a:lnTo>
                    <a:pt x="0" y="0"/>
                  </a:lnTo>
                  <a:close/>
                </a:path>
              </a:pathLst>
            </a:custGeom>
            <a:noFill/>
            <a:ln w="19050" cap="flat">
              <a:no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7">
              <a:extLst>
                <a:ext uri="{FF2B5EF4-FFF2-40B4-BE49-F238E27FC236}">
                  <a16:creationId xmlns:a16="http://schemas.microsoft.com/office/drawing/2014/main" id="{C8C86C42-C977-5FAA-174B-9A323413F252}"/>
                </a:ext>
              </a:extLst>
            </p:cNvPr>
            <p:cNvSpPr>
              <a:spLocks/>
            </p:cNvSpPr>
            <p:nvPr/>
          </p:nvSpPr>
          <p:spPr bwMode="auto">
            <a:xfrm>
              <a:off x="2929" y="2555"/>
              <a:ext cx="1822" cy="839"/>
            </a:xfrm>
            <a:custGeom>
              <a:avLst/>
              <a:gdLst>
                <a:gd name="T0" fmla="*/ 15179 w 15179"/>
                <a:gd name="T1" fmla="*/ 1358 h 6986"/>
                <a:gd name="T2" fmla="*/ 3208 w 15179"/>
                <a:gd name="T3" fmla="*/ 4566 h 6986"/>
                <a:gd name="T4" fmla="*/ 0 w 15179"/>
                <a:gd name="T5" fmla="*/ 1358 h 6986"/>
                <a:gd name="T6" fmla="*/ 2353 w 15179"/>
                <a:gd name="T7" fmla="*/ 0 h 6986"/>
                <a:gd name="T8" fmla="*/ 10613 w 15179"/>
                <a:gd name="T9" fmla="*/ 2213 h 6986"/>
                <a:gd name="T10" fmla="*/ 12826 w 15179"/>
                <a:gd name="T11" fmla="*/ 0 h 6986"/>
                <a:gd name="T12" fmla="*/ 15179 w 15179"/>
                <a:gd name="T13" fmla="*/ 1358 h 6986"/>
              </a:gdLst>
              <a:ahLst/>
              <a:cxnLst>
                <a:cxn ang="0">
                  <a:pos x="T0" y="T1"/>
                </a:cxn>
                <a:cxn ang="0">
                  <a:pos x="T2" y="T3"/>
                </a:cxn>
                <a:cxn ang="0">
                  <a:pos x="T4" y="T5"/>
                </a:cxn>
                <a:cxn ang="0">
                  <a:pos x="T6" y="T7"/>
                </a:cxn>
                <a:cxn ang="0">
                  <a:pos x="T8" y="T9"/>
                </a:cxn>
                <a:cxn ang="0">
                  <a:pos x="T10" y="T11"/>
                </a:cxn>
                <a:cxn ang="0">
                  <a:pos x="T12" y="T13"/>
                </a:cxn>
              </a:cxnLst>
              <a:rect l="0" t="0" r="r" b="b"/>
              <a:pathLst>
                <a:path w="15179" h="6986">
                  <a:moveTo>
                    <a:pt x="15179" y="1358"/>
                  </a:moveTo>
                  <a:cubicBezTo>
                    <a:pt x="12759" y="5550"/>
                    <a:pt x="7399" y="6986"/>
                    <a:pt x="3208" y="4566"/>
                  </a:cubicBezTo>
                  <a:cubicBezTo>
                    <a:pt x="1875" y="3797"/>
                    <a:pt x="769" y="2691"/>
                    <a:pt x="0" y="1358"/>
                  </a:cubicBezTo>
                  <a:lnTo>
                    <a:pt x="2353" y="0"/>
                  </a:lnTo>
                  <a:cubicBezTo>
                    <a:pt x="4023" y="2892"/>
                    <a:pt x="7721" y="3883"/>
                    <a:pt x="10613" y="2213"/>
                  </a:cubicBezTo>
                  <a:cubicBezTo>
                    <a:pt x="11532" y="1683"/>
                    <a:pt x="12295" y="919"/>
                    <a:pt x="12826" y="0"/>
                  </a:cubicBezTo>
                  <a:lnTo>
                    <a:pt x="15179" y="1358"/>
                  </a:lnTo>
                  <a:close/>
                </a:path>
              </a:pathLst>
            </a:custGeom>
            <a:gradFill flip="none" rotWithShape="1">
              <a:gsLst>
                <a:gs pos="0">
                  <a:schemeClr val="accent1">
                    <a:lumMod val="0"/>
                  </a:schemeClr>
                </a:gs>
                <a:gs pos="100000">
                  <a:schemeClr val="accent1">
                    <a:lumMod val="60000"/>
                    <a:lumOff val="40000"/>
                  </a:schemeClr>
                </a:gs>
              </a:gsLst>
              <a:lin ang="0" scaled="1"/>
              <a:tileRect/>
            </a:gra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8">
              <a:extLst>
                <a:ext uri="{FF2B5EF4-FFF2-40B4-BE49-F238E27FC236}">
                  <a16:creationId xmlns:a16="http://schemas.microsoft.com/office/drawing/2014/main" id="{5CC4C924-362F-984D-71B9-B460D5994BA0}"/>
                </a:ext>
              </a:extLst>
            </p:cNvPr>
            <p:cNvSpPr>
              <a:spLocks/>
            </p:cNvSpPr>
            <p:nvPr/>
          </p:nvSpPr>
          <p:spPr bwMode="auto">
            <a:xfrm>
              <a:off x="2929" y="2555"/>
              <a:ext cx="1822" cy="839"/>
            </a:xfrm>
            <a:custGeom>
              <a:avLst/>
              <a:gdLst>
                <a:gd name="T0" fmla="*/ 15179 w 15179"/>
                <a:gd name="T1" fmla="*/ 1358 h 6986"/>
                <a:gd name="T2" fmla="*/ 3208 w 15179"/>
                <a:gd name="T3" fmla="*/ 4566 h 6986"/>
                <a:gd name="T4" fmla="*/ 0 w 15179"/>
                <a:gd name="T5" fmla="*/ 1358 h 6986"/>
                <a:gd name="T6" fmla="*/ 2353 w 15179"/>
                <a:gd name="T7" fmla="*/ 0 h 6986"/>
                <a:gd name="T8" fmla="*/ 10613 w 15179"/>
                <a:gd name="T9" fmla="*/ 2213 h 6986"/>
                <a:gd name="T10" fmla="*/ 12826 w 15179"/>
                <a:gd name="T11" fmla="*/ 0 h 6986"/>
                <a:gd name="T12" fmla="*/ 15179 w 15179"/>
                <a:gd name="T13" fmla="*/ 1358 h 6986"/>
              </a:gdLst>
              <a:ahLst/>
              <a:cxnLst>
                <a:cxn ang="0">
                  <a:pos x="T0" y="T1"/>
                </a:cxn>
                <a:cxn ang="0">
                  <a:pos x="T2" y="T3"/>
                </a:cxn>
                <a:cxn ang="0">
                  <a:pos x="T4" y="T5"/>
                </a:cxn>
                <a:cxn ang="0">
                  <a:pos x="T6" y="T7"/>
                </a:cxn>
                <a:cxn ang="0">
                  <a:pos x="T8" y="T9"/>
                </a:cxn>
                <a:cxn ang="0">
                  <a:pos x="T10" y="T11"/>
                </a:cxn>
                <a:cxn ang="0">
                  <a:pos x="T12" y="T13"/>
                </a:cxn>
              </a:cxnLst>
              <a:rect l="0" t="0" r="r" b="b"/>
              <a:pathLst>
                <a:path w="15179" h="6986">
                  <a:moveTo>
                    <a:pt x="15179" y="1358"/>
                  </a:moveTo>
                  <a:cubicBezTo>
                    <a:pt x="12759" y="5550"/>
                    <a:pt x="7399" y="6986"/>
                    <a:pt x="3208" y="4566"/>
                  </a:cubicBezTo>
                  <a:cubicBezTo>
                    <a:pt x="1875" y="3797"/>
                    <a:pt x="769" y="2691"/>
                    <a:pt x="0" y="1358"/>
                  </a:cubicBezTo>
                  <a:lnTo>
                    <a:pt x="2353" y="0"/>
                  </a:lnTo>
                  <a:cubicBezTo>
                    <a:pt x="4023" y="2892"/>
                    <a:pt x="7721" y="3883"/>
                    <a:pt x="10613" y="2213"/>
                  </a:cubicBezTo>
                  <a:cubicBezTo>
                    <a:pt x="11532" y="1683"/>
                    <a:pt x="12295" y="919"/>
                    <a:pt x="12826" y="0"/>
                  </a:cubicBezTo>
                  <a:lnTo>
                    <a:pt x="15179" y="1358"/>
                  </a:lnTo>
                  <a:close/>
                </a:path>
              </a:pathLst>
            </a:custGeom>
            <a:noFill/>
            <a:ln w="19050" cap="flat">
              <a:no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9">
              <a:extLst>
                <a:ext uri="{FF2B5EF4-FFF2-40B4-BE49-F238E27FC236}">
                  <a16:creationId xmlns:a16="http://schemas.microsoft.com/office/drawing/2014/main" id="{39F36312-A15A-EBB9-DE4D-CECBC778205F}"/>
                </a:ext>
              </a:extLst>
            </p:cNvPr>
            <p:cNvSpPr>
              <a:spLocks/>
            </p:cNvSpPr>
            <p:nvPr/>
          </p:nvSpPr>
          <p:spPr bwMode="auto">
            <a:xfrm>
              <a:off x="2611" y="1092"/>
              <a:ext cx="1202" cy="1578"/>
            </a:xfrm>
            <a:custGeom>
              <a:avLst/>
              <a:gdLst>
                <a:gd name="T0" fmla="*/ 4840 w 20019"/>
                <a:gd name="T1" fmla="*/ 26290 h 26290"/>
                <a:gd name="T2" fmla="*/ 11256 w 20019"/>
                <a:gd name="T3" fmla="*/ 2348 h 26290"/>
                <a:gd name="T4" fmla="*/ 20019 w 20019"/>
                <a:gd name="T5" fmla="*/ 0 h 26290"/>
                <a:gd name="T6" fmla="*/ 20019 w 20019"/>
                <a:gd name="T7" fmla="*/ 5433 h 26290"/>
                <a:gd name="T8" fmla="*/ 7925 w 20019"/>
                <a:gd name="T9" fmla="*/ 17527 h 26290"/>
                <a:gd name="T10" fmla="*/ 9546 w 20019"/>
                <a:gd name="T11" fmla="*/ 23574 h 26290"/>
                <a:gd name="T12" fmla="*/ 4840 w 20019"/>
                <a:gd name="T13" fmla="*/ 26290 h 26290"/>
              </a:gdLst>
              <a:ahLst/>
              <a:cxnLst>
                <a:cxn ang="0">
                  <a:pos x="T0" y="T1"/>
                </a:cxn>
                <a:cxn ang="0">
                  <a:pos x="T2" y="T3"/>
                </a:cxn>
                <a:cxn ang="0">
                  <a:pos x="T4" y="T5"/>
                </a:cxn>
                <a:cxn ang="0">
                  <a:pos x="T6" y="T7"/>
                </a:cxn>
                <a:cxn ang="0">
                  <a:pos x="T8" y="T9"/>
                </a:cxn>
                <a:cxn ang="0">
                  <a:pos x="T10" y="T11"/>
                </a:cxn>
                <a:cxn ang="0">
                  <a:pos x="T12" y="T13"/>
                </a:cxn>
              </a:cxnLst>
              <a:rect l="0" t="0" r="r" b="b"/>
              <a:pathLst>
                <a:path w="20019" h="26290">
                  <a:moveTo>
                    <a:pt x="4840" y="26290"/>
                  </a:moveTo>
                  <a:cubicBezTo>
                    <a:pt x="0" y="17907"/>
                    <a:pt x="2873" y="7188"/>
                    <a:pt x="11256" y="2348"/>
                  </a:cubicBezTo>
                  <a:cubicBezTo>
                    <a:pt x="13920" y="810"/>
                    <a:pt x="16942" y="0"/>
                    <a:pt x="20019" y="0"/>
                  </a:cubicBezTo>
                  <a:lnTo>
                    <a:pt x="20019" y="5433"/>
                  </a:lnTo>
                  <a:cubicBezTo>
                    <a:pt x="13340" y="5433"/>
                    <a:pt x="7925" y="10848"/>
                    <a:pt x="7925" y="17527"/>
                  </a:cubicBezTo>
                  <a:cubicBezTo>
                    <a:pt x="7925" y="19650"/>
                    <a:pt x="8484" y="21735"/>
                    <a:pt x="9546" y="23574"/>
                  </a:cubicBezTo>
                  <a:lnTo>
                    <a:pt x="4840" y="26290"/>
                  </a:lnTo>
                  <a:close/>
                </a:path>
              </a:pathLst>
            </a:custGeom>
            <a:gradFill flip="none" rotWithShape="1">
              <a:gsLst>
                <a:gs pos="0">
                  <a:schemeClr val="accent1">
                    <a:lumMod val="0"/>
                  </a:schemeClr>
                </a:gs>
                <a:gs pos="100000">
                  <a:schemeClr val="accent1">
                    <a:lumMod val="60000"/>
                    <a:lumOff val="40000"/>
                  </a:schemeClr>
                </a:gs>
              </a:gsLst>
              <a:lin ang="8100000" scaled="1"/>
              <a:tileRect/>
            </a:gra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10">
              <a:extLst>
                <a:ext uri="{FF2B5EF4-FFF2-40B4-BE49-F238E27FC236}">
                  <a16:creationId xmlns:a16="http://schemas.microsoft.com/office/drawing/2014/main" id="{63B9752C-DC39-7746-37AF-DC8F8ED8C71B}"/>
                </a:ext>
              </a:extLst>
            </p:cNvPr>
            <p:cNvSpPr>
              <a:spLocks/>
            </p:cNvSpPr>
            <p:nvPr/>
          </p:nvSpPr>
          <p:spPr bwMode="auto">
            <a:xfrm>
              <a:off x="2611" y="1092"/>
              <a:ext cx="1202" cy="1578"/>
            </a:xfrm>
            <a:custGeom>
              <a:avLst/>
              <a:gdLst>
                <a:gd name="T0" fmla="*/ 4840 w 20019"/>
                <a:gd name="T1" fmla="*/ 26290 h 26290"/>
                <a:gd name="T2" fmla="*/ 11256 w 20019"/>
                <a:gd name="T3" fmla="*/ 2348 h 26290"/>
                <a:gd name="T4" fmla="*/ 20019 w 20019"/>
                <a:gd name="T5" fmla="*/ 0 h 26290"/>
                <a:gd name="T6" fmla="*/ 20019 w 20019"/>
                <a:gd name="T7" fmla="*/ 5433 h 26290"/>
                <a:gd name="T8" fmla="*/ 7925 w 20019"/>
                <a:gd name="T9" fmla="*/ 17527 h 26290"/>
                <a:gd name="T10" fmla="*/ 9546 w 20019"/>
                <a:gd name="T11" fmla="*/ 23574 h 26290"/>
                <a:gd name="T12" fmla="*/ 4840 w 20019"/>
                <a:gd name="T13" fmla="*/ 26290 h 26290"/>
              </a:gdLst>
              <a:ahLst/>
              <a:cxnLst>
                <a:cxn ang="0">
                  <a:pos x="T0" y="T1"/>
                </a:cxn>
                <a:cxn ang="0">
                  <a:pos x="T2" y="T3"/>
                </a:cxn>
                <a:cxn ang="0">
                  <a:pos x="T4" y="T5"/>
                </a:cxn>
                <a:cxn ang="0">
                  <a:pos x="T6" y="T7"/>
                </a:cxn>
                <a:cxn ang="0">
                  <a:pos x="T8" y="T9"/>
                </a:cxn>
                <a:cxn ang="0">
                  <a:pos x="T10" y="T11"/>
                </a:cxn>
                <a:cxn ang="0">
                  <a:pos x="T12" y="T13"/>
                </a:cxn>
              </a:cxnLst>
              <a:rect l="0" t="0" r="r" b="b"/>
              <a:pathLst>
                <a:path w="20019" h="26290">
                  <a:moveTo>
                    <a:pt x="4840" y="26290"/>
                  </a:moveTo>
                  <a:cubicBezTo>
                    <a:pt x="0" y="17907"/>
                    <a:pt x="2873" y="7188"/>
                    <a:pt x="11256" y="2348"/>
                  </a:cubicBezTo>
                  <a:cubicBezTo>
                    <a:pt x="13920" y="810"/>
                    <a:pt x="16942" y="0"/>
                    <a:pt x="20019" y="0"/>
                  </a:cubicBezTo>
                  <a:lnTo>
                    <a:pt x="20019" y="5433"/>
                  </a:lnTo>
                  <a:cubicBezTo>
                    <a:pt x="13340" y="5433"/>
                    <a:pt x="7925" y="10848"/>
                    <a:pt x="7925" y="17527"/>
                  </a:cubicBezTo>
                  <a:cubicBezTo>
                    <a:pt x="7925" y="19650"/>
                    <a:pt x="8484" y="21735"/>
                    <a:pt x="9546" y="23574"/>
                  </a:cubicBezTo>
                  <a:lnTo>
                    <a:pt x="4840" y="26290"/>
                  </a:lnTo>
                  <a:close/>
                </a:path>
              </a:pathLst>
            </a:custGeom>
            <a:noFill/>
            <a:ln w="19050" cap="flat">
              <a:no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7" name="文本框 16">
            <a:extLst>
              <a:ext uri="{FF2B5EF4-FFF2-40B4-BE49-F238E27FC236}">
                <a16:creationId xmlns:a16="http://schemas.microsoft.com/office/drawing/2014/main" id="{73FAA278-FB78-5A8D-53EA-63A471637768}"/>
              </a:ext>
            </a:extLst>
          </p:cNvPr>
          <p:cNvSpPr txBox="1"/>
          <p:nvPr/>
        </p:nvSpPr>
        <p:spPr>
          <a:xfrm>
            <a:off x="961446" y="1390216"/>
            <a:ext cx="9560978" cy="333489"/>
          </a:xfrm>
          <a:prstGeom prst="rect">
            <a:avLst/>
          </a:prstGeom>
          <a:noFill/>
        </p:spPr>
        <p:txBody>
          <a:bodyPr wrap="square" rtlCol="0">
            <a:spAutoFit/>
          </a:bodyPr>
          <a:lstStyle/>
          <a:p>
            <a:pPr>
              <a:lnSpc>
                <a:spcPct val="120000"/>
              </a:lnSpc>
            </a:pPr>
            <a:r>
              <a:rPr lang="zh-CN" altLang="en-US" sz="1400" dirty="0">
                <a:solidFill>
                  <a:schemeClr val="bg1">
                    <a:lumMod val="75000"/>
                  </a:schemeClr>
                </a:solidFill>
              </a:rPr>
              <a:t>在此键入文本在此键入文本在此键入文本在此键入文本在此键入文本在此键入文本在此键入文本在此键入文本</a:t>
            </a:r>
            <a:endParaRPr lang="en-US" altLang="zh-CN" sz="1400" dirty="0">
              <a:solidFill>
                <a:schemeClr val="bg1">
                  <a:lumMod val="75000"/>
                </a:schemeClr>
              </a:solidFill>
            </a:endParaRPr>
          </a:p>
        </p:txBody>
      </p:sp>
      <p:sp>
        <p:nvSpPr>
          <p:cNvPr id="44" name="文本框 43">
            <a:extLst>
              <a:ext uri="{FF2B5EF4-FFF2-40B4-BE49-F238E27FC236}">
                <a16:creationId xmlns:a16="http://schemas.microsoft.com/office/drawing/2014/main" id="{F0AD6147-A6D5-5EB9-4546-2C6EB9B97FDA}"/>
              </a:ext>
            </a:extLst>
          </p:cNvPr>
          <p:cNvSpPr txBox="1"/>
          <p:nvPr/>
        </p:nvSpPr>
        <p:spPr>
          <a:xfrm>
            <a:off x="10200051" y="525679"/>
            <a:ext cx="1258934" cy="523220"/>
          </a:xfrm>
          <a:prstGeom prst="rect">
            <a:avLst/>
          </a:prstGeom>
          <a:noFill/>
        </p:spPr>
        <p:txBody>
          <a:bodyPr wrap="none" rtlCol="0">
            <a:spAutoFit/>
          </a:bodyPr>
          <a:lstStyle>
            <a:defPPr>
              <a:defRPr lang="zh-CN"/>
            </a:defPPr>
            <a:lvl1pPr algn="ctr">
              <a:defRPr sz="2800">
                <a:gradFill>
                  <a:gsLst>
                    <a:gs pos="0">
                      <a:schemeClr val="accent1"/>
                    </a:gs>
                    <a:gs pos="100000">
                      <a:schemeClr val="accent1">
                        <a:lumMod val="40000"/>
                        <a:lumOff val="60000"/>
                      </a:schemeClr>
                    </a:gs>
                  </a:gsLst>
                  <a:lin ang="16200000" scaled="1"/>
                </a:gradFill>
                <a:latin typeface="+mj-ea"/>
                <a:ea typeface="+mj-ea"/>
              </a:defRPr>
            </a:lvl1pPr>
          </a:lstStyle>
          <a:p>
            <a:r>
              <a:rPr lang="en-US" altLang="zh-CN" dirty="0"/>
              <a:t>LOGO</a:t>
            </a:r>
            <a:endParaRPr lang="zh-CN" altLang="en-US" dirty="0"/>
          </a:p>
        </p:txBody>
      </p:sp>
      <p:sp>
        <p:nvSpPr>
          <p:cNvPr id="56" name="椭圆 55">
            <a:extLst>
              <a:ext uri="{FF2B5EF4-FFF2-40B4-BE49-F238E27FC236}">
                <a16:creationId xmlns:a16="http://schemas.microsoft.com/office/drawing/2014/main" id="{C9FA3FAB-9D6F-C717-8EE5-D3C321650783}"/>
              </a:ext>
            </a:extLst>
          </p:cNvPr>
          <p:cNvSpPr/>
          <p:nvPr/>
        </p:nvSpPr>
        <p:spPr>
          <a:xfrm>
            <a:off x="5198475" y="3339247"/>
            <a:ext cx="1795049" cy="1795049"/>
          </a:xfrm>
          <a:prstGeom prst="ellipse">
            <a:avLst/>
          </a:prstGeom>
          <a:gradFill>
            <a:gsLst>
              <a:gs pos="0">
                <a:schemeClr val="accent1">
                  <a:lumMod val="60000"/>
                  <a:lumOff val="40000"/>
                </a:schemeClr>
              </a:gs>
              <a:gs pos="100000">
                <a:schemeClr val="accent1">
                  <a:lumMod val="40000"/>
                  <a:lumOff val="6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弧形 82">
            <a:extLst>
              <a:ext uri="{FF2B5EF4-FFF2-40B4-BE49-F238E27FC236}">
                <a16:creationId xmlns:a16="http://schemas.microsoft.com/office/drawing/2014/main" id="{457EBB85-3C1C-B3B7-E7CA-DD451585A2EC}"/>
              </a:ext>
            </a:extLst>
          </p:cNvPr>
          <p:cNvSpPr/>
          <p:nvPr/>
        </p:nvSpPr>
        <p:spPr>
          <a:xfrm flipV="1">
            <a:off x="5030493" y="3171265"/>
            <a:ext cx="2131012" cy="2131012"/>
          </a:xfrm>
          <a:prstGeom prst="arc">
            <a:avLst/>
          </a:prstGeom>
          <a:noFill/>
          <a:ln w="25400" cap="rnd">
            <a:gradFill>
              <a:gsLst>
                <a:gs pos="0">
                  <a:schemeClr val="accent1">
                    <a:lumMod val="5000"/>
                    <a:lumOff val="95000"/>
                    <a:alpha val="0"/>
                  </a:schemeClr>
                </a:gs>
                <a:gs pos="100000">
                  <a:schemeClr val="accent1">
                    <a:lumMod val="60000"/>
                    <a:lumOff val="40000"/>
                  </a:schemeClr>
                </a:gs>
              </a:gsLst>
              <a:lin ang="5400000" scaled="1"/>
            </a:gra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弧形 84">
            <a:extLst>
              <a:ext uri="{FF2B5EF4-FFF2-40B4-BE49-F238E27FC236}">
                <a16:creationId xmlns:a16="http://schemas.microsoft.com/office/drawing/2014/main" id="{16A5AAAA-E73B-5F0B-11C4-70633A1A1574}"/>
              </a:ext>
            </a:extLst>
          </p:cNvPr>
          <p:cNvSpPr/>
          <p:nvPr/>
        </p:nvSpPr>
        <p:spPr>
          <a:xfrm flipH="1" flipV="1">
            <a:off x="5030493" y="3171265"/>
            <a:ext cx="2131012" cy="2131012"/>
          </a:xfrm>
          <a:prstGeom prst="arc">
            <a:avLst/>
          </a:prstGeom>
          <a:noFill/>
          <a:ln w="25400" cap="rnd">
            <a:gradFill>
              <a:gsLst>
                <a:gs pos="0">
                  <a:schemeClr val="accent1">
                    <a:lumMod val="5000"/>
                    <a:lumOff val="95000"/>
                    <a:alpha val="0"/>
                  </a:schemeClr>
                </a:gs>
                <a:gs pos="100000">
                  <a:schemeClr val="accent1">
                    <a:lumMod val="60000"/>
                    <a:lumOff val="40000"/>
                  </a:schemeClr>
                </a:gs>
              </a:gsLst>
              <a:lin ang="5400000" scaled="1"/>
            </a:gra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弧形 85">
            <a:extLst>
              <a:ext uri="{FF2B5EF4-FFF2-40B4-BE49-F238E27FC236}">
                <a16:creationId xmlns:a16="http://schemas.microsoft.com/office/drawing/2014/main" id="{D333EE95-2851-4708-6625-3A661E2F6F7E}"/>
              </a:ext>
            </a:extLst>
          </p:cNvPr>
          <p:cNvSpPr/>
          <p:nvPr/>
        </p:nvSpPr>
        <p:spPr>
          <a:xfrm rot="7200000" flipH="1" flipV="1">
            <a:off x="5030493" y="3171265"/>
            <a:ext cx="2131012" cy="2131012"/>
          </a:xfrm>
          <a:prstGeom prst="arc">
            <a:avLst/>
          </a:prstGeom>
          <a:noFill/>
          <a:ln w="25400" cap="rnd">
            <a:gradFill>
              <a:gsLst>
                <a:gs pos="0">
                  <a:schemeClr val="accent1">
                    <a:lumMod val="5000"/>
                    <a:lumOff val="95000"/>
                    <a:alpha val="0"/>
                  </a:schemeClr>
                </a:gs>
                <a:gs pos="100000">
                  <a:schemeClr val="accent1">
                    <a:lumMod val="60000"/>
                    <a:lumOff val="40000"/>
                  </a:schemeClr>
                </a:gs>
              </a:gsLst>
              <a:lin ang="5400000" scaled="1"/>
            </a:gra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a:extLst>
              <a:ext uri="{FF2B5EF4-FFF2-40B4-BE49-F238E27FC236}">
                <a16:creationId xmlns:a16="http://schemas.microsoft.com/office/drawing/2014/main" id="{C4EDD19C-B331-FD41-DF50-22C656900BAD}"/>
              </a:ext>
            </a:extLst>
          </p:cNvPr>
          <p:cNvGrpSpPr/>
          <p:nvPr/>
        </p:nvGrpSpPr>
        <p:grpSpPr>
          <a:xfrm>
            <a:off x="875475" y="2694362"/>
            <a:ext cx="1289770" cy="1289770"/>
            <a:chOff x="875475" y="2694362"/>
            <a:chExt cx="1289770" cy="1289770"/>
          </a:xfrm>
        </p:grpSpPr>
        <p:grpSp>
          <p:nvGrpSpPr>
            <p:cNvPr id="24" name="组合 23">
              <a:extLst>
                <a:ext uri="{FF2B5EF4-FFF2-40B4-BE49-F238E27FC236}">
                  <a16:creationId xmlns:a16="http://schemas.microsoft.com/office/drawing/2014/main" id="{707028BE-B78F-5CA0-285E-9482D53AAB1B}"/>
                </a:ext>
              </a:extLst>
            </p:cNvPr>
            <p:cNvGrpSpPr/>
            <p:nvPr/>
          </p:nvGrpSpPr>
          <p:grpSpPr>
            <a:xfrm>
              <a:off x="875475" y="2694362"/>
              <a:ext cx="1289770" cy="1289770"/>
              <a:chOff x="875475" y="2694362"/>
              <a:chExt cx="1289770" cy="1289770"/>
            </a:xfrm>
          </p:grpSpPr>
          <p:sp>
            <p:nvSpPr>
              <p:cNvPr id="23" name="椭圆 22">
                <a:extLst>
                  <a:ext uri="{FF2B5EF4-FFF2-40B4-BE49-F238E27FC236}">
                    <a16:creationId xmlns:a16="http://schemas.microsoft.com/office/drawing/2014/main" id="{C4E726F3-745D-D36C-ADDB-BB2F043FA84D}"/>
                  </a:ext>
                </a:extLst>
              </p:cNvPr>
              <p:cNvSpPr/>
              <p:nvPr/>
            </p:nvSpPr>
            <p:spPr>
              <a:xfrm>
                <a:off x="1047118" y="2866005"/>
                <a:ext cx="946484" cy="946484"/>
              </a:xfrm>
              <a:prstGeom prst="ellipse">
                <a:avLst/>
              </a:prstGeom>
              <a:noFill/>
              <a:ln w="25400" cap="rnd">
                <a:gradFill>
                  <a:gsLst>
                    <a:gs pos="0">
                      <a:schemeClr val="accent1"/>
                    </a:gs>
                    <a:gs pos="100000">
                      <a:schemeClr val="accent1">
                        <a:lumMod val="60000"/>
                        <a:lumOff val="40000"/>
                      </a:schemeClr>
                    </a:gs>
                  </a:gsLst>
                  <a:lin ang="5400000" scaled="1"/>
                </a:gra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椭圆 90">
                <a:extLst>
                  <a:ext uri="{FF2B5EF4-FFF2-40B4-BE49-F238E27FC236}">
                    <a16:creationId xmlns:a16="http://schemas.microsoft.com/office/drawing/2014/main" id="{F45AB377-03AE-5220-4716-1B537472936C}"/>
                  </a:ext>
                </a:extLst>
              </p:cNvPr>
              <p:cNvSpPr/>
              <p:nvPr/>
            </p:nvSpPr>
            <p:spPr>
              <a:xfrm>
                <a:off x="875475" y="2694362"/>
                <a:ext cx="1289770" cy="1289770"/>
              </a:xfrm>
              <a:prstGeom prst="ellipse">
                <a:avLst/>
              </a:prstGeom>
              <a:noFill/>
              <a:ln w="25400" cap="rnd">
                <a:gradFill flip="none" rotWithShape="1">
                  <a:gsLst>
                    <a:gs pos="24000">
                      <a:schemeClr val="bg1">
                        <a:alpha val="0"/>
                      </a:schemeClr>
                    </a:gs>
                    <a:gs pos="100000">
                      <a:schemeClr val="accent1">
                        <a:lumMod val="75000"/>
                      </a:schemeClr>
                    </a:gs>
                  </a:gsLst>
                  <a:lin ang="16200000" scaled="1"/>
                  <a:tileRect/>
                </a:gra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3" name="椭圆 92">
                <a:extLst>
                  <a:ext uri="{FF2B5EF4-FFF2-40B4-BE49-F238E27FC236}">
                    <a16:creationId xmlns:a16="http://schemas.microsoft.com/office/drawing/2014/main" id="{867AC094-B393-AA15-8279-1896FF3777F2}"/>
                  </a:ext>
                </a:extLst>
              </p:cNvPr>
              <p:cNvSpPr/>
              <p:nvPr/>
            </p:nvSpPr>
            <p:spPr>
              <a:xfrm>
                <a:off x="980360" y="2799247"/>
                <a:ext cx="1080000" cy="1080000"/>
              </a:xfrm>
              <a:prstGeom prst="ellipse">
                <a:avLst/>
              </a:prstGeom>
              <a:noFill/>
              <a:ln w="25400" cap="rnd">
                <a:gradFill>
                  <a:gsLst>
                    <a:gs pos="0">
                      <a:schemeClr val="accent1">
                        <a:lumMod val="75000"/>
                      </a:schemeClr>
                    </a:gs>
                    <a:gs pos="100000">
                      <a:schemeClr val="accent1">
                        <a:lumMod val="60000"/>
                        <a:lumOff val="40000"/>
                      </a:schemeClr>
                    </a:gs>
                  </a:gsLst>
                  <a:lin ang="5400000" scaled="1"/>
                </a:gradFill>
                <a:prstDash val="sysDot"/>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6" name="文本框 45">
              <a:extLst>
                <a:ext uri="{FF2B5EF4-FFF2-40B4-BE49-F238E27FC236}">
                  <a16:creationId xmlns:a16="http://schemas.microsoft.com/office/drawing/2014/main" id="{F0B261DF-81EB-FDC2-B9D0-FD5496D8900D}"/>
                </a:ext>
              </a:extLst>
            </p:cNvPr>
            <p:cNvSpPr txBox="1"/>
            <p:nvPr/>
          </p:nvSpPr>
          <p:spPr>
            <a:xfrm>
              <a:off x="1066123" y="3077637"/>
              <a:ext cx="872830" cy="523220"/>
            </a:xfrm>
            <a:prstGeom prst="rect">
              <a:avLst/>
            </a:prstGeom>
            <a:noFill/>
          </p:spPr>
          <p:txBody>
            <a:bodyPr wrap="square" rtlCol="0">
              <a:spAutoFit/>
            </a:bodyPr>
            <a:lstStyle/>
            <a:p>
              <a:pPr algn="ctr"/>
              <a:r>
                <a:rPr lang="zh-CN" altLang="en-US" sz="1400" dirty="0">
                  <a:gradFill flip="none" rotWithShape="1">
                    <a:gsLst>
                      <a:gs pos="0">
                        <a:schemeClr val="accent1">
                          <a:lumMod val="60000"/>
                          <a:lumOff val="40000"/>
                        </a:schemeClr>
                      </a:gs>
                      <a:gs pos="100000">
                        <a:schemeClr val="accent1">
                          <a:lumMod val="40000"/>
                          <a:lumOff val="60000"/>
                        </a:schemeClr>
                      </a:gs>
                    </a:gsLst>
                    <a:lin ang="2700000" scaled="1"/>
                    <a:tileRect/>
                  </a:gradFill>
                </a:rPr>
                <a:t>在此键入标题</a:t>
              </a:r>
            </a:p>
          </p:txBody>
        </p:sp>
      </p:grpSp>
      <p:sp>
        <p:nvSpPr>
          <p:cNvPr id="47" name="文本框 46">
            <a:extLst>
              <a:ext uri="{FF2B5EF4-FFF2-40B4-BE49-F238E27FC236}">
                <a16:creationId xmlns:a16="http://schemas.microsoft.com/office/drawing/2014/main" id="{A13DBF1E-4341-E6BB-AB54-131E2AC9AF4B}"/>
              </a:ext>
            </a:extLst>
          </p:cNvPr>
          <p:cNvSpPr txBox="1"/>
          <p:nvPr/>
        </p:nvSpPr>
        <p:spPr>
          <a:xfrm>
            <a:off x="5249569" y="3865491"/>
            <a:ext cx="1707567" cy="830997"/>
          </a:xfrm>
          <a:prstGeom prst="rect">
            <a:avLst/>
          </a:prstGeom>
          <a:noFill/>
        </p:spPr>
        <p:txBody>
          <a:bodyPr wrap="square" rtlCol="0">
            <a:spAutoFit/>
          </a:bodyPr>
          <a:lstStyle/>
          <a:p>
            <a:pPr algn="ctr"/>
            <a:r>
              <a:rPr lang="zh-CN" altLang="en-US" sz="2400" dirty="0">
                <a:solidFill>
                  <a:schemeClr val="bg1">
                    <a:lumMod val="95000"/>
                  </a:schemeClr>
                </a:solidFill>
              </a:rPr>
              <a:t>在此键</a:t>
            </a:r>
            <a:endParaRPr lang="en-US" altLang="zh-CN" sz="2400" dirty="0">
              <a:solidFill>
                <a:schemeClr val="bg1">
                  <a:lumMod val="95000"/>
                </a:schemeClr>
              </a:solidFill>
            </a:endParaRPr>
          </a:p>
          <a:p>
            <a:pPr algn="ctr"/>
            <a:r>
              <a:rPr lang="zh-CN" altLang="en-US" sz="2400" dirty="0">
                <a:solidFill>
                  <a:schemeClr val="bg1">
                    <a:lumMod val="95000"/>
                  </a:schemeClr>
                </a:solidFill>
              </a:rPr>
              <a:t>入标题</a:t>
            </a:r>
          </a:p>
        </p:txBody>
      </p:sp>
      <p:sp>
        <p:nvSpPr>
          <p:cNvPr id="53" name="文本框 52">
            <a:extLst>
              <a:ext uri="{FF2B5EF4-FFF2-40B4-BE49-F238E27FC236}">
                <a16:creationId xmlns:a16="http://schemas.microsoft.com/office/drawing/2014/main" id="{6FDBEFE9-DAF6-8FE5-B954-0D33A9D6D17A}"/>
              </a:ext>
            </a:extLst>
          </p:cNvPr>
          <p:cNvSpPr txBox="1"/>
          <p:nvPr/>
        </p:nvSpPr>
        <p:spPr>
          <a:xfrm>
            <a:off x="961446" y="525679"/>
            <a:ext cx="1620957" cy="523220"/>
          </a:xfrm>
          <a:prstGeom prst="rect">
            <a:avLst/>
          </a:prstGeom>
          <a:noFill/>
        </p:spPr>
        <p:txBody>
          <a:bodyPr wrap="none" rtlCol="0">
            <a:spAutoFit/>
          </a:bodyPr>
          <a:lstStyle/>
          <a:p>
            <a:pPr algn="ctr"/>
            <a:r>
              <a:rPr lang="zh-CN" altLang="en-US" sz="2800" dirty="0">
                <a:gradFill>
                  <a:gsLst>
                    <a:gs pos="0">
                      <a:schemeClr val="accent1"/>
                    </a:gs>
                    <a:gs pos="100000">
                      <a:schemeClr val="accent1">
                        <a:lumMod val="40000"/>
                        <a:lumOff val="60000"/>
                      </a:schemeClr>
                    </a:gs>
                  </a:gsLst>
                  <a:lin ang="16200000" scaled="1"/>
                </a:gradFill>
                <a:latin typeface="+mj-ea"/>
                <a:ea typeface="+mj-ea"/>
              </a:rPr>
              <a:t>工作总结</a:t>
            </a:r>
          </a:p>
        </p:txBody>
      </p:sp>
      <p:sp>
        <p:nvSpPr>
          <p:cNvPr id="54" name="椭圆 53">
            <a:extLst>
              <a:ext uri="{FF2B5EF4-FFF2-40B4-BE49-F238E27FC236}">
                <a16:creationId xmlns:a16="http://schemas.microsoft.com/office/drawing/2014/main" id="{1A635895-CBE8-7DAC-27BF-5A29F471DE49}"/>
              </a:ext>
            </a:extLst>
          </p:cNvPr>
          <p:cNvSpPr/>
          <p:nvPr/>
        </p:nvSpPr>
        <p:spPr>
          <a:xfrm>
            <a:off x="611886" y="240851"/>
            <a:ext cx="908474" cy="908514"/>
          </a:xfrm>
          <a:prstGeom prst="ellipse">
            <a:avLst/>
          </a:prstGeom>
          <a:gradFill flip="none" rotWithShape="1">
            <a:gsLst>
              <a:gs pos="88000">
                <a:schemeClr val="accent1">
                  <a:lumMod val="60000"/>
                  <a:lumOff val="40000"/>
                  <a:alpha val="0"/>
                </a:schemeClr>
              </a:gs>
              <a:gs pos="100000">
                <a:schemeClr val="accent1">
                  <a:lumMod val="20000"/>
                  <a:lumOff val="80000"/>
                  <a:alpha val="49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57" name="组合 56">
            <a:extLst>
              <a:ext uri="{FF2B5EF4-FFF2-40B4-BE49-F238E27FC236}">
                <a16:creationId xmlns:a16="http://schemas.microsoft.com/office/drawing/2014/main" id="{91CB9E47-EE14-B506-DB40-2C35CBF3015A}"/>
              </a:ext>
            </a:extLst>
          </p:cNvPr>
          <p:cNvGrpSpPr/>
          <p:nvPr/>
        </p:nvGrpSpPr>
        <p:grpSpPr>
          <a:xfrm>
            <a:off x="10068284" y="2694362"/>
            <a:ext cx="1289770" cy="1289770"/>
            <a:chOff x="875475" y="2694362"/>
            <a:chExt cx="1289770" cy="1289770"/>
          </a:xfrm>
        </p:grpSpPr>
        <p:grpSp>
          <p:nvGrpSpPr>
            <p:cNvPr id="58" name="组合 57">
              <a:extLst>
                <a:ext uri="{FF2B5EF4-FFF2-40B4-BE49-F238E27FC236}">
                  <a16:creationId xmlns:a16="http://schemas.microsoft.com/office/drawing/2014/main" id="{79739970-9736-5F6A-3D90-8256D829F217}"/>
                </a:ext>
              </a:extLst>
            </p:cNvPr>
            <p:cNvGrpSpPr/>
            <p:nvPr/>
          </p:nvGrpSpPr>
          <p:grpSpPr>
            <a:xfrm>
              <a:off x="875475" y="2694362"/>
              <a:ext cx="1289770" cy="1289770"/>
              <a:chOff x="875475" y="2694362"/>
              <a:chExt cx="1289770" cy="1289770"/>
            </a:xfrm>
          </p:grpSpPr>
          <p:sp>
            <p:nvSpPr>
              <p:cNvPr id="60" name="椭圆 59">
                <a:extLst>
                  <a:ext uri="{FF2B5EF4-FFF2-40B4-BE49-F238E27FC236}">
                    <a16:creationId xmlns:a16="http://schemas.microsoft.com/office/drawing/2014/main" id="{D1ED0831-165A-469A-36EE-D8E126BD2FD2}"/>
                  </a:ext>
                </a:extLst>
              </p:cNvPr>
              <p:cNvSpPr/>
              <p:nvPr/>
            </p:nvSpPr>
            <p:spPr>
              <a:xfrm>
                <a:off x="1047118" y="2866005"/>
                <a:ext cx="946484" cy="946484"/>
              </a:xfrm>
              <a:prstGeom prst="ellipse">
                <a:avLst/>
              </a:prstGeom>
              <a:noFill/>
              <a:ln w="25400" cap="rnd">
                <a:gradFill>
                  <a:gsLst>
                    <a:gs pos="0">
                      <a:schemeClr val="accent1"/>
                    </a:gs>
                    <a:gs pos="100000">
                      <a:schemeClr val="accent1">
                        <a:lumMod val="60000"/>
                        <a:lumOff val="40000"/>
                      </a:schemeClr>
                    </a:gs>
                  </a:gsLst>
                  <a:lin ang="5400000" scaled="1"/>
                </a:gra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a:extLst>
                  <a:ext uri="{FF2B5EF4-FFF2-40B4-BE49-F238E27FC236}">
                    <a16:creationId xmlns:a16="http://schemas.microsoft.com/office/drawing/2014/main" id="{18ABF721-EE3A-6D08-9F34-5F05BAD1610E}"/>
                  </a:ext>
                </a:extLst>
              </p:cNvPr>
              <p:cNvSpPr/>
              <p:nvPr/>
            </p:nvSpPr>
            <p:spPr>
              <a:xfrm>
                <a:off x="875475" y="2694362"/>
                <a:ext cx="1289770" cy="1289770"/>
              </a:xfrm>
              <a:prstGeom prst="ellipse">
                <a:avLst/>
              </a:prstGeom>
              <a:noFill/>
              <a:ln w="25400" cap="rnd">
                <a:gradFill flip="none" rotWithShape="1">
                  <a:gsLst>
                    <a:gs pos="24000">
                      <a:schemeClr val="bg1">
                        <a:alpha val="0"/>
                      </a:schemeClr>
                    </a:gs>
                    <a:gs pos="100000">
                      <a:schemeClr val="accent1">
                        <a:lumMod val="75000"/>
                      </a:schemeClr>
                    </a:gs>
                  </a:gsLst>
                  <a:lin ang="16200000" scaled="1"/>
                  <a:tileRect/>
                </a:gra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2" name="椭圆 61">
                <a:extLst>
                  <a:ext uri="{FF2B5EF4-FFF2-40B4-BE49-F238E27FC236}">
                    <a16:creationId xmlns:a16="http://schemas.microsoft.com/office/drawing/2014/main" id="{293B7B18-BE55-19E9-181F-03620EB0C96C}"/>
                  </a:ext>
                </a:extLst>
              </p:cNvPr>
              <p:cNvSpPr/>
              <p:nvPr/>
            </p:nvSpPr>
            <p:spPr>
              <a:xfrm>
                <a:off x="980360" y="2799247"/>
                <a:ext cx="1080000" cy="1080000"/>
              </a:xfrm>
              <a:prstGeom prst="ellipse">
                <a:avLst/>
              </a:prstGeom>
              <a:noFill/>
              <a:ln w="25400" cap="rnd">
                <a:gradFill>
                  <a:gsLst>
                    <a:gs pos="0">
                      <a:schemeClr val="accent1">
                        <a:lumMod val="75000"/>
                      </a:schemeClr>
                    </a:gs>
                    <a:gs pos="100000">
                      <a:schemeClr val="accent1">
                        <a:lumMod val="60000"/>
                        <a:lumOff val="40000"/>
                      </a:schemeClr>
                    </a:gs>
                  </a:gsLst>
                  <a:lin ang="5400000" scaled="1"/>
                </a:gradFill>
                <a:prstDash val="sysDot"/>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文本框 58">
              <a:extLst>
                <a:ext uri="{FF2B5EF4-FFF2-40B4-BE49-F238E27FC236}">
                  <a16:creationId xmlns:a16="http://schemas.microsoft.com/office/drawing/2014/main" id="{678522B9-F34B-AA6A-5DB0-D4D81752DA60}"/>
                </a:ext>
              </a:extLst>
            </p:cNvPr>
            <p:cNvSpPr txBox="1"/>
            <p:nvPr/>
          </p:nvSpPr>
          <p:spPr>
            <a:xfrm>
              <a:off x="1066123" y="3077637"/>
              <a:ext cx="872830" cy="523220"/>
            </a:xfrm>
            <a:prstGeom prst="rect">
              <a:avLst/>
            </a:prstGeom>
            <a:noFill/>
          </p:spPr>
          <p:txBody>
            <a:bodyPr wrap="square" rtlCol="0">
              <a:spAutoFit/>
            </a:bodyPr>
            <a:lstStyle/>
            <a:p>
              <a:pPr algn="ctr"/>
              <a:r>
                <a:rPr lang="zh-CN" altLang="en-US" sz="1400" dirty="0">
                  <a:gradFill flip="none" rotWithShape="1">
                    <a:gsLst>
                      <a:gs pos="0">
                        <a:schemeClr val="accent1">
                          <a:lumMod val="60000"/>
                          <a:lumOff val="40000"/>
                        </a:schemeClr>
                      </a:gs>
                      <a:gs pos="100000">
                        <a:schemeClr val="accent1">
                          <a:lumMod val="40000"/>
                          <a:lumOff val="60000"/>
                        </a:schemeClr>
                      </a:gs>
                    </a:gsLst>
                    <a:lin ang="2700000" scaled="1"/>
                    <a:tileRect/>
                  </a:gradFill>
                </a:rPr>
                <a:t>在此键入标题</a:t>
              </a:r>
            </a:p>
          </p:txBody>
        </p:sp>
      </p:grpSp>
      <p:grpSp>
        <p:nvGrpSpPr>
          <p:cNvPr id="63" name="组合 62">
            <a:extLst>
              <a:ext uri="{FF2B5EF4-FFF2-40B4-BE49-F238E27FC236}">
                <a16:creationId xmlns:a16="http://schemas.microsoft.com/office/drawing/2014/main" id="{DB9F49EE-B266-D2BA-515C-28A411BEE392}"/>
              </a:ext>
            </a:extLst>
          </p:cNvPr>
          <p:cNvGrpSpPr/>
          <p:nvPr/>
        </p:nvGrpSpPr>
        <p:grpSpPr>
          <a:xfrm>
            <a:off x="875475" y="4280989"/>
            <a:ext cx="1289770" cy="1289770"/>
            <a:chOff x="875475" y="2694362"/>
            <a:chExt cx="1289770" cy="1289770"/>
          </a:xfrm>
        </p:grpSpPr>
        <p:grpSp>
          <p:nvGrpSpPr>
            <p:cNvPr id="64" name="组合 63">
              <a:extLst>
                <a:ext uri="{FF2B5EF4-FFF2-40B4-BE49-F238E27FC236}">
                  <a16:creationId xmlns:a16="http://schemas.microsoft.com/office/drawing/2014/main" id="{9B95534F-3143-5F6E-4F6D-FA875931C878}"/>
                </a:ext>
              </a:extLst>
            </p:cNvPr>
            <p:cNvGrpSpPr/>
            <p:nvPr/>
          </p:nvGrpSpPr>
          <p:grpSpPr>
            <a:xfrm>
              <a:off x="875475" y="2694362"/>
              <a:ext cx="1289770" cy="1289770"/>
              <a:chOff x="875475" y="2694362"/>
              <a:chExt cx="1289770" cy="1289770"/>
            </a:xfrm>
          </p:grpSpPr>
          <p:sp>
            <p:nvSpPr>
              <p:cNvPr id="66" name="椭圆 65">
                <a:extLst>
                  <a:ext uri="{FF2B5EF4-FFF2-40B4-BE49-F238E27FC236}">
                    <a16:creationId xmlns:a16="http://schemas.microsoft.com/office/drawing/2014/main" id="{D01DAB0C-CE56-97AD-69FA-E17D7AC72EDA}"/>
                  </a:ext>
                </a:extLst>
              </p:cNvPr>
              <p:cNvSpPr/>
              <p:nvPr/>
            </p:nvSpPr>
            <p:spPr>
              <a:xfrm>
                <a:off x="1047118" y="2866005"/>
                <a:ext cx="946484" cy="946484"/>
              </a:xfrm>
              <a:prstGeom prst="ellipse">
                <a:avLst/>
              </a:prstGeom>
              <a:noFill/>
              <a:ln w="25400" cap="rnd">
                <a:gradFill>
                  <a:gsLst>
                    <a:gs pos="0">
                      <a:schemeClr val="accent1"/>
                    </a:gs>
                    <a:gs pos="100000">
                      <a:schemeClr val="accent1">
                        <a:lumMod val="60000"/>
                        <a:lumOff val="40000"/>
                      </a:schemeClr>
                    </a:gs>
                  </a:gsLst>
                  <a:lin ang="5400000" scaled="1"/>
                </a:gra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a:extLst>
                  <a:ext uri="{FF2B5EF4-FFF2-40B4-BE49-F238E27FC236}">
                    <a16:creationId xmlns:a16="http://schemas.microsoft.com/office/drawing/2014/main" id="{ECDC2944-F420-49D5-C046-4CBAC0196AD0}"/>
                  </a:ext>
                </a:extLst>
              </p:cNvPr>
              <p:cNvSpPr/>
              <p:nvPr/>
            </p:nvSpPr>
            <p:spPr>
              <a:xfrm>
                <a:off x="875475" y="2694362"/>
                <a:ext cx="1289770" cy="1289770"/>
              </a:xfrm>
              <a:prstGeom prst="ellipse">
                <a:avLst/>
              </a:prstGeom>
              <a:noFill/>
              <a:ln w="25400" cap="rnd">
                <a:gradFill flip="none" rotWithShape="1">
                  <a:gsLst>
                    <a:gs pos="24000">
                      <a:schemeClr val="bg1">
                        <a:alpha val="0"/>
                      </a:schemeClr>
                    </a:gs>
                    <a:gs pos="100000">
                      <a:schemeClr val="accent1">
                        <a:lumMod val="75000"/>
                      </a:schemeClr>
                    </a:gs>
                  </a:gsLst>
                  <a:lin ang="16200000" scaled="1"/>
                  <a:tileRect/>
                </a:gra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8" name="椭圆 67">
                <a:extLst>
                  <a:ext uri="{FF2B5EF4-FFF2-40B4-BE49-F238E27FC236}">
                    <a16:creationId xmlns:a16="http://schemas.microsoft.com/office/drawing/2014/main" id="{A71BEF99-F99A-DF1C-3167-D81F4DF5E54D}"/>
                  </a:ext>
                </a:extLst>
              </p:cNvPr>
              <p:cNvSpPr/>
              <p:nvPr/>
            </p:nvSpPr>
            <p:spPr>
              <a:xfrm>
                <a:off x="980360" y="2799247"/>
                <a:ext cx="1080000" cy="1080000"/>
              </a:xfrm>
              <a:prstGeom prst="ellipse">
                <a:avLst/>
              </a:prstGeom>
              <a:noFill/>
              <a:ln w="25400" cap="rnd">
                <a:gradFill>
                  <a:gsLst>
                    <a:gs pos="0">
                      <a:schemeClr val="accent1">
                        <a:lumMod val="75000"/>
                      </a:schemeClr>
                    </a:gs>
                    <a:gs pos="100000">
                      <a:schemeClr val="accent1">
                        <a:lumMod val="60000"/>
                        <a:lumOff val="40000"/>
                      </a:schemeClr>
                    </a:gs>
                  </a:gsLst>
                  <a:lin ang="5400000" scaled="1"/>
                </a:gradFill>
                <a:prstDash val="sysDot"/>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5" name="文本框 64">
              <a:extLst>
                <a:ext uri="{FF2B5EF4-FFF2-40B4-BE49-F238E27FC236}">
                  <a16:creationId xmlns:a16="http://schemas.microsoft.com/office/drawing/2014/main" id="{8452A20B-6FA6-323A-8A23-308B2CB2E2FA}"/>
                </a:ext>
              </a:extLst>
            </p:cNvPr>
            <p:cNvSpPr txBox="1"/>
            <p:nvPr/>
          </p:nvSpPr>
          <p:spPr>
            <a:xfrm>
              <a:off x="1066123" y="3077637"/>
              <a:ext cx="872830" cy="523220"/>
            </a:xfrm>
            <a:prstGeom prst="rect">
              <a:avLst/>
            </a:prstGeom>
            <a:noFill/>
          </p:spPr>
          <p:txBody>
            <a:bodyPr wrap="square" rtlCol="0">
              <a:spAutoFit/>
            </a:bodyPr>
            <a:lstStyle/>
            <a:p>
              <a:pPr algn="ctr"/>
              <a:r>
                <a:rPr lang="zh-CN" altLang="en-US" sz="1400" dirty="0">
                  <a:gradFill flip="none" rotWithShape="1">
                    <a:gsLst>
                      <a:gs pos="0">
                        <a:schemeClr val="accent1">
                          <a:lumMod val="60000"/>
                          <a:lumOff val="40000"/>
                        </a:schemeClr>
                      </a:gs>
                      <a:gs pos="100000">
                        <a:schemeClr val="accent1">
                          <a:lumMod val="40000"/>
                          <a:lumOff val="60000"/>
                        </a:schemeClr>
                      </a:gs>
                    </a:gsLst>
                    <a:lin ang="2700000" scaled="1"/>
                    <a:tileRect/>
                  </a:gradFill>
                </a:rPr>
                <a:t>在此键入标题</a:t>
              </a:r>
            </a:p>
          </p:txBody>
        </p:sp>
      </p:grpSp>
      <p:grpSp>
        <p:nvGrpSpPr>
          <p:cNvPr id="69" name="组合 68">
            <a:extLst>
              <a:ext uri="{FF2B5EF4-FFF2-40B4-BE49-F238E27FC236}">
                <a16:creationId xmlns:a16="http://schemas.microsoft.com/office/drawing/2014/main" id="{9D66C96A-119C-0D99-DE78-398E23D178B0}"/>
              </a:ext>
            </a:extLst>
          </p:cNvPr>
          <p:cNvGrpSpPr/>
          <p:nvPr/>
        </p:nvGrpSpPr>
        <p:grpSpPr>
          <a:xfrm>
            <a:off x="10055665" y="4280989"/>
            <a:ext cx="1289770" cy="1289770"/>
            <a:chOff x="875475" y="2694362"/>
            <a:chExt cx="1289770" cy="1289770"/>
          </a:xfrm>
        </p:grpSpPr>
        <p:grpSp>
          <p:nvGrpSpPr>
            <p:cNvPr id="70" name="组合 69">
              <a:extLst>
                <a:ext uri="{FF2B5EF4-FFF2-40B4-BE49-F238E27FC236}">
                  <a16:creationId xmlns:a16="http://schemas.microsoft.com/office/drawing/2014/main" id="{D60619C1-2991-195C-31BF-C50AB3BCDD73}"/>
                </a:ext>
              </a:extLst>
            </p:cNvPr>
            <p:cNvGrpSpPr/>
            <p:nvPr/>
          </p:nvGrpSpPr>
          <p:grpSpPr>
            <a:xfrm>
              <a:off x="875475" y="2694362"/>
              <a:ext cx="1289770" cy="1289770"/>
              <a:chOff x="875475" y="2694362"/>
              <a:chExt cx="1289770" cy="1289770"/>
            </a:xfrm>
          </p:grpSpPr>
          <p:sp>
            <p:nvSpPr>
              <p:cNvPr id="72" name="椭圆 71">
                <a:extLst>
                  <a:ext uri="{FF2B5EF4-FFF2-40B4-BE49-F238E27FC236}">
                    <a16:creationId xmlns:a16="http://schemas.microsoft.com/office/drawing/2014/main" id="{05193010-6FB1-AA10-1C93-2F1D4E37FAC7}"/>
                  </a:ext>
                </a:extLst>
              </p:cNvPr>
              <p:cNvSpPr/>
              <p:nvPr/>
            </p:nvSpPr>
            <p:spPr>
              <a:xfrm>
                <a:off x="1047118" y="2866005"/>
                <a:ext cx="946484" cy="946484"/>
              </a:xfrm>
              <a:prstGeom prst="ellipse">
                <a:avLst/>
              </a:prstGeom>
              <a:noFill/>
              <a:ln w="25400" cap="rnd">
                <a:gradFill>
                  <a:gsLst>
                    <a:gs pos="0">
                      <a:schemeClr val="accent1"/>
                    </a:gs>
                    <a:gs pos="100000">
                      <a:schemeClr val="accent1">
                        <a:lumMod val="60000"/>
                        <a:lumOff val="40000"/>
                      </a:schemeClr>
                    </a:gs>
                  </a:gsLst>
                  <a:lin ang="5400000" scaled="1"/>
                </a:gra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a:extLst>
                  <a:ext uri="{FF2B5EF4-FFF2-40B4-BE49-F238E27FC236}">
                    <a16:creationId xmlns:a16="http://schemas.microsoft.com/office/drawing/2014/main" id="{2F9CA5BA-1A44-00FA-AFB4-DC02F63DE7FC}"/>
                  </a:ext>
                </a:extLst>
              </p:cNvPr>
              <p:cNvSpPr/>
              <p:nvPr/>
            </p:nvSpPr>
            <p:spPr>
              <a:xfrm>
                <a:off x="875475" y="2694362"/>
                <a:ext cx="1289770" cy="1289770"/>
              </a:xfrm>
              <a:prstGeom prst="ellipse">
                <a:avLst/>
              </a:prstGeom>
              <a:noFill/>
              <a:ln w="25400" cap="rnd">
                <a:gradFill flip="none" rotWithShape="1">
                  <a:gsLst>
                    <a:gs pos="24000">
                      <a:schemeClr val="bg1">
                        <a:alpha val="0"/>
                      </a:schemeClr>
                    </a:gs>
                    <a:gs pos="100000">
                      <a:schemeClr val="accent1">
                        <a:lumMod val="75000"/>
                      </a:schemeClr>
                    </a:gs>
                  </a:gsLst>
                  <a:lin ang="16200000" scaled="1"/>
                  <a:tileRect/>
                </a:gra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4" name="椭圆 73">
                <a:extLst>
                  <a:ext uri="{FF2B5EF4-FFF2-40B4-BE49-F238E27FC236}">
                    <a16:creationId xmlns:a16="http://schemas.microsoft.com/office/drawing/2014/main" id="{E56EEABE-9E80-E7F4-55C5-8BA8E9F7A320}"/>
                  </a:ext>
                </a:extLst>
              </p:cNvPr>
              <p:cNvSpPr/>
              <p:nvPr/>
            </p:nvSpPr>
            <p:spPr>
              <a:xfrm>
                <a:off x="980360" y="2799247"/>
                <a:ext cx="1080000" cy="1080000"/>
              </a:xfrm>
              <a:prstGeom prst="ellipse">
                <a:avLst/>
              </a:prstGeom>
              <a:noFill/>
              <a:ln w="25400" cap="rnd">
                <a:gradFill>
                  <a:gsLst>
                    <a:gs pos="0">
                      <a:schemeClr val="accent1">
                        <a:lumMod val="75000"/>
                      </a:schemeClr>
                    </a:gs>
                    <a:gs pos="100000">
                      <a:schemeClr val="accent1">
                        <a:lumMod val="60000"/>
                        <a:lumOff val="40000"/>
                      </a:schemeClr>
                    </a:gs>
                  </a:gsLst>
                  <a:lin ang="5400000" scaled="1"/>
                </a:gradFill>
                <a:prstDash val="sysDot"/>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1" name="文本框 70">
              <a:extLst>
                <a:ext uri="{FF2B5EF4-FFF2-40B4-BE49-F238E27FC236}">
                  <a16:creationId xmlns:a16="http://schemas.microsoft.com/office/drawing/2014/main" id="{D9D80D95-5AD5-D85B-B019-341176D40FDB}"/>
                </a:ext>
              </a:extLst>
            </p:cNvPr>
            <p:cNvSpPr txBox="1"/>
            <p:nvPr/>
          </p:nvSpPr>
          <p:spPr>
            <a:xfrm>
              <a:off x="1066123" y="3077637"/>
              <a:ext cx="872830" cy="523220"/>
            </a:xfrm>
            <a:prstGeom prst="rect">
              <a:avLst/>
            </a:prstGeom>
            <a:noFill/>
          </p:spPr>
          <p:txBody>
            <a:bodyPr wrap="square" rtlCol="0">
              <a:spAutoFit/>
            </a:bodyPr>
            <a:lstStyle/>
            <a:p>
              <a:pPr algn="ctr"/>
              <a:r>
                <a:rPr lang="zh-CN" altLang="en-US" sz="1400" dirty="0">
                  <a:gradFill flip="none" rotWithShape="1">
                    <a:gsLst>
                      <a:gs pos="0">
                        <a:schemeClr val="accent1">
                          <a:lumMod val="60000"/>
                          <a:lumOff val="40000"/>
                        </a:schemeClr>
                      </a:gs>
                      <a:gs pos="100000">
                        <a:schemeClr val="accent1">
                          <a:lumMod val="40000"/>
                          <a:lumOff val="60000"/>
                        </a:schemeClr>
                      </a:gs>
                    </a:gsLst>
                    <a:lin ang="2700000" scaled="1"/>
                    <a:tileRect/>
                  </a:gradFill>
                </a:rPr>
                <a:t>在此键入标题</a:t>
              </a:r>
            </a:p>
          </p:txBody>
        </p:sp>
      </p:grpSp>
      <p:grpSp>
        <p:nvGrpSpPr>
          <p:cNvPr id="82" name="组合 81">
            <a:extLst>
              <a:ext uri="{FF2B5EF4-FFF2-40B4-BE49-F238E27FC236}">
                <a16:creationId xmlns:a16="http://schemas.microsoft.com/office/drawing/2014/main" id="{D6B994E7-7F87-FFB5-E57F-B334FC3B6189}"/>
              </a:ext>
            </a:extLst>
          </p:cNvPr>
          <p:cNvGrpSpPr/>
          <p:nvPr/>
        </p:nvGrpSpPr>
        <p:grpSpPr>
          <a:xfrm>
            <a:off x="8430330" y="3574064"/>
            <a:ext cx="1289770" cy="1289770"/>
            <a:chOff x="875475" y="2694362"/>
            <a:chExt cx="1289770" cy="1289770"/>
          </a:xfrm>
        </p:grpSpPr>
        <p:grpSp>
          <p:nvGrpSpPr>
            <p:cNvPr id="84" name="组合 83">
              <a:extLst>
                <a:ext uri="{FF2B5EF4-FFF2-40B4-BE49-F238E27FC236}">
                  <a16:creationId xmlns:a16="http://schemas.microsoft.com/office/drawing/2014/main" id="{C5254ECB-6AA2-28D6-CE85-6D7D517391F5}"/>
                </a:ext>
              </a:extLst>
            </p:cNvPr>
            <p:cNvGrpSpPr/>
            <p:nvPr/>
          </p:nvGrpSpPr>
          <p:grpSpPr>
            <a:xfrm>
              <a:off x="875475" y="2694362"/>
              <a:ext cx="1289770" cy="1289770"/>
              <a:chOff x="875475" y="2694362"/>
              <a:chExt cx="1289770" cy="1289770"/>
            </a:xfrm>
          </p:grpSpPr>
          <p:sp>
            <p:nvSpPr>
              <p:cNvPr id="88" name="椭圆 87">
                <a:extLst>
                  <a:ext uri="{FF2B5EF4-FFF2-40B4-BE49-F238E27FC236}">
                    <a16:creationId xmlns:a16="http://schemas.microsoft.com/office/drawing/2014/main" id="{454D95C6-728D-9086-9259-2DF8F0C4CEDB}"/>
                  </a:ext>
                </a:extLst>
              </p:cNvPr>
              <p:cNvSpPr/>
              <p:nvPr/>
            </p:nvSpPr>
            <p:spPr>
              <a:xfrm>
                <a:off x="1047118" y="2866005"/>
                <a:ext cx="946484" cy="946484"/>
              </a:xfrm>
              <a:prstGeom prst="ellipse">
                <a:avLst/>
              </a:prstGeom>
              <a:noFill/>
              <a:ln w="25400" cap="rnd">
                <a:gradFill>
                  <a:gsLst>
                    <a:gs pos="0">
                      <a:schemeClr val="accent1"/>
                    </a:gs>
                    <a:gs pos="100000">
                      <a:schemeClr val="accent1">
                        <a:lumMod val="60000"/>
                        <a:lumOff val="40000"/>
                      </a:schemeClr>
                    </a:gs>
                  </a:gsLst>
                  <a:lin ang="5400000" scaled="1"/>
                </a:gra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椭圆 88">
                <a:extLst>
                  <a:ext uri="{FF2B5EF4-FFF2-40B4-BE49-F238E27FC236}">
                    <a16:creationId xmlns:a16="http://schemas.microsoft.com/office/drawing/2014/main" id="{228E83A8-530C-0210-7F0F-BD1BB154AD6F}"/>
                  </a:ext>
                </a:extLst>
              </p:cNvPr>
              <p:cNvSpPr/>
              <p:nvPr/>
            </p:nvSpPr>
            <p:spPr>
              <a:xfrm>
                <a:off x="875475" y="2694362"/>
                <a:ext cx="1289770" cy="1289770"/>
              </a:xfrm>
              <a:prstGeom prst="ellipse">
                <a:avLst/>
              </a:prstGeom>
              <a:noFill/>
              <a:ln w="25400" cap="rnd">
                <a:gradFill flip="none" rotWithShape="1">
                  <a:gsLst>
                    <a:gs pos="24000">
                      <a:schemeClr val="bg1">
                        <a:alpha val="0"/>
                      </a:schemeClr>
                    </a:gs>
                    <a:gs pos="100000">
                      <a:schemeClr val="accent1">
                        <a:lumMod val="75000"/>
                      </a:schemeClr>
                    </a:gs>
                  </a:gsLst>
                  <a:lin ang="16200000" scaled="1"/>
                  <a:tileRect/>
                </a:gra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0" name="椭圆 89">
                <a:extLst>
                  <a:ext uri="{FF2B5EF4-FFF2-40B4-BE49-F238E27FC236}">
                    <a16:creationId xmlns:a16="http://schemas.microsoft.com/office/drawing/2014/main" id="{5E2BAD4D-6D73-40CA-A23E-2C395037D1CF}"/>
                  </a:ext>
                </a:extLst>
              </p:cNvPr>
              <p:cNvSpPr/>
              <p:nvPr/>
            </p:nvSpPr>
            <p:spPr>
              <a:xfrm>
                <a:off x="980360" y="2799247"/>
                <a:ext cx="1080000" cy="1080000"/>
              </a:xfrm>
              <a:prstGeom prst="ellipse">
                <a:avLst/>
              </a:prstGeom>
              <a:noFill/>
              <a:ln w="25400" cap="rnd">
                <a:gradFill>
                  <a:gsLst>
                    <a:gs pos="0">
                      <a:schemeClr val="accent1">
                        <a:lumMod val="75000"/>
                      </a:schemeClr>
                    </a:gs>
                    <a:gs pos="100000">
                      <a:schemeClr val="accent1">
                        <a:lumMod val="60000"/>
                        <a:lumOff val="40000"/>
                      </a:schemeClr>
                    </a:gs>
                  </a:gsLst>
                  <a:lin ang="5400000" scaled="1"/>
                </a:gradFill>
                <a:prstDash val="sysDot"/>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7" name="文本框 86">
              <a:extLst>
                <a:ext uri="{FF2B5EF4-FFF2-40B4-BE49-F238E27FC236}">
                  <a16:creationId xmlns:a16="http://schemas.microsoft.com/office/drawing/2014/main" id="{2DA18F8E-4A59-E6B7-CECD-FFA5610B6BA2}"/>
                </a:ext>
              </a:extLst>
            </p:cNvPr>
            <p:cNvSpPr txBox="1"/>
            <p:nvPr/>
          </p:nvSpPr>
          <p:spPr>
            <a:xfrm>
              <a:off x="1066123" y="3077637"/>
              <a:ext cx="872830" cy="523220"/>
            </a:xfrm>
            <a:prstGeom prst="rect">
              <a:avLst/>
            </a:prstGeom>
            <a:noFill/>
          </p:spPr>
          <p:txBody>
            <a:bodyPr wrap="square" rtlCol="0">
              <a:spAutoFit/>
            </a:bodyPr>
            <a:lstStyle/>
            <a:p>
              <a:pPr algn="ctr"/>
              <a:r>
                <a:rPr lang="zh-CN" altLang="en-US" sz="1400" dirty="0">
                  <a:gradFill flip="none" rotWithShape="1">
                    <a:gsLst>
                      <a:gs pos="0">
                        <a:schemeClr val="accent1">
                          <a:lumMod val="60000"/>
                          <a:lumOff val="40000"/>
                        </a:schemeClr>
                      </a:gs>
                      <a:gs pos="100000">
                        <a:schemeClr val="accent1">
                          <a:lumMod val="40000"/>
                          <a:lumOff val="60000"/>
                        </a:schemeClr>
                      </a:gs>
                    </a:gsLst>
                    <a:lin ang="2700000" scaled="1"/>
                    <a:tileRect/>
                  </a:gradFill>
                </a:rPr>
                <a:t>在此键入标题</a:t>
              </a:r>
            </a:p>
          </p:txBody>
        </p:sp>
      </p:grpSp>
      <p:grpSp>
        <p:nvGrpSpPr>
          <p:cNvPr id="92" name="组合 91">
            <a:extLst>
              <a:ext uri="{FF2B5EF4-FFF2-40B4-BE49-F238E27FC236}">
                <a16:creationId xmlns:a16="http://schemas.microsoft.com/office/drawing/2014/main" id="{50D23C46-EB1D-5689-9F2E-BDC76ED2DD99}"/>
              </a:ext>
            </a:extLst>
          </p:cNvPr>
          <p:cNvGrpSpPr/>
          <p:nvPr/>
        </p:nvGrpSpPr>
        <p:grpSpPr>
          <a:xfrm>
            <a:off x="2495857" y="3574064"/>
            <a:ext cx="1289770" cy="1289770"/>
            <a:chOff x="875475" y="2694362"/>
            <a:chExt cx="1289770" cy="1289770"/>
          </a:xfrm>
        </p:grpSpPr>
        <p:grpSp>
          <p:nvGrpSpPr>
            <p:cNvPr id="114" name="组合 113">
              <a:extLst>
                <a:ext uri="{FF2B5EF4-FFF2-40B4-BE49-F238E27FC236}">
                  <a16:creationId xmlns:a16="http://schemas.microsoft.com/office/drawing/2014/main" id="{6243E356-23A6-2363-52D3-9D5A153E27E0}"/>
                </a:ext>
              </a:extLst>
            </p:cNvPr>
            <p:cNvGrpSpPr/>
            <p:nvPr/>
          </p:nvGrpSpPr>
          <p:grpSpPr>
            <a:xfrm>
              <a:off x="875475" y="2694362"/>
              <a:ext cx="1289770" cy="1289770"/>
              <a:chOff x="875475" y="2694362"/>
              <a:chExt cx="1289770" cy="1289770"/>
            </a:xfrm>
          </p:grpSpPr>
          <p:sp>
            <p:nvSpPr>
              <p:cNvPr id="116" name="椭圆 115">
                <a:extLst>
                  <a:ext uri="{FF2B5EF4-FFF2-40B4-BE49-F238E27FC236}">
                    <a16:creationId xmlns:a16="http://schemas.microsoft.com/office/drawing/2014/main" id="{847EFF10-80F6-0D61-BC1A-3FB366B99732}"/>
                  </a:ext>
                </a:extLst>
              </p:cNvPr>
              <p:cNvSpPr/>
              <p:nvPr/>
            </p:nvSpPr>
            <p:spPr>
              <a:xfrm>
                <a:off x="1047118" y="2866005"/>
                <a:ext cx="946484" cy="946484"/>
              </a:xfrm>
              <a:prstGeom prst="ellipse">
                <a:avLst/>
              </a:prstGeom>
              <a:noFill/>
              <a:ln w="25400" cap="rnd">
                <a:gradFill>
                  <a:gsLst>
                    <a:gs pos="0">
                      <a:schemeClr val="accent1"/>
                    </a:gs>
                    <a:gs pos="100000">
                      <a:schemeClr val="accent1">
                        <a:lumMod val="60000"/>
                        <a:lumOff val="40000"/>
                      </a:schemeClr>
                    </a:gs>
                  </a:gsLst>
                  <a:lin ang="5400000" scaled="1"/>
                </a:gra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椭圆 116">
                <a:extLst>
                  <a:ext uri="{FF2B5EF4-FFF2-40B4-BE49-F238E27FC236}">
                    <a16:creationId xmlns:a16="http://schemas.microsoft.com/office/drawing/2014/main" id="{133DD89F-D8A2-37DB-BA6B-00111803332D}"/>
                  </a:ext>
                </a:extLst>
              </p:cNvPr>
              <p:cNvSpPr/>
              <p:nvPr/>
            </p:nvSpPr>
            <p:spPr>
              <a:xfrm>
                <a:off x="875475" y="2694362"/>
                <a:ext cx="1289770" cy="1289770"/>
              </a:xfrm>
              <a:prstGeom prst="ellipse">
                <a:avLst/>
              </a:prstGeom>
              <a:noFill/>
              <a:ln w="25400" cap="rnd">
                <a:gradFill flip="none" rotWithShape="1">
                  <a:gsLst>
                    <a:gs pos="24000">
                      <a:schemeClr val="bg1">
                        <a:alpha val="0"/>
                      </a:schemeClr>
                    </a:gs>
                    <a:gs pos="100000">
                      <a:schemeClr val="accent1">
                        <a:lumMod val="75000"/>
                      </a:schemeClr>
                    </a:gs>
                  </a:gsLst>
                  <a:lin ang="16200000" scaled="1"/>
                  <a:tileRect/>
                </a:gra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8" name="椭圆 117">
                <a:extLst>
                  <a:ext uri="{FF2B5EF4-FFF2-40B4-BE49-F238E27FC236}">
                    <a16:creationId xmlns:a16="http://schemas.microsoft.com/office/drawing/2014/main" id="{AE09FA75-772D-9BE3-078D-29C1C9C40688}"/>
                  </a:ext>
                </a:extLst>
              </p:cNvPr>
              <p:cNvSpPr/>
              <p:nvPr/>
            </p:nvSpPr>
            <p:spPr>
              <a:xfrm>
                <a:off x="980360" y="2799247"/>
                <a:ext cx="1080000" cy="1080000"/>
              </a:xfrm>
              <a:prstGeom prst="ellipse">
                <a:avLst/>
              </a:prstGeom>
              <a:noFill/>
              <a:ln w="25400" cap="rnd">
                <a:gradFill>
                  <a:gsLst>
                    <a:gs pos="0">
                      <a:schemeClr val="accent1">
                        <a:lumMod val="75000"/>
                      </a:schemeClr>
                    </a:gs>
                    <a:gs pos="100000">
                      <a:schemeClr val="accent1">
                        <a:lumMod val="60000"/>
                        <a:lumOff val="40000"/>
                      </a:schemeClr>
                    </a:gs>
                  </a:gsLst>
                  <a:lin ang="5400000" scaled="1"/>
                </a:gradFill>
                <a:prstDash val="sysDot"/>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5" name="文本框 114">
              <a:extLst>
                <a:ext uri="{FF2B5EF4-FFF2-40B4-BE49-F238E27FC236}">
                  <a16:creationId xmlns:a16="http://schemas.microsoft.com/office/drawing/2014/main" id="{FAA28EA1-83AA-F4BC-EE9D-A5F98D4773EB}"/>
                </a:ext>
              </a:extLst>
            </p:cNvPr>
            <p:cNvSpPr txBox="1"/>
            <p:nvPr/>
          </p:nvSpPr>
          <p:spPr>
            <a:xfrm>
              <a:off x="1066123" y="3077637"/>
              <a:ext cx="872830" cy="523220"/>
            </a:xfrm>
            <a:prstGeom prst="rect">
              <a:avLst/>
            </a:prstGeom>
            <a:noFill/>
          </p:spPr>
          <p:txBody>
            <a:bodyPr wrap="square" rtlCol="0">
              <a:spAutoFit/>
            </a:bodyPr>
            <a:lstStyle/>
            <a:p>
              <a:pPr algn="ctr"/>
              <a:r>
                <a:rPr lang="zh-CN" altLang="en-US" sz="1400" dirty="0">
                  <a:gradFill flip="none" rotWithShape="1">
                    <a:gsLst>
                      <a:gs pos="0">
                        <a:schemeClr val="accent1">
                          <a:lumMod val="60000"/>
                          <a:lumOff val="40000"/>
                        </a:schemeClr>
                      </a:gs>
                      <a:gs pos="100000">
                        <a:schemeClr val="accent1">
                          <a:lumMod val="40000"/>
                          <a:lumOff val="60000"/>
                        </a:schemeClr>
                      </a:gs>
                    </a:gsLst>
                    <a:lin ang="2700000" scaled="1"/>
                    <a:tileRect/>
                  </a:gradFill>
                </a:rPr>
                <a:t>在此键入标题</a:t>
              </a:r>
            </a:p>
          </p:txBody>
        </p:sp>
      </p:grpSp>
    </p:spTree>
    <p:custDataLst>
      <p:tags r:id="rId1"/>
    </p:custDataLst>
    <p:extLst>
      <p:ext uri="{BB962C8B-B14F-4D97-AF65-F5344CB8AC3E}">
        <p14:creationId xmlns:p14="http://schemas.microsoft.com/office/powerpoint/2010/main" val="176225286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QR 代码&#10;&#10;描述已自动生成">
            <a:extLst>
              <a:ext uri="{FF2B5EF4-FFF2-40B4-BE49-F238E27FC236}">
                <a16:creationId xmlns:a16="http://schemas.microsoft.com/office/drawing/2014/main" id="{71E5CDA2-682D-17B9-3A69-B879EAA1851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609"/>
            <a:ext cx="12192000" cy="6856781"/>
          </a:xfrm>
          <a:prstGeom prst="rect">
            <a:avLst/>
          </a:prstGeom>
        </p:spPr>
      </p:pic>
    </p:spTree>
    <p:extLst>
      <p:ext uri="{BB962C8B-B14F-4D97-AF65-F5344CB8AC3E}">
        <p14:creationId xmlns:p14="http://schemas.microsoft.com/office/powerpoint/2010/main" val="106458160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A34F0F65-6594-9100-C24E-BD3DE6132FFF}"/>
              </a:ext>
            </a:extLst>
          </p:cNvPr>
          <p:cNvSpPr/>
          <p:nvPr/>
        </p:nvSpPr>
        <p:spPr>
          <a:xfrm>
            <a:off x="695325" y="5110052"/>
            <a:ext cx="3916457" cy="933332"/>
          </a:xfrm>
          <a:prstGeom prst="rect">
            <a:avLst/>
          </a:prstGeom>
        </p:spPr>
        <p:txBody>
          <a:bodyPr wrap="none">
            <a:spAutoFit/>
          </a:bodyPr>
          <a:lstStyle/>
          <a:p>
            <a:r>
              <a:rPr lang="zh-CN" altLang="en-US" sz="1400" b="1" dirty="0">
                <a:solidFill>
                  <a:srgbClr val="FF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李伟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a:extLst>
              <a:ext uri="{FF2B5EF4-FFF2-40B4-BE49-F238E27FC236}">
                <a16:creationId xmlns:a16="http://schemas.microsoft.com/office/drawing/2014/main" id="{F2336717-6E0F-1F07-2D30-85F7BB90E264}"/>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09507" y="4610550"/>
            <a:ext cx="1572527" cy="360120"/>
          </a:xfrm>
          <a:prstGeom prst="rect">
            <a:avLst/>
          </a:prstGeom>
        </p:spPr>
      </p:pic>
    </p:spTree>
    <p:extLst>
      <p:ext uri="{BB962C8B-B14F-4D97-AF65-F5344CB8AC3E}">
        <p14:creationId xmlns:p14="http://schemas.microsoft.com/office/powerpoint/2010/main" val="17089849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图片包含 游戏机, 日落&#10;&#10;描述已自动生成">
            <a:extLst>
              <a:ext uri="{FF2B5EF4-FFF2-40B4-BE49-F238E27FC236}">
                <a16:creationId xmlns:a16="http://schemas.microsoft.com/office/drawing/2014/main" id="{6A5C6B03-3B68-C33A-40DC-2B3AD4C45970}"/>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9170" y="0"/>
            <a:ext cx="12211170" cy="6858000"/>
          </a:xfrm>
          <a:prstGeom prst="rect">
            <a:avLst/>
          </a:prstGeom>
        </p:spPr>
      </p:pic>
      <p:sp>
        <p:nvSpPr>
          <p:cNvPr id="8" name="矩形 7">
            <a:extLst>
              <a:ext uri="{FF2B5EF4-FFF2-40B4-BE49-F238E27FC236}">
                <a16:creationId xmlns:a16="http://schemas.microsoft.com/office/drawing/2014/main" id="{3231B3F1-8202-AF31-DFFA-B7E25024160D}"/>
              </a:ext>
            </a:extLst>
          </p:cNvPr>
          <p:cNvSpPr/>
          <p:nvPr/>
        </p:nvSpPr>
        <p:spPr>
          <a:xfrm>
            <a:off x="-19170" y="0"/>
            <a:ext cx="12211170" cy="6858000"/>
          </a:xfrm>
          <a:prstGeom prst="rect">
            <a:avLst/>
          </a:prstGeom>
          <a:gradFill flip="none" rotWithShape="1">
            <a:gsLst>
              <a:gs pos="0">
                <a:schemeClr val="tx1"/>
              </a:gs>
              <a:gs pos="100000">
                <a:schemeClr val="accent1">
                  <a:lumMod val="50000"/>
                  <a:alpha val="82000"/>
                </a:schemeClr>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descr="黑暗中的灯光&#10;&#10;中度可信度描述已自动生成">
            <a:extLst>
              <a:ext uri="{FF2B5EF4-FFF2-40B4-BE49-F238E27FC236}">
                <a16:creationId xmlns:a16="http://schemas.microsoft.com/office/drawing/2014/main" id="{C1593260-9D39-7D97-F552-9DDDA9EB806E}"/>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615476" y="-3841845"/>
            <a:ext cx="10267627" cy="6858000"/>
          </a:xfrm>
          <a:prstGeom prst="rect">
            <a:avLst/>
          </a:prstGeom>
        </p:spPr>
      </p:pic>
      <p:sp>
        <p:nvSpPr>
          <p:cNvPr id="4" name="矩形: 圆角 3">
            <a:extLst>
              <a:ext uri="{FF2B5EF4-FFF2-40B4-BE49-F238E27FC236}">
                <a16:creationId xmlns:a16="http://schemas.microsoft.com/office/drawing/2014/main" id="{C07EAE5E-A7BC-56DC-815B-C83B92E1F2A2}"/>
              </a:ext>
            </a:extLst>
          </p:cNvPr>
          <p:cNvSpPr/>
          <p:nvPr/>
        </p:nvSpPr>
        <p:spPr>
          <a:xfrm>
            <a:off x="905293" y="3016155"/>
            <a:ext cx="2483892" cy="3439236"/>
          </a:xfrm>
          <a:prstGeom prst="roundRect">
            <a:avLst>
              <a:gd name="adj" fmla="val 6227"/>
            </a:avLst>
          </a:prstGeom>
          <a:gradFill flip="none" rotWithShape="1">
            <a:gsLst>
              <a:gs pos="88000">
                <a:srgbClr val="B57C43">
                  <a:alpha val="5000"/>
                </a:srgbClr>
              </a:gs>
              <a:gs pos="100000">
                <a:srgbClr val="E3C392">
                  <a:alpha val="3100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7" name="文本框 26">
            <a:extLst>
              <a:ext uri="{FF2B5EF4-FFF2-40B4-BE49-F238E27FC236}">
                <a16:creationId xmlns:a16="http://schemas.microsoft.com/office/drawing/2014/main" id="{2D27CF27-837A-A990-0B99-16EDA653AA6E}"/>
              </a:ext>
            </a:extLst>
          </p:cNvPr>
          <p:cNvSpPr txBox="1"/>
          <p:nvPr/>
        </p:nvSpPr>
        <p:spPr>
          <a:xfrm>
            <a:off x="1254545" y="4723146"/>
            <a:ext cx="1785389" cy="523220"/>
          </a:xfrm>
          <a:prstGeom prst="rect">
            <a:avLst/>
          </a:prstGeom>
          <a:noFill/>
        </p:spPr>
        <p:txBody>
          <a:bodyPr wrap="square" rtlCol="0">
            <a:spAutoFit/>
          </a:bodyPr>
          <a:lstStyle/>
          <a:p>
            <a:pPr algn="ctr"/>
            <a:r>
              <a:rPr lang="zh-CN" altLang="en-US" sz="2800" dirty="0">
                <a:gradFill flip="none" rotWithShape="1">
                  <a:gsLst>
                    <a:gs pos="0">
                      <a:schemeClr val="accent1">
                        <a:lumMod val="40000"/>
                        <a:lumOff val="60000"/>
                      </a:schemeClr>
                    </a:gs>
                    <a:gs pos="100000">
                      <a:schemeClr val="accent1"/>
                    </a:gs>
                  </a:gsLst>
                  <a:lin ang="16200000" scaled="1"/>
                  <a:tileRect/>
                </a:gradFill>
              </a:rPr>
              <a:t>工作总结</a:t>
            </a:r>
          </a:p>
        </p:txBody>
      </p:sp>
      <p:sp>
        <p:nvSpPr>
          <p:cNvPr id="3" name="椭圆 2">
            <a:extLst>
              <a:ext uri="{FF2B5EF4-FFF2-40B4-BE49-F238E27FC236}">
                <a16:creationId xmlns:a16="http://schemas.microsoft.com/office/drawing/2014/main" id="{6A6BCF01-7197-BDFF-42AE-CDB9E88B1A1E}"/>
              </a:ext>
            </a:extLst>
          </p:cNvPr>
          <p:cNvSpPr/>
          <p:nvPr/>
        </p:nvSpPr>
        <p:spPr>
          <a:xfrm>
            <a:off x="1771925" y="3429000"/>
            <a:ext cx="750627" cy="750627"/>
          </a:xfrm>
          <a:prstGeom prst="ellipse">
            <a:avLst/>
          </a:prstGeom>
          <a:noFill/>
          <a:ln>
            <a:gradFill flip="none" rotWithShape="1">
              <a:gsLst>
                <a:gs pos="0">
                  <a:schemeClr val="accent1">
                    <a:lumMod val="40000"/>
                    <a:lumOff val="60000"/>
                    <a:alpha val="0"/>
                  </a:schemeClr>
                </a:gs>
                <a:gs pos="100000">
                  <a:schemeClr val="accent1"/>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5" name="矩形: 圆角 34">
            <a:extLst>
              <a:ext uri="{FF2B5EF4-FFF2-40B4-BE49-F238E27FC236}">
                <a16:creationId xmlns:a16="http://schemas.microsoft.com/office/drawing/2014/main" id="{96AF3719-53ED-525E-CA82-41D3F94C01BA}"/>
              </a:ext>
            </a:extLst>
          </p:cNvPr>
          <p:cNvSpPr/>
          <p:nvPr/>
        </p:nvSpPr>
        <p:spPr>
          <a:xfrm>
            <a:off x="3552963" y="3016155"/>
            <a:ext cx="2483892" cy="3439236"/>
          </a:xfrm>
          <a:prstGeom prst="roundRect">
            <a:avLst>
              <a:gd name="adj" fmla="val 6227"/>
            </a:avLst>
          </a:prstGeom>
          <a:gradFill flip="none" rotWithShape="1">
            <a:gsLst>
              <a:gs pos="88000">
                <a:srgbClr val="B57C43">
                  <a:alpha val="5000"/>
                </a:srgbClr>
              </a:gs>
              <a:gs pos="100000">
                <a:srgbClr val="E3C392">
                  <a:alpha val="3100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6" name="椭圆 35">
            <a:extLst>
              <a:ext uri="{FF2B5EF4-FFF2-40B4-BE49-F238E27FC236}">
                <a16:creationId xmlns:a16="http://schemas.microsoft.com/office/drawing/2014/main" id="{5C23DB30-8BD1-773E-51EE-F849F3FDECB8}"/>
              </a:ext>
            </a:extLst>
          </p:cNvPr>
          <p:cNvSpPr/>
          <p:nvPr/>
        </p:nvSpPr>
        <p:spPr>
          <a:xfrm>
            <a:off x="4419595" y="3429000"/>
            <a:ext cx="750627" cy="750627"/>
          </a:xfrm>
          <a:prstGeom prst="ellipse">
            <a:avLst/>
          </a:prstGeom>
          <a:noFill/>
          <a:ln>
            <a:gradFill flip="none" rotWithShape="1">
              <a:gsLst>
                <a:gs pos="0">
                  <a:schemeClr val="accent1">
                    <a:lumMod val="40000"/>
                    <a:lumOff val="60000"/>
                    <a:alpha val="0"/>
                  </a:schemeClr>
                </a:gs>
                <a:gs pos="100000">
                  <a:schemeClr val="accent1"/>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7" name="矩形: 圆角 36">
            <a:extLst>
              <a:ext uri="{FF2B5EF4-FFF2-40B4-BE49-F238E27FC236}">
                <a16:creationId xmlns:a16="http://schemas.microsoft.com/office/drawing/2014/main" id="{7132CF73-8D77-6C20-90BF-87660EBA3188}"/>
              </a:ext>
            </a:extLst>
          </p:cNvPr>
          <p:cNvSpPr/>
          <p:nvPr/>
        </p:nvSpPr>
        <p:spPr>
          <a:xfrm>
            <a:off x="6200633" y="3016155"/>
            <a:ext cx="2483892" cy="3439236"/>
          </a:xfrm>
          <a:prstGeom prst="roundRect">
            <a:avLst>
              <a:gd name="adj" fmla="val 6227"/>
            </a:avLst>
          </a:prstGeom>
          <a:gradFill flip="none" rotWithShape="1">
            <a:gsLst>
              <a:gs pos="88000">
                <a:srgbClr val="B57C43">
                  <a:alpha val="5000"/>
                </a:srgbClr>
              </a:gs>
              <a:gs pos="100000">
                <a:srgbClr val="E3C392">
                  <a:alpha val="3100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a:extLst>
              <a:ext uri="{FF2B5EF4-FFF2-40B4-BE49-F238E27FC236}">
                <a16:creationId xmlns:a16="http://schemas.microsoft.com/office/drawing/2014/main" id="{2259734C-A196-54F5-BBC1-B34125B2C893}"/>
              </a:ext>
            </a:extLst>
          </p:cNvPr>
          <p:cNvSpPr/>
          <p:nvPr/>
        </p:nvSpPr>
        <p:spPr>
          <a:xfrm>
            <a:off x="7067265" y="3429000"/>
            <a:ext cx="750627" cy="750627"/>
          </a:xfrm>
          <a:prstGeom prst="ellipse">
            <a:avLst/>
          </a:prstGeom>
          <a:noFill/>
          <a:ln>
            <a:gradFill flip="none" rotWithShape="1">
              <a:gsLst>
                <a:gs pos="0">
                  <a:schemeClr val="accent1">
                    <a:lumMod val="40000"/>
                    <a:lumOff val="60000"/>
                    <a:alpha val="0"/>
                  </a:schemeClr>
                </a:gs>
                <a:gs pos="100000">
                  <a:schemeClr val="accent1"/>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9" name="矩形: 圆角 38">
            <a:extLst>
              <a:ext uri="{FF2B5EF4-FFF2-40B4-BE49-F238E27FC236}">
                <a16:creationId xmlns:a16="http://schemas.microsoft.com/office/drawing/2014/main" id="{747DBAAC-D7D9-D8C4-59BC-504523085FAA}"/>
              </a:ext>
            </a:extLst>
          </p:cNvPr>
          <p:cNvSpPr/>
          <p:nvPr/>
        </p:nvSpPr>
        <p:spPr>
          <a:xfrm>
            <a:off x="8848303" y="3016155"/>
            <a:ext cx="2483892" cy="3439236"/>
          </a:xfrm>
          <a:prstGeom prst="roundRect">
            <a:avLst>
              <a:gd name="adj" fmla="val 6227"/>
            </a:avLst>
          </a:prstGeom>
          <a:gradFill flip="none" rotWithShape="1">
            <a:gsLst>
              <a:gs pos="88000">
                <a:srgbClr val="B57C43">
                  <a:alpha val="5000"/>
                </a:srgbClr>
              </a:gs>
              <a:gs pos="100000">
                <a:srgbClr val="E3C392">
                  <a:alpha val="3100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a:extLst>
              <a:ext uri="{FF2B5EF4-FFF2-40B4-BE49-F238E27FC236}">
                <a16:creationId xmlns:a16="http://schemas.microsoft.com/office/drawing/2014/main" id="{5435B61C-9034-2E28-82D2-82AFC2F7133B}"/>
              </a:ext>
            </a:extLst>
          </p:cNvPr>
          <p:cNvSpPr/>
          <p:nvPr/>
        </p:nvSpPr>
        <p:spPr>
          <a:xfrm>
            <a:off x="9714935" y="3429000"/>
            <a:ext cx="750627" cy="750627"/>
          </a:xfrm>
          <a:prstGeom prst="ellipse">
            <a:avLst/>
          </a:prstGeom>
          <a:noFill/>
          <a:ln>
            <a:gradFill flip="none" rotWithShape="1">
              <a:gsLst>
                <a:gs pos="0">
                  <a:schemeClr val="accent1">
                    <a:lumMod val="40000"/>
                    <a:lumOff val="60000"/>
                    <a:alpha val="0"/>
                  </a:schemeClr>
                </a:gs>
                <a:gs pos="100000">
                  <a:schemeClr val="accent1"/>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1" name="文本框 40">
            <a:extLst>
              <a:ext uri="{FF2B5EF4-FFF2-40B4-BE49-F238E27FC236}">
                <a16:creationId xmlns:a16="http://schemas.microsoft.com/office/drawing/2014/main" id="{6FD51095-305F-DBAD-4980-141C2E3716C3}"/>
              </a:ext>
            </a:extLst>
          </p:cNvPr>
          <p:cNvSpPr txBox="1"/>
          <p:nvPr/>
        </p:nvSpPr>
        <p:spPr>
          <a:xfrm>
            <a:off x="3902215" y="4723146"/>
            <a:ext cx="1785389" cy="523220"/>
          </a:xfrm>
          <a:prstGeom prst="rect">
            <a:avLst/>
          </a:prstGeom>
          <a:noFill/>
        </p:spPr>
        <p:txBody>
          <a:bodyPr wrap="square" rtlCol="0">
            <a:spAutoFit/>
          </a:bodyPr>
          <a:lstStyle>
            <a:defPPr>
              <a:defRPr lang="zh-CN"/>
            </a:defPPr>
            <a:lvl1pPr algn="ctr">
              <a:defRPr sz="2800">
                <a:gradFill flip="none" rotWithShape="1">
                  <a:gsLst>
                    <a:gs pos="0">
                      <a:schemeClr val="accent1">
                        <a:lumMod val="40000"/>
                        <a:lumOff val="60000"/>
                      </a:schemeClr>
                    </a:gs>
                    <a:gs pos="100000">
                      <a:schemeClr val="accent1"/>
                    </a:gs>
                  </a:gsLst>
                  <a:lin ang="16200000" scaled="1"/>
                  <a:tileRect/>
                </a:gradFill>
              </a:defRPr>
            </a:lvl1pPr>
          </a:lstStyle>
          <a:p>
            <a:r>
              <a:rPr lang="zh-CN" altLang="en-US" dirty="0"/>
              <a:t>工作不足</a:t>
            </a:r>
          </a:p>
        </p:txBody>
      </p:sp>
      <p:sp>
        <p:nvSpPr>
          <p:cNvPr id="42" name="文本框 41">
            <a:extLst>
              <a:ext uri="{FF2B5EF4-FFF2-40B4-BE49-F238E27FC236}">
                <a16:creationId xmlns:a16="http://schemas.microsoft.com/office/drawing/2014/main" id="{121EC961-CB17-6E87-AEB3-0418E258B21A}"/>
              </a:ext>
            </a:extLst>
          </p:cNvPr>
          <p:cNvSpPr txBox="1"/>
          <p:nvPr/>
        </p:nvSpPr>
        <p:spPr>
          <a:xfrm>
            <a:off x="6549885" y="4723146"/>
            <a:ext cx="1785389" cy="523220"/>
          </a:xfrm>
          <a:prstGeom prst="rect">
            <a:avLst/>
          </a:prstGeom>
          <a:noFill/>
        </p:spPr>
        <p:txBody>
          <a:bodyPr wrap="square" rtlCol="0">
            <a:spAutoFit/>
          </a:bodyPr>
          <a:lstStyle>
            <a:defPPr>
              <a:defRPr lang="zh-CN"/>
            </a:defPPr>
            <a:lvl1pPr algn="ctr">
              <a:defRPr sz="2800">
                <a:gradFill flip="none" rotWithShape="1">
                  <a:gsLst>
                    <a:gs pos="0">
                      <a:schemeClr val="accent1">
                        <a:lumMod val="40000"/>
                        <a:lumOff val="60000"/>
                      </a:schemeClr>
                    </a:gs>
                    <a:gs pos="100000">
                      <a:schemeClr val="accent1"/>
                    </a:gs>
                  </a:gsLst>
                  <a:lin ang="16200000" scaled="1"/>
                  <a:tileRect/>
                </a:gradFill>
              </a:defRPr>
            </a:lvl1pPr>
          </a:lstStyle>
          <a:p>
            <a:r>
              <a:rPr lang="zh-CN" altLang="en-US" dirty="0"/>
              <a:t>发展规划</a:t>
            </a:r>
          </a:p>
        </p:txBody>
      </p:sp>
      <p:sp>
        <p:nvSpPr>
          <p:cNvPr id="43" name="文本框 42">
            <a:extLst>
              <a:ext uri="{FF2B5EF4-FFF2-40B4-BE49-F238E27FC236}">
                <a16:creationId xmlns:a16="http://schemas.microsoft.com/office/drawing/2014/main" id="{A1CBBF0B-D3AA-4E3F-2040-2D8245317046}"/>
              </a:ext>
            </a:extLst>
          </p:cNvPr>
          <p:cNvSpPr txBox="1"/>
          <p:nvPr/>
        </p:nvSpPr>
        <p:spPr>
          <a:xfrm>
            <a:off x="9197555" y="4723146"/>
            <a:ext cx="1785389" cy="523220"/>
          </a:xfrm>
          <a:prstGeom prst="rect">
            <a:avLst/>
          </a:prstGeom>
          <a:noFill/>
        </p:spPr>
        <p:txBody>
          <a:bodyPr wrap="square" rtlCol="0">
            <a:spAutoFit/>
          </a:bodyPr>
          <a:lstStyle>
            <a:defPPr>
              <a:defRPr lang="zh-CN"/>
            </a:defPPr>
            <a:lvl1pPr algn="ctr">
              <a:defRPr sz="2800">
                <a:gradFill flip="none" rotWithShape="1">
                  <a:gsLst>
                    <a:gs pos="0">
                      <a:schemeClr val="accent1">
                        <a:lumMod val="40000"/>
                        <a:lumOff val="60000"/>
                      </a:schemeClr>
                    </a:gs>
                    <a:gs pos="100000">
                      <a:schemeClr val="accent1"/>
                    </a:gs>
                  </a:gsLst>
                  <a:lin ang="16200000" scaled="1"/>
                  <a:tileRect/>
                </a:gradFill>
              </a:defRPr>
            </a:lvl1pPr>
          </a:lstStyle>
          <a:p>
            <a:r>
              <a:rPr lang="zh-CN" altLang="en-US" dirty="0"/>
              <a:t>成果表彰</a:t>
            </a:r>
          </a:p>
        </p:txBody>
      </p:sp>
      <p:sp>
        <p:nvSpPr>
          <p:cNvPr id="44" name="文本框 43">
            <a:extLst>
              <a:ext uri="{FF2B5EF4-FFF2-40B4-BE49-F238E27FC236}">
                <a16:creationId xmlns:a16="http://schemas.microsoft.com/office/drawing/2014/main" id="{45A9186B-58A4-A073-ABDB-84A022DCDA2C}"/>
              </a:ext>
            </a:extLst>
          </p:cNvPr>
          <p:cNvSpPr txBox="1"/>
          <p:nvPr/>
        </p:nvSpPr>
        <p:spPr>
          <a:xfrm>
            <a:off x="1172654" y="5388530"/>
            <a:ext cx="1949167" cy="584775"/>
          </a:xfrm>
          <a:prstGeom prst="rect">
            <a:avLst/>
          </a:prstGeom>
          <a:noFill/>
        </p:spPr>
        <p:txBody>
          <a:bodyPr wrap="square" rtlCol="0">
            <a:spAutoFit/>
          </a:bodyPr>
          <a:lstStyle/>
          <a:p>
            <a:pPr algn="ctr"/>
            <a:r>
              <a:rPr lang="zh-CN" altLang="en-US" sz="1600" dirty="0">
                <a:gradFill flip="none" rotWithShape="1">
                  <a:gsLst>
                    <a:gs pos="0">
                      <a:schemeClr val="accent1">
                        <a:lumMod val="40000"/>
                        <a:lumOff val="60000"/>
                      </a:schemeClr>
                    </a:gs>
                    <a:gs pos="100000">
                      <a:schemeClr val="accent1"/>
                    </a:gs>
                  </a:gsLst>
                  <a:lin ang="16200000" scaled="1"/>
                  <a:tileRect/>
                </a:gradFill>
              </a:rPr>
              <a:t>这里填写具体内容这里填写具体内容</a:t>
            </a:r>
          </a:p>
        </p:txBody>
      </p:sp>
      <p:sp>
        <p:nvSpPr>
          <p:cNvPr id="45" name="文本框 44">
            <a:extLst>
              <a:ext uri="{FF2B5EF4-FFF2-40B4-BE49-F238E27FC236}">
                <a16:creationId xmlns:a16="http://schemas.microsoft.com/office/drawing/2014/main" id="{4E92103B-702D-1EC6-F038-C358CE4C0500}"/>
              </a:ext>
            </a:extLst>
          </p:cNvPr>
          <p:cNvSpPr txBox="1"/>
          <p:nvPr/>
        </p:nvSpPr>
        <p:spPr>
          <a:xfrm>
            <a:off x="3849178" y="5388530"/>
            <a:ext cx="1949167" cy="584775"/>
          </a:xfrm>
          <a:prstGeom prst="rect">
            <a:avLst/>
          </a:prstGeom>
          <a:noFill/>
        </p:spPr>
        <p:txBody>
          <a:bodyPr wrap="square" rtlCol="0">
            <a:spAutoFit/>
          </a:bodyPr>
          <a:lstStyle>
            <a:defPPr>
              <a:defRPr lang="zh-CN"/>
            </a:defPPr>
            <a:lvl1pPr algn="ctr">
              <a:defRPr sz="1600">
                <a:gradFill flip="none" rotWithShape="1">
                  <a:gsLst>
                    <a:gs pos="0">
                      <a:schemeClr val="accent1">
                        <a:lumMod val="40000"/>
                        <a:lumOff val="60000"/>
                      </a:schemeClr>
                    </a:gs>
                    <a:gs pos="100000">
                      <a:schemeClr val="accent1"/>
                    </a:gs>
                  </a:gsLst>
                  <a:lin ang="16200000" scaled="1"/>
                  <a:tileRect/>
                </a:gradFill>
              </a:defRPr>
            </a:lvl1pPr>
          </a:lstStyle>
          <a:p>
            <a:r>
              <a:rPr lang="zh-CN" altLang="en-US" dirty="0"/>
              <a:t>这里填写具体内容这里填写具体内容</a:t>
            </a:r>
          </a:p>
        </p:txBody>
      </p:sp>
      <p:sp>
        <p:nvSpPr>
          <p:cNvPr id="46" name="文本框 45">
            <a:extLst>
              <a:ext uri="{FF2B5EF4-FFF2-40B4-BE49-F238E27FC236}">
                <a16:creationId xmlns:a16="http://schemas.microsoft.com/office/drawing/2014/main" id="{C176D0F3-B5A0-DE61-D0A6-99A4F858D494}"/>
              </a:ext>
            </a:extLst>
          </p:cNvPr>
          <p:cNvSpPr txBox="1"/>
          <p:nvPr/>
        </p:nvSpPr>
        <p:spPr>
          <a:xfrm>
            <a:off x="6525702" y="5388530"/>
            <a:ext cx="1949167" cy="584775"/>
          </a:xfrm>
          <a:prstGeom prst="rect">
            <a:avLst/>
          </a:prstGeom>
          <a:noFill/>
        </p:spPr>
        <p:txBody>
          <a:bodyPr wrap="square" rtlCol="0">
            <a:spAutoFit/>
          </a:bodyPr>
          <a:lstStyle>
            <a:defPPr>
              <a:defRPr lang="zh-CN"/>
            </a:defPPr>
            <a:lvl1pPr algn="ctr">
              <a:defRPr sz="1600">
                <a:gradFill flip="none" rotWithShape="1">
                  <a:gsLst>
                    <a:gs pos="0">
                      <a:schemeClr val="accent1">
                        <a:lumMod val="40000"/>
                        <a:lumOff val="60000"/>
                      </a:schemeClr>
                    </a:gs>
                    <a:gs pos="100000">
                      <a:schemeClr val="accent1"/>
                    </a:gs>
                  </a:gsLst>
                  <a:lin ang="16200000" scaled="1"/>
                  <a:tileRect/>
                </a:gradFill>
              </a:defRPr>
            </a:lvl1pPr>
          </a:lstStyle>
          <a:p>
            <a:r>
              <a:rPr lang="zh-CN" altLang="en-US" dirty="0"/>
              <a:t>这里填写具体内容这里填写具体内容</a:t>
            </a:r>
          </a:p>
        </p:txBody>
      </p:sp>
      <p:sp>
        <p:nvSpPr>
          <p:cNvPr id="47" name="文本框 46">
            <a:extLst>
              <a:ext uri="{FF2B5EF4-FFF2-40B4-BE49-F238E27FC236}">
                <a16:creationId xmlns:a16="http://schemas.microsoft.com/office/drawing/2014/main" id="{6D0243D6-3DAE-B0FD-7BBB-0BDA0C349C7A}"/>
              </a:ext>
            </a:extLst>
          </p:cNvPr>
          <p:cNvSpPr txBox="1"/>
          <p:nvPr/>
        </p:nvSpPr>
        <p:spPr>
          <a:xfrm>
            <a:off x="9202226" y="5388530"/>
            <a:ext cx="1949167" cy="584775"/>
          </a:xfrm>
          <a:prstGeom prst="rect">
            <a:avLst/>
          </a:prstGeom>
          <a:noFill/>
        </p:spPr>
        <p:txBody>
          <a:bodyPr wrap="square" rtlCol="0">
            <a:spAutoFit/>
          </a:bodyPr>
          <a:lstStyle>
            <a:defPPr>
              <a:defRPr lang="zh-CN"/>
            </a:defPPr>
            <a:lvl1pPr algn="ctr">
              <a:defRPr sz="1600">
                <a:gradFill flip="none" rotWithShape="1">
                  <a:gsLst>
                    <a:gs pos="0">
                      <a:schemeClr val="accent1">
                        <a:lumMod val="40000"/>
                        <a:lumOff val="60000"/>
                      </a:schemeClr>
                    </a:gs>
                    <a:gs pos="100000">
                      <a:schemeClr val="accent1"/>
                    </a:gs>
                  </a:gsLst>
                  <a:lin ang="16200000" scaled="1"/>
                  <a:tileRect/>
                </a:gradFill>
              </a:defRPr>
            </a:lvl1pPr>
          </a:lstStyle>
          <a:p>
            <a:r>
              <a:rPr lang="zh-CN" altLang="en-US" dirty="0"/>
              <a:t>这里填写具体内容这里填写具体内容</a:t>
            </a:r>
          </a:p>
        </p:txBody>
      </p:sp>
      <p:sp>
        <p:nvSpPr>
          <p:cNvPr id="48" name="iconfont-10738-5176812">
            <a:extLst>
              <a:ext uri="{FF2B5EF4-FFF2-40B4-BE49-F238E27FC236}">
                <a16:creationId xmlns:a16="http://schemas.microsoft.com/office/drawing/2014/main" id="{B5B89359-5EDB-48F3-4C6B-9E329A3E089A}"/>
              </a:ext>
            </a:extLst>
          </p:cNvPr>
          <p:cNvSpPr/>
          <p:nvPr/>
        </p:nvSpPr>
        <p:spPr>
          <a:xfrm>
            <a:off x="9867849" y="3570976"/>
            <a:ext cx="477711" cy="472171"/>
          </a:xfrm>
          <a:custGeom>
            <a:avLst/>
            <a:gdLst>
              <a:gd name="connsiteX0" fmla="*/ 300884 w 526480"/>
              <a:gd name="connsiteY0" fmla="*/ 495303 h 520374"/>
              <a:gd name="connsiteX1" fmla="*/ 426255 w 526480"/>
              <a:gd name="connsiteY1" fmla="*/ 495303 h 520374"/>
              <a:gd name="connsiteX2" fmla="*/ 438809 w 526480"/>
              <a:gd name="connsiteY2" fmla="*/ 507860 h 520374"/>
              <a:gd name="connsiteX3" fmla="*/ 426255 w 526480"/>
              <a:gd name="connsiteY3" fmla="*/ 520374 h 520374"/>
              <a:gd name="connsiteX4" fmla="*/ 300884 w 526480"/>
              <a:gd name="connsiteY4" fmla="*/ 520374 h 520374"/>
              <a:gd name="connsiteX5" fmla="*/ 288373 w 526480"/>
              <a:gd name="connsiteY5" fmla="*/ 507860 h 520374"/>
              <a:gd name="connsiteX6" fmla="*/ 300884 w 526480"/>
              <a:gd name="connsiteY6" fmla="*/ 495303 h 520374"/>
              <a:gd name="connsiteX7" fmla="*/ 251440 w 526480"/>
              <a:gd name="connsiteY7" fmla="*/ 399559 h 520374"/>
              <a:gd name="connsiteX8" fmla="*/ 263264 w 526480"/>
              <a:gd name="connsiteY8" fmla="*/ 401353 h 520374"/>
              <a:gd name="connsiteX9" fmla="*/ 275088 w 526480"/>
              <a:gd name="connsiteY9" fmla="*/ 399559 h 520374"/>
              <a:gd name="connsiteX10" fmla="*/ 275818 w 526480"/>
              <a:gd name="connsiteY10" fmla="*/ 401318 h 520374"/>
              <a:gd name="connsiteX11" fmla="*/ 275818 w 526480"/>
              <a:gd name="connsiteY11" fmla="*/ 464456 h 520374"/>
              <a:gd name="connsiteX12" fmla="*/ 219826 w 526480"/>
              <a:gd name="connsiteY12" fmla="*/ 520374 h 520374"/>
              <a:gd name="connsiteX13" fmla="*/ 100273 w 526480"/>
              <a:gd name="connsiteY13" fmla="*/ 520374 h 520374"/>
              <a:gd name="connsiteX14" fmla="*/ 87762 w 526480"/>
              <a:gd name="connsiteY14" fmla="*/ 507860 h 520374"/>
              <a:gd name="connsiteX15" fmla="*/ 100273 w 526480"/>
              <a:gd name="connsiteY15" fmla="*/ 495303 h 520374"/>
              <a:gd name="connsiteX16" fmla="*/ 219826 w 526480"/>
              <a:gd name="connsiteY16" fmla="*/ 495303 h 520374"/>
              <a:gd name="connsiteX17" fmla="*/ 250709 w 526480"/>
              <a:gd name="connsiteY17" fmla="*/ 464368 h 520374"/>
              <a:gd name="connsiteX18" fmla="*/ 250709 w 526480"/>
              <a:gd name="connsiteY18" fmla="*/ 401318 h 520374"/>
              <a:gd name="connsiteX19" fmla="*/ 112820 w 526480"/>
              <a:gd name="connsiteY19" fmla="*/ 225749 h 520374"/>
              <a:gd name="connsiteX20" fmla="*/ 112827 w 526480"/>
              <a:gd name="connsiteY20" fmla="*/ 225767 h 520374"/>
              <a:gd name="connsiteX21" fmla="*/ 263264 w 526480"/>
              <a:gd name="connsiteY21" fmla="*/ 376238 h 520374"/>
              <a:gd name="connsiteX22" fmla="*/ 413700 w 526480"/>
              <a:gd name="connsiteY22" fmla="*/ 225767 h 520374"/>
              <a:gd name="connsiteX23" fmla="*/ 413708 w 526480"/>
              <a:gd name="connsiteY23" fmla="*/ 225749 h 520374"/>
              <a:gd name="connsiteX24" fmla="*/ 417385 w 526480"/>
              <a:gd name="connsiteY24" fmla="*/ 234601 h 520374"/>
              <a:gd name="connsiteX25" fmla="*/ 426255 w 526480"/>
              <a:gd name="connsiteY25" fmla="*/ 238288 h 520374"/>
              <a:gd name="connsiteX26" fmla="*/ 429368 w 526480"/>
              <a:gd name="connsiteY26" fmla="*/ 236994 h 520374"/>
              <a:gd name="connsiteX27" fmla="*/ 432478 w 526480"/>
              <a:gd name="connsiteY27" fmla="*/ 238286 h 520374"/>
              <a:gd name="connsiteX28" fmla="*/ 436274 w 526480"/>
              <a:gd name="connsiteY28" fmla="*/ 238286 h 520374"/>
              <a:gd name="connsiteX29" fmla="*/ 424987 w 526480"/>
              <a:gd name="connsiteY29" fmla="*/ 294033 h 520374"/>
              <a:gd name="connsiteX30" fmla="*/ 315395 w 526480"/>
              <a:gd name="connsiteY30" fmla="*/ 393443 h 520374"/>
              <a:gd name="connsiteX31" fmla="*/ 275088 w 526480"/>
              <a:gd name="connsiteY31" fmla="*/ 399559 h 520374"/>
              <a:gd name="connsiteX32" fmla="*/ 272133 w 526480"/>
              <a:gd name="connsiteY32" fmla="*/ 392446 h 520374"/>
              <a:gd name="connsiteX33" fmla="*/ 263264 w 526480"/>
              <a:gd name="connsiteY33" fmla="*/ 388760 h 520374"/>
              <a:gd name="connsiteX34" fmla="*/ 254395 w 526480"/>
              <a:gd name="connsiteY34" fmla="*/ 392446 h 520374"/>
              <a:gd name="connsiteX35" fmla="*/ 251440 w 526480"/>
              <a:gd name="connsiteY35" fmla="*/ 399559 h 520374"/>
              <a:gd name="connsiteX36" fmla="*/ 211136 w 526480"/>
              <a:gd name="connsiteY36" fmla="*/ 393443 h 520374"/>
              <a:gd name="connsiteX37" fmla="*/ 101577 w 526480"/>
              <a:gd name="connsiteY37" fmla="*/ 294033 h 520374"/>
              <a:gd name="connsiteX38" fmla="*/ 90296 w 526480"/>
              <a:gd name="connsiteY38" fmla="*/ 238286 h 520374"/>
              <a:gd name="connsiteX39" fmla="*/ 100257 w 526480"/>
              <a:gd name="connsiteY39" fmla="*/ 238286 h 520374"/>
              <a:gd name="connsiteX40" fmla="*/ 100263 w 526480"/>
              <a:gd name="connsiteY40" fmla="*/ 238284 h 520374"/>
              <a:gd name="connsiteX41" fmla="*/ 100273 w 526480"/>
              <a:gd name="connsiteY41" fmla="*/ 238288 h 520374"/>
              <a:gd name="connsiteX42" fmla="*/ 109142 w 526480"/>
              <a:gd name="connsiteY42" fmla="*/ 234601 h 520374"/>
              <a:gd name="connsiteX43" fmla="*/ 429324 w 526480"/>
              <a:gd name="connsiteY43" fmla="*/ 214527 h 520374"/>
              <a:gd name="connsiteX44" fmla="*/ 435124 w 526480"/>
              <a:gd name="connsiteY44" fmla="*/ 216934 h 520374"/>
              <a:gd name="connsiteX45" fmla="*/ 438801 w 526480"/>
              <a:gd name="connsiteY45" fmla="*/ 225749 h 520374"/>
              <a:gd name="connsiteX46" fmla="*/ 435124 w 526480"/>
              <a:gd name="connsiteY46" fmla="*/ 234601 h 520374"/>
              <a:gd name="connsiteX47" fmla="*/ 429368 w 526480"/>
              <a:gd name="connsiteY47" fmla="*/ 236994 h 520374"/>
              <a:gd name="connsiteX48" fmla="*/ 423610 w 526480"/>
              <a:gd name="connsiteY48" fmla="*/ 234600 h 520374"/>
              <a:gd name="connsiteX49" fmla="*/ 419924 w 526480"/>
              <a:gd name="connsiteY49" fmla="*/ 225730 h 520374"/>
              <a:gd name="connsiteX50" fmla="*/ 423610 w 526480"/>
              <a:gd name="connsiteY50" fmla="*/ 216898 h 520374"/>
              <a:gd name="connsiteX51" fmla="*/ 100273 w 526480"/>
              <a:gd name="connsiteY51" fmla="*/ 213253 h 520374"/>
              <a:gd name="connsiteX52" fmla="*/ 109140 w 526480"/>
              <a:gd name="connsiteY52" fmla="*/ 216933 h 520374"/>
              <a:gd name="connsiteX53" fmla="*/ 112811 w 526480"/>
              <a:gd name="connsiteY53" fmla="*/ 225730 h 520374"/>
              <a:gd name="connsiteX54" fmla="*/ 109126 w 526480"/>
              <a:gd name="connsiteY54" fmla="*/ 234600 h 520374"/>
              <a:gd name="connsiteX55" fmla="*/ 100263 w 526480"/>
              <a:gd name="connsiteY55" fmla="*/ 238284 h 520374"/>
              <a:gd name="connsiteX56" fmla="*/ 91442 w 526480"/>
              <a:gd name="connsiteY56" fmla="*/ 234601 h 520374"/>
              <a:gd name="connsiteX57" fmla="*/ 87770 w 526480"/>
              <a:gd name="connsiteY57" fmla="*/ 225749 h 520374"/>
              <a:gd name="connsiteX58" fmla="*/ 91442 w 526480"/>
              <a:gd name="connsiteY58" fmla="*/ 216934 h 520374"/>
              <a:gd name="connsiteX59" fmla="*/ 100273 w 526480"/>
              <a:gd name="connsiteY59" fmla="*/ 213253 h 520374"/>
              <a:gd name="connsiteX60" fmla="*/ 262671 w 526480"/>
              <a:gd name="connsiteY60" fmla="*/ 134207 h 520374"/>
              <a:gd name="connsiteX61" fmla="*/ 251780 w 526480"/>
              <a:gd name="connsiteY61" fmla="*/ 156344 h 520374"/>
              <a:gd name="connsiteX62" fmla="*/ 244650 w 526480"/>
              <a:gd name="connsiteY62" fmla="*/ 161419 h 520374"/>
              <a:gd name="connsiteX63" fmla="*/ 220329 w 526480"/>
              <a:gd name="connsiteY63" fmla="*/ 164963 h 520374"/>
              <a:gd name="connsiteX64" fmla="*/ 237957 w 526480"/>
              <a:gd name="connsiteY64" fmla="*/ 182156 h 520374"/>
              <a:gd name="connsiteX65" fmla="*/ 240669 w 526480"/>
              <a:gd name="connsiteY65" fmla="*/ 190425 h 520374"/>
              <a:gd name="connsiteX66" fmla="*/ 236514 w 526480"/>
              <a:gd name="connsiteY66" fmla="*/ 214749 h 520374"/>
              <a:gd name="connsiteX67" fmla="*/ 258253 w 526480"/>
              <a:gd name="connsiteY67" fmla="*/ 203243 h 520374"/>
              <a:gd name="connsiteX68" fmla="*/ 262671 w 526480"/>
              <a:gd name="connsiteY68" fmla="*/ 202193 h 520374"/>
              <a:gd name="connsiteX69" fmla="*/ 267046 w 526480"/>
              <a:gd name="connsiteY69" fmla="*/ 203243 h 520374"/>
              <a:gd name="connsiteX70" fmla="*/ 288785 w 526480"/>
              <a:gd name="connsiteY70" fmla="*/ 214749 h 520374"/>
              <a:gd name="connsiteX71" fmla="*/ 284630 w 526480"/>
              <a:gd name="connsiteY71" fmla="*/ 190425 h 520374"/>
              <a:gd name="connsiteX72" fmla="*/ 287342 w 526480"/>
              <a:gd name="connsiteY72" fmla="*/ 182156 h 520374"/>
              <a:gd name="connsiteX73" fmla="*/ 304970 w 526480"/>
              <a:gd name="connsiteY73" fmla="*/ 164963 h 520374"/>
              <a:gd name="connsiteX74" fmla="*/ 280649 w 526480"/>
              <a:gd name="connsiteY74" fmla="*/ 161419 h 520374"/>
              <a:gd name="connsiteX75" fmla="*/ 273519 w 526480"/>
              <a:gd name="connsiteY75" fmla="*/ 156344 h 520374"/>
              <a:gd name="connsiteX76" fmla="*/ 262671 w 526480"/>
              <a:gd name="connsiteY76" fmla="*/ 103626 h 520374"/>
              <a:gd name="connsiteX77" fmla="*/ 271070 w 526480"/>
              <a:gd name="connsiteY77" fmla="*/ 108876 h 520374"/>
              <a:gd name="connsiteX78" fmla="*/ 288217 w 526480"/>
              <a:gd name="connsiteY78" fmla="*/ 143569 h 520374"/>
              <a:gd name="connsiteX79" fmla="*/ 326535 w 526480"/>
              <a:gd name="connsiteY79" fmla="*/ 149169 h 520374"/>
              <a:gd name="connsiteX80" fmla="*/ 334102 w 526480"/>
              <a:gd name="connsiteY80" fmla="*/ 155513 h 520374"/>
              <a:gd name="connsiteX81" fmla="*/ 331740 w 526480"/>
              <a:gd name="connsiteY81" fmla="*/ 165138 h 520374"/>
              <a:gd name="connsiteX82" fmla="*/ 304008 w 526480"/>
              <a:gd name="connsiteY82" fmla="*/ 192175 h 520374"/>
              <a:gd name="connsiteX83" fmla="*/ 310569 w 526480"/>
              <a:gd name="connsiteY83" fmla="*/ 230324 h 520374"/>
              <a:gd name="connsiteX84" fmla="*/ 306851 w 526480"/>
              <a:gd name="connsiteY84" fmla="*/ 239555 h 520374"/>
              <a:gd name="connsiteX85" fmla="*/ 301339 w 526480"/>
              <a:gd name="connsiteY85" fmla="*/ 241349 h 520374"/>
              <a:gd name="connsiteX86" fmla="*/ 296965 w 526480"/>
              <a:gd name="connsiteY86" fmla="*/ 240299 h 520374"/>
              <a:gd name="connsiteX87" fmla="*/ 262671 w 526480"/>
              <a:gd name="connsiteY87" fmla="*/ 222274 h 520374"/>
              <a:gd name="connsiteX88" fmla="*/ 228334 w 526480"/>
              <a:gd name="connsiteY88" fmla="*/ 240299 h 520374"/>
              <a:gd name="connsiteX89" fmla="*/ 218448 w 526480"/>
              <a:gd name="connsiteY89" fmla="*/ 239555 h 520374"/>
              <a:gd name="connsiteX90" fmla="*/ 214730 w 526480"/>
              <a:gd name="connsiteY90" fmla="*/ 230324 h 520374"/>
              <a:gd name="connsiteX91" fmla="*/ 221291 w 526480"/>
              <a:gd name="connsiteY91" fmla="*/ 192175 h 520374"/>
              <a:gd name="connsiteX92" fmla="*/ 193559 w 526480"/>
              <a:gd name="connsiteY92" fmla="*/ 165138 h 520374"/>
              <a:gd name="connsiteX93" fmla="*/ 191197 w 526480"/>
              <a:gd name="connsiteY93" fmla="*/ 155513 h 520374"/>
              <a:gd name="connsiteX94" fmla="*/ 198764 w 526480"/>
              <a:gd name="connsiteY94" fmla="*/ 149169 h 520374"/>
              <a:gd name="connsiteX95" fmla="*/ 237082 w 526480"/>
              <a:gd name="connsiteY95" fmla="*/ 143569 h 520374"/>
              <a:gd name="connsiteX96" fmla="*/ 254229 w 526480"/>
              <a:gd name="connsiteY96" fmla="*/ 108876 h 520374"/>
              <a:gd name="connsiteX97" fmla="*/ 262671 w 526480"/>
              <a:gd name="connsiteY97" fmla="*/ 103626 h 520374"/>
              <a:gd name="connsiteX98" fmla="*/ 413700 w 526480"/>
              <a:gd name="connsiteY98" fmla="*/ 87907 h 520374"/>
              <a:gd name="connsiteX99" fmla="*/ 417354 w 526480"/>
              <a:gd name="connsiteY99" fmla="*/ 96703 h 520374"/>
              <a:gd name="connsiteX100" fmla="*/ 426223 w 526480"/>
              <a:gd name="connsiteY100" fmla="*/ 100389 h 520374"/>
              <a:gd name="connsiteX101" fmla="*/ 438809 w 526480"/>
              <a:gd name="connsiteY101" fmla="*/ 100389 h 520374"/>
              <a:gd name="connsiteX102" fmla="*/ 438809 w 526480"/>
              <a:gd name="connsiteY102" fmla="*/ 213218 h 520374"/>
              <a:gd name="connsiteX103" fmla="*/ 432478 w 526480"/>
              <a:gd name="connsiteY103" fmla="*/ 213218 h 520374"/>
              <a:gd name="connsiteX104" fmla="*/ 429324 w 526480"/>
              <a:gd name="connsiteY104" fmla="*/ 214527 h 520374"/>
              <a:gd name="connsiteX105" fmla="*/ 426255 w 526480"/>
              <a:gd name="connsiteY105" fmla="*/ 213253 h 520374"/>
              <a:gd name="connsiteX106" fmla="*/ 417385 w 526480"/>
              <a:gd name="connsiteY106" fmla="*/ 216934 h 520374"/>
              <a:gd name="connsiteX107" fmla="*/ 413708 w 526480"/>
              <a:gd name="connsiteY107" fmla="*/ 225749 h 520374"/>
              <a:gd name="connsiteX108" fmla="*/ 413700 w 526480"/>
              <a:gd name="connsiteY108" fmla="*/ 225730 h 520374"/>
              <a:gd name="connsiteX109" fmla="*/ 413700 w 526480"/>
              <a:gd name="connsiteY109" fmla="*/ 87759 h 520374"/>
              <a:gd name="connsiteX110" fmla="*/ 413700 w 526480"/>
              <a:gd name="connsiteY110" fmla="*/ 87907 h 520374"/>
              <a:gd name="connsiteX111" fmla="*/ 413669 w 526480"/>
              <a:gd name="connsiteY111" fmla="*/ 87833 h 520374"/>
              <a:gd name="connsiteX112" fmla="*/ 438809 w 526480"/>
              <a:gd name="connsiteY112" fmla="*/ 75277 h 520374"/>
              <a:gd name="connsiteX113" fmla="*/ 444989 w 526480"/>
              <a:gd name="connsiteY113" fmla="*/ 75277 h 520374"/>
              <a:gd name="connsiteX114" fmla="*/ 526480 w 526480"/>
              <a:gd name="connsiteY114" fmla="*/ 156782 h 520374"/>
              <a:gd name="connsiteX115" fmla="*/ 444989 w 526480"/>
              <a:gd name="connsiteY115" fmla="*/ 238286 h 520374"/>
              <a:gd name="connsiteX116" fmla="*/ 436274 w 526480"/>
              <a:gd name="connsiteY116" fmla="*/ 238286 h 520374"/>
              <a:gd name="connsiteX117" fmla="*/ 438809 w 526480"/>
              <a:gd name="connsiteY117" fmla="*/ 225767 h 520374"/>
              <a:gd name="connsiteX118" fmla="*/ 438801 w 526480"/>
              <a:gd name="connsiteY118" fmla="*/ 225749 h 520374"/>
              <a:gd name="connsiteX119" fmla="*/ 438809 w 526480"/>
              <a:gd name="connsiteY119" fmla="*/ 225730 h 520374"/>
              <a:gd name="connsiteX120" fmla="*/ 438809 w 526480"/>
              <a:gd name="connsiteY120" fmla="*/ 213218 h 520374"/>
              <a:gd name="connsiteX121" fmla="*/ 444989 w 526480"/>
              <a:gd name="connsiteY121" fmla="*/ 213218 h 520374"/>
              <a:gd name="connsiteX122" fmla="*/ 501416 w 526480"/>
              <a:gd name="connsiteY122" fmla="*/ 156782 h 520374"/>
              <a:gd name="connsiteX123" fmla="*/ 444989 w 526480"/>
              <a:gd name="connsiteY123" fmla="*/ 100389 h 520374"/>
              <a:gd name="connsiteX124" fmla="*/ 438809 w 526480"/>
              <a:gd name="connsiteY124" fmla="*/ 100389 h 520374"/>
              <a:gd name="connsiteX125" fmla="*/ 81492 w 526480"/>
              <a:gd name="connsiteY125" fmla="*/ 75277 h 520374"/>
              <a:gd name="connsiteX126" fmla="*/ 87762 w 526480"/>
              <a:gd name="connsiteY126" fmla="*/ 75277 h 520374"/>
              <a:gd name="connsiteX127" fmla="*/ 87762 w 526480"/>
              <a:gd name="connsiteY127" fmla="*/ 100389 h 520374"/>
              <a:gd name="connsiteX128" fmla="*/ 81492 w 526480"/>
              <a:gd name="connsiteY128" fmla="*/ 100389 h 520374"/>
              <a:gd name="connsiteX129" fmla="*/ 25108 w 526480"/>
              <a:gd name="connsiteY129" fmla="*/ 156782 h 520374"/>
              <a:gd name="connsiteX130" fmla="*/ 81492 w 526480"/>
              <a:gd name="connsiteY130" fmla="*/ 213218 h 520374"/>
              <a:gd name="connsiteX131" fmla="*/ 87762 w 526480"/>
              <a:gd name="connsiteY131" fmla="*/ 213218 h 520374"/>
              <a:gd name="connsiteX132" fmla="*/ 87762 w 526480"/>
              <a:gd name="connsiteY132" fmla="*/ 225730 h 520374"/>
              <a:gd name="connsiteX133" fmla="*/ 87770 w 526480"/>
              <a:gd name="connsiteY133" fmla="*/ 225749 h 520374"/>
              <a:gd name="connsiteX134" fmla="*/ 87762 w 526480"/>
              <a:gd name="connsiteY134" fmla="*/ 225767 h 520374"/>
              <a:gd name="connsiteX135" fmla="*/ 90296 w 526480"/>
              <a:gd name="connsiteY135" fmla="*/ 238286 h 520374"/>
              <a:gd name="connsiteX136" fmla="*/ 81492 w 526480"/>
              <a:gd name="connsiteY136" fmla="*/ 238286 h 520374"/>
              <a:gd name="connsiteX137" fmla="*/ 0 w 526480"/>
              <a:gd name="connsiteY137" fmla="*/ 156782 h 520374"/>
              <a:gd name="connsiteX138" fmla="*/ 81492 w 526480"/>
              <a:gd name="connsiteY138" fmla="*/ 75277 h 520374"/>
              <a:gd name="connsiteX139" fmla="*/ 143755 w 526480"/>
              <a:gd name="connsiteY139" fmla="*/ 0 h 520374"/>
              <a:gd name="connsiteX140" fmla="*/ 382773 w 526480"/>
              <a:gd name="connsiteY140" fmla="*/ 0 h 520374"/>
              <a:gd name="connsiteX141" fmla="*/ 438809 w 526480"/>
              <a:gd name="connsiteY141" fmla="*/ 56006 h 520374"/>
              <a:gd name="connsiteX142" fmla="*/ 438809 w 526480"/>
              <a:gd name="connsiteY142" fmla="*/ 75277 h 520374"/>
              <a:gd name="connsiteX143" fmla="*/ 426223 w 526480"/>
              <a:gd name="connsiteY143" fmla="*/ 75277 h 520374"/>
              <a:gd name="connsiteX144" fmla="*/ 417354 w 526480"/>
              <a:gd name="connsiteY144" fmla="*/ 78963 h 520374"/>
              <a:gd name="connsiteX145" fmla="*/ 413700 w 526480"/>
              <a:gd name="connsiteY145" fmla="*/ 87759 h 520374"/>
              <a:gd name="connsiteX146" fmla="*/ 413700 w 526480"/>
              <a:gd name="connsiteY146" fmla="*/ 56006 h 520374"/>
              <a:gd name="connsiteX147" fmla="*/ 382773 w 526480"/>
              <a:gd name="connsiteY147" fmla="*/ 25071 h 520374"/>
              <a:gd name="connsiteX148" fmla="*/ 143755 w 526480"/>
              <a:gd name="connsiteY148" fmla="*/ 25071 h 520374"/>
              <a:gd name="connsiteX149" fmla="*/ 112827 w 526480"/>
              <a:gd name="connsiteY149" fmla="*/ 56006 h 520374"/>
              <a:gd name="connsiteX150" fmla="*/ 112827 w 526480"/>
              <a:gd name="connsiteY150" fmla="*/ 225730 h 520374"/>
              <a:gd name="connsiteX151" fmla="*/ 112820 w 526480"/>
              <a:gd name="connsiteY151" fmla="*/ 225749 h 520374"/>
              <a:gd name="connsiteX152" fmla="*/ 109142 w 526480"/>
              <a:gd name="connsiteY152" fmla="*/ 216934 h 520374"/>
              <a:gd name="connsiteX153" fmla="*/ 109140 w 526480"/>
              <a:gd name="connsiteY153" fmla="*/ 216933 h 520374"/>
              <a:gd name="connsiteX154" fmla="*/ 109126 w 526480"/>
              <a:gd name="connsiteY154" fmla="*/ 216898 h 520374"/>
              <a:gd name="connsiteX155" fmla="*/ 100257 w 526480"/>
              <a:gd name="connsiteY155" fmla="*/ 213218 h 520374"/>
              <a:gd name="connsiteX156" fmla="*/ 87762 w 526480"/>
              <a:gd name="connsiteY156" fmla="*/ 213218 h 520374"/>
              <a:gd name="connsiteX157" fmla="*/ 87762 w 526480"/>
              <a:gd name="connsiteY157" fmla="*/ 100389 h 520374"/>
              <a:gd name="connsiteX158" fmla="*/ 100257 w 526480"/>
              <a:gd name="connsiteY158" fmla="*/ 100389 h 520374"/>
              <a:gd name="connsiteX159" fmla="*/ 112811 w 526480"/>
              <a:gd name="connsiteY159" fmla="*/ 87833 h 520374"/>
              <a:gd name="connsiteX160" fmla="*/ 100257 w 526480"/>
              <a:gd name="connsiteY160" fmla="*/ 75277 h 520374"/>
              <a:gd name="connsiteX161" fmla="*/ 87762 w 526480"/>
              <a:gd name="connsiteY161" fmla="*/ 75277 h 520374"/>
              <a:gd name="connsiteX162" fmla="*/ 87762 w 526480"/>
              <a:gd name="connsiteY162" fmla="*/ 56006 h 520374"/>
              <a:gd name="connsiteX163" fmla="*/ 143755 w 526480"/>
              <a:gd name="connsiteY163" fmla="*/ 0 h 520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Lst>
            <a:rect l="l" t="t" r="r" b="b"/>
            <a:pathLst>
              <a:path w="526480" h="520374">
                <a:moveTo>
                  <a:pt x="300884" y="495303"/>
                </a:moveTo>
                <a:lnTo>
                  <a:pt x="426255" y="495303"/>
                </a:lnTo>
                <a:cubicBezTo>
                  <a:pt x="433166" y="495303"/>
                  <a:pt x="438809" y="500947"/>
                  <a:pt x="438809" y="507860"/>
                </a:cubicBezTo>
                <a:cubicBezTo>
                  <a:pt x="438809" y="514817"/>
                  <a:pt x="433166" y="520374"/>
                  <a:pt x="426255" y="520374"/>
                </a:cubicBezTo>
                <a:lnTo>
                  <a:pt x="300884" y="520374"/>
                </a:lnTo>
                <a:cubicBezTo>
                  <a:pt x="294016" y="520374"/>
                  <a:pt x="288373" y="514773"/>
                  <a:pt x="288373" y="507860"/>
                </a:cubicBezTo>
                <a:cubicBezTo>
                  <a:pt x="288373" y="500947"/>
                  <a:pt x="294016" y="495303"/>
                  <a:pt x="300884" y="495303"/>
                </a:cubicBezTo>
                <a:close/>
                <a:moveTo>
                  <a:pt x="251440" y="399559"/>
                </a:moveTo>
                <a:lnTo>
                  <a:pt x="263264" y="401353"/>
                </a:lnTo>
                <a:lnTo>
                  <a:pt x="275088" y="399559"/>
                </a:lnTo>
                <a:lnTo>
                  <a:pt x="275818" y="401318"/>
                </a:lnTo>
                <a:lnTo>
                  <a:pt x="275818" y="464456"/>
                </a:lnTo>
                <a:cubicBezTo>
                  <a:pt x="275818" y="495303"/>
                  <a:pt x="250665" y="520374"/>
                  <a:pt x="219826" y="520374"/>
                </a:cubicBezTo>
                <a:lnTo>
                  <a:pt x="100273" y="520374"/>
                </a:lnTo>
                <a:cubicBezTo>
                  <a:pt x="93405" y="520374"/>
                  <a:pt x="87762" y="514773"/>
                  <a:pt x="87762" y="507860"/>
                </a:cubicBezTo>
                <a:cubicBezTo>
                  <a:pt x="87762" y="500947"/>
                  <a:pt x="93405" y="495303"/>
                  <a:pt x="100273" y="495303"/>
                </a:cubicBezTo>
                <a:lnTo>
                  <a:pt x="219826" y="495303"/>
                </a:lnTo>
                <a:cubicBezTo>
                  <a:pt x="236842" y="495303"/>
                  <a:pt x="250709" y="481432"/>
                  <a:pt x="250709" y="464368"/>
                </a:cubicBezTo>
                <a:lnTo>
                  <a:pt x="250709" y="401318"/>
                </a:lnTo>
                <a:close/>
                <a:moveTo>
                  <a:pt x="112820" y="225749"/>
                </a:moveTo>
                <a:lnTo>
                  <a:pt x="112827" y="225767"/>
                </a:lnTo>
                <a:cubicBezTo>
                  <a:pt x="112827" y="308769"/>
                  <a:pt x="180325" y="376238"/>
                  <a:pt x="263264" y="376238"/>
                </a:cubicBezTo>
                <a:cubicBezTo>
                  <a:pt x="346203" y="376238"/>
                  <a:pt x="413700" y="308769"/>
                  <a:pt x="413700" y="225767"/>
                </a:cubicBezTo>
                <a:lnTo>
                  <a:pt x="413708" y="225749"/>
                </a:lnTo>
                <a:lnTo>
                  <a:pt x="417385" y="234601"/>
                </a:lnTo>
                <a:cubicBezTo>
                  <a:pt x="419660" y="236877"/>
                  <a:pt x="422799" y="238288"/>
                  <a:pt x="426255" y="238288"/>
                </a:cubicBezTo>
                <a:lnTo>
                  <a:pt x="429368" y="236994"/>
                </a:lnTo>
                <a:lnTo>
                  <a:pt x="432478" y="238286"/>
                </a:lnTo>
                <a:lnTo>
                  <a:pt x="436274" y="238286"/>
                </a:lnTo>
                <a:lnTo>
                  <a:pt x="424987" y="294033"/>
                </a:lnTo>
                <a:cubicBezTo>
                  <a:pt x="404967" y="341279"/>
                  <a:pt x="364829" y="378023"/>
                  <a:pt x="315395" y="393443"/>
                </a:cubicBezTo>
                <a:lnTo>
                  <a:pt x="275088" y="399559"/>
                </a:lnTo>
                <a:lnTo>
                  <a:pt x="272133" y="392446"/>
                </a:lnTo>
                <a:cubicBezTo>
                  <a:pt x="269858" y="390171"/>
                  <a:pt x="266720" y="388760"/>
                  <a:pt x="263264" y="388760"/>
                </a:cubicBezTo>
                <a:cubicBezTo>
                  <a:pt x="259808" y="388760"/>
                  <a:pt x="256669" y="390171"/>
                  <a:pt x="254395" y="392446"/>
                </a:cubicBezTo>
                <a:lnTo>
                  <a:pt x="251440" y="399559"/>
                </a:lnTo>
                <a:lnTo>
                  <a:pt x="211136" y="393443"/>
                </a:lnTo>
                <a:cubicBezTo>
                  <a:pt x="161710" y="378023"/>
                  <a:pt x="121588" y="341279"/>
                  <a:pt x="101577" y="294033"/>
                </a:cubicBezTo>
                <a:lnTo>
                  <a:pt x="90296" y="238286"/>
                </a:lnTo>
                <a:lnTo>
                  <a:pt x="100257" y="238286"/>
                </a:lnTo>
                <a:lnTo>
                  <a:pt x="100263" y="238284"/>
                </a:lnTo>
                <a:lnTo>
                  <a:pt x="100273" y="238288"/>
                </a:lnTo>
                <a:cubicBezTo>
                  <a:pt x="103729" y="238288"/>
                  <a:pt x="106867" y="236877"/>
                  <a:pt x="109142" y="234601"/>
                </a:cubicBezTo>
                <a:close/>
                <a:moveTo>
                  <a:pt x="429324" y="214527"/>
                </a:moveTo>
                <a:lnTo>
                  <a:pt x="435124" y="216934"/>
                </a:lnTo>
                <a:lnTo>
                  <a:pt x="438801" y="225749"/>
                </a:lnTo>
                <a:lnTo>
                  <a:pt x="435124" y="234601"/>
                </a:lnTo>
                <a:lnTo>
                  <a:pt x="429368" y="236994"/>
                </a:lnTo>
                <a:lnTo>
                  <a:pt x="423610" y="234600"/>
                </a:lnTo>
                <a:cubicBezTo>
                  <a:pt x="421335" y="232325"/>
                  <a:pt x="419924" y="229186"/>
                  <a:pt x="419924" y="225730"/>
                </a:cubicBezTo>
                <a:cubicBezTo>
                  <a:pt x="419924" y="222296"/>
                  <a:pt x="421335" y="219168"/>
                  <a:pt x="423610" y="216898"/>
                </a:cubicBezTo>
                <a:close/>
                <a:moveTo>
                  <a:pt x="100273" y="213253"/>
                </a:moveTo>
                <a:lnTo>
                  <a:pt x="109140" y="216933"/>
                </a:lnTo>
                <a:lnTo>
                  <a:pt x="112811" y="225730"/>
                </a:lnTo>
                <a:cubicBezTo>
                  <a:pt x="112811" y="229186"/>
                  <a:pt x="111400" y="232325"/>
                  <a:pt x="109126" y="234600"/>
                </a:cubicBezTo>
                <a:lnTo>
                  <a:pt x="100263" y="238284"/>
                </a:lnTo>
                <a:lnTo>
                  <a:pt x="91442" y="234601"/>
                </a:lnTo>
                <a:lnTo>
                  <a:pt x="87770" y="225749"/>
                </a:lnTo>
                <a:lnTo>
                  <a:pt x="91442" y="216934"/>
                </a:lnTo>
                <a:cubicBezTo>
                  <a:pt x="93711" y="214664"/>
                  <a:pt x="96839" y="213253"/>
                  <a:pt x="100273" y="213253"/>
                </a:cubicBezTo>
                <a:close/>
                <a:moveTo>
                  <a:pt x="262671" y="134207"/>
                </a:moveTo>
                <a:lnTo>
                  <a:pt x="251780" y="156344"/>
                </a:lnTo>
                <a:cubicBezTo>
                  <a:pt x="250380" y="159100"/>
                  <a:pt x="247712" y="161025"/>
                  <a:pt x="244650" y="161419"/>
                </a:cubicBezTo>
                <a:lnTo>
                  <a:pt x="220329" y="164963"/>
                </a:lnTo>
                <a:lnTo>
                  <a:pt x="237957" y="182156"/>
                </a:lnTo>
                <a:cubicBezTo>
                  <a:pt x="240144" y="184343"/>
                  <a:pt x="241238" y="187406"/>
                  <a:pt x="240669" y="190425"/>
                </a:cubicBezTo>
                <a:lnTo>
                  <a:pt x="236514" y="214749"/>
                </a:lnTo>
                <a:lnTo>
                  <a:pt x="258253" y="203243"/>
                </a:lnTo>
                <a:cubicBezTo>
                  <a:pt x="259653" y="202587"/>
                  <a:pt x="261184" y="202193"/>
                  <a:pt x="262671" y="202193"/>
                </a:cubicBezTo>
                <a:cubicBezTo>
                  <a:pt x="264159" y="202193"/>
                  <a:pt x="265646" y="202499"/>
                  <a:pt x="267046" y="203243"/>
                </a:cubicBezTo>
                <a:lnTo>
                  <a:pt x="288785" y="214749"/>
                </a:lnTo>
                <a:lnTo>
                  <a:pt x="284630" y="190425"/>
                </a:lnTo>
                <a:cubicBezTo>
                  <a:pt x="284105" y="187406"/>
                  <a:pt x="285067" y="184256"/>
                  <a:pt x="287342" y="182156"/>
                </a:cubicBezTo>
                <a:lnTo>
                  <a:pt x="304970" y="164963"/>
                </a:lnTo>
                <a:lnTo>
                  <a:pt x="280649" y="161419"/>
                </a:lnTo>
                <a:cubicBezTo>
                  <a:pt x="277587" y="160981"/>
                  <a:pt x="274919" y="159057"/>
                  <a:pt x="273519" y="156344"/>
                </a:cubicBezTo>
                <a:close/>
                <a:moveTo>
                  <a:pt x="262671" y="103626"/>
                </a:moveTo>
                <a:cubicBezTo>
                  <a:pt x="266215" y="103626"/>
                  <a:pt x="269495" y="105683"/>
                  <a:pt x="271070" y="108876"/>
                </a:cubicBezTo>
                <a:lnTo>
                  <a:pt x="288217" y="143569"/>
                </a:lnTo>
                <a:lnTo>
                  <a:pt x="326535" y="149169"/>
                </a:lnTo>
                <a:cubicBezTo>
                  <a:pt x="330078" y="149694"/>
                  <a:pt x="333052" y="152144"/>
                  <a:pt x="334102" y="155513"/>
                </a:cubicBezTo>
                <a:cubicBezTo>
                  <a:pt x="335240" y="158925"/>
                  <a:pt x="334321" y="162688"/>
                  <a:pt x="331740" y="165138"/>
                </a:cubicBezTo>
                <a:lnTo>
                  <a:pt x="304008" y="192175"/>
                </a:lnTo>
                <a:lnTo>
                  <a:pt x="310569" y="230324"/>
                </a:lnTo>
                <a:cubicBezTo>
                  <a:pt x="311138" y="233824"/>
                  <a:pt x="309694" y="237411"/>
                  <a:pt x="306851" y="239555"/>
                </a:cubicBezTo>
                <a:cubicBezTo>
                  <a:pt x="305189" y="240736"/>
                  <a:pt x="303264" y="241349"/>
                  <a:pt x="301339" y="241349"/>
                </a:cubicBezTo>
                <a:cubicBezTo>
                  <a:pt x="299808" y="241349"/>
                  <a:pt x="298365" y="240999"/>
                  <a:pt x="296965" y="240299"/>
                </a:cubicBezTo>
                <a:lnTo>
                  <a:pt x="262671" y="222274"/>
                </a:lnTo>
                <a:lnTo>
                  <a:pt x="228334" y="240299"/>
                </a:lnTo>
                <a:cubicBezTo>
                  <a:pt x="225141" y="241961"/>
                  <a:pt x="221291" y="241655"/>
                  <a:pt x="218448" y="239555"/>
                </a:cubicBezTo>
                <a:cubicBezTo>
                  <a:pt x="215517" y="237411"/>
                  <a:pt x="214161" y="233911"/>
                  <a:pt x="214730" y="230324"/>
                </a:cubicBezTo>
                <a:lnTo>
                  <a:pt x="221291" y="192175"/>
                </a:lnTo>
                <a:lnTo>
                  <a:pt x="193559" y="165138"/>
                </a:lnTo>
                <a:cubicBezTo>
                  <a:pt x="190978" y="162644"/>
                  <a:pt x="190060" y="158925"/>
                  <a:pt x="191197" y="155513"/>
                </a:cubicBezTo>
                <a:cubicBezTo>
                  <a:pt x="192290" y="152144"/>
                  <a:pt x="195221" y="149607"/>
                  <a:pt x="198764" y="149169"/>
                </a:cubicBezTo>
                <a:lnTo>
                  <a:pt x="237082" y="143569"/>
                </a:lnTo>
                <a:lnTo>
                  <a:pt x="254229" y="108876"/>
                </a:lnTo>
                <a:cubicBezTo>
                  <a:pt x="255804" y="105683"/>
                  <a:pt x="259085" y="103626"/>
                  <a:pt x="262671" y="103626"/>
                </a:cubicBezTo>
                <a:close/>
                <a:moveTo>
                  <a:pt x="413700" y="87907"/>
                </a:moveTo>
                <a:lnTo>
                  <a:pt x="417354" y="96703"/>
                </a:lnTo>
                <a:cubicBezTo>
                  <a:pt x="419629" y="98978"/>
                  <a:pt x="422768" y="100389"/>
                  <a:pt x="426223" y="100389"/>
                </a:cubicBezTo>
                <a:lnTo>
                  <a:pt x="438809" y="100389"/>
                </a:lnTo>
                <a:lnTo>
                  <a:pt x="438809" y="213218"/>
                </a:lnTo>
                <a:lnTo>
                  <a:pt x="432478" y="213218"/>
                </a:lnTo>
                <a:lnTo>
                  <a:pt x="429324" y="214527"/>
                </a:lnTo>
                <a:lnTo>
                  <a:pt x="426255" y="213253"/>
                </a:lnTo>
                <a:cubicBezTo>
                  <a:pt x="422799" y="213253"/>
                  <a:pt x="419660" y="214664"/>
                  <a:pt x="417385" y="216934"/>
                </a:cubicBezTo>
                <a:lnTo>
                  <a:pt x="413708" y="225749"/>
                </a:lnTo>
                <a:lnTo>
                  <a:pt x="413700" y="225730"/>
                </a:lnTo>
                <a:close/>
                <a:moveTo>
                  <a:pt x="413700" y="87759"/>
                </a:moveTo>
                <a:lnTo>
                  <a:pt x="413700" y="87907"/>
                </a:lnTo>
                <a:lnTo>
                  <a:pt x="413669" y="87833"/>
                </a:lnTo>
                <a:close/>
                <a:moveTo>
                  <a:pt x="438809" y="75277"/>
                </a:moveTo>
                <a:lnTo>
                  <a:pt x="444989" y="75277"/>
                </a:lnTo>
                <a:cubicBezTo>
                  <a:pt x="489912" y="75277"/>
                  <a:pt x="526480" y="111851"/>
                  <a:pt x="526480" y="156782"/>
                </a:cubicBezTo>
                <a:cubicBezTo>
                  <a:pt x="526480" y="201712"/>
                  <a:pt x="489999" y="238286"/>
                  <a:pt x="444989" y="238286"/>
                </a:cubicBezTo>
                <a:lnTo>
                  <a:pt x="436274" y="238286"/>
                </a:lnTo>
                <a:lnTo>
                  <a:pt x="438809" y="225767"/>
                </a:lnTo>
                <a:lnTo>
                  <a:pt x="438801" y="225749"/>
                </a:lnTo>
                <a:lnTo>
                  <a:pt x="438809" y="225730"/>
                </a:lnTo>
                <a:lnTo>
                  <a:pt x="438809" y="213218"/>
                </a:lnTo>
                <a:lnTo>
                  <a:pt x="444989" y="213218"/>
                </a:lnTo>
                <a:cubicBezTo>
                  <a:pt x="476133" y="213218"/>
                  <a:pt x="501416" y="187931"/>
                  <a:pt x="501416" y="156782"/>
                </a:cubicBezTo>
                <a:cubicBezTo>
                  <a:pt x="501416" y="125676"/>
                  <a:pt x="476133" y="100389"/>
                  <a:pt x="444989" y="100389"/>
                </a:cubicBezTo>
                <a:lnTo>
                  <a:pt x="438809" y="100389"/>
                </a:lnTo>
                <a:close/>
                <a:moveTo>
                  <a:pt x="81492" y="75277"/>
                </a:moveTo>
                <a:lnTo>
                  <a:pt x="87762" y="75277"/>
                </a:lnTo>
                <a:lnTo>
                  <a:pt x="87762" y="100389"/>
                </a:lnTo>
                <a:lnTo>
                  <a:pt x="81492" y="100389"/>
                </a:lnTo>
                <a:cubicBezTo>
                  <a:pt x="50391" y="100389"/>
                  <a:pt x="25108" y="125676"/>
                  <a:pt x="25108" y="156782"/>
                </a:cubicBezTo>
                <a:cubicBezTo>
                  <a:pt x="25108" y="187931"/>
                  <a:pt x="50391" y="213218"/>
                  <a:pt x="81492" y="213218"/>
                </a:cubicBezTo>
                <a:lnTo>
                  <a:pt x="87762" y="213218"/>
                </a:lnTo>
                <a:lnTo>
                  <a:pt x="87762" y="225730"/>
                </a:lnTo>
                <a:lnTo>
                  <a:pt x="87770" y="225749"/>
                </a:lnTo>
                <a:lnTo>
                  <a:pt x="87762" y="225767"/>
                </a:lnTo>
                <a:lnTo>
                  <a:pt x="90296" y="238286"/>
                </a:lnTo>
                <a:lnTo>
                  <a:pt x="81492" y="238286"/>
                </a:lnTo>
                <a:cubicBezTo>
                  <a:pt x="36568" y="238286"/>
                  <a:pt x="0" y="201712"/>
                  <a:pt x="0" y="156782"/>
                </a:cubicBezTo>
                <a:cubicBezTo>
                  <a:pt x="0" y="111851"/>
                  <a:pt x="36568" y="75277"/>
                  <a:pt x="81492" y="75277"/>
                </a:cubicBezTo>
                <a:close/>
                <a:moveTo>
                  <a:pt x="143755" y="0"/>
                </a:moveTo>
                <a:lnTo>
                  <a:pt x="382773" y="0"/>
                </a:lnTo>
                <a:cubicBezTo>
                  <a:pt x="413656" y="0"/>
                  <a:pt x="438809" y="25159"/>
                  <a:pt x="438809" y="56006"/>
                </a:cubicBezTo>
                <a:lnTo>
                  <a:pt x="438809" y="75277"/>
                </a:lnTo>
                <a:lnTo>
                  <a:pt x="426223" y="75277"/>
                </a:lnTo>
                <a:cubicBezTo>
                  <a:pt x="422768" y="75277"/>
                  <a:pt x="419629" y="76688"/>
                  <a:pt x="417354" y="78963"/>
                </a:cubicBezTo>
                <a:lnTo>
                  <a:pt x="413700" y="87759"/>
                </a:lnTo>
                <a:lnTo>
                  <a:pt x="413700" y="56006"/>
                </a:lnTo>
                <a:cubicBezTo>
                  <a:pt x="413700" y="38942"/>
                  <a:pt x="399833" y="25071"/>
                  <a:pt x="382773" y="25071"/>
                </a:cubicBezTo>
                <a:lnTo>
                  <a:pt x="143755" y="25071"/>
                </a:lnTo>
                <a:cubicBezTo>
                  <a:pt x="126694" y="25071"/>
                  <a:pt x="112827" y="38942"/>
                  <a:pt x="112827" y="56006"/>
                </a:cubicBezTo>
                <a:lnTo>
                  <a:pt x="112827" y="225730"/>
                </a:lnTo>
                <a:lnTo>
                  <a:pt x="112820" y="225749"/>
                </a:lnTo>
                <a:lnTo>
                  <a:pt x="109142" y="216934"/>
                </a:lnTo>
                <a:lnTo>
                  <a:pt x="109140" y="216933"/>
                </a:lnTo>
                <a:lnTo>
                  <a:pt x="109126" y="216898"/>
                </a:lnTo>
                <a:cubicBezTo>
                  <a:pt x="106851" y="214629"/>
                  <a:pt x="103713" y="213218"/>
                  <a:pt x="100257" y="213218"/>
                </a:cubicBezTo>
                <a:lnTo>
                  <a:pt x="87762" y="213218"/>
                </a:lnTo>
                <a:lnTo>
                  <a:pt x="87762" y="100389"/>
                </a:lnTo>
                <a:lnTo>
                  <a:pt x="100257" y="100389"/>
                </a:lnTo>
                <a:cubicBezTo>
                  <a:pt x="107168" y="100389"/>
                  <a:pt x="112811" y="94745"/>
                  <a:pt x="112811" y="87833"/>
                </a:cubicBezTo>
                <a:cubicBezTo>
                  <a:pt x="112811" y="80921"/>
                  <a:pt x="107168" y="75277"/>
                  <a:pt x="100257" y="75277"/>
                </a:cubicBezTo>
                <a:lnTo>
                  <a:pt x="87762" y="75277"/>
                </a:lnTo>
                <a:lnTo>
                  <a:pt x="87762" y="56006"/>
                </a:lnTo>
                <a:cubicBezTo>
                  <a:pt x="87762" y="25159"/>
                  <a:pt x="112915" y="0"/>
                  <a:pt x="143755" y="0"/>
                </a:cubicBez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iconfont-10497-5120943">
            <a:extLst>
              <a:ext uri="{FF2B5EF4-FFF2-40B4-BE49-F238E27FC236}">
                <a16:creationId xmlns:a16="http://schemas.microsoft.com/office/drawing/2014/main" id="{867320A7-5F24-B0E6-4EB7-2B13AE088BBF}"/>
              </a:ext>
            </a:extLst>
          </p:cNvPr>
          <p:cNvSpPr/>
          <p:nvPr/>
        </p:nvSpPr>
        <p:spPr>
          <a:xfrm>
            <a:off x="7203722" y="3554150"/>
            <a:ext cx="477711" cy="422691"/>
          </a:xfrm>
          <a:custGeom>
            <a:avLst/>
            <a:gdLst>
              <a:gd name="T0" fmla="*/ 8330 w 9966"/>
              <a:gd name="T1" fmla="*/ 4877 h 8816"/>
              <a:gd name="T2" fmla="*/ 9432 w 9966"/>
              <a:gd name="T3" fmla="*/ 2444 h 8816"/>
              <a:gd name="T4" fmla="*/ 7073 w 9966"/>
              <a:gd name="T5" fmla="*/ 0 h 8816"/>
              <a:gd name="T6" fmla="*/ 4714 w 9966"/>
              <a:gd name="T7" fmla="*/ 2444 h 8816"/>
              <a:gd name="T8" fmla="*/ 5660 w 9966"/>
              <a:gd name="T9" fmla="*/ 4673 h 8816"/>
              <a:gd name="T10" fmla="*/ 5015 w 9966"/>
              <a:gd name="T11" fmla="*/ 4896 h 8816"/>
              <a:gd name="T12" fmla="*/ 3765 w 9966"/>
              <a:gd name="T13" fmla="*/ 4471 h 8816"/>
              <a:gd name="T14" fmla="*/ 4019 w 9966"/>
              <a:gd name="T15" fmla="*/ 3633 h 8816"/>
              <a:gd name="T16" fmla="*/ 2732 w 9966"/>
              <a:gd name="T17" fmla="*/ 2246 h 8816"/>
              <a:gd name="T18" fmla="*/ 1444 w 9966"/>
              <a:gd name="T19" fmla="*/ 3633 h 8816"/>
              <a:gd name="T20" fmla="*/ 1763 w 9966"/>
              <a:gd name="T21" fmla="*/ 4584 h 8816"/>
              <a:gd name="T22" fmla="*/ 1757 w 9966"/>
              <a:gd name="T23" fmla="*/ 4586 h 8816"/>
              <a:gd name="T24" fmla="*/ 0 w 9966"/>
              <a:gd name="T25" fmla="*/ 8816 h 8816"/>
              <a:gd name="T26" fmla="*/ 2658 w 9966"/>
              <a:gd name="T27" fmla="*/ 7737 h 8816"/>
              <a:gd name="T28" fmla="*/ 5075 w 9966"/>
              <a:gd name="T29" fmla="*/ 8816 h 8816"/>
              <a:gd name="T30" fmla="*/ 7344 w 9966"/>
              <a:gd name="T31" fmla="*/ 7737 h 8816"/>
              <a:gd name="T32" fmla="*/ 9966 w 9966"/>
              <a:gd name="T33" fmla="*/ 8816 h 8816"/>
              <a:gd name="T34" fmla="*/ 8330 w 9966"/>
              <a:gd name="T35" fmla="*/ 4877 h 8816"/>
              <a:gd name="T36" fmla="*/ 7074 w 9966"/>
              <a:gd name="T37" fmla="*/ 1258 h 8816"/>
              <a:gd name="T38" fmla="*/ 8219 w 9966"/>
              <a:gd name="T39" fmla="*/ 2446 h 8816"/>
              <a:gd name="T40" fmla="*/ 7074 w 9966"/>
              <a:gd name="T41" fmla="*/ 3633 h 8816"/>
              <a:gd name="T42" fmla="*/ 5929 w 9966"/>
              <a:gd name="T43" fmla="*/ 2446 h 8816"/>
              <a:gd name="T44" fmla="*/ 7074 w 9966"/>
              <a:gd name="T45" fmla="*/ 1258 h 8816"/>
              <a:gd name="T46" fmla="*/ 2733 w 9966"/>
              <a:gd name="T47" fmla="*/ 2959 h 8816"/>
              <a:gd name="T48" fmla="*/ 3358 w 9966"/>
              <a:gd name="T49" fmla="*/ 3633 h 8816"/>
              <a:gd name="T50" fmla="*/ 2733 w 9966"/>
              <a:gd name="T51" fmla="*/ 4307 h 8816"/>
              <a:gd name="T52" fmla="*/ 2108 w 9966"/>
              <a:gd name="T53" fmla="*/ 3633 h 8816"/>
              <a:gd name="T54" fmla="*/ 2733 w 9966"/>
              <a:gd name="T55" fmla="*/ 2959 h 8816"/>
              <a:gd name="T56" fmla="*/ 7299 w 9966"/>
              <a:gd name="T57" fmla="*/ 7097 h 8816"/>
              <a:gd name="T58" fmla="*/ 5074 w 9966"/>
              <a:gd name="T59" fmla="*/ 8134 h 8816"/>
              <a:gd name="T60" fmla="*/ 2702 w 9966"/>
              <a:gd name="T61" fmla="*/ 7098 h 8816"/>
              <a:gd name="T62" fmla="*/ 933 w 9966"/>
              <a:gd name="T63" fmla="*/ 7963 h 8816"/>
              <a:gd name="T64" fmla="*/ 1947 w 9966"/>
              <a:gd name="T65" fmla="*/ 5149 h 8816"/>
              <a:gd name="T66" fmla="*/ 2112 w 9966"/>
              <a:gd name="T67" fmla="*/ 5117 h 8816"/>
              <a:gd name="T68" fmla="*/ 2734 w 9966"/>
              <a:gd name="T69" fmla="*/ 6051 h 8816"/>
              <a:gd name="T70" fmla="*/ 3472 w 9966"/>
              <a:gd name="T71" fmla="*/ 4937 h 8816"/>
              <a:gd name="T72" fmla="*/ 5022 w 9966"/>
              <a:gd name="T73" fmla="*/ 5472 h 8816"/>
              <a:gd name="T74" fmla="*/ 5990 w 9966"/>
              <a:gd name="T75" fmla="*/ 5133 h 8816"/>
              <a:gd name="T76" fmla="*/ 7077 w 9966"/>
              <a:gd name="T77" fmla="*/ 6708 h 8816"/>
              <a:gd name="T78" fmla="*/ 8063 w 9966"/>
              <a:gd name="T79" fmla="*/ 5254 h 8816"/>
              <a:gd name="T80" fmla="*/ 9084 w 9966"/>
              <a:gd name="T81" fmla="*/ 8001 h 8816"/>
              <a:gd name="T82" fmla="*/ 7299 w 9966"/>
              <a:gd name="T83" fmla="*/ 7097 h 8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966" h="8816">
                <a:moveTo>
                  <a:pt x="8330" y="4877"/>
                </a:moveTo>
                <a:cubicBezTo>
                  <a:pt x="8953" y="4012"/>
                  <a:pt x="9432" y="3276"/>
                  <a:pt x="9432" y="2444"/>
                </a:cubicBezTo>
                <a:cubicBezTo>
                  <a:pt x="9432" y="1094"/>
                  <a:pt x="8377" y="0"/>
                  <a:pt x="7073" y="0"/>
                </a:cubicBezTo>
                <a:cubicBezTo>
                  <a:pt x="5770" y="0"/>
                  <a:pt x="4714" y="1095"/>
                  <a:pt x="4714" y="2444"/>
                </a:cubicBezTo>
                <a:cubicBezTo>
                  <a:pt x="4714" y="3191"/>
                  <a:pt x="5124" y="3903"/>
                  <a:pt x="5660" y="4673"/>
                </a:cubicBezTo>
                <a:lnTo>
                  <a:pt x="5015" y="4896"/>
                </a:lnTo>
                <a:lnTo>
                  <a:pt x="3765" y="4471"/>
                </a:lnTo>
                <a:cubicBezTo>
                  <a:pt x="3920" y="4193"/>
                  <a:pt x="4019" y="3923"/>
                  <a:pt x="4019" y="3633"/>
                </a:cubicBezTo>
                <a:cubicBezTo>
                  <a:pt x="4019" y="2867"/>
                  <a:pt x="3442" y="2246"/>
                  <a:pt x="2732" y="2246"/>
                </a:cubicBezTo>
                <a:cubicBezTo>
                  <a:pt x="2020" y="2246"/>
                  <a:pt x="1444" y="2867"/>
                  <a:pt x="1444" y="3633"/>
                </a:cubicBezTo>
                <a:cubicBezTo>
                  <a:pt x="1444" y="3953"/>
                  <a:pt x="1574" y="4263"/>
                  <a:pt x="1763" y="4584"/>
                </a:cubicBezTo>
                <a:lnTo>
                  <a:pt x="1757" y="4586"/>
                </a:lnTo>
                <a:lnTo>
                  <a:pt x="0" y="8816"/>
                </a:lnTo>
                <a:lnTo>
                  <a:pt x="2658" y="7737"/>
                </a:lnTo>
                <a:lnTo>
                  <a:pt x="5075" y="8816"/>
                </a:lnTo>
                <a:lnTo>
                  <a:pt x="7344" y="7737"/>
                </a:lnTo>
                <a:lnTo>
                  <a:pt x="9966" y="8816"/>
                </a:lnTo>
                <a:lnTo>
                  <a:pt x="8330" y="4877"/>
                </a:lnTo>
                <a:close/>
                <a:moveTo>
                  <a:pt x="7074" y="1258"/>
                </a:moveTo>
                <a:cubicBezTo>
                  <a:pt x="7707" y="1258"/>
                  <a:pt x="8219" y="1789"/>
                  <a:pt x="8219" y="2446"/>
                </a:cubicBezTo>
                <a:cubicBezTo>
                  <a:pt x="8219" y="3101"/>
                  <a:pt x="7707" y="3633"/>
                  <a:pt x="7074" y="3633"/>
                </a:cubicBezTo>
                <a:cubicBezTo>
                  <a:pt x="6442" y="3633"/>
                  <a:pt x="5929" y="3101"/>
                  <a:pt x="5929" y="2446"/>
                </a:cubicBezTo>
                <a:cubicBezTo>
                  <a:pt x="5930" y="1788"/>
                  <a:pt x="6440" y="1258"/>
                  <a:pt x="7074" y="1258"/>
                </a:cubicBezTo>
                <a:close/>
                <a:moveTo>
                  <a:pt x="2733" y="2959"/>
                </a:moveTo>
                <a:cubicBezTo>
                  <a:pt x="3077" y="2959"/>
                  <a:pt x="3358" y="3261"/>
                  <a:pt x="3358" y="3633"/>
                </a:cubicBezTo>
                <a:cubicBezTo>
                  <a:pt x="3358" y="4005"/>
                  <a:pt x="3077" y="4307"/>
                  <a:pt x="2733" y="4307"/>
                </a:cubicBezTo>
                <a:cubicBezTo>
                  <a:pt x="2388" y="4307"/>
                  <a:pt x="2108" y="4004"/>
                  <a:pt x="2108" y="3633"/>
                </a:cubicBezTo>
                <a:cubicBezTo>
                  <a:pt x="2108" y="3261"/>
                  <a:pt x="2388" y="2959"/>
                  <a:pt x="2733" y="2959"/>
                </a:cubicBezTo>
                <a:close/>
                <a:moveTo>
                  <a:pt x="7299" y="7097"/>
                </a:moveTo>
                <a:lnTo>
                  <a:pt x="5074" y="8134"/>
                </a:lnTo>
                <a:lnTo>
                  <a:pt x="2702" y="7098"/>
                </a:lnTo>
                <a:lnTo>
                  <a:pt x="933" y="7963"/>
                </a:lnTo>
                <a:lnTo>
                  <a:pt x="1947" y="5149"/>
                </a:lnTo>
                <a:lnTo>
                  <a:pt x="2112" y="5117"/>
                </a:lnTo>
                <a:cubicBezTo>
                  <a:pt x="2313" y="5405"/>
                  <a:pt x="2533" y="5712"/>
                  <a:pt x="2734" y="6051"/>
                </a:cubicBezTo>
                <a:cubicBezTo>
                  <a:pt x="2984" y="5622"/>
                  <a:pt x="3247" y="5264"/>
                  <a:pt x="3472" y="4937"/>
                </a:cubicBezTo>
                <a:lnTo>
                  <a:pt x="5022" y="5472"/>
                </a:lnTo>
                <a:lnTo>
                  <a:pt x="5990" y="5133"/>
                </a:lnTo>
                <a:cubicBezTo>
                  <a:pt x="6344" y="5622"/>
                  <a:pt x="6727" y="6138"/>
                  <a:pt x="7077" y="6708"/>
                </a:cubicBezTo>
                <a:cubicBezTo>
                  <a:pt x="7404" y="6165"/>
                  <a:pt x="7744" y="5692"/>
                  <a:pt x="8063" y="5254"/>
                </a:cubicBezTo>
                <a:lnTo>
                  <a:pt x="9084" y="8001"/>
                </a:lnTo>
                <a:lnTo>
                  <a:pt x="7299" y="7097"/>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promotions_372754">
            <a:extLst>
              <a:ext uri="{FF2B5EF4-FFF2-40B4-BE49-F238E27FC236}">
                <a16:creationId xmlns:a16="http://schemas.microsoft.com/office/drawing/2014/main" id="{D85E3D0E-7542-77F2-87BD-37A22A6F54BD}"/>
              </a:ext>
            </a:extLst>
          </p:cNvPr>
          <p:cNvSpPr/>
          <p:nvPr/>
        </p:nvSpPr>
        <p:spPr>
          <a:xfrm>
            <a:off x="1911551" y="3583760"/>
            <a:ext cx="471372" cy="477711"/>
          </a:xfrm>
          <a:custGeom>
            <a:avLst/>
            <a:gdLst>
              <a:gd name="connsiteX0" fmla="*/ 398013 w 594254"/>
              <a:gd name="connsiteY0" fmla="*/ 542734 h 602245"/>
              <a:gd name="connsiteX1" fmla="*/ 413149 w 594254"/>
              <a:gd name="connsiteY1" fmla="*/ 581372 h 602245"/>
              <a:gd name="connsiteX2" fmla="*/ 385993 w 594254"/>
              <a:gd name="connsiteY2" fmla="*/ 590254 h 602245"/>
              <a:gd name="connsiteX3" fmla="*/ 301854 w 594254"/>
              <a:gd name="connsiteY3" fmla="*/ 602245 h 602245"/>
              <a:gd name="connsiteX4" fmla="*/ 288054 w 594254"/>
              <a:gd name="connsiteY4" fmla="*/ 602245 h 602245"/>
              <a:gd name="connsiteX5" fmla="*/ 289834 w 594254"/>
              <a:gd name="connsiteY5" fmla="*/ 560499 h 602245"/>
              <a:gd name="connsiteX6" fmla="*/ 374418 w 594254"/>
              <a:gd name="connsiteY6" fmla="*/ 550728 h 602245"/>
              <a:gd name="connsiteX7" fmla="*/ 398013 w 594254"/>
              <a:gd name="connsiteY7" fmla="*/ 542734 h 602245"/>
              <a:gd name="connsiteX8" fmla="*/ 485649 w 594254"/>
              <a:gd name="connsiteY8" fmla="*/ 484937 h 602245"/>
              <a:gd name="connsiteX9" fmla="*/ 515025 w 594254"/>
              <a:gd name="connsiteY9" fmla="*/ 514276 h 602245"/>
              <a:gd name="connsiteX10" fmla="*/ 475412 w 594254"/>
              <a:gd name="connsiteY10" fmla="*/ 547615 h 602245"/>
              <a:gd name="connsiteX11" fmla="*/ 432238 w 594254"/>
              <a:gd name="connsiteY11" fmla="*/ 572953 h 602245"/>
              <a:gd name="connsiteX12" fmla="*/ 414435 w 594254"/>
              <a:gd name="connsiteY12" fmla="*/ 535613 h 602245"/>
              <a:gd name="connsiteX13" fmla="*/ 451377 w 594254"/>
              <a:gd name="connsiteY13" fmla="*/ 513831 h 602245"/>
              <a:gd name="connsiteX14" fmla="*/ 485649 w 594254"/>
              <a:gd name="connsiteY14" fmla="*/ 484937 h 602245"/>
              <a:gd name="connsiteX15" fmla="*/ 536432 w 594254"/>
              <a:gd name="connsiteY15" fmla="*/ 414210 h 602245"/>
              <a:gd name="connsiteX16" fmla="*/ 573821 w 594254"/>
              <a:gd name="connsiteY16" fmla="*/ 431993 h 602245"/>
              <a:gd name="connsiteX17" fmla="*/ 558243 w 594254"/>
              <a:gd name="connsiteY17" fmla="*/ 460445 h 602245"/>
              <a:gd name="connsiteX18" fmla="*/ 541773 w 594254"/>
              <a:gd name="connsiteY18" fmla="*/ 484008 h 602245"/>
              <a:gd name="connsiteX19" fmla="*/ 531981 w 594254"/>
              <a:gd name="connsiteY19" fmla="*/ 496011 h 602245"/>
              <a:gd name="connsiteX20" fmla="*/ 500379 w 594254"/>
              <a:gd name="connsiteY20" fmla="*/ 469337 h 602245"/>
              <a:gd name="connsiteX21" fmla="*/ 508836 w 594254"/>
              <a:gd name="connsiteY21" fmla="*/ 458667 h 602245"/>
              <a:gd name="connsiteX22" fmla="*/ 522634 w 594254"/>
              <a:gd name="connsiteY22" fmla="*/ 438662 h 602245"/>
              <a:gd name="connsiteX23" fmla="*/ 536432 w 594254"/>
              <a:gd name="connsiteY23" fmla="*/ 414210 h 602245"/>
              <a:gd name="connsiteX24" fmla="*/ 554235 w 594254"/>
              <a:gd name="connsiteY24" fmla="*/ 365344 h 602245"/>
              <a:gd name="connsiteX25" fmla="*/ 594254 w 594254"/>
              <a:gd name="connsiteY25" fmla="*/ 375122 h 602245"/>
              <a:gd name="connsiteX26" fmla="*/ 580914 w 594254"/>
              <a:gd name="connsiteY26" fmla="*/ 415568 h 602245"/>
              <a:gd name="connsiteX27" fmla="*/ 542673 w 594254"/>
              <a:gd name="connsiteY27" fmla="*/ 399568 h 602245"/>
              <a:gd name="connsiteX28" fmla="*/ 554235 w 594254"/>
              <a:gd name="connsiteY28" fmla="*/ 365344 h 602245"/>
              <a:gd name="connsiteX29" fmla="*/ 292938 w 594254"/>
              <a:gd name="connsiteY29" fmla="*/ 88426 h 602245"/>
              <a:gd name="connsiteX30" fmla="*/ 88606 w 594254"/>
              <a:gd name="connsiteY30" fmla="*/ 300895 h 602245"/>
              <a:gd name="connsiteX31" fmla="*/ 301842 w 594254"/>
              <a:gd name="connsiteY31" fmla="*/ 513809 h 602245"/>
              <a:gd name="connsiteX32" fmla="*/ 515078 w 594254"/>
              <a:gd name="connsiteY32" fmla="*/ 302229 h 602245"/>
              <a:gd name="connsiteX33" fmla="*/ 292938 w 594254"/>
              <a:gd name="connsiteY33" fmla="*/ 302229 h 602245"/>
              <a:gd name="connsiteX34" fmla="*/ 301842 w 594254"/>
              <a:gd name="connsiteY34" fmla="*/ 70646 h 602245"/>
              <a:gd name="connsiteX35" fmla="*/ 310745 w 594254"/>
              <a:gd name="connsiteY35" fmla="*/ 70646 h 602245"/>
              <a:gd name="connsiteX36" fmla="*/ 310745 w 594254"/>
              <a:gd name="connsiteY36" fmla="*/ 284449 h 602245"/>
              <a:gd name="connsiteX37" fmla="*/ 532440 w 594254"/>
              <a:gd name="connsiteY37" fmla="*/ 284449 h 602245"/>
              <a:gd name="connsiteX38" fmla="*/ 532440 w 594254"/>
              <a:gd name="connsiteY38" fmla="*/ 293783 h 602245"/>
              <a:gd name="connsiteX39" fmla="*/ 532885 w 594254"/>
              <a:gd name="connsiteY39" fmla="*/ 300895 h 602245"/>
              <a:gd name="connsiteX40" fmla="*/ 301842 w 594254"/>
              <a:gd name="connsiteY40" fmla="*/ 531589 h 602245"/>
              <a:gd name="connsiteX41" fmla="*/ 70799 w 594254"/>
              <a:gd name="connsiteY41" fmla="*/ 300895 h 602245"/>
              <a:gd name="connsiteX42" fmla="*/ 301842 w 594254"/>
              <a:gd name="connsiteY42" fmla="*/ 70646 h 602245"/>
              <a:gd name="connsiteX43" fmla="*/ 281564 w 594254"/>
              <a:gd name="connsiteY43" fmla="*/ 668 h 602245"/>
              <a:gd name="connsiteX44" fmla="*/ 482555 w 594254"/>
              <a:gd name="connsiteY44" fmla="*/ 60003 h 602245"/>
              <a:gd name="connsiteX45" fmla="*/ 482555 w 594254"/>
              <a:gd name="connsiteY45" fmla="*/ 39558 h 602245"/>
              <a:gd name="connsiteX46" fmla="*/ 500361 w 594254"/>
              <a:gd name="connsiteY46" fmla="*/ 21780 h 602245"/>
              <a:gd name="connsiteX47" fmla="*/ 518168 w 594254"/>
              <a:gd name="connsiteY47" fmla="*/ 39558 h 602245"/>
              <a:gd name="connsiteX48" fmla="*/ 518168 w 594254"/>
              <a:gd name="connsiteY48" fmla="*/ 107560 h 602245"/>
              <a:gd name="connsiteX49" fmla="*/ 513271 w 594254"/>
              <a:gd name="connsiteY49" fmla="*/ 120005 h 602245"/>
              <a:gd name="connsiteX50" fmla="*/ 500361 w 594254"/>
              <a:gd name="connsiteY50" fmla="*/ 125339 h 602245"/>
              <a:gd name="connsiteX51" fmla="*/ 434477 w 594254"/>
              <a:gd name="connsiteY51" fmla="*/ 125339 h 602245"/>
              <a:gd name="connsiteX52" fmla="*/ 416671 w 594254"/>
              <a:gd name="connsiteY52" fmla="*/ 107560 h 602245"/>
              <a:gd name="connsiteX53" fmla="*/ 434477 w 594254"/>
              <a:gd name="connsiteY53" fmla="*/ 89782 h 602245"/>
              <a:gd name="connsiteX54" fmla="*/ 453174 w 594254"/>
              <a:gd name="connsiteY54" fmla="*/ 89782 h 602245"/>
              <a:gd name="connsiteX55" fmla="*/ 117968 w 594254"/>
              <a:gd name="connsiteY55" fmla="*/ 117339 h 602245"/>
              <a:gd name="connsiteX56" fmla="*/ 41845 w 594254"/>
              <a:gd name="connsiteY56" fmla="*/ 300900 h 602245"/>
              <a:gd name="connsiteX57" fmla="*/ 117968 w 594254"/>
              <a:gd name="connsiteY57" fmla="*/ 484907 h 602245"/>
              <a:gd name="connsiteX58" fmla="*/ 259084 w 594254"/>
              <a:gd name="connsiteY58" fmla="*/ 557354 h 602245"/>
              <a:gd name="connsiteX59" fmla="*/ 252406 w 594254"/>
              <a:gd name="connsiteY59" fmla="*/ 598244 h 602245"/>
              <a:gd name="connsiteX60" fmla="*/ 88587 w 594254"/>
              <a:gd name="connsiteY60" fmla="*/ 514241 h 602245"/>
              <a:gd name="connsiteX61" fmla="*/ 0 w 594254"/>
              <a:gd name="connsiteY61" fmla="*/ 300900 h 602245"/>
              <a:gd name="connsiteX62" fmla="*/ 88587 w 594254"/>
              <a:gd name="connsiteY62" fmla="*/ 88004 h 602245"/>
              <a:gd name="connsiteX63" fmla="*/ 281564 w 594254"/>
              <a:gd name="connsiteY63" fmla="*/ 668 h 602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594254" h="602245">
                <a:moveTo>
                  <a:pt x="398013" y="542734"/>
                </a:moveTo>
                <a:lnTo>
                  <a:pt x="413149" y="581372"/>
                </a:lnTo>
                <a:cubicBezTo>
                  <a:pt x="404245" y="584925"/>
                  <a:pt x="395342" y="588034"/>
                  <a:pt x="385993" y="590254"/>
                </a:cubicBezTo>
                <a:cubicBezTo>
                  <a:pt x="358837" y="598248"/>
                  <a:pt x="330346" y="602245"/>
                  <a:pt x="301854" y="602245"/>
                </a:cubicBezTo>
                <a:cubicBezTo>
                  <a:pt x="297402" y="602245"/>
                  <a:pt x="292506" y="602245"/>
                  <a:pt x="288054" y="602245"/>
                </a:cubicBezTo>
                <a:lnTo>
                  <a:pt x="289834" y="560499"/>
                </a:lnTo>
                <a:cubicBezTo>
                  <a:pt x="318771" y="561831"/>
                  <a:pt x="347262" y="558722"/>
                  <a:pt x="374418" y="550728"/>
                </a:cubicBezTo>
                <a:cubicBezTo>
                  <a:pt x="382431" y="548508"/>
                  <a:pt x="390000" y="545843"/>
                  <a:pt x="398013" y="542734"/>
                </a:cubicBezTo>
                <a:close/>
                <a:moveTo>
                  <a:pt x="485649" y="484937"/>
                </a:moveTo>
                <a:lnTo>
                  <a:pt x="515025" y="514276"/>
                </a:lnTo>
                <a:cubicBezTo>
                  <a:pt x="503007" y="526278"/>
                  <a:pt x="489655" y="537836"/>
                  <a:pt x="475412" y="547615"/>
                </a:cubicBezTo>
                <a:cubicBezTo>
                  <a:pt x="461614" y="557395"/>
                  <a:pt x="447371" y="565841"/>
                  <a:pt x="432238" y="572953"/>
                </a:cubicBezTo>
                <a:lnTo>
                  <a:pt x="414435" y="535613"/>
                </a:lnTo>
                <a:cubicBezTo>
                  <a:pt x="427342" y="529390"/>
                  <a:pt x="439805" y="521833"/>
                  <a:pt x="451377" y="513831"/>
                </a:cubicBezTo>
                <a:cubicBezTo>
                  <a:pt x="463840" y="505385"/>
                  <a:pt x="474967" y="495606"/>
                  <a:pt x="485649" y="484937"/>
                </a:cubicBezTo>
                <a:close/>
                <a:moveTo>
                  <a:pt x="536432" y="414210"/>
                </a:moveTo>
                <a:lnTo>
                  <a:pt x="573821" y="431993"/>
                </a:lnTo>
                <a:cubicBezTo>
                  <a:pt x="568925" y="441774"/>
                  <a:pt x="563584" y="451109"/>
                  <a:pt x="558243" y="460445"/>
                </a:cubicBezTo>
                <a:cubicBezTo>
                  <a:pt x="552901" y="468448"/>
                  <a:pt x="547560" y="476450"/>
                  <a:pt x="541773" y="484008"/>
                </a:cubicBezTo>
                <a:cubicBezTo>
                  <a:pt x="538658" y="488009"/>
                  <a:pt x="535542" y="492010"/>
                  <a:pt x="531981" y="496011"/>
                </a:cubicBezTo>
                <a:lnTo>
                  <a:pt x="500379" y="469337"/>
                </a:lnTo>
                <a:cubicBezTo>
                  <a:pt x="503049" y="465780"/>
                  <a:pt x="506165" y="462224"/>
                  <a:pt x="508836" y="458667"/>
                </a:cubicBezTo>
                <a:cubicBezTo>
                  <a:pt x="513732" y="451999"/>
                  <a:pt x="518628" y="445330"/>
                  <a:pt x="522634" y="438662"/>
                </a:cubicBezTo>
                <a:cubicBezTo>
                  <a:pt x="527530" y="430659"/>
                  <a:pt x="532426" y="422212"/>
                  <a:pt x="536432" y="414210"/>
                </a:cubicBezTo>
                <a:close/>
                <a:moveTo>
                  <a:pt x="554235" y="365344"/>
                </a:moveTo>
                <a:lnTo>
                  <a:pt x="594254" y="375122"/>
                </a:lnTo>
                <a:cubicBezTo>
                  <a:pt x="590697" y="388901"/>
                  <a:pt x="586250" y="402234"/>
                  <a:pt x="580914" y="415568"/>
                </a:cubicBezTo>
                <a:lnTo>
                  <a:pt x="542673" y="399568"/>
                </a:lnTo>
                <a:cubicBezTo>
                  <a:pt x="547120" y="388456"/>
                  <a:pt x="551122" y="376900"/>
                  <a:pt x="554235" y="365344"/>
                </a:cubicBezTo>
                <a:close/>
                <a:moveTo>
                  <a:pt x="292938" y="88426"/>
                </a:moveTo>
                <a:cubicBezTo>
                  <a:pt x="179420" y="93315"/>
                  <a:pt x="88606" y="186659"/>
                  <a:pt x="88606" y="300895"/>
                </a:cubicBezTo>
                <a:cubicBezTo>
                  <a:pt x="88606" y="418243"/>
                  <a:pt x="184317" y="513809"/>
                  <a:pt x="301842" y="513809"/>
                </a:cubicBezTo>
                <a:cubicBezTo>
                  <a:pt x="418921" y="513809"/>
                  <a:pt x="514633" y="419131"/>
                  <a:pt x="515078" y="302229"/>
                </a:cubicBezTo>
                <a:lnTo>
                  <a:pt x="292938" y="302229"/>
                </a:lnTo>
                <a:close/>
                <a:moveTo>
                  <a:pt x="301842" y="70646"/>
                </a:moveTo>
                <a:lnTo>
                  <a:pt x="310745" y="70646"/>
                </a:lnTo>
                <a:lnTo>
                  <a:pt x="310745" y="284449"/>
                </a:lnTo>
                <a:lnTo>
                  <a:pt x="532440" y="284449"/>
                </a:lnTo>
                <a:lnTo>
                  <a:pt x="532440" y="293783"/>
                </a:lnTo>
                <a:cubicBezTo>
                  <a:pt x="532885" y="296006"/>
                  <a:pt x="532885" y="298673"/>
                  <a:pt x="532885" y="300895"/>
                </a:cubicBezTo>
                <a:cubicBezTo>
                  <a:pt x="532885" y="428021"/>
                  <a:pt x="429160" y="531589"/>
                  <a:pt x="301842" y="531589"/>
                </a:cubicBezTo>
                <a:cubicBezTo>
                  <a:pt x="174523" y="531589"/>
                  <a:pt x="70799" y="428021"/>
                  <a:pt x="70799" y="300895"/>
                </a:cubicBezTo>
                <a:cubicBezTo>
                  <a:pt x="70799" y="174214"/>
                  <a:pt x="174523" y="70646"/>
                  <a:pt x="301842" y="70646"/>
                </a:cubicBezTo>
                <a:close/>
                <a:moveTo>
                  <a:pt x="281564" y="668"/>
                </a:moveTo>
                <a:cubicBezTo>
                  <a:pt x="351900" y="-3999"/>
                  <a:pt x="423571" y="15780"/>
                  <a:pt x="482555" y="60003"/>
                </a:cubicBezTo>
                <a:lnTo>
                  <a:pt x="482555" y="39558"/>
                </a:lnTo>
                <a:cubicBezTo>
                  <a:pt x="482555" y="29336"/>
                  <a:pt x="490568" y="21780"/>
                  <a:pt x="500361" y="21780"/>
                </a:cubicBezTo>
                <a:cubicBezTo>
                  <a:pt x="510155" y="21780"/>
                  <a:pt x="518168" y="29336"/>
                  <a:pt x="518168" y="39558"/>
                </a:cubicBezTo>
                <a:lnTo>
                  <a:pt x="518168" y="107560"/>
                </a:lnTo>
                <a:cubicBezTo>
                  <a:pt x="518168" y="112450"/>
                  <a:pt x="516387" y="116894"/>
                  <a:pt x="513271" y="120005"/>
                </a:cubicBezTo>
                <a:cubicBezTo>
                  <a:pt x="509710" y="123561"/>
                  <a:pt x="505258" y="125339"/>
                  <a:pt x="500361" y="125339"/>
                </a:cubicBezTo>
                <a:lnTo>
                  <a:pt x="434477" y="125339"/>
                </a:lnTo>
                <a:cubicBezTo>
                  <a:pt x="424684" y="125339"/>
                  <a:pt x="416671" y="117339"/>
                  <a:pt x="416671" y="107560"/>
                </a:cubicBezTo>
                <a:cubicBezTo>
                  <a:pt x="416671" y="97782"/>
                  <a:pt x="424684" y="89782"/>
                  <a:pt x="434477" y="89782"/>
                </a:cubicBezTo>
                <a:lnTo>
                  <a:pt x="453174" y="89782"/>
                </a:lnTo>
                <a:cubicBezTo>
                  <a:pt x="351677" y="17335"/>
                  <a:pt x="209226" y="26224"/>
                  <a:pt x="117968" y="117339"/>
                </a:cubicBezTo>
                <a:cubicBezTo>
                  <a:pt x="68555" y="166674"/>
                  <a:pt x="41845" y="231565"/>
                  <a:pt x="41845" y="300900"/>
                </a:cubicBezTo>
                <a:cubicBezTo>
                  <a:pt x="41845" y="370681"/>
                  <a:pt x="68555" y="435572"/>
                  <a:pt x="117968" y="484907"/>
                </a:cubicBezTo>
                <a:cubicBezTo>
                  <a:pt x="156697" y="523575"/>
                  <a:pt x="205219" y="548465"/>
                  <a:pt x="259084" y="557354"/>
                </a:cubicBezTo>
                <a:lnTo>
                  <a:pt x="252406" y="598244"/>
                </a:lnTo>
                <a:cubicBezTo>
                  <a:pt x="190084" y="588022"/>
                  <a:pt x="133548" y="559132"/>
                  <a:pt x="88587" y="514241"/>
                </a:cubicBezTo>
                <a:cubicBezTo>
                  <a:pt x="31606" y="457350"/>
                  <a:pt x="0" y="381792"/>
                  <a:pt x="0" y="300900"/>
                </a:cubicBezTo>
                <a:cubicBezTo>
                  <a:pt x="0" y="220453"/>
                  <a:pt x="31606" y="144895"/>
                  <a:pt x="88587" y="88004"/>
                </a:cubicBezTo>
                <a:cubicBezTo>
                  <a:pt x="142229" y="34447"/>
                  <a:pt x="211229" y="5335"/>
                  <a:pt x="281564" y="668"/>
                </a:cubicBez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52" name="promotions_372754">
            <a:extLst>
              <a:ext uri="{FF2B5EF4-FFF2-40B4-BE49-F238E27FC236}">
                <a16:creationId xmlns:a16="http://schemas.microsoft.com/office/drawing/2014/main" id="{9047E62C-316C-0BC9-2C07-F6D2C4C8B136}"/>
              </a:ext>
            </a:extLst>
          </p:cNvPr>
          <p:cNvSpPr/>
          <p:nvPr/>
        </p:nvSpPr>
        <p:spPr>
          <a:xfrm>
            <a:off x="4565147" y="3570976"/>
            <a:ext cx="459521" cy="477711"/>
          </a:xfrm>
          <a:custGeom>
            <a:avLst/>
            <a:gdLst>
              <a:gd name="connsiteX0" fmla="*/ 357031 w 583586"/>
              <a:gd name="connsiteY0" fmla="*/ 341888 h 606686"/>
              <a:gd name="connsiteX1" fmla="*/ 396689 w 583586"/>
              <a:gd name="connsiteY1" fmla="*/ 381475 h 606686"/>
              <a:gd name="connsiteX2" fmla="*/ 357031 w 583586"/>
              <a:gd name="connsiteY2" fmla="*/ 421062 h 606686"/>
              <a:gd name="connsiteX3" fmla="*/ 317373 w 583586"/>
              <a:gd name="connsiteY3" fmla="*/ 381475 h 606686"/>
              <a:gd name="connsiteX4" fmla="*/ 357031 w 583586"/>
              <a:gd name="connsiteY4" fmla="*/ 341888 h 606686"/>
              <a:gd name="connsiteX5" fmla="*/ 211596 w 583586"/>
              <a:gd name="connsiteY5" fmla="*/ 196665 h 606686"/>
              <a:gd name="connsiteX6" fmla="*/ 251254 w 583586"/>
              <a:gd name="connsiteY6" fmla="*/ 236252 h 606686"/>
              <a:gd name="connsiteX7" fmla="*/ 211596 w 583586"/>
              <a:gd name="connsiteY7" fmla="*/ 275839 h 606686"/>
              <a:gd name="connsiteX8" fmla="*/ 171938 w 583586"/>
              <a:gd name="connsiteY8" fmla="*/ 236252 h 606686"/>
              <a:gd name="connsiteX9" fmla="*/ 211596 w 583586"/>
              <a:gd name="connsiteY9" fmla="*/ 196665 h 606686"/>
              <a:gd name="connsiteX10" fmla="*/ 376762 w 583586"/>
              <a:gd name="connsiteY10" fmla="*/ 196622 h 606686"/>
              <a:gd name="connsiteX11" fmla="*/ 390780 w 583586"/>
              <a:gd name="connsiteY11" fmla="*/ 202421 h 606686"/>
              <a:gd name="connsiteX12" fmla="*/ 390780 w 583586"/>
              <a:gd name="connsiteY12" fmla="*/ 230418 h 606686"/>
              <a:gd name="connsiteX13" fmla="*/ 205741 w 583586"/>
              <a:gd name="connsiteY13" fmla="*/ 415286 h 606686"/>
              <a:gd name="connsiteX14" fmla="*/ 191679 w 583586"/>
              <a:gd name="connsiteY14" fmla="*/ 421063 h 606686"/>
              <a:gd name="connsiteX15" fmla="*/ 177705 w 583586"/>
              <a:gd name="connsiteY15" fmla="*/ 415286 h 606686"/>
              <a:gd name="connsiteX16" fmla="*/ 177705 w 583586"/>
              <a:gd name="connsiteY16" fmla="*/ 387200 h 606686"/>
              <a:gd name="connsiteX17" fmla="*/ 362744 w 583586"/>
              <a:gd name="connsiteY17" fmla="*/ 202421 h 606686"/>
              <a:gd name="connsiteX18" fmla="*/ 376762 w 583586"/>
              <a:gd name="connsiteY18" fmla="*/ 196622 h 606686"/>
              <a:gd name="connsiteX19" fmla="*/ 291793 w 583586"/>
              <a:gd name="connsiteY19" fmla="*/ 39614 h 606686"/>
              <a:gd name="connsiteX20" fmla="*/ 277420 w 583586"/>
              <a:gd name="connsiteY20" fmla="*/ 46479 h 606686"/>
              <a:gd name="connsiteX21" fmla="*/ 251788 w 583586"/>
              <a:gd name="connsiteY21" fmla="*/ 78028 h 606686"/>
              <a:gd name="connsiteX22" fmla="*/ 191537 w 583586"/>
              <a:gd name="connsiteY22" fmla="*/ 97668 h 606686"/>
              <a:gd name="connsiteX23" fmla="*/ 152199 w 583586"/>
              <a:gd name="connsiteY23" fmla="*/ 87093 h 606686"/>
              <a:gd name="connsiteX24" fmla="*/ 128971 w 583586"/>
              <a:gd name="connsiteY24" fmla="*/ 103978 h 606686"/>
              <a:gd name="connsiteX25" fmla="*/ 126835 w 583586"/>
              <a:gd name="connsiteY25" fmla="*/ 144503 h 606686"/>
              <a:gd name="connsiteX26" fmla="*/ 89545 w 583586"/>
              <a:gd name="connsiteY26" fmla="*/ 195782 h 606686"/>
              <a:gd name="connsiteX27" fmla="*/ 51543 w 583586"/>
              <a:gd name="connsiteY27" fmla="*/ 210267 h 606686"/>
              <a:gd name="connsiteX28" fmla="*/ 42643 w 583586"/>
              <a:gd name="connsiteY28" fmla="*/ 237640 h 606686"/>
              <a:gd name="connsiteX29" fmla="*/ 64892 w 583586"/>
              <a:gd name="connsiteY29" fmla="*/ 271677 h 606686"/>
              <a:gd name="connsiteX30" fmla="*/ 64892 w 583586"/>
              <a:gd name="connsiteY30" fmla="*/ 335042 h 606686"/>
              <a:gd name="connsiteX31" fmla="*/ 42643 w 583586"/>
              <a:gd name="connsiteY31" fmla="*/ 369079 h 606686"/>
              <a:gd name="connsiteX32" fmla="*/ 51543 w 583586"/>
              <a:gd name="connsiteY32" fmla="*/ 396363 h 606686"/>
              <a:gd name="connsiteX33" fmla="*/ 89545 w 583586"/>
              <a:gd name="connsiteY33" fmla="*/ 410937 h 606686"/>
              <a:gd name="connsiteX34" fmla="*/ 126835 w 583586"/>
              <a:gd name="connsiteY34" fmla="*/ 462127 h 606686"/>
              <a:gd name="connsiteX35" fmla="*/ 128971 w 583586"/>
              <a:gd name="connsiteY35" fmla="*/ 502741 h 606686"/>
              <a:gd name="connsiteX36" fmla="*/ 152199 w 583586"/>
              <a:gd name="connsiteY36" fmla="*/ 519626 h 606686"/>
              <a:gd name="connsiteX37" fmla="*/ 191537 w 583586"/>
              <a:gd name="connsiteY37" fmla="*/ 509051 h 606686"/>
              <a:gd name="connsiteX38" fmla="*/ 206577 w 583586"/>
              <a:gd name="connsiteY38" fmla="*/ 507095 h 606686"/>
              <a:gd name="connsiteX39" fmla="*/ 251788 w 583586"/>
              <a:gd name="connsiteY39" fmla="*/ 528602 h 606686"/>
              <a:gd name="connsiteX40" fmla="*/ 277420 w 583586"/>
              <a:gd name="connsiteY40" fmla="*/ 560240 h 606686"/>
              <a:gd name="connsiteX41" fmla="*/ 306166 w 583586"/>
              <a:gd name="connsiteY41" fmla="*/ 560240 h 606686"/>
              <a:gd name="connsiteX42" fmla="*/ 331709 w 583586"/>
              <a:gd name="connsiteY42" fmla="*/ 528602 h 606686"/>
              <a:gd name="connsiteX43" fmla="*/ 392049 w 583586"/>
              <a:gd name="connsiteY43" fmla="*/ 509051 h 606686"/>
              <a:gd name="connsiteX44" fmla="*/ 431387 w 583586"/>
              <a:gd name="connsiteY44" fmla="*/ 519626 h 606686"/>
              <a:gd name="connsiteX45" fmla="*/ 454615 w 583586"/>
              <a:gd name="connsiteY45" fmla="*/ 502741 h 606686"/>
              <a:gd name="connsiteX46" fmla="*/ 456751 w 583586"/>
              <a:gd name="connsiteY46" fmla="*/ 462127 h 606686"/>
              <a:gd name="connsiteX47" fmla="*/ 494041 w 583586"/>
              <a:gd name="connsiteY47" fmla="*/ 410937 h 606686"/>
              <a:gd name="connsiteX48" fmla="*/ 532043 w 583586"/>
              <a:gd name="connsiteY48" fmla="*/ 396363 h 606686"/>
              <a:gd name="connsiteX49" fmla="*/ 540854 w 583586"/>
              <a:gd name="connsiteY49" fmla="*/ 369079 h 606686"/>
              <a:gd name="connsiteX50" fmla="*/ 518694 w 583586"/>
              <a:gd name="connsiteY50" fmla="*/ 335042 h 606686"/>
              <a:gd name="connsiteX51" fmla="*/ 518694 w 583586"/>
              <a:gd name="connsiteY51" fmla="*/ 271677 h 606686"/>
              <a:gd name="connsiteX52" fmla="*/ 540854 w 583586"/>
              <a:gd name="connsiteY52" fmla="*/ 237640 h 606686"/>
              <a:gd name="connsiteX53" fmla="*/ 532043 w 583586"/>
              <a:gd name="connsiteY53" fmla="*/ 210267 h 606686"/>
              <a:gd name="connsiteX54" fmla="*/ 494041 w 583586"/>
              <a:gd name="connsiteY54" fmla="*/ 195782 h 606686"/>
              <a:gd name="connsiteX55" fmla="*/ 456751 w 583586"/>
              <a:gd name="connsiteY55" fmla="*/ 144503 h 606686"/>
              <a:gd name="connsiteX56" fmla="*/ 454615 w 583586"/>
              <a:gd name="connsiteY56" fmla="*/ 103978 h 606686"/>
              <a:gd name="connsiteX57" fmla="*/ 431387 w 583586"/>
              <a:gd name="connsiteY57" fmla="*/ 87093 h 606686"/>
              <a:gd name="connsiteX58" fmla="*/ 392049 w 583586"/>
              <a:gd name="connsiteY58" fmla="*/ 97668 h 606686"/>
              <a:gd name="connsiteX59" fmla="*/ 331709 w 583586"/>
              <a:gd name="connsiteY59" fmla="*/ 78028 h 606686"/>
              <a:gd name="connsiteX60" fmla="*/ 306166 w 583586"/>
              <a:gd name="connsiteY60" fmla="*/ 46479 h 606686"/>
              <a:gd name="connsiteX61" fmla="*/ 291793 w 583586"/>
              <a:gd name="connsiteY61" fmla="*/ 39614 h 606686"/>
              <a:gd name="connsiteX62" fmla="*/ 291793 w 583586"/>
              <a:gd name="connsiteY62" fmla="*/ 0 h 606686"/>
              <a:gd name="connsiteX63" fmla="*/ 337049 w 583586"/>
              <a:gd name="connsiteY63" fmla="*/ 21595 h 606686"/>
              <a:gd name="connsiteX64" fmla="*/ 362591 w 583586"/>
              <a:gd name="connsiteY64" fmla="*/ 53144 h 606686"/>
              <a:gd name="connsiteX65" fmla="*/ 381726 w 583586"/>
              <a:gd name="connsiteY65" fmla="*/ 59365 h 606686"/>
              <a:gd name="connsiteX66" fmla="*/ 421063 w 583586"/>
              <a:gd name="connsiteY66" fmla="*/ 48878 h 606686"/>
              <a:gd name="connsiteX67" fmla="*/ 494219 w 583586"/>
              <a:gd name="connsiteY67" fmla="*/ 101934 h 606686"/>
              <a:gd name="connsiteX68" fmla="*/ 496355 w 583586"/>
              <a:gd name="connsiteY68" fmla="*/ 142459 h 606686"/>
              <a:gd name="connsiteX69" fmla="*/ 508192 w 583586"/>
              <a:gd name="connsiteY69" fmla="*/ 158811 h 606686"/>
              <a:gd name="connsiteX70" fmla="*/ 546194 w 583586"/>
              <a:gd name="connsiteY70" fmla="*/ 173297 h 606686"/>
              <a:gd name="connsiteX71" fmla="*/ 574139 w 583586"/>
              <a:gd name="connsiteY71" fmla="*/ 259235 h 606686"/>
              <a:gd name="connsiteX72" fmla="*/ 551979 w 583586"/>
              <a:gd name="connsiteY72" fmla="*/ 293273 h 606686"/>
              <a:gd name="connsiteX73" fmla="*/ 551979 w 583586"/>
              <a:gd name="connsiteY73" fmla="*/ 313446 h 606686"/>
              <a:gd name="connsiteX74" fmla="*/ 574139 w 583586"/>
              <a:gd name="connsiteY74" fmla="*/ 347484 h 606686"/>
              <a:gd name="connsiteX75" fmla="*/ 546194 w 583586"/>
              <a:gd name="connsiteY75" fmla="*/ 433333 h 606686"/>
              <a:gd name="connsiteX76" fmla="*/ 508192 w 583586"/>
              <a:gd name="connsiteY76" fmla="*/ 447908 h 606686"/>
              <a:gd name="connsiteX77" fmla="*/ 496355 w 583586"/>
              <a:gd name="connsiteY77" fmla="*/ 464171 h 606686"/>
              <a:gd name="connsiteX78" fmla="*/ 494219 w 583586"/>
              <a:gd name="connsiteY78" fmla="*/ 504785 h 606686"/>
              <a:gd name="connsiteX79" fmla="*/ 421063 w 583586"/>
              <a:gd name="connsiteY79" fmla="*/ 557841 h 606686"/>
              <a:gd name="connsiteX80" fmla="*/ 381726 w 583586"/>
              <a:gd name="connsiteY80" fmla="*/ 547265 h 606686"/>
              <a:gd name="connsiteX81" fmla="*/ 362591 w 583586"/>
              <a:gd name="connsiteY81" fmla="*/ 553575 h 606686"/>
              <a:gd name="connsiteX82" fmla="*/ 337049 w 583586"/>
              <a:gd name="connsiteY82" fmla="*/ 585124 h 606686"/>
              <a:gd name="connsiteX83" fmla="*/ 246537 w 583586"/>
              <a:gd name="connsiteY83" fmla="*/ 585124 h 606686"/>
              <a:gd name="connsiteX84" fmla="*/ 220995 w 583586"/>
              <a:gd name="connsiteY84" fmla="*/ 553575 h 606686"/>
              <a:gd name="connsiteX85" fmla="*/ 201771 w 583586"/>
              <a:gd name="connsiteY85" fmla="*/ 547265 h 606686"/>
              <a:gd name="connsiteX86" fmla="*/ 162523 w 583586"/>
              <a:gd name="connsiteY86" fmla="*/ 557841 h 606686"/>
              <a:gd name="connsiteX87" fmla="*/ 89367 w 583586"/>
              <a:gd name="connsiteY87" fmla="*/ 504785 h 606686"/>
              <a:gd name="connsiteX88" fmla="*/ 87231 w 583586"/>
              <a:gd name="connsiteY88" fmla="*/ 464171 h 606686"/>
              <a:gd name="connsiteX89" fmla="*/ 75394 w 583586"/>
              <a:gd name="connsiteY89" fmla="*/ 447908 h 606686"/>
              <a:gd name="connsiteX90" fmla="*/ 37392 w 583586"/>
              <a:gd name="connsiteY90" fmla="*/ 433333 h 606686"/>
              <a:gd name="connsiteX91" fmla="*/ 9447 w 583586"/>
              <a:gd name="connsiteY91" fmla="*/ 347484 h 606686"/>
              <a:gd name="connsiteX92" fmla="*/ 31607 w 583586"/>
              <a:gd name="connsiteY92" fmla="*/ 313446 h 606686"/>
              <a:gd name="connsiteX93" fmla="*/ 31607 w 583586"/>
              <a:gd name="connsiteY93" fmla="*/ 293273 h 606686"/>
              <a:gd name="connsiteX94" fmla="*/ 9447 w 583586"/>
              <a:gd name="connsiteY94" fmla="*/ 259235 h 606686"/>
              <a:gd name="connsiteX95" fmla="*/ 37392 w 583586"/>
              <a:gd name="connsiteY95" fmla="*/ 173297 h 606686"/>
              <a:gd name="connsiteX96" fmla="*/ 75394 w 583586"/>
              <a:gd name="connsiteY96" fmla="*/ 158811 h 606686"/>
              <a:gd name="connsiteX97" fmla="*/ 87231 w 583586"/>
              <a:gd name="connsiteY97" fmla="*/ 142459 h 606686"/>
              <a:gd name="connsiteX98" fmla="*/ 89367 w 583586"/>
              <a:gd name="connsiteY98" fmla="*/ 101934 h 606686"/>
              <a:gd name="connsiteX99" fmla="*/ 162523 w 583586"/>
              <a:gd name="connsiteY99" fmla="*/ 48878 h 606686"/>
              <a:gd name="connsiteX100" fmla="*/ 201771 w 583586"/>
              <a:gd name="connsiteY100" fmla="*/ 59365 h 606686"/>
              <a:gd name="connsiteX101" fmla="*/ 220995 w 583586"/>
              <a:gd name="connsiteY101" fmla="*/ 53144 h 606686"/>
              <a:gd name="connsiteX102" fmla="*/ 246537 w 583586"/>
              <a:gd name="connsiteY102" fmla="*/ 21595 h 606686"/>
              <a:gd name="connsiteX103" fmla="*/ 291793 w 583586"/>
              <a:gd name="connsiteY103" fmla="*/ 0 h 606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583586" h="606686">
                <a:moveTo>
                  <a:pt x="357031" y="341888"/>
                </a:moveTo>
                <a:cubicBezTo>
                  <a:pt x="378934" y="341888"/>
                  <a:pt x="396689" y="359612"/>
                  <a:pt x="396689" y="381475"/>
                </a:cubicBezTo>
                <a:cubicBezTo>
                  <a:pt x="396689" y="403338"/>
                  <a:pt x="378934" y="421062"/>
                  <a:pt x="357031" y="421062"/>
                </a:cubicBezTo>
                <a:cubicBezTo>
                  <a:pt x="335128" y="421062"/>
                  <a:pt x="317373" y="403338"/>
                  <a:pt x="317373" y="381475"/>
                </a:cubicBezTo>
                <a:cubicBezTo>
                  <a:pt x="317373" y="359612"/>
                  <a:pt x="335128" y="341888"/>
                  <a:pt x="357031" y="341888"/>
                </a:cubicBezTo>
                <a:close/>
                <a:moveTo>
                  <a:pt x="211596" y="196665"/>
                </a:moveTo>
                <a:cubicBezTo>
                  <a:pt x="233499" y="196665"/>
                  <a:pt x="251254" y="214389"/>
                  <a:pt x="251254" y="236252"/>
                </a:cubicBezTo>
                <a:cubicBezTo>
                  <a:pt x="251254" y="258115"/>
                  <a:pt x="233499" y="275839"/>
                  <a:pt x="211596" y="275839"/>
                </a:cubicBezTo>
                <a:cubicBezTo>
                  <a:pt x="189693" y="275839"/>
                  <a:pt x="171938" y="258115"/>
                  <a:pt x="171938" y="236252"/>
                </a:cubicBezTo>
                <a:cubicBezTo>
                  <a:pt x="171938" y="214389"/>
                  <a:pt x="189693" y="196665"/>
                  <a:pt x="211596" y="196665"/>
                </a:cubicBezTo>
                <a:close/>
                <a:moveTo>
                  <a:pt x="376762" y="196622"/>
                </a:moveTo>
                <a:cubicBezTo>
                  <a:pt x="381835" y="196622"/>
                  <a:pt x="386908" y="198555"/>
                  <a:pt x="390780" y="202421"/>
                </a:cubicBezTo>
                <a:cubicBezTo>
                  <a:pt x="398523" y="210154"/>
                  <a:pt x="398523" y="222686"/>
                  <a:pt x="390780" y="230418"/>
                </a:cubicBezTo>
                <a:lnTo>
                  <a:pt x="205741" y="415286"/>
                </a:lnTo>
                <a:cubicBezTo>
                  <a:pt x="201825" y="419108"/>
                  <a:pt x="196752" y="421063"/>
                  <a:pt x="191679" y="421063"/>
                </a:cubicBezTo>
                <a:cubicBezTo>
                  <a:pt x="186606" y="421063"/>
                  <a:pt x="181532" y="419108"/>
                  <a:pt x="177705" y="415286"/>
                </a:cubicBezTo>
                <a:cubicBezTo>
                  <a:pt x="169962" y="407553"/>
                  <a:pt x="169962" y="394933"/>
                  <a:pt x="177705" y="387200"/>
                </a:cubicBezTo>
                <a:lnTo>
                  <a:pt x="362744" y="202421"/>
                </a:lnTo>
                <a:cubicBezTo>
                  <a:pt x="366615" y="198555"/>
                  <a:pt x="371688" y="196622"/>
                  <a:pt x="376762" y="196622"/>
                </a:cubicBezTo>
                <a:close/>
                <a:moveTo>
                  <a:pt x="291793" y="39614"/>
                </a:moveTo>
                <a:cubicBezTo>
                  <a:pt x="286453" y="39614"/>
                  <a:pt x="281114" y="41902"/>
                  <a:pt x="277420" y="46479"/>
                </a:cubicBezTo>
                <a:lnTo>
                  <a:pt x="251788" y="78028"/>
                </a:lnTo>
                <a:cubicBezTo>
                  <a:pt x="237371" y="95891"/>
                  <a:pt x="213697" y="103623"/>
                  <a:pt x="191537" y="97668"/>
                </a:cubicBezTo>
                <a:lnTo>
                  <a:pt x="152199" y="87093"/>
                </a:lnTo>
                <a:cubicBezTo>
                  <a:pt x="140808" y="84071"/>
                  <a:pt x="129505" y="92247"/>
                  <a:pt x="128971" y="103978"/>
                </a:cubicBezTo>
                <a:lnTo>
                  <a:pt x="126835" y="144503"/>
                </a:lnTo>
                <a:cubicBezTo>
                  <a:pt x="125678" y="167432"/>
                  <a:pt x="110993" y="187605"/>
                  <a:pt x="89545" y="195782"/>
                </a:cubicBezTo>
                <a:lnTo>
                  <a:pt x="51543" y="210267"/>
                </a:lnTo>
                <a:cubicBezTo>
                  <a:pt x="40596" y="214533"/>
                  <a:pt x="36235" y="227775"/>
                  <a:pt x="42643" y="237640"/>
                </a:cubicBezTo>
                <a:lnTo>
                  <a:pt x="64892" y="271677"/>
                </a:lnTo>
                <a:cubicBezTo>
                  <a:pt x="77352" y="290873"/>
                  <a:pt x="77352" y="315757"/>
                  <a:pt x="64892" y="335042"/>
                </a:cubicBezTo>
                <a:lnTo>
                  <a:pt x="42643" y="369079"/>
                </a:lnTo>
                <a:cubicBezTo>
                  <a:pt x="36235" y="378944"/>
                  <a:pt x="40507" y="392186"/>
                  <a:pt x="51543" y="396363"/>
                </a:cubicBezTo>
                <a:lnTo>
                  <a:pt x="89545" y="410937"/>
                </a:lnTo>
                <a:cubicBezTo>
                  <a:pt x="110993" y="419114"/>
                  <a:pt x="125678" y="439198"/>
                  <a:pt x="126835" y="462127"/>
                </a:cubicBezTo>
                <a:lnTo>
                  <a:pt x="128971" y="502741"/>
                </a:lnTo>
                <a:cubicBezTo>
                  <a:pt x="129505" y="514472"/>
                  <a:pt x="140808" y="522648"/>
                  <a:pt x="152199" y="519626"/>
                </a:cubicBezTo>
                <a:lnTo>
                  <a:pt x="191537" y="509051"/>
                </a:lnTo>
                <a:cubicBezTo>
                  <a:pt x="196521" y="507718"/>
                  <a:pt x="201593" y="507095"/>
                  <a:pt x="206577" y="507095"/>
                </a:cubicBezTo>
                <a:cubicBezTo>
                  <a:pt x="223843" y="507095"/>
                  <a:pt x="240664" y="514827"/>
                  <a:pt x="251788" y="528602"/>
                </a:cubicBezTo>
                <a:lnTo>
                  <a:pt x="277420" y="560240"/>
                </a:lnTo>
                <a:cubicBezTo>
                  <a:pt x="284807" y="569394"/>
                  <a:pt x="298779" y="569394"/>
                  <a:pt x="306166" y="560240"/>
                </a:cubicBezTo>
                <a:lnTo>
                  <a:pt x="331709" y="528602"/>
                </a:lnTo>
                <a:cubicBezTo>
                  <a:pt x="346215" y="510828"/>
                  <a:pt x="369889" y="503096"/>
                  <a:pt x="392049" y="509051"/>
                </a:cubicBezTo>
                <a:lnTo>
                  <a:pt x="431387" y="519626"/>
                </a:lnTo>
                <a:cubicBezTo>
                  <a:pt x="442689" y="522648"/>
                  <a:pt x="453992" y="514472"/>
                  <a:pt x="454615" y="502741"/>
                </a:cubicBezTo>
                <a:lnTo>
                  <a:pt x="456751" y="462127"/>
                </a:lnTo>
                <a:cubicBezTo>
                  <a:pt x="457908" y="439198"/>
                  <a:pt x="472504" y="419114"/>
                  <a:pt x="494041" y="410937"/>
                </a:cubicBezTo>
                <a:lnTo>
                  <a:pt x="532043" y="396363"/>
                </a:lnTo>
                <a:cubicBezTo>
                  <a:pt x="542990" y="392186"/>
                  <a:pt x="547351" y="378944"/>
                  <a:pt x="540854" y="369079"/>
                </a:cubicBezTo>
                <a:lnTo>
                  <a:pt x="518694" y="335042"/>
                </a:lnTo>
                <a:cubicBezTo>
                  <a:pt x="506145" y="315757"/>
                  <a:pt x="506145" y="290873"/>
                  <a:pt x="518694" y="271677"/>
                </a:cubicBezTo>
                <a:lnTo>
                  <a:pt x="540854" y="237640"/>
                </a:lnTo>
                <a:cubicBezTo>
                  <a:pt x="547262" y="227775"/>
                  <a:pt x="542990" y="214533"/>
                  <a:pt x="532043" y="210267"/>
                </a:cubicBezTo>
                <a:lnTo>
                  <a:pt x="494041" y="195782"/>
                </a:lnTo>
                <a:cubicBezTo>
                  <a:pt x="472504" y="187605"/>
                  <a:pt x="457908" y="167432"/>
                  <a:pt x="456751" y="144503"/>
                </a:cubicBezTo>
                <a:lnTo>
                  <a:pt x="454615" y="103978"/>
                </a:lnTo>
                <a:cubicBezTo>
                  <a:pt x="453992" y="92247"/>
                  <a:pt x="442778" y="84071"/>
                  <a:pt x="431387" y="87093"/>
                </a:cubicBezTo>
                <a:lnTo>
                  <a:pt x="392049" y="97668"/>
                </a:lnTo>
                <a:cubicBezTo>
                  <a:pt x="369889" y="103623"/>
                  <a:pt x="346215" y="95891"/>
                  <a:pt x="331709" y="78028"/>
                </a:cubicBezTo>
                <a:lnTo>
                  <a:pt x="306166" y="46479"/>
                </a:lnTo>
                <a:cubicBezTo>
                  <a:pt x="302473" y="41902"/>
                  <a:pt x="297133" y="39614"/>
                  <a:pt x="291793" y="39614"/>
                </a:cubicBezTo>
                <a:close/>
                <a:moveTo>
                  <a:pt x="291793" y="0"/>
                </a:moveTo>
                <a:cubicBezTo>
                  <a:pt x="308592" y="0"/>
                  <a:pt x="325390" y="7198"/>
                  <a:pt x="337049" y="21595"/>
                </a:cubicBezTo>
                <a:lnTo>
                  <a:pt x="362591" y="53144"/>
                </a:lnTo>
                <a:cubicBezTo>
                  <a:pt x="367219" y="58832"/>
                  <a:pt x="374695" y="61320"/>
                  <a:pt x="381726" y="59365"/>
                </a:cubicBezTo>
                <a:lnTo>
                  <a:pt x="421063" y="48878"/>
                </a:lnTo>
                <a:cubicBezTo>
                  <a:pt x="456751" y="39280"/>
                  <a:pt x="492350" y="64964"/>
                  <a:pt x="494219" y="101934"/>
                </a:cubicBezTo>
                <a:lnTo>
                  <a:pt x="496355" y="142459"/>
                </a:lnTo>
                <a:cubicBezTo>
                  <a:pt x="496711" y="149747"/>
                  <a:pt x="501339" y="156145"/>
                  <a:pt x="508192" y="158811"/>
                </a:cubicBezTo>
                <a:lnTo>
                  <a:pt x="546194" y="173297"/>
                </a:lnTo>
                <a:cubicBezTo>
                  <a:pt x="580725" y="186539"/>
                  <a:pt x="594342" y="228219"/>
                  <a:pt x="574139" y="259235"/>
                </a:cubicBezTo>
                <a:lnTo>
                  <a:pt x="551979" y="293273"/>
                </a:lnTo>
                <a:cubicBezTo>
                  <a:pt x="547974" y="299405"/>
                  <a:pt x="547974" y="307314"/>
                  <a:pt x="551979" y="313446"/>
                </a:cubicBezTo>
                <a:lnTo>
                  <a:pt x="574139" y="347484"/>
                </a:lnTo>
                <a:cubicBezTo>
                  <a:pt x="594342" y="378411"/>
                  <a:pt x="580814" y="420180"/>
                  <a:pt x="546194" y="433333"/>
                </a:cubicBezTo>
                <a:lnTo>
                  <a:pt x="508192" y="447908"/>
                </a:lnTo>
                <a:cubicBezTo>
                  <a:pt x="501339" y="450485"/>
                  <a:pt x="496711" y="456884"/>
                  <a:pt x="496355" y="464171"/>
                </a:cubicBezTo>
                <a:lnTo>
                  <a:pt x="494219" y="504785"/>
                </a:lnTo>
                <a:cubicBezTo>
                  <a:pt x="492350" y="541666"/>
                  <a:pt x="456840" y="567439"/>
                  <a:pt x="421063" y="557841"/>
                </a:cubicBezTo>
                <a:lnTo>
                  <a:pt x="381726" y="547265"/>
                </a:lnTo>
                <a:cubicBezTo>
                  <a:pt x="374695" y="545399"/>
                  <a:pt x="367219" y="547887"/>
                  <a:pt x="362591" y="553575"/>
                </a:cubicBezTo>
                <a:lnTo>
                  <a:pt x="337049" y="585124"/>
                </a:lnTo>
                <a:cubicBezTo>
                  <a:pt x="313731" y="613829"/>
                  <a:pt x="269855" y="613918"/>
                  <a:pt x="246537" y="585124"/>
                </a:cubicBezTo>
                <a:lnTo>
                  <a:pt x="220995" y="553575"/>
                </a:lnTo>
                <a:cubicBezTo>
                  <a:pt x="216367" y="547887"/>
                  <a:pt x="208891" y="545399"/>
                  <a:pt x="201771" y="547265"/>
                </a:cubicBezTo>
                <a:lnTo>
                  <a:pt x="162523" y="557841"/>
                </a:lnTo>
                <a:cubicBezTo>
                  <a:pt x="126746" y="567439"/>
                  <a:pt x="91236" y="541755"/>
                  <a:pt x="89367" y="504785"/>
                </a:cubicBezTo>
                <a:lnTo>
                  <a:pt x="87231" y="464171"/>
                </a:lnTo>
                <a:cubicBezTo>
                  <a:pt x="86875" y="456884"/>
                  <a:pt x="82247" y="450485"/>
                  <a:pt x="75394" y="447908"/>
                </a:cubicBezTo>
                <a:lnTo>
                  <a:pt x="37392" y="433333"/>
                </a:lnTo>
                <a:cubicBezTo>
                  <a:pt x="2861" y="420180"/>
                  <a:pt x="-10756" y="378500"/>
                  <a:pt x="9447" y="347484"/>
                </a:cubicBezTo>
                <a:lnTo>
                  <a:pt x="31607" y="313446"/>
                </a:lnTo>
                <a:cubicBezTo>
                  <a:pt x="35612" y="307314"/>
                  <a:pt x="35612" y="299405"/>
                  <a:pt x="31607" y="293273"/>
                </a:cubicBezTo>
                <a:lnTo>
                  <a:pt x="9447" y="259235"/>
                </a:lnTo>
                <a:cubicBezTo>
                  <a:pt x="-10756" y="228219"/>
                  <a:pt x="2772" y="186539"/>
                  <a:pt x="37392" y="173297"/>
                </a:cubicBezTo>
                <a:lnTo>
                  <a:pt x="75394" y="158811"/>
                </a:lnTo>
                <a:cubicBezTo>
                  <a:pt x="82158" y="156145"/>
                  <a:pt x="86875" y="149747"/>
                  <a:pt x="87231" y="142459"/>
                </a:cubicBezTo>
                <a:lnTo>
                  <a:pt x="89367" y="101934"/>
                </a:lnTo>
                <a:cubicBezTo>
                  <a:pt x="91236" y="65053"/>
                  <a:pt x="126746" y="39191"/>
                  <a:pt x="162523" y="48878"/>
                </a:cubicBezTo>
                <a:lnTo>
                  <a:pt x="201771" y="59365"/>
                </a:lnTo>
                <a:cubicBezTo>
                  <a:pt x="208891" y="61320"/>
                  <a:pt x="216367" y="58832"/>
                  <a:pt x="220995" y="53144"/>
                </a:cubicBezTo>
                <a:lnTo>
                  <a:pt x="246537" y="21595"/>
                </a:lnTo>
                <a:cubicBezTo>
                  <a:pt x="258196" y="7198"/>
                  <a:pt x="274995" y="0"/>
                  <a:pt x="291793" y="0"/>
                </a:cubicBez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图片 1">
            <a:extLst>
              <a:ext uri="{FF2B5EF4-FFF2-40B4-BE49-F238E27FC236}">
                <a16:creationId xmlns:a16="http://schemas.microsoft.com/office/drawing/2014/main" id="{6ACCFDDB-5834-AEFE-513E-03D664C6A70C}"/>
              </a:ext>
            </a:extLst>
          </p:cNvPr>
          <p:cNvPicPr>
            <a:picLocks noChangeAspect="1"/>
          </p:cNvPicPr>
          <p:nvPr/>
        </p:nvPicPr>
        <p:blipFill>
          <a:blip r:embed="rId5"/>
          <a:stretch>
            <a:fillRect/>
          </a:stretch>
        </p:blipFill>
        <p:spPr>
          <a:xfrm>
            <a:off x="5941735" y="1011509"/>
            <a:ext cx="1414395" cy="1566808"/>
          </a:xfrm>
          <a:prstGeom prst="rect">
            <a:avLst/>
          </a:prstGeom>
        </p:spPr>
      </p:pic>
      <p:pic>
        <p:nvPicPr>
          <p:cNvPr id="5" name="图片 4">
            <a:extLst>
              <a:ext uri="{FF2B5EF4-FFF2-40B4-BE49-F238E27FC236}">
                <a16:creationId xmlns:a16="http://schemas.microsoft.com/office/drawing/2014/main" id="{BED1601F-6030-95CE-0E37-693E37294F42}"/>
              </a:ext>
            </a:extLst>
          </p:cNvPr>
          <p:cNvPicPr>
            <a:picLocks noChangeAspect="1"/>
          </p:cNvPicPr>
          <p:nvPr/>
        </p:nvPicPr>
        <p:blipFill>
          <a:blip r:embed="rId6"/>
          <a:stretch>
            <a:fillRect/>
          </a:stretch>
        </p:blipFill>
        <p:spPr>
          <a:xfrm>
            <a:off x="4796655" y="157780"/>
            <a:ext cx="1950889" cy="2219136"/>
          </a:xfrm>
          <a:prstGeom prst="rect">
            <a:avLst/>
          </a:prstGeom>
        </p:spPr>
      </p:pic>
    </p:spTree>
    <p:custDataLst>
      <p:tags r:id="rId1"/>
    </p:custDataLst>
    <p:extLst>
      <p:ext uri="{BB962C8B-B14F-4D97-AF65-F5344CB8AC3E}">
        <p14:creationId xmlns:p14="http://schemas.microsoft.com/office/powerpoint/2010/main" val="13838268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图片包含 游戏机, 日落&#10;&#10;描述已自动生成">
            <a:extLst>
              <a:ext uri="{FF2B5EF4-FFF2-40B4-BE49-F238E27FC236}">
                <a16:creationId xmlns:a16="http://schemas.microsoft.com/office/drawing/2014/main" id="{6A5C6B03-3B68-C33A-40DC-2B3AD4C45970}"/>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9170" y="0"/>
            <a:ext cx="12211170" cy="6858000"/>
          </a:xfrm>
          <a:prstGeom prst="rect">
            <a:avLst/>
          </a:prstGeom>
        </p:spPr>
      </p:pic>
      <p:sp>
        <p:nvSpPr>
          <p:cNvPr id="8" name="矩形 7">
            <a:extLst>
              <a:ext uri="{FF2B5EF4-FFF2-40B4-BE49-F238E27FC236}">
                <a16:creationId xmlns:a16="http://schemas.microsoft.com/office/drawing/2014/main" id="{3231B3F1-8202-AF31-DFFA-B7E25024160D}"/>
              </a:ext>
            </a:extLst>
          </p:cNvPr>
          <p:cNvSpPr/>
          <p:nvPr/>
        </p:nvSpPr>
        <p:spPr>
          <a:xfrm>
            <a:off x="-19171" y="-3544"/>
            <a:ext cx="12211170" cy="6858000"/>
          </a:xfrm>
          <a:prstGeom prst="rect">
            <a:avLst/>
          </a:prstGeom>
          <a:gradFill flip="none" rotWithShape="1">
            <a:gsLst>
              <a:gs pos="0">
                <a:schemeClr val="tx1"/>
              </a:gs>
              <a:gs pos="100000">
                <a:schemeClr val="accent1">
                  <a:lumMod val="50000"/>
                  <a:alpha val="82000"/>
                </a:schemeClr>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id="{21434B07-06C1-8D25-CB21-2113C9CC556B}"/>
              </a:ext>
            </a:extLst>
          </p:cNvPr>
          <p:cNvSpPr/>
          <p:nvPr/>
        </p:nvSpPr>
        <p:spPr>
          <a:xfrm>
            <a:off x="4049534" y="1873684"/>
            <a:ext cx="3904354" cy="3904526"/>
          </a:xfrm>
          <a:prstGeom prst="ellipse">
            <a:avLst/>
          </a:prstGeom>
          <a:gradFill flip="none" rotWithShape="1">
            <a:gsLst>
              <a:gs pos="88000">
                <a:schemeClr val="accent1">
                  <a:alpha val="5000"/>
                </a:schemeClr>
              </a:gs>
              <a:gs pos="100000">
                <a:schemeClr val="accent1">
                  <a:lumMod val="40000"/>
                  <a:lumOff val="60000"/>
                  <a:alpha val="31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9" name="椭圆 28">
            <a:extLst>
              <a:ext uri="{FF2B5EF4-FFF2-40B4-BE49-F238E27FC236}">
                <a16:creationId xmlns:a16="http://schemas.microsoft.com/office/drawing/2014/main" id="{24FBE596-80E5-F8F8-36C8-8CB6C6B0D16D}"/>
              </a:ext>
            </a:extLst>
          </p:cNvPr>
          <p:cNvSpPr/>
          <p:nvPr/>
        </p:nvSpPr>
        <p:spPr>
          <a:xfrm>
            <a:off x="4700925" y="2525161"/>
            <a:ext cx="2601573" cy="2601573"/>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a:extLst>
              <a:ext uri="{FF2B5EF4-FFF2-40B4-BE49-F238E27FC236}">
                <a16:creationId xmlns:a16="http://schemas.microsoft.com/office/drawing/2014/main" id="{74D1A0AC-8026-345F-4024-48E57C237776}"/>
              </a:ext>
            </a:extLst>
          </p:cNvPr>
          <p:cNvSpPr txBox="1"/>
          <p:nvPr/>
        </p:nvSpPr>
        <p:spPr>
          <a:xfrm>
            <a:off x="961446" y="525679"/>
            <a:ext cx="1620957" cy="523220"/>
          </a:xfrm>
          <a:prstGeom prst="rect">
            <a:avLst/>
          </a:prstGeom>
          <a:noFill/>
        </p:spPr>
        <p:txBody>
          <a:bodyPr wrap="none" rtlCol="0">
            <a:spAutoFit/>
          </a:bodyPr>
          <a:lstStyle/>
          <a:p>
            <a:pPr algn="ctr"/>
            <a:r>
              <a:rPr lang="zh-CN" altLang="en-US" sz="2800" dirty="0">
                <a:gradFill>
                  <a:gsLst>
                    <a:gs pos="0">
                      <a:schemeClr val="accent1"/>
                    </a:gs>
                    <a:gs pos="100000">
                      <a:schemeClr val="accent1">
                        <a:lumMod val="40000"/>
                        <a:lumOff val="60000"/>
                      </a:schemeClr>
                    </a:gs>
                  </a:gsLst>
                  <a:lin ang="16200000" scaled="1"/>
                </a:gradFill>
                <a:latin typeface="+mj-ea"/>
                <a:ea typeface="+mj-ea"/>
              </a:rPr>
              <a:t>工作总结</a:t>
            </a:r>
          </a:p>
        </p:txBody>
      </p:sp>
      <p:sp>
        <p:nvSpPr>
          <p:cNvPr id="28" name="椭圆 27">
            <a:extLst>
              <a:ext uri="{FF2B5EF4-FFF2-40B4-BE49-F238E27FC236}">
                <a16:creationId xmlns:a16="http://schemas.microsoft.com/office/drawing/2014/main" id="{EFC7C9F9-D2E0-8EF2-D89C-FA674B408AEF}"/>
              </a:ext>
            </a:extLst>
          </p:cNvPr>
          <p:cNvSpPr/>
          <p:nvPr/>
        </p:nvSpPr>
        <p:spPr>
          <a:xfrm>
            <a:off x="611886" y="240851"/>
            <a:ext cx="908474" cy="908514"/>
          </a:xfrm>
          <a:prstGeom prst="ellipse">
            <a:avLst/>
          </a:prstGeom>
          <a:gradFill flip="none" rotWithShape="1">
            <a:gsLst>
              <a:gs pos="88000">
                <a:schemeClr val="accent1">
                  <a:lumMod val="60000"/>
                  <a:lumOff val="40000"/>
                  <a:alpha val="0"/>
                </a:schemeClr>
              </a:gs>
              <a:gs pos="100000">
                <a:schemeClr val="accent1">
                  <a:lumMod val="20000"/>
                  <a:lumOff val="80000"/>
                  <a:alpha val="49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椭圆 1">
            <a:extLst>
              <a:ext uri="{FF2B5EF4-FFF2-40B4-BE49-F238E27FC236}">
                <a16:creationId xmlns:a16="http://schemas.microsoft.com/office/drawing/2014/main" id="{40494063-0421-E004-CF0D-414CB1F8E8D6}"/>
              </a:ext>
            </a:extLst>
          </p:cNvPr>
          <p:cNvSpPr/>
          <p:nvPr/>
        </p:nvSpPr>
        <p:spPr>
          <a:xfrm>
            <a:off x="5078451" y="2902687"/>
            <a:ext cx="1846521" cy="1846521"/>
          </a:xfrm>
          <a:prstGeom prst="ellipse">
            <a:avLst/>
          </a:prstGeom>
          <a:gradFill>
            <a:gsLst>
              <a:gs pos="0">
                <a:schemeClr val="accent1"/>
              </a:gs>
              <a:gs pos="100000">
                <a:schemeClr val="accent1">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a16="http://schemas.microsoft.com/office/drawing/2014/main" id="{B6065716-9BF5-A296-5AFD-D7A25CCFAA89}"/>
              </a:ext>
            </a:extLst>
          </p:cNvPr>
          <p:cNvSpPr/>
          <p:nvPr/>
        </p:nvSpPr>
        <p:spPr>
          <a:xfrm>
            <a:off x="3233002" y="1079790"/>
            <a:ext cx="5537418" cy="5537662"/>
          </a:xfrm>
          <a:prstGeom prst="ellipse">
            <a:avLst/>
          </a:prstGeom>
          <a:noFill/>
          <a:ln>
            <a:solidFill>
              <a:schemeClr val="accent1">
                <a:lumMod val="60000"/>
                <a:lumOff val="40000"/>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9" name="组合 8">
            <a:extLst>
              <a:ext uri="{FF2B5EF4-FFF2-40B4-BE49-F238E27FC236}">
                <a16:creationId xmlns:a16="http://schemas.microsoft.com/office/drawing/2014/main" id="{E52650F0-882F-8764-2E1D-F068AF6AAEAE}"/>
              </a:ext>
            </a:extLst>
          </p:cNvPr>
          <p:cNvGrpSpPr/>
          <p:nvPr/>
        </p:nvGrpSpPr>
        <p:grpSpPr>
          <a:xfrm>
            <a:off x="3666475" y="2094613"/>
            <a:ext cx="224196" cy="224196"/>
            <a:chOff x="1660377" y="2774185"/>
            <a:chExt cx="370441" cy="370441"/>
          </a:xfrm>
        </p:grpSpPr>
        <p:sp>
          <p:nvSpPr>
            <p:cNvPr id="33" name="椭圆 32">
              <a:extLst>
                <a:ext uri="{FF2B5EF4-FFF2-40B4-BE49-F238E27FC236}">
                  <a16:creationId xmlns:a16="http://schemas.microsoft.com/office/drawing/2014/main" id="{2F634178-A2FE-FE52-79A3-B1B6F8F91B6A}"/>
                </a:ext>
              </a:extLst>
            </p:cNvPr>
            <p:cNvSpPr/>
            <p:nvPr/>
          </p:nvSpPr>
          <p:spPr>
            <a:xfrm>
              <a:off x="1660377" y="2774185"/>
              <a:ext cx="370441" cy="370441"/>
            </a:xfrm>
            <a:prstGeom prst="ellipse">
              <a:avLst/>
            </a:prstGeom>
            <a:solidFill>
              <a:srgbClr val="E3C392">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a:extLst>
                <a:ext uri="{FF2B5EF4-FFF2-40B4-BE49-F238E27FC236}">
                  <a16:creationId xmlns:a16="http://schemas.microsoft.com/office/drawing/2014/main" id="{7EA1EACC-F980-6720-8D2F-1F552E3B6D00}"/>
                </a:ext>
              </a:extLst>
            </p:cNvPr>
            <p:cNvSpPr/>
            <p:nvPr/>
          </p:nvSpPr>
          <p:spPr>
            <a:xfrm>
              <a:off x="1716150" y="2829959"/>
              <a:ext cx="258895" cy="258895"/>
            </a:xfrm>
            <a:prstGeom prst="ellipse">
              <a:avLst/>
            </a:prstGeom>
            <a:solidFill>
              <a:srgbClr val="B57C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0" name="组合 49">
            <a:extLst>
              <a:ext uri="{FF2B5EF4-FFF2-40B4-BE49-F238E27FC236}">
                <a16:creationId xmlns:a16="http://schemas.microsoft.com/office/drawing/2014/main" id="{60C41185-5132-6649-487E-8FE82F6C9985}"/>
              </a:ext>
            </a:extLst>
          </p:cNvPr>
          <p:cNvGrpSpPr/>
          <p:nvPr/>
        </p:nvGrpSpPr>
        <p:grpSpPr>
          <a:xfrm>
            <a:off x="8112751" y="2094613"/>
            <a:ext cx="224196" cy="224196"/>
            <a:chOff x="1660377" y="2774185"/>
            <a:chExt cx="370441" cy="370441"/>
          </a:xfrm>
        </p:grpSpPr>
        <p:sp>
          <p:nvSpPr>
            <p:cNvPr id="53" name="椭圆 52">
              <a:extLst>
                <a:ext uri="{FF2B5EF4-FFF2-40B4-BE49-F238E27FC236}">
                  <a16:creationId xmlns:a16="http://schemas.microsoft.com/office/drawing/2014/main" id="{65BCDB61-6BE4-7528-C026-736083C597DB}"/>
                </a:ext>
              </a:extLst>
            </p:cNvPr>
            <p:cNvSpPr/>
            <p:nvPr/>
          </p:nvSpPr>
          <p:spPr>
            <a:xfrm>
              <a:off x="1660377" y="2774185"/>
              <a:ext cx="370441" cy="370441"/>
            </a:xfrm>
            <a:prstGeom prst="ellipse">
              <a:avLst/>
            </a:prstGeom>
            <a:solidFill>
              <a:srgbClr val="E3C392">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a:extLst>
                <a:ext uri="{FF2B5EF4-FFF2-40B4-BE49-F238E27FC236}">
                  <a16:creationId xmlns:a16="http://schemas.microsoft.com/office/drawing/2014/main" id="{0E2F1718-BB7C-C066-722D-CA3749D13BBA}"/>
                </a:ext>
              </a:extLst>
            </p:cNvPr>
            <p:cNvSpPr/>
            <p:nvPr/>
          </p:nvSpPr>
          <p:spPr>
            <a:xfrm>
              <a:off x="1716150" y="2829959"/>
              <a:ext cx="258895" cy="258895"/>
            </a:xfrm>
            <a:prstGeom prst="ellipse">
              <a:avLst/>
            </a:prstGeom>
            <a:solidFill>
              <a:srgbClr val="B57C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a:extLst>
              <a:ext uri="{FF2B5EF4-FFF2-40B4-BE49-F238E27FC236}">
                <a16:creationId xmlns:a16="http://schemas.microsoft.com/office/drawing/2014/main" id="{C1BD390E-5449-5812-F433-DE83E503B069}"/>
              </a:ext>
            </a:extLst>
          </p:cNvPr>
          <p:cNvGrpSpPr/>
          <p:nvPr/>
        </p:nvGrpSpPr>
        <p:grpSpPr>
          <a:xfrm>
            <a:off x="8663155" y="3845076"/>
            <a:ext cx="224196" cy="224196"/>
            <a:chOff x="1660377" y="2774185"/>
            <a:chExt cx="370441" cy="370441"/>
          </a:xfrm>
        </p:grpSpPr>
        <p:sp>
          <p:nvSpPr>
            <p:cNvPr id="56" name="椭圆 55">
              <a:extLst>
                <a:ext uri="{FF2B5EF4-FFF2-40B4-BE49-F238E27FC236}">
                  <a16:creationId xmlns:a16="http://schemas.microsoft.com/office/drawing/2014/main" id="{708391DE-1CE2-04B2-457E-A44D47720A5A}"/>
                </a:ext>
              </a:extLst>
            </p:cNvPr>
            <p:cNvSpPr/>
            <p:nvPr/>
          </p:nvSpPr>
          <p:spPr>
            <a:xfrm>
              <a:off x="1660377" y="2774185"/>
              <a:ext cx="370441" cy="370441"/>
            </a:xfrm>
            <a:prstGeom prst="ellipse">
              <a:avLst/>
            </a:prstGeom>
            <a:solidFill>
              <a:srgbClr val="E3C392">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a:extLst>
                <a:ext uri="{FF2B5EF4-FFF2-40B4-BE49-F238E27FC236}">
                  <a16:creationId xmlns:a16="http://schemas.microsoft.com/office/drawing/2014/main" id="{FF0A5F98-ED66-0E7C-17BF-5EA4AB78D793}"/>
                </a:ext>
              </a:extLst>
            </p:cNvPr>
            <p:cNvSpPr/>
            <p:nvPr/>
          </p:nvSpPr>
          <p:spPr>
            <a:xfrm>
              <a:off x="1716150" y="2829959"/>
              <a:ext cx="258895" cy="258895"/>
            </a:xfrm>
            <a:prstGeom prst="ellipse">
              <a:avLst/>
            </a:prstGeom>
            <a:solidFill>
              <a:srgbClr val="B57C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8" name="组合 57">
            <a:extLst>
              <a:ext uri="{FF2B5EF4-FFF2-40B4-BE49-F238E27FC236}">
                <a16:creationId xmlns:a16="http://schemas.microsoft.com/office/drawing/2014/main" id="{14D12581-A6A0-71D4-53F9-CD402514E2A0}"/>
              </a:ext>
            </a:extLst>
          </p:cNvPr>
          <p:cNvGrpSpPr/>
          <p:nvPr/>
        </p:nvGrpSpPr>
        <p:grpSpPr>
          <a:xfrm>
            <a:off x="3116071" y="3845076"/>
            <a:ext cx="224196" cy="224196"/>
            <a:chOff x="1660377" y="2774185"/>
            <a:chExt cx="370441" cy="370441"/>
          </a:xfrm>
        </p:grpSpPr>
        <p:sp>
          <p:nvSpPr>
            <p:cNvPr id="59" name="椭圆 58">
              <a:extLst>
                <a:ext uri="{FF2B5EF4-FFF2-40B4-BE49-F238E27FC236}">
                  <a16:creationId xmlns:a16="http://schemas.microsoft.com/office/drawing/2014/main" id="{6DFD850C-5745-8F04-1EBD-C917B18B2534}"/>
                </a:ext>
              </a:extLst>
            </p:cNvPr>
            <p:cNvSpPr/>
            <p:nvPr/>
          </p:nvSpPr>
          <p:spPr>
            <a:xfrm>
              <a:off x="1660377" y="2774185"/>
              <a:ext cx="370441" cy="370441"/>
            </a:xfrm>
            <a:prstGeom prst="ellipse">
              <a:avLst/>
            </a:prstGeom>
            <a:solidFill>
              <a:srgbClr val="E3C392">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a:extLst>
                <a:ext uri="{FF2B5EF4-FFF2-40B4-BE49-F238E27FC236}">
                  <a16:creationId xmlns:a16="http://schemas.microsoft.com/office/drawing/2014/main" id="{84585525-60AB-9737-A20E-427D729599FF}"/>
                </a:ext>
              </a:extLst>
            </p:cNvPr>
            <p:cNvSpPr/>
            <p:nvPr/>
          </p:nvSpPr>
          <p:spPr>
            <a:xfrm>
              <a:off x="1716150" y="2829959"/>
              <a:ext cx="258895" cy="258895"/>
            </a:xfrm>
            <a:prstGeom prst="ellipse">
              <a:avLst/>
            </a:prstGeom>
            <a:solidFill>
              <a:srgbClr val="B57C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1" name="组合 60">
            <a:extLst>
              <a:ext uri="{FF2B5EF4-FFF2-40B4-BE49-F238E27FC236}">
                <a16:creationId xmlns:a16="http://schemas.microsoft.com/office/drawing/2014/main" id="{54B72593-2603-45EF-657F-D8CAF3740A87}"/>
              </a:ext>
            </a:extLst>
          </p:cNvPr>
          <p:cNvGrpSpPr/>
          <p:nvPr/>
        </p:nvGrpSpPr>
        <p:grpSpPr>
          <a:xfrm>
            <a:off x="8000653" y="5554014"/>
            <a:ext cx="224196" cy="224196"/>
            <a:chOff x="1660377" y="2774185"/>
            <a:chExt cx="370441" cy="370441"/>
          </a:xfrm>
        </p:grpSpPr>
        <p:sp>
          <p:nvSpPr>
            <p:cNvPr id="62" name="椭圆 61">
              <a:extLst>
                <a:ext uri="{FF2B5EF4-FFF2-40B4-BE49-F238E27FC236}">
                  <a16:creationId xmlns:a16="http://schemas.microsoft.com/office/drawing/2014/main" id="{DA953E94-6C8B-0C00-D6D3-72721034CBC3}"/>
                </a:ext>
              </a:extLst>
            </p:cNvPr>
            <p:cNvSpPr/>
            <p:nvPr/>
          </p:nvSpPr>
          <p:spPr>
            <a:xfrm>
              <a:off x="1660377" y="2774185"/>
              <a:ext cx="370441" cy="370441"/>
            </a:xfrm>
            <a:prstGeom prst="ellipse">
              <a:avLst/>
            </a:prstGeom>
            <a:solidFill>
              <a:srgbClr val="E3C392">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a:extLst>
                <a:ext uri="{FF2B5EF4-FFF2-40B4-BE49-F238E27FC236}">
                  <a16:creationId xmlns:a16="http://schemas.microsoft.com/office/drawing/2014/main" id="{240E610C-108F-5E79-4030-C5658402DCBF}"/>
                </a:ext>
              </a:extLst>
            </p:cNvPr>
            <p:cNvSpPr/>
            <p:nvPr/>
          </p:nvSpPr>
          <p:spPr>
            <a:xfrm>
              <a:off x="1716150" y="2829959"/>
              <a:ext cx="258895" cy="258895"/>
            </a:xfrm>
            <a:prstGeom prst="ellipse">
              <a:avLst/>
            </a:prstGeom>
            <a:solidFill>
              <a:srgbClr val="B57C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4" name="组合 63">
            <a:extLst>
              <a:ext uri="{FF2B5EF4-FFF2-40B4-BE49-F238E27FC236}">
                <a16:creationId xmlns:a16="http://schemas.microsoft.com/office/drawing/2014/main" id="{6B81F7E7-D75F-8659-E40D-3A6F3FC7CF75}"/>
              </a:ext>
            </a:extLst>
          </p:cNvPr>
          <p:cNvGrpSpPr/>
          <p:nvPr/>
        </p:nvGrpSpPr>
        <p:grpSpPr>
          <a:xfrm>
            <a:off x="3766873" y="5554014"/>
            <a:ext cx="224196" cy="224196"/>
            <a:chOff x="1660377" y="2774185"/>
            <a:chExt cx="370441" cy="370441"/>
          </a:xfrm>
        </p:grpSpPr>
        <p:sp>
          <p:nvSpPr>
            <p:cNvPr id="65" name="椭圆 64">
              <a:extLst>
                <a:ext uri="{FF2B5EF4-FFF2-40B4-BE49-F238E27FC236}">
                  <a16:creationId xmlns:a16="http://schemas.microsoft.com/office/drawing/2014/main" id="{5500680C-0A99-12D2-1645-D03674C673DC}"/>
                </a:ext>
              </a:extLst>
            </p:cNvPr>
            <p:cNvSpPr/>
            <p:nvPr/>
          </p:nvSpPr>
          <p:spPr>
            <a:xfrm>
              <a:off x="1660377" y="2774185"/>
              <a:ext cx="370441" cy="370441"/>
            </a:xfrm>
            <a:prstGeom prst="ellipse">
              <a:avLst/>
            </a:prstGeom>
            <a:solidFill>
              <a:srgbClr val="E3C392">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a:extLst>
                <a:ext uri="{FF2B5EF4-FFF2-40B4-BE49-F238E27FC236}">
                  <a16:creationId xmlns:a16="http://schemas.microsoft.com/office/drawing/2014/main" id="{94BA26B5-9547-8A67-7473-83F2472E8017}"/>
                </a:ext>
              </a:extLst>
            </p:cNvPr>
            <p:cNvSpPr/>
            <p:nvPr/>
          </p:nvSpPr>
          <p:spPr>
            <a:xfrm>
              <a:off x="1716150" y="2829959"/>
              <a:ext cx="258895" cy="258895"/>
            </a:xfrm>
            <a:prstGeom prst="ellipse">
              <a:avLst/>
            </a:prstGeom>
            <a:solidFill>
              <a:srgbClr val="B57C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文本框 9">
            <a:extLst>
              <a:ext uri="{FF2B5EF4-FFF2-40B4-BE49-F238E27FC236}">
                <a16:creationId xmlns:a16="http://schemas.microsoft.com/office/drawing/2014/main" id="{DFBD3632-8083-DF23-C3ED-415F577AB6A9}"/>
              </a:ext>
            </a:extLst>
          </p:cNvPr>
          <p:cNvSpPr txBox="1"/>
          <p:nvPr/>
        </p:nvSpPr>
        <p:spPr>
          <a:xfrm>
            <a:off x="5122568" y="3957174"/>
            <a:ext cx="1758285" cy="369332"/>
          </a:xfrm>
          <a:prstGeom prst="rect">
            <a:avLst/>
          </a:prstGeom>
          <a:noFill/>
        </p:spPr>
        <p:txBody>
          <a:bodyPr wrap="square" rtlCol="0">
            <a:spAutoFit/>
          </a:bodyPr>
          <a:lstStyle/>
          <a:p>
            <a:pPr algn="ctr"/>
            <a:r>
              <a:rPr lang="zh-CN" altLang="en-US" dirty="0">
                <a:solidFill>
                  <a:schemeClr val="bg1">
                    <a:lumMod val="95000"/>
                  </a:schemeClr>
                </a:solidFill>
              </a:rPr>
              <a:t>在此键入标题</a:t>
            </a:r>
          </a:p>
        </p:txBody>
      </p:sp>
      <p:sp>
        <p:nvSpPr>
          <p:cNvPr id="67" name="promotions_372754">
            <a:extLst>
              <a:ext uri="{FF2B5EF4-FFF2-40B4-BE49-F238E27FC236}">
                <a16:creationId xmlns:a16="http://schemas.microsoft.com/office/drawing/2014/main" id="{0CE79791-6CC9-A3E2-AD7F-874BC2A1CAF0}"/>
              </a:ext>
            </a:extLst>
          </p:cNvPr>
          <p:cNvSpPr/>
          <p:nvPr/>
        </p:nvSpPr>
        <p:spPr>
          <a:xfrm>
            <a:off x="5685958" y="3205081"/>
            <a:ext cx="631503" cy="639995"/>
          </a:xfrm>
          <a:custGeom>
            <a:avLst/>
            <a:gdLst>
              <a:gd name="connsiteX0" fmla="*/ 398013 w 594254"/>
              <a:gd name="connsiteY0" fmla="*/ 542734 h 602245"/>
              <a:gd name="connsiteX1" fmla="*/ 413149 w 594254"/>
              <a:gd name="connsiteY1" fmla="*/ 581372 h 602245"/>
              <a:gd name="connsiteX2" fmla="*/ 385993 w 594254"/>
              <a:gd name="connsiteY2" fmla="*/ 590254 h 602245"/>
              <a:gd name="connsiteX3" fmla="*/ 301854 w 594254"/>
              <a:gd name="connsiteY3" fmla="*/ 602245 h 602245"/>
              <a:gd name="connsiteX4" fmla="*/ 288054 w 594254"/>
              <a:gd name="connsiteY4" fmla="*/ 602245 h 602245"/>
              <a:gd name="connsiteX5" fmla="*/ 289834 w 594254"/>
              <a:gd name="connsiteY5" fmla="*/ 560499 h 602245"/>
              <a:gd name="connsiteX6" fmla="*/ 374418 w 594254"/>
              <a:gd name="connsiteY6" fmla="*/ 550728 h 602245"/>
              <a:gd name="connsiteX7" fmla="*/ 398013 w 594254"/>
              <a:gd name="connsiteY7" fmla="*/ 542734 h 602245"/>
              <a:gd name="connsiteX8" fmla="*/ 485649 w 594254"/>
              <a:gd name="connsiteY8" fmla="*/ 484937 h 602245"/>
              <a:gd name="connsiteX9" fmla="*/ 515025 w 594254"/>
              <a:gd name="connsiteY9" fmla="*/ 514276 h 602245"/>
              <a:gd name="connsiteX10" fmla="*/ 475412 w 594254"/>
              <a:gd name="connsiteY10" fmla="*/ 547615 h 602245"/>
              <a:gd name="connsiteX11" fmla="*/ 432238 w 594254"/>
              <a:gd name="connsiteY11" fmla="*/ 572953 h 602245"/>
              <a:gd name="connsiteX12" fmla="*/ 414435 w 594254"/>
              <a:gd name="connsiteY12" fmla="*/ 535613 h 602245"/>
              <a:gd name="connsiteX13" fmla="*/ 451377 w 594254"/>
              <a:gd name="connsiteY13" fmla="*/ 513831 h 602245"/>
              <a:gd name="connsiteX14" fmla="*/ 485649 w 594254"/>
              <a:gd name="connsiteY14" fmla="*/ 484937 h 602245"/>
              <a:gd name="connsiteX15" fmla="*/ 536432 w 594254"/>
              <a:gd name="connsiteY15" fmla="*/ 414210 h 602245"/>
              <a:gd name="connsiteX16" fmla="*/ 573821 w 594254"/>
              <a:gd name="connsiteY16" fmla="*/ 431993 h 602245"/>
              <a:gd name="connsiteX17" fmla="*/ 558243 w 594254"/>
              <a:gd name="connsiteY17" fmla="*/ 460445 h 602245"/>
              <a:gd name="connsiteX18" fmla="*/ 541773 w 594254"/>
              <a:gd name="connsiteY18" fmla="*/ 484008 h 602245"/>
              <a:gd name="connsiteX19" fmla="*/ 531981 w 594254"/>
              <a:gd name="connsiteY19" fmla="*/ 496011 h 602245"/>
              <a:gd name="connsiteX20" fmla="*/ 500379 w 594254"/>
              <a:gd name="connsiteY20" fmla="*/ 469337 h 602245"/>
              <a:gd name="connsiteX21" fmla="*/ 508836 w 594254"/>
              <a:gd name="connsiteY21" fmla="*/ 458667 h 602245"/>
              <a:gd name="connsiteX22" fmla="*/ 522634 w 594254"/>
              <a:gd name="connsiteY22" fmla="*/ 438662 h 602245"/>
              <a:gd name="connsiteX23" fmla="*/ 536432 w 594254"/>
              <a:gd name="connsiteY23" fmla="*/ 414210 h 602245"/>
              <a:gd name="connsiteX24" fmla="*/ 554235 w 594254"/>
              <a:gd name="connsiteY24" fmla="*/ 365344 h 602245"/>
              <a:gd name="connsiteX25" fmla="*/ 594254 w 594254"/>
              <a:gd name="connsiteY25" fmla="*/ 375122 h 602245"/>
              <a:gd name="connsiteX26" fmla="*/ 580914 w 594254"/>
              <a:gd name="connsiteY26" fmla="*/ 415568 h 602245"/>
              <a:gd name="connsiteX27" fmla="*/ 542673 w 594254"/>
              <a:gd name="connsiteY27" fmla="*/ 399568 h 602245"/>
              <a:gd name="connsiteX28" fmla="*/ 554235 w 594254"/>
              <a:gd name="connsiteY28" fmla="*/ 365344 h 602245"/>
              <a:gd name="connsiteX29" fmla="*/ 292938 w 594254"/>
              <a:gd name="connsiteY29" fmla="*/ 88426 h 602245"/>
              <a:gd name="connsiteX30" fmla="*/ 88606 w 594254"/>
              <a:gd name="connsiteY30" fmla="*/ 300895 h 602245"/>
              <a:gd name="connsiteX31" fmla="*/ 301842 w 594254"/>
              <a:gd name="connsiteY31" fmla="*/ 513809 h 602245"/>
              <a:gd name="connsiteX32" fmla="*/ 515078 w 594254"/>
              <a:gd name="connsiteY32" fmla="*/ 302229 h 602245"/>
              <a:gd name="connsiteX33" fmla="*/ 292938 w 594254"/>
              <a:gd name="connsiteY33" fmla="*/ 302229 h 602245"/>
              <a:gd name="connsiteX34" fmla="*/ 301842 w 594254"/>
              <a:gd name="connsiteY34" fmla="*/ 70646 h 602245"/>
              <a:gd name="connsiteX35" fmla="*/ 310745 w 594254"/>
              <a:gd name="connsiteY35" fmla="*/ 70646 h 602245"/>
              <a:gd name="connsiteX36" fmla="*/ 310745 w 594254"/>
              <a:gd name="connsiteY36" fmla="*/ 284449 h 602245"/>
              <a:gd name="connsiteX37" fmla="*/ 532440 w 594254"/>
              <a:gd name="connsiteY37" fmla="*/ 284449 h 602245"/>
              <a:gd name="connsiteX38" fmla="*/ 532440 w 594254"/>
              <a:gd name="connsiteY38" fmla="*/ 293783 h 602245"/>
              <a:gd name="connsiteX39" fmla="*/ 532885 w 594254"/>
              <a:gd name="connsiteY39" fmla="*/ 300895 h 602245"/>
              <a:gd name="connsiteX40" fmla="*/ 301842 w 594254"/>
              <a:gd name="connsiteY40" fmla="*/ 531589 h 602245"/>
              <a:gd name="connsiteX41" fmla="*/ 70799 w 594254"/>
              <a:gd name="connsiteY41" fmla="*/ 300895 h 602245"/>
              <a:gd name="connsiteX42" fmla="*/ 301842 w 594254"/>
              <a:gd name="connsiteY42" fmla="*/ 70646 h 602245"/>
              <a:gd name="connsiteX43" fmla="*/ 281564 w 594254"/>
              <a:gd name="connsiteY43" fmla="*/ 668 h 602245"/>
              <a:gd name="connsiteX44" fmla="*/ 482555 w 594254"/>
              <a:gd name="connsiteY44" fmla="*/ 60003 h 602245"/>
              <a:gd name="connsiteX45" fmla="*/ 482555 w 594254"/>
              <a:gd name="connsiteY45" fmla="*/ 39558 h 602245"/>
              <a:gd name="connsiteX46" fmla="*/ 500361 w 594254"/>
              <a:gd name="connsiteY46" fmla="*/ 21780 h 602245"/>
              <a:gd name="connsiteX47" fmla="*/ 518168 w 594254"/>
              <a:gd name="connsiteY47" fmla="*/ 39558 h 602245"/>
              <a:gd name="connsiteX48" fmla="*/ 518168 w 594254"/>
              <a:gd name="connsiteY48" fmla="*/ 107560 h 602245"/>
              <a:gd name="connsiteX49" fmla="*/ 513271 w 594254"/>
              <a:gd name="connsiteY49" fmla="*/ 120005 h 602245"/>
              <a:gd name="connsiteX50" fmla="*/ 500361 w 594254"/>
              <a:gd name="connsiteY50" fmla="*/ 125339 h 602245"/>
              <a:gd name="connsiteX51" fmla="*/ 434477 w 594254"/>
              <a:gd name="connsiteY51" fmla="*/ 125339 h 602245"/>
              <a:gd name="connsiteX52" fmla="*/ 416671 w 594254"/>
              <a:gd name="connsiteY52" fmla="*/ 107560 h 602245"/>
              <a:gd name="connsiteX53" fmla="*/ 434477 w 594254"/>
              <a:gd name="connsiteY53" fmla="*/ 89782 h 602245"/>
              <a:gd name="connsiteX54" fmla="*/ 453174 w 594254"/>
              <a:gd name="connsiteY54" fmla="*/ 89782 h 602245"/>
              <a:gd name="connsiteX55" fmla="*/ 117968 w 594254"/>
              <a:gd name="connsiteY55" fmla="*/ 117339 h 602245"/>
              <a:gd name="connsiteX56" fmla="*/ 41845 w 594254"/>
              <a:gd name="connsiteY56" fmla="*/ 300900 h 602245"/>
              <a:gd name="connsiteX57" fmla="*/ 117968 w 594254"/>
              <a:gd name="connsiteY57" fmla="*/ 484907 h 602245"/>
              <a:gd name="connsiteX58" fmla="*/ 259084 w 594254"/>
              <a:gd name="connsiteY58" fmla="*/ 557354 h 602245"/>
              <a:gd name="connsiteX59" fmla="*/ 252406 w 594254"/>
              <a:gd name="connsiteY59" fmla="*/ 598244 h 602245"/>
              <a:gd name="connsiteX60" fmla="*/ 88587 w 594254"/>
              <a:gd name="connsiteY60" fmla="*/ 514241 h 602245"/>
              <a:gd name="connsiteX61" fmla="*/ 0 w 594254"/>
              <a:gd name="connsiteY61" fmla="*/ 300900 h 602245"/>
              <a:gd name="connsiteX62" fmla="*/ 88587 w 594254"/>
              <a:gd name="connsiteY62" fmla="*/ 88004 h 602245"/>
              <a:gd name="connsiteX63" fmla="*/ 281564 w 594254"/>
              <a:gd name="connsiteY63" fmla="*/ 668 h 602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594254" h="602245">
                <a:moveTo>
                  <a:pt x="398013" y="542734"/>
                </a:moveTo>
                <a:lnTo>
                  <a:pt x="413149" y="581372"/>
                </a:lnTo>
                <a:cubicBezTo>
                  <a:pt x="404245" y="584925"/>
                  <a:pt x="395342" y="588034"/>
                  <a:pt x="385993" y="590254"/>
                </a:cubicBezTo>
                <a:cubicBezTo>
                  <a:pt x="358837" y="598248"/>
                  <a:pt x="330346" y="602245"/>
                  <a:pt x="301854" y="602245"/>
                </a:cubicBezTo>
                <a:cubicBezTo>
                  <a:pt x="297402" y="602245"/>
                  <a:pt x="292506" y="602245"/>
                  <a:pt x="288054" y="602245"/>
                </a:cubicBezTo>
                <a:lnTo>
                  <a:pt x="289834" y="560499"/>
                </a:lnTo>
                <a:cubicBezTo>
                  <a:pt x="318771" y="561831"/>
                  <a:pt x="347262" y="558722"/>
                  <a:pt x="374418" y="550728"/>
                </a:cubicBezTo>
                <a:cubicBezTo>
                  <a:pt x="382431" y="548508"/>
                  <a:pt x="390000" y="545843"/>
                  <a:pt x="398013" y="542734"/>
                </a:cubicBezTo>
                <a:close/>
                <a:moveTo>
                  <a:pt x="485649" y="484937"/>
                </a:moveTo>
                <a:lnTo>
                  <a:pt x="515025" y="514276"/>
                </a:lnTo>
                <a:cubicBezTo>
                  <a:pt x="503007" y="526278"/>
                  <a:pt x="489655" y="537836"/>
                  <a:pt x="475412" y="547615"/>
                </a:cubicBezTo>
                <a:cubicBezTo>
                  <a:pt x="461614" y="557395"/>
                  <a:pt x="447371" y="565841"/>
                  <a:pt x="432238" y="572953"/>
                </a:cubicBezTo>
                <a:lnTo>
                  <a:pt x="414435" y="535613"/>
                </a:lnTo>
                <a:cubicBezTo>
                  <a:pt x="427342" y="529390"/>
                  <a:pt x="439805" y="521833"/>
                  <a:pt x="451377" y="513831"/>
                </a:cubicBezTo>
                <a:cubicBezTo>
                  <a:pt x="463840" y="505385"/>
                  <a:pt x="474967" y="495606"/>
                  <a:pt x="485649" y="484937"/>
                </a:cubicBezTo>
                <a:close/>
                <a:moveTo>
                  <a:pt x="536432" y="414210"/>
                </a:moveTo>
                <a:lnTo>
                  <a:pt x="573821" y="431993"/>
                </a:lnTo>
                <a:cubicBezTo>
                  <a:pt x="568925" y="441774"/>
                  <a:pt x="563584" y="451109"/>
                  <a:pt x="558243" y="460445"/>
                </a:cubicBezTo>
                <a:cubicBezTo>
                  <a:pt x="552901" y="468448"/>
                  <a:pt x="547560" y="476450"/>
                  <a:pt x="541773" y="484008"/>
                </a:cubicBezTo>
                <a:cubicBezTo>
                  <a:pt x="538658" y="488009"/>
                  <a:pt x="535542" y="492010"/>
                  <a:pt x="531981" y="496011"/>
                </a:cubicBezTo>
                <a:lnTo>
                  <a:pt x="500379" y="469337"/>
                </a:lnTo>
                <a:cubicBezTo>
                  <a:pt x="503049" y="465780"/>
                  <a:pt x="506165" y="462224"/>
                  <a:pt x="508836" y="458667"/>
                </a:cubicBezTo>
                <a:cubicBezTo>
                  <a:pt x="513732" y="451999"/>
                  <a:pt x="518628" y="445330"/>
                  <a:pt x="522634" y="438662"/>
                </a:cubicBezTo>
                <a:cubicBezTo>
                  <a:pt x="527530" y="430659"/>
                  <a:pt x="532426" y="422212"/>
                  <a:pt x="536432" y="414210"/>
                </a:cubicBezTo>
                <a:close/>
                <a:moveTo>
                  <a:pt x="554235" y="365344"/>
                </a:moveTo>
                <a:lnTo>
                  <a:pt x="594254" y="375122"/>
                </a:lnTo>
                <a:cubicBezTo>
                  <a:pt x="590697" y="388901"/>
                  <a:pt x="586250" y="402234"/>
                  <a:pt x="580914" y="415568"/>
                </a:cubicBezTo>
                <a:lnTo>
                  <a:pt x="542673" y="399568"/>
                </a:lnTo>
                <a:cubicBezTo>
                  <a:pt x="547120" y="388456"/>
                  <a:pt x="551122" y="376900"/>
                  <a:pt x="554235" y="365344"/>
                </a:cubicBezTo>
                <a:close/>
                <a:moveTo>
                  <a:pt x="292938" y="88426"/>
                </a:moveTo>
                <a:cubicBezTo>
                  <a:pt x="179420" y="93315"/>
                  <a:pt x="88606" y="186659"/>
                  <a:pt x="88606" y="300895"/>
                </a:cubicBezTo>
                <a:cubicBezTo>
                  <a:pt x="88606" y="418243"/>
                  <a:pt x="184317" y="513809"/>
                  <a:pt x="301842" y="513809"/>
                </a:cubicBezTo>
                <a:cubicBezTo>
                  <a:pt x="418921" y="513809"/>
                  <a:pt x="514633" y="419131"/>
                  <a:pt x="515078" y="302229"/>
                </a:cubicBezTo>
                <a:lnTo>
                  <a:pt x="292938" y="302229"/>
                </a:lnTo>
                <a:close/>
                <a:moveTo>
                  <a:pt x="301842" y="70646"/>
                </a:moveTo>
                <a:lnTo>
                  <a:pt x="310745" y="70646"/>
                </a:lnTo>
                <a:lnTo>
                  <a:pt x="310745" y="284449"/>
                </a:lnTo>
                <a:lnTo>
                  <a:pt x="532440" y="284449"/>
                </a:lnTo>
                <a:lnTo>
                  <a:pt x="532440" y="293783"/>
                </a:lnTo>
                <a:cubicBezTo>
                  <a:pt x="532885" y="296006"/>
                  <a:pt x="532885" y="298673"/>
                  <a:pt x="532885" y="300895"/>
                </a:cubicBezTo>
                <a:cubicBezTo>
                  <a:pt x="532885" y="428021"/>
                  <a:pt x="429160" y="531589"/>
                  <a:pt x="301842" y="531589"/>
                </a:cubicBezTo>
                <a:cubicBezTo>
                  <a:pt x="174523" y="531589"/>
                  <a:pt x="70799" y="428021"/>
                  <a:pt x="70799" y="300895"/>
                </a:cubicBezTo>
                <a:cubicBezTo>
                  <a:pt x="70799" y="174214"/>
                  <a:pt x="174523" y="70646"/>
                  <a:pt x="301842" y="70646"/>
                </a:cubicBezTo>
                <a:close/>
                <a:moveTo>
                  <a:pt x="281564" y="668"/>
                </a:moveTo>
                <a:cubicBezTo>
                  <a:pt x="351900" y="-3999"/>
                  <a:pt x="423571" y="15780"/>
                  <a:pt x="482555" y="60003"/>
                </a:cubicBezTo>
                <a:lnTo>
                  <a:pt x="482555" y="39558"/>
                </a:lnTo>
                <a:cubicBezTo>
                  <a:pt x="482555" y="29336"/>
                  <a:pt x="490568" y="21780"/>
                  <a:pt x="500361" y="21780"/>
                </a:cubicBezTo>
                <a:cubicBezTo>
                  <a:pt x="510155" y="21780"/>
                  <a:pt x="518168" y="29336"/>
                  <a:pt x="518168" y="39558"/>
                </a:cubicBezTo>
                <a:lnTo>
                  <a:pt x="518168" y="107560"/>
                </a:lnTo>
                <a:cubicBezTo>
                  <a:pt x="518168" y="112450"/>
                  <a:pt x="516387" y="116894"/>
                  <a:pt x="513271" y="120005"/>
                </a:cubicBezTo>
                <a:cubicBezTo>
                  <a:pt x="509710" y="123561"/>
                  <a:pt x="505258" y="125339"/>
                  <a:pt x="500361" y="125339"/>
                </a:cubicBezTo>
                <a:lnTo>
                  <a:pt x="434477" y="125339"/>
                </a:lnTo>
                <a:cubicBezTo>
                  <a:pt x="424684" y="125339"/>
                  <a:pt x="416671" y="117339"/>
                  <a:pt x="416671" y="107560"/>
                </a:cubicBezTo>
                <a:cubicBezTo>
                  <a:pt x="416671" y="97782"/>
                  <a:pt x="424684" y="89782"/>
                  <a:pt x="434477" y="89782"/>
                </a:cubicBezTo>
                <a:lnTo>
                  <a:pt x="453174" y="89782"/>
                </a:lnTo>
                <a:cubicBezTo>
                  <a:pt x="351677" y="17335"/>
                  <a:pt x="209226" y="26224"/>
                  <a:pt x="117968" y="117339"/>
                </a:cubicBezTo>
                <a:cubicBezTo>
                  <a:pt x="68555" y="166674"/>
                  <a:pt x="41845" y="231565"/>
                  <a:pt x="41845" y="300900"/>
                </a:cubicBezTo>
                <a:cubicBezTo>
                  <a:pt x="41845" y="370681"/>
                  <a:pt x="68555" y="435572"/>
                  <a:pt x="117968" y="484907"/>
                </a:cubicBezTo>
                <a:cubicBezTo>
                  <a:pt x="156697" y="523575"/>
                  <a:pt x="205219" y="548465"/>
                  <a:pt x="259084" y="557354"/>
                </a:cubicBezTo>
                <a:lnTo>
                  <a:pt x="252406" y="598244"/>
                </a:lnTo>
                <a:cubicBezTo>
                  <a:pt x="190084" y="588022"/>
                  <a:pt x="133548" y="559132"/>
                  <a:pt x="88587" y="514241"/>
                </a:cubicBezTo>
                <a:cubicBezTo>
                  <a:pt x="31606" y="457350"/>
                  <a:pt x="0" y="381792"/>
                  <a:pt x="0" y="300900"/>
                </a:cubicBezTo>
                <a:cubicBezTo>
                  <a:pt x="0" y="220453"/>
                  <a:pt x="31606" y="144895"/>
                  <a:pt x="88587" y="88004"/>
                </a:cubicBezTo>
                <a:cubicBezTo>
                  <a:pt x="142229" y="34447"/>
                  <a:pt x="211229" y="5335"/>
                  <a:pt x="281564" y="668"/>
                </a:cubicBez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accent1">
                  <a:lumMod val="20000"/>
                  <a:lumOff val="80000"/>
                </a:schemeClr>
              </a:solidFill>
            </a:endParaRPr>
          </a:p>
        </p:txBody>
      </p:sp>
      <p:sp>
        <p:nvSpPr>
          <p:cNvPr id="11" name="文本框 10">
            <a:extLst>
              <a:ext uri="{FF2B5EF4-FFF2-40B4-BE49-F238E27FC236}">
                <a16:creationId xmlns:a16="http://schemas.microsoft.com/office/drawing/2014/main" id="{0B52C358-89EE-05B1-0F5A-47E95BD1F211}"/>
              </a:ext>
            </a:extLst>
          </p:cNvPr>
          <p:cNvSpPr txBox="1"/>
          <p:nvPr/>
        </p:nvSpPr>
        <p:spPr>
          <a:xfrm>
            <a:off x="1640271" y="1839930"/>
            <a:ext cx="1707567" cy="369332"/>
          </a:xfrm>
          <a:prstGeom prst="rect">
            <a:avLst/>
          </a:prstGeom>
          <a:noFill/>
        </p:spPr>
        <p:txBody>
          <a:bodyPr wrap="square" rtlCol="0">
            <a:spAutoFit/>
          </a:bodyPr>
          <a:lstStyle/>
          <a:p>
            <a:pPr algn="r"/>
            <a:r>
              <a:rPr lang="zh-CN" altLang="en-US" dirty="0">
                <a:gradFill flip="none" rotWithShape="1">
                  <a:gsLst>
                    <a:gs pos="0">
                      <a:schemeClr val="accent1"/>
                    </a:gs>
                    <a:gs pos="100000">
                      <a:schemeClr val="accent1">
                        <a:lumMod val="40000"/>
                        <a:lumOff val="60000"/>
                      </a:schemeClr>
                    </a:gs>
                  </a:gsLst>
                  <a:lin ang="2700000" scaled="1"/>
                  <a:tileRect/>
                </a:gradFill>
              </a:rPr>
              <a:t>在此键入标题</a:t>
            </a:r>
          </a:p>
        </p:txBody>
      </p:sp>
      <p:sp>
        <p:nvSpPr>
          <p:cNvPr id="68" name="文本框 67">
            <a:extLst>
              <a:ext uri="{FF2B5EF4-FFF2-40B4-BE49-F238E27FC236}">
                <a16:creationId xmlns:a16="http://schemas.microsoft.com/office/drawing/2014/main" id="{C63E6D1E-CB25-FFB4-EC2A-AB3598D19E2A}"/>
              </a:ext>
            </a:extLst>
          </p:cNvPr>
          <p:cNvSpPr txBox="1"/>
          <p:nvPr/>
        </p:nvSpPr>
        <p:spPr>
          <a:xfrm>
            <a:off x="733648" y="2206711"/>
            <a:ext cx="2664496" cy="592022"/>
          </a:xfrm>
          <a:prstGeom prst="rect">
            <a:avLst/>
          </a:prstGeom>
          <a:noFill/>
        </p:spPr>
        <p:txBody>
          <a:bodyPr wrap="square" rtlCol="0">
            <a:spAutoFit/>
          </a:bodyPr>
          <a:lstStyle/>
          <a:p>
            <a:pPr algn="r">
              <a:lnSpc>
                <a:spcPct val="120000"/>
              </a:lnSpc>
            </a:pPr>
            <a:r>
              <a:rPr lang="zh-CN" altLang="en-US" sz="1400" dirty="0">
                <a:solidFill>
                  <a:schemeClr val="bg1">
                    <a:lumMod val="75000"/>
                  </a:schemeClr>
                </a:solidFill>
              </a:rPr>
              <a:t>在此键入文本在此键入文本在此键入文本在此键入文本</a:t>
            </a:r>
          </a:p>
        </p:txBody>
      </p:sp>
      <p:sp>
        <p:nvSpPr>
          <p:cNvPr id="69" name="文本框 68">
            <a:extLst>
              <a:ext uri="{FF2B5EF4-FFF2-40B4-BE49-F238E27FC236}">
                <a16:creationId xmlns:a16="http://schemas.microsoft.com/office/drawing/2014/main" id="{32B08A78-1062-C933-054A-45DB20A9A3C4}"/>
              </a:ext>
            </a:extLst>
          </p:cNvPr>
          <p:cNvSpPr txBox="1"/>
          <p:nvPr/>
        </p:nvSpPr>
        <p:spPr>
          <a:xfrm>
            <a:off x="1233667" y="3666186"/>
            <a:ext cx="1707567" cy="369332"/>
          </a:xfrm>
          <a:prstGeom prst="rect">
            <a:avLst/>
          </a:prstGeom>
          <a:noFill/>
        </p:spPr>
        <p:txBody>
          <a:bodyPr wrap="square" rtlCol="0">
            <a:spAutoFit/>
          </a:bodyPr>
          <a:lstStyle>
            <a:defPPr>
              <a:defRPr lang="zh-CN"/>
            </a:defPPr>
            <a:lvl1pPr algn="r">
              <a:defRPr>
                <a:gradFill flip="none" rotWithShape="1">
                  <a:gsLst>
                    <a:gs pos="0">
                      <a:schemeClr val="accent1"/>
                    </a:gs>
                    <a:gs pos="100000">
                      <a:schemeClr val="accent1">
                        <a:lumMod val="40000"/>
                        <a:lumOff val="60000"/>
                      </a:schemeClr>
                    </a:gs>
                  </a:gsLst>
                  <a:lin ang="2700000" scaled="1"/>
                  <a:tileRect/>
                </a:gradFill>
              </a:defRPr>
            </a:lvl1pPr>
          </a:lstStyle>
          <a:p>
            <a:r>
              <a:rPr lang="zh-CN" altLang="en-US" dirty="0"/>
              <a:t>在此键入标题</a:t>
            </a:r>
          </a:p>
        </p:txBody>
      </p:sp>
      <p:sp>
        <p:nvSpPr>
          <p:cNvPr id="70" name="文本框 69">
            <a:extLst>
              <a:ext uri="{FF2B5EF4-FFF2-40B4-BE49-F238E27FC236}">
                <a16:creationId xmlns:a16="http://schemas.microsoft.com/office/drawing/2014/main" id="{DDA02FE5-5F25-B17F-E7D2-35BF5C27734B}"/>
              </a:ext>
            </a:extLst>
          </p:cNvPr>
          <p:cNvSpPr txBox="1"/>
          <p:nvPr/>
        </p:nvSpPr>
        <p:spPr>
          <a:xfrm>
            <a:off x="327044" y="4032967"/>
            <a:ext cx="2664496" cy="523220"/>
          </a:xfrm>
          <a:prstGeom prst="rect">
            <a:avLst/>
          </a:prstGeom>
          <a:noFill/>
        </p:spPr>
        <p:txBody>
          <a:bodyPr wrap="square" rtlCol="0">
            <a:spAutoFit/>
          </a:bodyPr>
          <a:lstStyle>
            <a:defPPr>
              <a:defRPr lang="zh-CN"/>
            </a:defPPr>
            <a:lvl1pPr algn="r">
              <a:lnSpc>
                <a:spcPct val="120000"/>
              </a:lnSpc>
              <a:defRPr sz="1400">
                <a:solidFill>
                  <a:schemeClr val="bg1">
                    <a:lumMod val="75000"/>
                  </a:schemeClr>
                </a:solidFill>
              </a:defRPr>
            </a:lvl1pPr>
          </a:lstStyle>
          <a:p>
            <a:r>
              <a:rPr lang="zh-CN" altLang="en-US" dirty="0"/>
              <a:t>在此键入文本在此键入文本在此键入文本在此键入文本</a:t>
            </a:r>
          </a:p>
        </p:txBody>
      </p:sp>
      <p:sp>
        <p:nvSpPr>
          <p:cNvPr id="71" name="文本框 70">
            <a:extLst>
              <a:ext uri="{FF2B5EF4-FFF2-40B4-BE49-F238E27FC236}">
                <a16:creationId xmlns:a16="http://schemas.microsoft.com/office/drawing/2014/main" id="{CA959741-01FE-EE41-BC35-483D0F302D36}"/>
              </a:ext>
            </a:extLst>
          </p:cNvPr>
          <p:cNvSpPr txBox="1"/>
          <p:nvPr/>
        </p:nvSpPr>
        <p:spPr>
          <a:xfrm>
            <a:off x="1640271" y="5489891"/>
            <a:ext cx="1707567" cy="369332"/>
          </a:xfrm>
          <a:prstGeom prst="rect">
            <a:avLst/>
          </a:prstGeom>
          <a:noFill/>
        </p:spPr>
        <p:txBody>
          <a:bodyPr wrap="square" rtlCol="0">
            <a:spAutoFit/>
          </a:bodyPr>
          <a:lstStyle>
            <a:defPPr>
              <a:defRPr lang="zh-CN"/>
            </a:defPPr>
            <a:lvl1pPr algn="r">
              <a:defRPr>
                <a:gradFill flip="none" rotWithShape="1">
                  <a:gsLst>
                    <a:gs pos="0">
                      <a:schemeClr val="accent1"/>
                    </a:gs>
                    <a:gs pos="100000">
                      <a:schemeClr val="accent1">
                        <a:lumMod val="40000"/>
                        <a:lumOff val="60000"/>
                      </a:schemeClr>
                    </a:gs>
                  </a:gsLst>
                  <a:lin ang="2700000" scaled="1"/>
                  <a:tileRect/>
                </a:gradFill>
              </a:defRPr>
            </a:lvl1pPr>
          </a:lstStyle>
          <a:p>
            <a:r>
              <a:rPr lang="zh-CN" altLang="en-US" dirty="0"/>
              <a:t>在此键入标题</a:t>
            </a:r>
          </a:p>
        </p:txBody>
      </p:sp>
      <p:sp>
        <p:nvSpPr>
          <p:cNvPr id="72" name="文本框 71">
            <a:extLst>
              <a:ext uri="{FF2B5EF4-FFF2-40B4-BE49-F238E27FC236}">
                <a16:creationId xmlns:a16="http://schemas.microsoft.com/office/drawing/2014/main" id="{A8EF5B8E-D7AF-14CC-BC13-BEBE8668E522}"/>
              </a:ext>
            </a:extLst>
          </p:cNvPr>
          <p:cNvSpPr txBox="1"/>
          <p:nvPr/>
        </p:nvSpPr>
        <p:spPr>
          <a:xfrm>
            <a:off x="733648" y="5856672"/>
            <a:ext cx="2664496" cy="523220"/>
          </a:xfrm>
          <a:prstGeom prst="rect">
            <a:avLst/>
          </a:prstGeom>
          <a:noFill/>
        </p:spPr>
        <p:txBody>
          <a:bodyPr wrap="square" rtlCol="0">
            <a:spAutoFit/>
          </a:bodyPr>
          <a:lstStyle>
            <a:defPPr>
              <a:defRPr lang="zh-CN"/>
            </a:defPPr>
            <a:lvl1pPr algn="r">
              <a:lnSpc>
                <a:spcPct val="120000"/>
              </a:lnSpc>
              <a:defRPr sz="1400">
                <a:solidFill>
                  <a:schemeClr val="bg1">
                    <a:lumMod val="75000"/>
                  </a:schemeClr>
                </a:solidFill>
              </a:defRPr>
            </a:lvl1pPr>
          </a:lstStyle>
          <a:p>
            <a:r>
              <a:rPr lang="zh-CN" altLang="en-US" dirty="0"/>
              <a:t>在此键入文本在此键入文本在此键入文本在此键入文本</a:t>
            </a:r>
          </a:p>
        </p:txBody>
      </p:sp>
      <p:sp>
        <p:nvSpPr>
          <p:cNvPr id="73" name="文本框 72">
            <a:extLst>
              <a:ext uri="{FF2B5EF4-FFF2-40B4-BE49-F238E27FC236}">
                <a16:creationId xmlns:a16="http://schemas.microsoft.com/office/drawing/2014/main" id="{4C11217B-8CF1-19A7-C6F7-72A9D03B09F9}"/>
              </a:ext>
            </a:extLst>
          </p:cNvPr>
          <p:cNvSpPr txBox="1"/>
          <p:nvPr/>
        </p:nvSpPr>
        <p:spPr>
          <a:xfrm>
            <a:off x="8663155" y="1839930"/>
            <a:ext cx="1707567" cy="369332"/>
          </a:xfrm>
          <a:prstGeom prst="rect">
            <a:avLst/>
          </a:prstGeom>
          <a:noFill/>
        </p:spPr>
        <p:txBody>
          <a:bodyPr wrap="square" rtlCol="0">
            <a:spAutoFit/>
          </a:bodyPr>
          <a:lstStyle>
            <a:defPPr>
              <a:defRPr lang="zh-CN"/>
            </a:defPPr>
            <a:lvl1pPr algn="r">
              <a:defRPr>
                <a:gradFill flip="none" rotWithShape="1">
                  <a:gsLst>
                    <a:gs pos="0">
                      <a:schemeClr val="accent1"/>
                    </a:gs>
                    <a:gs pos="100000">
                      <a:schemeClr val="accent1">
                        <a:lumMod val="40000"/>
                        <a:lumOff val="60000"/>
                      </a:schemeClr>
                    </a:gs>
                  </a:gsLst>
                  <a:lin ang="2700000" scaled="1"/>
                  <a:tileRect/>
                </a:gradFill>
              </a:defRPr>
            </a:lvl1pPr>
          </a:lstStyle>
          <a:p>
            <a:pPr algn="l"/>
            <a:r>
              <a:rPr lang="zh-CN" altLang="en-US" dirty="0"/>
              <a:t>在此键入标题</a:t>
            </a:r>
          </a:p>
        </p:txBody>
      </p:sp>
      <p:sp>
        <p:nvSpPr>
          <p:cNvPr id="74" name="文本框 73">
            <a:extLst>
              <a:ext uri="{FF2B5EF4-FFF2-40B4-BE49-F238E27FC236}">
                <a16:creationId xmlns:a16="http://schemas.microsoft.com/office/drawing/2014/main" id="{A4624032-4C21-8069-B90A-70F0E06A7DC2}"/>
              </a:ext>
            </a:extLst>
          </p:cNvPr>
          <p:cNvSpPr txBox="1"/>
          <p:nvPr/>
        </p:nvSpPr>
        <p:spPr>
          <a:xfrm>
            <a:off x="8655584" y="2206711"/>
            <a:ext cx="2664496" cy="523220"/>
          </a:xfrm>
          <a:prstGeom prst="rect">
            <a:avLst/>
          </a:prstGeom>
          <a:noFill/>
        </p:spPr>
        <p:txBody>
          <a:bodyPr wrap="square" rtlCol="0">
            <a:spAutoFit/>
          </a:bodyPr>
          <a:lstStyle>
            <a:defPPr>
              <a:defRPr lang="zh-CN"/>
            </a:defPPr>
            <a:lvl1pPr>
              <a:lnSpc>
                <a:spcPct val="120000"/>
              </a:lnSpc>
              <a:defRPr sz="1400">
                <a:solidFill>
                  <a:schemeClr val="bg2">
                    <a:lumMod val="90000"/>
                  </a:schemeClr>
                </a:solidFill>
              </a:defRPr>
            </a:lvl1pPr>
          </a:lstStyle>
          <a:p>
            <a:r>
              <a:rPr lang="zh-CN" altLang="en-US" dirty="0">
                <a:solidFill>
                  <a:schemeClr val="bg1">
                    <a:lumMod val="75000"/>
                  </a:schemeClr>
                </a:solidFill>
              </a:rPr>
              <a:t>在此键入文本在此键入文本在此键入文本在此键入文本</a:t>
            </a:r>
          </a:p>
        </p:txBody>
      </p:sp>
      <p:sp>
        <p:nvSpPr>
          <p:cNvPr id="75" name="文本框 74">
            <a:extLst>
              <a:ext uri="{FF2B5EF4-FFF2-40B4-BE49-F238E27FC236}">
                <a16:creationId xmlns:a16="http://schemas.microsoft.com/office/drawing/2014/main" id="{EB994621-4A28-159B-2DF3-408E3A924B54}"/>
              </a:ext>
            </a:extLst>
          </p:cNvPr>
          <p:cNvSpPr txBox="1"/>
          <p:nvPr/>
        </p:nvSpPr>
        <p:spPr>
          <a:xfrm>
            <a:off x="9019453" y="3625055"/>
            <a:ext cx="1707567" cy="369332"/>
          </a:xfrm>
          <a:prstGeom prst="rect">
            <a:avLst/>
          </a:prstGeom>
          <a:noFill/>
        </p:spPr>
        <p:txBody>
          <a:bodyPr wrap="square" rtlCol="0">
            <a:spAutoFit/>
          </a:bodyPr>
          <a:lstStyle>
            <a:defPPr>
              <a:defRPr lang="zh-CN"/>
            </a:defPPr>
            <a:lvl1pPr>
              <a:defRPr>
                <a:gradFill flip="none" rotWithShape="1">
                  <a:gsLst>
                    <a:gs pos="0">
                      <a:schemeClr val="accent1"/>
                    </a:gs>
                    <a:gs pos="100000">
                      <a:schemeClr val="accent1">
                        <a:lumMod val="40000"/>
                        <a:lumOff val="60000"/>
                      </a:schemeClr>
                    </a:gs>
                  </a:gsLst>
                  <a:lin ang="2700000" scaled="1"/>
                  <a:tileRect/>
                </a:gradFill>
              </a:defRPr>
            </a:lvl1pPr>
          </a:lstStyle>
          <a:p>
            <a:r>
              <a:rPr lang="zh-CN" altLang="en-US" dirty="0"/>
              <a:t>在此键入标题</a:t>
            </a:r>
          </a:p>
        </p:txBody>
      </p:sp>
      <p:sp>
        <p:nvSpPr>
          <p:cNvPr id="76" name="文本框 75">
            <a:extLst>
              <a:ext uri="{FF2B5EF4-FFF2-40B4-BE49-F238E27FC236}">
                <a16:creationId xmlns:a16="http://schemas.microsoft.com/office/drawing/2014/main" id="{AB2D612F-A0CB-57FE-1305-74D6AE894E8B}"/>
              </a:ext>
            </a:extLst>
          </p:cNvPr>
          <p:cNvSpPr txBox="1"/>
          <p:nvPr/>
        </p:nvSpPr>
        <p:spPr>
          <a:xfrm>
            <a:off x="9011882" y="3991836"/>
            <a:ext cx="2664496" cy="523220"/>
          </a:xfrm>
          <a:prstGeom prst="rect">
            <a:avLst/>
          </a:prstGeom>
          <a:noFill/>
        </p:spPr>
        <p:txBody>
          <a:bodyPr wrap="square" rtlCol="0">
            <a:spAutoFit/>
          </a:bodyPr>
          <a:lstStyle>
            <a:defPPr>
              <a:defRPr lang="zh-CN"/>
            </a:defPPr>
            <a:lvl1pPr>
              <a:lnSpc>
                <a:spcPct val="120000"/>
              </a:lnSpc>
              <a:defRPr sz="1400">
                <a:solidFill>
                  <a:schemeClr val="bg1">
                    <a:lumMod val="75000"/>
                  </a:schemeClr>
                </a:solidFill>
              </a:defRPr>
            </a:lvl1pPr>
          </a:lstStyle>
          <a:p>
            <a:r>
              <a:rPr lang="zh-CN" altLang="en-US" dirty="0"/>
              <a:t>在此键入文本在此键入文本在此键入文本在此键入文本</a:t>
            </a:r>
          </a:p>
        </p:txBody>
      </p:sp>
      <p:sp>
        <p:nvSpPr>
          <p:cNvPr id="77" name="文本框 76">
            <a:extLst>
              <a:ext uri="{FF2B5EF4-FFF2-40B4-BE49-F238E27FC236}">
                <a16:creationId xmlns:a16="http://schemas.microsoft.com/office/drawing/2014/main" id="{B7D9BA8B-0CB4-1431-24D8-D8AD98DDE68F}"/>
              </a:ext>
            </a:extLst>
          </p:cNvPr>
          <p:cNvSpPr txBox="1"/>
          <p:nvPr/>
        </p:nvSpPr>
        <p:spPr>
          <a:xfrm>
            <a:off x="8663155" y="5489891"/>
            <a:ext cx="1707567" cy="369332"/>
          </a:xfrm>
          <a:prstGeom prst="rect">
            <a:avLst/>
          </a:prstGeom>
          <a:noFill/>
        </p:spPr>
        <p:txBody>
          <a:bodyPr wrap="square" rtlCol="0">
            <a:spAutoFit/>
          </a:bodyPr>
          <a:lstStyle>
            <a:defPPr>
              <a:defRPr lang="zh-CN"/>
            </a:defPPr>
            <a:lvl1pPr>
              <a:defRPr>
                <a:gradFill flip="none" rotWithShape="1">
                  <a:gsLst>
                    <a:gs pos="0">
                      <a:schemeClr val="accent1"/>
                    </a:gs>
                    <a:gs pos="100000">
                      <a:schemeClr val="accent1">
                        <a:lumMod val="40000"/>
                        <a:lumOff val="60000"/>
                      </a:schemeClr>
                    </a:gs>
                  </a:gsLst>
                  <a:lin ang="2700000" scaled="1"/>
                  <a:tileRect/>
                </a:gradFill>
              </a:defRPr>
            </a:lvl1pPr>
          </a:lstStyle>
          <a:p>
            <a:r>
              <a:rPr lang="zh-CN" altLang="en-US" dirty="0"/>
              <a:t>在此键入标题</a:t>
            </a:r>
          </a:p>
        </p:txBody>
      </p:sp>
      <p:sp>
        <p:nvSpPr>
          <p:cNvPr id="78" name="文本框 77">
            <a:extLst>
              <a:ext uri="{FF2B5EF4-FFF2-40B4-BE49-F238E27FC236}">
                <a16:creationId xmlns:a16="http://schemas.microsoft.com/office/drawing/2014/main" id="{781E1146-E4D9-D232-199F-537CF308763A}"/>
              </a:ext>
            </a:extLst>
          </p:cNvPr>
          <p:cNvSpPr txBox="1"/>
          <p:nvPr/>
        </p:nvSpPr>
        <p:spPr>
          <a:xfrm>
            <a:off x="8655584" y="5856672"/>
            <a:ext cx="2664496" cy="592022"/>
          </a:xfrm>
          <a:prstGeom prst="rect">
            <a:avLst/>
          </a:prstGeom>
          <a:noFill/>
        </p:spPr>
        <p:txBody>
          <a:bodyPr wrap="square" rtlCol="0">
            <a:spAutoFit/>
          </a:bodyPr>
          <a:lstStyle>
            <a:defPPr>
              <a:defRPr lang="zh-CN"/>
            </a:defPPr>
            <a:lvl1pPr>
              <a:lnSpc>
                <a:spcPct val="120000"/>
              </a:lnSpc>
              <a:defRPr sz="1400">
                <a:solidFill>
                  <a:schemeClr val="bg1">
                    <a:lumMod val="75000"/>
                  </a:schemeClr>
                </a:solidFill>
              </a:defRPr>
            </a:lvl1pPr>
          </a:lstStyle>
          <a:p>
            <a:r>
              <a:rPr lang="zh-CN" altLang="en-US" dirty="0"/>
              <a:t>在此键入文本在此键入文本在此键入文本在此键入文本</a:t>
            </a:r>
          </a:p>
        </p:txBody>
      </p:sp>
      <p:sp>
        <p:nvSpPr>
          <p:cNvPr id="79" name="文本框 78">
            <a:extLst>
              <a:ext uri="{FF2B5EF4-FFF2-40B4-BE49-F238E27FC236}">
                <a16:creationId xmlns:a16="http://schemas.microsoft.com/office/drawing/2014/main" id="{274252DF-113D-FC6F-C96F-3EFBBA120A86}"/>
              </a:ext>
            </a:extLst>
          </p:cNvPr>
          <p:cNvSpPr txBox="1"/>
          <p:nvPr/>
        </p:nvSpPr>
        <p:spPr>
          <a:xfrm>
            <a:off x="10200051" y="525679"/>
            <a:ext cx="1258934" cy="523220"/>
          </a:xfrm>
          <a:prstGeom prst="rect">
            <a:avLst/>
          </a:prstGeom>
          <a:noFill/>
        </p:spPr>
        <p:txBody>
          <a:bodyPr wrap="none" rtlCol="0">
            <a:spAutoFit/>
          </a:bodyPr>
          <a:lstStyle>
            <a:defPPr>
              <a:defRPr lang="zh-CN"/>
            </a:defPPr>
            <a:lvl1pPr algn="ctr">
              <a:defRPr sz="2800">
                <a:gradFill>
                  <a:gsLst>
                    <a:gs pos="0">
                      <a:schemeClr val="accent1"/>
                    </a:gs>
                    <a:gs pos="100000">
                      <a:schemeClr val="accent1">
                        <a:lumMod val="40000"/>
                        <a:lumOff val="60000"/>
                      </a:schemeClr>
                    </a:gs>
                  </a:gsLst>
                  <a:lin ang="16200000" scaled="1"/>
                </a:gradFill>
                <a:latin typeface="+mj-ea"/>
                <a:ea typeface="+mj-ea"/>
              </a:defRPr>
            </a:lvl1pPr>
          </a:lstStyle>
          <a:p>
            <a:r>
              <a:rPr lang="en-US" altLang="zh-CN" dirty="0"/>
              <a:t>LOGO</a:t>
            </a:r>
            <a:endParaRPr lang="zh-CN" altLang="en-US" dirty="0"/>
          </a:p>
        </p:txBody>
      </p:sp>
    </p:spTree>
    <p:custDataLst>
      <p:tags r:id="rId1"/>
    </p:custDataLst>
    <p:extLst>
      <p:ext uri="{BB962C8B-B14F-4D97-AF65-F5344CB8AC3E}">
        <p14:creationId xmlns:p14="http://schemas.microsoft.com/office/powerpoint/2010/main" val="26835460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图片包含 游戏机, 日落&#10;&#10;描述已自动生成">
            <a:extLst>
              <a:ext uri="{FF2B5EF4-FFF2-40B4-BE49-F238E27FC236}">
                <a16:creationId xmlns:a16="http://schemas.microsoft.com/office/drawing/2014/main" id="{6A5C6B03-3B68-C33A-40DC-2B3AD4C45970}"/>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9170" y="0"/>
            <a:ext cx="12211170" cy="6858000"/>
          </a:xfrm>
          <a:prstGeom prst="rect">
            <a:avLst/>
          </a:prstGeom>
        </p:spPr>
      </p:pic>
      <p:sp>
        <p:nvSpPr>
          <p:cNvPr id="8" name="矩形 7">
            <a:extLst>
              <a:ext uri="{FF2B5EF4-FFF2-40B4-BE49-F238E27FC236}">
                <a16:creationId xmlns:a16="http://schemas.microsoft.com/office/drawing/2014/main" id="{3231B3F1-8202-AF31-DFFA-B7E25024160D}"/>
              </a:ext>
            </a:extLst>
          </p:cNvPr>
          <p:cNvSpPr/>
          <p:nvPr/>
        </p:nvSpPr>
        <p:spPr>
          <a:xfrm>
            <a:off x="-19171" y="-3544"/>
            <a:ext cx="12211170" cy="6858000"/>
          </a:xfrm>
          <a:prstGeom prst="rect">
            <a:avLst/>
          </a:prstGeom>
          <a:gradFill flip="none" rotWithShape="1">
            <a:gsLst>
              <a:gs pos="0">
                <a:schemeClr val="tx1"/>
              </a:gs>
              <a:gs pos="100000">
                <a:schemeClr val="accent1">
                  <a:lumMod val="50000"/>
                  <a:alpha val="82000"/>
                </a:schemeClr>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圆角 41">
            <a:extLst>
              <a:ext uri="{FF2B5EF4-FFF2-40B4-BE49-F238E27FC236}">
                <a16:creationId xmlns:a16="http://schemas.microsoft.com/office/drawing/2014/main" id="{E4F13AA8-362E-F7CD-A064-699C04BDBE52}"/>
              </a:ext>
            </a:extLst>
          </p:cNvPr>
          <p:cNvSpPr/>
          <p:nvPr/>
        </p:nvSpPr>
        <p:spPr>
          <a:xfrm>
            <a:off x="1922673" y="1937982"/>
            <a:ext cx="3967075" cy="4210360"/>
          </a:xfrm>
          <a:prstGeom prst="roundRect">
            <a:avLst>
              <a:gd name="adj" fmla="val 5300"/>
            </a:avLst>
          </a:prstGeom>
          <a:gradFill flip="none" rotWithShape="1">
            <a:gsLst>
              <a:gs pos="88000">
                <a:schemeClr val="accent1">
                  <a:alpha val="5000"/>
                </a:schemeClr>
              </a:gs>
              <a:gs pos="100000">
                <a:schemeClr val="accent1">
                  <a:lumMod val="40000"/>
                  <a:lumOff val="60000"/>
                  <a:alpha val="31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3" name="矩形: 圆角 42">
            <a:extLst>
              <a:ext uri="{FF2B5EF4-FFF2-40B4-BE49-F238E27FC236}">
                <a16:creationId xmlns:a16="http://schemas.microsoft.com/office/drawing/2014/main" id="{CC8F092C-A3FC-32B1-BC8B-C16485B9A350}"/>
              </a:ext>
            </a:extLst>
          </p:cNvPr>
          <p:cNvSpPr/>
          <p:nvPr/>
        </p:nvSpPr>
        <p:spPr>
          <a:xfrm>
            <a:off x="6457503" y="1954199"/>
            <a:ext cx="3971312" cy="4194143"/>
          </a:xfrm>
          <a:prstGeom prst="roundRect">
            <a:avLst>
              <a:gd name="adj" fmla="val 3754"/>
            </a:avLst>
          </a:prstGeom>
          <a:gradFill flip="none" rotWithShape="1">
            <a:gsLst>
              <a:gs pos="88000">
                <a:schemeClr val="accent1">
                  <a:alpha val="5000"/>
                </a:schemeClr>
              </a:gs>
              <a:gs pos="100000">
                <a:schemeClr val="accent1">
                  <a:lumMod val="40000"/>
                  <a:lumOff val="60000"/>
                  <a:alpha val="31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4" name="矩形: 圆顶角 43">
            <a:extLst>
              <a:ext uri="{FF2B5EF4-FFF2-40B4-BE49-F238E27FC236}">
                <a16:creationId xmlns:a16="http://schemas.microsoft.com/office/drawing/2014/main" id="{5AB018DB-F262-07C6-CC2C-AA0212146B02}"/>
              </a:ext>
            </a:extLst>
          </p:cNvPr>
          <p:cNvSpPr/>
          <p:nvPr/>
        </p:nvSpPr>
        <p:spPr>
          <a:xfrm>
            <a:off x="1922673" y="1954199"/>
            <a:ext cx="3967075" cy="298585"/>
          </a:xfrm>
          <a:prstGeom prst="round2SameRect">
            <a:avLst>
              <a:gd name="adj1" fmla="val 50000"/>
              <a:gd name="adj2" fmla="val 0"/>
            </a:avLst>
          </a:prstGeom>
          <a:gradFill flip="none" rotWithShape="1">
            <a:gsLst>
              <a:gs pos="0">
                <a:schemeClr val="accent1">
                  <a:alpha val="5000"/>
                </a:schemeClr>
              </a:gs>
              <a:gs pos="100000">
                <a:schemeClr val="accent1">
                  <a:lumMod val="40000"/>
                  <a:lumOff val="60000"/>
                  <a:alpha val="31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6" name="文本框 45">
            <a:extLst>
              <a:ext uri="{FF2B5EF4-FFF2-40B4-BE49-F238E27FC236}">
                <a16:creationId xmlns:a16="http://schemas.microsoft.com/office/drawing/2014/main" id="{1BC28D59-EDEE-A127-CECE-78560685296F}"/>
              </a:ext>
            </a:extLst>
          </p:cNvPr>
          <p:cNvSpPr txBox="1"/>
          <p:nvPr/>
        </p:nvSpPr>
        <p:spPr>
          <a:xfrm>
            <a:off x="2744375" y="2743864"/>
            <a:ext cx="2365249" cy="461665"/>
          </a:xfrm>
          <a:prstGeom prst="rect">
            <a:avLst/>
          </a:prstGeom>
          <a:noFill/>
        </p:spPr>
        <p:txBody>
          <a:bodyPr wrap="square" rtlCol="0">
            <a:spAutoFit/>
          </a:bodyPr>
          <a:lstStyle/>
          <a:p>
            <a:pPr algn="ctr"/>
            <a:r>
              <a:rPr lang="zh-CN" altLang="en-US" sz="2400" dirty="0">
                <a:gradFill flip="none" rotWithShape="1">
                  <a:gsLst>
                    <a:gs pos="0">
                      <a:schemeClr val="accent1"/>
                    </a:gs>
                    <a:gs pos="100000">
                      <a:schemeClr val="accent1">
                        <a:lumMod val="40000"/>
                        <a:lumOff val="60000"/>
                      </a:schemeClr>
                    </a:gs>
                  </a:gsLst>
                  <a:lin ang="2700000" scaled="1"/>
                  <a:tileRect/>
                </a:gradFill>
              </a:rPr>
              <a:t>在此键入标题</a:t>
            </a:r>
          </a:p>
        </p:txBody>
      </p:sp>
      <p:sp>
        <p:nvSpPr>
          <p:cNvPr id="47" name="文本框 46">
            <a:extLst>
              <a:ext uri="{FF2B5EF4-FFF2-40B4-BE49-F238E27FC236}">
                <a16:creationId xmlns:a16="http://schemas.microsoft.com/office/drawing/2014/main" id="{EB05D004-2B2C-ECB6-6EFA-79777C7F61F2}"/>
              </a:ext>
            </a:extLst>
          </p:cNvPr>
          <p:cNvSpPr txBox="1"/>
          <p:nvPr/>
        </p:nvSpPr>
        <p:spPr>
          <a:xfrm>
            <a:off x="2573961" y="4034452"/>
            <a:ext cx="2664496" cy="1109086"/>
          </a:xfrm>
          <a:prstGeom prst="rect">
            <a:avLst/>
          </a:prstGeom>
          <a:noFill/>
        </p:spPr>
        <p:txBody>
          <a:bodyPr wrap="square" rtlCol="0">
            <a:spAutoFit/>
          </a:bodyPr>
          <a:lstStyle/>
          <a:p>
            <a:pPr algn="ctr">
              <a:lnSpc>
                <a:spcPct val="120000"/>
              </a:lnSpc>
            </a:pPr>
            <a:r>
              <a:rPr lang="zh-CN" altLang="en-US" sz="1400" dirty="0">
                <a:solidFill>
                  <a:schemeClr val="bg1">
                    <a:lumMod val="75000"/>
                  </a:schemeClr>
                </a:solidFill>
              </a:rPr>
              <a:t>在此键入文本在此键入文本在此键入文本在此键入文本在此键入文本在此键入文本在此键入文本在此键入文本</a:t>
            </a:r>
          </a:p>
        </p:txBody>
      </p:sp>
      <p:sp>
        <p:nvSpPr>
          <p:cNvPr id="48" name="文本框 47">
            <a:extLst>
              <a:ext uri="{FF2B5EF4-FFF2-40B4-BE49-F238E27FC236}">
                <a16:creationId xmlns:a16="http://schemas.microsoft.com/office/drawing/2014/main" id="{E3A91ED1-7208-ED49-BFF1-8752B2E15B6F}"/>
              </a:ext>
            </a:extLst>
          </p:cNvPr>
          <p:cNvSpPr txBox="1"/>
          <p:nvPr/>
        </p:nvSpPr>
        <p:spPr>
          <a:xfrm>
            <a:off x="7258568" y="2743864"/>
            <a:ext cx="2365249" cy="461665"/>
          </a:xfrm>
          <a:prstGeom prst="rect">
            <a:avLst/>
          </a:prstGeom>
          <a:noFill/>
        </p:spPr>
        <p:txBody>
          <a:bodyPr wrap="square" rtlCol="0">
            <a:spAutoFit/>
          </a:bodyPr>
          <a:lstStyle>
            <a:defPPr>
              <a:defRPr lang="zh-CN"/>
            </a:defPPr>
            <a:lvl1pPr algn="ctr">
              <a:defRPr sz="2400">
                <a:gradFill flip="none" rotWithShape="1">
                  <a:gsLst>
                    <a:gs pos="0">
                      <a:schemeClr val="accent1"/>
                    </a:gs>
                    <a:gs pos="100000">
                      <a:schemeClr val="accent1">
                        <a:lumMod val="40000"/>
                        <a:lumOff val="60000"/>
                      </a:schemeClr>
                    </a:gs>
                  </a:gsLst>
                  <a:lin ang="2700000" scaled="1"/>
                  <a:tileRect/>
                </a:gradFill>
              </a:defRPr>
            </a:lvl1pPr>
          </a:lstStyle>
          <a:p>
            <a:r>
              <a:rPr lang="zh-CN" altLang="en-US" dirty="0"/>
              <a:t>在此键入标题</a:t>
            </a:r>
          </a:p>
        </p:txBody>
      </p:sp>
      <p:sp>
        <p:nvSpPr>
          <p:cNvPr id="49" name="文本框 48">
            <a:extLst>
              <a:ext uri="{FF2B5EF4-FFF2-40B4-BE49-F238E27FC236}">
                <a16:creationId xmlns:a16="http://schemas.microsoft.com/office/drawing/2014/main" id="{808D5B66-0CAF-9534-09D3-234105104596}"/>
              </a:ext>
            </a:extLst>
          </p:cNvPr>
          <p:cNvSpPr txBox="1"/>
          <p:nvPr/>
        </p:nvSpPr>
        <p:spPr>
          <a:xfrm>
            <a:off x="7109858" y="4034452"/>
            <a:ext cx="2664496" cy="1109086"/>
          </a:xfrm>
          <a:prstGeom prst="rect">
            <a:avLst/>
          </a:prstGeom>
          <a:noFill/>
        </p:spPr>
        <p:txBody>
          <a:bodyPr wrap="square" rtlCol="0">
            <a:spAutoFit/>
          </a:bodyPr>
          <a:lstStyle/>
          <a:p>
            <a:pPr algn="ctr">
              <a:lnSpc>
                <a:spcPct val="120000"/>
              </a:lnSpc>
            </a:pPr>
            <a:r>
              <a:rPr lang="zh-CN" altLang="en-US" sz="1400" dirty="0">
                <a:solidFill>
                  <a:schemeClr val="bg1">
                    <a:lumMod val="75000"/>
                  </a:schemeClr>
                </a:solidFill>
              </a:rPr>
              <a:t>在此键入文本在此键入文本在此键入文本在此键入文本在此键入文本在此键入文本在此键入文本在此键入文本</a:t>
            </a:r>
          </a:p>
        </p:txBody>
      </p:sp>
      <p:sp>
        <p:nvSpPr>
          <p:cNvPr id="26" name="任意多边形: 形状 25">
            <a:extLst>
              <a:ext uri="{FF2B5EF4-FFF2-40B4-BE49-F238E27FC236}">
                <a16:creationId xmlns:a16="http://schemas.microsoft.com/office/drawing/2014/main" id="{3D83C7E4-051B-BB17-902E-61AD73C132E3}"/>
              </a:ext>
            </a:extLst>
          </p:cNvPr>
          <p:cNvSpPr/>
          <p:nvPr/>
        </p:nvSpPr>
        <p:spPr>
          <a:xfrm>
            <a:off x="0" y="4415438"/>
            <a:ext cx="9263693" cy="2442562"/>
          </a:xfrm>
          <a:custGeom>
            <a:avLst/>
            <a:gdLst>
              <a:gd name="connsiteX0" fmla="*/ 0 w 9263693"/>
              <a:gd name="connsiteY0" fmla="*/ 0 h 2442562"/>
              <a:gd name="connsiteX1" fmla="*/ 4649 w 9263693"/>
              <a:gd name="connsiteY1" fmla="*/ 5451 h 2442562"/>
              <a:gd name="connsiteX2" fmla="*/ 2041451 w 9263693"/>
              <a:gd name="connsiteY2" fmla="*/ 1645120 h 2442562"/>
              <a:gd name="connsiteX3" fmla="*/ 9256282 w 9263693"/>
              <a:gd name="connsiteY3" fmla="*/ 2441557 h 2442562"/>
              <a:gd name="connsiteX4" fmla="*/ 9263693 w 9263693"/>
              <a:gd name="connsiteY4" fmla="*/ 2442562 h 2442562"/>
              <a:gd name="connsiteX5" fmla="*/ 0 w 9263693"/>
              <a:gd name="connsiteY5" fmla="*/ 2442562 h 2442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263693" h="2442562">
                <a:moveTo>
                  <a:pt x="0" y="0"/>
                </a:moveTo>
                <a:lnTo>
                  <a:pt x="4649" y="5451"/>
                </a:lnTo>
                <a:cubicBezTo>
                  <a:pt x="368021" y="455056"/>
                  <a:pt x="914511" y="1334450"/>
                  <a:pt x="2041451" y="1645120"/>
                </a:cubicBezTo>
                <a:cubicBezTo>
                  <a:pt x="3629413" y="2082883"/>
                  <a:pt x="7490789" y="2214640"/>
                  <a:pt x="9256282" y="2441557"/>
                </a:cubicBezTo>
                <a:lnTo>
                  <a:pt x="9263693" y="2442562"/>
                </a:lnTo>
                <a:lnTo>
                  <a:pt x="0" y="2442562"/>
                </a:lnTo>
                <a:close/>
              </a:path>
            </a:pathLst>
          </a:custGeom>
          <a:gradFill>
            <a:gsLst>
              <a:gs pos="0">
                <a:schemeClr val="accent1">
                  <a:lumMod val="60000"/>
                  <a:lumOff val="40000"/>
                </a:schemeClr>
              </a:gs>
              <a:gs pos="100000">
                <a:schemeClr val="bg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9" name="任意多边形: 形状 28">
            <a:extLst>
              <a:ext uri="{FF2B5EF4-FFF2-40B4-BE49-F238E27FC236}">
                <a16:creationId xmlns:a16="http://schemas.microsoft.com/office/drawing/2014/main" id="{064E7CDC-796B-F83E-D00A-41B6C1362DC6}"/>
              </a:ext>
            </a:extLst>
          </p:cNvPr>
          <p:cNvSpPr/>
          <p:nvPr/>
        </p:nvSpPr>
        <p:spPr>
          <a:xfrm>
            <a:off x="0" y="4614598"/>
            <a:ext cx="7106128" cy="2243403"/>
          </a:xfrm>
          <a:custGeom>
            <a:avLst/>
            <a:gdLst>
              <a:gd name="connsiteX0" fmla="*/ 0 w 7106128"/>
              <a:gd name="connsiteY0" fmla="*/ 0 h 2243403"/>
              <a:gd name="connsiteX1" fmla="*/ 4649 w 7106128"/>
              <a:gd name="connsiteY1" fmla="*/ 5450 h 2243403"/>
              <a:gd name="connsiteX2" fmla="*/ 2041451 w 7106128"/>
              <a:gd name="connsiteY2" fmla="*/ 1645119 h 2243403"/>
              <a:gd name="connsiteX3" fmla="*/ 6780416 w 7106128"/>
              <a:gd name="connsiteY3" fmla="*/ 2218021 h 2243403"/>
              <a:gd name="connsiteX4" fmla="*/ 7106128 w 7106128"/>
              <a:gd name="connsiteY4" fmla="*/ 2243403 h 2243403"/>
              <a:gd name="connsiteX5" fmla="*/ 0 w 7106128"/>
              <a:gd name="connsiteY5" fmla="*/ 2243403 h 2243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06128" h="2243403">
                <a:moveTo>
                  <a:pt x="0" y="0"/>
                </a:moveTo>
                <a:lnTo>
                  <a:pt x="4649" y="5450"/>
                </a:lnTo>
                <a:cubicBezTo>
                  <a:pt x="368021" y="455055"/>
                  <a:pt x="914511" y="1334449"/>
                  <a:pt x="2041451" y="1645119"/>
                </a:cubicBezTo>
                <a:cubicBezTo>
                  <a:pt x="3065943" y="1927547"/>
                  <a:pt x="5036704" y="2082605"/>
                  <a:pt x="6780416" y="2218021"/>
                </a:cubicBezTo>
                <a:lnTo>
                  <a:pt x="7106128" y="2243403"/>
                </a:lnTo>
                <a:lnTo>
                  <a:pt x="0" y="2243403"/>
                </a:lnTo>
                <a:close/>
              </a:path>
            </a:pathLst>
          </a:custGeom>
          <a:gradFill>
            <a:gsLst>
              <a:gs pos="0">
                <a:schemeClr val="accent1">
                  <a:lumMod val="60000"/>
                  <a:lumOff val="40000"/>
                </a:schemeClr>
              </a:gs>
              <a:gs pos="100000">
                <a:schemeClr val="accent1">
                  <a:lumMod val="40000"/>
                  <a:lumOff val="60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0" name="任意多边形: 形状 29">
            <a:extLst>
              <a:ext uri="{FF2B5EF4-FFF2-40B4-BE49-F238E27FC236}">
                <a16:creationId xmlns:a16="http://schemas.microsoft.com/office/drawing/2014/main" id="{198A305F-FD69-582D-29A9-E9EFF9DF3BA8}"/>
              </a:ext>
            </a:extLst>
          </p:cNvPr>
          <p:cNvSpPr/>
          <p:nvPr/>
        </p:nvSpPr>
        <p:spPr>
          <a:xfrm flipH="1">
            <a:off x="2992325" y="4496584"/>
            <a:ext cx="9199675" cy="2361416"/>
          </a:xfrm>
          <a:custGeom>
            <a:avLst/>
            <a:gdLst>
              <a:gd name="connsiteX0" fmla="*/ 0 w 9199675"/>
              <a:gd name="connsiteY0" fmla="*/ 0 h 2361416"/>
              <a:gd name="connsiteX1" fmla="*/ 0 w 9199675"/>
              <a:gd name="connsiteY1" fmla="*/ 2361416 h 2361416"/>
              <a:gd name="connsiteX2" fmla="*/ 9199675 w 9199675"/>
              <a:gd name="connsiteY2" fmla="*/ 2361416 h 2361416"/>
              <a:gd name="connsiteX3" fmla="*/ 9192265 w 9199675"/>
              <a:gd name="connsiteY3" fmla="*/ 2360411 h 2361416"/>
              <a:gd name="connsiteX4" fmla="*/ 1977434 w 9199675"/>
              <a:gd name="connsiteY4" fmla="*/ 1563974 h 2361416"/>
              <a:gd name="connsiteX5" fmla="*/ 44572 w 9199675"/>
              <a:gd name="connsiteY5" fmla="*/ 56830 h 2361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99675" h="2361416">
                <a:moveTo>
                  <a:pt x="0" y="0"/>
                </a:moveTo>
                <a:lnTo>
                  <a:pt x="0" y="2361416"/>
                </a:lnTo>
                <a:lnTo>
                  <a:pt x="9199675" y="2361416"/>
                </a:lnTo>
                <a:lnTo>
                  <a:pt x="9192265" y="2360411"/>
                </a:lnTo>
                <a:cubicBezTo>
                  <a:pt x="7426771" y="2133494"/>
                  <a:pt x="3565395" y="2001737"/>
                  <a:pt x="1977434" y="1563974"/>
                </a:cubicBezTo>
                <a:cubicBezTo>
                  <a:pt x="952943" y="1281547"/>
                  <a:pt x="408162" y="529100"/>
                  <a:pt x="44572" y="56830"/>
                </a:cubicBezTo>
                <a:close/>
              </a:path>
            </a:pathLst>
          </a:custGeom>
          <a:gradFill flip="none" rotWithShape="1">
            <a:gsLst>
              <a:gs pos="0">
                <a:schemeClr val="accent1">
                  <a:lumMod val="60000"/>
                  <a:lumOff val="40000"/>
                </a:schemeClr>
              </a:gs>
              <a:gs pos="100000">
                <a:schemeClr val="accent1">
                  <a:lumMod val="20000"/>
                  <a:lumOff val="8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4" name="任意多边形: 形状 23">
            <a:extLst>
              <a:ext uri="{FF2B5EF4-FFF2-40B4-BE49-F238E27FC236}">
                <a16:creationId xmlns:a16="http://schemas.microsoft.com/office/drawing/2014/main" id="{932FB2D3-4E16-A50F-C2F4-B86138477D5F}"/>
              </a:ext>
            </a:extLst>
          </p:cNvPr>
          <p:cNvSpPr/>
          <p:nvPr/>
        </p:nvSpPr>
        <p:spPr>
          <a:xfrm flipH="1">
            <a:off x="4802200" y="4668302"/>
            <a:ext cx="7389800" cy="2189698"/>
          </a:xfrm>
          <a:custGeom>
            <a:avLst/>
            <a:gdLst>
              <a:gd name="connsiteX0" fmla="*/ 0 w 7389800"/>
              <a:gd name="connsiteY0" fmla="*/ 0 h 2189698"/>
              <a:gd name="connsiteX1" fmla="*/ 0 w 7389800"/>
              <a:gd name="connsiteY1" fmla="*/ 2189698 h 2189698"/>
              <a:gd name="connsiteX2" fmla="*/ 7389800 w 7389800"/>
              <a:gd name="connsiteY2" fmla="*/ 2189698 h 2189698"/>
              <a:gd name="connsiteX3" fmla="*/ 7231528 w 7389800"/>
              <a:gd name="connsiteY3" fmla="*/ 2177019 h 2189698"/>
              <a:gd name="connsiteX4" fmla="*/ 1977434 w 7389800"/>
              <a:gd name="connsiteY4" fmla="*/ 1563974 h 2189698"/>
              <a:gd name="connsiteX5" fmla="*/ 44572 w 7389800"/>
              <a:gd name="connsiteY5" fmla="*/ 56830 h 2189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89800" h="2189698">
                <a:moveTo>
                  <a:pt x="0" y="0"/>
                </a:moveTo>
                <a:lnTo>
                  <a:pt x="0" y="2189698"/>
                </a:lnTo>
                <a:lnTo>
                  <a:pt x="7389800" y="2189698"/>
                </a:lnTo>
                <a:lnTo>
                  <a:pt x="7231528" y="2177019"/>
                </a:lnTo>
                <a:cubicBezTo>
                  <a:pt x="5376302" y="2031198"/>
                  <a:pt x="3104374" y="1874644"/>
                  <a:pt x="1977434" y="1563974"/>
                </a:cubicBezTo>
                <a:cubicBezTo>
                  <a:pt x="952943" y="1281547"/>
                  <a:pt x="408162" y="529100"/>
                  <a:pt x="44572" y="56830"/>
                </a:cubicBezTo>
                <a:close/>
              </a:path>
            </a:pathLst>
          </a:custGeom>
          <a:gradFill flip="none" rotWithShape="1">
            <a:gsLst>
              <a:gs pos="0">
                <a:schemeClr val="accent1">
                  <a:lumMod val="60000"/>
                  <a:lumOff val="40000"/>
                </a:schemeClr>
              </a:gs>
              <a:gs pos="100000">
                <a:schemeClr val="accent1">
                  <a:lumMod val="40000"/>
                  <a:lumOff val="6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3" name="任意多边形: 形状 82">
            <a:extLst>
              <a:ext uri="{FF2B5EF4-FFF2-40B4-BE49-F238E27FC236}">
                <a16:creationId xmlns:a16="http://schemas.microsoft.com/office/drawing/2014/main" id="{AE5D2619-73B0-C421-D1BB-1D38FC384BCA}"/>
              </a:ext>
            </a:extLst>
          </p:cNvPr>
          <p:cNvSpPr/>
          <p:nvPr/>
        </p:nvSpPr>
        <p:spPr>
          <a:xfrm rot="5400000">
            <a:off x="3809074" y="3347972"/>
            <a:ext cx="194270" cy="567871"/>
          </a:xfrm>
          <a:custGeom>
            <a:avLst/>
            <a:gdLst>
              <a:gd name="connsiteX0" fmla="*/ 0 w 194270"/>
              <a:gd name="connsiteY0" fmla="*/ 567871 h 567871"/>
              <a:gd name="connsiteX1" fmla="*/ 97135 w 194270"/>
              <a:gd name="connsiteY1" fmla="*/ 470736 h 567871"/>
              <a:gd name="connsiteX2" fmla="*/ 7469 w 194270"/>
              <a:gd name="connsiteY2" fmla="*/ 381070 h 567871"/>
              <a:gd name="connsiteX3" fmla="*/ 0 w 194270"/>
              <a:gd name="connsiteY3" fmla="*/ 381070 h 567871"/>
              <a:gd name="connsiteX4" fmla="*/ 3735 w 194270"/>
              <a:gd name="connsiteY4" fmla="*/ 377336 h 567871"/>
              <a:gd name="connsiteX5" fmla="*/ 0 w 194270"/>
              <a:gd name="connsiteY5" fmla="*/ 373601 h 567871"/>
              <a:gd name="connsiteX6" fmla="*/ 7469 w 194270"/>
              <a:gd name="connsiteY6" fmla="*/ 373601 h 567871"/>
              <a:gd name="connsiteX7" fmla="*/ 97135 w 194270"/>
              <a:gd name="connsiteY7" fmla="*/ 283935 h 567871"/>
              <a:gd name="connsiteX8" fmla="*/ 7470 w 194270"/>
              <a:gd name="connsiteY8" fmla="*/ 194270 h 567871"/>
              <a:gd name="connsiteX9" fmla="*/ 0 w 194270"/>
              <a:gd name="connsiteY9" fmla="*/ 194270 h 567871"/>
              <a:gd name="connsiteX10" fmla="*/ 3735 w 194270"/>
              <a:gd name="connsiteY10" fmla="*/ 190535 h 567871"/>
              <a:gd name="connsiteX11" fmla="*/ 0 w 194270"/>
              <a:gd name="connsiteY11" fmla="*/ 186800 h 567871"/>
              <a:gd name="connsiteX12" fmla="*/ 7470 w 194270"/>
              <a:gd name="connsiteY12" fmla="*/ 186800 h 567871"/>
              <a:gd name="connsiteX13" fmla="*/ 97135 w 194270"/>
              <a:gd name="connsiteY13" fmla="*/ 97135 h 567871"/>
              <a:gd name="connsiteX14" fmla="*/ 0 w 194270"/>
              <a:gd name="connsiteY14" fmla="*/ 0 h 567871"/>
              <a:gd name="connsiteX15" fmla="*/ 97135 w 194270"/>
              <a:gd name="connsiteY15" fmla="*/ 0 h 567871"/>
              <a:gd name="connsiteX16" fmla="*/ 194270 w 194270"/>
              <a:gd name="connsiteY16" fmla="*/ 97135 h 567871"/>
              <a:gd name="connsiteX17" fmla="*/ 100870 w 194270"/>
              <a:gd name="connsiteY17" fmla="*/ 190535 h 567871"/>
              <a:gd name="connsiteX18" fmla="*/ 194270 w 194270"/>
              <a:gd name="connsiteY18" fmla="*/ 283935 h 567871"/>
              <a:gd name="connsiteX19" fmla="*/ 100870 w 194270"/>
              <a:gd name="connsiteY19" fmla="*/ 377336 h 567871"/>
              <a:gd name="connsiteX20" fmla="*/ 194270 w 194270"/>
              <a:gd name="connsiteY20" fmla="*/ 470736 h 567871"/>
              <a:gd name="connsiteX21" fmla="*/ 97135 w 194270"/>
              <a:gd name="connsiteY21" fmla="*/ 567871 h 567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4270" h="567871">
                <a:moveTo>
                  <a:pt x="0" y="567871"/>
                </a:moveTo>
                <a:lnTo>
                  <a:pt x="97135" y="470736"/>
                </a:lnTo>
                <a:lnTo>
                  <a:pt x="7469" y="381070"/>
                </a:lnTo>
                <a:lnTo>
                  <a:pt x="0" y="381070"/>
                </a:lnTo>
                <a:lnTo>
                  <a:pt x="3735" y="377336"/>
                </a:lnTo>
                <a:lnTo>
                  <a:pt x="0" y="373601"/>
                </a:lnTo>
                <a:lnTo>
                  <a:pt x="7469" y="373601"/>
                </a:lnTo>
                <a:lnTo>
                  <a:pt x="97135" y="283935"/>
                </a:lnTo>
                <a:lnTo>
                  <a:pt x="7470" y="194270"/>
                </a:lnTo>
                <a:lnTo>
                  <a:pt x="0" y="194270"/>
                </a:lnTo>
                <a:lnTo>
                  <a:pt x="3735" y="190535"/>
                </a:lnTo>
                <a:lnTo>
                  <a:pt x="0" y="186800"/>
                </a:lnTo>
                <a:lnTo>
                  <a:pt x="7470" y="186800"/>
                </a:lnTo>
                <a:lnTo>
                  <a:pt x="97135" y="97135"/>
                </a:lnTo>
                <a:lnTo>
                  <a:pt x="0" y="0"/>
                </a:lnTo>
                <a:lnTo>
                  <a:pt x="97135" y="0"/>
                </a:lnTo>
                <a:lnTo>
                  <a:pt x="194270" y="97135"/>
                </a:lnTo>
                <a:lnTo>
                  <a:pt x="100870" y="190535"/>
                </a:lnTo>
                <a:lnTo>
                  <a:pt x="194270" y="283935"/>
                </a:lnTo>
                <a:lnTo>
                  <a:pt x="100870" y="377336"/>
                </a:lnTo>
                <a:lnTo>
                  <a:pt x="194270" y="470736"/>
                </a:lnTo>
                <a:lnTo>
                  <a:pt x="97135" y="567871"/>
                </a:lnTo>
                <a:close/>
              </a:path>
            </a:pathLst>
          </a:custGeom>
          <a:gradFill flip="none" rotWithShape="1">
            <a:gsLst>
              <a:gs pos="0">
                <a:schemeClr val="accent1">
                  <a:lumMod val="40000"/>
                  <a:lumOff val="60000"/>
                </a:schemeClr>
              </a:gs>
              <a:gs pos="100000">
                <a:schemeClr val="accent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84" name="任意多边形: 形状 83">
            <a:extLst>
              <a:ext uri="{FF2B5EF4-FFF2-40B4-BE49-F238E27FC236}">
                <a16:creationId xmlns:a16="http://schemas.microsoft.com/office/drawing/2014/main" id="{BC3ECEE6-4197-907D-DB68-CDF8B35A53F4}"/>
              </a:ext>
            </a:extLst>
          </p:cNvPr>
          <p:cNvSpPr/>
          <p:nvPr/>
        </p:nvSpPr>
        <p:spPr>
          <a:xfrm rot="5400000">
            <a:off x="8344056" y="3347973"/>
            <a:ext cx="194270" cy="567871"/>
          </a:xfrm>
          <a:custGeom>
            <a:avLst/>
            <a:gdLst>
              <a:gd name="connsiteX0" fmla="*/ 0 w 194270"/>
              <a:gd name="connsiteY0" fmla="*/ 567871 h 567871"/>
              <a:gd name="connsiteX1" fmla="*/ 97135 w 194270"/>
              <a:gd name="connsiteY1" fmla="*/ 470736 h 567871"/>
              <a:gd name="connsiteX2" fmla="*/ 7469 w 194270"/>
              <a:gd name="connsiteY2" fmla="*/ 381070 h 567871"/>
              <a:gd name="connsiteX3" fmla="*/ 0 w 194270"/>
              <a:gd name="connsiteY3" fmla="*/ 381070 h 567871"/>
              <a:gd name="connsiteX4" fmla="*/ 3735 w 194270"/>
              <a:gd name="connsiteY4" fmla="*/ 377336 h 567871"/>
              <a:gd name="connsiteX5" fmla="*/ 0 w 194270"/>
              <a:gd name="connsiteY5" fmla="*/ 373601 h 567871"/>
              <a:gd name="connsiteX6" fmla="*/ 7469 w 194270"/>
              <a:gd name="connsiteY6" fmla="*/ 373601 h 567871"/>
              <a:gd name="connsiteX7" fmla="*/ 97135 w 194270"/>
              <a:gd name="connsiteY7" fmla="*/ 283935 h 567871"/>
              <a:gd name="connsiteX8" fmla="*/ 7470 w 194270"/>
              <a:gd name="connsiteY8" fmla="*/ 194270 h 567871"/>
              <a:gd name="connsiteX9" fmla="*/ 0 w 194270"/>
              <a:gd name="connsiteY9" fmla="*/ 194270 h 567871"/>
              <a:gd name="connsiteX10" fmla="*/ 3735 w 194270"/>
              <a:gd name="connsiteY10" fmla="*/ 190535 h 567871"/>
              <a:gd name="connsiteX11" fmla="*/ 0 w 194270"/>
              <a:gd name="connsiteY11" fmla="*/ 186800 h 567871"/>
              <a:gd name="connsiteX12" fmla="*/ 7470 w 194270"/>
              <a:gd name="connsiteY12" fmla="*/ 186800 h 567871"/>
              <a:gd name="connsiteX13" fmla="*/ 97135 w 194270"/>
              <a:gd name="connsiteY13" fmla="*/ 97135 h 567871"/>
              <a:gd name="connsiteX14" fmla="*/ 0 w 194270"/>
              <a:gd name="connsiteY14" fmla="*/ 0 h 567871"/>
              <a:gd name="connsiteX15" fmla="*/ 97135 w 194270"/>
              <a:gd name="connsiteY15" fmla="*/ 0 h 567871"/>
              <a:gd name="connsiteX16" fmla="*/ 194270 w 194270"/>
              <a:gd name="connsiteY16" fmla="*/ 97135 h 567871"/>
              <a:gd name="connsiteX17" fmla="*/ 100870 w 194270"/>
              <a:gd name="connsiteY17" fmla="*/ 190535 h 567871"/>
              <a:gd name="connsiteX18" fmla="*/ 194270 w 194270"/>
              <a:gd name="connsiteY18" fmla="*/ 283935 h 567871"/>
              <a:gd name="connsiteX19" fmla="*/ 100870 w 194270"/>
              <a:gd name="connsiteY19" fmla="*/ 377336 h 567871"/>
              <a:gd name="connsiteX20" fmla="*/ 194270 w 194270"/>
              <a:gd name="connsiteY20" fmla="*/ 470736 h 567871"/>
              <a:gd name="connsiteX21" fmla="*/ 97135 w 194270"/>
              <a:gd name="connsiteY21" fmla="*/ 567871 h 567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4270" h="567871">
                <a:moveTo>
                  <a:pt x="0" y="567871"/>
                </a:moveTo>
                <a:lnTo>
                  <a:pt x="97135" y="470736"/>
                </a:lnTo>
                <a:lnTo>
                  <a:pt x="7469" y="381070"/>
                </a:lnTo>
                <a:lnTo>
                  <a:pt x="0" y="381070"/>
                </a:lnTo>
                <a:lnTo>
                  <a:pt x="3735" y="377336"/>
                </a:lnTo>
                <a:lnTo>
                  <a:pt x="0" y="373601"/>
                </a:lnTo>
                <a:lnTo>
                  <a:pt x="7469" y="373601"/>
                </a:lnTo>
                <a:lnTo>
                  <a:pt x="97135" y="283935"/>
                </a:lnTo>
                <a:lnTo>
                  <a:pt x="7470" y="194270"/>
                </a:lnTo>
                <a:lnTo>
                  <a:pt x="0" y="194270"/>
                </a:lnTo>
                <a:lnTo>
                  <a:pt x="3735" y="190535"/>
                </a:lnTo>
                <a:lnTo>
                  <a:pt x="0" y="186800"/>
                </a:lnTo>
                <a:lnTo>
                  <a:pt x="7470" y="186800"/>
                </a:lnTo>
                <a:lnTo>
                  <a:pt x="97135" y="97135"/>
                </a:lnTo>
                <a:lnTo>
                  <a:pt x="0" y="0"/>
                </a:lnTo>
                <a:lnTo>
                  <a:pt x="97135" y="0"/>
                </a:lnTo>
                <a:lnTo>
                  <a:pt x="194270" y="97135"/>
                </a:lnTo>
                <a:lnTo>
                  <a:pt x="100870" y="190535"/>
                </a:lnTo>
                <a:lnTo>
                  <a:pt x="194270" y="283935"/>
                </a:lnTo>
                <a:lnTo>
                  <a:pt x="100870" y="377336"/>
                </a:lnTo>
                <a:lnTo>
                  <a:pt x="194270" y="470736"/>
                </a:lnTo>
                <a:lnTo>
                  <a:pt x="97135" y="567871"/>
                </a:lnTo>
                <a:close/>
              </a:path>
            </a:pathLst>
          </a:custGeom>
          <a:gradFill flip="none" rotWithShape="1">
            <a:gsLst>
              <a:gs pos="0">
                <a:schemeClr val="accent1">
                  <a:lumMod val="40000"/>
                  <a:lumOff val="60000"/>
                </a:schemeClr>
              </a:gs>
              <a:gs pos="100000">
                <a:schemeClr val="accent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45" name="矩形: 圆顶角 44">
            <a:extLst>
              <a:ext uri="{FF2B5EF4-FFF2-40B4-BE49-F238E27FC236}">
                <a16:creationId xmlns:a16="http://schemas.microsoft.com/office/drawing/2014/main" id="{7A475C84-0729-4515-6EAF-699A668C6962}"/>
              </a:ext>
            </a:extLst>
          </p:cNvPr>
          <p:cNvSpPr/>
          <p:nvPr/>
        </p:nvSpPr>
        <p:spPr>
          <a:xfrm>
            <a:off x="6457503" y="1950654"/>
            <a:ext cx="3971312" cy="369136"/>
          </a:xfrm>
          <a:prstGeom prst="round2SameRect">
            <a:avLst>
              <a:gd name="adj1" fmla="val 50000"/>
              <a:gd name="adj2" fmla="val 0"/>
            </a:avLst>
          </a:prstGeom>
          <a:gradFill flip="none" rotWithShape="1">
            <a:gsLst>
              <a:gs pos="0">
                <a:schemeClr val="accent1">
                  <a:alpha val="5000"/>
                </a:schemeClr>
              </a:gs>
              <a:gs pos="100000">
                <a:schemeClr val="accent1">
                  <a:lumMod val="40000"/>
                  <a:lumOff val="60000"/>
                  <a:alpha val="31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文本框 19">
            <a:extLst>
              <a:ext uri="{FF2B5EF4-FFF2-40B4-BE49-F238E27FC236}">
                <a16:creationId xmlns:a16="http://schemas.microsoft.com/office/drawing/2014/main" id="{7BD5E9E3-0D12-4FAA-5E4E-B40416233B32}"/>
              </a:ext>
            </a:extLst>
          </p:cNvPr>
          <p:cNvSpPr txBox="1"/>
          <p:nvPr/>
        </p:nvSpPr>
        <p:spPr>
          <a:xfrm>
            <a:off x="10200051" y="525679"/>
            <a:ext cx="1258934" cy="523220"/>
          </a:xfrm>
          <a:prstGeom prst="rect">
            <a:avLst/>
          </a:prstGeom>
          <a:noFill/>
        </p:spPr>
        <p:txBody>
          <a:bodyPr wrap="none" rtlCol="0">
            <a:spAutoFit/>
          </a:bodyPr>
          <a:lstStyle>
            <a:defPPr>
              <a:defRPr lang="zh-CN"/>
            </a:defPPr>
            <a:lvl1pPr algn="ctr">
              <a:defRPr sz="2800">
                <a:gradFill>
                  <a:gsLst>
                    <a:gs pos="0">
                      <a:schemeClr val="accent1"/>
                    </a:gs>
                    <a:gs pos="100000">
                      <a:schemeClr val="accent1">
                        <a:lumMod val="40000"/>
                        <a:lumOff val="60000"/>
                      </a:schemeClr>
                    </a:gs>
                  </a:gsLst>
                  <a:lin ang="16200000" scaled="1"/>
                </a:gradFill>
                <a:latin typeface="+mj-ea"/>
                <a:ea typeface="+mj-ea"/>
              </a:defRPr>
            </a:lvl1pPr>
          </a:lstStyle>
          <a:p>
            <a:r>
              <a:rPr lang="en-US" altLang="zh-CN" dirty="0"/>
              <a:t>LOGO</a:t>
            </a:r>
            <a:endParaRPr lang="zh-CN" altLang="en-US" dirty="0"/>
          </a:p>
        </p:txBody>
      </p:sp>
      <p:sp>
        <p:nvSpPr>
          <p:cNvPr id="21" name="文本框 20">
            <a:extLst>
              <a:ext uri="{FF2B5EF4-FFF2-40B4-BE49-F238E27FC236}">
                <a16:creationId xmlns:a16="http://schemas.microsoft.com/office/drawing/2014/main" id="{8EBE71D4-ABCB-9C3C-ADB9-B89D8C65EFEA}"/>
              </a:ext>
            </a:extLst>
          </p:cNvPr>
          <p:cNvSpPr txBox="1"/>
          <p:nvPr/>
        </p:nvSpPr>
        <p:spPr>
          <a:xfrm>
            <a:off x="961446" y="525679"/>
            <a:ext cx="1620957" cy="523220"/>
          </a:xfrm>
          <a:prstGeom prst="rect">
            <a:avLst/>
          </a:prstGeom>
          <a:noFill/>
        </p:spPr>
        <p:txBody>
          <a:bodyPr wrap="none" rtlCol="0">
            <a:spAutoFit/>
          </a:bodyPr>
          <a:lstStyle/>
          <a:p>
            <a:pPr algn="ctr"/>
            <a:r>
              <a:rPr lang="zh-CN" altLang="en-US" sz="2800" dirty="0">
                <a:gradFill>
                  <a:gsLst>
                    <a:gs pos="0">
                      <a:schemeClr val="accent1"/>
                    </a:gs>
                    <a:gs pos="100000">
                      <a:schemeClr val="accent1">
                        <a:lumMod val="40000"/>
                        <a:lumOff val="60000"/>
                      </a:schemeClr>
                    </a:gs>
                  </a:gsLst>
                  <a:lin ang="16200000" scaled="1"/>
                </a:gradFill>
                <a:latin typeface="+mj-ea"/>
                <a:ea typeface="+mj-ea"/>
              </a:rPr>
              <a:t>工作总结</a:t>
            </a:r>
          </a:p>
        </p:txBody>
      </p:sp>
      <p:sp>
        <p:nvSpPr>
          <p:cNvPr id="22" name="椭圆 21">
            <a:extLst>
              <a:ext uri="{FF2B5EF4-FFF2-40B4-BE49-F238E27FC236}">
                <a16:creationId xmlns:a16="http://schemas.microsoft.com/office/drawing/2014/main" id="{41BAC731-E41A-04DD-A339-3B7D9535CB14}"/>
              </a:ext>
            </a:extLst>
          </p:cNvPr>
          <p:cNvSpPr/>
          <p:nvPr/>
        </p:nvSpPr>
        <p:spPr>
          <a:xfrm>
            <a:off x="611886" y="240851"/>
            <a:ext cx="908474" cy="908514"/>
          </a:xfrm>
          <a:prstGeom prst="ellipse">
            <a:avLst/>
          </a:prstGeom>
          <a:gradFill flip="none" rotWithShape="1">
            <a:gsLst>
              <a:gs pos="88000">
                <a:schemeClr val="accent1">
                  <a:lumMod val="60000"/>
                  <a:lumOff val="40000"/>
                  <a:alpha val="0"/>
                </a:schemeClr>
              </a:gs>
              <a:gs pos="100000">
                <a:schemeClr val="accent1">
                  <a:lumMod val="20000"/>
                  <a:lumOff val="80000"/>
                  <a:alpha val="49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custDataLst>
      <p:tags r:id="rId1"/>
    </p:custDataLst>
    <p:extLst>
      <p:ext uri="{BB962C8B-B14F-4D97-AF65-F5344CB8AC3E}">
        <p14:creationId xmlns:p14="http://schemas.microsoft.com/office/powerpoint/2010/main" val="29179216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图片包含 游戏机, 日落&#10;&#10;描述已自动生成">
            <a:extLst>
              <a:ext uri="{FF2B5EF4-FFF2-40B4-BE49-F238E27FC236}">
                <a16:creationId xmlns:a16="http://schemas.microsoft.com/office/drawing/2014/main" id="{6A5C6B03-3B68-C33A-40DC-2B3AD4C45970}"/>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9170" y="0"/>
            <a:ext cx="12211170" cy="6858000"/>
          </a:xfrm>
          <a:prstGeom prst="rect">
            <a:avLst/>
          </a:prstGeom>
        </p:spPr>
      </p:pic>
      <p:sp>
        <p:nvSpPr>
          <p:cNvPr id="8" name="矩形 7">
            <a:extLst>
              <a:ext uri="{FF2B5EF4-FFF2-40B4-BE49-F238E27FC236}">
                <a16:creationId xmlns:a16="http://schemas.microsoft.com/office/drawing/2014/main" id="{3231B3F1-8202-AF31-DFFA-B7E25024160D}"/>
              </a:ext>
            </a:extLst>
          </p:cNvPr>
          <p:cNvSpPr/>
          <p:nvPr/>
        </p:nvSpPr>
        <p:spPr>
          <a:xfrm>
            <a:off x="-19171" y="-3544"/>
            <a:ext cx="12211170" cy="6858000"/>
          </a:xfrm>
          <a:prstGeom prst="rect">
            <a:avLst/>
          </a:prstGeom>
          <a:gradFill flip="none" rotWithShape="1">
            <a:gsLst>
              <a:gs pos="0">
                <a:schemeClr val="tx1"/>
              </a:gs>
              <a:gs pos="100000">
                <a:schemeClr val="accent1">
                  <a:lumMod val="50000"/>
                  <a:alpha val="82000"/>
                </a:schemeClr>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椭圆 102">
            <a:extLst>
              <a:ext uri="{FF2B5EF4-FFF2-40B4-BE49-F238E27FC236}">
                <a16:creationId xmlns:a16="http://schemas.microsoft.com/office/drawing/2014/main" id="{83B6F3E0-17C7-6BC0-8B66-58361E8E2557}"/>
              </a:ext>
            </a:extLst>
          </p:cNvPr>
          <p:cNvSpPr/>
          <p:nvPr/>
        </p:nvSpPr>
        <p:spPr>
          <a:xfrm>
            <a:off x="471221" y="-2199570"/>
            <a:ext cx="11249556" cy="11250051"/>
          </a:xfrm>
          <a:prstGeom prst="ellipse">
            <a:avLst/>
          </a:prstGeom>
          <a:gradFill flip="none" rotWithShape="1">
            <a:gsLst>
              <a:gs pos="0">
                <a:schemeClr val="accent1">
                  <a:alpha val="5000"/>
                </a:schemeClr>
              </a:gs>
              <a:gs pos="100000">
                <a:schemeClr val="accent1">
                  <a:lumMod val="40000"/>
                  <a:lumOff val="60000"/>
                  <a:alpha val="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2" name="椭圆 101">
            <a:extLst>
              <a:ext uri="{FF2B5EF4-FFF2-40B4-BE49-F238E27FC236}">
                <a16:creationId xmlns:a16="http://schemas.microsoft.com/office/drawing/2014/main" id="{BD9CB051-842E-4C69-67FA-0B9D9E7902C2}"/>
              </a:ext>
            </a:extLst>
          </p:cNvPr>
          <p:cNvSpPr/>
          <p:nvPr/>
        </p:nvSpPr>
        <p:spPr>
          <a:xfrm>
            <a:off x="1835623" y="-835109"/>
            <a:ext cx="8520753" cy="8521128"/>
          </a:xfrm>
          <a:prstGeom prst="ellipse">
            <a:avLst/>
          </a:prstGeom>
          <a:gradFill flip="none" rotWithShape="1">
            <a:gsLst>
              <a:gs pos="0">
                <a:schemeClr val="accent1">
                  <a:alpha val="5000"/>
                </a:schemeClr>
              </a:gs>
              <a:gs pos="100000">
                <a:schemeClr val="accent1">
                  <a:lumMod val="40000"/>
                  <a:lumOff val="60000"/>
                  <a:alpha val="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5" name="椭圆 84">
            <a:extLst>
              <a:ext uri="{FF2B5EF4-FFF2-40B4-BE49-F238E27FC236}">
                <a16:creationId xmlns:a16="http://schemas.microsoft.com/office/drawing/2014/main" id="{22945699-D692-CA9D-2CD7-4F1A067F0A48}"/>
              </a:ext>
            </a:extLst>
          </p:cNvPr>
          <p:cNvSpPr/>
          <p:nvPr/>
        </p:nvSpPr>
        <p:spPr>
          <a:xfrm>
            <a:off x="2606898" y="-63799"/>
            <a:ext cx="6978202" cy="6978509"/>
          </a:xfrm>
          <a:prstGeom prst="ellipse">
            <a:avLst/>
          </a:prstGeom>
          <a:gradFill flip="none" rotWithShape="1">
            <a:gsLst>
              <a:gs pos="0">
                <a:schemeClr val="accent1">
                  <a:alpha val="5000"/>
                </a:schemeClr>
              </a:gs>
              <a:gs pos="100000">
                <a:schemeClr val="accent1">
                  <a:lumMod val="40000"/>
                  <a:lumOff val="60000"/>
                  <a:alpha val="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文本框 14">
            <a:extLst>
              <a:ext uri="{FF2B5EF4-FFF2-40B4-BE49-F238E27FC236}">
                <a16:creationId xmlns:a16="http://schemas.microsoft.com/office/drawing/2014/main" id="{74D1A0AC-8026-345F-4024-48E57C237776}"/>
              </a:ext>
            </a:extLst>
          </p:cNvPr>
          <p:cNvSpPr txBox="1"/>
          <p:nvPr/>
        </p:nvSpPr>
        <p:spPr>
          <a:xfrm>
            <a:off x="5275935" y="675804"/>
            <a:ext cx="1620957" cy="523220"/>
          </a:xfrm>
          <a:prstGeom prst="rect">
            <a:avLst/>
          </a:prstGeom>
          <a:noFill/>
        </p:spPr>
        <p:txBody>
          <a:bodyPr wrap="square" rtlCol="0">
            <a:spAutoFit/>
          </a:bodyPr>
          <a:lstStyle>
            <a:defPPr>
              <a:defRPr lang="zh-CN"/>
            </a:defPPr>
            <a:lvl1pPr algn="ctr">
              <a:defRPr sz="2400">
                <a:gradFill flip="none" rotWithShape="1">
                  <a:gsLst>
                    <a:gs pos="0">
                      <a:schemeClr val="accent1"/>
                    </a:gs>
                    <a:gs pos="100000">
                      <a:schemeClr val="accent1">
                        <a:lumMod val="40000"/>
                        <a:lumOff val="60000"/>
                      </a:schemeClr>
                    </a:gs>
                  </a:gsLst>
                  <a:lin ang="2700000" scaled="1"/>
                  <a:tileRect/>
                </a:gradFill>
              </a:defRPr>
            </a:lvl1pPr>
          </a:lstStyle>
          <a:p>
            <a:r>
              <a:rPr lang="zh-CN" altLang="en-US" dirty="0"/>
              <a:t>工作总结</a:t>
            </a:r>
          </a:p>
        </p:txBody>
      </p:sp>
      <p:sp>
        <p:nvSpPr>
          <p:cNvPr id="106" name="任意多边形: 形状 105">
            <a:extLst>
              <a:ext uri="{FF2B5EF4-FFF2-40B4-BE49-F238E27FC236}">
                <a16:creationId xmlns:a16="http://schemas.microsoft.com/office/drawing/2014/main" id="{675E8AC4-7ABB-4047-0B90-EE7896C93426}"/>
              </a:ext>
            </a:extLst>
          </p:cNvPr>
          <p:cNvSpPr/>
          <p:nvPr/>
        </p:nvSpPr>
        <p:spPr>
          <a:xfrm>
            <a:off x="2966089" y="2161473"/>
            <a:ext cx="6307681" cy="3603020"/>
          </a:xfrm>
          <a:custGeom>
            <a:avLst/>
            <a:gdLst>
              <a:gd name="connsiteX0" fmla="*/ 4506171 w 6307681"/>
              <a:gd name="connsiteY0" fmla="*/ 0 h 3603020"/>
              <a:gd name="connsiteX1" fmla="*/ 6307681 w 6307681"/>
              <a:gd name="connsiteY1" fmla="*/ 1801510 h 3603020"/>
              <a:gd name="connsiteX2" fmla="*/ 4506171 w 6307681"/>
              <a:gd name="connsiteY2" fmla="*/ 3603020 h 3603020"/>
              <a:gd name="connsiteX3" fmla="*/ 3232312 w 6307681"/>
              <a:gd name="connsiteY3" fmla="*/ 3075370 h 3603020"/>
              <a:gd name="connsiteX4" fmla="*/ 3153841 w 6307681"/>
              <a:gd name="connsiteY4" fmla="*/ 2989030 h 3603020"/>
              <a:gd name="connsiteX5" fmla="*/ 3191643 w 6307681"/>
              <a:gd name="connsiteY5" fmla="*/ 2947438 h 3603020"/>
              <a:gd name="connsiteX6" fmla="*/ 3603020 w 6307681"/>
              <a:gd name="connsiteY6" fmla="*/ 1801510 h 3603020"/>
              <a:gd name="connsiteX7" fmla="*/ 3191643 w 6307681"/>
              <a:gd name="connsiteY7" fmla="*/ 655583 h 3603020"/>
              <a:gd name="connsiteX8" fmla="*/ 3153841 w 6307681"/>
              <a:gd name="connsiteY8" fmla="*/ 613990 h 3603020"/>
              <a:gd name="connsiteX9" fmla="*/ 3232312 w 6307681"/>
              <a:gd name="connsiteY9" fmla="*/ 527650 h 3603020"/>
              <a:gd name="connsiteX10" fmla="*/ 4506171 w 6307681"/>
              <a:gd name="connsiteY10" fmla="*/ 0 h 3603020"/>
              <a:gd name="connsiteX11" fmla="*/ 1801510 w 6307681"/>
              <a:gd name="connsiteY11" fmla="*/ 0 h 3603020"/>
              <a:gd name="connsiteX12" fmla="*/ 3075370 w 6307681"/>
              <a:gd name="connsiteY12" fmla="*/ 527650 h 3603020"/>
              <a:gd name="connsiteX13" fmla="*/ 3153841 w 6307681"/>
              <a:gd name="connsiteY13" fmla="*/ 613990 h 3603020"/>
              <a:gd name="connsiteX14" fmla="*/ 3116039 w 6307681"/>
              <a:gd name="connsiteY14" fmla="*/ 655583 h 3603020"/>
              <a:gd name="connsiteX15" fmla="*/ 2704661 w 6307681"/>
              <a:gd name="connsiteY15" fmla="*/ 1801510 h 3603020"/>
              <a:gd name="connsiteX16" fmla="*/ 3116039 w 6307681"/>
              <a:gd name="connsiteY16" fmla="*/ 2947438 h 3603020"/>
              <a:gd name="connsiteX17" fmla="*/ 3153841 w 6307681"/>
              <a:gd name="connsiteY17" fmla="*/ 2989030 h 3603020"/>
              <a:gd name="connsiteX18" fmla="*/ 3075370 w 6307681"/>
              <a:gd name="connsiteY18" fmla="*/ 3075370 h 3603020"/>
              <a:gd name="connsiteX19" fmla="*/ 1801510 w 6307681"/>
              <a:gd name="connsiteY19" fmla="*/ 3603020 h 3603020"/>
              <a:gd name="connsiteX20" fmla="*/ 0 w 6307681"/>
              <a:gd name="connsiteY20" fmla="*/ 1801510 h 3603020"/>
              <a:gd name="connsiteX21" fmla="*/ 1801510 w 6307681"/>
              <a:gd name="connsiteY21" fmla="*/ 0 h 3603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307681" h="3603020">
                <a:moveTo>
                  <a:pt x="4506171" y="0"/>
                </a:moveTo>
                <a:cubicBezTo>
                  <a:pt x="5501117" y="0"/>
                  <a:pt x="6307681" y="806564"/>
                  <a:pt x="6307681" y="1801510"/>
                </a:cubicBezTo>
                <a:cubicBezTo>
                  <a:pt x="6307681" y="2796456"/>
                  <a:pt x="5501117" y="3603020"/>
                  <a:pt x="4506171" y="3603020"/>
                </a:cubicBezTo>
                <a:cubicBezTo>
                  <a:pt x="4008698" y="3603020"/>
                  <a:pt x="3558321" y="3401379"/>
                  <a:pt x="3232312" y="3075370"/>
                </a:cubicBezTo>
                <a:lnTo>
                  <a:pt x="3153841" y="2989030"/>
                </a:lnTo>
                <a:lnTo>
                  <a:pt x="3191643" y="2947438"/>
                </a:lnTo>
                <a:cubicBezTo>
                  <a:pt x="3448639" y="2636031"/>
                  <a:pt x="3603020" y="2236799"/>
                  <a:pt x="3603020" y="1801510"/>
                </a:cubicBezTo>
                <a:cubicBezTo>
                  <a:pt x="3603020" y="1366221"/>
                  <a:pt x="3448639" y="966990"/>
                  <a:pt x="3191643" y="655583"/>
                </a:cubicBezTo>
                <a:lnTo>
                  <a:pt x="3153841" y="613990"/>
                </a:lnTo>
                <a:lnTo>
                  <a:pt x="3232312" y="527650"/>
                </a:lnTo>
                <a:cubicBezTo>
                  <a:pt x="3558321" y="201641"/>
                  <a:pt x="4008698" y="0"/>
                  <a:pt x="4506171" y="0"/>
                </a:cubicBezTo>
                <a:close/>
                <a:moveTo>
                  <a:pt x="1801510" y="0"/>
                </a:moveTo>
                <a:cubicBezTo>
                  <a:pt x="2298983" y="0"/>
                  <a:pt x="2749361" y="201641"/>
                  <a:pt x="3075370" y="527650"/>
                </a:cubicBezTo>
                <a:lnTo>
                  <a:pt x="3153841" y="613990"/>
                </a:lnTo>
                <a:lnTo>
                  <a:pt x="3116039" y="655583"/>
                </a:lnTo>
                <a:cubicBezTo>
                  <a:pt x="2859043" y="966990"/>
                  <a:pt x="2704661" y="1366221"/>
                  <a:pt x="2704661" y="1801510"/>
                </a:cubicBezTo>
                <a:cubicBezTo>
                  <a:pt x="2704661" y="2236799"/>
                  <a:pt x="2859043" y="2636031"/>
                  <a:pt x="3116039" y="2947438"/>
                </a:cubicBezTo>
                <a:lnTo>
                  <a:pt x="3153841" y="2989030"/>
                </a:lnTo>
                <a:lnTo>
                  <a:pt x="3075370" y="3075370"/>
                </a:lnTo>
                <a:cubicBezTo>
                  <a:pt x="2749361" y="3401379"/>
                  <a:pt x="2298983" y="3603020"/>
                  <a:pt x="1801510" y="3603020"/>
                </a:cubicBezTo>
                <a:cubicBezTo>
                  <a:pt x="806564" y="3603020"/>
                  <a:pt x="0" y="2796456"/>
                  <a:pt x="0" y="1801510"/>
                </a:cubicBezTo>
                <a:cubicBezTo>
                  <a:pt x="0" y="806564"/>
                  <a:pt x="806564" y="0"/>
                  <a:pt x="1801510" y="0"/>
                </a:cubicBezTo>
                <a:close/>
              </a:path>
            </a:pathLst>
          </a:custGeom>
          <a:gradFill>
            <a:gsLst>
              <a:gs pos="0">
                <a:schemeClr val="accent1">
                  <a:lumMod val="60000"/>
                  <a:lumOff val="40000"/>
                  <a:alpha val="35000"/>
                </a:schemeClr>
              </a:gs>
              <a:gs pos="100000">
                <a:schemeClr val="accent1">
                  <a:lumMod val="20000"/>
                  <a:lumOff val="80000"/>
                  <a:alpha val="3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7" name="文本框 106">
            <a:extLst>
              <a:ext uri="{FF2B5EF4-FFF2-40B4-BE49-F238E27FC236}">
                <a16:creationId xmlns:a16="http://schemas.microsoft.com/office/drawing/2014/main" id="{3171346E-C9EC-137C-4658-06347FA0E5E4}"/>
              </a:ext>
            </a:extLst>
          </p:cNvPr>
          <p:cNvSpPr txBox="1"/>
          <p:nvPr/>
        </p:nvSpPr>
        <p:spPr>
          <a:xfrm>
            <a:off x="3753854" y="1345612"/>
            <a:ext cx="4973052" cy="592022"/>
          </a:xfrm>
          <a:prstGeom prst="rect">
            <a:avLst/>
          </a:prstGeom>
          <a:noFill/>
        </p:spPr>
        <p:txBody>
          <a:bodyPr wrap="square" rtlCol="0">
            <a:spAutoFit/>
          </a:bodyPr>
          <a:lstStyle/>
          <a:p>
            <a:pPr algn="ctr">
              <a:lnSpc>
                <a:spcPct val="120000"/>
              </a:lnSpc>
            </a:pPr>
            <a:r>
              <a:rPr lang="zh-CN" altLang="en-US" sz="1400" dirty="0">
                <a:solidFill>
                  <a:schemeClr val="bg1">
                    <a:lumMod val="75000"/>
                  </a:schemeClr>
                </a:solidFill>
              </a:rPr>
              <a:t>在此键入文本在此键入文本在此键入文本在此键入文本在此键入文本在此键入文本在此键入文本在此键入文本</a:t>
            </a:r>
          </a:p>
        </p:txBody>
      </p:sp>
      <p:sp>
        <p:nvSpPr>
          <p:cNvPr id="108" name="文本框 107">
            <a:extLst>
              <a:ext uri="{FF2B5EF4-FFF2-40B4-BE49-F238E27FC236}">
                <a16:creationId xmlns:a16="http://schemas.microsoft.com/office/drawing/2014/main" id="{0798B484-9750-3674-4402-27DA6FE2D59F}"/>
              </a:ext>
            </a:extLst>
          </p:cNvPr>
          <p:cNvSpPr txBox="1"/>
          <p:nvPr/>
        </p:nvSpPr>
        <p:spPr>
          <a:xfrm>
            <a:off x="3234866" y="4287846"/>
            <a:ext cx="2365249" cy="461665"/>
          </a:xfrm>
          <a:prstGeom prst="rect">
            <a:avLst/>
          </a:prstGeom>
          <a:noFill/>
        </p:spPr>
        <p:txBody>
          <a:bodyPr wrap="square" rtlCol="0">
            <a:spAutoFit/>
          </a:bodyPr>
          <a:lstStyle>
            <a:defPPr>
              <a:defRPr lang="zh-CN"/>
            </a:defPPr>
            <a:lvl1pPr algn="ctr">
              <a:defRPr sz="2400">
                <a:gradFill flip="none" rotWithShape="1">
                  <a:gsLst>
                    <a:gs pos="0">
                      <a:schemeClr val="accent1"/>
                    </a:gs>
                    <a:gs pos="100000">
                      <a:schemeClr val="accent1">
                        <a:lumMod val="40000"/>
                        <a:lumOff val="60000"/>
                      </a:schemeClr>
                    </a:gs>
                  </a:gsLst>
                  <a:lin ang="2700000" scaled="1"/>
                  <a:tileRect/>
                </a:gradFill>
              </a:defRPr>
            </a:lvl1pPr>
          </a:lstStyle>
          <a:p>
            <a:r>
              <a:rPr lang="zh-CN" altLang="en-US" dirty="0"/>
              <a:t>在此键入标题</a:t>
            </a:r>
          </a:p>
        </p:txBody>
      </p:sp>
      <p:sp>
        <p:nvSpPr>
          <p:cNvPr id="109" name="文本框 108">
            <a:extLst>
              <a:ext uri="{FF2B5EF4-FFF2-40B4-BE49-F238E27FC236}">
                <a16:creationId xmlns:a16="http://schemas.microsoft.com/office/drawing/2014/main" id="{668CB7AF-7334-3FF8-A575-69F84A2D747E}"/>
              </a:ext>
            </a:extLst>
          </p:cNvPr>
          <p:cNvSpPr txBox="1"/>
          <p:nvPr/>
        </p:nvSpPr>
        <p:spPr>
          <a:xfrm>
            <a:off x="6591887" y="4321689"/>
            <a:ext cx="2365249" cy="461665"/>
          </a:xfrm>
          <a:prstGeom prst="rect">
            <a:avLst/>
          </a:prstGeom>
          <a:noFill/>
        </p:spPr>
        <p:txBody>
          <a:bodyPr wrap="square" rtlCol="0">
            <a:spAutoFit/>
          </a:bodyPr>
          <a:lstStyle>
            <a:defPPr>
              <a:defRPr lang="zh-CN"/>
            </a:defPPr>
            <a:lvl1pPr algn="ctr">
              <a:defRPr sz="2400">
                <a:gradFill flip="none" rotWithShape="1">
                  <a:gsLst>
                    <a:gs pos="0">
                      <a:schemeClr val="accent1"/>
                    </a:gs>
                    <a:gs pos="100000">
                      <a:schemeClr val="accent1">
                        <a:lumMod val="40000"/>
                        <a:lumOff val="60000"/>
                      </a:schemeClr>
                    </a:gs>
                  </a:gsLst>
                  <a:lin ang="2700000" scaled="1"/>
                  <a:tileRect/>
                </a:gradFill>
              </a:defRPr>
            </a:lvl1pPr>
          </a:lstStyle>
          <a:p>
            <a:r>
              <a:rPr lang="zh-CN" altLang="en-US" dirty="0"/>
              <a:t>在此键入标题</a:t>
            </a:r>
          </a:p>
        </p:txBody>
      </p:sp>
      <p:sp>
        <p:nvSpPr>
          <p:cNvPr id="112" name="promotions_372754">
            <a:extLst>
              <a:ext uri="{FF2B5EF4-FFF2-40B4-BE49-F238E27FC236}">
                <a16:creationId xmlns:a16="http://schemas.microsoft.com/office/drawing/2014/main" id="{58ED2108-9527-DFDF-1C91-DDFE470A4C7A}"/>
              </a:ext>
            </a:extLst>
          </p:cNvPr>
          <p:cNvSpPr/>
          <p:nvPr/>
        </p:nvSpPr>
        <p:spPr>
          <a:xfrm>
            <a:off x="3924999" y="2933708"/>
            <a:ext cx="984982" cy="983494"/>
          </a:xfrm>
          <a:custGeom>
            <a:avLst/>
            <a:gdLst>
              <a:gd name="T0" fmla="*/ 6827 w 6827"/>
              <a:gd name="T1" fmla="*/ 3760 h 6827"/>
              <a:gd name="T2" fmla="*/ 6827 w 6827"/>
              <a:gd name="T3" fmla="*/ 3759 h 6827"/>
              <a:gd name="T4" fmla="*/ 3698 w 6827"/>
              <a:gd name="T5" fmla="*/ 398 h 6827"/>
              <a:gd name="T6" fmla="*/ 3698 w 6827"/>
              <a:gd name="T7" fmla="*/ 285 h 6827"/>
              <a:gd name="T8" fmla="*/ 3413 w 6827"/>
              <a:gd name="T9" fmla="*/ 0 h 6827"/>
              <a:gd name="T10" fmla="*/ 3129 w 6827"/>
              <a:gd name="T11" fmla="*/ 285 h 6827"/>
              <a:gd name="T12" fmla="*/ 3129 w 6827"/>
              <a:gd name="T13" fmla="*/ 398 h 6827"/>
              <a:gd name="T14" fmla="*/ 0 w 6827"/>
              <a:gd name="T15" fmla="*/ 3759 h 6827"/>
              <a:gd name="T16" fmla="*/ 0 w 6827"/>
              <a:gd name="T17" fmla="*/ 3760 h 6827"/>
              <a:gd name="T18" fmla="*/ 0 w 6827"/>
              <a:gd name="T19" fmla="*/ 3762 h 6827"/>
              <a:gd name="T20" fmla="*/ 0 w 6827"/>
              <a:gd name="T21" fmla="*/ 4020 h 6827"/>
              <a:gd name="T22" fmla="*/ 284 w 6827"/>
              <a:gd name="T23" fmla="*/ 4304 h 6827"/>
              <a:gd name="T24" fmla="*/ 569 w 6827"/>
              <a:gd name="T25" fmla="*/ 4020 h 6827"/>
              <a:gd name="T26" fmla="*/ 569 w 6827"/>
              <a:gd name="T27" fmla="*/ 3874 h 6827"/>
              <a:gd name="T28" fmla="*/ 1564 w 6827"/>
              <a:gd name="T29" fmla="*/ 3874 h 6827"/>
              <a:gd name="T30" fmla="*/ 1564 w 6827"/>
              <a:gd name="T31" fmla="*/ 4020 h 6827"/>
              <a:gd name="T32" fmla="*/ 1849 w 6827"/>
              <a:gd name="T33" fmla="*/ 4304 h 6827"/>
              <a:gd name="T34" fmla="*/ 2133 w 6827"/>
              <a:gd name="T35" fmla="*/ 4020 h 6827"/>
              <a:gd name="T36" fmla="*/ 2133 w 6827"/>
              <a:gd name="T37" fmla="*/ 3874 h 6827"/>
              <a:gd name="T38" fmla="*/ 3129 w 6827"/>
              <a:gd name="T39" fmla="*/ 3874 h 6827"/>
              <a:gd name="T40" fmla="*/ 3129 w 6827"/>
              <a:gd name="T41" fmla="*/ 5120 h 6827"/>
              <a:gd name="T42" fmla="*/ 2844 w 6827"/>
              <a:gd name="T43" fmla="*/ 5404 h 6827"/>
              <a:gd name="T44" fmla="*/ 3129 w 6827"/>
              <a:gd name="T45" fmla="*/ 5689 h 6827"/>
              <a:gd name="T46" fmla="*/ 2560 w 6827"/>
              <a:gd name="T47" fmla="*/ 6258 h 6827"/>
              <a:gd name="T48" fmla="*/ 2276 w 6827"/>
              <a:gd name="T49" fmla="*/ 6542 h 6827"/>
              <a:gd name="T50" fmla="*/ 2560 w 6827"/>
              <a:gd name="T51" fmla="*/ 6827 h 6827"/>
              <a:gd name="T52" fmla="*/ 3698 w 6827"/>
              <a:gd name="T53" fmla="*/ 5689 h 6827"/>
              <a:gd name="T54" fmla="*/ 3698 w 6827"/>
              <a:gd name="T55" fmla="*/ 5689 h 6827"/>
              <a:gd name="T56" fmla="*/ 3698 w 6827"/>
              <a:gd name="T57" fmla="*/ 3874 h 6827"/>
              <a:gd name="T58" fmla="*/ 4693 w 6827"/>
              <a:gd name="T59" fmla="*/ 3874 h 6827"/>
              <a:gd name="T60" fmla="*/ 4693 w 6827"/>
              <a:gd name="T61" fmla="*/ 4020 h 6827"/>
              <a:gd name="T62" fmla="*/ 4978 w 6827"/>
              <a:gd name="T63" fmla="*/ 4304 h 6827"/>
              <a:gd name="T64" fmla="*/ 5262 w 6827"/>
              <a:gd name="T65" fmla="*/ 4020 h 6827"/>
              <a:gd name="T66" fmla="*/ 5262 w 6827"/>
              <a:gd name="T67" fmla="*/ 3874 h 6827"/>
              <a:gd name="T68" fmla="*/ 6258 w 6827"/>
              <a:gd name="T69" fmla="*/ 3874 h 6827"/>
              <a:gd name="T70" fmla="*/ 6258 w 6827"/>
              <a:gd name="T71" fmla="*/ 4020 h 6827"/>
              <a:gd name="T72" fmla="*/ 6542 w 6827"/>
              <a:gd name="T73" fmla="*/ 4304 h 6827"/>
              <a:gd name="T74" fmla="*/ 6827 w 6827"/>
              <a:gd name="T75" fmla="*/ 4020 h 6827"/>
              <a:gd name="T76" fmla="*/ 6827 w 6827"/>
              <a:gd name="T77" fmla="*/ 3762 h 6827"/>
              <a:gd name="T78" fmla="*/ 6827 w 6827"/>
              <a:gd name="T79" fmla="*/ 3760 h 6827"/>
              <a:gd name="T80" fmla="*/ 632 w 6827"/>
              <a:gd name="T81" fmla="*/ 3171 h 6827"/>
              <a:gd name="T82" fmla="*/ 2236 w 6827"/>
              <a:gd name="T83" fmla="*/ 1206 h 6827"/>
              <a:gd name="T84" fmla="*/ 1590 w 6827"/>
              <a:gd name="T85" fmla="*/ 3209 h 6827"/>
              <a:gd name="T86" fmla="*/ 632 w 6827"/>
              <a:gd name="T87" fmla="*/ 3171 h 6827"/>
              <a:gd name="T88" fmla="*/ 2165 w 6827"/>
              <a:gd name="T89" fmla="*/ 3184 h 6827"/>
              <a:gd name="T90" fmla="*/ 3129 w 6827"/>
              <a:gd name="T91" fmla="*/ 1087 h 6827"/>
              <a:gd name="T92" fmla="*/ 3129 w 6827"/>
              <a:gd name="T93" fmla="*/ 3197 h 6827"/>
              <a:gd name="T94" fmla="*/ 2165 w 6827"/>
              <a:gd name="T95" fmla="*/ 3184 h 6827"/>
              <a:gd name="T96" fmla="*/ 3698 w 6827"/>
              <a:gd name="T97" fmla="*/ 3197 h 6827"/>
              <a:gd name="T98" fmla="*/ 3698 w 6827"/>
              <a:gd name="T99" fmla="*/ 1087 h 6827"/>
              <a:gd name="T100" fmla="*/ 4662 w 6827"/>
              <a:gd name="T101" fmla="*/ 3184 h 6827"/>
              <a:gd name="T102" fmla="*/ 3698 w 6827"/>
              <a:gd name="T103" fmla="*/ 3197 h 6827"/>
              <a:gd name="T104" fmla="*/ 5236 w 6827"/>
              <a:gd name="T105" fmla="*/ 3209 h 6827"/>
              <a:gd name="T106" fmla="*/ 4591 w 6827"/>
              <a:gd name="T107" fmla="*/ 1206 h 6827"/>
              <a:gd name="T108" fmla="*/ 6194 w 6827"/>
              <a:gd name="T109" fmla="*/ 3171 h 6827"/>
              <a:gd name="T110" fmla="*/ 5236 w 6827"/>
              <a:gd name="T111" fmla="*/ 3209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827" h="6827">
                <a:moveTo>
                  <a:pt x="6827" y="3760"/>
                </a:moveTo>
                <a:cubicBezTo>
                  <a:pt x="6827" y="3760"/>
                  <a:pt x="6827" y="3759"/>
                  <a:pt x="6827" y="3759"/>
                </a:cubicBezTo>
                <a:cubicBezTo>
                  <a:pt x="6825" y="1990"/>
                  <a:pt x="5448" y="541"/>
                  <a:pt x="3698" y="398"/>
                </a:cubicBezTo>
                <a:lnTo>
                  <a:pt x="3698" y="285"/>
                </a:lnTo>
                <a:cubicBezTo>
                  <a:pt x="3698" y="127"/>
                  <a:pt x="3570" y="0"/>
                  <a:pt x="3413" y="0"/>
                </a:cubicBezTo>
                <a:cubicBezTo>
                  <a:pt x="3256" y="0"/>
                  <a:pt x="3129" y="127"/>
                  <a:pt x="3129" y="285"/>
                </a:cubicBezTo>
                <a:lnTo>
                  <a:pt x="3129" y="398"/>
                </a:lnTo>
                <a:cubicBezTo>
                  <a:pt x="1379" y="541"/>
                  <a:pt x="2" y="1990"/>
                  <a:pt x="0" y="3759"/>
                </a:cubicBezTo>
                <a:cubicBezTo>
                  <a:pt x="0" y="3759"/>
                  <a:pt x="0" y="3760"/>
                  <a:pt x="0" y="3760"/>
                </a:cubicBezTo>
                <a:cubicBezTo>
                  <a:pt x="0" y="3761"/>
                  <a:pt x="0" y="3761"/>
                  <a:pt x="0" y="3762"/>
                </a:cubicBezTo>
                <a:lnTo>
                  <a:pt x="0" y="4020"/>
                </a:lnTo>
                <a:cubicBezTo>
                  <a:pt x="0" y="4177"/>
                  <a:pt x="127" y="4304"/>
                  <a:pt x="284" y="4304"/>
                </a:cubicBezTo>
                <a:cubicBezTo>
                  <a:pt x="442" y="4304"/>
                  <a:pt x="569" y="4177"/>
                  <a:pt x="569" y="4020"/>
                </a:cubicBezTo>
                <a:lnTo>
                  <a:pt x="569" y="3874"/>
                </a:lnTo>
                <a:cubicBezTo>
                  <a:pt x="863" y="3589"/>
                  <a:pt x="1270" y="3589"/>
                  <a:pt x="1564" y="3874"/>
                </a:cubicBezTo>
                <a:lnTo>
                  <a:pt x="1564" y="4020"/>
                </a:lnTo>
                <a:cubicBezTo>
                  <a:pt x="1564" y="4177"/>
                  <a:pt x="1692" y="4304"/>
                  <a:pt x="1849" y="4304"/>
                </a:cubicBezTo>
                <a:cubicBezTo>
                  <a:pt x="2006" y="4304"/>
                  <a:pt x="2133" y="4177"/>
                  <a:pt x="2133" y="4020"/>
                </a:cubicBezTo>
                <a:lnTo>
                  <a:pt x="2133" y="3874"/>
                </a:lnTo>
                <a:cubicBezTo>
                  <a:pt x="2428" y="3589"/>
                  <a:pt x="2834" y="3589"/>
                  <a:pt x="3129" y="3874"/>
                </a:cubicBezTo>
                <a:lnTo>
                  <a:pt x="3129" y="5120"/>
                </a:lnTo>
                <a:cubicBezTo>
                  <a:pt x="2972" y="5120"/>
                  <a:pt x="2844" y="5247"/>
                  <a:pt x="2844" y="5404"/>
                </a:cubicBezTo>
                <a:cubicBezTo>
                  <a:pt x="2844" y="5561"/>
                  <a:pt x="2972" y="5689"/>
                  <a:pt x="3129" y="5689"/>
                </a:cubicBezTo>
                <a:cubicBezTo>
                  <a:pt x="3129" y="6003"/>
                  <a:pt x="2875" y="6258"/>
                  <a:pt x="2560" y="6258"/>
                </a:cubicBezTo>
                <a:cubicBezTo>
                  <a:pt x="2403" y="6258"/>
                  <a:pt x="2276" y="6385"/>
                  <a:pt x="2276" y="6542"/>
                </a:cubicBezTo>
                <a:cubicBezTo>
                  <a:pt x="2276" y="6699"/>
                  <a:pt x="2403" y="6827"/>
                  <a:pt x="2560" y="6827"/>
                </a:cubicBezTo>
                <a:cubicBezTo>
                  <a:pt x="3189" y="6827"/>
                  <a:pt x="3698" y="6318"/>
                  <a:pt x="3698" y="5689"/>
                </a:cubicBezTo>
                <a:lnTo>
                  <a:pt x="3698" y="5689"/>
                </a:lnTo>
                <a:lnTo>
                  <a:pt x="3698" y="3874"/>
                </a:lnTo>
                <a:cubicBezTo>
                  <a:pt x="3992" y="3589"/>
                  <a:pt x="4399" y="3589"/>
                  <a:pt x="4693" y="3874"/>
                </a:cubicBezTo>
                <a:lnTo>
                  <a:pt x="4693" y="4020"/>
                </a:lnTo>
                <a:cubicBezTo>
                  <a:pt x="4693" y="4177"/>
                  <a:pt x="4821" y="4304"/>
                  <a:pt x="4978" y="4304"/>
                </a:cubicBezTo>
                <a:cubicBezTo>
                  <a:pt x="5135" y="4304"/>
                  <a:pt x="5262" y="4177"/>
                  <a:pt x="5262" y="4020"/>
                </a:cubicBezTo>
                <a:lnTo>
                  <a:pt x="5262" y="3874"/>
                </a:lnTo>
                <a:cubicBezTo>
                  <a:pt x="5557" y="3589"/>
                  <a:pt x="5963" y="3589"/>
                  <a:pt x="6258" y="3874"/>
                </a:cubicBezTo>
                <a:lnTo>
                  <a:pt x="6258" y="4020"/>
                </a:lnTo>
                <a:cubicBezTo>
                  <a:pt x="6258" y="4177"/>
                  <a:pt x="6385" y="4304"/>
                  <a:pt x="6542" y="4304"/>
                </a:cubicBezTo>
                <a:cubicBezTo>
                  <a:pt x="6699" y="4304"/>
                  <a:pt x="6827" y="4177"/>
                  <a:pt x="6827" y="4020"/>
                </a:cubicBezTo>
                <a:lnTo>
                  <a:pt x="6827" y="3762"/>
                </a:lnTo>
                <a:cubicBezTo>
                  <a:pt x="6827" y="3761"/>
                  <a:pt x="6827" y="3761"/>
                  <a:pt x="6827" y="3760"/>
                </a:cubicBezTo>
                <a:close/>
                <a:moveTo>
                  <a:pt x="632" y="3171"/>
                </a:moveTo>
                <a:cubicBezTo>
                  <a:pt x="823" y="2294"/>
                  <a:pt x="1428" y="1569"/>
                  <a:pt x="2236" y="1206"/>
                </a:cubicBezTo>
                <a:cubicBezTo>
                  <a:pt x="1896" y="1713"/>
                  <a:pt x="1664" y="2417"/>
                  <a:pt x="1590" y="3209"/>
                </a:cubicBezTo>
                <a:cubicBezTo>
                  <a:pt x="1285" y="3066"/>
                  <a:pt x="944" y="3054"/>
                  <a:pt x="632" y="3171"/>
                </a:cubicBezTo>
                <a:close/>
                <a:moveTo>
                  <a:pt x="2165" y="3184"/>
                </a:moveTo>
                <a:cubicBezTo>
                  <a:pt x="2274" y="2182"/>
                  <a:pt x="2661" y="1389"/>
                  <a:pt x="3129" y="1087"/>
                </a:cubicBezTo>
                <a:lnTo>
                  <a:pt x="3129" y="3197"/>
                </a:lnTo>
                <a:cubicBezTo>
                  <a:pt x="2820" y="3061"/>
                  <a:pt x="2476" y="3056"/>
                  <a:pt x="2165" y="3184"/>
                </a:cubicBezTo>
                <a:close/>
                <a:moveTo>
                  <a:pt x="3698" y="3197"/>
                </a:moveTo>
                <a:lnTo>
                  <a:pt x="3698" y="1087"/>
                </a:lnTo>
                <a:cubicBezTo>
                  <a:pt x="4166" y="1389"/>
                  <a:pt x="4552" y="2182"/>
                  <a:pt x="4662" y="3184"/>
                </a:cubicBezTo>
                <a:cubicBezTo>
                  <a:pt x="4351" y="3056"/>
                  <a:pt x="4007" y="3061"/>
                  <a:pt x="3698" y="3197"/>
                </a:cubicBezTo>
                <a:close/>
                <a:moveTo>
                  <a:pt x="5236" y="3209"/>
                </a:moveTo>
                <a:cubicBezTo>
                  <a:pt x="5162" y="2417"/>
                  <a:pt x="4931" y="1713"/>
                  <a:pt x="4591" y="1206"/>
                </a:cubicBezTo>
                <a:cubicBezTo>
                  <a:pt x="5399" y="1569"/>
                  <a:pt x="6004" y="2294"/>
                  <a:pt x="6194" y="3171"/>
                </a:cubicBezTo>
                <a:cubicBezTo>
                  <a:pt x="5883" y="3054"/>
                  <a:pt x="5542" y="3066"/>
                  <a:pt x="5236" y="3209"/>
                </a:cubicBez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13" name="promotions_372754">
            <a:extLst>
              <a:ext uri="{FF2B5EF4-FFF2-40B4-BE49-F238E27FC236}">
                <a16:creationId xmlns:a16="http://schemas.microsoft.com/office/drawing/2014/main" id="{5F21FD3A-C499-2B84-B1AF-CB8E7CC66338}"/>
              </a:ext>
            </a:extLst>
          </p:cNvPr>
          <p:cNvSpPr/>
          <p:nvPr/>
        </p:nvSpPr>
        <p:spPr>
          <a:xfrm>
            <a:off x="7282021" y="2933736"/>
            <a:ext cx="984982" cy="983437"/>
          </a:xfrm>
          <a:custGeom>
            <a:avLst/>
            <a:gdLst>
              <a:gd name="T0" fmla="*/ 587 w 614"/>
              <a:gd name="T1" fmla="*/ 279 h 614"/>
              <a:gd name="T2" fmla="*/ 584 w 614"/>
              <a:gd name="T3" fmla="*/ 213 h 614"/>
              <a:gd name="T4" fmla="*/ 568 w 614"/>
              <a:gd name="T5" fmla="*/ 173 h 614"/>
              <a:gd name="T6" fmla="*/ 524 w 614"/>
              <a:gd name="T7" fmla="*/ 128 h 614"/>
              <a:gd name="T8" fmla="*/ 486 w 614"/>
              <a:gd name="T9" fmla="*/ 90 h 614"/>
              <a:gd name="T10" fmla="*/ 437 w 614"/>
              <a:gd name="T11" fmla="*/ 45 h 614"/>
              <a:gd name="T12" fmla="*/ 396 w 614"/>
              <a:gd name="T13" fmla="*/ 29 h 614"/>
              <a:gd name="T14" fmla="*/ 335 w 614"/>
              <a:gd name="T15" fmla="*/ 27 h 614"/>
              <a:gd name="T16" fmla="*/ 279 w 614"/>
              <a:gd name="T17" fmla="*/ 27 h 614"/>
              <a:gd name="T18" fmla="*/ 213 w 614"/>
              <a:gd name="T19" fmla="*/ 30 h 614"/>
              <a:gd name="T20" fmla="*/ 173 w 614"/>
              <a:gd name="T21" fmla="*/ 47 h 614"/>
              <a:gd name="T22" fmla="*/ 128 w 614"/>
              <a:gd name="T23" fmla="*/ 90 h 614"/>
              <a:gd name="T24" fmla="*/ 90 w 614"/>
              <a:gd name="T25" fmla="*/ 128 h 614"/>
              <a:gd name="T26" fmla="*/ 44 w 614"/>
              <a:gd name="T27" fmla="*/ 177 h 614"/>
              <a:gd name="T28" fmla="*/ 29 w 614"/>
              <a:gd name="T29" fmla="*/ 217 h 614"/>
              <a:gd name="T30" fmla="*/ 27 w 614"/>
              <a:gd name="T31" fmla="*/ 279 h 614"/>
              <a:gd name="T32" fmla="*/ 27 w 614"/>
              <a:gd name="T33" fmla="*/ 332 h 614"/>
              <a:gd name="T34" fmla="*/ 30 w 614"/>
              <a:gd name="T35" fmla="*/ 399 h 614"/>
              <a:gd name="T36" fmla="*/ 46 w 614"/>
              <a:gd name="T37" fmla="*/ 441 h 614"/>
              <a:gd name="T38" fmla="*/ 90 w 614"/>
              <a:gd name="T39" fmla="*/ 486 h 614"/>
              <a:gd name="T40" fmla="*/ 109 w 614"/>
              <a:gd name="T41" fmla="*/ 532 h 614"/>
              <a:gd name="T42" fmla="*/ 181 w 614"/>
              <a:gd name="T43" fmla="*/ 470 h 614"/>
              <a:gd name="T44" fmla="*/ 192 w 614"/>
              <a:gd name="T45" fmla="*/ 591 h 614"/>
              <a:gd name="T46" fmla="*/ 217 w 614"/>
              <a:gd name="T47" fmla="*/ 585 h 614"/>
              <a:gd name="T48" fmla="*/ 279 w 614"/>
              <a:gd name="T49" fmla="*/ 587 h 614"/>
              <a:gd name="T50" fmla="*/ 335 w 614"/>
              <a:gd name="T51" fmla="*/ 587 h 614"/>
              <a:gd name="T52" fmla="*/ 400 w 614"/>
              <a:gd name="T53" fmla="*/ 584 h 614"/>
              <a:gd name="T54" fmla="*/ 441 w 614"/>
              <a:gd name="T55" fmla="*/ 566 h 614"/>
              <a:gd name="T56" fmla="*/ 486 w 614"/>
              <a:gd name="T57" fmla="*/ 524 h 614"/>
              <a:gd name="T58" fmla="*/ 524 w 614"/>
              <a:gd name="T59" fmla="*/ 524 h 614"/>
              <a:gd name="T60" fmla="*/ 470 w 614"/>
              <a:gd name="T61" fmla="*/ 433 h 614"/>
              <a:gd name="T62" fmla="*/ 591 w 614"/>
              <a:gd name="T63" fmla="*/ 422 h 614"/>
              <a:gd name="T64" fmla="*/ 515 w 614"/>
              <a:gd name="T65" fmla="*/ 332 h 614"/>
              <a:gd name="T66" fmla="*/ 614 w 614"/>
              <a:gd name="T67" fmla="*/ 305 h 614"/>
              <a:gd name="T68" fmla="*/ 457 w 614"/>
              <a:gd name="T69" fmla="*/ 274 h 614"/>
              <a:gd name="T70" fmla="*/ 523 w 614"/>
              <a:gd name="T71" fmla="*/ 215 h 614"/>
              <a:gd name="T72" fmla="*/ 193 w 614"/>
              <a:gd name="T73" fmla="*/ 307 h 614"/>
              <a:gd name="T74" fmla="*/ 421 w 614"/>
              <a:gd name="T75" fmla="*/ 307 h 614"/>
              <a:gd name="T76" fmla="*/ 392 w 614"/>
              <a:gd name="T77" fmla="*/ 178 h 614"/>
              <a:gd name="T78" fmla="*/ 396 w 614"/>
              <a:gd name="T79" fmla="*/ 90 h 614"/>
              <a:gd name="T80" fmla="*/ 274 w 614"/>
              <a:gd name="T81" fmla="*/ 156 h 614"/>
              <a:gd name="T82" fmla="*/ 215 w 614"/>
              <a:gd name="T83" fmla="*/ 91 h 614"/>
              <a:gd name="T84" fmla="*/ 90 w 614"/>
              <a:gd name="T85" fmla="*/ 218 h 614"/>
              <a:gd name="T86" fmla="*/ 156 w 614"/>
              <a:gd name="T87" fmla="*/ 276 h 614"/>
              <a:gd name="T88" fmla="*/ 91 w 614"/>
              <a:gd name="T89" fmla="*/ 397 h 614"/>
              <a:gd name="T90" fmla="*/ 178 w 614"/>
              <a:gd name="T91" fmla="*/ 392 h 614"/>
              <a:gd name="T92" fmla="*/ 222 w 614"/>
              <a:gd name="T93" fmla="*/ 435 h 614"/>
              <a:gd name="T94" fmla="*/ 218 w 614"/>
              <a:gd name="T95" fmla="*/ 524 h 614"/>
              <a:gd name="T96" fmla="*/ 340 w 614"/>
              <a:gd name="T97" fmla="*/ 457 h 614"/>
              <a:gd name="T98" fmla="*/ 399 w 614"/>
              <a:gd name="T99" fmla="*/ 523 h 614"/>
              <a:gd name="T100" fmla="*/ 524 w 614"/>
              <a:gd name="T101" fmla="*/ 394 h 614"/>
              <a:gd name="T102" fmla="*/ 458 w 614"/>
              <a:gd name="T103" fmla="*/ 335 h 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14" h="614">
                <a:moveTo>
                  <a:pt x="614" y="305"/>
                </a:moveTo>
                <a:cubicBezTo>
                  <a:pt x="614" y="291"/>
                  <a:pt x="602" y="279"/>
                  <a:pt x="587" y="279"/>
                </a:cubicBezTo>
                <a:lnTo>
                  <a:pt x="511" y="279"/>
                </a:lnTo>
                <a:lnTo>
                  <a:pt x="584" y="213"/>
                </a:lnTo>
                <a:cubicBezTo>
                  <a:pt x="591" y="207"/>
                  <a:pt x="593" y="196"/>
                  <a:pt x="589" y="187"/>
                </a:cubicBezTo>
                <a:cubicBezTo>
                  <a:pt x="586" y="178"/>
                  <a:pt x="577" y="173"/>
                  <a:pt x="568" y="173"/>
                </a:cubicBezTo>
                <a:lnTo>
                  <a:pt x="473" y="178"/>
                </a:lnTo>
                <a:lnTo>
                  <a:pt x="524" y="128"/>
                </a:lnTo>
                <a:cubicBezTo>
                  <a:pt x="534" y="117"/>
                  <a:pt x="534" y="100"/>
                  <a:pt x="524" y="90"/>
                </a:cubicBezTo>
                <a:cubicBezTo>
                  <a:pt x="513" y="79"/>
                  <a:pt x="496" y="79"/>
                  <a:pt x="486" y="90"/>
                </a:cubicBezTo>
                <a:lnTo>
                  <a:pt x="433" y="143"/>
                </a:lnTo>
                <a:lnTo>
                  <a:pt x="437" y="45"/>
                </a:lnTo>
                <a:cubicBezTo>
                  <a:pt x="437" y="35"/>
                  <a:pt x="431" y="26"/>
                  <a:pt x="422" y="22"/>
                </a:cubicBezTo>
                <a:cubicBezTo>
                  <a:pt x="413" y="19"/>
                  <a:pt x="403" y="21"/>
                  <a:pt x="396" y="29"/>
                </a:cubicBezTo>
                <a:lnTo>
                  <a:pt x="335" y="98"/>
                </a:lnTo>
                <a:lnTo>
                  <a:pt x="335" y="27"/>
                </a:lnTo>
                <a:cubicBezTo>
                  <a:pt x="335" y="12"/>
                  <a:pt x="322" y="0"/>
                  <a:pt x="307" y="0"/>
                </a:cubicBezTo>
                <a:cubicBezTo>
                  <a:pt x="292" y="0"/>
                  <a:pt x="279" y="12"/>
                  <a:pt x="279" y="27"/>
                </a:cubicBezTo>
                <a:lnTo>
                  <a:pt x="279" y="102"/>
                </a:lnTo>
                <a:lnTo>
                  <a:pt x="213" y="30"/>
                </a:lnTo>
                <a:cubicBezTo>
                  <a:pt x="207" y="23"/>
                  <a:pt x="195" y="21"/>
                  <a:pt x="187" y="24"/>
                </a:cubicBezTo>
                <a:cubicBezTo>
                  <a:pt x="178" y="28"/>
                  <a:pt x="172" y="37"/>
                  <a:pt x="173" y="47"/>
                </a:cubicBezTo>
                <a:lnTo>
                  <a:pt x="178" y="141"/>
                </a:lnTo>
                <a:lnTo>
                  <a:pt x="128" y="90"/>
                </a:lnTo>
                <a:cubicBezTo>
                  <a:pt x="117" y="79"/>
                  <a:pt x="100" y="79"/>
                  <a:pt x="90" y="90"/>
                </a:cubicBezTo>
                <a:cubicBezTo>
                  <a:pt x="79" y="100"/>
                  <a:pt x="79" y="117"/>
                  <a:pt x="90" y="128"/>
                </a:cubicBezTo>
                <a:lnTo>
                  <a:pt x="143" y="181"/>
                </a:lnTo>
                <a:lnTo>
                  <a:pt x="44" y="177"/>
                </a:lnTo>
                <a:cubicBezTo>
                  <a:pt x="35" y="177"/>
                  <a:pt x="26" y="183"/>
                  <a:pt x="22" y="191"/>
                </a:cubicBezTo>
                <a:cubicBezTo>
                  <a:pt x="19" y="201"/>
                  <a:pt x="21" y="211"/>
                  <a:pt x="29" y="217"/>
                </a:cubicBezTo>
                <a:lnTo>
                  <a:pt x="98" y="279"/>
                </a:lnTo>
                <a:lnTo>
                  <a:pt x="27" y="279"/>
                </a:lnTo>
                <a:cubicBezTo>
                  <a:pt x="12" y="279"/>
                  <a:pt x="0" y="291"/>
                  <a:pt x="0" y="305"/>
                </a:cubicBezTo>
                <a:cubicBezTo>
                  <a:pt x="0" y="320"/>
                  <a:pt x="12" y="332"/>
                  <a:pt x="27" y="332"/>
                </a:cubicBezTo>
                <a:lnTo>
                  <a:pt x="102" y="332"/>
                </a:lnTo>
                <a:lnTo>
                  <a:pt x="30" y="399"/>
                </a:lnTo>
                <a:cubicBezTo>
                  <a:pt x="23" y="406"/>
                  <a:pt x="20" y="417"/>
                  <a:pt x="24" y="426"/>
                </a:cubicBezTo>
                <a:cubicBezTo>
                  <a:pt x="28" y="435"/>
                  <a:pt x="37" y="441"/>
                  <a:pt x="46" y="441"/>
                </a:cubicBezTo>
                <a:lnTo>
                  <a:pt x="141" y="435"/>
                </a:lnTo>
                <a:lnTo>
                  <a:pt x="90" y="486"/>
                </a:lnTo>
                <a:cubicBezTo>
                  <a:pt x="79" y="496"/>
                  <a:pt x="79" y="513"/>
                  <a:pt x="90" y="524"/>
                </a:cubicBezTo>
                <a:cubicBezTo>
                  <a:pt x="95" y="529"/>
                  <a:pt x="102" y="532"/>
                  <a:pt x="109" y="532"/>
                </a:cubicBezTo>
                <a:cubicBezTo>
                  <a:pt x="116" y="532"/>
                  <a:pt x="122" y="529"/>
                  <a:pt x="128" y="524"/>
                </a:cubicBezTo>
                <a:lnTo>
                  <a:pt x="181" y="470"/>
                </a:lnTo>
                <a:lnTo>
                  <a:pt x="177" y="568"/>
                </a:lnTo>
                <a:cubicBezTo>
                  <a:pt x="176" y="578"/>
                  <a:pt x="182" y="587"/>
                  <a:pt x="192" y="591"/>
                </a:cubicBezTo>
                <a:cubicBezTo>
                  <a:pt x="194" y="592"/>
                  <a:pt x="197" y="593"/>
                  <a:pt x="200" y="593"/>
                </a:cubicBezTo>
                <a:cubicBezTo>
                  <a:pt x="207" y="593"/>
                  <a:pt x="213" y="590"/>
                  <a:pt x="217" y="585"/>
                </a:cubicBezTo>
                <a:lnTo>
                  <a:pt x="279" y="515"/>
                </a:lnTo>
                <a:lnTo>
                  <a:pt x="279" y="587"/>
                </a:lnTo>
                <a:cubicBezTo>
                  <a:pt x="279" y="602"/>
                  <a:pt x="292" y="614"/>
                  <a:pt x="307" y="614"/>
                </a:cubicBezTo>
                <a:cubicBezTo>
                  <a:pt x="322" y="614"/>
                  <a:pt x="335" y="602"/>
                  <a:pt x="335" y="587"/>
                </a:cubicBezTo>
                <a:lnTo>
                  <a:pt x="335" y="511"/>
                </a:lnTo>
                <a:lnTo>
                  <a:pt x="400" y="584"/>
                </a:lnTo>
                <a:cubicBezTo>
                  <a:pt x="407" y="591"/>
                  <a:pt x="417" y="593"/>
                  <a:pt x="427" y="589"/>
                </a:cubicBezTo>
                <a:cubicBezTo>
                  <a:pt x="436" y="585"/>
                  <a:pt x="442" y="576"/>
                  <a:pt x="441" y="566"/>
                </a:cubicBezTo>
                <a:lnTo>
                  <a:pt x="435" y="473"/>
                </a:lnTo>
                <a:lnTo>
                  <a:pt x="486" y="524"/>
                </a:lnTo>
                <a:cubicBezTo>
                  <a:pt x="491" y="529"/>
                  <a:pt x="498" y="532"/>
                  <a:pt x="505" y="532"/>
                </a:cubicBezTo>
                <a:cubicBezTo>
                  <a:pt x="512" y="532"/>
                  <a:pt x="519" y="529"/>
                  <a:pt x="524" y="524"/>
                </a:cubicBezTo>
                <a:cubicBezTo>
                  <a:pt x="534" y="513"/>
                  <a:pt x="534" y="496"/>
                  <a:pt x="524" y="486"/>
                </a:cubicBezTo>
                <a:lnTo>
                  <a:pt x="470" y="433"/>
                </a:lnTo>
                <a:lnTo>
                  <a:pt x="569" y="437"/>
                </a:lnTo>
                <a:cubicBezTo>
                  <a:pt x="579" y="437"/>
                  <a:pt x="588" y="431"/>
                  <a:pt x="591" y="422"/>
                </a:cubicBezTo>
                <a:cubicBezTo>
                  <a:pt x="595" y="413"/>
                  <a:pt x="593" y="401"/>
                  <a:pt x="585" y="395"/>
                </a:cubicBezTo>
                <a:lnTo>
                  <a:pt x="515" y="332"/>
                </a:lnTo>
                <a:lnTo>
                  <a:pt x="587" y="332"/>
                </a:lnTo>
                <a:cubicBezTo>
                  <a:pt x="602" y="332"/>
                  <a:pt x="614" y="320"/>
                  <a:pt x="614" y="305"/>
                </a:cubicBezTo>
                <a:close/>
                <a:moveTo>
                  <a:pt x="523" y="215"/>
                </a:moveTo>
                <a:lnTo>
                  <a:pt x="457" y="274"/>
                </a:lnTo>
                <a:cubicBezTo>
                  <a:pt x="453" y="254"/>
                  <a:pt x="445" y="236"/>
                  <a:pt x="434" y="220"/>
                </a:cubicBezTo>
                <a:lnTo>
                  <a:pt x="523" y="215"/>
                </a:lnTo>
                <a:close/>
                <a:moveTo>
                  <a:pt x="307" y="421"/>
                </a:moveTo>
                <a:cubicBezTo>
                  <a:pt x="244" y="421"/>
                  <a:pt x="193" y="370"/>
                  <a:pt x="193" y="307"/>
                </a:cubicBezTo>
                <a:cubicBezTo>
                  <a:pt x="193" y="244"/>
                  <a:pt x="244" y="193"/>
                  <a:pt x="307" y="193"/>
                </a:cubicBezTo>
                <a:cubicBezTo>
                  <a:pt x="370" y="193"/>
                  <a:pt x="421" y="244"/>
                  <a:pt x="421" y="307"/>
                </a:cubicBezTo>
                <a:cubicBezTo>
                  <a:pt x="421" y="370"/>
                  <a:pt x="370" y="421"/>
                  <a:pt x="307" y="421"/>
                </a:cubicBezTo>
                <a:close/>
                <a:moveTo>
                  <a:pt x="392" y="178"/>
                </a:moveTo>
                <a:cubicBezTo>
                  <a:pt x="376" y="167"/>
                  <a:pt x="357" y="160"/>
                  <a:pt x="338" y="156"/>
                </a:cubicBezTo>
                <a:lnTo>
                  <a:pt x="396" y="90"/>
                </a:lnTo>
                <a:lnTo>
                  <a:pt x="392" y="178"/>
                </a:lnTo>
                <a:close/>
                <a:moveTo>
                  <a:pt x="274" y="156"/>
                </a:moveTo>
                <a:cubicBezTo>
                  <a:pt x="254" y="160"/>
                  <a:pt x="236" y="169"/>
                  <a:pt x="220" y="180"/>
                </a:cubicBezTo>
                <a:lnTo>
                  <a:pt x="215" y="91"/>
                </a:lnTo>
                <a:lnTo>
                  <a:pt x="274" y="156"/>
                </a:lnTo>
                <a:close/>
                <a:moveTo>
                  <a:pt x="90" y="218"/>
                </a:moveTo>
                <a:lnTo>
                  <a:pt x="178" y="222"/>
                </a:lnTo>
                <a:cubicBezTo>
                  <a:pt x="167" y="238"/>
                  <a:pt x="160" y="256"/>
                  <a:pt x="156" y="276"/>
                </a:cubicBezTo>
                <a:lnTo>
                  <a:pt x="90" y="218"/>
                </a:lnTo>
                <a:close/>
                <a:moveTo>
                  <a:pt x="91" y="397"/>
                </a:moveTo>
                <a:lnTo>
                  <a:pt x="156" y="337"/>
                </a:lnTo>
                <a:cubicBezTo>
                  <a:pt x="160" y="357"/>
                  <a:pt x="167" y="376"/>
                  <a:pt x="178" y="392"/>
                </a:cubicBezTo>
                <a:lnTo>
                  <a:pt x="91" y="397"/>
                </a:lnTo>
                <a:close/>
                <a:moveTo>
                  <a:pt x="222" y="435"/>
                </a:moveTo>
                <a:cubicBezTo>
                  <a:pt x="238" y="446"/>
                  <a:pt x="256" y="454"/>
                  <a:pt x="276" y="458"/>
                </a:cubicBezTo>
                <a:lnTo>
                  <a:pt x="218" y="524"/>
                </a:lnTo>
                <a:lnTo>
                  <a:pt x="222" y="435"/>
                </a:lnTo>
                <a:close/>
                <a:moveTo>
                  <a:pt x="340" y="457"/>
                </a:moveTo>
                <a:cubicBezTo>
                  <a:pt x="359" y="453"/>
                  <a:pt x="378" y="445"/>
                  <a:pt x="394" y="434"/>
                </a:cubicBezTo>
                <a:lnTo>
                  <a:pt x="399" y="523"/>
                </a:lnTo>
                <a:lnTo>
                  <a:pt x="340" y="457"/>
                </a:lnTo>
                <a:close/>
                <a:moveTo>
                  <a:pt x="524" y="394"/>
                </a:moveTo>
                <a:lnTo>
                  <a:pt x="437" y="390"/>
                </a:lnTo>
                <a:cubicBezTo>
                  <a:pt x="447" y="373"/>
                  <a:pt x="455" y="355"/>
                  <a:pt x="458" y="335"/>
                </a:cubicBezTo>
                <a:lnTo>
                  <a:pt x="524" y="394"/>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14" name="文本框 113">
            <a:extLst>
              <a:ext uri="{FF2B5EF4-FFF2-40B4-BE49-F238E27FC236}">
                <a16:creationId xmlns:a16="http://schemas.microsoft.com/office/drawing/2014/main" id="{F4E99118-0C0D-F3A6-AD86-732CB54ED6C6}"/>
              </a:ext>
            </a:extLst>
          </p:cNvPr>
          <p:cNvSpPr txBox="1"/>
          <p:nvPr/>
        </p:nvSpPr>
        <p:spPr>
          <a:xfrm>
            <a:off x="471220" y="3425454"/>
            <a:ext cx="2363574" cy="850554"/>
          </a:xfrm>
          <a:prstGeom prst="rect">
            <a:avLst/>
          </a:prstGeom>
          <a:noFill/>
        </p:spPr>
        <p:txBody>
          <a:bodyPr wrap="square" rtlCol="0">
            <a:spAutoFit/>
          </a:bodyPr>
          <a:lstStyle/>
          <a:p>
            <a:pPr algn="r">
              <a:lnSpc>
                <a:spcPct val="120000"/>
              </a:lnSpc>
            </a:pPr>
            <a:r>
              <a:rPr lang="zh-CN" altLang="en-US" sz="1400" dirty="0">
                <a:solidFill>
                  <a:schemeClr val="bg1">
                    <a:lumMod val="75000"/>
                  </a:schemeClr>
                </a:solidFill>
              </a:rPr>
              <a:t>在此键入文本在此键入文本在此键入文本在此键入文本在此键入文本</a:t>
            </a:r>
          </a:p>
        </p:txBody>
      </p:sp>
      <p:sp>
        <p:nvSpPr>
          <p:cNvPr id="115" name="文本框 114">
            <a:extLst>
              <a:ext uri="{FF2B5EF4-FFF2-40B4-BE49-F238E27FC236}">
                <a16:creationId xmlns:a16="http://schemas.microsoft.com/office/drawing/2014/main" id="{F7631411-38A6-479D-C01D-CFB2CC7626B1}"/>
              </a:ext>
            </a:extLst>
          </p:cNvPr>
          <p:cNvSpPr txBox="1"/>
          <p:nvPr/>
        </p:nvSpPr>
        <p:spPr>
          <a:xfrm>
            <a:off x="9457256" y="3425454"/>
            <a:ext cx="2363574" cy="850554"/>
          </a:xfrm>
          <a:prstGeom prst="rect">
            <a:avLst/>
          </a:prstGeom>
          <a:noFill/>
        </p:spPr>
        <p:txBody>
          <a:bodyPr wrap="square" rtlCol="0">
            <a:spAutoFit/>
          </a:bodyPr>
          <a:lstStyle/>
          <a:p>
            <a:pPr>
              <a:lnSpc>
                <a:spcPct val="120000"/>
              </a:lnSpc>
            </a:pPr>
            <a:r>
              <a:rPr lang="zh-CN" altLang="en-US" sz="1400" dirty="0">
                <a:solidFill>
                  <a:schemeClr val="bg1">
                    <a:lumMod val="75000"/>
                  </a:schemeClr>
                </a:solidFill>
              </a:rPr>
              <a:t>在此键入文本在此键入文本在此键入文本在此键入文本在此键入文本</a:t>
            </a:r>
          </a:p>
        </p:txBody>
      </p:sp>
    </p:spTree>
    <p:custDataLst>
      <p:tags r:id="rId1"/>
    </p:custDataLst>
    <p:extLst>
      <p:ext uri="{BB962C8B-B14F-4D97-AF65-F5344CB8AC3E}">
        <p14:creationId xmlns:p14="http://schemas.microsoft.com/office/powerpoint/2010/main" val="19573740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图片包含 游戏机, 日落&#10;&#10;描述已自动生成">
            <a:extLst>
              <a:ext uri="{FF2B5EF4-FFF2-40B4-BE49-F238E27FC236}">
                <a16:creationId xmlns:a16="http://schemas.microsoft.com/office/drawing/2014/main" id="{6A5C6B03-3B68-C33A-40DC-2B3AD4C45970}"/>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9170" y="0"/>
            <a:ext cx="12211170" cy="6858000"/>
          </a:xfrm>
          <a:prstGeom prst="rect">
            <a:avLst/>
          </a:prstGeom>
        </p:spPr>
      </p:pic>
      <p:sp>
        <p:nvSpPr>
          <p:cNvPr id="8" name="矩形 7">
            <a:extLst>
              <a:ext uri="{FF2B5EF4-FFF2-40B4-BE49-F238E27FC236}">
                <a16:creationId xmlns:a16="http://schemas.microsoft.com/office/drawing/2014/main" id="{3231B3F1-8202-AF31-DFFA-B7E25024160D}"/>
              </a:ext>
            </a:extLst>
          </p:cNvPr>
          <p:cNvSpPr/>
          <p:nvPr/>
        </p:nvSpPr>
        <p:spPr>
          <a:xfrm>
            <a:off x="-19171" y="-3544"/>
            <a:ext cx="12211170" cy="6858000"/>
          </a:xfrm>
          <a:prstGeom prst="rect">
            <a:avLst/>
          </a:prstGeom>
          <a:gradFill flip="none" rotWithShape="1">
            <a:gsLst>
              <a:gs pos="0">
                <a:schemeClr val="tx1"/>
              </a:gs>
              <a:gs pos="100000">
                <a:schemeClr val="accent1">
                  <a:lumMod val="50000"/>
                  <a:alpha val="82000"/>
                </a:schemeClr>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a:extLst>
              <a:ext uri="{FF2B5EF4-FFF2-40B4-BE49-F238E27FC236}">
                <a16:creationId xmlns:a16="http://schemas.microsoft.com/office/drawing/2014/main" id="{73FAA278-FB78-5A8D-53EA-63A471637768}"/>
              </a:ext>
            </a:extLst>
          </p:cNvPr>
          <p:cNvSpPr txBox="1"/>
          <p:nvPr/>
        </p:nvSpPr>
        <p:spPr>
          <a:xfrm>
            <a:off x="1098207" y="1373215"/>
            <a:ext cx="6658603" cy="592022"/>
          </a:xfrm>
          <a:prstGeom prst="rect">
            <a:avLst/>
          </a:prstGeom>
          <a:noFill/>
        </p:spPr>
        <p:txBody>
          <a:bodyPr wrap="square" rtlCol="0">
            <a:spAutoFit/>
          </a:bodyPr>
          <a:lstStyle/>
          <a:p>
            <a:pPr>
              <a:lnSpc>
                <a:spcPct val="120000"/>
              </a:lnSpc>
            </a:pPr>
            <a:r>
              <a:rPr lang="zh-CN" altLang="en-US" sz="1400" dirty="0">
                <a:solidFill>
                  <a:schemeClr val="bg1">
                    <a:lumMod val="75000"/>
                  </a:schemeClr>
                </a:solidFill>
              </a:rPr>
              <a:t>在此键入文本在此键入文本在此键入文本在此键入文本在此键入文本在此键入文本在此键入文本在此键入文本在此键入文本在此键入文本在此键入文本在此键入文本</a:t>
            </a:r>
          </a:p>
        </p:txBody>
      </p:sp>
      <p:sp>
        <p:nvSpPr>
          <p:cNvPr id="2" name="任意多边形: 形状 1">
            <a:extLst>
              <a:ext uri="{FF2B5EF4-FFF2-40B4-BE49-F238E27FC236}">
                <a16:creationId xmlns:a16="http://schemas.microsoft.com/office/drawing/2014/main" id="{DFF14348-FBDA-C69F-F888-EA3B32D39578}"/>
              </a:ext>
            </a:extLst>
          </p:cNvPr>
          <p:cNvSpPr/>
          <p:nvPr/>
        </p:nvSpPr>
        <p:spPr>
          <a:xfrm>
            <a:off x="-1925053" y="3244513"/>
            <a:ext cx="15785432" cy="1973410"/>
          </a:xfrm>
          <a:custGeom>
            <a:avLst/>
            <a:gdLst>
              <a:gd name="connsiteX0" fmla="*/ 0 w 15785432"/>
              <a:gd name="connsiteY0" fmla="*/ 1540042 h 1973410"/>
              <a:gd name="connsiteX1" fmla="*/ 2310064 w 15785432"/>
              <a:gd name="connsiteY1" fmla="*/ 385011 h 1973410"/>
              <a:gd name="connsiteX2" fmla="*/ 5550569 w 15785432"/>
              <a:gd name="connsiteY2" fmla="*/ 1973179 h 1973410"/>
              <a:gd name="connsiteX3" fmla="*/ 8935453 w 15785432"/>
              <a:gd name="connsiteY3" fmla="*/ 513348 h 1973410"/>
              <a:gd name="connsiteX4" fmla="*/ 12015537 w 15785432"/>
              <a:gd name="connsiteY4" fmla="*/ 1909011 h 1973410"/>
              <a:gd name="connsiteX5" fmla="*/ 15785432 w 15785432"/>
              <a:gd name="connsiteY5" fmla="*/ 0 h 1973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785432" h="1973410">
                <a:moveTo>
                  <a:pt x="0" y="1540042"/>
                </a:moveTo>
                <a:cubicBezTo>
                  <a:pt x="692484" y="926432"/>
                  <a:pt x="1384969" y="312822"/>
                  <a:pt x="2310064" y="385011"/>
                </a:cubicBezTo>
                <a:cubicBezTo>
                  <a:pt x="3235159" y="457200"/>
                  <a:pt x="4446338" y="1951790"/>
                  <a:pt x="5550569" y="1973179"/>
                </a:cubicBezTo>
                <a:cubicBezTo>
                  <a:pt x="6654800" y="1994568"/>
                  <a:pt x="7857958" y="524043"/>
                  <a:pt x="8935453" y="513348"/>
                </a:cubicBezTo>
                <a:cubicBezTo>
                  <a:pt x="10012948" y="502653"/>
                  <a:pt x="10873874" y="1994569"/>
                  <a:pt x="12015537" y="1909011"/>
                </a:cubicBezTo>
                <a:cubicBezTo>
                  <a:pt x="13157200" y="1823453"/>
                  <a:pt x="14471316" y="911726"/>
                  <a:pt x="15785432" y="0"/>
                </a:cubicBezTo>
              </a:path>
            </a:pathLst>
          </a:custGeom>
          <a:noFill/>
          <a:ln>
            <a:gradFill>
              <a:gsLst>
                <a:gs pos="0">
                  <a:schemeClr val="accent1">
                    <a:lumMod val="60000"/>
                    <a:lumOff val="40000"/>
                  </a:schemeClr>
                </a:gs>
                <a:gs pos="100000">
                  <a:schemeClr val="accent1">
                    <a:lumMod val="20000"/>
                    <a:lumOff val="8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任意多边形: 形状 2">
            <a:extLst>
              <a:ext uri="{FF2B5EF4-FFF2-40B4-BE49-F238E27FC236}">
                <a16:creationId xmlns:a16="http://schemas.microsoft.com/office/drawing/2014/main" id="{31ADCA54-30E8-3583-9A05-1DC9A4F2008F}"/>
              </a:ext>
            </a:extLst>
          </p:cNvPr>
          <p:cNvSpPr/>
          <p:nvPr/>
        </p:nvSpPr>
        <p:spPr>
          <a:xfrm>
            <a:off x="-2053389" y="3466284"/>
            <a:ext cx="17325473" cy="2040210"/>
          </a:xfrm>
          <a:custGeom>
            <a:avLst/>
            <a:gdLst>
              <a:gd name="connsiteX0" fmla="*/ 0 w 17325473"/>
              <a:gd name="connsiteY0" fmla="*/ 99071 h 2040210"/>
              <a:gd name="connsiteX1" fmla="*/ 2807368 w 17325473"/>
              <a:gd name="connsiteY1" fmla="*/ 1671198 h 2040210"/>
              <a:gd name="connsiteX2" fmla="*/ 6721642 w 17325473"/>
              <a:gd name="connsiteY2" fmla="*/ 66987 h 2040210"/>
              <a:gd name="connsiteX3" fmla="*/ 10603831 w 17325473"/>
              <a:gd name="connsiteY3" fmla="*/ 2040166 h 2040210"/>
              <a:gd name="connsiteX4" fmla="*/ 14181221 w 17325473"/>
              <a:gd name="connsiteY4" fmla="*/ 2819 h 2040210"/>
              <a:gd name="connsiteX5" fmla="*/ 17325473 w 17325473"/>
              <a:gd name="connsiteY5" fmla="*/ 1687240 h 2040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325473" h="2040210">
                <a:moveTo>
                  <a:pt x="0" y="99071"/>
                </a:moveTo>
                <a:cubicBezTo>
                  <a:pt x="843547" y="887808"/>
                  <a:pt x="1687094" y="1676545"/>
                  <a:pt x="2807368" y="1671198"/>
                </a:cubicBezTo>
                <a:cubicBezTo>
                  <a:pt x="3927642" y="1665851"/>
                  <a:pt x="5422231" y="5492"/>
                  <a:pt x="6721642" y="66987"/>
                </a:cubicBezTo>
                <a:cubicBezTo>
                  <a:pt x="8021053" y="128482"/>
                  <a:pt x="9360568" y="2050861"/>
                  <a:pt x="10603831" y="2040166"/>
                </a:cubicBezTo>
                <a:cubicBezTo>
                  <a:pt x="11847094" y="2029471"/>
                  <a:pt x="13060947" y="61640"/>
                  <a:pt x="14181221" y="2819"/>
                </a:cubicBezTo>
                <a:cubicBezTo>
                  <a:pt x="15301495" y="-56002"/>
                  <a:pt x="16313484" y="815619"/>
                  <a:pt x="17325473" y="1687240"/>
                </a:cubicBezTo>
              </a:path>
            </a:pathLst>
          </a:custGeom>
          <a:noFill/>
          <a:ln>
            <a:gradFill>
              <a:gsLst>
                <a:gs pos="0">
                  <a:schemeClr val="accent1">
                    <a:lumMod val="60000"/>
                    <a:lumOff val="40000"/>
                    <a:alpha val="50000"/>
                  </a:schemeClr>
                </a:gs>
                <a:gs pos="100000">
                  <a:schemeClr val="accent1">
                    <a:lumMod val="20000"/>
                    <a:lumOff val="8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椭圆 18">
            <a:extLst>
              <a:ext uri="{FF2B5EF4-FFF2-40B4-BE49-F238E27FC236}">
                <a16:creationId xmlns:a16="http://schemas.microsoft.com/office/drawing/2014/main" id="{B05C4A07-61B2-EBB6-6648-169AFCA08912}"/>
              </a:ext>
            </a:extLst>
          </p:cNvPr>
          <p:cNvSpPr/>
          <p:nvPr/>
        </p:nvSpPr>
        <p:spPr>
          <a:xfrm>
            <a:off x="1317523" y="4421213"/>
            <a:ext cx="750627" cy="750627"/>
          </a:xfrm>
          <a:prstGeom prst="ellipse">
            <a:avLst/>
          </a:prstGeom>
          <a:gradFill>
            <a:gsLst>
              <a:gs pos="0">
                <a:schemeClr val="accent1">
                  <a:lumMod val="85000"/>
                  <a:lumOff val="15000"/>
                </a:schemeClr>
              </a:gs>
              <a:gs pos="100000">
                <a:schemeClr val="accent1"/>
              </a:gs>
            </a:gsLst>
            <a:lin ang="16200000" scaled="1"/>
          </a:gra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6" name="promotions_372754">
            <a:extLst>
              <a:ext uri="{FF2B5EF4-FFF2-40B4-BE49-F238E27FC236}">
                <a16:creationId xmlns:a16="http://schemas.microsoft.com/office/drawing/2014/main" id="{CE1FA99F-1B1B-A13C-B5B5-59D3282E53B3}"/>
              </a:ext>
            </a:extLst>
          </p:cNvPr>
          <p:cNvSpPr/>
          <p:nvPr/>
        </p:nvSpPr>
        <p:spPr>
          <a:xfrm>
            <a:off x="1521241" y="4575973"/>
            <a:ext cx="343188" cy="477711"/>
          </a:xfrm>
          <a:custGeom>
            <a:avLst/>
            <a:gdLst>
              <a:gd name="connsiteX0" fmla="*/ 70952 w 435862"/>
              <a:gd name="connsiteY0" fmla="*/ 369251 h 606710"/>
              <a:gd name="connsiteX1" fmla="*/ 42651 w 435862"/>
              <a:gd name="connsiteY1" fmla="*/ 567074 h 606710"/>
              <a:gd name="connsiteX2" fmla="*/ 393211 w 435862"/>
              <a:gd name="connsiteY2" fmla="*/ 567074 h 606710"/>
              <a:gd name="connsiteX3" fmla="*/ 364910 w 435862"/>
              <a:gd name="connsiteY3" fmla="*/ 369251 h 606710"/>
              <a:gd name="connsiteX4" fmla="*/ 217931 w 435862"/>
              <a:gd name="connsiteY4" fmla="*/ 79092 h 606710"/>
              <a:gd name="connsiteX5" fmla="*/ 237725 w 435862"/>
              <a:gd name="connsiteY5" fmla="*/ 98921 h 606710"/>
              <a:gd name="connsiteX6" fmla="*/ 217931 w 435862"/>
              <a:gd name="connsiteY6" fmla="*/ 118750 h 606710"/>
              <a:gd name="connsiteX7" fmla="*/ 198137 w 435862"/>
              <a:gd name="connsiteY7" fmla="*/ 98921 h 606710"/>
              <a:gd name="connsiteX8" fmla="*/ 217931 w 435862"/>
              <a:gd name="connsiteY8" fmla="*/ 79092 h 606710"/>
              <a:gd name="connsiteX9" fmla="*/ 228032 w 435862"/>
              <a:gd name="connsiteY9" fmla="*/ 40435 h 606710"/>
              <a:gd name="connsiteX10" fmla="*/ 158525 w 435862"/>
              <a:gd name="connsiteY10" fmla="*/ 98911 h 606710"/>
              <a:gd name="connsiteX11" fmla="*/ 158525 w 435862"/>
              <a:gd name="connsiteY11" fmla="*/ 222528 h 606710"/>
              <a:gd name="connsiteX12" fmla="*/ 104682 w 435862"/>
              <a:gd name="connsiteY12" fmla="*/ 309442 h 606710"/>
              <a:gd name="connsiteX13" fmla="*/ 81987 w 435862"/>
              <a:gd name="connsiteY13" fmla="*/ 329704 h 606710"/>
              <a:gd name="connsiteX14" fmla="*/ 353786 w 435862"/>
              <a:gd name="connsiteY14" fmla="*/ 329704 h 606710"/>
              <a:gd name="connsiteX15" fmla="*/ 331180 w 435862"/>
              <a:gd name="connsiteY15" fmla="*/ 309442 h 606710"/>
              <a:gd name="connsiteX16" fmla="*/ 277337 w 435862"/>
              <a:gd name="connsiteY16" fmla="*/ 222528 h 606710"/>
              <a:gd name="connsiteX17" fmla="*/ 277337 w 435862"/>
              <a:gd name="connsiteY17" fmla="*/ 103177 h 606710"/>
              <a:gd name="connsiteX18" fmla="*/ 228032 w 435862"/>
              <a:gd name="connsiteY18" fmla="*/ 40435 h 606710"/>
              <a:gd name="connsiteX19" fmla="*/ 234440 w 435862"/>
              <a:gd name="connsiteY19" fmla="*/ 1332 h 606710"/>
              <a:gd name="connsiteX20" fmla="*/ 316941 w 435862"/>
              <a:gd name="connsiteY20" fmla="*/ 103177 h 606710"/>
              <a:gd name="connsiteX21" fmla="*/ 316941 w 435862"/>
              <a:gd name="connsiteY21" fmla="*/ 222528 h 606710"/>
              <a:gd name="connsiteX22" fmla="*/ 348891 w 435862"/>
              <a:gd name="connsiteY22" fmla="*/ 274072 h 606710"/>
              <a:gd name="connsiteX23" fmla="*/ 401310 w 435862"/>
              <a:gd name="connsiteY23" fmla="*/ 344634 h 606710"/>
              <a:gd name="connsiteX24" fmla="*/ 435663 w 435862"/>
              <a:gd name="connsiteY24" fmla="*/ 584137 h 606710"/>
              <a:gd name="connsiteX25" fmla="*/ 415995 w 435862"/>
              <a:gd name="connsiteY25" fmla="*/ 606710 h 606710"/>
              <a:gd name="connsiteX26" fmla="*/ 19778 w 435862"/>
              <a:gd name="connsiteY26" fmla="*/ 606710 h 606710"/>
              <a:gd name="connsiteX27" fmla="*/ 199 w 435862"/>
              <a:gd name="connsiteY27" fmla="*/ 584137 h 606710"/>
              <a:gd name="connsiteX28" fmla="*/ 34463 w 435862"/>
              <a:gd name="connsiteY28" fmla="*/ 344634 h 606710"/>
              <a:gd name="connsiteX29" fmla="*/ 86882 w 435862"/>
              <a:gd name="connsiteY29" fmla="*/ 274072 h 606710"/>
              <a:gd name="connsiteX30" fmla="*/ 118832 w 435862"/>
              <a:gd name="connsiteY30" fmla="*/ 222528 h 606710"/>
              <a:gd name="connsiteX31" fmla="*/ 118832 w 435862"/>
              <a:gd name="connsiteY31" fmla="*/ 98911 h 606710"/>
              <a:gd name="connsiteX32" fmla="*/ 234440 w 435862"/>
              <a:gd name="connsiteY32" fmla="*/ 1332 h 606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35862" h="606710">
                <a:moveTo>
                  <a:pt x="70952" y="369251"/>
                </a:moveTo>
                <a:lnTo>
                  <a:pt x="42651" y="567074"/>
                </a:lnTo>
                <a:lnTo>
                  <a:pt x="393211" y="567074"/>
                </a:lnTo>
                <a:lnTo>
                  <a:pt x="364910" y="369251"/>
                </a:lnTo>
                <a:close/>
                <a:moveTo>
                  <a:pt x="217931" y="79092"/>
                </a:moveTo>
                <a:cubicBezTo>
                  <a:pt x="228863" y="79092"/>
                  <a:pt x="237725" y="87970"/>
                  <a:pt x="237725" y="98921"/>
                </a:cubicBezTo>
                <a:cubicBezTo>
                  <a:pt x="237725" y="109872"/>
                  <a:pt x="228863" y="118750"/>
                  <a:pt x="217931" y="118750"/>
                </a:cubicBezTo>
                <a:cubicBezTo>
                  <a:pt x="206999" y="118750"/>
                  <a:pt x="198137" y="109872"/>
                  <a:pt x="198137" y="98921"/>
                </a:cubicBezTo>
                <a:cubicBezTo>
                  <a:pt x="198137" y="87970"/>
                  <a:pt x="206999" y="79092"/>
                  <a:pt x="217931" y="79092"/>
                </a:cubicBezTo>
                <a:close/>
                <a:moveTo>
                  <a:pt x="228032" y="40435"/>
                </a:moveTo>
                <a:cubicBezTo>
                  <a:pt x="190030" y="34214"/>
                  <a:pt x="158525" y="63452"/>
                  <a:pt x="158525" y="98911"/>
                </a:cubicBezTo>
                <a:lnTo>
                  <a:pt x="158525" y="222528"/>
                </a:lnTo>
                <a:cubicBezTo>
                  <a:pt x="158525" y="259587"/>
                  <a:pt x="137878" y="292913"/>
                  <a:pt x="104682" y="309442"/>
                </a:cubicBezTo>
                <a:cubicBezTo>
                  <a:pt x="95248" y="314152"/>
                  <a:pt x="87505" y="321173"/>
                  <a:pt x="81987" y="329704"/>
                </a:cubicBezTo>
                <a:lnTo>
                  <a:pt x="353786" y="329704"/>
                </a:lnTo>
                <a:cubicBezTo>
                  <a:pt x="348268" y="321173"/>
                  <a:pt x="340525" y="314152"/>
                  <a:pt x="331180" y="309442"/>
                </a:cubicBezTo>
                <a:cubicBezTo>
                  <a:pt x="297984" y="292913"/>
                  <a:pt x="277337" y="259587"/>
                  <a:pt x="277337" y="222528"/>
                </a:cubicBezTo>
                <a:lnTo>
                  <a:pt x="277337" y="103177"/>
                </a:lnTo>
                <a:cubicBezTo>
                  <a:pt x="277337" y="71983"/>
                  <a:pt x="256156" y="44967"/>
                  <a:pt x="228032" y="40435"/>
                </a:cubicBezTo>
                <a:close/>
                <a:moveTo>
                  <a:pt x="234440" y="1332"/>
                </a:moveTo>
                <a:cubicBezTo>
                  <a:pt x="281520" y="8975"/>
                  <a:pt x="316941" y="52788"/>
                  <a:pt x="316941" y="103177"/>
                </a:cubicBezTo>
                <a:lnTo>
                  <a:pt x="316941" y="222528"/>
                </a:lnTo>
                <a:cubicBezTo>
                  <a:pt x="316941" y="244479"/>
                  <a:pt x="329222" y="264208"/>
                  <a:pt x="348891" y="274072"/>
                </a:cubicBezTo>
                <a:cubicBezTo>
                  <a:pt x="376658" y="287936"/>
                  <a:pt x="396148" y="314241"/>
                  <a:pt x="401310" y="344634"/>
                </a:cubicBezTo>
                <a:cubicBezTo>
                  <a:pt x="401488" y="345257"/>
                  <a:pt x="435574" y="583426"/>
                  <a:pt x="435663" y="584137"/>
                </a:cubicBezTo>
                <a:cubicBezTo>
                  <a:pt x="437354" y="595957"/>
                  <a:pt x="428098" y="606710"/>
                  <a:pt x="415995" y="606710"/>
                </a:cubicBezTo>
                <a:lnTo>
                  <a:pt x="19778" y="606710"/>
                </a:lnTo>
                <a:cubicBezTo>
                  <a:pt x="7764" y="606710"/>
                  <a:pt x="-1492" y="596046"/>
                  <a:pt x="199" y="584137"/>
                </a:cubicBezTo>
                <a:cubicBezTo>
                  <a:pt x="288" y="583426"/>
                  <a:pt x="34285" y="345257"/>
                  <a:pt x="34463" y="344634"/>
                </a:cubicBezTo>
                <a:cubicBezTo>
                  <a:pt x="39714" y="314241"/>
                  <a:pt x="59115" y="287936"/>
                  <a:pt x="86882" y="274072"/>
                </a:cubicBezTo>
                <a:cubicBezTo>
                  <a:pt x="106640" y="264208"/>
                  <a:pt x="118832" y="244479"/>
                  <a:pt x="118832" y="222528"/>
                </a:cubicBezTo>
                <a:lnTo>
                  <a:pt x="118832" y="98911"/>
                </a:lnTo>
                <a:cubicBezTo>
                  <a:pt x="118832" y="38480"/>
                  <a:pt x="172943" y="-8621"/>
                  <a:pt x="234440" y="1332"/>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2" name="椭圆 21">
            <a:extLst>
              <a:ext uri="{FF2B5EF4-FFF2-40B4-BE49-F238E27FC236}">
                <a16:creationId xmlns:a16="http://schemas.microsoft.com/office/drawing/2014/main" id="{3036A1E8-AAC0-8CE1-5643-5CE1ACDBE733}"/>
              </a:ext>
            </a:extLst>
          </p:cNvPr>
          <p:cNvSpPr/>
          <p:nvPr/>
        </p:nvSpPr>
        <p:spPr>
          <a:xfrm>
            <a:off x="5138000" y="3959472"/>
            <a:ext cx="750627" cy="750627"/>
          </a:xfrm>
          <a:prstGeom prst="ellipse">
            <a:avLst/>
          </a:prstGeom>
          <a:gradFill>
            <a:gsLst>
              <a:gs pos="0">
                <a:schemeClr val="accent1">
                  <a:lumMod val="85000"/>
                  <a:lumOff val="15000"/>
                </a:schemeClr>
              </a:gs>
              <a:gs pos="100000">
                <a:schemeClr val="accent1"/>
              </a:gs>
            </a:gsLst>
            <a:lin ang="16200000" scaled="1"/>
          </a:gra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8" name="promotions_372754">
            <a:extLst>
              <a:ext uri="{FF2B5EF4-FFF2-40B4-BE49-F238E27FC236}">
                <a16:creationId xmlns:a16="http://schemas.microsoft.com/office/drawing/2014/main" id="{A7C1938B-C569-8969-281B-D9AC67DC686D}"/>
              </a:ext>
            </a:extLst>
          </p:cNvPr>
          <p:cNvSpPr/>
          <p:nvPr/>
        </p:nvSpPr>
        <p:spPr>
          <a:xfrm>
            <a:off x="5274456" y="4119092"/>
            <a:ext cx="477711" cy="467990"/>
          </a:xfrm>
          <a:custGeom>
            <a:avLst/>
            <a:gdLst>
              <a:gd name="connsiteX0" fmla="*/ 217503 w 578928"/>
              <a:gd name="connsiteY0" fmla="*/ 500708 h 567148"/>
              <a:gd name="connsiteX1" fmla="*/ 217503 w 578928"/>
              <a:gd name="connsiteY1" fmla="*/ 548843 h 567148"/>
              <a:gd name="connsiteX2" fmla="*/ 361559 w 578928"/>
              <a:gd name="connsiteY2" fmla="*/ 548843 h 567148"/>
              <a:gd name="connsiteX3" fmla="*/ 361559 w 578928"/>
              <a:gd name="connsiteY3" fmla="*/ 500708 h 567148"/>
              <a:gd name="connsiteX4" fmla="*/ 208669 w 578928"/>
              <a:gd name="connsiteY4" fmla="*/ 482403 h 567148"/>
              <a:gd name="connsiteX5" fmla="*/ 370392 w 578928"/>
              <a:gd name="connsiteY5" fmla="*/ 482403 h 567148"/>
              <a:gd name="connsiteX6" fmla="*/ 379226 w 578928"/>
              <a:gd name="connsiteY6" fmla="*/ 491895 h 567148"/>
              <a:gd name="connsiteX7" fmla="*/ 379226 w 578928"/>
              <a:gd name="connsiteY7" fmla="*/ 558335 h 567148"/>
              <a:gd name="connsiteX8" fmla="*/ 370392 w 578928"/>
              <a:gd name="connsiteY8" fmla="*/ 567148 h 567148"/>
              <a:gd name="connsiteX9" fmla="*/ 208669 w 578928"/>
              <a:gd name="connsiteY9" fmla="*/ 567148 h 567148"/>
              <a:gd name="connsiteX10" fmla="*/ 199156 w 578928"/>
              <a:gd name="connsiteY10" fmla="*/ 558335 h 567148"/>
              <a:gd name="connsiteX11" fmla="*/ 199156 w 578928"/>
              <a:gd name="connsiteY11" fmla="*/ 491895 h 567148"/>
              <a:gd name="connsiteX12" fmla="*/ 208669 w 578928"/>
              <a:gd name="connsiteY12" fmla="*/ 482403 h 567148"/>
              <a:gd name="connsiteX13" fmla="*/ 397571 w 578928"/>
              <a:gd name="connsiteY13" fmla="*/ 271353 h 567148"/>
              <a:gd name="connsiteX14" fmla="*/ 397571 w 578928"/>
              <a:gd name="connsiteY14" fmla="*/ 395506 h 567148"/>
              <a:gd name="connsiteX15" fmla="*/ 453286 w 578928"/>
              <a:gd name="connsiteY15" fmla="*/ 395506 h 567148"/>
              <a:gd name="connsiteX16" fmla="*/ 453286 w 578928"/>
              <a:gd name="connsiteY16" fmla="*/ 271353 h 567148"/>
              <a:gd name="connsiteX17" fmla="*/ 209989 w 578928"/>
              <a:gd name="connsiteY17" fmla="*/ 271353 h 567148"/>
              <a:gd name="connsiteX18" fmla="*/ 209989 w 578928"/>
              <a:gd name="connsiteY18" fmla="*/ 395506 h 567148"/>
              <a:gd name="connsiteX19" fmla="*/ 249426 w 578928"/>
              <a:gd name="connsiteY19" fmla="*/ 395506 h 567148"/>
              <a:gd name="connsiteX20" fmla="*/ 249426 w 578928"/>
              <a:gd name="connsiteY20" fmla="*/ 271353 h 567148"/>
              <a:gd name="connsiteX21" fmla="*/ 388738 w 578928"/>
              <a:gd name="connsiteY21" fmla="*/ 253035 h 567148"/>
              <a:gd name="connsiteX22" fmla="*/ 462118 w 578928"/>
              <a:gd name="connsiteY22" fmla="*/ 253035 h 567148"/>
              <a:gd name="connsiteX23" fmla="*/ 470951 w 578928"/>
              <a:gd name="connsiteY23" fmla="*/ 261855 h 567148"/>
              <a:gd name="connsiteX24" fmla="*/ 470951 w 578928"/>
              <a:gd name="connsiteY24" fmla="*/ 404326 h 567148"/>
              <a:gd name="connsiteX25" fmla="*/ 462118 w 578928"/>
              <a:gd name="connsiteY25" fmla="*/ 413145 h 567148"/>
              <a:gd name="connsiteX26" fmla="*/ 388738 w 578928"/>
              <a:gd name="connsiteY26" fmla="*/ 413145 h 567148"/>
              <a:gd name="connsiteX27" fmla="*/ 379226 w 578928"/>
              <a:gd name="connsiteY27" fmla="*/ 404326 h 567148"/>
              <a:gd name="connsiteX28" fmla="*/ 379226 w 578928"/>
              <a:gd name="connsiteY28" fmla="*/ 261855 h 567148"/>
              <a:gd name="connsiteX29" fmla="*/ 388738 w 578928"/>
              <a:gd name="connsiteY29" fmla="*/ 253035 h 567148"/>
              <a:gd name="connsiteX30" fmla="*/ 201150 w 578928"/>
              <a:gd name="connsiteY30" fmla="*/ 253035 h 567148"/>
              <a:gd name="connsiteX31" fmla="*/ 258265 w 578928"/>
              <a:gd name="connsiteY31" fmla="*/ 253035 h 567148"/>
              <a:gd name="connsiteX32" fmla="*/ 267105 w 578928"/>
              <a:gd name="connsiteY32" fmla="*/ 261855 h 567148"/>
              <a:gd name="connsiteX33" fmla="*/ 267105 w 578928"/>
              <a:gd name="connsiteY33" fmla="*/ 404326 h 567148"/>
              <a:gd name="connsiteX34" fmla="*/ 258265 w 578928"/>
              <a:gd name="connsiteY34" fmla="*/ 413145 h 567148"/>
              <a:gd name="connsiteX35" fmla="*/ 201150 w 578928"/>
              <a:gd name="connsiteY35" fmla="*/ 413145 h 567148"/>
              <a:gd name="connsiteX36" fmla="*/ 191631 w 578928"/>
              <a:gd name="connsiteY36" fmla="*/ 404326 h 567148"/>
              <a:gd name="connsiteX37" fmla="*/ 191631 w 578928"/>
              <a:gd name="connsiteY37" fmla="*/ 261855 h 567148"/>
              <a:gd name="connsiteX38" fmla="*/ 201150 w 578928"/>
              <a:gd name="connsiteY38" fmla="*/ 253035 h 567148"/>
              <a:gd name="connsiteX39" fmla="*/ 98510 w 578928"/>
              <a:gd name="connsiteY39" fmla="*/ 226630 h 567148"/>
              <a:gd name="connsiteX40" fmla="*/ 98510 w 578928"/>
              <a:gd name="connsiteY40" fmla="*/ 395512 h 567148"/>
              <a:gd name="connsiteX41" fmla="*/ 138600 w 578928"/>
              <a:gd name="connsiteY41" fmla="*/ 395512 h 567148"/>
              <a:gd name="connsiteX42" fmla="*/ 138600 w 578928"/>
              <a:gd name="connsiteY42" fmla="*/ 226630 h 567148"/>
              <a:gd name="connsiteX43" fmla="*/ 89677 w 578928"/>
              <a:gd name="connsiteY43" fmla="*/ 208318 h 567148"/>
              <a:gd name="connsiteX44" fmla="*/ 148113 w 578928"/>
              <a:gd name="connsiteY44" fmla="*/ 208318 h 567148"/>
              <a:gd name="connsiteX45" fmla="*/ 156947 w 578928"/>
              <a:gd name="connsiteY45" fmla="*/ 217135 h 567148"/>
              <a:gd name="connsiteX46" fmla="*/ 156947 w 578928"/>
              <a:gd name="connsiteY46" fmla="*/ 404329 h 567148"/>
              <a:gd name="connsiteX47" fmla="*/ 148113 w 578928"/>
              <a:gd name="connsiteY47" fmla="*/ 413146 h 567148"/>
              <a:gd name="connsiteX48" fmla="*/ 89677 w 578928"/>
              <a:gd name="connsiteY48" fmla="*/ 413146 h 567148"/>
              <a:gd name="connsiteX49" fmla="*/ 80164 w 578928"/>
              <a:gd name="connsiteY49" fmla="*/ 404329 h 567148"/>
              <a:gd name="connsiteX50" fmla="*/ 80164 w 578928"/>
              <a:gd name="connsiteY50" fmla="*/ 217135 h 567148"/>
              <a:gd name="connsiteX51" fmla="*/ 89677 w 578928"/>
              <a:gd name="connsiteY51" fmla="*/ 208318 h 567148"/>
              <a:gd name="connsiteX52" fmla="*/ 294263 w 578928"/>
              <a:gd name="connsiteY52" fmla="*/ 115360 h 567148"/>
              <a:gd name="connsiteX53" fmla="*/ 294263 w 578928"/>
              <a:gd name="connsiteY53" fmla="*/ 395510 h 567148"/>
              <a:gd name="connsiteX54" fmla="*/ 337755 w 578928"/>
              <a:gd name="connsiteY54" fmla="*/ 395510 h 567148"/>
              <a:gd name="connsiteX55" fmla="*/ 337755 w 578928"/>
              <a:gd name="connsiteY55" fmla="*/ 115360 h 567148"/>
              <a:gd name="connsiteX56" fmla="*/ 285428 w 578928"/>
              <a:gd name="connsiteY56" fmla="*/ 97724 h 567148"/>
              <a:gd name="connsiteX57" fmla="*/ 346590 w 578928"/>
              <a:gd name="connsiteY57" fmla="*/ 97724 h 567148"/>
              <a:gd name="connsiteX58" fmla="*/ 356104 w 578928"/>
              <a:gd name="connsiteY58" fmla="*/ 106542 h 567148"/>
              <a:gd name="connsiteX59" fmla="*/ 356104 w 578928"/>
              <a:gd name="connsiteY59" fmla="*/ 404328 h 567148"/>
              <a:gd name="connsiteX60" fmla="*/ 346590 w 578928"/>
              <a:gd name="connsiteY60" fmla="*/ 413146 h 567148"/>
              <a:gd name="connsiteX61" fmla="*/ 285428 w 578928"/>
              <a:gd name="connsiteY61" fmla="*/ 413146 h 567148"/>
              <a:gd name="connsiteX62" fmla="*/ 276594 w 578928"/>
              <a:gd name="connsiteY62" fmla="*/ 404328 h 567148"/>
              <a:gd name="connsiteX63" fmla="*/ 276594 w 578928"/>
              <a:gd name="connsiteY63" fmla="*/ 106542 h 567148"/>
              <a:gd name="connsiteX64" fmla="*/ 285428 w 578928"/>
              <a:gd name="connsiteY64" fmla="*/ 97724 h 567148"/>
              <a:gd name="connsiteX65" fmla="*/ 18346 w 578928"/>
              <a:gd name="connsiteY65" fmla="*/ 18318 h 567148"/>
              <a:gd name="connsiteX66" fmla="*/ 18346 w 578928"/>
              <a:gd name="connsiteY66" fmla="*/ 453203 h 567148"/>
              <a:gd name="connsiteX67" fmla="*/ 561261 w 578928"/>
              <a:gd name="connsiteY67" fmla="*/ 453203 h 567148"/>
              <a:gd name="connsiteX68" fmla="*/ 561261 w 578928"/>
              <a:gd name="connsiteY68" fmla="*/ 18318 h 567148"/>
              <a:gd name="connsiteX69" fmla="*/ 8833 w 578928"/>
              <a:gd name="connsiteY69" fmla="*/ 0 h 567148"/>
              <a:gd name="connsiteX70" fmla="*/ 570095 w 578928"/>
              <a:gd name="connsiteY70" fmla="*/ 0 h 567148"/>
              <a:gd name="connsiteX71" fmla="*/ 578928 w 578928"/>
              <a:gd name="connsiteY71" fmla="*/ 9498 h 567148"/>
              <a:gd name="connsiteX72" fmla="*/ 578928 w 578928"/>
              <a:gd name="connsiteY72" fmla="*/ 462022 h 567148"/>
              <a:gd name="connsiteX73" fmla="*/ 570095 w 578928"/>
              <a:gd name="connsiteY73" fmla="*/ 470842 h 567148"/>
              <a:gd name="connsiteX74" fmla="*/ 8833 w 578928"/>
              <a:gd name="connsiteY74" fmla="*/ 470842 h 567148"/>
              <a:gd name="connsiteX75" fmla="*/ 0 w 578928"/>
              <a:gd name="connsiteY75" fmla="*/ 462022 h 567148"/>
              <a:gd name="connsiteX76" fmla="*/ 0 w 578928"/>
              <a:gd name="connsiteY76" fmla="*/ 9498 h 567148"/>
              <a:gd name="connsiteX77" fmla="*/ 8833 w 578928"/>
              <a:gd name="connsiteY77" fmla="*/ 0 h 567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578928" h="567148">
                <a:moveTo>
                  <a:pt x="217503" y="500708"/>
                </a:moveTo>
                <a:lnTo>
                  <a:pt x="217503" y="548843"/>
                </a:lnTo>
                <a:lnTo>
                  <a:pt x="361559" y="548843"/>
                </a:lnTo>
                <a:lnTo>
                  <a:pt x="361559" y="500708"/>
                </a:lnTo>
                <a:close/>
                <a:moveTo>
                  <a:pt x="208669" y="482403"/>
                </a:moveTo>
                <a:lnTo>
                  <a:pt x="370392" y="482403"/>
                </a:lnTo>
                <a:cubicBezTo>
                  <a:pt x="375149" y="482403"/>
                  <a:pt x="379226" y="486471"/>
                  <a:pt x="379226" y="491895"/>
                </a:cubicBezTo>
                <a:lnTo>
                  <a:pt x="379226" y="558335"/>
                </a:lnTo>
                <a:cubicBezTo>
                  <a:pt x="379226" y="563080"/>
                  <a:pt x="375149" y="567148"/>
                  <a:pt x="370392" y="567148"/>
                </a:cubicBezTo>
                <a:lnTo>
                  <a:pt x="208669" y="567148"/>
                </a:lnTo>
                <a:cubicBezTo>
                  <a:pt x="203233" y="567148"/>
                  <a:pt x="199156" y="563080"/>
                  <a:pt x="199156" y="558335"/>
                </a:cubicBezTo>
                <a:lnTo>
                  <a:pt x="199156" y="491895"/>
                </a:lnTo>
                <a:cubicBezTo>
                  <a:pt x="199156" y="486471"/>
                  <a:pt x="203233" y="482403"/>
                  <a:pt x="208669" y="482403"/>
                </a:cubicBezTo>
                <a:close/>
                <a:moveTo>
                  <a:pt x="397571" y="271353"/>
                </a:moveTo>
                <a:lnTo>
                  <a:pt x="397571" y="395506"/>
                </a:lnTo>
                <a:lnTo>
                  <a:pt x="453286" y="395506"/>
                </a:lnTo>
                <a:lnTo>
                  <a:pt x="453286" y="271353"/>
                </a:lnTo>
                <a:close/>
                <a:moveTo>
                  <a:pt x="209989" y="271353"/>
                </a:moveTo>
                <a:lnTo>
                  <a:pt x="209989" y="395506"/>
                </a:lnTo>
                <a:lnTo>
                  <a:pt x="249426" y="395506"/>
                </a:lnTo>
                <a:lnTo>
                  <a:pt x="249426" y="271353"/>
                </a:lnTo>
                <a:close/>
                <a:moveTo>
                  <a:pt x="388738" y="253035"/>
                </a:moveTo>
                <a:lnTo>
                  <a:pt x="462118" y="253035"/>
                </a:lnTo>
                <a:cubicBezTo>
                  <a:pt x="466875" y="253035"/>
                  <a:pt x="470951" y="257106"/>
                  <a:pt x="470951" y="261855"/>
                </a:cubicBezTo>
                <a:lnTo>
                  <a:pt x="470951" y="404326"/>
                </a:lnTo>
                <a:cubicBezTo>
                  <a:pt x="470951" y="409075"/>
                  <a:pt x="466875" y="413145"/>
                  <a:pt x="462118" y="413145"/>
                </a:cubicBezTo>
                <a:lnTo>
                  <a:pt x="388738" y="413145"/>
                </a:lnTo>
                <a:cubicBezTo>
                  <a:pt x="383303" y="413145"/>
                  <a:pt x="379226" y="409075"/>
                  <a:pt x="379226" y="404326"/>
                </a:cubicBezTo>
                <a:lnTo>
                  <a:pt x="379226" y="261855"/>
                </a:lnTo>
                <a:cubicBezTo>
                  <a:pt x="379226" y="257106"/>
                  <a:pt x="383303" y="253035"/>
                  <a:pt x="388738" y="253035"/>
                </a:cubicBezTo>
                <a:close/>
                <a:moveTo>
                  <a:pt x="201150" y="253035"/>
                </a:moveTo>
                <a:lnTo>
                  <a:pt x="258265" y="253035"/>
                </a:lnTo>
                <a:cubicBezTo>
                  <a:pt x="263025" y="253035"/>
                  <a:pt x="267105" y="257106"/>
                  <a:pt x="267105" y="261855"/>
                </a:cubicBezTo>
                <a:lnTo>
                  <a:pt x="267105" y="404326"/>
                </a:lnTo>
                <a:cubicBezTo>
                  <a:pt x="267105" y="409075"/>
                  <a:pt x="263025" y="413145"/>
                  <a:pt x="258265" y="413145"/>
                </a:cubicBezTo>
                <a:lnTo>
                  <a:pt x="201150" y="413145"/>
                </a:lnTo>
                <a:cubicBezTo>
                  <a:pt x="195710" y="413145"/>
                  <a:pt x="191631" y="409075"/>
                  <a:pt x="191631" y="404326"/>
                </a:cubicBezTo>
                <a:lnTo>
                  <a:pt x="191631" y="261855"/>
                </a:lnTo>
                <a:cubicBezTo>
                  <a:pt x="191631" y="257106"/>
                  <a:pt x="195710" y="253035"/>
                  <a:pt x="201150" y="253035"/>
                </a:cubicBezTo>
                <a:close/>
                <a:moveTo>
                  <a:pt x="98510" y="226630"/>
                </a:moveTo>
                <a:lnTo>
                  <a:pt x="98510" y="395512"/>
                </a:lnTo>
                <a:lnTo>
                  <a:pt x="138600" y="395512"/>
                </a:lnTo>
                <a:lnTo>
                  <a:pt x="138600" y="226630"/>
                </a:lnTo>
                <a:close/>
                <a:moveTo>
                  <a:pt x="89677" y="208318"/>
                </a:moveTo>
                <a:lnTo>
                  <a:pt x="148113" y="208318"/>
                </a:lnTo>
                <a:cubicBezTo>
                  <a:pt x="152870" y="208318"/>
                  <a:pt x="156947" y="212387"/>
                  <a:pt x="156947" y="217135"/>
                </a:cubicBezTo>
                <a:lnTo>
                  <a:pt x="156947" y="404329"/>
                </a:lnTo>
                <a:cubicBezTo>
                  <a:pt x="156947" y="409077"/>
                  <a:pt x="152870" y="413146"/>
                  <a:pt x="148113" y="413146"/>
                </a:cubicBezTo>
                <a:lnTo>
                  <a:pt x="89677" y="413146"/>
                </a:lnTo>
                <a:cubicBezTo>
                  <a:pt x="84241" y="413146"/>
                  <a:pt x="80164" y="409077"/>
                  <a:pt x="80164" y="404329"/>
                </a:cubicBezTo>
                <a:lnTo>
                  <a:pt x="80164" y="217135"/>
                </a:lnTo>
                <a:cubicBezTo>
                  <a:pt x="80164" y="212387"/>
                  <a:pt x="84241" y="208318"/>
                  <a:pt x="89677" y="208318"/>
                </a:cubicBezTo>
                <a:close/>
                <a:moveTo>
                  <a:pt x="294263" y="115360"/>
                </a:moveTo>
                <a:lnTo>
                  <a:pt x="294263" y="395510"/>
                </a:lnTo>
                <a:lnTo>
                  <a:pt x="337755" y="395510"/>
                </a:lnTo>
                <a:lnTo>
                  <a:pt x="337755" y="115360"/>
                </a:lnTo>
                <a:close/>
                <a:moveTo>
                  <a:pt x="285428" y="97724"/>
                </a:moveTo>
                <a:lnTo>
                  <a:pt x="346590" y="97724"/>
                </a:lnTo>
                <a:cubicBezTo>
                  <a:pt x="352026" y="97724"/>
                  <a:pt x="356104" y="101794"/>
                  <a:pt x="356104" y="106542"/>
                </a:cubicBezTo>
                <a:lnTo>
                  <a:pt x="356104" y="404328"/>
                </a:lnTo>
                <a:cubicBezTo>
                  <a:pt x="356104" y="409076"/>
                  <a:pt x="352026" y="413146"/>
                  <a:pt x="346590" y="413146"/>
                </a:cubicBezTo>
                <a:lnTo>
                  <a:pt x="285428" y="413146"/>
                </a:lnTo>
                <a:cubicBezTo>
                  <a:pt x="280671" y="413146"/>
                  <a:pt x="276594" y="409076"/>
                  <a:pt x="276594" y="404328"/>
                </a:cubicBezTo>
                <a:lnTo>
                  <a:pt x="276594" y="106542"/>
                </a:lnTo>
                <a:cubicBezTo>
                  <a:pt x="276594" y="101794"/>
                  <a:pt x="280671" y="97724"/>
                  <a:pt x="285428" y="97724"/>
                </a:cubicBezTo>
                <a:close/>
                <a:moveTo>
                  <a:pt x="18346" y="18318"/>
                </a:moveTo>
                <a:lnTo>
                  <a:pt x="18346" y="453203"/>
                </a:lnTo>
                <a:lnTo>
                  <a:pt x="561261" y="453203"/>
                </a:lnTo>
                <a:lnTo>
                  <a:pt x="561261" y="18318"/>
                </a:lnTo>
                <a:close/>
                <a:moveTo>
                  <a:pt x="8833" y="0"/>
                </a:moveTo>
                <a:lnTo>
                  <a:pt x="570095" y="0"/>
                </a:lnTo>
                <a:cubicBezTo>
                  <a:pt x="574851" y="0"/>
                  <a:pt x="578928" y="4070"/>
                  <a:pt x="578928" y="9498"/>
                </a:cubicBezTo>
                <a:lnTo>
                  <a:pt x="578928" y="462022"/>
                </a:lnTo>
                <a:cubicBezTo>
                  <a:pt x="578928" y="466772"/>
                  <a:pt x="574851" y="470842"/>
                  <a:pt x="570095" y="470842"/>
                </a:cubicBezTo>
                <a:lnTo>
                  <a:pt x="8833" y="470842"/>
                </a:lnTo>
                <a:cubicBezTo>
                  <a:pt x="4077" y="470842"/>
                  <a:pt x="0" y="466772"/>
                  <a:pt x="0" y="462022"/>
                </a:cubicBezTo>
                <a:lnTo>
                  <a:pt x="0" y="9498"/>
                </a:lnTo>
                <a:cubicBezTo>
                  <a:pt x="0" y="4070"/>
                  <a:pt x="4077" y="0"/>
                  <a:pt x="883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4" name="椭圆 23">
            <a:extLst>
              <a:ext uri="{FF2B5EF4-FFF2-40B4-BE49-F238E27FC236}">
                <a16:creationId xmlns:a16="http://schemas.microsoft.com/office/drawing/2014/main" id="{8A9B31C7-814C-9872-73E7-EDF8C6FB0ACD}"/>
              </a:ext>
            </a:extLst>
          </p:cNvPr>
          <p:cNvSpPr/>
          <p:nvPr/>
        </p:nvSpPr>
        <p:spPr>
          <a:xfrm>
            <a:off x="10197641" y="3993057"/>
            <a:ext cx="750627" cy="750627"/>
          </a:xfrm>
          <a:prstGeom prst="ellipse">
            <a:avLst/>
          </a:prstGeom>
          <a:gradFill>
            <a:gsLst>
              <a:gs pos="0">
                <a:schemeClr val="accent1">
                  <a:lumMod val="85000"/>
                  <a:lumOff val="15000"/>
                </a:schemeClr>
              </a:gs>
              <a:gs pos="100000">
                <a:schemeClr val="accent1"/>
              </a:gs>
            </a:gsLst>
            <a:lin ang="16200000" scaled="1"/>
          </a:gra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1" name="promotions_372754">
            <a:extLst>
              <a:ext uri="{FF2B5EF4-FFF2-40B4-BE49-F238E27FC236}">
                <a16:creationId xmlns:a16="http://schemas.microsoft.com/office/drawing/2014/main" id="{4701D852-6D60-6F56-81BB-440AB81290F8}"/>
              </a:ext>
            </a:extLst>
          </p:cNvPr>
          <p:cNvSpPr/>
          <p:nvPr/>
        </p:nvSpPr>
        <p:spPr>
          <a:xfrm>
            <a:off x="10387404" y="4147817"/>
            <a:ext cx="371098" cy="477711"/>
          </a:xfrm>
          <a:custGeom>
            <a:avLst/>
            <a:gdLst>
              <a:gd name="T0" fmla="*/ 7274 w 8701"/>
              <a:gd name="T1" fmla="*/ 7885 h 11200"/>
              <a:gd name="T2" fmla="*/ 6995 w 8701"/>
              <a:gd name="T3" fmla="*/ 7606 h 11200"/>
              <a:gd name="T4" fmla="*/ 6995 w 8701"/>
              <a:gd name="T5" fmla="*/ 4641 h 11200"/>
              <a:gd name="T6" fmla="*/ 4350 w 8701"/>
              <a:gd name="T7" fmla="*/ 1997 h 11200"/>
              <a:gd name="T8" fmla="*/ 1705 w 8701"/>
              <a:gd name="T9" fmla="*/ 4641 h 11200"/>
              <a:gd name="T10" fmla="*/ 1705 w 8701"/>
              <a:gd name="T11" fmla="*/ 6447 h 11200"/>
              <a:gd name="T12" fmla="*/ 1426 w 8701"/>
              <a:gd name="T13" fmla="*/ 6726 h 11200"/>
              <a:gd name="T14" fmla="*/ 1147 w 8701"/>
              <a:gd name="T15" fmla="*/ 6447 h 11200"/>
              <a:gd name="T16" fmla="*/ 1147 w 8701"/>
              <a:gd name="T17" fmla="*/ 4641 h 11200"/>
              <a:gd name="T18" fmla="*/ 2087 w 8701"/>
              <a:gd name="T19" fmla="*/ 2381 h 11200"/>
              <a:gd name="T20" fmla="*/ 4349 w 8701"/>
              <a:gd name="T21" fmla="*/ 1441 h 11200"/>
              <a:gd name="T22" fmla="*/ 6610 w 8701"/>
              <a:gd name="T23" fmla="*/ 2381 h 11200"/>
              <a:gd name="T24" fmla="*/ 7550 w 8701"/>
              <a:gd name="T25" fmla="*/ 4641 h 11200"/>
              <a:gd name="T26" fmla="*/ 7550 w 8701"/>
              <a:gd name="T27" fmla="*/ 7606 h 11200"/>
              <a:gd name="T28" fmla="*/ 7274 w 8701"/>
              <a:gd name="T29" fmla="*/ 7885 h 11200"/>
              <a:gd name="T30" fmla="*/ 7508 w 8701"/>
              <a:gd name="T31" fmla="*/ 9716 h 11200"/>
              <a:gd name="T32" fmla="*/ 1194 w 8701"/>
              <a:gd name="T33" fmla="*/ 9716 h 11200"/>
              <a:gd name="T34" fmla="*/ 0 w 8701"/>
              <a:gd name="T35" fmla="*/ 8524 h 11200"/>
              <a:gd name="T36" fmla="*/ 1194 w 8701"/>
              <a:gd name="T37" fmla="*/ 7331 h 11200"/>
              <a:gd name="T38" fmla="*/ 6019 w 8701"/>
              <a:gd name="T39" fmla="*/ 7331 h 11200"/>
              <a:gd name="T40" fmla="*/ 6298 w 8701"/>
              <a:gd name="T41" fmla="*/ 7610 h 11200"/>
              <a:gd name="T42" fmla="*/ 6019 w 8701"/>
              <a:gd name="T43" fmla="*/ 7889 h 11200"/>
              <a:gd name="T44" fmla="*/ 1194 w 8701"/>
              <a:gd name="T45" fmla="*/ 7889 h 11200"/>
              <a:gd name="T46" fmla="*/ 558 w 8701"/>
              <a:gd name="T47" fmla="*/ 8525 h 11200"/>
              <a:gd name="T48" fmla="*/ 1194 w 8701"/>
              <a:gd name="T49" fmla="*/ 9161 h 11200"/>
              <a:gd name="T50" fmla="*/ 7508 w 8701"/>
              <a:gd name="T51" fmla="*/ 9161 h 11200"/>
              <a:gd name="T52" fmla="*/ 8144 w 8701"/>
              <a:gd name="T53" fmla="*/ 8525 h 11200"/>
              <a:gd name="T54" fmla="*/ 7508 w 8701"/>
              <a:gd name="T55" fmla="*/ 7889 h 11200"/>
              <a:gd name="T56" fmla="*/ 7318 w 8701"/>
              <a:gd name="T57" fmla="*/ 7889 h 11200"/>
              <a:gd name="T58" fmla="*/ 7039 w 8701"/>
              <a:gd name="T59" fmla="*/ 7610 h 11200"/>
              <a:gd name="T60" fmla="*/ 7318 w 8701"/>
              <a:gd name="T61" fmla="*/ 7331 h 11200"/>
              <a:gd name="T62" fmla="*/ 7508 w 8701"/>
              <a:gd name="T63" fmla="*/ 7331 h 11200"/>
              <a:gd name="T64" fmla="*/ 8701 w 8701"/>
              <a:gd name="T65" fmla="*/ 8524 h 11200"/>
              <a:gd name="T66" fmla="*/ 7508 w 8701"/>
              <a:gd name="T67" fmla="*/ 9716 h 11200"/>
              <a:gd name="T68" fmla="*/ 5479 w 8701"/>
              <a:gd name="T69" fmla="*/ 2035 h 11200"/>
              <a:gd name="T70" fmla="*/ 5200 w 8701"/>
              <a:gd name="T71" fmla="*/ 1756 h 11200"/>
              <a:gd name="T72" fmla="*/ 5200 w 8701"/>
              <a:gd name="T73" fmla="*/ 1405 h 11200"/>
              <a:gd name="T74" fmla="*/ 4350 w 8701"/>
              <a:gd name="T75" fmla="*/ 556 h 11200"/>
              <a:gd name="T76" fmla="*/ 3500 w 8701"/>
              <a:gd name="T77" fmla="*/ 1405 h 11200"/>
              <a:gd name="T78" fmla="*/ 3500 w 8701"/>
              <a:gd name="T79" fmla="*/ 1756 h 11200"/>
              <a:gd name="T80" fmla="*/ 3221 w 8701"/>
              <a:gd name="T81" fmla="*/ 2035 h 11200"/>
              <a:gd name="T82" fmla="*/ 2943 w 8701"/>
              <a:gd name="T83" fmla="*/ 1756 h 11200"/>
              <a:gd name="T84" fmla="*/ 2943 w 8701"/>
              <a:gd name="T85" fmla="*/ 1405 h 11200"/>
              <a:gd name="T86" fmla="*/ 4349 w 8701"/>
              <a:gd name="T87" fmla="*/ 0 h 11200"/>
              <a:gd name="T88" fmla="*/ 5755 w 8701"/>
              <a:gd name="T89" fmla="*/ 1405 h 11200"/>
              <a:gd name="T90" fmla="*/ 5755 w 8701"/>
              <a:gd name="T91" fmla="*/ 1756 h 11200"/>
              <a:gd name="T92" fmla="*/ 5479 w 8701"/>
              <a:gd name="T93" fmla="*/ 2035 h 11200"/>
              <a:gd name="T94" fmla="*/ 4350 w 8701"/>
              <a:gd name="T95" fmla="*/ 11200 h 11200"/>
              <a:gd name="T96" fmla="*/ 2788 w 8701"/>
              <a:gd name="T97" fmla="*/ 9639 h 11200"/>
              <a:gd name="T98" fmla="*/ 2788 w 8701"/>
              <a:gd name="T99" fmla="*/ 9440 h 11200"/>
              <a:gd name="T100" fmla="*/ 3066 w 8701"/>
              <a:gd name="T101" fmla="*/ 9161 h 11200"/>
              <a:gd name="T102" fmla="*/ 3345 w 8701"/>
              <a:gd name="T103" fmla="*/ 9440 h 11200"/>
              <a:gd name="T104" fmla="*/ 3345 w 8701"/>
              <a:gd name="T105" fmla="*/ 9639 h 11200"/>
              <a:gd name="T106" fmla="*/ 4351 w 8701"/>
              <a:gd name="T107" fmla="*/ 10644 h 11200"/>
              <a:gd name="T108" fmla="*/ 5358 w 8701"/>
              <a:gd name="T109" fmla="*/ 9639 h 11200"/>
              <a:gd name="T110" fmla="*/ 5358 w 8701"/>
              <a:gd name="T111" fmla="*/ 9440 h 11200"/>
              <a:gd name="T112" fmla="*/ 5636 w 8701"/>
              <a:gd name="T113" fmla="*/ 9161 h 11200"/>
              <a:gd name="T114" fmla="*/ 5915 w 8701"/>
              <a:gd name="T115" fmla="*/ 9440 h 11200"/>
              <a:gd name="T116" fmla="*/ 5915 w 8701"/>
              <a:gd name="T117" fmla="*/ 9639 h 11200"/>
              <a:gd name="T118" fmla="*/ 4350 w 8701"/>
              <a:gd name="T119" fmla="*/ 11200 h 11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701" h="11200">
                <a:moveTo>
                  <a:pt x="7274" y="7885"/>
                </a:moveTo>
                <a:cubicBezTo>
                  <a:pt x="7120" y="7885"/>
                  <a:pt x="6995" y="7760"/>
                  <a:pt x="6995" y="7606"/>
                </a:cubicBezTo>
                <a:lnTo>
                  <a:pt x="6995" y="4641"/>
                </a:lnTo>
                <a:cubicBezTo>
                  <a:pt x="6995" y="3183"/>
                  <a:pt x="5809" y="1997"/>
                  <a:pt x="4350" y="1997"/>
                </a:cubicBezTo>
                <a:cubicBezTo>
                  <a:pt x="2891" y="1997"/>
                  <a:pt x="1705" y="3183"/>
                  <a:pt x="1705" y="4641"/>
                </a:cubicBezTo>
                <a:lnTo>
                  <a:pt x="1705" y="6447"/>
                </a:lnTo>
                <a:cubicBezTo>
                  <a:pt x="1705" y="6601"/>
                  <a:pt x="1580" y="6726"/>
                  <a:pt x="1426" y="6726"/>
                </a:cubicBezTo>
                <a:cubicBezTo>
                  <a:pt x="1272" y="6726"/>
                  <a:pt x="1147" y="6601"/>
                  <a:pt x="1147" y="6447"/>
                </a:cubicBezTo>
                <a:lnTo>
                  <a:pt x="1147" y="4641"/>
                </a:lnTo>
                <a:cubicBezTo>
                  <a:pt x="1147" y="3790"/>
                  <a:pt x="1481" y="2987"/>
                  <a:pt x="2087" y="2381"/>
                </a:cubicBezTo>
                <a:cubicBezTo>
                  <a:pt x="2694" y="1775"/>
                  <a:pt x="3498" y="1441"/>
                  <a:pt x="4349" y="1441"/>
                </a:cubicBezTo>
                <a:cubicBezTo>
                  <a:pt x="5201" y="1441"/>
                  <a:pt x="6004" y="1775"/>
                  <a:pt x="6610" y="2381"/>
                </a:cubicBezTo>
                <a:cubicBezTo>
                  <a:pt x="7216" y="2987"/>
                  <a:pt x="7550" y="3790"/>
                  <a:pt x="7550" y="4641"/>
                </a:cubicBezTo>
                <a:lnTo>
                  <a:pt x="7550" y="7606"/>
                </a:lnTo>
                <a:cubicBezTo>
                  <a:pt x="7553" y="7760"/>
                  <a:pt x="7428" y="7885"/>
                  <a:pt x="7274" y="7885"/>
                </a:cubicBezTo>
                <a:close/>
                <a:moveTo>
                  <a:pt x="7508" y="9716"/>
                </a:moveTo>
                <a:lnTo>
                  <a:pt x="1194" y="9716"/>
                </a:lnTo>
                <a:cubicBezTo>
                  <a:pt x="536" y="9716"/>
                  <a:pt x="0" y="9181"/>
                  <a:pt x="0" y="8524"/>
                </a:cubicBezTo>
                <a:cubicBezTo>
                  <a:pt x="0" y="7866"/>
                  <a:pt x="535" y="7331"/>
                  <a:pt x="1194" y="7331"/>
                </a:cubicBezTo>
                <a:lnTo>
                  <a:pt x="6019" y="7331"/>
                </a:lnTo>
                <a:cubicBezTo>
                  <a:pt x="6173" y="7331"/>
                  <a:pt x="6298" y="7456"/>
                  <a:pt x="6298" y="7610"/>
                </a:cubicBezTo>
                <a:cubicBezTo>
                  <a:pt x="6298" y="7764"/>
                  <a:pt x="6173" y="7889"/>
                  <a:pt x="6019" y="7889"/>
                </a:cubicBezTo>
                <a:lnTo>
                  <a:pt x="1194" y="7889"/>
                </a:lnTo>
                <a:cubicBezTo>
                  <a:pt x="843" y="7889"/>
                  <a:pt x="558" y="8173"/>
                  <a:pt x="558" y="8525"/>
                </a:cubicBezTo>
                <a:cubicBezTo>
                  <a:pt x="558" y="8876"/>
                  <a:pt x="843" y="9161"/>
                  <a:pt x="1194" y="9161"/>
                </a:cubicBezTo>
                <a:lnTo>
                  <a:pt x="7508" y="9161"/>
                </a:lnTo>
                <a:cubicBezTo>
                  <a:pt x="7859" y="9161"/>
                  <a:pt x="8144" y="8876"/>
                  <a:pt x="8144" y="8525"/>
                </a:cubicBezTo>
                <a:cubicBezTo>
                  <a:pt x="8144" y="8173"/>
                  <a:pt x="7859" y="7889"/>
                  <a:pt x="7508" y="7889"/>
                </a:cubicBezTo>
                <a:lnTo>
                  <a:pt x="7318" y="7889"/>
                </a:lnTo>
                <a:cubicBezTo>
                  <a:pt x="7164" y="7889"/>
                  <a:pt x="7039" y="7764"/>
                  <a:pt x="7039" y="7610"/>
                </a:cubicBezTo>
                <a:cubicBezTo>
                  <a:pt x="7039" y="7456"/>
                  <a:pt x="7164" y="7331"/>
                  <a:pt x="7318" y="7331"/>
                </a:cubicBezTo>
                <a:lnTo>
                  <a:pt x="7508" y="7331"/>
                </a:lnTo>
                <a:cubicBezTo>
                  <a:pt x="8165" y="7331"/>
                  <a:pt x="8701" y="7866"/>
                  <a:pt x="8701" y="8524"/>
                </a:cubicBezTo>
                <a:cubicBezTo>
                  <a:pt x="8701" y="9181"/>
                  <a:pt x="8165" y="9716"/>
                  <a:pt x="7508" y="9716"/>
                </a:cubicBezTo>
                <a:close/>
                <a:moveTo>
                  <a:pt x="5479" y="2035"/>
                </a:moveTo>
                <a:cubicBezTo>
                  <a:pt x="5325" y="2035"/>
                  <a:pt x="5200" y="1910"/>
                  <a:pt x="5200" y="1756"/>
                </a:cubicBezTo>
                <a:lnTo>
                  <a:pt x="5200" y="1405"/>
                </a:lnTo>
                <a:cubicBezTo>
                  <a:pt x="5200" y="937"/>
                  <a:pt x="4819" y="556"/>
                  <a:pt x="4350" y="556"/>
                </a:cubicBezTo>
                <a:cubicBezTo>
                  <a:pt x="3881" y="556"/>
                  <a:pt x="3500" y="937"/>
                  <a:pt x="3500" y="1405"/>
                </a:cubicBezTo>
                <a:lnTo>
                  <a:pt x="3500" y="1756"/>
                </a:lnTo>
                <a:cubicBezTo>
                  <a:pt x="3500" y="1910"/>
                  <a:pt x="3375" y="2035"/>
                  <a:pt x="3221" y="2035"/>
                </a:cubicBezTo>
                <a:cubicBezTo>
                  <a:pt x="3068" y="2035"/>
                  <a:pt x="2943" y="1910"/>
                  <a:pt x="2943" y="1756"/>
                </a:cubicBezTo>
                <a:lnTo>
                  <a:pt x="2943" y="1405"/>
                </a:lnTo>
                <a:cubicBezTo>
                  <a:pt x="2943" y="630"/>
                  <a:pt x="3574" y="0"/>
                  <a:pt x="4349" y="0"/>
                </a:cubicBezTo>
                <a:cubicBezTo>
                  <a:pt x="5124" y="0"/>
                  <a:pt x="5755" y="630"/>
                  <a:pt x="5755" y="1405"/>
                </a:cubicBezTo>
                <a:lnTo>
                  <a:pt x="5755" y="1756"/>
                </a:lnTo>
                <a:cubicBezTo>
                  <a:pt x="5756" y="1910"/>
                  <a:pt x="5633" y="2035"/>
                  <a:pt x="5479" y="2035"/>
                </a:cubicBezTo>
                <a:close/>
                <a:moveTo>
                  <a:pt x="4350" y="11200"/>
                </a:moveTo>
                <a:cubicBezTo>
                  <a:pt x="3489" y="11200"/>
                  <a:pt x="2788" y="10500"/>
                  <a:pt x="2788" y="9639"/>
                </a:cubicBezTo>
                <a:lnTo>
                  <a:pt x="2788" y="9440"/>
                </a:lnTo>
                <a:cubicBezTo>
                  <a:pt x="2788" y="9286"/>
                  <a:pt x="2913" y="9161"/>
                  <a:pt x="3066" y="9161"/>
                </a:cubicBezTo>
                <a:cubicBezTo>
                  <a:pt x="3220" y="9161"/>
                  <a:pt x="3345" y="9286"/>
                  <a:pt x="3345" y="9440"/>
                </a:cubicBezTo>
                <a:lnTo>
                  <a:pt x="3345" y="9639"/>
                </a:lnTo>
                <a:cubicBezTo>
                  <a:pt x="3345" y="10192"/>
                  <a:pt x="3796" y="10644"/>
                  <a:pt x="4351" y="10644"/>
                </a:cubicBezTo>
                <a:cubicBezTo>
                  <a:pt x="4906" y="10644"/>
                  <a:pt x="5358" y="10192"/>
                  <a:pt x="5358" y="9639"/>
                </a:cubicBezTo>
                <a:lnTo>
                  <a:pt x="5358" y="9440"/>
                </a:lnTo>
                <a:cubicBezTo>
                  <a:pt x="5358" y="9286"/>
                  <a:pt x="5483" y="9161"/>
                  <a:pt x="5636" y="9161"/>
                </a:cubicBezTo>
                <a:cubicBezTo>
                  <a:pt x="5790" y="9161"/>
                  <a:pt x="5915" y="9286"/>
                  <a:pt x="5915" y="9440"/>
                </a:cubicBezTo>
                <a:lnTo>
                  <a:pt x="5915" y="9639"/>
                </a:lnTo>
                <a:cubicBezTo>
                  <a:pt x="5913" y="10500"/>
                  <a:pt x="5213" y="11200"/>
                  <a:pt x="4350" y="1120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6" name="椭圆 25">
            <a:extLst>
              <a:ext uri="{FF2B5EF4-FFF2-40B4-BE49-F238E27FC236}">
                <a16:creationId xmlns:a16="http://schemas.microsoft.com/office/drawing/2014/main" id="{33115DA8-C004-BB95-10A3-12747B84D62B}"/>
              </a:ext>
            </a:extLst>
          </p:cNvPr>
          <p:cNvSpPr/>
          <p:nvPr/>
        </p:nvSpPr>
        <p:spPr>
          <a:xfrm>
            <a:off x="3049790" y="3480988"/>
            <a:ext cx="750627" cy="750627"/>
          </a:xfrm>
          <a:prstGeom prst="ellipse">
            <a:avLst/>
          </a:prstGeom>
          <a:gradFill>
            <a:gsLst>
              <a:gs pos="0">
                <a:schemeClr val="accent1">
                  <a:lumMod val="85000"/>
                  <a:lumOff val="15000"/>
                </a:schemeClr>
              </a:gs>
              <a:gs pos="100000">
                <a:schemeClr val="accent1"/>
              </a:gs>
            </a:gsLst>
            <a:lin ang="16200000" scaled="1"/>
          </a:gra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7" name="promotions_372754">
            <a:extLst>
              <a:ext uri="{FF2B5EF4-FFF2-40B4-BE49-F238E27FC236}">
                <a16:creationId xmlns:a16="http://schemas.microsoft.com/office/drawing/2014/main" id="{85063154-DE73-14B7-D1E0-6366A790AE0A}"/>
              </a:ext>
            </a:extLst>
          </p:cNvPr>
          <p:cNvSpPr/>
          <p:nvPr/>
        </p:nvSpPr>
        <p:spPr>
          <a:xfrm>
            <a:off x="3186246" y="3668938"/>
            <a:ext cx="477711" cy="411331"/>
          </a:xfrm>
          <a:custGeom>
            <a:avLst/>
            <a:gdLst>
              <a:gd name="connsiteX0" fmla="*/ 233539 w 600528"/>
              <a:gd name="connsiteY0" fmla="*/ 494508 h 517083"/>
              <a:gd name="connsiteX1" fmla="*/ 233539 w 600528"/>
              <a:gd name="connsiteY1" fmla="*/ 503108 h 517083"/>
              <a:gd name="connsiteX2" fmla="*/ 366989 w 600528"/>
              <a:gd name="connsiteY2" fmla="*/ 503108 h 517083"/>
              <a:gd name="connsiteX3" fmla="*/ 366989 w 600528"/>
              <a:gd name="connsiteY3" fmla="*/ 494508 h 517083"/>
              <a:gd name="connsiteX4" fmla="*/ 233539 w 600528"/>
              <a:gd name="connsiteY4" fmla="*/ 471932 h 517083"/>
              <a:gd name="connsiteX5" fmla="*/ 233539 w 600528"/>
              <a:gd name="connsiteY5" fmla="*/ 480532 h 517083"/>
              <a:gd name="connsiteX6" fmla="*/ 366989 w 600528"/>
              <a:gd name="connsiteY6" fmla="*/ 480532 h 517083"/>
              <a:gd name="connsiteX7" fmla="*/ 366989 w 600528"/>
              <a:gd name="connsiteY7" fmla="*/ 471932 h 517083"/>
              <a:gd name="connsiteX8" fmla="*/ 330398 w 600528"/>
              <a:gd name="connsiteY8" fmla="*/ 471932 h 517083"/>
              <a:gd name="connsiteX9" fmla="*/ 270130 w 600528"/>
              <a:gd name="connsiteY9" fmla="*/ 471932 h 517083"/>
              <a:gd name="connsiteX10" fmla="*/ 276587 w 600528"/>
              <a:gd name="connsiteY10" fmla="*/ 409581 h 517083"/>
              <a:gd name="connsiteX11" fmla="*/ 276587 w 600528"/>
              <a:gd name="connsiteY11" fmla="*/ 457957 h 517083"/>
              <a:gd name="connsiteX12" fmla="*/ 323941 w 600528"/>
              <a:gd name="connsiteY12" fmla="*/ 457957 h 517083"/>
              <a:gd name="connsiteX13" fmla="*/ 323941 w 600528"/>
              <a:gd name="connsiteY13" fmla="*/ 409581 h 517083"/>
              <a:gd name="connsiteX14" fmla="*/ 13991 w 600528"/>
              <a:gd name="connsiteY14" fmla="*/ 349380 h 517083"/>
              <a:gd name="connsiteX15" fmla="*/ 13991 w 600528"/>
              <a:gd name="connsiteY15" fmla="*/ 374106 h 517083"/>
              <a:gd name="connsiteX16" fmla="*/ 35515 w 600528"/>
              <a:gd name="connsiteY16" fmla="*/ 395606 h 517083"/>
              <a:gd name="connsiteX17" fmla="*/ 270130 w 600528"/>
              <a:gd name="connsiteY17" fmla="*/ 395606 h 517083"/>
              <a:gd name="connsiteX18" fmla="*/ 330398 w 600528"/>
              <a:gd name="connsiteY18" fmla="*/ 395606 h 517083"/>
              <a:gd name="connsiteX19" fmla="*/ 563937 w 600528"/>
              <a:gd name="connsiteY19" fmla="*/ 395606 h 517083"/>
              <a:gd name="connsiteX20" fmla="*/ 585461 w 600528"/>
              <a:gd name="connsiteY20" fmla="*/ 374106 h 517083"/>
              <a:gd name="connsiteX21" fmla="*/ 585461 w 600528"/>
              <a:gd name="connsiteY21" fmla="*/ 349380 h 517083"/>
              <a:gd name="connsiteX22" fmla="*/ 510226 w 600528"/>
              <a:gd name="connsiteY22" fmla="*/ 82830 h 517083"/>
              <a:gd name="connsiteX23" fmla="*/ 511302 w 600528"/>
              <a:gd name="connsiteY23" fmla="*/ 93578 h 517083"/>
              <a:gd name="connsiteX24" fmla="*/ 413351 w 600528"/>
              <a:gd name="connsiteY24" fmla="*/ 209647 h 517083"/>
              <a:gd name="connsiteX25" fmla="*/ 412275 w 600528"/>
              <a:gd name="connsiteY25" fmla="*/ 210722 h 517083"/>
              <a:gd name="connsiteX26" fmla="*/ 411198 w 600528"/>
              <a:gd name="connsiteY26" fmla="*/ 211796 h 517083"/>
              <a:gd name="connsiteX27" fmla="*/ 407969 w 600528"/>
              <a:gd name="connsiteY27" fmla="*/ 212871 h 517083"/>
              <a:gd name="connsiteX28" fmla="*/ 404740 w 600528"/>
              <a:gd name="connsiteY28" fmla="*/ 211796 h 517083"/>
              <a:gd name="connsiteX29" fmla="*/ 345539 w 600528"/>
              <a:gd name="connsiteY29" fmla="*/ 181704 h 517083"/>
              <a:gd name="connsiteX30" fmla="*/ 271268 w 600528"/>
              <a:gd name="connsiteY30" fmla="*/ 260159 h 517083"/>
              <a:gd name="connsiteX31" fmla="*/ 270192 w 600528"/>
              <a:gd name="connsiteY31" fmla="*/ 260159 h 517083"/>
              <a:gd name="connsiteX32" fmla="*/ 269116 w 600528"/>
              <a:gd name="connsiteY32" fmla="*/ 261233 h 517083"/>
              <a:gd name="connsiteX33" fmla="*/ 268039 w 600528"/>
              <a:gd name="connsiteY33" fmla="*/ 262308 h 517083"/>
              <a:gd name="connsiteX34" fmla="*/ 265886 w 600528"/>
              <a:gd name="connsiteY34" fmla="*/ 262308 h 517083"/>
              <a:gd name="connsiteX35" fmla="*/ 262657 w 600528"/>
              <a:gd name="connsiteY35" fmla="*/ 262308 h 517083"/>
              <a:gd name="connsiteX36" fmla="*/ 261581 w 600528"/>
              <a:gd name="connsiteY36" fmla="*/ 261233 h 517083"/>
              <a:gd name="connsiteX37" fmla="*/ 260505 w 600528"/>
              <a:gd name="connsiteY37" fmla="*/ 260159 h 517083"/>
              <a:gd name="connsiteX38" fmla="*/ 210991 w 600528"/>
              <a:gd name="connsiteY38" fmla="*/ 209647 h 517083"/>
              <a:gd name="connsiteX39" fmla="*/ 115193 w 600528"/>
              <a:gd name="connsiteY39" fmla="*/ 317119 h 517083"/>
              <a:gd name="connsiteX40" fmla="*/ 109811 w 600528"/>
              <a:gd name="connsiteY40" fmla="*/ 319268 h 517083"/>
              <a:gd name="connsiteX41" fmla="*/ 105505 w 600528"/>
              <a:gd name="connsiteY41" fmla="*/ 317119 h 517083"/>
              <a:gd name="connsiteX42" fmla="*/ 104429 w 600528"/>
              <a:gd name="connsiteY42" fmla="*/ 307446 h 517083"/>
              <a:gd name="connsiteX43" fmla="*/ 205609 w 600528"/>
              <a:gd name="connsiteY43" fmla="*/ 193526 h 517083"/>
              <a:gd name="connsiteX44" fmla="*/ 206685 w 600528"/>
              <a:gd name="connsiteY44" fmla="*/ 192451 h 517083"/>
              <a:gd name="connsiteX45" fmla="*/ 207762 w 600528"/>
              <a:gd name="connsiteY45" fmla="*/ 192451 h 517083"/>
              <a:gd name="connsiteX46" fmla="*/ 208838 w 600528"/>
              <a:gd name="connsiteY46" fmla="*/ 191377 h 517083"/>
              <a:gd name="connsiteX47" fmla="*/ 209914 w 600528"/>
              <a:gd name="connsiteY47" fmla="*/ 191377 h 517083"/>
              <a:gd name="connsiteX48" fmla="*/ 212067 w 600528"/>
              <a:gd name="connsiteY48" fmla="*/ 191377 h 517083"/>
              <a:gd name="connsiteX49" fmla="*/ 213144 w 600528"/>
              <a:gd name="connsiteY49" fmla="*/ 192451 h 517083"/>
              <a:gd name="connsiteX50" fmla="*/ 214220 w 600528"/>
              <a:gd name="connsiteY50" fmla="*/ 192451 h 517083"/>
              <a:gd name="connsiteX51" fmla="*/ 215296 w 600528"/>
              <a:gd name="connsiteY51" fmla="*/ 193526 h 517083"/>
              <a:gd name="connsiteX52" fmla="*/ 265886 w 600528"/>
              <a:gd name="connsiteY52" fmla="*/ 245113 h 517083"/>
              <a:gd name="connsiteX53" fmla="*/ 339081 w 600528"/>
              <a:gd name="connsiteY53" fmla="*/ 167733 h 517083"/>
              <a:gd name="connsiteX54" fmla="*/ 339081 w 600528"/>
              <a:gd name="connsiteY54" fmla="*/ 166658 h 517083"/>
              <a:gd name="connsiteX55" fmla="*/ 341233 w 600528"/>
              <a:gd name="connsiteY55" fmla="*/ 166658 h 517083"/>
              <a:gd name="connsiteX56" fmla="*/ 342310 w 600528"/>
              <a:gd name="connsiteY56" fmla="*/ 165584 h 517083"/>
              <a:gd name="connsiteX57" fmla="*/ 343386 w 600528"/>
              <a:gd name="connsiteY57" fmla="*/ 165584 h 517083"/>
              <a:gd name="connsiteX58" fmla="*/ 344463 w 600528"/>
              <a:gd name="connsiteY58" fmla="*/ 165584 h 517083"/>
              <a:gd name="connsiteX59" fmla="*/ 345539 w 600528"/>
              <a:gd name="connsiteY59" fmla="*/ 165584 h 517083"/>
              <a:gd name="connsiteX60" fmla="*/ 347692 w 600528"/>
              <a:gd name="connsiteY60" fmla="*/ 165584 h 517083"/>
              <a:gd name="connsiteX61" fmla="*/ 405817 w 600528"/>
              <a:gd name="connsiteY61" fmla="*/ 195676 h 517083"/>
              <a:gd name="connsiteX62" fmla="*/ 500538 w 600528"/>
              <a:gd name="connsiteY62" fmla="*/ 83905 h 517083"/>
              <a:gd name="connsiteX63" fmla="*/ 510226 w 600528"/>
              <a:gd name="connsiteY63" fmla="*/ 82830 h 517083"/>
              <a:gd name="connsiteX64" fmla="*/ 35515 w 600528"/>
              <a:gd name="connsiteY64" fmla="*/ 15050 h 517083"/>
              <a:gd name="connsiteX65" fmla="*/ 13991 w 600528"/>
              <a:gd name="connsiteY65" fmla="*/ 36551 h 517083"/>
              <a:gd name="connsiteX66" fmla="*/ 13991 w 600528"/>
              <a:gd name="connsiteY66" fmla="*/ 334330 h 517083"/>
              <a:gd name="connsiteX67" fmla="*/ 585461 w 600528"/>
              <a:gd name="connsiteY67" fmla="*/ 334330 h 517083"/>
              <a:gd name="connsiteX68" fmla="*/ 585461 w 600528"/>
              <a:gd name="connsiteY68" fmla="*/ 36551 h 517083"/>
              <a:gd name="connsiteX69" fmla="*/ 563937 w 600528"/>
              <a:gd name="connsiteY69" fmla="*/ 15050 h 517083"/>
              <a:gd name="connsiteX70" fmla="*/ 35515 w 600528"/>
              <a:gd name="connsiteY70" fmla="*/ 0 h 517083"/>
              <a:gd name="connsiteX71" fmla="*/ 563937 w 600528"/>
              <a:gd name="connsiteY71" fmla="*/ 0 h 517083"/>
              <a:gd name="connsiteX72" fmla="*/ 600528 w 600528"/>
              <a:gd name="connsiteY72" fmla="*/ 36551 h 517083"/>
              <a:gd name="connsiteX73" fmla="*/ 600528 w 600528"/>
              <a:gd name="connsiteY73" fmla="*/ 374106 h 517083"/>
              <a:gd name="connsiteX74" fmla="*/ 563937 w 600528"/>
              <a:gd name="connsiteY74" fmla="*/ 409581 h 517083"/>
              <a:gd name="connsiteX75" fmla="*/ 337932 w 600528"/>
              <a:gd name="connsiteY75" fmla="*/ 409581 h 517083"/>
              <a:gd name="connsiteX76" fmla="*/ 337932 w 600528"/>
              <a:gd name="connsiteY76" fmla="*/ 457957 h 517083"/>
              <a:gd name="connsiteX77" fmla="*/ 374523 w 600528"/>
              <a:gd name="connsiteY77" fmla="*/ 457957 h 517083"/>
              <a:gd name="connsiteX78" fmla="*/ 380980 w 600528"/>
              <a:gd name="connsiteY78" fmla="*/ 465482 h 517083"/>
              <a:gd name="connsiteX79" fmla="*/ 380980 w 600528"/>
              <a:gd name="connsiteY79" fmla="*/ 510633 h 517083"/>
              <a:gd name="connsiteX80" fmla="*/ 374523 w 600528"/>
              <a:gd name="connsiteY80" fmla="*/ 517083 h 517083"/>
              <a:gd name="connsiteX81" fmla="*/ 226005 w 600528"/>
              <a:gd name="connsiteY81" fmla="*/ 517083 h 517083"/>
              <a:gd name="connsiteX82" fmla="*/ 218472 w 600528"/>
              <a:gd name="connsiteY82" fmla="*/ 510633 h 517083"/>
              <a:gd name="connsiteX83" fmla="*/ 218472 w 600528"/>
              <a:gd name="connsiteY83" fmla="*/ 465482 h 517083"/>
              <a:gd name="connsiteX84" fmla="*/ 226005 w 600528"/>
              <a:gd name="connsiteY84" fmla="*/ 457957 h 517083"/>
              <a:gd name="connsiteX85" fmla="*/ 262596 w 600528"/>
              <a:gd name="connsiteY85" fmla="*/ 457957 h 517083"/>
              <a:gd name="connsiteX86" fmla="*/ 262596 w 600528"/>
              <a:gd name="connsiteY86" fmla="*/ 409581 h 517083"/>
              <a:gd name="connsiteX87" fmla="*/ 35515 w 600528"/>
              <a:gd name="connsiteY87" fmla="*/ 409581 h 517083"/>
              <a:gd name="connsiteX88" fmla="*/ 0 w 600528"/>
              <a:gd name="connsiteY88" fmla="*/ 374106 h 517083"/>
              <a:gd name="connsiteX89" fmla="*/ 0 w 600528"/>
              <a:gd name="connsiteY89" fmla="*/ 36551 h 517083"/>
              <a:gd name="connsiteX90" fmla="*/ 35515 w 600528"/>
              <a:gd name="connsiteY90" fmla="*/ 0 h 517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Lst>
            <a:rect l="l" t="t" r="r" b="b"/>
            <a:pathLst>
              <a:path w="600528" h="517083">
                <a:moveTo>
                  <a:pt x="233539" y="494508"/>
                </a:moveTo>
                <a:lnTo>
                  <a:pt x="233539" y="503108"/>
                </a:lnTo>
                <a:lnTo>
                  <a:pt x="366989" y="503108"/>
                </a:lnTo>
                <a:lnTo>
                  <a:pt x="366989" y="494508"/>
                </a:lnTo>
                <a:close/>
                <a:moveTo>
                  <a:pt x="233539" y="471932"/>
                </a:moveTo>
                <a:lnTo>
                  <a:pt x="233539" y="480532"/>
                </a:lnTo>
                <a:lnTo>
                  <a:pt x="366989" y="480532"/>
                </a:lnTo>
                <a:lnTo>
                  <a:pt x="366989" y="471932"/>
                </a:lnTo>
                <a:lnTo>
                  <a:pt x="330398" y="471932"/>
                </a:lnTo>
                <a:lnTo>
                  <a:pt x="270130" y="471932"/>
                </a:lnTo>
                <a:close/>
                <a:moveTo>
                  <a:pt x="276587" y="409581"/>
                </a:moveTo>
                <a:lnTo>
                  <a:pt x="276587" y="457957"/>
                </a:lnTo>
                <a:lnTo>
                  <a:pt x="323941" y="457957"/>
                </a:lnTo>
                <a:lnTo>
                  <a:pt x="323941" y="409581"/>
                </a:lnTo>
                <a:close/>
                <a:moveTo>
                  <a:pt x="13991" y="349380"/>
                </a:moveTo>
                <a:lnTo>
                  <a:pt x="13991" y="374106"/>
                </a:lnTo>
                <a:cubicBezTo>
                  <a:pt x="13991" y="385931"/>
                  <a:pt x="23677" y="395606"/>
                  <a:pt x="35515" y="395606"/>
                </a:cubicBezTo>
                <a:lnTo>
                  <a:pt x="270130" y="395606"/>
                </a:lnTo>
                <a:lnTo>
                  <a:pt x="330398" y="395606"/>
                </a:lnTo>
                <a:lnTo>
                  <a:pt x="563937" y="395606"/>
                </a:lnTo>
                <a:cubicBezTo>
                  <a:pt x="575775" y="395606"/>
                  <a:pt x="585461" y="385931"/>
                  <a:pt x="585461" y="374106"/>
                </a:cubicBezTo>
                <a:lnTo>
                  <a:pt x="585461" y="349380"/>
                </a:lnTo>
                <a:close/>
                <a:moveTo>
                  <a:pt x="510226" y="82830"/>
                </a:moveTo>
                <a:cubicBezTo>
                  <a:pt x="513455" y="86055"/>
                  <a:pt x="513455" y="90353"/>
                  <a:pt x="511302" y="93578"/>
                </a:cubicBezTo>
                <a:lnTo>
                  <a:pt x="413351" y="209647"/>
                </a:lnTo>
                <a:cubicBezTo>
                  <a:pt x="413351" y="210722"/>
                  <a:pt x="412275" y="210722"/>
                  <a:pt x="412275" y="210722"/>
                </a:cubicBezTo>
                <a:cubicBezTo>
                  <a:pt x="411198" y="210722"/>
                  <a:pt x="411198" y="211796"/>
                  <a:pt x="411198" y="211796"/>
                </a:cubicBezTo>
                <a:cubicBezTo>
                  <a:pt x="410122" y="211796"/>
                  <a:pt x="409046" y="212871"/>
                  <a:pt x="407969" y="212871"/>
                </a:cubicBezTo>
                <a:cubicBezTo>
                  <a:pt x="406893" y="212871"/>
                  <a:pt x="405817" y="211796"/>
                  <a:pt x="404740" y="211796"/>
                </a:cubicBezTo>
                <a:lnTo>
                  <a:pt x="345539" y="181704"/>
                </a:lnTo>
                <a:lnTo>
                  <a:pt x="271268" y="260159"/>
                </a:lnTo>
                <a:cubicBezTo>
                  <a:pt x="270192" y="260159"/>
                  <a:pt x="270192" y="260159"/>
                  <a:pt x="270192" y="260159"/>
                </a:cubicBezTo>
                <a:cubicBezTo>
                  <a:pt x="270192" y="261233"/>
                  <a:pt x="269116" y="261233"/>
                  <a:pt x="269116" y="261233"/>
                </a:cubicBezTo>
                <a:cubicBezTo>
                  <a:pt x="269116" y="261233"/>
                  <a:pt x="268039" y="262308"/>
                  <a:pt x="268039" y="262308"/>
                </a:cubicBezTo>
                <a:cubicBezTo>
                  <a:pt x="266963" y="262308"/>
                  <a:pt x="266963" y="262308"/>
                  <a:pt x="265886" y="262308"/>
                </a:cubicBezTo>
                <a:cubicBezTo>
                  <a:pt x="264810" y="262308"/>
                  <a:pt x="263734" y="262308"/>
                  <a:pt x="262657" y="262308"/>
                </a:cubicBezTo>
                <a:cubicBezTo>
                  <a:pt x="262657" y="262308"/>
                  <a:pt x="262657" y="261233"/>
                  <a:pt x="261581" y="261233"/>
                </a:cubicBezTo>
                <a:cubicBezTo>
                  <a:pt x="261581" y="261233"/>
                  <a:pt x="260505" y="261233"/>
                  <a:pt x="260505" y="260159"/>
                </a:cubicBezTo>
                <a:lnTo>
                  <a:pt x="210991" y="209647"/>
                </a:lnTo>
                <a:lnTo>
                  <a:pt x="115193" y="317119"/>
                </a:lnTo>
                <a:cubicBezTo>
                  <a:pt x="114116" y="318193"/>
                  <a:pt x="111963" y="319268"/>
                  <a:pt x="109811" y="319268"/>
                </a:cubicBezTo>
                <a:cubicBezTo>
                  <a:pt x="108734" y="319268"/>
                  <a:pt x="106582" y="318193"/>
                  <a:pt x="105505" y="317119"/>
                </a:cubicBezTo>
                <a:cubicBezTo>
                  <a:pt x="102276" y="314969"/>
                  <a:pt x="102276" y="310670"/>
                  <a:pt x="104429" y="307446"/>
                </a:cubicBezTo>
                <a:lnTo>
                  <a:pt x="205609" y="193526"/>
                </a:lnTo>
                <a:cubicBezTo>
                  <a:pt x="205609" y="193526"/>
                  <a:pt x="206685" y="193526"/>
                  <a:pt x="206685" y="192451"/>
                </a:cubicBezTo>
                <a:cubicBezTo>
                  <a:pt x="206685" y="192451"/>
                  <a:pt x="207762" y="192451"/>
                  <a:pt x="207762" y="192451"/>
                </a:cubicBezTo>
                <a:cubicBezTo>
                  <a:pt x="207762" y="192451"/>
                  <a:pt x="208838" y="191377"/>
                  <a:pt x="208838" y="191377"/>
                </a:cubicBezTo>
                <a:cubicBezTo>
                  <a:pt x="209914" y="191377"/>
                  <a:pt x="209914" y="191377"/>
                  <a:pt x="209914" y="191377"/>
                </a:cubicBezTo>
                <a:cubicBezTo>
                  <a:pt x="210991" y="191377"/>
                  <a:pt x="210991" y="191377"/>
                  <a:pt x="212067" y="191377"/>
                </a:cubicBezTo>
                <a:cubicBezTo>
                  <a:pt x="212067" y="191377"/>
                  <a:pt x="213144" y="191377"/>
                  <a:pt x="213144" y="192451"/>
                </a:cubicBezTo>
                <a:cubicBezTo>
                  <a:pt x="213144" y="192451"/>
                  <a:pt x="214220" y="192451"/>
                  <a:pt x="214220" y="192451"/>
                </a:cubicBezTo>
                <a:cubicBezTo>
                  <a:pt x="214220" y="192451"/>
                  <a:pt x="215296" y="193526"/>
                  <a:pt x="215296" y="193526"/>
                </a:cubicBezTo>
                <a:lnTo>
                  <a:pt x="265886" y="245113"/>
                </a:lnTo>
                <a:lnTo>
                  <a:pt x="339081" y="167733"/>
                </a:lnTo>
                <a:cubicBezTo>
                  <a:pt x="339081" y="167733"/>
                  <a:pt x="339081" y="167733"/>
                  <a:pt x="339081" y="166658"/>
                </a:cubicBezTo>
                <a:cubicBezTo>
                  <a:pt x="340157" y="166658"/>
                  <a:pt x="340157" y="166658"/>
                  <a:pt x="341233" y="166658"/>
                </a:cubicBezTo>
                <a:cubicBezTo>
                  <a:pt x="341233" y="165584"/>
                  <a:pt x="341233" y="165584"/>
                  <a:pt x="342310" y="165584"/>
                </a:cubicBezTo>
                <a:cubicBezTo>
                  <a:pt x="342310" y="165584"/>
                  <a:pt x="343386" y="165584"/>
                  <a:pt x="343386" y="165584"/>
                </a:cubicBezTo>
                <a:cubicBezTo>
                  <a:pt x="343386" y="165584"/>
                  <a:pt x="344463" y="165584"/>
                  <a:pt x="344463" y="165584"/>
                </a:cubicBezTo>
                <a:cubicBezTo>
                  <a:pt x="345539" y="165584"/>
                  <a:pt x="345539" y="165584"/>
                  <a:pt x="345539" y="165584"/>
                </a:cubicBezTo>
                <a:cubicBezTo>
                  <a:pt x="346615" y="165584"/>
                  <a:pt x="346615" y="165584"/>
                  <a:pt x="347692" y="165584"/>
                </a:cubicBezTo>
                <a:lnTo>
                  <a:pt x="405817" y="195676"/>
                </a:lnTo>
                <a:lnTo>
                  <a:pt x="500538" y="83905"/>
                </a:lnTo>
                <a:cubicBezTo>
                  <a:pt x="502691" y="80681"/>
                  <a:pt x="506997" y="80681"/>
                  <a:pt x="510226" y="82830"/>
                </a:cubicBezTo>
                <a:close/>
                <a:moveTo>
                  <a:pt x="35515" y="15050"/>
                </a:moveTo>
                <a:cubicBezTo>
                  <a:pt x="23677" y="15050"/>
                  <a:pt x="13991" y="24725"/>
                  <a:pt x="13991" y="36551"/>
                </a:cubicBezTo>
                <a:lnTo>
                  <a:pt x="13991" y="334330"/>
                </a:lnTo>
                <a:lnTo>
                  <a:pt x="585461" y="334330"/>
                </a:lnTo>
                <a:lnTo>
                  <a:pt x="585461" y="36551"/>
                </a:lnTo>
                <a:cubicBezTo>
                  <a:pt x="585461" y="24725"/>
                  <a:pt x="575775" y="15050"/>
                  <a:pt x="563937" y="15050"/>
                </a:cubicBezTo>
                <a:close/>
                <a:moveTo>
                  <a:pt x="35515" y="0"/>
                </a:moveTo>
                <a:lnTo>
                  <a:pt x="563937" y="0"/>
                </a:lnTo>
                <a:cubicBezTo>
                  <a:pt x="584385" y="0"/>
                  <a:pt x="600528" y="16125"/>
                  <a:pt x="600528" y="36551"/>
                </a:cubicBezTo>
                <a:lnTo>
                  <a:pt x="600528" y="374106"/>
                </a:lnTo>
                <a:cubicBezTo>
                  <a:pt x="600528" y="393456"/>
                  <a:pt x="584385" y="409581"/>
                  <a:pt x="563937" y="409581"/>
                </a:cubicBezTo>
                <a:lnTo>
                  <a:pt x="337932" y="409581"/>
                </a:lnTo>
                <a:lnTo>
                  <a:pt x="337932" y="457957"/>
                </a:lnTo>
                <a:lnTo>
                  <a:pt x="374523" y="457957"/>
                </a:lnTo>
                <a:cubicBezTo>
                  <a:pt x="377751" y="457957"/>
                  <a:pt x="380980" y="461182"/>
                  <a:pt x="380980" y="465482"/>
                </a:cubicBezTo>
                <a:lnTo>
                  <a:pt x="380980" y="510633"/>
                </a:lnTo>
                <a:cubicBezTo>
                  <a:pt x="380980" y="513858"/>
                  <a:pt x="377751" y="517083"/>
                  <a:pt x="374523" y="517083"/>
                </a:cubicBezTo>
                <a:lnTo>
                  <a:pt x="226005" y="517083"/>
                </a:lnTo>
                <a:cubicBezTo>
                  <a:pt x="221700" y="517083"/>
                  <a:pt x="218472" y="513858"/>
                  <a:pt x="218472" y="510633"/>
                </a:cubicBezTo>
                <a:lnTo>
                  <a:pt x="218472" y="465482"/>
                </a:lnTo>
                <a:cubicBezTo>
                  <a:pt x="218472" y="461182"/>
                  <a:pt x="221700" y="457957"/>
                  <a:pt x="226005" y="457957"/>
                </a:cubicBezTo>
                <a:lnTo>
                  <a:pt x="262596" y="457957"/>
                </a:lnTo>
                <a:lnTo>
                  <a:pt x="262596" y="409581"/>
                </a:lnTo>
                <a:lnTo>
                  <a:pt x="35515" y="409581"/>
                </a:lnTo>
                <a:cubicBezTo>
                  <a:pt x="16143" y="409581"/>
                  <a:pt x="0" y="393456"/>
                  <a:pt x="0" y="374106"/>
                </a:cubicBezTo>
                <a:lnTo>
                  <a:pt x="0" y="36551"/>
                </a:lnTo>
                <a:cubicBezTo>
                  <a:pt x="0" y="16125"/>
                  <a:pt x="16143" y="0"/>
                  <a:pt x="3551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8" name="椭圆 27">
            <a:extLst>
              <a:ext uri="{FF2B5EF4-FFF2-40B4-BE49-F238E27FC236}">
                <a16:creationId xmlns:a16="http://schemas.microsoft.com/office/drawing/2014/main" id="{17A942D6-870E-3669-F07E-0417A8FEF1B3}"/>
              </a:ext>
            </a:extLst>
          </p:cNvPr>
          <p:cNvSpPr/>
          <p:nvPr/>
        </p:nvSpPr>
        <p:spPr>
          <a:xfrm>
            <a:off x="8207393" y="5101916"/>
            <a:ext cx="750627" cy="750627"/>
          </a:xfrm>
          <a:prstGeom prst="ellipse">
            <a:avLst/>
          </a:prstGeom>
          <a:gradFill>
            <a:gsLst>
              <a:gs pos="0">
                <a:schemeClr val="accent1">
                  <a:lumMod val="85000"/>
                  <a:lumOff val="15000"/>
                </a:schemeClr>
              </a:gs>
              <a:gs pos="100000">
                <a:schemeClr val="accent1"/>
              </a:gs>
            </a:gsLst>
            <a:lin ang="16200000" scaled="1"/>
          </a:gra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0" name="promotions_372754">
            <a:extLst>
              <a:ext uri="{FF2B5EF4-FFF2-40B4-BE49-F238E27FC236}">
                <a16:creationId xmlns:a16="http://schemas.microsoft.com/office/drawing/2014/main" id="{D079749A-3A04-A525-340C-87B3CA1320FB}"/>
              </a:ext>
            </a:extLst>
          </p:cNvPr>
          <p:cNvSpPr/>
          <p:nvPr/>
        </p:nvSpPr>
        <p:spPr>
          <a:xfrm>
            <a:off x="8398556" y="5256676"/>
            <a:ext cx="368299" cy="477711"/>
          </a:xfrm>
          <a:custGeom>
            <a:avLst/>
            <a:gdLst>
              <a:gd name="connsiteX0" fmla="*/ 222742 w 468978"/>
              <a:gd name="connsiteY0" fmla="*/ 456169 h 608298"/>
              <a:gd name="connsiteX1" fmla="*/ 222742 w 468978"/>
              <a:gd name="connsiteY1" fmla="*/ 502934 h 608298"/>
              <a:gd name="connsiteX2" fmla="*/ 386984 w 468978"/>
              <a:gd name="connsiteY2" fmla="*/ 502934 h 608298"/>
              <a:gd name="connsiteX3" fmla="*/ 386984 w 468978"/>
              <a:gd name="connsiteY3" fmla="*/ 456169 h 608298"/>
              <a:gd name="connsiteX4" fmla="*/ 211100 w 468978"/>
              <a:gd name="connsiteY4" fmla="*/ 432661 h 608298"/>
              <a:gd name="connsiteX5" fmla="*/ 398626 w 468978"/>
              <a:gd name="connsiteY5" fmla="*/ 432661 h 608298"/>
              <a:gd name="connsiteX6" fmla="*/ 410267 w 468978"/>
              <a:gd name="connsiteY6" fmla="*/ 444289 h 608298"/>
              <a:gd name="connsiteX7" fmla="*/ 410267 w 468978"/>
              <a:gd name="connsiteY7" fmla="*/ 514561 h 608298"/>
              <a:gd name="connsiteX8" fmla="*/ 398626 w 468978"/>
              <a:gd name="connsiteY8" fmla="*/ 526442 h 608298"/>
              <a:gd name="connsiteX9" fmla="*/ 211100 w 468978"/>
              <a:gd name="connsiteY9" fmla="*/ 526442 h 608298"/>
              <a:gd name="connsiteX10" fmla="*/ 199206 w 468978"/>
              <a:gd name="connsiteY10" fmla="*/ 514561 h 608298"/>
              <a:gd name="connsiteX11" fmla="*/ 199206 w 468978"/>
              <a:gd name="connsiteY11" fmla="*/ 444289 h 608298"/>
              <a:gd name="connsiteX12" fmla="*/ 211100 w 468978"/>
              <a:gd name="connsiteY12" fmla="*/ 432661 h 608298"/>
              <a:gd name="connsiteX13" fmla="*/ 222771 w 468978"/>
              <a:gd name="connsiteY13" fmla="*/ 385946 h 608298"/>
              <a:gd name="connsiteX14" fmla="*/ 386985 w 468978"/>
              <a:gd name="connsiteY14" fmla="*/ 385946 h 608298"/>
              <a:gd name="connsiteX15" fmla="*/ 398624 w 468978"/>
              <a:gd name="connsiteY15" fmla="*/ 397554 h 608298"/>
              <a:gd name="connsiteX16" fmla="*/ 386985 w 468978"/>
              <a:gd name="connsiteY16" fmla="*/ 409162 h 608298"/>
              <a:gd name="connsiteX17" fmla="*/ 222771 w 468978"/>
              <a:gd name="connsiteY17" fmla="*/ 409162 h 608298"/>
              <a:gd name="connsiteX18" fmla="*/ 211132 w 468978"/>
              <a:gd name="connsiteY18" fmla="*/ 397554 h 608298"/>
              <a:gd name="connsiteX19" fmla="*/ 222771 w 468978"/>
              <a:gd name="connsiteY19" fmla="*/ 385946 h 608298"/>
              <a:gd name="connsiteX20" fmla="*/ 222771 w 468978"/>
              <a:gd name="connsiteY20" fmla="*/ 327307 h 608298"/>
              <a:gd name="connsiteX21" fmla="*/ 386985 w 468978"/>
              <a:gd name="connsiteY21" fmla="*/ 327307 h 608298"/>
              <a:gd name="connsiteX22" fmla="*/ 398624 w 468978"/>
              <a:gd name="connsiteY22" fmla="*/ 338930 h 608298"/>
              <a:gd name="connsiteX23" fmla="*/ 386985 w 468978"/>
              <a:gd name="connsiteY23" fmla="*/ 350805 h 608298"/>
              <a:gd name="connsiteX24" fmla="*/ 222771 w 468978"/>
              <a:gd name="connsiteY24" fmla="*/ 350805 h 608298"/>
              <a:gd name="connsiteX25" fmla="*/ 211132 w 468978"/>
              <a:gd name="connsiteY25" fmla="*/ 338930 h 608298"/>
              <a:gd name="connsiteX26" fmla="*/ 222771 w 468978"/>
              <a:gd name="connsiteY26" fmla="*/ 327307 h 608298"/>
              <a:gd name="connsiteX27" fmla="*/ 222771 w 468978"/>
              <a:gd name="connsiteY27" fmla="*/ 268667 h 608298"/>
              <a:gd name="connsiteX28" fmla="*/ 386985 w 468978"/>
              <a:gd name="connsiteY28" fmla="*/ 268667 h 608298"/>
              <a:gd name="connsiteX29" fmla="*/ 398624 w 468978"/>
              <a:gd name="connsiteY29" fmla="*/ 280542 h 608298"/>
              <a:gd name="connsiteX30" fmla="*/ 386985 w 468978"/>
              <a:gd name="connsiteY30" fmla="*/ 292165 h 608298"/>
              <a:gd name="connsiteX31" fmla="*/ 222771 w 468978"/>
              <a:gd name="connsiteY31" fmla="*/ 292165 h 608298"/>
              <a:gd name="connsiteX32" fmla="*/ 211132 w 468978"/>
              <a:gd name="connsiteY32" fmla="*/ 280542 h 608298"/>
              <a:gd name="connsiteX33" fmla="*/ 222771 w 468978"/>
              <a:gd name="connsiteY33" fmla="*/ 268667 h 608298"/>
              <a:gd name="connsiteX34" fmla="*/ 172102 w 468978"/>
              <a:gd name="connsiteY34" fmla="*/ 243661 h 608298"/>
              <a:gd name="connsiteX35" fmla="*/ 179188 w 468978"/>
              <a:gd name="connsiteY35" fmla="*/ 258819 h 608298"/>
              <a:gd name="connsiteX36" fmla="*/ 129084 w 468978"/>
              <a:gd name="connsiteY36" fmla="*/ 396250 h 608298"/>
              <a:gd name="connsiteX37" fmla="*/ 122505 w 468978"/>
              <a:gd name="connsiteY37" fmla="*/ 403071 h 608298"/>
              <a:gd name="connsiteX38" fmla="*/ 117950 w 468978"/>
              <a:gd name="connsiteY38" fmla="*/ 404082 h 608298"/>
              <a:gd name="connsiteX39" fmla="*/ 112889 w 468978"/>
              <a:gd name="connsiteY39" fmla="*/ 402819 h 608298"/>
              <a:gd name="connsiteX40" fmla="*/ 63039 w 468978"/>
              <a:gd name="connsiteY40" fmla="*/ 379071 h 608298"/>
              <a:gd name="connsiteX41" fmla="*/ 57472 w 468978"/>
              <a:gd name="connsiteY41" fmla="*/ 363408 h 608298"/>
              <a:gd name="connsiteX42" fmla="*/ 73161 w 468978"/>
              <a:gd name="connsiteY42" fmla="*/ 357850 h 608298"/>
              <a:gd name="connsiteX43" fmla="*/ 111371 w 468978"/>
              <a:gd name="connsiteY43" fmla="*/ 376293 h 608298"/>
              <a:gd name="connsiteX44" fmla="*/ 156919 w 468978"/>
              <a:gd name="connsiteY44" fmla="*/ 250735 h 608298"/>
              <a:gd name="connsiteX45" fmla="*/ 172102 w 468978"/>
              <a:gd name="connsiteY45" fmla="*/ 243661 h 608298"/>
              <a:gd name="connsiteX46" fmla="*/ 222771 w 468978"/>
              <a:gd name="connsiteY46" fmla="*/ 210309 h 608298"/>
              <a:gd name="connsiteX47" fmla="*/ 386985 w 468978"/>
              <a:gd name="connsiteY47" fmla="*/ 210309 h 608298"/>
              <a:gd name="connsiteX48" fmla="*/ 398624 w 468978"/>
              <a:gd name="connsiteY48" fmla="*/ 221917 h 608298"/>
              <a:gd name="connsiteX49" fmla="*/ 386985 w 468978"/>
              <a:gd name="connsiteY49" fmla="*/ 233525 h 608298"/>
              <a:gd name="connsiteX50" fmla="*/ 222771 w 468978"/>
              <a:gd name="connsiteY50" fmla="*/ 233525 h 608298"/>
              <a:gd name="connsiteX51" fmla="*/ 211132 w 468978"/>
              <a:gd name="connsiteY51" fmla="*/ 221917 h 608298"/>
              <a:gd name="connsiteX52" fmla="*/ 222771 w 468978"/>
              <a:gd name="connsiteY52" fmla="*/ 210309 h 608298"/>
              <a:gd name="connsiteX53" fmla="*/ 52643 w 468978"/>
              <a:gd name="connsiteY53" fmla="*/ 37402 h 608298"/>
              <a:gd name="connsiteX54" fmla="*/ 28093 w 468978"/>
              <a:gd name="connsiteY54" fmla="*/ 86683 h 608298"/>
              <a:gd name="connsiteX55" fmla="*/ 23537 w 468978"/>
              <a:gd name="connsiteY55" fmla="*/ 91485 h 608298"/>
              <a:gd name="connsiteX56" fmla="*/ 23537 w 468978"/>
              <a:gd name="connsiteY56" fmla="*/ 584795 h 608298"/>
              <a:gd name="connsiteX57" fmla="*/ 445441 w 468978"/>
              <a:gd name="connsiteY57" fmla="*/ 584795 h 608298"/>
              <a:gd name="connsiteX58" fmla="*/ 445441 w 468978"/>
              <a:gd name="connsiteY58" fmla="*/ 91485 h 608298"/>
              <a:gd name="connsiteX59" fmla="*/ 440885 w 468978"/>
              <a:gd name="connsiteY59" fmla="*/ 86683 h 608298"/>
              <a:gd name="connsiteX60" fmla="*/ 416335 w 468978"/>
              <a:gd name="connsiteY60" fmla="*/ 37402 h 608298"/>
              <a:gd name="connsiteX61" fmla="*/ 391532 w 468978"/>
              <a:gd name="connsiteY61" fmla="*/ 86683 h 608298"/>
              <a:gd name="connsiteX62" fmla="*/ 370526 w 468978"/>
              <a:gd name="connsiteY62" fmla="*/ 86683 h 608298"/>
              <a:gd name="connsiteX63" fmla="*/ 345976 w 468978"/>
              <a:gd name="connsiteY63" fmla="*/ 37402 h 608298"/>
              <a:gd name="connsiteX64" fmla="*/ 321173 w 468978"/>
              <a:gd name="connsiteY64" fmla="*/ 86683 h 608298"/>
              <a:gd name="connsiteX65" fmla="*/ 300166 w 468978"/>
              <a:gd name="connsiteY65" fmla="*/ 86683 h 608298"/>
              <a:gd name="connsiteX66" fmla="*/ 275616 w 468978"/>
              <a:gd name="connsiteY66" fmla="*/ 37402 h 608298"/>
              <a:gd name="connsiteX67" fmla="*/ 250813 w 468978"/>
              <a:gd name="connsiteY67" fmla="*/ 86683 h 608298"/>
              <a:gd name="connsiteX68" fmla="*/ 240437 w 468978"/>
              <a:gd name="connsiteY68" fmla="*/ 93254 h 608298"/>
              <a:gd name="connsiteX69" fmla="*/ 228541 w 468978"/>
              <a:gd name="connsiteY69" fmla="*/ 93254 h 608298"/>
              <a:gd name="connsiteX70" fmla="*/ 218165 w 468978"/>
              <a:gd name="connsiteY70" fmla="*/ 86683 h 608298"/>
              <a:gd name="connsiteX71" fmla="*/ 193362 w 468978"/>
              <a:gd name="connsiteY71" fmla="*/ 37402 h 608298"/>
              <a:gd name="connsiteX72" fmla="*/ 168812 w 468978"/>
              <a:gd name="connsiteY72" fmla="*/ 86683 h 608298"/>
              <a:gd name="connsiteX73" fmla="*/ 147805 w 468978"/>
              <a:gd name="connsiteY73" fmla="*/ 86683 h 608298"/>
              <a:gd name="connsiteX74" fmla="*/ 123002 w 468978"/>
              <a:gd name="connsiteY74" fmla="*/ 37402 h 608298"/>
              <a:gd name="connsiteX75" fmla="*/ 98452 w 468978"/>
              <a:gd name="connsiteY75" fmla="*/ 86683 h 608298"/>
              <a:gd name="connsiteX76" fmla="*/ 77446 w 468978"/>
              <a:gd name="connsiteY76" fmla="*/ 86683 h 608298"/>
              <a:gd name="connsiteX77" fmla="*/ 52770 w 468978"/>
              <a:gd name="connsiteY77" fmla="*/ 0 h 608298"/>
              <a:gd name="connsiteX78" fmla="*/ 63273 w 468978"/>
              <a:gd name="connsiteY78" fmla="*/ 6065 h 608298"/>
              <a:gd name="connsiteX79" fmla="*/ 87823 w 468978"/>
              <a:gd name="connsiteY79" fmla="*/ 55346 h 608298"/>
              <a:gd name="connsiteX80" fmla="*/ 112626 w 468978"/>
              <a:gd name="connsiteY80" fmla="*/ 6065 h 608298"/>
              <a:gd name="connsiteX81" fmla="*/ 133632 w 468978"/>
              <a:gd name="connsiteY81" fmla="*/ 6065 h 608298"/>
              <a:gd name="connsiteX82" fmla="*/ 158182 w 468978"/>
              <a:gd name="connsiteY82" fmla="*/ 55346 h 608298"/>
              <a:gd name="connsiteX83" fmla="*/ 182985 w 468978"/>
              <a:gd name="connsiteY83" fmla="*/ 6065 h 608298"/>
              <a:gd name="connsiteX84" fmla="*/ 203992 w 468978"/>
              <a:gd name="connsiteY84" fmla="*/ 6065 h 608298"/>
              <a:gd name="connsiteX85" fmla="*/ 234362 w 468978"/>
              <a:gd name="connsiteY85" fmla="*/ 66971 h 608298"/>
              <a:gd name="connsiteX86" fmla="*/ 264987 w 468978"/>
              <a:gd name="connsiteY86" fmla="*/ 6065 h 608298"/>
              <a:gd name="connsiteX87" fmla="*/ 285993 w 468978"/>
              <a:gd name="connsiteY87" fmla="*/ 6065 h 608298"/>
              <a:gd name="connsiteX88" fmla="*/ 310796 w 468978"/>
              <a:gd name="connsiteY88" fmla="*/ 55346 h 608298"/>
              <a:gd name="connsiteX89" fmla="*/ 335346 w 468978"/>
              <a:gd name="connsiteY89" fmla="*/ 6065 h 608298"/>
              <a:gd name="connsiteX90" fmla="*/ 356352 w 468978"/>
              <a:gd name="connsiteY90" fmla="*/ 6065 h 608298"/>
              <a:gd name="connsiteX91" fmla="*/ 381155 w 468978"/>
              <a:gd name="connsiteY91" fmla="*/ 55346 h 608298"/>
              <a:gd name="connsiteX92" fmla="*/ 405705 w 468978"/>
              <a:gd name="connsiteY92" fmla="*/ 6065 h 608298"/>
              <a:gd name="connsiteX93" fmla="*/ 426712 w 468978"/>
              <a:gd name="connsiteY93" fmla="*/ 6065 h 608298"/>
              <a:gd name="connsiteX94" fmla="*/ 458601 w 468978"/>
              <a:gd name="connsiteY94" fmla="*/ 69751 h 608298"/>
              <a:gd name="connsiteX95" fmla="*/ 468978 w 468978"/>
              <a:gd name="connsiteY95" fmla="*/ 81376 h 608298"/>
              <a:gd name="connsiteX96" fmla="*/ 468978 w 468978"/>
              <a:gd name="connsiteY96" fmla="*/ 596673 h 608298"/>
              <a:gd name="connsiteX97" fmla="*/ 457336 w 468978"/>
              <a:gd name="connsiteY97" fmla="*/ 608298 h 608298"/>
              <a:gd name="connsiteX98" fmla="*/ 11642 w 468978"/>
              <a:gd name="connsiteY98" fmla="*/ 608298 h 608298"/>
              <a:gd name="connsiteX99" fmla="*/ 0 w 468978"/>
              <a:gd name="connsiteY99" fmla="*/ 596673 h 608298"/>
              <a:gd name="connsiteX100" fmla="*/ 0 w 468978"/>
              <a:gd name="connsiteY100" fmla="*/ 81376 h 608298"/>
              <a:gd name="connsiteX101" fmla="*/ 10377 w 468978"/>
              <a:gd name="connsiteY101" fmla="*/ 69751 h 608298"/>
              <a:gd name="connsiteX102" fmla="*/ 42266 w 468978"/>
              <a:gd name="connsiteY102" fmla="*/ 6065 h 608298"/>
              <a:gd name="connsiteX103" fmla="*/ 52770 w 468978"/>
              <a:gd name="connsiteY103" fmla="*/ 0 h 608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468978" h="608298">
                <a:moveTo>
                  <a:pt x="222742" y="456169"/>
                </a:moveTo>
                <a:lnTo>
                  <a:pt x="222742" y="502934"/>
                </a:lnTo>
                <a:lnTo>
                  <a:pt x="386984" y="502934"/>
                </a:lnTo>
                <a:lnTo>
                  <a:pt x="386984" y="456169"/>
                </a:lnTo>
                <a:close/>
                <a:moveTo>
                  <a:pt x="211100" y="432661"/>
                </a:moveTo>
                <a:lnTo>
                  <a:pt x="398626" y="432661"/>
                </a:lnTo>
                <a:cubicBezTo>
                  <a:pt x="405206" y="432661"/>
                  <a:pt x="410267" y="437969"/>
                  <a:pt x="410267" y="444289"/>
                </a:cubicBezTo>
                <a:lnTo>
                  <a:pt x="410267" y="514561"/>
                </a:lnTo>
                <a:cubicBezTo>
                  <a:pt x="410267" y="521134"/>
                  <a:pt x="405206" y="526442"/>
                  <a:pt x="398626" y="526442"/>
                </a:cubicBezTo>
                <a:lnTo>
                  <a:pt x="211100" y="526442"/>
                </a:lnTo>
                <a:cubicBezTo>
                  <a:pt x="204520" y="526442"/>
                  <a:pt x="199206" y="521134"/>
                  <a:pt x="199206" y="514561"/>
                </a:cubicBezTo>
                <a:lnTo>
                  <a:pt x="199206" y="444289"/>
                </a:lnTo>
                <a:cubicBezTo>
                  <a:pt x="199206" y="437969"/>
                  <a:pt x="204520" y="432661"/>
                  <a:pt x="211100" y="432661"/>
                </a:cubicBezTo>
                <a:close/>
                <a:moveTo>
                  <a:pt x="222771" y="385946"/>
                </a:moveTo>
                <a:lnTo>
                  <a:pt x="386985" y="385946"/>
                </a:lnTo>
                <a:cubicBezTo>
                  <a:pt x="393310" y="385946"/>
                  <a:pt x="398624" y="390993"/>
                  <a:pt x="398624" y="397554"/>
                </a:cubicBezTo>
                <a:cubicBezTo>
                  <a:pt x="398624" y="404115"/>
                  <a:pt x="393310" y="409162"/>
                  <a:pt x="386985" y="409162"/>
                </a:cubicBezTo>
                <a:lnTo>
                  <a:pt x="222771" y="409162"/>
                </a:lnTo>
                <a:cubicBezTo>
                  <a:pt x="216446" y="409162"/>
                  <a:pt x="211132" y="404115"/>
                  <a:pt x="211132" y="397554"/>
                </a:cubicBezTo>
                <a:cubicBezTo>
                  <a:pt x="211132" y="390993"/>
                  <a:pt x="216446" y="385946"/>
                  <a:pt x="222771" y="385946"/>
                </a:cubicBezTo>
                <a:close/>
                <a:moveTo>
                  <a:pt x="222771" y="327307"/>
                </a:moveTo>
                <a:lnTo>
                  <a:pt x="386985" y="327307"/>
                </a:lnTo>
                <a:cubicBezTo>
                  <a:pt x="393310" y="327307"/>
                  <a:pt x="398624" y="332613"/>
                  <a:pt x="398624" y="338930"/>
                </a:cubicBezTo>
                <a:cubicBezTo>
                  <a:pt x="398624" y="345499"/>
                  <a:pt x="393310" y="350805"/>
                  <a:pt x="386985" y="350805"/>
                </a:cubicBezTo>
                <a:lnTo>
                  <a:pt x="222771" y="350805"/>
                </a:lnTo>
                <a:cubicBezTo>
                  <a:pt x="216446" y="350805"/>
                  <a:pt x="211132" y="345499"/>
                  <a:pt x="211132" y="338930"/>
                </a:cubicBezTo>
                <a:cubicBezTo>
                  <a:pt x="211132" y="332613"/>
                  <a:pt x="216446" y="327307"/>
                  <a:pt x="222771" y="327307"/>
                </a:cubicBezTo>
                <a:close/>
                <a:moveTo>
                  <a:pt x="222771" y="268667"/>
                </a:moveTo>
                <a:lnTo>
                  <a:pt x="386985" y="268667"/>
                </a:lnTo>
                <a:cubicBezTo>
                  <a:pt x="393310" y="268667"/>
                  <a:pt x="398624" y="273973"/>
                  <a:pt x="398624" y="280542"/>
                </a:cubicBezTo>
                <a:cubicBezTo>
                  <a:pt x="398624" y="286859"/>
                  <a:pt x="393310" y="292165"/>
                  <a:pt x="386985" y="292165"/>
                </a:cubicBezTo>
                <a:lnTo>
                  <a:pt x="222771" y="292165"/>
                </a:lnTo>
                <a:cubicBezTo>
                  <a:pt x="216446" y="292165"/>
                  <a:pt x="211132" y="286859"/>
                  <a:pt x="211132" y="280542"/>
                </a:cubicBezTo>
                <a:cubicBezTo>
                  <a:pt x="211132" y="273973"/>
                  <a:pt x="216446" y="268667"/>
                  <a:pt x="222771" y="268667"/>
                </a:cubicBezTo>
                <a:close/>
                <a:moveTo>
                  <a:pt x="172102" y="243661"/>
                </a:moveTo>
                <a:cubicBezTo>
                  <a:pt x="178175" y="245935"/>
                  <a:pt x="181212" y="252756"/>
                  <a:pt x="179188" y="258819"/>
                </a:cubicBezTo>
                <a:lnTo>
                  <a:pt x="129084" y="396250"/>
                </a:lnTo>
                <a:cubicBezTo>
                  <a:pt x="128072" y="399535"/>
                  <a:pt x="125541" y="401808"/>
                  <a:pt x="122505" y="403071"/>
                </a:cubicBezTo>
                <a:cubicBezTo>
                  <a:pt x="120987" y="403829"/>
                  <a:pt x="119468" y="404082"/>
                  <a:pt x="117950" y="404082"/>
                </a:cubicBezTo>
                <a:cubicBezTo>
                  <a:pt x="116432" y="404082"/>
                  <a:pt x="114660" y="403577"/>
                  <a:pt x="112889" y="402819"/>
                </a:cubicBezTo>
                <a:lnTo>
                  <a:pt x="63039" y="379071"/>
                </a:lnTo>
                <a:cubicBezTo>
                  <a:pt x="57218" y="376293"/>
                  <a:pt x="54688" y="369219"/>
                  <a:pt x="57472" y="363408"/>
                </a:cubicBezTo>
                <a:cubicBezTo>
                  <a:pt x="60255" y="357598"/>
                  <a:pt x="67340" y="355071"/>
                  <a:pt x="73161" y="357850"/>
                </a:cubicBezTo>
                <a:lnTo>
                  <a:pt x="111371" y="376293"/>
                </a:lnTo>
                <a:lnTo>
                  <a:pt x="156919" y="250735"/>
                </a:lnTo>
                <a:cubicBezTo>
                  <a:pt x="159197" y="244672"/>
                  <a:pt x="166029" y="241640"/>
                  <a:pt x="172102" y="243661"/>
                </a:cubicBezTo>
                <a:close/>
                <a:moveTo>
                  <a:pt x="222771" y="210309"/>
                </a:moveTo>
                <a:lnTo>
                  <a:pt x="386985" y="210309"/>
                </a:lnTo>
                <a:cubicBezTo>
                  <a:pt x="393310" y="210309"/>
                  <a:pt x="398624" y="215608"/>
                  <a:pt x="398624" y="221917"/>
                </a:cubicBezTo>
                <a:cubicBezTo>
                  <a:pt x="398624" y="228478"/>
                  <a:pt x="393310" y="233525"/>
                  <a:pt x="386985" y="233525"/>
                </a:cubicBezTo>
                <a:lnTo>
                  <a:pt x="222771" y="233525"/>
                </a:lnTo>
                <a:cubicBezTo>
                  <a:pt x="216446" y="233525"/>
                  <a:pt x="211132" y="228478"/>
                  <a:pt x="211132" y="221917"/>
                </a:cubicBezTo>
                <a:cubicBezTo>
                  <a:pt x="211132" y="215608"/>
                  <a:pt x="216446" y="210309"/>
                  <a:pt x="222771" y="210309"/>
                </a:cubicBezTo>
                <a:close/>
                <a:moveTo>
                  <a:pt x="52643" y="37402"/>
                </a:moveTo>
                <a:lnTo>
                  <a:pt x="28093" y="86683"/>
                </a:lnTo>
                <a:cubicBezTo>
                  <a:pt x="27081" y="88705"/>
                  <a:pt x="25309" y="90474"/>
                  <a:pt x="23537" y="91485"/>
                </a:cubicBezTo>
                <a:lnTo>
                  <a:pt x="23537" y="584795"/>
                </a:lnTo>
                <a:lnTo>
                  <a:pt x="445441" y="584795"/>
                </a:lnTo>
                <a:lnTo>
                  <a:pt x="445441" y="91485"/>
                </a:lnTo>
                <a:cubicBezTo>
                  <a:pt x="443669" y="90474"/>
                  <a:pt x="441897" y="88705"/>
                  <a:pt x="440885" y="86683"/>
                </a:cubicBezTo>
                <a:lnTo>
                  <a:pt x="416335" y="37402"/>
                </a:lnTo>
                <a:lnTo>
                  <a:pt x="391532" y="86683"/>
                </a:lnTo>
                <a:cubicBezTo>
                  <a:pt x="387483" y="94517"/>
                  <a:pt x="374575" y="94517"/>
                  <a:pt x="370526" y="86683"/>
                </a:cubicBezTo>
                <a:lnTo>
                  <a:pt x="345976" y="37402"/>
                </a:lnTo>
                <a:lnTo>
                  <a:pt x="321173" y="86683"/>
                </a:lnTo>
                <a:cubicBezTo>
                  <a:pt x="317123" y="94517"/>
                  <a:pt x="304216" y="94517"/>
                  <a:pt x="300166" y="86683"/>
                </a:cubicBezTo>
                <a:lnTo>
                  <a:pt x="275616" y="37402"/>
                </a:lnTo>
                <a:lnTo>
                  <a:pt x="250813" y="86683"/>
                </a:lnTo>
                <a:cubicBezTo>
                  <a:pt x="248789" y="90726"/>
                  <a:pt x="244739" y="93254"/>
                  <a:pt x="240437" y="93254"/>
                </a:cubicBezTo>
                <a:lnTo>
                  <a:pt x="228541" y="93254"/>
                </a:lnTo>
                <a:cubicBezTo>
                  <a:pt x="224239" y="93254"/>
                  <a:pt x="220189" y="90726"/>
                  <a:pt x="218165" y="86683"/>
                </a:cubicBezTo>
                <a:lnTo>
                  <a:pt x="193362" y="37402"/>
                </a:lnTo>
                <a:lnTo>
                  <a:pt x="168812" y="86683"/>
                </a:lnTo>
                <a:cubicBezTo>
                  <a:pt x="164762" y="94517"/>
                  <a:pt x="151855" y="94517"/>
                  <a:pt x="147805" y="86683"/>
                </a:cubicBezTo>
                <a:lnTo>
                  <a:pt x="123002" y="37402"/>
                </a:lnTo>
                <a:lnTo>
                  <a:pt x="98452" y="86683"/>
                </a:lnTo>
                <a:cubicBezTo>
                  <a:pt x="94403" y="94517"/>
                  <a:pt x="81495" y="94517"/>
                  <a:pt x="77446" y="86683"/>
                </a:cubicBezTo>
                <a:close/>
                <a:moveTo>
                  <a:pt x="52770" y="0"/>
                </a:moveTo>
                <a:cubicBezTo>
                  <a:pt x="57009" y="0"/>
                  <a:pt x="61248" y="2022"/>
                  <a:pt x="63273" y="6065"/>
                </a:cubicBezTo>
                <a:lnTo>
                  <a:pt x="87823" y="55346"/>
                </a:lnTo>
                <a:lnTo>
                  <a:pt x="112626" y="6065"/>
                </a:lnTo>
                <a:cubicBezTo>
                  <a:pt x="116675" y="-2022"/>
                  <a:pt x="129583" y="-2022"/>
                  <a:pt x="133632" y="6065"/>
                </a:cubicBezTo>
                <a:lnTo>
                  <a:pt x="158182" y="55346"/>
                </a:lnTo>
                <a:lnTo>
                  <a:pt x="182985" y="6065"/>
                </a:lnTo>
                <a:cubicBezTo>
                  <a:pt x="187034" y="-2022"/>
                  <a:pt x="199942" y="-2022"/>
                  <a:pt x="203992" y="6065"/>
                </a:cubicBezTo>
                <a:lnTo>
                  <a:pt x="234362" y="66971"/>
                </a:lnTo>
                <a:lnTo>
                  <a:pt x="264987" y="6065"/>
                </a:lnTo>
                <a:cubicBezTo>
                  <a:pt x="269036" y="-2022"/>
                  <a:pt x="281944" y="-2022"/>
                  <a:pt x="285993" y="6065"/>
                </a:cubicBezTo>
                <a:lnTo>
                  <a:pt x="310796" y="55346"/>
                </a:lnTo>
                <a:lnTo>
                  <a:pt x="335346" y="6065"/>
                </a:lnTo>
                <a:cubicBezTo>
                  <a:pt x="339395" y="-2022"/>
                  <a:pt x="352303" y="-2022"/>
                  <a:pt x="356352" y="6065"/>
                </a:cubicBezTo>
                <a:lnTo>
                  <a:pt x="381155" y="55346"/>
                </a:lnTo>
                <a:lnTo>
                  <a:pt x="405705" y="6065"/>
                </a:lnTo>
                <a:cubicBezTo>
                  <a:pt x="409755" y="-2022"/>
                  <a:pt x="422662" y="-2022"/>
                  <a:pt x="426712" y="6065"/>
                </a:cubicBezTo>
                <a:lnTo>
                  <a:pt x="458601" y="69751"/>
                </a:lnTo>
                <a:cubicBezTo>
                  <a:pt x="464422" y="70509"/>
                  <a:pt x="468978" y="75563"/>
                  <a:pt x="468978" y="81376"/>
                </a:cubicBezTo>
                <a:lnTo>
                  <a:pt x="468978" y="596673"/>
                </a:lnTo>
                <a:cubicBezTo>
                  <a:pt x="468978" y="602991"/>
                  <a:pt x="463663" y="608298"/>
                  <a:pt x="457336" y="608298"/>
                </a:cubicBezTo>
                <a:lnTo>
                  <a:pt x="11642" y="608298"/>
                </a:lnTo>
                <a:cubicBezTo>
                  <a:pt x="5315" y="608298"/>
                  <a:pt x="0" y="602991"/>
                  <a:pt x="0" y="596673"/>
                </a:cubicBezTo>
                <a:lnTo>
                  <a:pt x="0" y="81376"/>
                </a:lnTo>
                <a:cubicBezTo>
                  <a:pt x="0" y="75563"/>
                  <a:pt x="4556" y="70509"/>
                  <a:pt x="10377" y="69751"/>
                </a:cubicBezTo>
                <a:lnTo>
                  <a:pt x="42266" y="6065"/>
                </a:lnTo>
                <a:cubicBezTo>
                  <a:pt x="44291" y="2022"/>
                  <a:pt x="48530" y="0"/>
                  <a:pt x="5277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30" name="文本框 29">
            <a:extLst>
              <a:ext uri="{FF2B5EF4-FFF2-40B4-BE49-F238E27FC236}">
                <a16:creationId xmlns:a16="http://schemas.microsoft.com/office/drawing/2014/main" id="{F3C09586-FC1E-FE27-66C3-A0D8B7010EA2}"/>
              </a:ext>
            </a:extLst>
          </p:cNvPr>
          <p:cNvSpPr txBox="1"/>
          <p:nvPr/>
        </p:nvSpPr>
        <p:spPr>
          <a:xfrm>
            <a:off x="919523" y="5446997"/>
            <a:ext cx="1707567" cy="369332"/>
          </a:xfrm>
          <a:prstGeom prst="rect">
            <a:avLst/>
          </a:prstGeom>
          <a:noFill/>
        </p:spPr>
        <p:txBody>
          <a:bodyPr wrap="square" rtlCol="0">
            <a:spAutoFit/>
          </a:bodyPr>
          <a:lstStyle>
            <a:defPPr>
              <a:defRPr lang="zh-CN"/>
            </a:defPPr>
            <a:lvl1pPr>
              <a:defRPr>
                <a:gradFill flip="none" rotWithShape="1">
                  <a:gsLst>
                    <a:gs pos="0">
                      <a:schemeClr val="accent1"/>
                    </a:gs>
                    <a:gs pos="100000">
                      <a:schemeClr val="accent1">
                        <a:lumMod val="40000"/>
                        <a:lumOff val="60000"/>
                      </a:schemeClr>
                    </a:gs>
                  </a:gsLst>
                  <a:lin ang="2700000" scaled="1"/>
                  <a:tileRect/>
                </a:gradFill>
              </a:defRPr>
            </a:lvl1pPr>
          </a:lstStyle>
          <a:p>
            <a:r>
              <a:rPr lang="zh-CN" altLang="en-US" dirty="0"/>
              <a:t>在此键入标题</a:t>
            </a:r>
          </a:p>
        </p:txBody>
      </p:sp>
      <p:sp>
        <p:nvSpPr>
          <p:cNvPr id="31" name="文本框 30">
            <a:extLst>
              <a:ext uri="{FF2B5EF4-FFF2-40B4-BE49-F238E27FC236}">
                <a16:creationId xmlns:a16="http://schemas.microsoft.com/office/drawing/2014/main" id="{799A7A57-4443-2339-C66B-30C315DAED7A}"/>
              </a:ext>
            </a:extLst>
          </p:cNvPr>
          <p:cNvSpPr txBox="1"/>
          <p:nvPr/>
        </p:nvSpPr>
        <p:spPr>
          <a:xfrm>
            <a:off x="911952" y="5813778"/>
            <a:ext cx="2664496" cy="592022"/>
          </a:xfrm>
          <a:prstGeom prst="rect">
            <a:avLst/>
          </a:prstGeom>
          <a:noFill/>
        </p:spPr>
        <p:txBody>
          <a:bodyPr wrap="square" rtlCol="0">
            <a:spAutoFit/>
          </a:bodyPr>
          <a:lstStyle>
            <a:defPPr>
              <a:defRPr lang="zh-CN"/>
            </a:defPPr>
            <a:lvl1pPr>
              <a:lnSpc>
                <a:spcPct val="120000"/>
              </a:lnSpc>
              <a:defRPr sz="1400">
                <a:solidFill>
                  <a:schemeClr val="bg2">
                    <a:lumMod val="90000"/>
                  </a:schemeClr>
                </a:solidFill>
              </a:defRPr>
            </a:lvl1pPr>
          </a:lstStyle>
          <a:p>
            <a:r>
              <a:rPr lang="zh-CN" altLang="en-US" dirty="0">
                <a:solidFill>
                  <a:schemeClr val="bg1">
                    <a:lumMod val="75000"/>
                  </a:schemeClr>
                </a:solidFill>
              </a:rPr>
              <a:t>在此键入文本在此键入文本在此键入文本在此键入文本</a:t>
            </a:r>
          </a:p>
        </p:txBody>
      </p:sp>
      <p:sp>
        <p:nvSpPr>
          <p:cNvPr id="32" name="文本框 31">
            <a:extLst>
              <a:ext uri="{FF2B5EF4-FFF2-40B4-BE49-F238E27FC236}">
                <a16:creationId xmlns:a16="http://schemas.microsoft.com/office/drawing/2014/main" id="{6220D2E9-2836-A6E6-B0AB-9BAB49B0CA8C}"/>
              </a:ext>
            </a:extLst>
          </p:cNvPr>
          <p:cNvSpPr txBox="1"/>
          <p:nvPr/>
        </p:nvSpPr>
        <p:spPr>
          <a:xfrm>
            <a:off x="4689272" y="5066304"/>
            <a:ext cx="1707567" cy="369332"/>
          </a:xfrm>
          <a:prstGeom prst="rect">
            <a:avLst/>
          </a:prstGeom>
          <a:noFill/>
        </p:spPr>
        <p:txBody>
          <a:bodyPr wrap="square" rtlCol="0">
            <a:spAutoFit/>
          </a:bodyPr>
          <a:lstStyle>
            <a:defPPr>
              <a:defRPr lang="zh-CN"/>
            </a:defPPr>
            <a:lvl1pPr>
              <a:defRPr>
                <a:gradFill flip="none" rotWithShape="1">
                  <a:gsLst>
                    <a:gs pos="0">
                      <a:schemeClr val="accent1"/>
                    </a:gs>
                    <a:gs pos="100000">
                      <a:schemeClr val="accent1">
                        <a:lumMod val="40000"/>
                        <a:lumOff val="60000"/>
                      </a:schemeClr>
                    </a:gs>
                  </a:gsLst>
                  <a:lin ang="2700000" scaled="1"/>
                  <a:tileRect/>
                </a:gradFill>
              </a:defRPr>
            </a:lvl1pPr>
          </a:lstStyle>
          <a:p>
            <a:r>
              <a:rPr lang="zh-CN" altLang="en-US" dirty="0"/>
              <a:t>在此键入标题</a:t>
            </a:r>
          </a:p>
        </p:txBody>
      </p:sp>
      <p:sp>
        <p:nvSpPr>
          <p:cNvPr id="33" name="文本框 32">
            <a:extLst>
              <a:ext uri="{FF2B5EF4-FFF2-40B4-BE49-F238E27FC236}">
                <a16:creationId xmlns:a16="http://schemas.microsoft.com/office/drawing/2014/main" id="{52C956D8-E494-D69F-4B15-A414960356A0}"/>
              </a:ext>
            </a:extLst>
          </p:cNvPr>
          <p:cNvSpPr txBox="1"/>
          <p:nvPr/>
        </p:nvSpPr>
        <p:spPr>
          <a:xfrm>
            <a:off x="4681701" y="5433085"/>
            <a:ext cx="2664496" cy="592022"/>
          </a:xfrm>
          <a:prstGeom prst="rect">
            <a:avLst/>
          </a:prstGeom>
          <a:noFill/>
        </p:spPr>
        <p:txBody>
          <a:bodyPr wrap="square" rtlCol="0">
            <a:spAutoFit/>
          </a:bodyPr>
          <a:lstStyle>
            <a:defPPr>
              <a:defRPr lang="zh-CN"/>
            </a:defPPr>
            <a:lvl1pPr>
              <a:lnSpc>
                <a:spcPct val="120000"/>
              </a:lnSpc>
              <a:defRPr sz="1400">
                <a:solidFill>
                  <a:schemeClr val="bg2">
                    <a:lumMod val="90000"/>
                  </a:schemeClr>
                </a:solidFill>
              </a:defRPr>
            </a:lvl1pPr>
          </a:lstStyle>
          <a:p>
            <a:r>
              <a:rPr lang="zh-CN" altLang="en-US" dirty="0">
                <a:solidFill>
                  <a:schemeClr val="bg1">
                    <a:lumMod val="75000"/>
                  </a:schemeClr>
                </a:solidFill>
              </a:rPr>
              <a:t>在此键入文本在此键入文本在此键入文本在此键入文本</a:t>
            </a:r>
          </a:p>
        </p:txBody>
      </p:sp>
      <p:sp>
        <p:nvSpPr>
          <p:cNvPr id="34" name="文本框 33">
            <a:extLst>
              <a:ext uri="{FF2B5EF4-FFF2-40B4-BE49-F238E27FC236}">
                <a16:creationId xmlns:a16="http://schemas.microsoft.com/office/drawing/2014/main" id="{6C0FD40A-6B07-BFE1-1C0B-32B81B25CDBD}"/>
              </a:ext>
            </a:extLst>
          </p:cNvPr>
          <p:cNvSpPr txBox="1"/>
          <p:nvPr/>
        </p:nvSpPr>
        <p:spPr>
          <a:xfrm>
            <a:off x="9061007" y="5535053"/>
            <a:ext cx="1707567" cy="369332"/>
          </a:xfrm>
          <a:prstGeom prst="rect">
            <a:avLst/>
          </a:prstGeom>
          <a:noFill/>
        </p:spPr>
        <p:txBody>
          <a:bodyPr wrap="square" rtlCol="0">
            <a:spAutoFit/>
          </a:bodyPr>
          <a:lstStyle>
            <a:defPPr>
              <a:defRPr lang="zh-CN"/>
            </a:defPPr>
            <a:lvl1pPr>
              <a:defRPr>
                <a:gradFill flip="none" rotWithShape="1">
                  <a:gsLst>
                    <a:gs pos="0">
                      <a:schemeClr val="accent1"/>
                    </a:gs>
                    <a:gs pos="100000">
                      <a:schemeClr val="accent1">
                        <a:lumMod val="40000"/>
                        <a:lumOff val="60000"/>
                      </a:schemeClr>
                    </a:gs>
                  </a:gsLst>
                  <a:lin ang="2700000" scaled="1"/>
                  <a:tileRect/>
                </a:gradFill>
              </a:defRPr>
            </a:lvl1pPr>
          </a:lstStyle>
          <a:p>
            <a:r>
              <a:rPr lang="zh-CN" altLang="en-US" dirty="0"/>
              <a:t>在此键入标题</a:t>
            </a:r>
          </a:p>
        </p:txBody>
      </p:sp>
      <p:sp>
        <p:nvSpPr>
          <p:cNvPr id="35" name="文本框 34">
            <a:extLst>
              <a:ext uri="{FF2B5EF4-FFF2-40B4-BE49-F238E27FC236}">
                <a16:creationId xmlns:a16="http://schemas.microsoft.com/office/drawing/2014/main" id="{4C4C35F5-126C-3A6F-4E7A-C04E8D20A87A}"/>
              </a:ext>
            </a:extLst>
          </p:cNvPr>
          <p:cNvSpPr txBox="1"/>
          <p:nvPr/>
        </p:nvSpPr>
        <p:spPr>
          <a:xfrm>
            <a:off x="9053436" y="5901834"/>
            <a:ext cx="2664496" cy="592022"/>
          </a:xfrm>
          <a:prstGeom prst="rect">
            <a:avLst/>
          </a:prstGeom>
          <a:noFill/>
        </p:spPr>
        <p:txBody>
          <a:bodyPr wrap="square" rtlCol="0">
            <a:spAutoFit/>
          </a:bodyPr>
          <a:lstStyle>
            <a:defPPr>
              <a:defRPr lang="zh-CN"/>
            </a:defPPr>
            <a:lvl1pPr>
              <a:lnSpc>
                <a:spcPct val="120000"/>
              </a:lnSpc>
              <a:defRPr sz="1400">
                <a:solidFill>
                  <a:schemeClr val="bg2">
                    <a:lumMod val="90000"/>
                  </a:schemeClr>
                </a:solidFill>
              </a:defRPr>
            </a:lvl1pPr>
          </a:lstStyle>
          <a:p>
            <a:r>
              <a:rPr lang="zh-CN" altLang="en-US" dirty="0">
                <a:solidFill>
                  <a:schemeClr val="bg1">
                    <a:lumMod val="75000"/>
                  </a:schemeClr>
                </a:solidFill>
              </a:rPr>
              <a:t>在此键入文本在此键入文本在此键入文本在此键入文本</a:t>
            </a:r>
          </a:p>
        </p:txBody>
      </p:sp>
      <p:sp>
        <p:nvSpPr>
          <p:cNvPr id="36" name="文本框 35">
            <a:extLst>
              <a:ext uri="{FF2B5EF4-FFF2-40B4-BE49-F238E27FC236}">
                <a16:creationId xmlns:a16="http://schemas.microsoft.com/office/drawing/2014/main" id="{7BD3F629-71E2-490E-536C-7A0BF9D9CE13}"/>
              </a:ext>
            </a:extLst>
          </p:cNvPr>
          <p:cNvSpPr txBox="1"/>
          <p:nvPr/>
        </p:nvSpPr>
        <p:spPr>
          <a:xfrm>
            <a:off x="9504841" y="2771120"/>
            <a:ext cx="1707567" cy="369332"/>
          </a:xfrm>
          <a:prstGeom prst="rect">
            <a:avLst/>
          </a:prstGeom>
          <a:noFill/>
        </p:spPr>
        <p:txBody>
          <a:bodyPr wrap="square" rtlCol="0">
            <a:spAutoFit/>
          </a:bodyPr>
          <a:lstStyle>
            <a:defPPr>
              <a:defRPr lang="zh-CN"/>
            </a:defPPr>
            <a:lvl1pPr>
              <a:defRPr>
                <a:gradFill flip="none" rotWithShape="1">
                  <a:gsLst>
                    <a:gs pos="0">
                      <a:schemeClr val="accent1"/>
                    </a:gs>
                    <a:gs pos="100000">
                      <a:schemeClr val="accent1">
                        <a:lumMod val="40000"/>
                        <a:lumOff val="60000"/>
                      </a:schemeClr>
                    </a:gs>
                  </a:gsLst>
                  <a:lin ang="2700000" scaled="1"/>
                  <a:tileRect/>
                </a:gradFill>
              </a:defRPr>
            </a:lvl1pPr>
          </a:lstStyle>
          <a:p>
            <a:r>
              <a:rPr lang="zh-CN" altLang="en-US" dirty="0"/>
              <a:t>在此键入标题</a:t>
            </a:r>
          </a:p>
        </p:txBody>
      </p:sp>
      <p:sp>
        <p:nvSpPr>
          <p:cNvPr id="37" name="文本框 36">
            <a:extLst>
              <a:ext uri="{FF2B5EF4-FFF2-40B4-BE49-F238E27FC236}">
                <a16:creationId xmlns:a16="http://schemas.microsoft.com/office/drawing/2014/main" id="{CE58DB2B-FEC5-25CC-8267-DA6E57552864}"/>
              </a:ext>
            </a:extLst>
          </p:cNvPr>
          <p:cNvSpPr txBox="1"/>
          <p:nvPr/>
        </p:nvSpPr>
        <p:spPr>
          <a:xfrm>
            <a:off x="9497270" y="3137901"/>
            <a:ext cx="2664496" cy="592022"/>
          </a:xfrm>
          <a:prstGeom prst="rect">
            <a:avLst/>
          </a:prstGeom>
          <a:noFill/>
        </p:spPr>
        <p:txBody>
          <a:bodyPr wrap="square" rtlCol="0">
            <a:spAutoFit/>
          </a:bodyPr>
          <a:lstStyle>
            <a:defPPr>
              <a:defRPr lang="zh-CN"/>
            </a:defPPr>
            <a:lvl1pPr>
              <a:lnSpc>
                <a:spcPct val="120000"/>
              </a:lnSpc>
              <a:defRPr sz="1400">
                <a:solidFill>
                  <a:schemeClr val="bg2">
                    <a:lumMod val="90000"/>
                  </a:schemeClr>
                </a:solidFill>
              </a:defRPr>
            </a:lvl1pPr>
          </a:lstStyle>
          <a:p>
            <a:r>
              <a:rPr lang="zh-CN" altLang="en-US" dirty="0">
                <a:solidFill>
                  <a:schemeClr val="bg1">
                    <a:lumMod val="75000"/>
                  </a:schemeClr>
                </a:solidFill>
              </a:rPr>
              <a:t>在此键入文本在此键入文本在此键入文本在此键入文本</a:t>
            </a:r>
          </a:p>
        </p:txBody>
      </p:sp>
      <p:sp>
        <p:nvSpPr>
          <p:cNvPr id="38" name="文本框 37">
            <a:extLst>
              <a:ext uri="{FF2B5EF4-FFF2-40B4-BE49-F238E27FC236}">
                <a16:creationId xmlns:a16="http://schemas.microsoft.com/office/drawing/2014/main" id="{49CC0052-6D04-020A-78B2-4041C0ED27CC}"/>
              </a:ext>
            </a:extLst>
          </p:cNvPr>
          <p:cNvSpPr txBox="1"/>
          <p:nvPr/>
        </p:nvSpPr>
        <p:spPr>
          <a:xfrm>
            <a:off x="1317523" y="2606578"/>
            <a:ext cx="1707567" cy="369332"/>
          </a:xfrm>
          <a:prstGeom prst="rect">
            <a:avLst/>
          </a:prstGeom>
          <a:noFill/>
        </p:spPr>
        <p:txBody>
          <a:bodyPr wrap="square" rtlCol="0">
            <a:spAutoFit/>
          </a:bodyPr>
          <a:lstStyle/>
          <a:p>
            <a:r>
              <a:rPr lang="zh-CN" altLang="en-US" dirty="0">
                <a:gradFill flip="none" rotWithShape="1">
                  <a:gsLst>
                    <a:gs pos="0">
                      <a:schemeClr val="accent1"/>
                    </a:gs>
                    <a:gs pos="100000">
                      <a:schemeClr val="accent1">
                        <a:lumMod val="40000"/>
                        <a:lumOff val="60000"/>
                      </a:schemeClr>
                    </a:gs>
                  </a:gsLst>
                  <a:lin ang="2700000" scaled="1"/>
                  <a:tileRect/>
                </a:gradFill>
              </a:rPr>
              <a:t>在此键入标题</a:t>
            </a:r>
          </a:p>
        </p:txBody>
      </p:sp>
      <p:sp>
        <p:nvSpPr>
          <p:cNvPr id="39" name="文本框 38">
            <a:extLst>
              <a:ext uri="{FF2B5EF4-FFF2-40B4-BE49-F238E27FC236}">
                <a16:creationId xmlns:a16="http://schemas.microsoft.com/office/drawing/2014/main" id="{FDE4EFDE-AAD8-2E95-B84A-2097F4B17A71}"/>
              </a:ext>
            </a:extLst>
          </p:cNvPr>
          <p:cNvSpPr txBox="1"/>
          <p:nvPr/>
        </p:nvSpPr>
        <p:spPr>
          <a:xfrm>
            <a:off x="611886" y="2973359"/>
            <a:ext cx="2437903" cy="592022"/>
          </a:xfrm>
          <a:prstGeom prst="rect">
            <a:avLst/>
          </a:prstGeom>
          <a:noFill/>
        </p:spPr>
        <p:txBody>
          <a:bodyPr wrap="square" rtlCol="0">
            <a:spAutoFit/>
          </a:bodyPr>
          <a:lstStyle>
            <a:defPPr>
              <a:defRPr lang="zh-CN"/>
            </a:defPPr>
            <a:lvl1pPr>
              <a:lnSpc>
                <a:spcPct val="120000"/>
              </a:lnSpc>
              <a:defRPr sz="1400">
                <a:solidFill>
                  <a:schemeClr val="bg2">
                    <a:lumMod val="90000"/>
                  </a:schemeClr>
                </a:solidFill>
              </a:defRPr>
            </a:lvl1pPr>
          </a:lstStyle>
          <a:p>
            <a:pPr algn="r"/>
            <a:r>
              <a:rPr lang="zh-CN" altLang="en-US" dirty="0">
                <a:solidFill>
                  <a:schemeClr val="bg1">
                    <a:lumMod val="75000"/>
                  </a:schemeClr>
                </a:solidFill>
              </a:rPr>
              <a:t>在此键入文本在此键入文本在此键入文本在此键入文本</a:t>
            </a:r>
          </a:p>
        </p:txBody>
      </p:sp>
      <p:sp>
        <p:nvSpPr>
          <p:cNvPr id="40" name="椭圆 39">
            <a:extLst>
              <a:ext uri="{FF2B5EF4-FFF2-40B4-BE49-F238E27FC236}">
                <a16:creationId xmlns:a16="http://schemas.microsoft.com/office/drawing/2014/main" id="{28967041-174B-CF92-796A-3C705BC1FC6B}"/>
              </a:ext>
            </a:extLst>
          </p:cNvPr>
          <p:cNvSpPr/>
          <p:nvPr/>
        </p:nvSpPr>
        <p:spPr>
          <a:xfrm>
            <a:off x="7427439" y="3582030"/>
            <a:ext cx="750627" cy="750627"/>
          </a:xfrm>
          <a:prstGeom prst="ellipse">
            <a:avLst/>
          </a:prstGeom>
          <a:gradFill>
            <a:gsLst>
              <a:gs pos="0">
                <a:schemeClr val="accent1">
                  <a:lumMod val="85000"/>
                  <a:lumOff val="15000"/>
                </a:schemeClr>
              </a:gs>
              <a:gs pos="100000">
                <a:schemeClr val="accent1"/>
              </a:gs>
            </a:gsLst>
            <a:lin ang="16200000" scaled="1"/>
          </a:gra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9" name="promotions_372754">
            <a:extLst>
              <a:ext uri="{FF2B5EF4-FFF2-40B4-BE49-F238E27FC236}">
                <a16:creationId xmlns:a16="http://schemas.microsoft.com/office/drawing/2014/main" id="{6FE02967-E912-E65D-F60D-9C1468502D83}"/>
              </a:ext>
            </a:extLst>
          </p:cNvPr>
          <p:cNvSpPr/>
          <p:nvPr/>
        </p:nvSpPr>
        <p:spPr>
          <a:xfrm>
            <a:off x="7563941" y="3736790"/>
            <a:ext cx="477622" cy="477711"/>
          </a:xfrm>
          <a:custGeom>
            <a:avLst/>
            <a:gdLst>
              <a:gd name="T0" fmla="*/ 7172 w 11200"/>
              <a:gd name="T1" fmla="*/ 4400 h 11201"/>
              <a:gd name="T2" fmla="*/ 3972 w 11200"/>
              <a:gd name="T3" fmla="*/ 4400 h 11201"/>
              <a:gd name="T4" fmla="*/ 3572 w 11200"/>
              <a:gd name="T5" fmla="*/ 4000 h 11201"/>
              <a:gd name="T6" fmla="*/ 3972 w 11200"/>
              <a:gd name="T7" fmla="*/ 3600 h 11201"/>
              <a:gd name="T8" fmla="*/ 7172 w 11200"/>
              <a:gd name="T9" fmla="*/ 3600 h 11201"/>
              <a:gd name="T10" fmla="*/ 7572 w 11200"/>
              <a:gd name="T11" fmla="*/ 4000 h 11201"/>
              <a:gd name="T12" fmla="*/ 7172 w 11200"/>
              <a:gd name="T13" fmla="*/ 4400 h 11201"/>
              <a:gd name="T14" fmla="*/ 6413 w 11200"/>
              <a:gd name="T15" fmla="*/ 6000 h 11201"/>
              <a:gd name="T16" fmla="*/ 3972 w 11200"/>
              <a:gd name="T17" fmla="*/ 6000 h 11201"/>
              <a:gd name="T18" fmla="*/ 3572 w 11200"/>
              <a:gd name="T19" fmla="*/ 5600 h 11201"/>
              <a:gd name="T20" fmla="*/ 3972 w 11200"/>
              <a:gd name="T21" fmla="*/ 5200 h 11201"/>
              <a:gd name="T22" fmla="*/ 6413 w 11200"/>
              <a:gd name="T23" fmla="*/ 5200 h 11201"/>
              <a:gd name="T24" fmla="*/ 6813 w 11200"/>
              <a:gd name="T25" fmla="*/ 5600 h 11201"/>
              <a:gd name="T26" fmla="*/ 6413 w 11200"/>
              <a:gd name="T27" fmla="*/ 6000 h 11201"/>
              <a:gd name="T28" fmla="*/ 11200 w 11200"/>
              <a:gd name="T29" fmla="*/ 4800 h 11201"/>
              <a:gd name="T30" fmla="*/ 5600 w 11200"/>
              <a:gd name="T31" fmla="*/ 0 h 11201"/>
              <a:gd name="T32" fmla="*/ 0 w 11200"/>
              <a:gd name="T33" fmla="*/ 4800 h 11201"/>
              <a:gd name="T34" fmla="*/ 2162 w 11200"/>
              <a:gd name="T35" fmla="*/ 8558 h 11201"/>
              <a:gd name="T36" fmla="*/ 2717 w 11200"/>
              <a:gd name="T37" fmla="*/ 8452 h 11201"/>
              <a:gd name="T38" fmla="*/ 2611 w 11200"/>
              <a:gd name="T39" fmla="*/ 7896 h 11201"/>
              <a:gd name="T40" fmla="*/ 800 w 11200"/>
              <a:gd name="T41" fmla="*/ 4800 h 11201"/>
              <a:gd name="T42" fmla="*/ 5600 w 11200"/>
              <a:gd name="T43" fmla="*/ 800 h 11201"/>
              <a:gd name="T44" fmla="*/ 10400 w 11200"/>
              <a:gd name="T45" fmla="*/ 4800 h 11201"/>
              <a:gd name="T46" fmla="*/ 5600 w 11200"/>
              <a:gd name="T47" fmla="*/ 8800 h 11201"/>
              <a:gd name="T48" fmla="*/ 5530 w 11200"/>
              <a:gd name="T49" fmla="*/ 8814 h 11201"/>
              <a:gd name="T50" fmla="*/ 5083 w 11200"/>
              <a:gd name="T51" fmla="*/ 9066 h 11201"/>
              <a:gd name="T52" fmla="*/ 3906 w 11200"/>
              <a:gd name="T53" fmla="*/ 9989 h 11201"/>
              <a:gd name="T54" fmla="*/ 3950 w 11200"/>
              <a:gd name="T55" fmla="*/ 9002 h 11201"/>
              <a:gd name="T56" fmla="*/ 3576 w 11200"/>
              <a:gd name="T57" fmla="*/ 8802 h 11201"/>
              <a:gd name="T58" fmla="*/ 3176 w 11200"/>
              <a:gd name="T59" fmla="*/ 9202 h 11201"/>
              <a:gd name="T60" fmla="*/ 3229 w 11200"/>
              <a:gd name="T61" fmla="*/ 9402 h 11201"/>
              <a:gd name="T62" fmla="*/ 2816 w 11200"/>
              <a:gd name="T63" fmla="*/ 10650 h 11201"/>
              <a:gd name="T64" fmla="*/ 2908 w 11200"/>
              <a:gd name="T65" fmla="*/ 11088 h 11201"/>
              <a:gd name="T66" fmla="*/ 3187 w 11200"/>
              <a:gd name="T67" fmla="*/ 11201 h 11201"/>
              <a:gd name="T68" fmla="*/ 3349 w 11200"/>
              <a:gd name="T69" fmla="*/ 11166 h 11201"/>
              <a:gd name="T70" fmla="*/ 5694 w 11200"/>
              <a:gd name="T71" fmla="*/ 9596 h 11201"/>
              <a:gd name="T72" fmla="*/ 11200 w 11200"/>
              <a:gd name="T73" fmla="*/ 4800 h 11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200" h="11201">
                <a:moveTo>
                  <a:pt x="7172" y="4400"/>
                </a:moveTo>
                <a:lnTo>
                  <a:pt x="3972" y="4400"/>
                </a:lnTo>
                <a:cubicBezTo>
                  <a:pt x="3751" y="4400"/>
                  <a:pt x="3572" y="4221"/>
                  <a:pt x="3572" y="4000"/>
                </a:cubicBezTo>
                <a:cubicBezTo>
                  <a:pt x="3572" y="3779"/>
                  <a:pt x="3751" y="3600"/>
                  <a:pt x="3972" y="3600"/>
                </a:cubicBezTo>
                <a:lnTo>
                  <a:pt x="7172" y="3600"/>
                </a:lnTo>
                <a:cubicBezTo>
                  <a:pt x="7393" y="3600"/>
                  <a:pt x="7572" y="3779"/>
                  <a:pt x="7572" y="4000"/>
                </a:cubicBezTo>
                <a:cubicBezTo>
                  <a:pt x="7572" y="4221"/>
                  <a:pt x="7393" y="4400"/>
                  <a:pt x="7172" y="4400"/>
                </a:cubicBezTo>
                <a:close/>
                <a:moveTo>
                  <a:pt x="6413" y="6000"/>
                </a:moveTo>
                <a:lnTo>
                  <a:pt x="3972" y="6000"/>
                </a:lnTo>
                <a:cubicBezTo>
                  <a:pt x="3751" y="6000"/>
                  <a:pt x="3572" y="5821"/>
                  <a:pt x="3572" y="5600"/>
                </a:cubicBezTo>
                <a:cubicBezTo>
                  <a:pt x="3572" y="5379"/>
                  <a:pt x="3751" y="5200"/>
                  <a:pt x="3972" y="5200"/>
                </a:cubicBezTo>
                <a:lnTo>
                  <a:pt x="6413" y="5200"/>
                </a:lnTo>
                <a:cubicBezTo>
                  <a:pt x="6634" y="5200"/>
                  <a:pt x="6813" y="5379"/>
                  <a:pt x="6813" y="5600"/>
                </a:cubicBezTo>
                <a:cubicBezTo>
                  <a:pt x="6813" y="5821"/>
                  <a:pt x="6634" y="6000"/>
                  <a:pt x="6413" y="6000"/>
                </a:cubicBezTo>
                <a:close/>
                <a:moveTo>
                  <a:pt x="11200" y="4800"/>
                </a:moveTo>
                <a:cubicBezTo>
                  <a:pt x="11200" y="2153"/>
                  <a:pt x="8688" y="0"/>
                  <a:pt x="5600" y="0"/>
                </a:cubicBezTo>
                <a:cubicBezTo>
                  <a:pt x="2512" y="0"/>
                  <a:pt x="0" y="2153"/>
                  <a:pt x="0" y="4800"/>
                </a:cubicBezTo>
                <a:cubicBezTo>
                  <a:pt x="0" y="6256"/>
                  <a:pt x="788" y="7626"/>
                  <a:pt x="2162" y="8558"/>
                </a:cubicBezTo>
                <a:cubicBezTo>
                  <a:pt x="2344" y="8683"/>
                  <a:pt x="2593" y="8635"/>
                  <a:pt x="2717" y="8452"/>
                </a:cubicBezTo>
                <a:cubicBezTo>
                  <a:pt x="2841" y="8269"/>
                  <a:pt x="2794" y="8020"/>
                  <a:pt x="2611" y="7896"/>
                </a:cubicBezTo>
                <a:cubicBezTo>
                  <a:pt x="1460" y="7115"/>
                  <a:pt x="800" y="5987"/>
                  <a:pt x="800" y="4800"/>
                </a:cubicBezTo>
                <a:cubicBezTo>
                  <a:pt x="800" y="2594"/>
                  <a:pt x="2953" y="800"/>
                  <a:pt x="5600" y="800"/>
                </a:cubicBezTo>
                <a:cubicBezTo>
                  <a:pt x="8247" y="800"/>
                  <a:pt x="10400" y="2594"/>
                  <a:pt x="10400" y="4800"/>
                </a:cubicBezTo>
                <a:cubicBezTo>
                  <a:pt x="10400" y="7006"/>
                  <a:pt x="8247" y="8800"/>
                  <a:pt x="5600" y="8800"/>
                </a:cubicBezTo>
                <a:cubicBezTo>
                  <a:pt x="5575" y="8800"/>
                  <a:pt x="5554" y="8810"/>
                  <a:pt x="5530" y="8814"/>
                </a:cubicBezTo>
                <a:cubicBezTo>
                  <a:pt x="5341" y="8780"/>
                  <a:pt x="5150" y="8879"/>
                  <a:pt x="5083" y="9066"/>
                </a:cubicBezTo>
                <a:cubicBezTo>
                  <a:pt x="5006" y="9284"/>
                  <a:pt x="4504" y="9650"/>
                  <a:pt x="3906" y="9989"/>
                </a:cubicBezTo>
                <a:cubicBezTo>
                  <a:pt x="4124" y="9261"/>
                  <a:pt x="4020" y="9105"/>
                  <a:pt x="3950" y="9002"/>
                </a:cubicBezTo>
                <a:cubicBezTo>
                  <a:pt x="3866" y="8877"/>
                  <a:pt x="3726" y="8802"/>
                  <a:pt x="3576" y="8802"/>
                </a:cubicBezTo>
                <a:cubicBezTo>
                  <a:pt x="3355" y="8802"/>
                  <a:pt x="3176" y="8981"/>
                  <a:pt x="3176" y="9202"/>
                </a:cubicBezTo>
                <a:cubicBezTo>
                  <a:pt x="3176" y="9275"/>
                  <a:pt x="3195" y="9343"/>
                  <a:pt x="3229" y="9402"/>
                </a:cubicBezTo>
                <a:cubicBezTo>
                  <a:pt x="3189" y="9630"/>
                  <a:pt x="3014" y="10162"/>
                  <a:pt x="2816" y="10650"/>
                </a:cubicBezTo>
                <a:cubicBezTo>
                  <a:pt x="2754" y="10801"/>
                  <a:pt x="2791" y="10975"/>
                  <a:pt x="2908" y="11088"/>
                </a:cubicBezTo>
                <a:cubicBezTo>
                  <a:pt x="2984" y="11162"/>
                  <a:pt x="3085" y="11201"/>
                  <a:pt x="3187" y="11201"/>
                </a:cubicBezTo>
                <a:cubicBezTo>
                  <a:pt x="3242" y="11201"/>
                  <a:pt x="3297" y="11190"/>
                  <a:pt x="3349" y="11166"/>
                </a:cubicBezTo>
                <a:cubicBezTo>
                  <a:pt x="3805" y="10963"/>
                  <a:pt x="5195" y="10302"/>
                  <a:pt x="5694" y="9596"/>
                </a:cubicBezTo>
                <a:cubicBezTo>
                  <a:pt x="8739" y="9552"/>
                  <a:pt x="11200" y="7420"/>
                  <a:pt x="11200" y="480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42" name="文本框 41">
            <a:extLst>
              <a:ext uri="{FF2B5EF4-FFF2-40B4-BE49-F238E27FC236}">
                <a16:creationId xmlns:a16="http://schemas.microsoft.com/office/drawing/2014/main" id="{A608C07A-0191-8C1C-196F-14972B681842}"/>
              </a:ext>
            </a:extLst>
          </p:cNvPr>
          <p:cNvSpPr txBox="1"/>
          <p:nvPr/>
        </p:nvSpPr>
        <p:spPr>
          <a:xfrm>
            <a:off x="6713281" y="2444638"/>
            <a:ext cx="1707567" cy="369332"/>
          </a:xfrm>
          <a:prstGeom prst="rect">
            <a:avLst/>
          </a:prstGeom>
          <a:noFill/>
        </p:spPr>
        <p:txBody>
          <a:bodyPr wrap="square" rtlCol="0">
            <a:spAutoFit/>
          </a:bodyPr>
          <a:lstStyle>
            <a:defPPr>
              <a:defRPr lang="zh-CN"/>
            </a:defPPr>
            <a:lvl1pPr>
              <a:defRPr>
                <a:gradFill flip="none" rotWithShape="1">
                  <a:gsLst>
                    <a:gs pos="0">
                      <a:schemeClr val="accent1"/>
                    </a:gs>
                    <a:gs pos="100000">
                      <a:schemeClr val="accent1">
                        <a:lumMod val="40000"/>
                        <a:lumOff val="60000"/>
                      </a:schemeClr>
                    </a:gs>
                  </a:gsLst>
                  <a:lin ang="2700000" scaled="1"/>
                  <a:tileRect/>
                </a:gradFill>
              </a:defRPr>
            </a:lvl1pPr>
          </a:lstStyle>
          <a:p>
            <a:r>
              <a:rPr lang="zh-CN" altLang="en-US" dirty="0"/>
              <a:t>在此键入标题</a:t>
            </a:r>
          </a:p>
        </p:txBody>
      </p:sp>
      <p:sp>
        <p:nvSpPr>
          <p:cNvPr id="43" name="文本框 42">
            <a:extLst>
              <a:ext uri="{FF2B5EF4-FFF2-40B4-BE49-F238E27FC236}">
                <a16:creationId xmlns:a16="http://schemas.microsoft.com/office/drawing/2014/main" id="{8D2A187E-21C7-C377-4AFE-3BB68264527A}"/>
              </a:ext>
            </a:extLst>
          </p:cNvPr>
          <p:cNvSpPr txBox="1"/>
          <p:nvPr/>
        </p:nvSpPr>
        <p:spPr>
          <a:xfrm>
            <a:off x="6705710" y="2811419"/>
            <a:ext cx="2664496" cy="592022"/>
          </a:xfrm>
          <a:prstGeom prst="rect">
            <a:avLst/>
          </a:prstGeom>
          <a:noFill/>
        </p:spPr>
        <p:txBody>
          <a:bodyPr wrap="square" rtlCol="0">
            <a:spAutoFit/>
          </a:bodyPr>
          <a:lstStyle>
            <a:defPPr>
              <a:defRPr lang="zh-CN"/>
            </a:defPPr>
            <a:lvl1pPr>
              <a:lnSpc>
                <a:spcPct val="120000"/>
              </a:lnSpc>
              <a:defRPr sz="1400">
                <a:solidFill>
                  <a:schemeClr val="bg2">
                    <a:lumMod val="90000"/>
                  </a:schemeClr>
                </a:solidFill>
              </a:defRPr>
            </a:lvl1pPr>
          </a:lstStyle>
          <a:p>
            <a:r>
              <a:rPr lang="zh-CN" altLang="en-US" dirty="0">
                <a:solidFill>
                  <a:schemeClr val="bg1">
                    <a:lumMod val="75000"/>
                  </a:schemeClr>
                </a:solidFill>
              </a:rPr>
              <a:t>在此键入文本在此键入文本在此键入文本在此键入文本</a:t>
            </a:r>
          </a:p>
        </p:txBody>
      </p:sp>
      <p:sp>
        <p:nvSpPr>
          <p:cNvPr id="44" name="文本框 43">
            <a:extLst>
              <a:ext uri="{FF2B5EF4-FFF2-40B4-BE49-F238E27FC236}">
                <a16:creationId xmlns:a16="http://schemas.microsoft.com/office/drawing/2014/main" id="{F0AD6147-A6D5-5EB9-4546-2C6EB9B97FDA}"/>
              </a:ext>
            </a:extLst>
          </p:cNvPr>
          <p:cNvSpPr txBox="1"/>
          <p:nvPr/>
        </p:nvSpPr>
        <p:spPr>
          <a:xfrm>
            <a:off x="10200051" y="525679"/>
            <a:ext cx="1258934" cy="523220"/>
          </a:xfrm>
          <a:prstGeom prst="rect">
            <a:avLst/>
          </a:prstGeom>
          <a:noFill/>
        </p:spPr>
        <p:txBody>
          <a:bodyPr wrap="none" rtlCol="0">
            <a:spAutoFit/>
          </a:bodyPr>
          <a:lstStyle>
            <a:defPPr>
              <a:defRPr lang="zh-CN"/>
            </a:defPPr>
            <a:lvl1pPr algn="ctr">
              <a:defRPr sz="2800">
                <a:gradFill>
                  <a:gsLst>
                    <a:gs pos="0">
                      <a:schemeClr val="accent1"/>
                    </a:gs>
                    <a:gs pos="100000">
                      <a:schemeClr val="accent1">
                        <a:lumMod val="40000"/>
                        <a:lumOff val="60000"/>
                      </a:schemeClr>
                    </a:gs>
                  </a:gsLst>
                  <a:lin ang="16200000" scaled="1"/>
                </a:gradFill>
                <a:latin typeface="+mj-ea"/>
                <a:ea typeface="+mj-ea"/>
              </a:defRPr>
            </a:lvl1pPr>
          </a:lstStyle>
          <a:p>
            <a:r>
              <a:rPr lang="en-US" altLang="zh-CN" dirty="0"/>
              <a:t>LOGO</a:t>
            </a:r>
            <a:endParaRPr lang="zh-CN" altLang="en-US" dirty="0"/>
          </a:p>
        </p:txBody>
      </p:sp>
      <p:sp>
        <p:nvSpPr>
          <p:cNvPr id="41" name="文本框 40">
            <a:extLst>
              <a:ext uri="{FF2B5EF4-FFF2-40B4-BE49-F238E27FC236}">
                <a16:creationId xmlns:a16="http://schemas.microsoft.com/office/drawing/2014/main" id="{0482D44E-1F5B-24D2-C6E5-3EB7D3D53219}"/>
              </a:ext>
            </a:extLst>
          </p:cNvPr>
          <p:cNvSpPr txBox="1"/>
          <p:nvPr/>
        </p:nvSpPr>
        <p:spPr>
          <a:xfrm>
            <a:off x="961446" y="525679"/>
            <a:ext cx="1620957" cy="523220"/>
          </a:xfrm>
          <a:prstGeom prst="rect">
            <a:avLst/>
          </a:prstGeom>
          <a:noFill/>
        </p:spPr>
        <p:txBody>
          <a:bodyPr wrap="none" rtlCol="0">
            <a:spAutoFit/>
          </a:bodyPr>
          <a:lstStyle/>
          <a:p>
            <a:pPr algn="ctr"/>
            <a:r>
              <a:rPr lang="zh-CN" altLang="en-US" sz="2800" dirty="0">
                <a:gradFill>
                  <a:gsLst>
                    <a:gs pos="0">
                      <a:schemeClr val="accent1"/>
                    </a:gs>
                    <a:gs pos="100000">
                      <a:schemeClr val="accent1">
                        <a:lumMod val="40000"/>
                        <a:lumOff val="60000"/>
                      </a:schemeClr>
                    </a:gs>
                  </a:gsLst>
                  <a:lin ang="16200000" scaled="1"/>
                </a:gradFill>
                <a:latin typeface="+mj-ea"/>
                <a:ea typeface="+mj-ea"/>
              </a:rPr>
              <a:t>工作总结</a:t>
            </a:r>
          </a:p>
        </p:txBody>
      </p:sp>
      <p:sp>
        <p:nvSpPr>
          <p:cNvPr id="45" name="椭圆 44">
            <a:extLst>
              <a:ext uri="{FF2B5EF4-FFF2-40B4-BE49-F238E27FC236}">
                <a16:creationId xmlns:a16="http://schemas.microsoft.com/office/drawing/2014/main" id="{3610B802-DE3F-D3FF-BE6A-88CA482656A0}"/>
              </a:ext>
            </a:extLst>
          </p:cNvPr>
          <p:cNvSpPr/>
          <p:nvPr/>
        </p:nvSpPr>
        <p:spPr>
          <a:xfrm>
            <a:off x="611886" y="240851"/>
            <a:ext cx="908474" cy="908514"/>
          </a:xfrm>
          <a:prstGeom prst="ellipse">
            <a:avLst/>
          </a:prstGeom>
          <a:gradFill flip="none" rotWithShape="1">
            <a:gsLst>
              <a:gs pos="88000">
                <a:schemeClr val="accent1">
                  <a:lumMod val="60000"/>
                  <a:lumOff val="40000"/>
                  <a:alpha val="0"/>
                </a:schemeClr>
              </a:gs>
              <a:gs pos="100000">
                <a:schemeClr val="accent1">
                  <a:lumMod val="20000"/>
                  <a:lumOff val="80000"/>
                  <a:alpha val="49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custDataLst>
      <p:tags r:id="rId1"/>
    </p:custDataLst>
    <p:extLst>
      <p:ext uri="{BB962C8B-B14F-4D97-AF65-F5344CB8AC3E}">
        <p14:creationId xmlns:p14="http://schemas.microsoft.com/office/powerpoint/2010/main" val="12165297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图片包含 游戏机, 日落&#10;&#10;描述已自动生成">
            <a:extLst>
              <a:ext uri="{FF2B5EF4-FFF2-40B4-BE49-F238E27FC236}">
                <a16:creationId xmlns:a16="http://schemas.microsoft.com/office/drawing/2014/main" id="{6A5C6B03-3B68-C33A-40DC-2B3AD4C45970}"/>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9170" y="0"/>
            <a:ext cx="12211170" cy="6858000"/>
          </a:xfrm>
          <a:prstGeom prst="rect">
            <a:avLst/>
          </a:prstGeom>
        </p:spPr>
      </p:pic>
      <p:sp>
        <p:nvSpPr>
          <p:cNvPr id="8" name="矩形 7">
            <a:extLst>
              <a:ext uri="{FF2B5EF4-FFF2-40B4-BE49-F238E27FC236}">
                <a16:creationId xmlns:a16="http://schemas.microsoft.com/office/drawing/2014/main" id="{3231B3F1-8202-AF31-DFFA-B7E25024160D}"/>
              </a:ext>
            </a:extLst>
          </p:cNvPr>
          <p:cNvSpPr/>
          <p:nvPr/>
        </p:nvSpPr>
        <p:spPr>
          <a:xfrm>
            <a:off x="0" y="0"/>
            <a:ext cx="12211170" cy="6858000"/>
          </a:xfrm>
          <a:prstGeom prst="rect">
            <a:avLst/>
          </a:prstGeom>
          <a:gradFill flip="none" rotWithShape="1">
            <a:gsLst>
              <a:gs pos="0">
                <a:schemeClr val="tx1"/>
              </a:gs>
              <a:gs pos="100000">
                <a:schemeClr val="accent1">
                  <a:lumMod val="50000"/>
                  <a:alpha val="82000"/>
                </a:schemeClr>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a:extLst>
              <a:ext uri="{FF2B5EF4-FFF2-40B4-BE49-F238E27FC236}">
                <a16:creationId xmlns:a16="http://schemas.microsoft.com/office/drawing/2014/main" id="{73FAA278-FB78-5A8D-53EA-63A471637768}"/>
              </a:ext>
            </a:extLst>
          </p:cNvPr>
          <p:cNvSpPr txBox="1"/>
          <p:nvPr/>
        </p:nvSpPr>
        <p:spPr>
          <a:xfrm>
            <a:off x="1098207" y="1373215"/>
            <a:ext cx="6658603" cy="592022"/>
          </a:xfrm>
          <a:prstGeom prst="rect">
            <a:avLst/>
          </a:prstGeom>
          <a:noFill/>
        </p:spPr>
        <p:txBody>
          <a:bodyPr wrap="square" rtlCol="0">
            <a:spAutoFit/>
          </a:bodyPr>
          <a:lstStyle/>
          <a:p>
            <a:pPr>
              <a:lnSpc>
                <a:spcPct val="120000"/>
              </a:lnSpc>
            </a:pPr>
            <a:r>
              <a:rPr lang="zh-CN" altLang="en-US" sz="1400" dirty="0">
                <a:solidFill>
                  <a:schemeClr val="bg1">
                    <a:lumMod val="75000"/>
                  </a:schemeClr>
                </a:solidFill>
              </a:rPr>
              <a:t>在此键入文本在此键入文本在此键入文本在此键入文本在此键入文本在此键入文本在此键入文本在此键入文本在此键入文本在此键入文本在此键入文本在此键入文本</a:t>
            </a:r>
          </a:p>
        </p:txBody>
      </p:sp>
      <p:sp>
        <p:nvSpPr>
          <p:cNvPr id="44" name="文本框 43">
            <a:extLst>
              <a:ext uri="{FF2B5EF4-FFF2-40B4-BE49-F238E27FC236}">
                <a16:creationId xmlns:a16="http://schemas.microsoft.com/office/drawing/2014/main" id="{F0AD6147-A6D5-5EB9-4546-2C6EB9B97FDA}"/>
              </a:ext>
            </a:extLst>
          </p:cNvPr>
          <p:cNvSpPr txBox="1"/>
          <p:nvPr/>
        </p:nvSpPr>
        <p:spPr>
          <a:xfrm>
            <a:off x="10200051" y="525679"/>
            <a:ext cx="1258934" cy="523220"/>
          </a:xfrm>
          <a:prstGeom prst="rect">
            <a:avLst/>
          </a:prstGeom>
          <a:noFill/>
        </p:spPr>
        <p:txBody>
          <a:bodyPr wrap="none" rtlCol="0">
            <a:spAutoFit/>
          </a:bodyPr>
          <a:lstStyle>
            <a:defPPr>
              <a:defRPr lang="zh-CN"/>
            </a:defPPr>
            <a:lvl1pPr algn="ctr">
              <a:defRPr sz="2800">
                <a:gradFill>
                  <a:gsLst>
                    <a:gs pos="0">
                      <a:schemeClr val="accent1"/>
                    </a:gs>
                    <a:gs pos="100000">
                      <a:schemeClr val="accent1">
                        <a:lumMod val="40000"/>
                        <a:lumOff val="60000"/>
                      </a:schemeClr>
                    </a:gs>
                  </a:gsLst>
                  <a:lin ang="16200000" scaled="1"/>
                </a:gradFill>
                <a:latin typeface="+mj-ea"/>
                <a:ea typeface="+mj-ea"/>
              </a:defRPr>
            </a:lvl1pPr>
          </a:lstStyle>
          <a:p>
            <a:r>
              <a:rPr lang="en-US" altLang="zh-CN" dirty="0"/>
              <a:t>LOGO</a:t>
            </a:r>
            <a:endParaRPr lang="zh-CN" altLang="en-US" dirty="0"/>
          </a:p>
        </p:txBody>
      </p:sp>
      <p:pic>
        <p:nvPicPr>
          <p:cNvPr id="57" name="图片 56">
            <a:extLst>
              <a:ext uri="{FF2B5EF4-FFF2-40B4-BE49-F238E27FC236}">
                <a16:creationId xmlns:a16="http://schemas.microsoft.com/office/drawing/2014/main" id="{302857AE-CE5D-D153-6587-38852F741970}"/>
              </a:ext>
            </a:extLst>
          </p:cNvPr>
          <p:cNvPicPr>
            <a:picLocks noChangeAspect="1"/>
          </p:cNvPicPr>
          <p:nvPr/>
        </p:nvPicPr>
        <p:blipFill>
          <a:blip r:embed="rId4" cstate="screen">
            <a:alphaModFix amt="50000"/>
            <a:extLst>
              <a:ext uri="{28A0092B-C50C-407E-A947-70E740481C1C}">
                <a14:useLocalDpi xmlns:a14="http://schemas.microsoft.com/office/drawing/2010/main"/>
              </a:ext>
            </a:extLst>
          </a:blip>
          <a:srcRect/>
          <a:stretch>
            <a:fillRect/>
          </a:stretch>
        </p:blipFill>
        <p:spPr>
          <a:xfrm>
            <a:off x="0" y="2830976"/>
            <a:ext cx="12192000" cy="4027025"/>
          </a:xfrm>
          <a:custGeom>
            <a:avLst/>
            <a:gdLst>
              <a:gd name="connsiteX0" fmla="*/ 0 w 12192000"/>
              <a:gd name="connsiteY0" fmla="*/ 0 h 4027025"/>
              <a:gd name="connsiteX1" fmla="*/ 12192000 w 12192000"/>
              <a:gd name="connsiteY1" fmla="*/ 0 h 4027025"/>
              <a:gd name="connsiteX2" fmla="*/ 12192000 w 12192000"/>
              <a:gd name="connsiteY2" fmla="*/ 4027025 h 4027025"/>
              <a:gd name="connsiteX3" fmla="*/ 0 w 12192000"/>
              <a:gd name="connsiteY3" fmla="*/ 4027025 h 4027025"/>
            </a:gdLst>
            <a:ahLst/>
            <a:cxnLst>
              <a:cxn ang="0">
                <a:pos x="connsiteX0" y="connsiteY0"/>
              </a:cxn>
              <a:cxn ang="0">
                <a:pos x="connsiteX1" y="connsiteY1"/>
              </a:cxn>
              <a:cxn ang="0">
                <a:pos x="connsiteX2" y="connsiteY2"/>
              </a:cxn>
              <a:cxn ang="0">
                <a:pos x="connsiteX3" y="connsiteY3"/>
              </a:cxn>
            </a:cxnLst>
            <a:rect l="l" t="t" r="r" b="b"/>
            <a:pathLst>
              <a:path w="12192000" h="4027025">
                <a:moveTo>
                  <a:pt x="0" y="0"/>
                </a:moveTo>
                <a:lnTo>
                  <a:pt x="12192000" y="0"/>
                </a:lnTo>
                <a:lnTo>
                  <a:pt x="12192000" y="4027025"/>
                </a:lnTo>
                <a:lnTo>
                  <a:pt x="0" y="4027025"/>
                </a:lnTo>
                <a:close/>
              </a:path>
            </a:pathLst>
          </a:custGeom>
        </p:spPr>
      </p:pic>
      <p:sp>
        <p:nvSpPr>
          <p:cNvPr id="58" name="矩形: 圆角 57">
            <a:extLst>
              <a:ext uri="{FF2B5EF4-FFF2-40B4-BE49-F238E27FC236}">
                <a16:creationId xmlns:a16="http://schemas.microsoft.com/office/drawing/2014/main" id="{A156C464-8F15-21F1-AEE5-B04C246FA0EA}"/>
              </a:ext>
            </a:extLst>
          </p:cNvPr>
          <p:cNvSpPr/>
          <p:nvPr/>
        </p:nvSpPr>
        <p:spPr>
          <a:xfrm>
            <a:off x="961446" y="2787584"/>
            <a:ext cx="3069133" cy="4210360"/>
          </a:xfrm>
          <a:prstGeom prst="roundRect">
            <a:avLst>
              <a:gd name="adj" fmla="val 5300"/>
            </a:avLst>
          </a:prstGeom>
          <a:gradFill flip="none" rotWithShape="1">
            <a:gsLst>
              <a:gs pos="0">
                <a:schemeClr val="accent1">
                  <a:lumMod val="75000"/>
                </a:schemeClr>
              </a:gs>
              <a:gs pos="72000">
                <a:schemeClr val="accent1">
                  <a:lumMod val="60000"/>
                  <a:lumOff val="40000"/>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9" name="矩形: 圆角 58">
            <a:extLst>
              <a:ext uri="{FF2B5EF4-FFF2-40B4-BE49-F238E27FC236}">
                <a16:creationId xmlns:a16="http://schemas.microsoft.com/office/drawing/2014/main" id="{2A53A6C3-5BBD-7B7A-CD45-BDE65B33DC7A}"/>
              </a:ext>
            </a:extLst>
          </p:cNvPr>
          <p:cNvSpPr/>
          <p:nvPr/>
        </p:nvSpPr>
        <p:spPr>
          <a:xfrm>
            <a:off x="4551848" y="2337679"/>
            <a:ext cx="3069133" cy="4210360"/>
          </a:xfrm>
          <a:prstGeom prst="roundRect">
            <a:avLst>
              <a:gd name="adj" fmla="val 5300"/>
            </a:avLst>
          </a:prstGeom>
          <a:gradFill flip="none" rotWithShape="1">
            <a:gsLst>
              <a:gs pos="0">
                <a:schemeClr val="accent1">
                  <a:lumMod val="75000"/>
                </a:schemeClr>
              </a:gs>
              <a:gs pos="72000">
                <a:schemeClr val="accent1">
                  <a:lumMod val="60000"/>
                  <a:lumOff val="40000"/>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0" name="矩形: 圆角 59">
            <a:extLst>
              <a:ext uri="{FF2B5EF4-FFF2-40B4-BE49-F238E27FC236}">
                <a16:creationId xmlns:a16="http://schemas.microsoft.com/office/drawing/2014/main" id="{AD6A1636-E2E8-10C4-012F-C267CC18D875}"/>
              </a:ext>
            </a:extLst>
          </p:cNvPr>
          <p:cNvSpPr/>
          <p:nvPr/>
        </p:nvSpPr>
        <p:spPr>
          <a:xfrm>
            <a:off x="8142250" y="2739308"/>
            <a:ext cx="3069133" cy="4210360"/>
          </a:xfrm>
          <a:prstGeom prst="roundRect">
            <a:avLst>
              <a:gd name="adj" fmla="val 5300"/>
            </a:avLst>
          </a:prstGeom>
          <a:gradFill flip="none" rotWithShape="1">
            <a:gsLst>
              <a:gs pos="0">
                <a:schemeClr val="accent1">
                  <a:lumMod val="75000"/>
                </a:schemeClr>
              </a:gs>
              <a:gs pos="72000">
                <a:schemeClr val="accent1">
                  <a:lumMod val="60000"/>
                  <a:lumOff val="40000"/>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1" name="文本框 60">
            <a:extLst>
              <a:ext uri="{FF2B5EF4-FFF2-40B4-BE49-F238E27FC236}">
                <a16:creationId xmlns:a16="http://schemas.microsoft.com/office/drawing/2014/main" id="{FFD1AE31-3A2C-D996-30B2-3B8D7BA44883}"/>
              </a:ext>
            </a:extLst>
          </p:cNvPr>
          <p:cNvSpPr txBox="1"/>
          <p:nvPr/>
        </p:nvSpPr>
        <p:spPr>
          <a:xfrm>
            <a:off x="1642228" y="3747314"/>
            <a:ext cx="1707567" cy="400110"/>
          </a:xfrm>
          <a:prstGeom prst="rect">
            <a:avLst/>
          </a:prstGeom>
          <a:noFill/>
        </p:spPr>
        <p:txBody>
          <a:bodyPr wrap="square" rtlCol="0">
            <a:spAutoFit/>
          </a:bodyPr>
          <a:lstStyle/>
          <a:p>
            <a:pPr algn="ctr"/>
            <a:r>
              <a:rPr lang="zh-CN" altLang="en-US" sz="2000" dirty="0">
                <a:gradFill flip="none" rotWithShape="1">
                  <a:gsLst>
                    <a:gs pos="0">
                      <a:schemeClr val="accent1">
                        <a:lumMod val="60000"/>
                        <a:lumOff val="40000"/>
                      </a:schemeClr>
                    </a:gs>
                    <a:gs pos="100000">
                      <a:schemeClr val="accent1">
                        <a:lumMod val="20000"/>
                        <a:lumOff val="80000"/>
                      </a:schemeClr>
                    </a:gs>
                  </a:gsLst>
                  <a:lin ang="2700000" scaled="1"/>
                  <a:tileRect/>
                </a:gradFill>
              </a:rPr>
              <a:t>在此键入标题</a:t>
            </a:r>
          </a:p>
        </p:txBody>
      </p:sp>
      <p:sp>
        <p:nvSpPr>
          <p:cNvPr id="62" name="文本框 61">
            <a:extLst>
              <a:ext uri="{FF2B5EF4-FFF2-40B4-BE49-F238E27FC236}">
                <a16:creationId xmlns:a16="http://schemas.microsoft.com/office/drawing/2014/main" id="{764C8E51-2892-BF01-2559-DE8E3DD560E7}"/>
              </a:ext>
            </a:extLst>
          </p:cNvPr>
          <p:cNvSpPr txBox="1"/>
          <p:nvPr/>
        </p:nvSpPr>
        <p:spPr>
          <a:xfrm>
            <a:off x="1224194" y="4257959"/>
            <a:ext cx="2664496" cy="592022"/>
          </a:xfrm>
          <a:prstGeom prst="rect">
            <a:avLst/>
          </a:prstGeom>
          <a:noFill/>
        </p:spPr>
        <p:txBody>
          <a:bodyPr wrap="square" rtlCol="0">
            <a:spAutoFit/>
          </a:bodyPr>
          <a:lstStyle/>
          <a:p>
            <a:pPr algn="ctr">
              <a:lnSpc>
                <a:spcPct val="120000"/>
              </a:lnSpc>
            </a:pPr>
            <a:r>
              <a:rPr lang="zh-CN" altLang="en-US" sz="1400" dirty="0">
                <a:solidFill>
                  <a:schemeClr val="bg1">
                    <a:lumMod val="75000"/>
                  </a:schemeClr>
                </a:solidFill>
              </a:rPr>
              <a:t>在此键入文本在此键入文本在此键入文本在此键入文本</a:t>
            </a:r>
          </a:p>
        </p:txBody>
      </p:sp>
      <p:sp>
        <p:nvSpPr>
          <p:cNvPr id="63" name="文本框 62">
            <a:extLst>
              <a:ext uri="{FF2B5EF4-FFF2-40B4-BE49-F238E27FC236}">
                <a16:creationId xmlns:a16="http://schemas.microsoft.com/office/drawing/2014/main" id="{4AE58B7B-CD0A-F9AC-0457-86D927BC9535}"/>
              </a:ext>
            </a:extLst>
          </p:cNvPr>
          <p:cNvSpPr txBox="1"/>
          <p:nvPr/>
        </p:nvSpPr>
        <p:spPr>
          <a:xfrm>
            <a:off x="8721344" y="3747314"/>
            <a:ext cx="1707567" cy="400110"/>
          </a:xfrm>
          <a:prstGeom prst="rect">
            <a:avLst/>
          </a:prstGeom>
          <a:noFill/>
        </p:spPr>
        <p:txBody>
          <a:bodyPr wrap="square" rtlCol="0">
            <a:spAutoFit/>
          </a:bodyPr>
          <a:lstStyle>
            <a:defPPr>
              <a:defRPr lang="zh-CN"/>
            </a:defPPr>
            <a:lvl1pPr algn="ctr">
              <a:defRPr sz="2000">
                <a:gradFill flip="none" rotWithShape="1">
                  <a:gsLst>
                    <a:gs pos="0">
                      <a:schemeClr val="accent1">
                        <a:lumMod val="60000"/>
                        <a:lumOff val="40000"/>
                      </a:schemeClr>
                    </a:gs>
                    <a:gs pos="100000">
                      <a:schemeClr val="accent1">
                        <a:lumMod val="20000"/>
                        <a:lumOff val="80000"/>
                      </a:schemeClr>
                    </a:gs>
                  </a:gsLst>
                  <a:lin ang="2700000" scaled="1"/>
                  <a:tileRect/>
                </a:gradFill>
              </a:defRPr>
            </a:lvl1pPr>
          </a:lstStyle>
          <a:p>
            <a:r>
              <a:rPr lang="zh-CN" altLang="en-US" dirty="0"/>
              <a:t>在此键入标题</a:t>
            </a:r>
          </a:p>
        </p:txBody>
      </p:sp>
      <p:sp>
        <p:nvSpPr>
          <p:cNvPr id="64" name="文本框 63">
            <a:extLst>
              <a:ext uri="{FF2B5EF4-FFF2-40B4-BE49-F238E27FC236}">
                <a16:creationId xmlns:a16="http://schemas.microsoft.com/office/drawing/2014/main" id="{E1A56D7B-4622-C90A-370C-AEB904913423}"/>
              </a:ext>
            </a:extLst>
          </p:cNvPr>
          <p:cNvSpPr txBox="1"/>
          <p:nvPr/>
        </p:nvSpPr>
        <p:spPr>
          <a:xfrm>
            <a:off x="8303310" y="4257959"/>
            <a:ext cx="2664496" cy="592022"/>
          </a:xfrm>
          <a:prstGeom prst="rect">
            <a:avLst/>
          </a:prstGeom>
          <a:noFill/>
        </p:spPr>
        <p:txBody>
          <a:bodyPr wrap="square" rtlCol="0">
            <a:spAutoFit/>
          </a:bodyPr>
          <a:lstStyle/>
          <a:p>
            <a:pPr algn="ctr">
              <a:lnSpc>
                <a:spcPct val="120000"/>
              </a:lnSpc>
            </a:pPr>
            <a:r>
              <a:rPr lang="zh-CN" altLang="en-US" sz="1400" dirty="0">
                <a:solidFill>
                  <a:schemeClr val="bg1">
                    <a:lumMod val="75000"/>
                  </a:schemeClr>
                </a:solidFill>
              </a:rPr>
              <a:t>在此键入文本在此键入文本在此键入文本在此键入文本</a:t>
            </a:r>
          </a:p>
        </p:txBody>
      </p:sp>
      <p:sp>
        <p:nvSpPr>
          <p:cNvPr id="65" name="文本框 64">
            <a:extLst>
              <a:ext uri="{FF2B5EF4-FFF2-40B4-BE49-F238E27FC236}">
                <a16:creationId xmlns:a16="http://schemas.microsoft.com/office/drawing/2014/main" id="{9F5DF931-D126-3372-E39B-D14745DD9BE9}"/>
              </a:ext>
            </a:extLst>
          </p:cNvPr>
          <p:cNvSpPr txBox="1"/>
          <p:nvPr/>
        </p:nvSpPr>
        <p:spPr>
          <a:xfrm>
            <a:off x="5181786" y="3298527"/>
            <a:ext cx="1707567" cy="400110"/>
          </a:xfrm>
          <a:prstGeom prst="rect">
            <a:avLst/>
          </a:prstGeom>
          <a:noFill/>
        </p:spPr>
        <p:txBody>
          <a:bodyPr wrap="square" rtlCol="0">
            <a:spAutoFit/>
          </a:bodyPr>
          <a:lstStyle>
            <a:defPPr>
              <a:defRPr lang="zh-CN"/>
            </a:defPPr>
            <a:lvl1pPr algn="ctr">
              <a:defRPr sz="2000">
                <a:gradFill flip="none" rotWithShape="1">
                  <a:gsLst>
                    <a:gs pos="0">
                      <a:schemeClr val="accent1">
                        <a:lumMod val="60000"/>
                        <a:lumOff val="40000"/>
                      </a:schemeClr>
                    </a:gs>
                    <a:gs pos="100000">
                      <a:schemeClr val="accent1">
                        <a:lumMod val="20000"/>
                        <a:lumOff val="80000"/>
                      </a:schemeClr>
                    </a:gs>
                  </a:gsLst>
                  <a:lin ang="2700000" scaled="1"/>
                  <a:tileRect/>
                </a:gradFill>
              </a:defRPr>
            </a:lvl1pPr>
          </a:lstStyle>
          <a:p>
            <a:r>
              <a:rPr lang="zh-CN" altLang="en-US" dirty="0"/>
              <a:t>在此键入标题</a:t>
            </a:r>
          </a:p>
        </p:txBody>
      </p:sp>
      <p:sp>
        <p:nvSpPr>
          <p:cNvPr id="66" name="文本框 65">
            <a:extLst>
              <a:ext uri="{FF2B5EF4-FFF2-40B4-BE49-F238E27FC236}">
                <a16:creationId xmlns:a16="http://schemas.microsoft.com/office/drawing/2014/main" id="{801A86A9-AAFD-B409-FF91-63E309269177}"/>
              </a:ext>
            </a:extLst>
          </p:cNvPr>
          <p:cNvSpPr txBox="1"/>
          <p:nvPr/>
        </p:nvSpPr>
        <p:spPr>
          <a:xfrm>
            <a:off x="4763752" y="3834065"/>
            <a:ext cx="2664496" cy="592022"/>
          </a:xfrm>
          <a:prstGeom prst="rect">
            <a:avLst/>
          </a:prstGeom>
          <a:noFill/>
        </p:spPr>
        <p:txBody>
          <a:bodyPr wrap="square" rtlCol="0">
            <a:spAutoFit/>
          </a:bodyPr>
          <a:lstStyle/>
          <a:p>
            <a:pPr algn="ctr">
              <a:lnSpc>
                <a:spcPct val="120000"/>
              </a:lnSpc>
            </a:pPr>
            <a:r>
              <a:rPr lang="zh-CN" altLang="en-US" sz="1400" dirty="0">
                <a:solidFill>
                  <a:schemeClr val="bg1">
                    <a:lumMod val="75000"/>
                  </a:schemeClr>
                </a:solidFill>
              </a:rPr>
              <a:t>在此键入文本在此键入文本在此键入文本在此键入文本</a:t>
            </a:r>
          </a:p>
        </p:txBody>
      </p:sp>
      <p:sp>
        <p:nvSpPr>
          <p:cNvPr id="67" name="椭圆 66">
            <a:extLst>
              <a:ext uri="{FF2B5EF4-FFF2-40B4-BE49-F238E27FC236}">
                <a16:creationId xmlns:a16="http://schemas.microsoft.com/office/drawing/2014/main" id="{6B2AD4AA-D23F-3CA9-2C01-3E94C2A8A148}"/>
              </a:ext>
            </a:extLst>
          </p:cNvPr>
          <p:cNvSpPr/>
          <p:nvPr/>
        </p:nvSpPr>
        <p:spPr>
          <a:xfrm>
            <a:off x="2119148" y="2881575"/>
            <a:ext cx="750627" cy="750627"/>
          </a:xfrm>
          <a:prstGeom prst="ellipse">
            <a:avLst/>
          </a:prstGeom>
          <a:noFill/>
          <a:ln>
            <a:gradFill flip="none" rotWithShape="1">
              <a:gsLst>
                <a:gs pos="0">
                  <a:schemeClr val="accent1">
                    <a:lumMod val="20000"/>
                    <a:lumOff val="80000"/>
                    <a:alpha val="0"/>
                  </a:schemeClr>
                </a:gs>
                <a:gs pos="100000">
                  <a:schemeClr val="accent1">
                    <a:lumMod val="60000"/>
                    <a:lumOff val="4000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7" name="promotions_372754">
            <a:extLst>
              <a:ext uri="{FF2B5EF4-FFF2-40B4-BE49-F238E27FC236}">
                <a16:creationId xmlns:a16="http://schemas.microsoft.com/office/drawing/2014/main" id="{ECC899D9-5C5F-F167-5D8B-89F48FD641AD}"/>
              </a:ext>
            </a:extLst>
          </p:cNvPr>
          <p:cNvSpPr/>
          <p:nvPr/>
        </p:nvSpPr>
        <p:spPr>
          <a:xfrm>
            <a:off x="2281852" y="3036335"/>
            <a:ext cx="425215" cy="477711"/>
          </a:xfrm>
          <a:custGeom>
            <a:avLst/>
            <a:gdLst>
              <a:gd name="connsiteX0" fmla="*/ 209477 w 380929"/>
              <a:gd name="connsiteY0" fmla="*/ 99510 h 427957"/>
              <a:gd name="connsiteX1" fmla="*/ 214192 w 380929"/>
              <a:gd name="connsiteY1" fmla="*/ 116797 h 427957"/>
              <a:gd name="connsiteX2" fmla="*/ 170520 w 380929"/>
              <a:gd name="connsiteY2" fmla="*/ 192378 h 427957"/>
              <a:gd name="connsiteX3" fmla="*/ 228861 w 380929"/>
              <a:gd name="connsiteY3" fmla="*/ 219572 h 427957"/>
              <a:gd name="connsiteX4" fmla="*/ 235767 w 380929"/>
              <a:gd name="connsiteY4" fmla="*/ 237955 h 427957"/>
              <a:gd name="connsiteX5" fmla="*/ 184950 w 380929"/>
              <a:gd name="connsiteY5" fmla="*/ 325918 h 427957"/>
              <a:gd name="connsiteX6" fmla="*/ 167662 w 380929"/>
              <a:gd name="connsiteY6" fmla="*/ 330537 h 427957"/>
              <a:gd name="connsiteX7" fmla="*/ 162947 w 380929"/>
              <a:gd name="connsiteY7" fmla="*/ 313250 h 427957"/>
              <a:gd name="connsiteX8" fmla="*/ 206789 w 380929"/>
              <a:gd name="connsiteY8" fmla="*/ 237326 h 427957"/>
              <a:gd name="connsiteX9" fmla="*/ 206810 w 380929"/>
              <a:gd name="connsiteY9" fmla="*/ 237336 h 427957"/>
              <a:gd name="connsiteX10" fmla="*/ 206810 w 380929"/>
              <a:gd name="connsiteY10" fmla="*/ 237288 h 427957"/>
              <a:gd name="connsiteX11" fmla="*/ 206789 w 380929"/>
              <a:gd name="connsiteY11" fmla="*/ 237326 h 427957"/>
              <a:gd name="connsiteX12" fmla="*/ 150327 w 380929"/>
              <a:gd name="connsiteY12" fmla="*/ 210999 h 427957"/>
              <a:gd name="connsiteX13" fmla="*/ 141373 w 380929"/>
              <a:gd name="connsiteY13" fmla="*/ 192092 h 427957"/>
              <a:gd name="connsiteX14" fmla="*/ 192189 w 380929"/>
              <a:gd name="connsiteY14" fmla="*/ 104082 h 427957"/>
              <a:gd name="connsiteX15" fmla="*/ 209477 w 380929"/>
              <a:gd name="connsiteY15" fmla="*/ 99510 h 427957"/>
              <a:gd name="connsiteX16" fmla="*/ 184179 w 380929"/>
              <a:gd name="connsiteY16" fmla="*/ 27087 h 427957"/>
              <a:gd name="connsiteX17" fmla="*/ 31807 w 380929"/>
              <a:gd name="connsiteY17" fmla="*/ 114196 h 427957"/>
              <a:gd name="connsiteX18" fmla="*/ 25379 w 380929"/>
              <a:gd name="connsiteY18" fmla="*/ 125197 h 427957"/>
              <a:gd name="connsiteX19" fmla="*/ 25379 w 380929"/>
              <a:gd name="connsiteY19" fmla="*/ 212067 h 427957"/>
              <a:gd name="connsiteX20" fmla="*/ 190465 w 380929"/>
              <a:gd name="connsiteY20" fmla="*/ 402572 h 427957"/>
              <a:gd name="connsiteX21" fmla="*/ 355550 w 380929"/>
              <a:gd name="connsiteY21" fmla="*/ 212067 h 427957"/>
              <a:gd name="connsiteX22" fmla="*/ 355550 w 380929"/>
              <a:gd name="connsiteY22" fmla="*/ 125197 h 427957"/>
              <a:gd name="connsiteX23" fmla="*/ 349122 w 380929"/>
              <a:gd name="connsiteY23" fmla="*/ 114196 h 427957"/>
              <a:gd name="connsiteX24" fmla="*/ 196750 w 380929"/>
              <a:gd name="connsiteY24" fmla="*/ 27087 h 427957"/>
              <a:gd name="connsiteX25" fmla="*/ 184179 w 380929"/>
              <a:gd name="connsiteY25" fmla="*/ 27087 h 427957"/>
              <a:gd name="connsiteX26" fmla="*/ 190465 w 380929"/>
              <a:gd name="connsiteY26" fmla="*/ 0 h 427957"/>
              <a:gd name="connsiteX27" fmla="*/ 209368 w 380929"/>
              <a:gd name="connsiteY27" fmla="*/ 5036 h 427957"/>
              <a:gd name="connsiteX28" fmla="*/ 361740 w 380929"/>
              <a:gd name="connsiteY28" fmla="*/ 92145 h 427957"/>
              <a:gd name="connsiteX29" fmla="*/ 380929 w 380929"/>
              <a:gd name="connsiteY29" fmla="*/ 125197 h 427957"/>
              <a:gd name="connsiteX30" fmla="*/ 380929 w 380929"/>
              <a:gd name="connsiteY30" fmla="*/ 212067 h 427957"/>
              <a:gd name="connsiteX31" fmla="*/ 190465 w 380929"/>
              <a:gd name="connsiteY31" fmla="*/ 427957 h 427957"/>
              <a:gd name="connsiteX32" fmla="*/ 0 w 380929"/>
              <a:gd name="connsiteY32" fmla="*/ 212067 h 427957"/>
              <a:gd name="connsiteX33" fmla="*/ 0 w 380929"/>
              <a:gd name="connsiteY33" fmla="*/ 125197 h 427957"/>
              <a:gd name="connsiteX34" fmla="*/ 19189 w 380929"/>
              <a:gd name="connsiteY34" fmla="*/ 92145 h 427957"/>
              <a:gd name="connsiteX35" fmla="*/ 171561 w 380929"/>
              <a:gd name="connsiteY35" fmla="*/ 5036 h 427957"/>
              <a:gd name="connsiteX36" fmla="*/ 190465 w 380929"/>
              <a:gd name="connsiteY36" fmla="*/ 0 h 42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80929" h="427957">
                <a:moveTo>
                  <a:pt x="209477" y="99510"/>
                </a:moveTo>
                <a:cubicBezTo>
                  <a:pt x="215526" y="103034"/>
                  <a:pt x="217621" y="110749"/>
                  <a:pt x="214192" y="116797"/>
                </a:cubicBezTo>
                <a:lnTo>
                  <a:pt x="170520" y="192378"/>
                </a:lnTo>
                <a:lnTo>
                  <a:pt x="228861" y="219572"/>
                </a:lnTo>
                <a:cubicBezTo>
                  <a:pt x="236481" y="222143"/>
                  <a:pt x="239767" y="231049"/>
                  <a:pt x="235767" y="237955"/>
                </a:cubicBezTo>
                <a:lnTo>
                  <a:pt x="184950" y="325918"/>
                </a:lnTo>
                <a:cubicBezTo>
                  <a:pt x="181426" y="331966"/>
                  <a:pt x="173711" y="334014"/>
                  <a:pt x="167662" y="330537"/>
                </a:cubicBezTo>
                <a:cubicBezTo>
                  <a:pt x="161614" y="327013"/>
                  <a:pt x="159518" y="319298"/>
                  <a:pt x="162947" y="313250"/>
                </a:cubicBezTo>
                <a:lnTo>
                  <a:pt x="206789" y="237326"/>
                </a:lnTo>
                <a:lnTo>
                  <a:pt x="206810" y="237336"/>
                </a:lnTo>
                <a:lnTo>
                  <a:pt x="206810" y="237288"/>
                </a:lnTo>
                <a:lnTo>
                  <a:pt x="206789" y="237326"/>
                </a:lnTo>
                <a:lnTo>
                  <a:pt x="150327" y="210999"/>
                </a:lnTo>
                <a:cubicBezTo>
                  <a:pt x="141563" y="209570"/>
                  <a:pt x="136896" y="199760"/>
                  <a:pt x="141373" y="192092"/>
                </a:cubicBezTo>
                <a:lnTo>
                  <a:pt x="192189" y="104082"/>
                </a:lnTo>
                <a:cubicBezTo>
                  <a:pt x="195714" y="98081"/>
                  <a:pt x="203429" y="96033"/>
                  <a:pt x="209477" y="99510"/>
                </a:cubicBezTo>
                <a:close/>
                <a:moveTo>
                  <a:pt x="184179" y="27087"/>
                </a:moveTo>
                <a:lnTo>
                  <a:pt x="31807" y="114196"/>
                </a:lnTo>
                <a:cubicBezTo>
                  <a:pt x="27855" y="116434"/>
                  <a:pt x="25379" y="120625"/>
                  <a:pt x="25379" y="125197"/>
                </a:cubicBezTo>
                <a:lnTo>
                  <a:pt x="25379" y="212067"/>
                </a:lnTo>
                <a:cubicBezTo>
                  <a:pt x="25379" y="312178"/>
                  <a:pt x="100708" y="402572"/>
                  <a:pt x="190465" y="402572"/>
                </a:cubicBezTo>
                <a:cubicBezTo>
                  <a:pt x="280221" y="402572"/>
                  <a:pt x="355550" y="312178"/>
                  <a:pt x="355550" y="212067"/>
                </a:cubicBezTo>
                <a:lnTo>
                  <a:pt x="355550" y="125197"/>
                </a:lnTo>
                <a:cubicBezTo>
                  <a:pt x="355550" y="120625"/>
                  <a:pt x="353074" y="116434"/>
                  <a:pt x="349122" y="114196"/>
                </a:cubicBezTo>
                <a:lnTo>
                  <a:pt x="196750" y="27087"/>
                </a:lnTo>
                <a:cubicBezTo>
                  <a:pt x="192845" y="24849"/>
                  <a:pt x="188084" y="24849"/>
                  <a:pt x="184179" y="27087"/>
                </a:cubicBezTo>
                <a:close/>
                <a:moveTo>
                  <a:pt x="190465" y="0"/>
                </a:moveTo>
                <a:cubicBezTo>
                  <a:pt x="196988" y="0"/>
                  <a:pt x="203511" y="1679"/>
                  <a:pt x="209368" y="5036"/>
                </a:cubicBezTo>
                <a:lnTo>
                  <a:pt x="361740" y="92145"/>
                </a:lnTo>
                <a:cubicBezTo>
                  <a:pt x="373596" y="98908"/>
                  <a:pt x="380929" y="111528"/>
                  <a:pt x="380929" y="125197"/>
                </a:cubicBezTo>
                <a:lnTo>
                  <a:pt x="380929" y="212067"/>
                </a:lnTo>
                <a:cubicBezTo>
                  <a:pt x="380929" y="325323"/>
                  <a:pt x="295411" y="427957"/>
                  <a:pt x="190465" y="427957"/>
                </a:cubicBezTo>
                <a:cubicBezTo>
                  <a:pt x="85518" y="427957"/>
                  <a:pt x="0" y="325323"/>
                  <a:pt x="0" y="212067"/>
                </a:cubicBezTo>
                <a:lnTo>
                  <a:pt x="0" y="125197"/>
                </a:lnTo>
                <a:cubicBezTo>
                  <a:pt x="0" y="111528"/>
                  <a:pt x="7333" y="98908"/>
                  <a:pt x="19189" y="92145"/>
                </a:cubicBezTo>
                <a:lnTo>
                  <a:pt x="171561" y="5036"/>
                </a:lnTo>
                <a:cubicBezTo>
                  <a:pt x="177418" y="1679"/>
                  <a:pt x="183941" y="0"/>
                  <a:pt x="19046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69" name="椭圆 68">
            <a:extLst>
              <a:ext uri="{FF2B5EF4-FFF2-40B4-BE49-F238E27FC236}">
                <a16:creationId xmlns:a16="http://schemas.microsoft.com/office/drawing/2014/main" id="{2B25D32A-DC89-8612-13D6-B70A81B06646}"/>
              </a:ext>
            </a:extLst>
          </p:cNvPr>
          <p:cNvSpPr/>
          <p:nvPr/>
        </p:nvSpPr>
        <p:spPr>
          <a:xfrm>
            <a:off x="9322225" y="2881575"/>
            <a:ext cx="750627" cy="750627"/>
          </a:xfrm>
          <a:prstGeom prst="ellipse">
            <a:avLst/>
          </a:prstGeom>
          <a:noFill/>
          <a:ln>
            <a:gradFill flip="none" rotWithShape="1">
              <a:gsLst>
                <a:gs pos="0">
                  <a:schemeClr val="accent1">
                    <a:lumMod val="20000"/>
                    <a:lumOff val="80000"/>
                    <a:alpha val="0"/>
                  </a:schemeClr>
                </a:gs>
                <a:gs pos="100000">
                  <a:schemeClr val="accent1">
                    <a:lumMod val="60000"/>
                    <a:lumOff val="4000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5" name="promotions_372754">
            <a:extLst>
              <a:ext uri="{FF2B5EF4-FFF2-40B4-BE49-F238E27FC236}">
                <a16:creationId xmlns:a16="http://schemas.microsoft.com/office/drawing/2014/main" id="{C944BA33-457C-8530-3934-8F10196F4C1C}"/>
              </a:ext>
            </a:extLst>
          </p:cNvPr>
          <p:cNvSpPr/>
          <p:nvPr/>
        </p:nvSpPr>
        <p:spPr>
          <a:xfrm>
            <a:off x="9472946" y="3036335"/>
            <a:ext cx="449182" cy="477711"/>
          </a:xfrm>
          <a:custGeom>
            <a:avLst/>
            <a:gdLst>
              <a:gd name="connsiteX0" fmla="*/ 325000 h 606722"/>
              <a:gd name="connsiteY0" fmla="*/ 325000 h 606722"/>
              <a:gd name="connsiteX1" fmla="*/ 325000 h 606722"/>
              <a:gd name="connsiteY1" fmla="*/ 325000 h 606722"/>
              <a:gd name="connsiteX2" fmla="*/ 325000 h 606722"/>
              <a:gd name="connsiteY2" fmla="*/ 325000 h 606722"/>
              <a:gd name="connsiteX3" fmla="*/ 325000 h 606722"/>
              <a:gd name="connsiteY3" fmla="*/ 325000 h 606722"/>
              <a:gd name="connsiteX4" fmla="*/ 325000 h 606722"/>
              <a:gd name="connsiteY4" fmla="*/ 325000 h 606722"/>
              <a:gd name="connsiteX5" fmla="*/ 325000 h 606722"/>
              <a:gd name="connsiteY5" fmla="*/ 325000 h 606722"/>
              <a:gd name="connsiteX6" fmla="*/ 325000 h 606722"/>
              <a:gd name="connsiteY6" fmla="*/ 325000 h 606722"/>
              <a:gd name="connsiteX7" fmla="*/ 325000 h 606722"/>
              <a:gd name="connsiteY7" fmla="*/ 325000 h 606722"/>
              <a:gd name="connsiteX8" fmla="*/ 325000 h 606722"/>
              <a:gd name="connsiteY8" fmla="*/ 325000 h 606722"/>
              <a:gd name="connsiteX9" fmla="*/ 325000 h 606722"/>
              <a:gd name="connsiteY9" fmla="*/ 325000 h 606722"/>
              <a:gd name="connsiteX10" fmla="*/ 325000 h 606722"/>
              <a:gd name="connsiteY10" fmla="*/ 325000 h 606722"/>
              <a:gd name="connsiteX11" fmla="*/ 325000 h 606722"/>
              <a:gd name="connsiteY11" fmla="*/ 325000 h 606722"/>
              <a:gd name="connsiteX12" fmla="*/ 325000 h 606722"/>
              <a:gd name="connsiteY12" fmla="*/ 325000 h 606722"/>
              <a:gd name="connsiteX13" fmla="*/ 325000 h 606722"/>
              <a:gd name="connsiteY13" fmla="*/ 325000 h 606722"/>
              <a:gd name="connsiteX14" fmla="*/ 325000 h 606722"/>
              <a:gd name="connsiteY14" fmla="*/ 325000 h 606722"/>
              <a:gd name="connsiteX15" fmla="*/ 325000 h 606722"/>
              <a:gd name="connsiteY15" fmla="*/ 325000 h 606722"/>
              <a:gd name="connsiteX16" fmla="*/ 325000 h 606722"/>
              <a:gd name="connsiteY16" fmla="*/ 325000 h 606722"/>
              <a:gd name="connsiteX17" fmla="*/ 325000 h 606722"/>
              <a:gd name="connsiteY17" fmla="*/ 325000 h 606722"/>
              <a:gd name="connsiteX18" fmla="*/ 325000 h 606722"/>
              <a:gd name="connsiteY18" fmla="*/ 325000 h 606722"/>
              <a:gd name="connsiteX19" fmla="*/ 325000 h 606722"/>
              <a:gd name="connsiteY19" fmla="*/ 325000 h 606722"/>
              <a:gd name="connsiteX20" fmla="*/ 325000 h 606722"/>
              <a:gd name="connsiteY20" fmla="*/ 325000 h 606722"/>
              <a:gd name="connsiteX21" fmla="*/ 325000 h 606722"/>
              <a:gd name="connsiteY21" fmla="*/ 325000 h 606722"/>
              <a:gd name="connsiteX22" fmla="*/ 325000 h 606722"/>
              <a:gd name="connsiteY22" fmla="*/ 325000 h 606722"/>
              <a:gd name="connsiteX23" fmla="*/ 325000 h 606722"/>
              <a:gd name="connsiteY23" fmla="*/ 325000 h 606722"/>
              <a:gd name="connsiteX24" fmla="*/ 325000 h 606722"/>
              <a:gd name="connsiteY24" fmla="*/ 325000 h 606722"/>
              <a:gd name="connsiteX25" fmla="*/ 325000 h 606722"/>
              <a:gd name="connsiteY25" fmla="*/ 325000 h 606722"/>
              <a:gd name="connsiteX26" fmla="*/ 325000 h 606722"/>
              <a:gd name="connsiteY26" fmla="*/ 325000 h 606722"/>
              <a:gd name="connsiteX27" fmla="*/ 325000 h 606722"/>
              <a:gd name="connsiteY27" fmla="*/ 325000 h 606722"/>
              <a:gd name="connsiteX28" fmla="*/ 325000 h 606722"/>
              <a:gd name="connsiteY28" fmla="*/ 325000 h 606722"/>
              <a:gd name="connsiteX29" fmla="*/ 325000 h 606722"/>
              <a:gd name="connsiteY29" fmla="*/ 325000 h 606722"/>
              <a:gd name="connsiteX30" fmla="*/ 325000 h 606722"/>
              <a:gd name="connsiteY30" fmla="*/ 325000 h 606722"/>
              <a:gd name="connsiteX31" fmla="*/ 325000 h 606722"/>
              <a:gd name="connsiteY31" fmla="*/ 325000 h 606722"/>
              <a:gd name="connsiteX32" fmla="*/ 325000 h 606722"/>
              <a:gd name="connsiteY32" fmla="*/ 325000 h 606722"/>
              <a:gd name="connsiteX33" fmla="*/ 325000 h 606722"/>
              <a:gd name="connsiteY33" fmla="*/ 325000 h 606722"/>
              <a:gd name="connsiteX34" fmla="*/ 325000 h 606722"/>
              <a:gd name="connsiteY34" fmla="*/ 325000 h 606722"/>
              <a:gd name="connsiteX35" fmla="*/ 325000 h 606722"/>
              <a:gd name="connsiteY35" fmla="*/ 325000 h 606722"/>
              <a:gd name="connsiteX36" fmla="*/ 325000 h 606722"/>
              <a:gd name="connsiteY36" fmla="*/ 325000 h 606722"/>
              <a:gd name="connsiteX37" fmla="*/ 325000 h 606722"/>
              <a:gd name="connsiteY37" fmla="*/ 325000 h 606722"/>
              <a:gd name="connsiteX38" fmla="*/ 325000 h 606722"/>
              <a:gd name="connsiteY38" fmla="*/ 325000 h 606722"/>
              <a:gd name="connsiteX39" fmla="*/ 325000 h 606722"/>
              <a:gd name="connsiteY39" fmla="*/ 32500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571086" h="607357">
                <a:moveTo>
                  <a:pt x="103827" y="122983"/>
                </a:moveTo>
                <a:lnTo>
                  <a:pt x="103827" y="345147"/>
                </a:lnTo>
                <a:lnTo>
                  <a:pt x="474669" y="345147"/>
                </a:lnTo>
                <a:lnTo>
                  <a:pt x="474669" y="122983"/>
                </a:lnTo>
                <a:close/>
                <a:moveTo>
                  <a:pt x="81574" y="100767"/>
                </a:moveTo>
                <a:lnTo>
                  <a:pt x="496922" y="100767"/>
                </a:lnTo>
                <a:lnTo>
                  <a:pt x="496922" y="367363"/>
                </a:lnTo>
                <a:lnTo>
                  <a:pt x="81574" y="367363"/>
                </a:lnTo>
                <a:close/>
                <a:moveTo>
                  <a:pt x="59300" y="78544"/>
                </a:moveTo>
                <a:lnTo>
                  <a:pt x="59300" y="391055"/>
                </a:lnTo>
                <a:lnTo>
                  <a:pt x="519129" y="391055"/>
                </a:lnTo>
                <a:lnTo>
                  <a:pt x="519129" y="78544"/>
                </a:lnTo>
                <a:close/>
                <a:moveTo>
                  <a:pt x="274362" y="0"/>
                </a:moveTo>
                <a:lnTo>
                  <a:pt x="296613" y="0"/>
                </a:lnTo>
                <a:lnTo>
                  <a:pt x="296613" y="56325"/>
                </a:lnTo>
                <a:lnTo>
                  <a:pt x="571086" y="56325"/>
                </a:lnTo>
                <a:lnTo>
                  <a:pt x="571086" y="78544"/>
                </a:lnTo>
                <a:lnTo>
                  <a:pt x="541380" y="78544"/>
                </a:lnTo>
                <a:lnTo>
                  <a:pt x="541380" y="391055"/>
                </a:lnTo>
                <a:lnTo>
                  <a:pt x="571086" y="391055"/>
                </a:lnTo>
                <a:lnTo>
                  <a:pt x="571086" y="413274"/>
                </a:lnTo>
                <a:lnTo>
                  <a:pt x="296613" y="413274"/>
                </a:lnTo>
                <a:lnTo>
                  <a:pt x="296613" y="474043"/>
                </a:lnTo>
                <a:lnTo>
                  <a:pt x="409540" y="586693"/>
                </a:lnTo>
                <a:lnTo>
                  <a:pt x="393741" y="602469"/>
                </a:lnTo>
                <a:lnTo>
                  <a:pt x="296613" y="505483"/>
                </a:lnTo>
                <a:lnTo>
                  <a:pt x="296613" y="607357"/>
                </a:lnTo>
                <a:lnTo>
                  <a:pt x="274362" y="607357"/>
                </a:lnTo>
                <a:lnTo>
                  <a:pt x="274362" y="507927"/>
                </a:lnTo>
                <a:lnTo>
                  <a:pt x="178791" y="603469"/>
                </a:lnTo>
                <a:lnTo>
                  <a:pt x="162993" y="587804"/>
                </a:lnTo>
                <a:lnTo>
                  <a:pt x="274362" y="476598"/>
                </a:lnTo>
                <a:lnTo>
                  <a:pt x="274362" y="413274"/>
                </a:lnTo>
                <a:lnTo>
                  <a:pt x="0" y="413274"/>
                </a:lnTo>
                <a:lnTo>
                  <a:pt x="0" y="391055"/>
                </a:lnTo>
                <a:lnTo>
                  <a:pt x="37049" y="391055"/>
                </a:lnTo>
                <a:lnTo>
                  <a:pt x="37049" y="78544"/>
                </a:lnTo>
                <a:lnTo>
                  <a:pt x="0" y="78544"/>
                </a:lnTo>
                <a:lnTo>
                  <a:pt x="0" y="56325"/>
                </a:lnTo>
                <a:lnTo>
                  <a:pt x="274362" y="5632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71" name="椭圆 70">
            <a:extLst>
              <a:ext uri="{FF2B5EF4-FFF2-40B4-BE49-F238E27FC236}">
                <a16:creationId xmlns:a16="http://schemas.microsoft.com/office/drawing/2014/main" id="{738DB290-B64B-AB3A-3BFE-B4F1F3E3BACD}"/>
              </a:ext>
            </a:extLst>
          </p:cNvPr>
          <p:cNvSpPr/>
          <p:nvPr/>
        </p:nvSpPr>
        <p:spPr>
          <a:xfrm>
            <a:off x="5714965" y="2412472"/>
            <a:ext cx="750627" cy="750627"/>
          </a:xfrm>
          <a:prstGeom prst="ellipse">
            <a:avLst/>
          </a:prstGeom>
          <a:noFill/>
          <a:ln>
            <a:gradFill flip="none" rotWithShape="1">
              <a:gsLst>
                <a:gs pos="0">
                  <a:schemeClr val="accent1">
                    <a:lumMod val="20000"/>
                    <a:lumOff val="80000"/>
                    <a:alpha val="0"/>
                  </a:schemeClr>
                </a:gs>
                <a:gs pos="100000">
                  <a:schemeClr val="accent1">
                    <a:lumMod val="60000"/>
                    <a:lumOff val="4000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6" name="promotions_372754">
            <a:extLst>
              <a:ext uri="{FF2B5EF4-FFF2-40B4-BE49-F238E27FC236}">
                <a16:creationId xmlns:a16="http://schemas.microsoft.com/office/drawing/2014/main" id="{8060F970-6695-1E31-E1BA-8298C46482D2}"/>
              </a:ext>
            </a:extLst>
          </p:cNvPr>
          <p:cNvSpPr/>
          <p:nvPr/>
        </p:nvSpPr>
        <p:spPr>
          <a:xfrm>
            <a:off x="5860183" y="2567232"/>
            <a:ext cx="460189" cy="477711"/>
          </a:xfrm>
          <a:custGeom>
            <a:avLst/>
            <a:gdLst>
              <a:gd name="connsiteX0" fmla="*/ 325982 w 422097"/>
              <a:gd name="connsiteY0" fmla="*/ 324104 h 438168"/>
              <a:gd name="connsiteX1" fmla="*/ 422097 w 422097"/>
              <a:gd name="connsiteY1" fmla="*/ 420220 h 438168"/>
              <a:gd name="connsiteX2" fmla="*/ 404149 w 422097"/>
              <a:gd name="connsiteY2" fmla="*/ 438168 h 438168"/>
              <a:gd name="connsiteX3" fmla="*/ 304907 w 422097"/>
              <a:gd name="connsiteY3" fmla="*/ 338926 h 438168"/>
              <a:gd name="connsiteX4" fmla="*/ 325226 w 422097"/>
              <a:gd name="connsiteY4" fmla="*/ 325226 h 438168"/>
              <a:gd name="connsiteX5" fmla="*/ 190489 w 422097"/>
              <a:gd name="connsiteY5" fmla="*/ 76186 h 438168"/>
              <a:gd name="connsiteX6" fmla="*/ 304843 w 422097"/>
              <a:gd name="connsiteY6" fmla="*/ 190493 h 438168"/>
              <a:gd name="connsiteX7" fmla="*/ 292121 w 422097"/>
              <a:gd name="connsiteY7" fmla="*/ 203162 h 438168"/>
              <a:gd name="connsiteX8" fmla="*/ 279399 w 422097"/>
              <a:gd name="connsiteY8" fmla="*/ 190493 h 438168"/>
              <a:gd name="connsiteX9" fmla="*/ 190489 w 422097"/>
              <a:gd name="connsiteY9" fmla="*/ 101572 h 438168"/>
              <a:gd name="connsiteX10" fmla="*/ 177767 w 422097"/>
              <a:gd name="connsiteY10" fmla="*/ 88855 h 438168"/>
              <a:gd name="connsiteX11" fmla="*/ 190489 w 422097"/>
              <a:gd name="connsiteY11" fmla="*/ 76186 h 438168"/>
              <a:gd name="connsiteX12" fmla="*/ 190514 w 422097"/>
              <a:gd name="connsiteY12" fmla="*/ 25386 h 438168"/>
              <a:gd name="connsiteX13" fmla="*/ 25386 w 422097"/>
              <a:gd name="connsiteY13" fmla="*/ 190515 h 438168"/>
              <a:gd name="connsiteX14" fmla="*/ 190514 w 422097"/>
              <a:gd name="connsiteY14" fmla="*/ 355595 h 438168"/>
              <a:gd name="connsiteX15" fmla="*/ 355595 w 422097"/>
              <a:gd name="connsiteY15" fmla="*/ 190515 h 438168"/>
              <a:gd name="connsiteX16" fmla="*/ 190514 w 422097"/>
              <a:gd name="connsiteY16" fmla="*/ 25386 h 438168"/>
              <a:gd name="connsiteX17" fmla="*/ 190514 w 422097"/>
              <a:gd name="connsiteY17" fmla="*/ 0 h 438168"/>
              <a:gd name="connsiteX18" fmla="*/ 381028 w 422097"/>
              <a:gd name="connsiteY18" fmla="*/ 190515 h 438168"/>
              <a:gd name="connsiteX19" fmla="*/ 366056 w 422097"/>
              <a:gd name="connsiteY19" fmla="*/ 264669 h 438168"/>
              <a:gd name="connsiteX20" fmla="*/ 325982 w 422097"/>
              <a:gd name="connsiteY20" fmla="*/ 324104 h 438168"/>
              <a:gd name="connsiteX21" fmla="*/ 314359 w 422097"/>
              <a:gd name="connsiteY21" fmla="*/ 312481 h 438168"/>
              <a:gd name="connsiteX22" fmla="*/ 296410 w 422097"/>
              <a:gd name="connsiteY22" fmla="*/ 330429 h 438168"/>
              <a:gd name="connsiteX23" fmla="*/ 304907 w 422097"/>
              <a:gd name="connsiteY23" fmla="*/ 338926 h 438168"/>
              <a:gd name="connsiteX24" fmla="*/ 264668 w 422097"/>
              <a:gd name="connsiteY24" fmla="*/ 366056 h 438168"/>
              <a:gd name="connsiteX25" fmla="*/ 190514 w 422097"/>
              <a:gd name="connsiteY25" fmla="*/ 381029 h 438168"/>
              <a:gd name="connsiteX26" fmla="*/ 0 w 422097"/>
              <a:gd name="connsiteY26" fmla="*/ 190515 h 438168"/>
              <a:gd name="connsiteX27" fmla="*/ 190514 w 422097"/>
              <a:gd name="connsiteY27" fmla="*/ 0 h 438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22097" h="438168">
                <a:moveTo>
                  <a:pt x="325982" y="324104"/>
                </a:moveTo>
                <a:lnTo>
                  <a:pt x="422097" y="420220"/>
                </a:lnTo>
                <a:lnTo>
                  <a:pt x="404149" y="438168"/>
                </a:lnTo>
                <a:lnTo>
                  <a:pt x="304907" y="338926"/>
                </a:lnTo>
                <a:lnTo>
                  <a:pt x="325226" y="325226"/>
                </a:lnTo>
                <a:close/>
                <a:moveTo>
                  <a:pt x="190489" y="76186"/>
                </a:moveTo>
                <a:cubicBezTo>
                  <a:pt x="253622" y="76186"/>
                  <a:pt x="304843" y="127338"/>
                  <a:pt x="304843" y="190493"/>
                </a:cubicBezTo>
                <a:cubicBezTo>
                  <a:pt x="304843" y="197494"/>
                  <a:pt x="299126" y="203162"/>
                  <a:pt x="292121" y="203162"/>
                </a:cubicBezTo>
                <a:cubicBezTo>
                  <a:pt x="285117" y="203162"/>
                  <a:pt x="279399" y="197494"/>
                  <a:pt x="279399" y="190493"/>
                </a:cubicBezTo>
                <a:cubicBezTo>
                  <a:pt x="279399" y="141389"/>
                  <a:pt x="239613" y="101572"/>
                  <a:pt x="190489" y="101572"/>
                </a:cubicBezTo>
                <a:cubicBezTo>
                  <a:pt x="183437" y="101572"/>
                  <a:pt x="177767" y="95904"/>
                  <a:pt x="177767" y="88855"/>
                </a:cubicBezTo>
                <a:cubicBezTo>
                  <a:pt x="177767" y="81854"/>
                  <a:pt x="183437" y="76186"/>
                  <a:pt x="190489" y="76186"/>
                </a:cubicBezTo>
                <a:close/>
                <a:moveTo>
                  <a:pt x="190514" y="25386"/>
                </a:moveTo>
                <a:cubicBezTo>
                  <a:pt x="99305" y="25386"/>
                  <a:pt x="25386" y="99306"/>
                  <a:pt x="25386" y="190515"/>
                </a:cubicBezTo>
                <a:cubicBezTo>
                  <a:pt x="25386" y="281676"/>
                  <a:pt x="99305" y="355595"/>
                  <a:pt x="190514" y="355595"/>
                </a:cubicBezTo>
                <a:cubicBezTo>
                  <a:pt x="281675" y="355595"/>
                  <a:pt x="355595" y="281676"/>
                  <a:pt x="355595" y="190515"/>
                </a:cubicBezTo>
                <a:cubicBezTo>
                  <a:pt x="355595" y="99306"/>
                  <a:pt x="281675" y="25386"/>
                  <a:pt x="190514" y="25386"/>
                </a:cubicBezTo>
                <a:close/>
                <a:moveTo>
                  <a:pt x="190514" y="0"/>
                </a:moveTo>
                <a:cubicBezTo>
                  <a:pt x="295725" y="0"/>
                  <a:pt x="381028" y="85303"/>
                  <a:pt x="381028" y="190515"/>
                </a:cubicBezTo>
                <a:cubicBezTo>
                  <a:pt x="381028" y="216818"/>
                  <a:pt x="375697" y="241876"/>
                  <a:pt x="366056" y="264669"/>
                </a:cubicBezTo>
                <a:lnTo>
                  <a:pt x="325982" y="324104"/>
                </a:lnTo>
                <a:lnTo>
                  <a:pt x="314359" y="312481"/>
                </a:lnTo>
                <a:lnTo>
                  <a:pt x="296410" y="330429"/>
                </a:lnTo>
                <a:lnTo>
                  <a:pt x="304907" y="338926"/>
                </a:lnTo>
                <a:lnTo>
                  <a:pt x="264668" y="366056"/>
                </a:lnTo>
                <a:cubicBezTo>
                  <a:pt x="241875" y="375698"/>
                  <a:pt x="216817" y="381029"/>
                  <a:pt x="190514" y="381029"/>
                </a:cubicBezTo>
                <a:cubicBezTo>
                  <a:pt x="85302" y="381029"/>
                  <a:pt x="0" y="295726"/>
                  <a:pt x="0" y="190515"/>
                </a:cubicBezTo>
                <a:cubicBezTo>
                  <a:pt x="0" y="85303"/>
                  <a:pt x="85302" y="0"/>
                  <a:pt x="19051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4" name="文本框 23">
            <a:extLst>
              <a:ext uri="{FF2B5EF4-FFF2-40B4-BE49-F238E27FC236}">
                <a16:creationId xmlns:a16="http://schemas.microsoft.com/office/drawing/2014/main" id="{CC96921D-45E6-F6AD-0C64-19DF649E6983}"/>
              </a:ext>
            </a:extLst>
          </p:cNvPr>
          <p:cNvSpPr txBox="1"/>
          <p:nvPr/>
        </p:nvSpPr>
        <p:spPr>
          <a:xfrm>
            <a:off x="961446" y="525679"/>
            <a:ext cx="1620957" cy="523220"/>
          </a:xfrm>
          <a:prstGeom prst="rect">
            <a:avLst/>
          </a:prstGeom>
          <a:noFill/>
        </p:spPr>
        <p:txBody>
          <a:bodyPr wrap="none" rtlCol="0">
            <a:spAutoFit/>
          </a:bodyPr>
          <a:lstStyle/>
          <a:p>
            <a:pPr algn="ctr"/>
            <a:r>
              <a:rPr lang="zh-CN" altLang="en-US" sz="2800" dirty="0">
                <a:gradFill>
                  <a:gsLst>
                    <a:gs pos="0">
                      <a:schemeClr val="accent1"/>
                    </a:gs>
                    <a:gs pos="100000">
                      <a:schemeClr val="accent1">
                        <a:lumMod val="40000"/>
                        <a:lumOff val="60000"/>
                      </a:schemeClr>
                    </a:gs>
                  </a:gsLst>
                  <a:lin ang="16200000" scaled="1"/>
                </a:gradFill>
                <a:latin typeface="+mj-ea"/>
                <a:ea typeface="+mj-ea"/>
              </a:rPr>
              <a:t>工作总结</a:t>
            </a:r>
          </a:p>
        </p:txBody>
      </p:sp>
      <p:sp>
        <p:nvSpPr>
          <p:cNvPr id="25" name="椭圆 24">
            <a:extLst>
              <a:ext uri="{FF2B5EF4-FFF2-40B4-BE49-F238E27FC236}">
                <a16:creationId xmlns:a16="http://schemas.microsoft.com/office/drawing/2014/main" id="{AC246BAF-32F1-6314-9648-9F24B6DF7D4E}"/>
              </a:ext>
            </a:extLst>
          </p:cNvPr>
          <p:cNvSpPr/>
          <p:nvPr/>
        </p:nvSpPr>
        <p:spPr>
          <a:xfrm>
            <a:off x="611886" y="240851"/>
            <a:ext cx="908474" cy="908514"/>
          </a:xfrm>
          <a:prstGeom prst="ellipse">
            <a:avLst/>
          </a:prstGeom>
          <a:gradFill flip="none" rotWithShape="1">
            <a:gsLst>
              <a:gs pos="88000">
                <a:schemeClr val="accent1">
                  <a:lumMod val="60000"/>
                  <a:lumOff val="40000"/>
                  <a:alpha val="0"/>
                </a:schemeClr>
              </a:gs>
              <a:gs pos="100000">
                <a:schemeClr val="accent1">
                  <a:lumMod val="20000"/>
                  <a:lumOff val="80000"/>
                  <a:alpha val="49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custDataLst>
      <p:tags r:id="rId1"/>
    </p:custDataLst>
    <p:extLst>
      <p:ext uri="{BB962C8B-B14F-4D97-AF65-F5344CB8AC3E}">
        <p14:creationId xmlns:p14="http://schemas.microsoft.com/office/powerpoint/2010/main" val="21743915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图片包含 游戏机, 日落&#10;&#10;描述已自动生成">
            <a:extLst>
              <a:ext uri="{FF2B5EF4-FFF2-40B4-BE49-F238E27FC236}">
                <a16:creationId xmlns:a16="http://schemas.microsoft.com/office/drawing/2014/main" id="{6A5C6B03-3B68-C33A-40DC-2B3AD4C45970}"/>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9170" y="0"/>
            <a:ext cx="12211170" cy="6858000"/>
          </a:xfrm>
          <a:prstGeom prst="rect">
            <a:avLst/>
          </a:prstGeom>
        </p:spPr>
      </p:pic>
      <p:sp>
        <p:nvSpPr>
          <p:cNvPr id="8" name="矩形 7">
            <a:extLst>
              <a:ext uri="{FF2B5EF4-FFF2-40B4-BE49-F238E27FC236}">
                <a16:creationId xmlns:a16="http://schemas.microsoft.com/office/drawing/2014/main" id="{3231B3F1-8202-AF31-DFFA-B7E25024160D}"/>
              </a:ext>
            </a:extLst>
          </p:cNvPr>
          <p:cNvSpPr/>
          <p:nvPr/>
        </p:nvSpPr>
        <p:spPr>
          <a:xfrm>
            <a:off x="0" y="0"/>
            <a:ext cx="12211170" cy="6858000"/>
          </a:xfrm>
          <a:prstGeom prst="rect">
            <a:avLst/>
          </a:prstGeom>
          <a:gradFill flip="none" rotWithShape="1">
            <a:gsLst>
              <a:gs pos="0">
                <a:schemeClr val="tx1"/>
              </a:gs>
              <a:gs pos="100000">
                <a:schemeClr val="accent1">
                  <a:lumMod val="50000"/>
                  <a:alpha val="82000"/>
                </a:schemeClr>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文本框 16">
            <a:extLst>
              <a:ext uri="{FF2B5EF4-FFF2-40B4-BE49-F238E27FC236}">
                <a16:creationId xmlns:a16="http://schemas.microsoft.com/office/drawing/2014/main" id="{73FAA278-FB78-5A8D-53EA-63A471637768}"/>
              </a:ext>
            </a:extLst>
          </p:cNvPr>
          <p:cNvSpPr txBox="1"/>
          <p:nvPr/>
        </p:nvSpPr>
        <p:spPr>
          <a:xfrm>
            <a:off x="1066123" y="1267448"/>
            <a:ext cx="4600751" cy="592022"/>
          </a:xfrm>
          <a:prstGeom prst="rect">
            <a:avLst/>
          </a:prstGeom>
          <a:noFill/>
        </p:spPr>
        <p:txBody>
          <a:bodyPr wrap="square" rtlCol="0">
            <a:spAutoFit/>
          </a:bodyPr>
          <a:lstStyle/>
          <a:p>
            <a:pPr>
              <a:lnSpc>
                <a:spcPct val="120000"/>
              </a:lnSpc>
            </a:pPr>
            <a:r>
              <a:rPr lang="zh-CN" altLang="en-US" sz="1400" dirty="0">
                <a:solidFill>
                  <a:schemeClr val="bg1">
                    <a:lumMod val="75000"/>
                  </a:schemeClr>
                </a:solidFill>
              </a:rPr>
              <a:t>在此键入文本在此键入文本在此键入文本在此键入文本在此键入文本在此键入文本</a:t>
            </a:r>
          </a:p>
        </p:txBody>
      </p:sp>
      <p:sp>
        <p:nvSpPr>
          <p:cNvPr id="44" name="文本框 43">
            <a:extLst>
              <a:ext uri="{FF2B5EF4-FFF2-40B4-BE49-F238E27FC236}">
                <a16:creationId xmlns:a16="http://schemas.microsoft.com/office/drawing/2014/main" id="{F0AD6147-A6D5-5EB9-4546-2C6EB9B97FDA}"/>
              </a:ext>
            </a:extLst>
          </p:cNvPr>
          <p:cNvSpPr txBox="1"/>
          <p:nvPr/>
        </p:nvSpPr>
        <p:spPr>
          <a:xfrm>
            <a:off x="10200051" y="525679"/>
            <a:ext cx="1258934" cy="523220"/>
          </a:xfrm>
          <a:prstGeom prst="rect">
            <a:avLst/>
          </a:prstGeom>
          <a:noFill/>
        </p:spPr>
        <p:txBody>
          <a:bodyPr wrap="none" rtlCol="0">
            <a:spAutoFit/>
          </a:bodyPr>
          <a:lstStyle>
            <a:defPPr>
              <a:defRPr lang="zh-CN"/>
            </a:defPPr>
            <a:lvl1pPr algn="ctr">
              <a:defRPr sz="2800">
                <a:gradFill>
                  <a:gsLst>
                    <a:gs pos="0">
                      <a:schemeClr val="accent1"/>
                    </a:gs>
                    <a:gs pos="100000">
                      <a:schemeClr val="accent1">
                        <a:lumMod val="40000"/>
                        <a:lumOff val="60000"/>
                      </a:schemeClr>
                    </a:gs>
                  </a:gsLst>
                  <a:lin ang="16200000" scaled="1"/>
                </a:gradFill>
                <a:latin typeface="+mj-ea"/>
                <a:ea typeface="+mj-ea"/>
              </a:defRPr>
            </a:lvl1pPr>
          </a:lstStyle>
          <a:p>
            <a:r>
              <a:rPr lang="en-US" altLang="zh-CN" dirty="0"/>
              <a:t>LOGO</a:t>
            </a:r>
            <a:endParaRPr lang="zh-CN" altLang="en-US" dirty="0"/>
          </a:p>
        </p:txBody>
      </p:sp>
      <p:sp>
        <p:nvSpPr>
          <p:cNvPr id="2" name="椭圆 1">
            <a:extLst>
              <a:ext uri="{FF2B5EF4-FFF2-40B4-BE49-F238E27FC236}">
                <a16:creationId xmlns:a16="http://schemas.microsoft.com/office/drawing/2014/main" id="{7BFE2FC5-2BD6-3F60-8CAB-A4C4012BB894}"/>
              </a:ext>
            </a:extLst>
          </p:cNvPr>
          <p:cNvSpPr/>
          <p:nvPr/>
        </p:nvSpPr>
        <p:spPr>
          <a:xfrm>
            <a:off x="1652775" y="2602840"/>
            <a:ext cx="1795049" cy="1795049"/>
          </a:xfrm>
          <a:prstGeom prst="ellipse">
            <a:avLst/>
          </a:prstGeom>
          <a:gradFill>
            <a:gsLst>
              <a:gs pos="0">
                <a:schemeClr val="accent1">
                  <a:lumMod val="80000"/>
                  <a:lumOff val="20000"/>
                </a:schemeClr>
              </a:gs>
              <a:gs pos="10000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椭圆 24">
            <a:extLst>
              <a:ext uri="{FF2B5EF4-FFF2-40B4-BE49-F238E27FC236}">
                <a16:creationId xmlns:a16="http://schemas.microsoft.com/office/drawing/2014/main" id="{9B110BF6-DC8E-7ED5-07A1-50827E01CDE4}"/>
              </a:ext>
            </a:extLst>
          </p:cNvPr>
          <p:cNvSpPr/>
          <p:nvPr/>
        </p:nvSpPr>
        <p:spPr>
          <a:xfrm>
            <a:off x="4004214" y="2602840"/>
            <a:ext cx="1795049" cy="1795049"/>
          </a:xfrm>
          <a:prstGeom prst="ellipse">
            <a:avLst/>
          </a:prstGeom>
          <a:gradFill>
            <a:gsLst>
              <a:gs pos="0">
                <a:schemeClr val="bg1"/>
              </a:gs>
              <a:gs pos="100000">
                <a:schemeClr val="accent1">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id="{6B50AC03-6D91-3196-05DB-6B2F698E77EC}"/>
              </a:ext>
            </a:extLst>
          </p:cNvPr>
          <p:cNvSpPr/>
          <p:nvPr/>
        </p:nvSpPr>
        <p:spPr>
          <a:xfrm>
            <a:off x="6475146" y="2602840"/>
            <a:ext cx="1795049" cy="1795049"/>
          </a:xfrm>
          <a:prstGeom prst="ellipse">
            <a:avLst/>
          </a:prstGeom>
          <a:gradFill>
            <a:gsLst>
              <a:gs pos="0">
                <a:schemeClr val="accent1">
                  <a:lumMod val="80000"/>
                  <a:lumOff val="20000"/>
                </a:schemeClr>
              </a:gs>
              <a:gs pos="10000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7" name="椭圆 26">
            <a:extLst>
              <a:ext uri="{FF2B5EF4-FFF2-40B4-BE49-F238E27FC236}">
                <a16:creationId xmlns:a16="http://schemas.microsoft.com/office/drawing/2014/main" id="{9186A675-6F1F-9ACA-B0A1-5937B4431078}"/>
              </a:ext>
            </a:extLst>
          </p:cNvPr>
          <p:cNvSpPr/>
          <p:nvPr/>
        </p:nvSpPr>
        <p:spPr>
          <a:xfrm>
            <a:off x="8839754" y="2602840"/>
            <a:ext cx="1795049" cy="1795049"/>
          </a:xfrm>
          <a:prstGeom prst="ellipse">
            <a:avLst/>
          </a:prstGeom>
          <a:gradFill>
            <a:gsLst>
              <a:gs pos="0">
                <a:schemeClr val="accent1">
                  <a:lumMod val="80000"/>
                  <a:lumOff val="20000"/>
                </a:schemeClr>
              </a:gs>
              <a:gs pos="10000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圆角 31">
            <a:extLst>
              <a:ext uri="{FF2B5EF4-FFF2-40B4-BE49-F238E27FC236}">
                <a16:creationId xmlns:a16="http://schemas.microsoft.com/office/drawing/2014/main" id="{EF5F143B-0597-178E-CE46-C98760A0FCF4}"/>
              </a:ext>
            </a:extLst>
          </p:cNvPr>
          <p:cNvSpPr/>
          <p:nvPr/>
        </p:nvSpPr>
        <p:spPr>
          <a:xfrm>
            <a:off x="1330806" y="4952687"/>
            <a:ext cx="2268444" cy="4210360"/>
          </a:xfrm>
          <a:prstGeom prst="roundRect">
            <a:avLst>
              <a:gd name="adj" fmla="val 5300"/>
            </a:avLst>
          </a:prstGeom>
          <a:noFill/>
          <a:ln>
            <a:gradFill flip="none" rotWithShape="1">
              <a:gsLst>
                <a:gs pos="55000">
                  <a:schemeClr val="accent1">
                    <a:lumMod val="5000"/>
                    <a:lumOff val="95000"/>
                    <a:alpha val="0"/>
                  </a:schemeClr>
                </a:gs>
                <a:gs pos="100000">
                  <a:schemeClr val="accent1">
                    <a:lumMod val="60000"/>
                    <a:lumOff val="4000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4" name="组合 3">
            <a:extLst>
              <a:ext uri="{FF2B5EF4-FFF2-40B4-BE49-F238E27FC236}">
                <a16:creationId xmlns:a16="http://schemas.microsoft.com/office/drawing/2014/main" id="{DBCFF5F6-479F-6354-AD36-5FC0048DEF78}"/>
              </a:ext>
            </a:extLst>
          </p:cNvPr>
          <p:cNvGrpSpPr/>
          <p:nvPr/>
        </p:nvGrpSpPr>
        <p:grpSpPr>
          <a:xfrm>
            <a:off x="1330807" y="2347141"/>
            <a:ext cx="4806863" cy="2403432"/>
            <a:chOff x="5432454" y="272239"/>
            <a:chExt cx="5313268" cy="2656635"/>
          </a:xfrm>
        </p:grpSpPr>
        <p:sp>
          <p:nvSpPr>
            <p:cNvPr id="38" name="弧形 37">
              <a:extLst>
                <a:ext uri="{FF2B5EF4-FFF2-40B4-BE49-F238E27FC236}">
                  <a16:creationId xmlns:a16="http://schemas.microsoft.com/office/drawing/2014/main" id="{65BCFD8A-06AF-1581-DA19-65923A2D3357}"/>
                </a:ext>
              </a:extLst>
            </p:cNvPr>
            <p:cNvSpPr/>
            <p:nvPr/>
          </p:nvSpPr>
          <p:spPr>
            <a:xfrm>
              <a:off x="5432454" y="272239"/>
              <a:ext cx="2656634" cy="2656634"/>
            </a:xfrm>
            <a:prstGeom prst="arc">
              <a:avLst>
                <a:gd name="adj1" fmla="val 10867804"/>
                <a:gd name="adj2" fmla="val 0"/>
              </a:avLst>
            </a:prstGeom>
            <a:noFill/>
            <a:ln w="63500" cap="rnd">
              <a:gradFill flip="none" rotWithShape="1">
                <a:gsLst>
                  <a:gs pos="0">
                    <a:schemeClr val="bg1"/>
                  </a:gs>
                  <a:gs pos="100000">
                    <a:schemeClr val="accent1"/>
                  </a:gs>
                </a:gsLst>
                <a:lin ang="10800000" scaled="1"/>
                <a:tileRect/>
              </a:gra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弧形 38">
              <a:extLst>
                <a:ext uri="{FF2B5EF4-FFF2-40B4-BE49-F238E27FC236}">
                  <a16:creationId xmlns:a16="http://schemas.microsoft.com/office/drawing/2014/main" id="{2E5EC6B2-2215-A029-9CDE-1E0FA5C2BB7E}"/>
                </a:ext>
              </a:extLst>
            </p:cNvPr>
            <p:cNvSpPr/>
            <p:nvPr/>
          </p:nvSpPr>
          <p:spPr>
            <a:xfrm flipV="1">
              <a:off x="8089087" y="272239"/>
              <a:ext cx="2656635" cy="2656635"/>
            </a:xfrm>
            <a:prstGeom prst="arc">
              <a:avLst>
                <a:gd name="adj1" fmla="val 10867804"/>
                <a:gd name="adj2" fmla="val 0"/>
              </a:avLst>
            </a:prstGeom>
            <a:noFill/>
            <a:ln w="63500" cap="sq">
              <a:gradFill flip="none" rotWithShape="1">
                <a:gsLst>
                  <a:gs pos="0">
                    <a:schemeClr val="bg1"/>
                  </a:gs>
                  <a:gs pos="100000">
                    <a:schemeClr val="accent1"/>
                  </a:gs>
                </a:gsLst>
                <a:lin ang="0" scaled="1"/>
                <a:tileRect/>
              </a:gra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弧形 41">
            <a:extLst>
              <a:ext uri="{FF2B5EF4-FFF2-40B4-BE49-F238E27FC236}">
                <a16:creationId xmlns:a16="http://schemas.microsoft.com/office/drawing/2014/main" id="{8C8601DD-C4AD-483E-E7D2-7E6482024EAF}"/>
              </a:ext>
            </a:extLst>
          </p:cNvPr>
          <p:cNvSpPr/>
          <p:nvPr/>
        </p:nvSpPr>
        <p:spPr>
          <a:xfrm>
            <a:off x="6143438" y="2347141"/>
            <a:ext cx="2403432" cy="2403431"/>
          </a:xfrm>
          <a:prstGeom prst="arc">
            <a:avLst>
              <a:gd name="adj1" fmla="val 10867804"/>
              <a:gd name="adj2" fmla="val 0"/>
            </a:avLst>
          </a:prstGeom>
          <a:noFill/>
          <a:ln w="63500" cap="sq">
            <a:gradFill flip="none" rotWithShape="1">
              <a:gsLst>
                <a:gs pos="0">
                  <a:schemeClr val="bg1"/>
                </a:gs>
                <a:gs pos="100000">
                  <a:schemeClr val="accent1">
                    <a:lumMod val="60000"/>
                    <a:lumOff val="40000"/>
                  </a:schemeClr>
                </a:gs>
              </a:gsLst>
              <a:lin ang="10800000" scaled="1"/>
              <a:tileRect/>
            </a:gra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3" name="弧形 42">
            <a:extLst>
              <a:ext uri="{FF2B5EF4-FFF2-40B4-BE49-F238E27FC236}">
                <a16:creationId xmlns:a16="http://schemas.microsoft.com/office/drawing/2014/main" id="{AA2E8CBB-1AC1-1819-200D-6F9220188C72}"/>
              </a:ext>
            </a:extLst>
          </p:cNvPr>
          <p:cNvSpPr/>
          <p:nvPr/>
        </p:nvSpPr>
        <p:spPr>
          <a:xfrm flipV="1">
            <a:off x="8546869" y="2347141"/>
            <a:ext cx="2403432" cy="2403432"/>
          </a:xfrm>
          <a:prstGeom prst="arc">
            <a:avLst>
              <a:gd name="adj1" fmla="val 10867804"/>
              <a:gd name="adj2" fmla="val 0"/>
            </a:avLst>
          </a:prstGeom>
          <a:noFill/>
          <a:ln w="63500" cap="rnd">
            <a:gradFill flip="none" rotWithShape="1">
              <a:gsLst>
                <a:gs pos="0">
                  <a:schemeClr val="bg1"/>
                </a:gs>
                <a:gs pos="100000">
                  <a:schemeClr val="accent1">
                    <a:lumMod val="60000"/>
                    <a:lumOff val="40000"/>
                  </a:schemeClr>
                </a:gs>
              </a:gsLst>
              <a:lin ang="0" scaled="1"/>
              <a:tileRect/>
            </a:gra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弧形 44">
            <a:extLst>
              <a:ext uri="{FF2B5EF4-FFF2-40B4-BE49-F238E27FC236}">
                <a16:creationId xmlns:a16="http://schemas.microsoft.com/office/drawing/2014/main" id="{A4398781-5263-31A9-36B6-4110843D2683}"/>
              </a:ext>
            </a:extLst>
          </p:cNvPr>
          <p:cNvSpPr/>
          <p:nvPr/>
        </p:nvSpPr>
        <p:spPr>
          <a:xfrm flipV="1">
            <a:off x="1463983" y="2481222"/>
            <a:ext cx="2135267" cy="2135267"/>
          </a:xfrm>
          <a:prstGeom prst="arc">
            <a:avLst>
              <a:gd name="adj1" fmla="val 13803888"/>
              <a:gd name="adj2" fmla="val 0"/>
            </a:avLst>
          </a:prstGeom>
          <a:noFill/>
          <a:ln w="63500" cap="rnd">
            <a:gradFill flip="none" rotWithShape="1">
              <a:gsLst>
                <a:gs pos="5000">
                  <a:schemeClr val="accent1">
                    <a:lumMod val="5000"/>
                    <a:lumOff val="95000"/>
                    <a:alpha val="0"/>
                  </a:schemeClr>
                </a:gs>
                <a:gs pos="100000">
                  <a:schemeClr val="accent1">
                    <a:lumMod val="60000"/>
                    <a:lumOff val="40000"/>
                  </a:schemeClr>
                </a:gs>
              </a:gsLst>
              <a:lin ang="10800000" scaled="1"/>
              <a:tileRect/>
            </a:gradFill>
            <a:round/>
            <a:tailEnd type="non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弧形 45">
            <a:extLst>
              <a:ext uri="{FF2B5EF4-FFF2-40B4-BE49-F238E27FC236}">
                <a16:creationId xmlns:a16="http://schemas.microsoft.com/office/drawing/2014/main" id="{E5CFD0A0-7A2A-B269-6F38-A2A5A9D567A3}"/>
              </a:ext>
            </a:extLst>
          </p:cNvPr>
          <p:cNvSpPr/>
          <p:nvPr/>
        </p:nvSpPr>
        <p:spPr>
          <a:xfrm>
            <a:off x="3834104" y="2361366"/>
            <a:ext cx="2135267" cy="2135267"/>
          </a:xfrm>
          <a:prstGeom prst="arc">
            <a:avLst>
              <a:gd name="adj1" fmla="val 13803888"/>
              <a:gd name="adj2" fmla="val 18223663"/>
            </a:avLst>
          </a:prstGeom>
          <a:noFill/>
          <a:ln w="63500" cap="rnd">
            <a:gradFill flip="none" rotWithShape="1">
              <a:gsLst>
                <a:gs pos="5000">
                  <a:schemeClr val="bg1">
                    <a:alpha val="0"/>
                  </a:schemeClr>
                </a:gs>
                <a:gs pos="100000">
                  <a:schemeClr val="bg1"/>
                </a:gs>
              </a:gsLst>
              <a:lin ang="0" scaled="1"/>
              <a:tileRect/>
            </a:gra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弧形 46">
            <a:extLst>
              <a:ext uri="{FF2B5EF4-FFF2-40B4-BE49-F238E27FC236}">
                <a16:creationId xmlns:a16="http://schemas.microsoft.com/office/drawing/2014/main" id="{A359BF58-7547-526D-04A4-46B2540820CF}"/>
              </a:ext>
            </a:extLst>
          </p:cNvPr>
          <p:cNvSpPr/>
          <p:nvPr/>
        </p:nvSpPr>
        <p:spPr>
          <a:xfrm>
            <a:off x="8660160" y="2361366"/>
            <a:ext cx="2135267" cy="2135267"/>
          </a:xfrm>
          <a:prstGeom prst="arc">
            <a:avLst>
              <a:gd name="adj1" fmla="val 13803888"/>
              <a:gd name="adj2" fmla="val 18223663"/>
            </a:avLst>
          </a:prstGeom>
          <a:noFill/>
          <a:ln w="63500" cap="rnd">
            <a:gradFill flip="none" rotWithShape="1">
              <a:gsLst>
                <a:gs pos="5000">
                  <a:schemeClr val="accent1">
                    <a:lumMod val="5000"/>
                    <a:lumOff val="95000"/>
                    <a:alpha val="0"/>
                  </a:schemeClr>
                </a:gs>
                <a:gs pos="100000">
                  <a:schemeClr val="accent1">
                    <a:lumMod val="75000"/>
                  </a:schemeClr>
                </a:gs>
              </a:gsLst>
              <a:lin ang="0" scaled="1"/>
              <a:tileRect/>
            </a:gra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弧形 47">
            <a:extLst>
              <a:ext uri="{FF2B5EF4-FFF2-40B4-BE49-F238E27FC236}">
                <a16:creationId xmlns:a16="http://schemas.microsoft.com/office/drawing/2014/main" id="{030D62CB-36AF-487B-DB91-526C3E4AB99F}"/>
              </a:ext>
            </a:extLst>
          </p:cNvPr>
          <p:cNvSpPr/>
          <p:nvPr/>
        </p:nvSpPr>
        <p:spPr>
          <a:xfrm flipV="1">
            <a:off x="6265815" y="2481222"/>
            <a:ext cx="2135267" cy="2135267"/>
          </a:xfrm>
          <a:prstGeom prst="arc">
            <a:avLst>
              <a:gd name="adj1" fmla="val 12552948"/>
              <a:gd name="adj2" fmla="val 0"/>
            </a:avLst>
          </a:prstGeom>
          <a:noFill/>
          <a:ln w="63500" cap="rnd">
            <a:gradFill flip="none" rotWithShape="1">
              <a:gsLst>
                <a:gs pos="31000">
                  <a:schemeClr val="accent1">
                    <a:lumMod val="5000"/>
                    <a:lumOff val="95000"/>
                    <a:alpha val="0"/>
                  </a:schemeClr>
                </a:gs>
                <a:gs pos="100000">
                  <a:schemeClr val="accent1">
                    <a:lumMod val="40000"/>
                    <a:lumOff val="60000"/>
                  </a:schemeClr>
                </a:gs>
              </a:gsLst>
              <a:lin ang="10800000" scaled="1"/>
              <a:tileRect/>
            </a:gra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圆角 48">
            <a:extLst>
              <a:ext uri="{FF2B5EF4-FFF2-40B4-BE49-F238E27FC236}">
                <a16:creationId xmlns:a16="http://schemas.microsoft.com/office/drawing/2014/main" id="{92228355-EE6D-0F00-1408-5DE384E5657D}"/>
              </a:ext>
            </a:extLst>
          </p:cNvPr>
          <p:cNvSpPr/>
          <p:nvPr/>
        </p:nvSpPr>
        <p:spPr>
          <a:xfrm>
            <a:off x="3767515" y="4952687"/>
            <a:ext cx="2268444" cy="4210360"/>
          </a:xfrm>
          <a:prstGeom prst="roundRect">
            <a:avLst>
              <a:gd name="adj" fmla="val 5300"/>
            </a:avLst>
          </a:prstGeom>
          <a:noFill/>
          <a:ln>
            <a:gradFill flip="none" rotWithShape="1">
              <a:gsLst>
                <a:gs pos="55000">
                  <a:schemeClr val="bg1">
                    <a:lumMod val="95000"/>
                    <a:alpha val="0"/>
                  </a:schemeClr>
                </a:gs>
                <a:gs pos="100000">
                  <a:schemeClr val="bg1"/>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0" name="矩形: 圆角 49">
            <a:extLst>
              <a:ext uri="{FF2B5EF4-FFF2-40B4-BE49-F238E27FC236}">
                <a16:creationId xmlns:a16="http://schemas.microsoft.com/office/drawing/2014/main" id="{D8F032F8-0494-592E-15A0-963946FDC128}"/>
              </a:ext>
            </a:extLst>
          </p:cNvPr>
          <p:cNvSpPr/>
          <p:nvPr/>
        </p:nvSpPr>
        <p:spPr>
          <a:xfrm>
            <a:off x="6204224" y="4952687"/>
            <a:ext cx="2268444" cy="4210360"/>
          </a:xfrm>
          <a:prstGeom prst="roundRect">
            <a:avLst>
              <a:gd name="adj" fmla="val 5300"/>
            </a:avLst>
          </a:prstGeom>
          <a:noFill/>
          <a:ln>
            <a:gradFill flip="none" rotWithShape="1">
              <a:gsLst>
                <a:gs pos="55000">
                  <a:schemeClr val="accent1">
                    <a:lumMod val="5000"/>
                    <a:lumOff val="95000"/>
                    <a:alpha val="0"/>
                  </a:schemeClr>
                </a:gs>
                <a:gs pos="100000">
                  <a:schemeClr val="accent1">
                    <a:lumMod val="60000"/>
                    <a:lumOff val="4000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1" name="矩形: 圆角 50">
            <a:extLst>
              <a:ext uri="{FF2B5EF4-FFF2-40B4-BE49-F238E27FC236}">
                <a16:creationId xmlns:a16="http://schemas.microsoft.com/office/drawing/2014/main" id="{25BCA8CD-07E8-6D67-70C6-D9B2DDE0A68D}"/>
              </a:ext>
            </a:extLst>
          </p:cNvPr>
          <p:cNvSpPr/>
          <p:nvPr/>
        </p:nvSpPr>
        <p:spPr>
          <a:xfrm>
            <a:off x="8640933" y="4952687"/>
            <a:ext cx="2268444" cy="4210360"/>
          </a:xfrm>
          <a:prstGeom prst="roundRect">
            <a:avLst>
              <a:gd name="adj" fmla="val 5300"/>
            </a:avLst>
          </a:prstGeom>
          <a:noFill/>
          <a:ln>
            <a:gradFill flip="none" rotWithShape="1">
              <a:gsLst>
                <a:gs pos="55000">
                  <a:schemeClr val="accent1">
                    <a:lumMod val="5000"/>
                    <a:lumOff val="95000"/>
                    <a:alpha val="0"/>
                  </a:schemeClr>
                </a:gs>
                <a:gs pos="100000">
                  <a:schemeClr val="accent1">
                    <a:lumMod val="60000"/>
                    <a:lumOff val="4000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5" name="文本框 54">
            <a:extLst>
              <a:ext uri="{FF2B5EF4-FFF2-40B4-BE49-F238E27FC236}">
                <a16:creationId xmlns:a16="http://schemas.microsoft.com/office/drawing/2014/main" id="{7F121EDD-C97E-2774-E2B1-D7114B8E3A58}"/>
              </a:ext>
            </a:extLst>
          </p:cNvPr>
          <p:cNvSpPr txBox="1"/>
          <p:nvPr/>
        </p:nvSpPr>
        <p:spPr>
          <a:xfrm>
            <a:off x="1683209" y="3707077"/>
            <a:ext cx="1707567" cy="369332"/>
          </a:xfrm>
          <a:prstGeom prst="rect">
            <a:avLst/>
          </a:prstGeom>
          <a:noFill/>
        </p:spPr>
        <p:txBody>
          <a:bodyPr wrap="square" rtlCol="0">
            <a:spAutoFit/>
          </a:bodyPr>
          <a:lstStyle/>
          <a:p>
            <a:pPr algn="ctr"/>
            <a:r>
              <a:rPr lang="zh-CN" altLang="en-US" dirty="0">
                <a:gradFill flip="none" rotWithShape="1">
                  <a:gsLst>
                    <a:gs pos="0">
                      <a:schemeClr val="accent1">
                        <a:lumMod val="60000"/>
                        <a:lumOff val="40000"/>
                      </a:schemeClr>
                    </a:gs>
                    <a:gs pos="100000">
                      <a:schemeClr val="accent1">
                        <a:lumMod val="40000"/>
                        <a:lumOff val="60000"/>
                      </a:schemeClr>
                    </a:gs>
                  </a:gsLst>
                  <a:lin ang="2700000" scaled="1"/>
                  <a:tileRect/>
                </a:gradFill>
              </a:rPr>
              <a:t>在此键入标题</a:t>
            </a:r>
          </a:p>
        </p:txBody>
      </p:sp>
      <p:sp>
        <p:nvSpPr>
          <p:cNvPr id="56" name="文本框 55">
            <a:extLst>
              <a:ext uri="{FF2B5EF4-FFF2-40B4-BE49-F238E27FC236}">
                <a16:creationId xmlns:a16="http://schemas.microsoft.com/office/drawing/2014/main" id="{2FB8C3E6-55E1-D383-BC4A-B87B7A2D4A23}"/>
              </a:ext>
            </a:extLst>
          </p:cNvPr>
          <p:cNvSpPr txBox="1"/>
          <p:nvPr/>
        </p:nvSpPr>
        <p:spPr>
          <a:xfrm>
            <a:off x="1540638" y="5166183"/>
            <a:ext cx="1825860" cy="1109086"/>
          </a:xfrm>
          <a:prstGeom prst="rect">
            <a:avLst/>
          </a:prstGeom>
          <a:noFill/>
        </p:spPr>
        <p:txBody>
          <a:bodyPr wrap="square" rtlCol="0">
            <a:spAutoFit/>
          </a:bodyPr>
          <a:lstStyle/>
          <a:p>
            <a:pPr algn="ctr">
              <a:lnSpc>
                <a:spcPct val="120000"/>
              </a:lnSpc>
            </a:pPr>
            <a:r>
              <a:rPr lang="zh-CN" altLang="en-US" sz="1400" dirty="0">
                <a:solidFill>
                  <a:schemeClr val="bg1">
                    <a:lumMod val="75000"/>
                  </a:schemeClr>
                </a:solidFill>
              </a:rPr>
              <a:t>在此键入文本</a:t>
            </a:r>
            <a:endParaRPr lang="en-US" altLang="zh-CN" sz="1400" dirty="0">
              <a:solidFill>
                <a:schemeClr val="bg1">
                  <a:lumMod val="75000"/>
                </a:schemeClr>
              </a:solidFill>
            </a:endParaRPr>
          </a:p>
          <a:p>
            <a:pPr algn="ctr">
              <a:lnSpc>
                <a:spcPct val="120000"/>
              </a:lnSpc>
            </a:pPr>
            <a:r>
              <a:rPr lang="zh-CN" altLang="en-US" sz="1400" dirty="0">
                <a:solidFill>
                  <a:schemeClr val="bg1">
                    <a:lumMod val="75000"/>
                  </a:schemeClr>
                </a:solidFill>
              </a:rPr>
              <a:t>在此键入文本</a:t>
            </a:r>
            <a:endParaRPr lang="en-US" altLang="zh-CN" sz="1400" dirty="0">
              <a:solidFill>
                <a:schemeClr val="bg1">
                  <a:lumMod val="75000"/>
                </a:schemeClr>
              </a:solidFill>
            </a:endParaRPr>
          </a:p>
          <a:p>
            <a:pPr algn="ctr">
              <a:lnSpc>
                <a:spcPct val="120000"/>
              </a:lnSpc>
            </a:pPr>
            <a:r>
              <a:rPr lang="zh-CN" altLang="en-US" sz="1400" dirty="0">
                <a:solidFill>
                  <a:schemeClr val="bg1">
                    <a:lumMod val="75000"/>
                  </a:schemeClr>
                </a:solidFill>
              </a:rPr>
              <a:t>在此键入文本</a:t>
            </a:r>
            <a:endParaRPr lang="en-US" altLang="zh-CN" sz="1400" dirty="0">
              <a:solidFill>
                <a:schemeClr val="bg1">
                  <a:lumMod val="75000"/>
                </a:schemeClr>
              </a:solidFill>
            </a:endParaRPr>
          </a:p>
          <a:p>
            <a:pPr algn="ctr">
              <a:lnSpc>
                <a:spcPct val="120000"/>
              </a:lnSpc>
            </a:pPr>
            <a:r>
              <a:rPr lang="zh-CN" altLang="en-US" sz="1400" dirty="0">
                <a:solidFill>
                  <a:schemeClr val="bg1">
                    <a:lumMod val="75000"/>
                  </a:schemeClr>
                </a:solidFill>
              </a:rPr>
              <a:t>在此键入文本</a:t>
            </a:r>
          </a:p>
        </p:txBody>
      </p:sp>
      <p:sp>
        <p:nvSpPr>
          <p:cNvPr id="68" name="文本框 67">
            <a:extLst>
              <a:ext uri="{FF2B5EF4-FFF2-40B4-BE49-F238E27FC236}">
                <a16:creationId xmlns:a16="http://schemas.microsoft.com/office/drawing/2014/main" id="{E10DF2BB-3601-C910-465B-E2205EF60A35}"/>
              </a:ext>
            </a:extLst>
          </p:cNvPr>
          <p:cNvSpPr txBox="1"/>
          <p:nvPr/>
        </p:nvSpPr>
        <p:spPr>
          <a:xfrm>
            <a:off x="4028870" y="3707077"/>
            <a:ext cx="1707567" cy="369332"/>
          </a:xfrm>
          <a:prstGeom prst="rect">
            <a:avLst/>
          </a:prstGeom>
          <a:noFill/>
        </p:spPr>
        <p:txBody>
          <a:bodyPr wrap="square" rtlCol="0">
            <a:spAutoFit/>
          </a:bodyPr>
          <a:lstStyle/>
          <a:p>
            <a:pPr algn="ctr"/>
            <a:r>
              <a:rPr lang="zh-CN" altLang="en-US" dirty="0">
                <a:gradFill flip="none" rotWithShape="1">
                  <a:gsLst>
                    <a:gs pos="0">
                      <a:schemeClr val="accent1">
                        <a:lumMod val="60000"/>
                        <a:lumOff val="40000"/>
                      </a:schemeClr>
                    </a:gs>
                    <a:gs pos="100000">
                      <a:schemeClr val="accent1">
                        <a:lumMod val="40000"/>
                        <a:lumOff val="60000"/>
                      </a:schemeClr>
                    </a:gs>
                  </a:gsLst>
                  <a:lin ang="2700000" scaled="1"/>
                  <a:tileRect/>
                </a:gradFill>
              </a:rPr>
              <a:t>在此键入标题</a:t>
            </a:r>
          </a:p>
        </p:txBody>
      </p:sp>
      <p:sp>
        <p:nvSpPr>
          <p:cNvPr id="70" name="文本框 69">
            <a:extLst>
              <a:ext uri="{FF2B5EF4-FFF2-40B4-BE49-F238E27FC236}">
                <a16:creationId xmlns:a16="http://schemas.microsoft.com/office/drawing/2014/main" id="{7BF455BE-3991-1B4F-BF41-1D59A0C48C6A}"/>
              </a:ext>
            </a:extLst>
          </p:cNvPr>
          <p:cNvSpPr txBox="1"/>
          <p:nvPr/>
        </p:nvSpPr>
        <p:spPr>
          <a:xfrm>
            <a:off x="6473899" y="3696396"/>
            <a:ext cx="1707567" cy="369332"/>
          </a:xfrm>
          <a:prstGeom prst="rect">
            <a:avLst/>
          </a:prstGeom>
          <a:noFill/>
        </p:spPr>
        <p:txBody>
          <a:bodyPr wrap="square" rtlCol="0">
            <a:spAutoFit/>
          </a:bodyPr>
          <a:lstStyle>
            <a:defPPr>
              <a:defRPr lang="zh-CN"/>
            </a:defPPr>
            <a:lvl1pPr algn="ctr">
              <a:defRPr>
                <a:gradFill flip="none" rotWithShape="1">
                  <a:gsLst>
                    <a:gs pos="0">
                      <a:schemeClr val="accent1">
                        <a:lumMod val="60000"/>
                        <a:lumOff val="40000"/>
                      </a:schemeClr>
                    </a:gs>
                    <a:gs pos="100000">
                      <a:schemeClr val="accent1">
                        <a:lumMod val="40000"/>
                        <a:lumOff val="60000"/>
                      </a:schemeClr>
                    </a:gs>
                  </a:gsLst>
                  <a:lin ang="2700000" scaled="1"/>
                  <a:tileRect/>
                </a:gradFill>
              </a:defRPr>
            </a:lvl1pPr>
          </a:lstStyle>
          <a:p>
            <a:r>
              <a:rPr lang="zh-CN" altLang="en-US" dirty="0"/>
              <a:t>在此键入标题</a:t>
            </a:r>
          </a:p>
        </p:txBody>
      </p:sp>
      <p:sp>
        <p:nvSpPr>
          <p:cNvPr id="72" name="文本框 71">
            <a:extLst>
              <a:ext uri="{FF2B5EF4-FFF2-40B4-BE49-F238E27FC236}">
                <a16:creationId xmlns:a16="http://schemas.microsoft.com/office/drawing/2014/main" id="{C304803D-DD2B-E1AE-323A-512CCB7EE7F0}"/>
              </a:ext>
            </a:extLst>
          </p:cNvPr>
          <p:cNvSpPr txBox="1"/>
          <p:nvPr/>
        </p:nvSpPr>
        <p:spPr>
          <a:xfrm>
            <a:off x="8883098" y="3707077"/>
            <a:ext cx="1707567" cy="369332"/>
          </a:xfrm>
          <a:prstGeom prst="rect">
            <a:avLst/>
          </a:prstGeom>
          <a:noFill/>
        </p:spPr>
        <p:txBody>
          <a:bodyPr wrap="square" rtlCol="0">
            <a:spAutoFit/>
          </a:bodyPr>
          <a:lstStyle>
            <a:defPPr>
              <a:defRPr lang="zh-CN"/>
            </a:defPPr>
            <a:lvl1pPr algn="ctr">
              <a:defRPr>
                <a:gradFill flip="none" rotWithShape="1">
                  <a:gsLst>
                    <a:gs pos="0">
                      <a:schemeClr val="accent1">
                        <a:lumMod val="60000"/>
                        <a:lumOff val="40000"/>
                      </a:schemeClr>
                    </a:gs>
                    <a:gs pos="100000">
                      <a:schemeClr val="accent1">
                        <a:lumMod val="40000"/>
                        <a:lumOff val="60000"/>
                      </a:schemeClr>
                    </a:gs>
                  </a:gsLst>
                  <a:lin ang="2700000" scaled="1"/>
                  <a:tileRect/>
                </a:gradFill>
              </a:defRPr>
            </a:lvl1pPr>
          </a:lstStyle>
          <a:p>
            <a:r>
              <a:rPr lang="zh-CN" altLang="en-US" dirty="0"/>
              <a:t>在此键入标题</a:t>
            </a:r>
          </a:p>
        </p:txBody>
      </p:sp>
      <p:sp>
        <p:nvSpPr>
          <p:cNvPr id="73" name="文本框 72">
            <a:extLst>
              <a:ext uri="{FF2B5EF4-FFF2-40B4-BE49-F238E27FC236}">
                <a16:creationId xmlns:a16="http://schemas.microsoft.com/office/drawing/2014/main" id="{6C6E6F06-C862-3EB5-CB6A-C5FCA2DB5377}"/>
              </a:ext>
            </a:extLst>
          </p:cNvPr>
          <p:cNvSpPr txBox="1"/>
          <p:nvPr/>
        </p:nvSpPr>
        <p:spPr>
          <a:xfrm>
            <a:off x="3988807" y="5166183"/>
            <a:ext cx="1825860" cy="1109086"/>
          </a:xfrm>
          <a:prstGeom prst="rect">
            <a:avLst/>
          </a:prstGeom>
          <a:noFill/>
        </p:spPr>
        <p:txBody>
          <a:bodyPr wrap="square" rtlCol="0">
            <a:spAutoFit/>
          </a:bodyPr>
          <a:lstStyle/>
          <a:p>
            <a:pPr algn="ctr">
              <a:lnSpc>
                <a:spcPct val="120000"/>
              </a:lnSpc>
            </a:pPr>
            <a:r>
              <a:rPr lang="zh-CN" altLang="en-US" sz="1400" dirty="0">
                <a:solidFill>
                  <a:schemeClr val="bg1">
                    <a:lumMod val="75000"/>
                  </a:schemeClr>
                </a:solidFill>
              </a:rPr>
              <a:t>在此键入文本</a:t>
            </a:r>
            <a:endParaRPr lang="en-US" altLang="zh-CN" sz="1400" dirty="0">
              <a:solidFill>
                <a:schemeClr val="bg1">
                  <a:lumMod val="75000"/>
                </a:schemeClr>
              </a:solidFill>
            </a:endParaRPr>
          </a:p>
          <a:p>
            <a:pPr algn="ctr">
              <a:lnSpc>
                <a:spcPct val="120000"/>
              </a:lnSpc>
            </a:pPr>
            <a:r>
              <a:rPr lang="zh-CN" altLang="en-US" sz="1400" dirty="0">
                <a:solidFill>
                  <a:schemeClr val="bg1">
                    <a:lumMod val="75000"/>
                  </a:schemeClr>
                </a:solidFill>
              </a:rPr>
              <a:t>在此键入文本</a:t>
            </a:r>
            <a:endParaRPr lang="en-US" altLang="zh-CN" sz="1400" dirty="0">
              <a:solidFill>
                <a:schemeClr val="bg1">
                  <a:lumMod val="75000"/>
                </a:schemeClr>
              </a:solidFill>
            </a:endParaRPr>
          </a:p>
          <a:p>
            <a:pPr algn="ctr">
              <a:lnSpc>
                <a:spcPct val="120000"/>
              </a:lnSpc>
            </a:pPr>
            <a:r>
              <a:rPr lang="zh-CN" altLang="en-US" sz="1400" dirty="0">
                <a:solidFill>
                  <a:schemeClr val="bg1">
                    <a:lumMod val="75000"/>
                  </a:schemeClr>
                </a:solidFill>
              </a:rPr>
              <a:t>在此键入文本</a:t>
            </a:r>
            <a:endParaRPr lang="en-US" altLang="zh-CN" sz="1400" dirty="0">
              <a:solidFill>
                <a:schemeClr val="bg1">
                  <a:lumMod val="75000"/>
                </a:schemeClr>
              </a:solidFill>
            </a:endParaRPr>
          </a:p>
          <a:p>
            <a:pPr algn="ctr">
              <a:lnSpc>
                <a:spcPct val="120000"/>
              </a:lnSpc>
            </a:pPr>
            <a:r>
              <a:rPr lang="zh-CN" altLang="en-US" sz="1400" dirty="0">
                <a:solidFill>
                  <a:schemeClr val="bg1">
                    <a:lumMod val="75000"/>
                  </a:schemeClr>
                </a:solidFill>
              </a:rPr>
              <a:t>在此键入文本</a:t>
            </a:r>
          </a:p>
        </p:txBody>
      </p:sp>
      <p:sp>
        <p:nvSpPr>
          <p:cNvPr id="74" name="文本框 73">
            <a:extLst>
              <a:ext uri="{FF2B5EF4-FFF2-40B4-BE49-F238E27FC236}">
                <a16:creationId xmlns:a16="http://schemas.microsoft.com/office/drawing/2014/main" id="{6E5225C4-9FAA-0B32-6441-EE9BB1E789EB}"/>
              </a:ext>
            </a:extLst>
          </p:cNvPr>
          <p:cNvSpPr txBox="1"/>
          <p:nvPr/>
        </p:nvSpPr>
        <p:spPr>
          <a:xfrm>
            <a:off x="6436976" y="5166183"/>
            <a:ext cx="1825860" cy="1109086"/>
          </a:xfrm>
          <a:prstGeom prst="rect">
            <a:avLst/>
          </a:prstGeom>
          <a:noFill/>
        </p:spPr>
        <p:txBody>
          <a:bodyPr wrap="square" rtlCol="0">
            <a:spAutoFit/>
          </a:bodyPr>
          <a:lstStyle/>
          <a:p>
            <a:pPr algn="ctr">
              <a:lnSpc>
                <a:spcPct val="120000"/>
              </a:lnSpc>
            </a:pPr>
            <a:r>
              <a:rPr lang="zh-CN" altLang="en-US" sz="1400" dirty="0">
                <a:solidFill>
                  <a:schemeClr val="bg1">
                    <a:lumMod val="75000"/>
                  </a:schemeClr>
                </a:solidFill>
              </a:rPr>
              <a:t>在此键入文本</a:t>
            </a:r>
            <a:endParaRPr lang="en-US" altLang="zh-CN" sz="1400" dirty="0">
              <a:solidFill>
                <a:schemeClr val="bg1">
                  <a:lumMod val="75000"/>
                </a:schemeClr>
              </a:solidFill>
            </a:endParaRPr>
          </a:p>
          <a:p>
            <a:pPr algn="ctr">
              <a:lnSpc>
                <a:spcPct val="120000"/>
              </a:lnSpc>
            </a:pPr>
            <a:r>
              <a:rPr lang="zh-CN" altLang="en-US" sz="1400" dirty="0">
                <a:solidFill>
                  <a:schemeClr val="bg1">
                    <a:lumMod val="75000"/>
                  </a:schemeClr>
                </a:solidFill>
              </a:rPr>
              <a:t>在此键入文本</a:t>
            </a:r>
            <a:endParaRPr lang="en-US" altLang="zh-CN" sz="1400" dirty="0">
              <a:solidFill>
                <a:schemeClr val="bg1">
                  <a:lumMod val="75000"/>
                </a:schemeClr>
              </a:solidFill>
            </a:endParaRPr>
          </a:p>
          <a:p>
            <a:pPr algn="ctr">
              <a:lnSpc>
                <a:spcPct val="120000"/>
              </a:lnSpc>
            </a:pPr>
            <a:r>
              <a:rPr lang="zh-CN" altLang="en-US" sz="1400" dirty="0">
                <a:solidFill>
                  <a:schemeClr val="bg1">
                    <a:lumMod val="75000"/>
                  </a:schemeClr>
                </a:solidFill>
              </a:rPr>
              <a:t>在此键入文本</a:t>
            </a:r>
            <a:endParaRPr lang="en-US" altLang="zh-CN" sz="1400" dirty="0">
              <a:solidFill>
                <a:schemeClr val="bg1">
                  <a:lumMod val="75000"/>
                </a:schemeClr>
              </a:solidFill>
            </a:endParaRPr>
          </a:p>
          <a:p>
            <a:pPr algn="ctr">
              <a:lnSpc>
                <a:spcPct val="120000"/>
              </a:lnSpc>
            </a:pPr>
            <a:r>
              <a:rPr lang="zh-CN" altLang="en-US" sz="1400" dirty="0">
                <a:solidFill>
                  <a:schemeClr val="bg1">
                    <a:lumMod val="75000"/>
                  </a:schemeClr>
                </a:solidFill>
              </a:rPr>
              <a:t>在此键入文本</a:t>
            </a:r>
          </a:p>
        </p:txBody>
      </p:sp>
      <p:sp>
        <p:nvSpPr>
          <p:cNvPr id="78" name="文本框 77">
            <a:extLst>
              <a:ext uri="{FF2B5EF4-FFF2-40B4-BE49-F238E27FC236}">
                <a16:creationId xmlns:a16="http://schemas.microsoft.com/office/drawing/2014/main" id="{5D9CF72A-A07D-6AA5-DF4D-045B3AFABF55}"/>
              </a:ext>
            </a:extLst>
          </p:cNvPr>
          <p:cNvSpPr txBox="1"/>
          <p:nvPr/>
        </p:nvSpPr>
        <p:spPr>
          <a:xfrm>
            <a:off x="8885145" y="5166183"/>
            <a:ext cx="1825860" cy="1109086"/>
          </a:xfrm>
          <a:prstGeom prst="rect">
            <a:avLst/>
          </a:prstGeom>
          <a:noFill/>
        </p:spPr>
        <p:txBody>
          <a:bodyPr wrap="square" rtlCol="0">
            <a:spAutoFit/>
          </a:bodyPr>
          <a:lstStyle/>
          <a:p>
            <a:pPr algn="ctr">
              <a:lnSpc>
                <a:spcPct val="120000"/>
              </a:lnSpc>
            </a:pPr>
            <a:r>
              <a:rPr lang="zh-CN" altLang="en-US" sz="1400" dirty="0">
                <a:solidFill>
                  <a:schemeClr val="bg1">
                    <a:lumMod val="75000"/>
                  </a:schemeClr>
                </a:solidFill>
              </a:rPr>
              <a:t>在此键入文本</a:t>
            </a:r>
            <a:endParaRPr lang="en-US" altLang="zh-CN" sz="1400" dirty="0">
              <a:solidFill>
                <a:schemeClr val="bg1">
                  <a:lumMod val="75000"/>
                </a:schemeClr>
              </a:solidFill>
            </a:endParaRPr>
          </a:p>
          <a:p>
            <a:pPr algn="ctr">
              <a:lnSpc>
                <a:spcPct val="120000"/>
              </a:lnSpc>
            </a:pPr>
            <a:r>
              <a:rPr lang="zh-CN" altLang="en-US" sz="1400" dirty="0">
                <a:solidFill>
                  <a:schemeClr val="bg1">
                    <a:lumMod val="75000"/>
                  </a:schemeClr>
                </a:solidFill>
              </a:rPr>
              <a:t>在此键入文本</a:t>
            </a:r>
            <a:endParaRPr lang="en-US" altLang="zh-CN" sz="1400" dirty="0">
              <a:solidFill>
                <a:schemeClr val="bg1">
                  <a:lumMod val="75000"/>
                </a:schemeClr>
              </a:solidFill>
            </a:endParaRPr>
          </a:p>
          <a:p>
            <a:pPr algn="ctr">
              <a:lnSpc>
                <a:spcPct val="120000"/>
              </a:lnSpc>
            </a:pPr>
            <a:r>
              <a:rPr lang="zh-CN" altLang="en-US" sz="1400" dirty="0">
                <a:solidFill>
                  <a:schemeClr val="bg1">
                    <a:lumMod val="75000"/>
                  </a:schemeClr>
                </a:solidFill>
              </a:rPr>
              <a:t>在此键入文本</a:t>
            </a:r>
            <a:endParaRPr lang="en-US" altLang="zh-CN" sz="1400" dirty="0">
              <a:solidFill>
                <a:schemeClr val="bg1">
                  <a:lumMod val="75000"/>
                </a:schemeClr>
              </a:solidFill>
            </a:endParaRPr>
          </a:p>
          <a:p>
            <a:pPr algn="ctr">
              <a:lnSpc>
                <a:spcPct val="120000"/>
              </a:lnSpc>
            </a:pPr>
            <a:r>
              <a:rPr lang="zh-CN" altLang="en-US" sz="1400" dirty="0">
                <a:solidFill>
                  <a:schemeClr val="bg1">
                    <a:lumMod val="75000"/>
                  </a:schemeClr>
                </a:solidFill>
              </a:rPr>
              <a:t>在此键入文本</a:t>
            </a:r>
          </a:p>
        </p:txBody>
      </p:sp>
      <p:sp>
        <p:nvSpPr>
          <p:cNvPr id="79" name="椭圆 78">
            <a:extLst>
              <a:ext uri="{FF2B5EF4-FFF2-40B4-BE49-F238E27FC236}">
                <a16:creationId xmlns:a16="http://schemas.microsoft.com/office/drawing/2014/main" id="{310AE5D2-2773-5C5A-8A68-8483F37CED0C}"/>
              </a:ext>
            </a:extLst>
          </p:cNvPr>
          <p:cNvSpPr/>
          <p:nvPr/>
        </p:nvSpPr>
        <p:spPr>
          <a:xfrm>
            <a:off x="2154325" y="2797536"/>
            <a:ext cx="750627" cy="750627"/>
          </a:xfrm>
          <a:prstGeom prst="ellipse">
            <a:avLst/>
          </a:prstGeom>
          <a:noFill/>
          <a:ln>
            <a:gradFill flip="none" rotWithShape="1">
              <a:gsLst>
                <a:gs pos="0">
                  <a:srgbClr val="E3C392">
                    <a:alpha val="0"/>
                  </a:srgbClr>
                </a:gs>
                <a:gs pos="100000">
                  <a:schemeClr val="bg1"/>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8" name="promotions_372754">
            <a:extLst>
              <a:ext uri="{FF2B5EF4-FFF2-40B4-BE49-F238E27FC236}">
                <a16:creationId xmlns:a16="http://schemas.microsoft.com/office/drawing/2014/main" id="{15864599-0275-B8D3-0051-19255BDD2CF6}"/>
              </a:ext>
            </a:extLst>
          </p:cNvPr>
          <p:cNvSpPr/>
          <p:nvPr/>
        </p:nvSpPr>
        <p:spPr>
          <a:xfrm>
            <a:off x="2293310" y="2952296"/>
            <a:ext cx="472652" cy="477711"/>
          </a:xfrm>
          <a:custGeom>
            <a:avLst/>
            <a:gdLst>
              <a:gd name="T0" fmla="*/ 3080 w 6534"/>
              <a:gd name="T1" fmla="*/ 6466 h 6614"/>
              <a:gd name="T2" fmla="*/ 2290 w 6534"/>
              <a:gd name="T3" fmla="*/ 5688 h 6614"/>
              <a:gd name="T4" fmla="*/ 14 w 6534"/>
              <a:gd name="T5" fmla="*/ 1694 h 6614"/>
              <a:gd name="T6" fmla="*/ 278 w 6534"/>
              <a:gd name="T7" fmla="*/ 1375 h 6614"/>
              <a:gd name="T8" fmla="*/ 1263 w 6534"/>
              <a:gd name="T9" fmla="*/ 1375 h 6614"/>
              <a:gd name="T10" fmla="*/ 1263 w 6534"/>
              <a:gd name="T11" fmla="*/ 375 h 6614"/>
              <a:gd name="T12" fmla="*/ 1512 w 6534"/>
              <a:gd name="T13" fmla="*/ 98 h 6614"/>
              <a:gd name="T14" fmla="*/ 5022 w 6534"/>
              <a:gd name="T15" fmla="*/ 84 h 6614"/>
              <a:gd name="T16" fmla="*/ 5271 w 6534"/>
              <a:gd name="T17" fmla="*/ 362 h 6614"/>
              <a:gd name="T18" fmla="*/ 5271 w 6534"/>
              <a:gd name="T19" fmla="*/ 1374 h 6614"/>
              <a:gd name="T20" fmla="*/ 6256 w 6534"/>
              <a:gd name="T21" fmla="*/ 1374 h 6614"/>
              <a:gd name="T22" fmla="*/ 6520 w 6534"/>
              <a:gd name="T23" fmla="*/ 1692 h 6614"/>
              <a:gd name="T24" fmla="*/ 4244 w 6534"/>
              <a:gd name="T25" fmla="*/ 5702 h 6614"/>
              <a:gd name="T26" fmla="*/ 3454 w 6534"/>
              <a:gd name="T27" fmla="*/ 6479 h 6614"/>
              <a:gd name="T28" fmla="*/ 3080 w 6534"/>
              <a:gd name="T29" fmla="*/ 6466 h 6614"/>
              <a:gd name="T30" fmla="*/ 624 w 6534"/>
              <a:gd name="T31" fmla="*/ 1915 h 6614"/>
              <a:gd name="T32" fmla="*/ 2678 w 6534"/>
              <a:gd name="T33" fmla="*/ 5314 h 6614"/>
              <a:gd name="T34" fmla="*/ 3274 w 6534"/>
              <a:gd name="T35" fmla="*/ 5896 h 6614"/>
              <a:gd name="T36" fmla="*/ 3870 w 6534"/>
              <a:gd name="T37" fmla="*/ 5314 h 6614"/>
              <a:gd name="T38" fmla="*/ 5923 w 6534"/>
              <a:gd name="T39" fmla="*/ 1915 h 6614"/>
              <a:gd name="T40" fmla="*/ 5007 w 6534"/>
              <a:gd name="T41" fmla="*/ 1915 h 6614"/>
              <a:gd name="T42" fmla="*/ 4730 w 6534"/>
              <a:gd name="T43" fmla="*/ 1638 h 6614"/>
              <a:gd name="T44" fmla="*/ 4730 w 6534"/>
              <a:gd name="T45" fmla="*/ 611 h 6614"/>
              <a:gd name="T46" fmla="*/ 1816 w 6534"/>
              <a:gd name="T47" fmla="*/ 624 h 6614"/>
              <a:gd name="T48" fmla="*/ 1816 w 6534"/>
              <a:gd name="T49" fmla="*/ 1636 h 6614"/>
              <a:gd name="T50" fmla="*/ 1539 w 6534"/>
              <a:gd name="T51" fmla="*/ 1914 h 6614"/>
              <a:gd name="T52" fmla="*/ 624 w 6534"/>
              <a:gd name="T53" fmla="*/ 1914 h 6614"/>
              <a:gd name="T54" fmla="*/ 624 w 6534"/>
              <a:gd name="T55" fmla="*/ 1915 h 6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534" h="6614">
                <a:moveTo>
                  <a:pt x="3080" y="6466"/>
                </a:moveTo>
                <a:lnTo>
                  <a:pt x="2290" y="5688"/>
                </a:lnTo>
                <a:cubicBezTo>
                  <a:pt x="1082" y="4510"/>
                  <a:pt x="291" y="3122"/>
                  <a:pt x="14" y="1694"/>
                </a:cubicBezTo>
                <a:cubicBezTo>
                  <a:pt x="0" y="1611"/>
                  <a:pt x="20" y="1390"/>
                  <a:pt x="278" y="1375"/>
                </a:cubicBezTo>
                <a:lnTo>
                  <a:pt x="1263" y="1375"/>
                </a:lnTo>
                <a:lnTo>
                  <a:pt x="1263" y="375"/>
                </a:lnTo>
                <a:cubicBezTo>
                  <a:pt x="1263" y="236"/>
                  <a:pt x="1374" y="111"/>
                  <a:pt x="1512" y="98"/>
                </a:cubicBezTo>
                <a:cubicBezTo>
                  <a:pt x="2719" y="15"/>
                  <a:pt x="3926" y="0"/>
                  <a:pt x="5022" y="84"/>
                </a:cubicBezTo>
                <a:cubicBezTo>
                  <a:pt x="5160" y="98"/>
                  <a:pt x="5271" y="210"/>
                  <a:pt x="5271" y="362"/>
                </a:cubicBezTo>
                <a:lnTo>
                  <a:pt x="5271" y="1374"/>
                </a:lnTo>
                <a:lnTo>
                  <a:pt x="6256" y="1374"/>
                </a:lnTo>
                <a:cubicBezTo>
                  <a:pt x="6514" y="1396"/>
                  <a:pt x="6534" y="1610"/>
                  <a:pt x="6520" y="1692"/>
                </a:cubicBezTo>
                <a:cubicBezTo>
                  <a:pt x="6243" y="3122"/>
                  <a:pt x="5452" y="4510"/>
                  <a:pt x="4244" y="5702"/>
                </a:cubicBezTo>
                <a:lnTo>
                  <a:pt x="3454" y="6479"/>
                </a:lnTo>
                <a:cubicBezTo>
                  <a:pt x="3279" y="6614"/>
                  <a:pt x="3135" y="6520"/>
                  <a:pt x="3080" y="6466"/>
                </a:cubicBezTo>
                <a:close/>
                <a:moveTo>
                  <a:pt x="624" y="1915"/>
                </a:moveTo>
                <a:cubicBezTo>
                  <a:pt x="930" y="3122"/>
                  <a:pt x="1636" y="4300"/>
                  <a:pt x="2678" y="5314"/>
                </a:cubicBezTo>
                <a:lnTo>
                  <a:pt x="3274" y="5896"/>
                </a:lnTo>
                <a:lnTo>
                  <a:pt x="3870" y="5314"/>
                </a:lnTo>
                <a:cubicBezTo>
                  <a:pt x="4910" y="4302"/>
                  <a:pt x="5618" y="3122"/>
                  <a:pt x="5923" y="1915"/>
                </a:cubicBezTo>
                <a:lnTo>
                  <a:pt x="5007" y="1915"/>
                </a:lnTo>
                <a:cubicBezTo>
                  <a:pt x="4855" y="1915"/>
                  <a:pt x="4730" y="1790"/>
                  <a:pt x="4730" y="1638"/>
                </a:cubicBezTo>
                <a:lnTo>
                  <a:pt x="4730" y="611"/>
                </a:lnTo>
                <a:cubicBezTo>
                  <a:pt x="3800" y="555"/>
                  <a:pt x="2802" y="555"/>
                  <a:pt x="1816" y="624"/>
                </a:cubicBezTo>
                <a:lnTo>
                  <a:pt x="1816" y="1636"/>
                </a:lnTo>
                <a:cubicBezTo>
                  <a:pt x="1816" y="1788"/>
                  <a:pt x="1691" y="1914"/>
                  <a:pt x="1539" y="1914"/>
                </a:cubicBezTo>
                <a:lnTo>
                  <a:pt x="624" y="1914"/>
                </a:lnTo>
                <a:lnTo>
                  <a:pt x="624" y="191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82" name="椭圆 81">
            <a:extLst>
              <a:ext uri="{FF2B5EF4-FFF2-40B4-BE49-F238E27FC236}">
                <a16:creationId xmlns:a16="http://schemas.microsoft.com/office/drawing/2014/main" id="{15B28911-06EE-57D5-E8E2-8712B4D428C7}"/>
              </a:ext>
            </a:extLst>
          </p:cNvPr>
          <p:cNvSpPr/>
          <p:nvPr/>
        </p:nvSpPr>
        <p:spPr>
          <a:xfrm>
            <a:off x="4560641" y="2797536"/>
            <a:ext cx="750627" cy="750627"/>
          </a:xfrm>
          <a:prstGeom prst="ellipse">
            <a:avLst/>
          </a:prstGeom>
          <a:noFill/>
          <a:ln>
            <a:gradFill flip="none" rotWithShape="1">
              <a:gsLst>
                <a:gs pos="0">
                  <a:schemeClr val="accent1">
                    <a:lumMod val="60000"/>
                    <a:lumOff val="40000"/>
                    <a:alpha val="0"/>
                  </a:schemeClr>
                </a:gs>
                <a:gs pos="100000">
                  <a:schemeClr val="accent1"/>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9" name="promotions_372754">
            <a:extLst>
              <a:ext uri="{FF2B5EF4-FFF2-40B4-BE49-F238E27FC236}">
                <a16:creationId xmlns:a16="http://schemas.microsoft.com/office/drawing/2014/main" id="{B393A126-851C-8542-43D2-D2B809290BE5}"/>
              </a:ext>
            </a:extLst>
          </p:cNvPr>
          <p:cNvSpPr/>
          <p:nvPr/>
        </p:nvSpPr>
        <p:spPr>
          <a:xfrm>
            <a:off x="4728618" y="2952296"/>
            <a:ext cx="414669" cy="477711"/>
          </a:xfrm>
          <a:custGeom>
            <a:avLst/>
            <a:gdLst>
              <a:gd name="T0" fmla="*/ 1194 w 2387"/>
              <a:gd name="T1" fmla="*/ 2754 h 2754"/>
              <a:gd name="T2" fmla="*/ 1153 w 2387"/>
              <a:gd name="T3" fmla="*/ 2741 h 2754"/>
              <a:gd name="T4" fmla="*/ 438 w 2387"/>
              <a:gd name="T5" fmla="*/ 2199 h 2754"/>
              <a:gd name="T6" fmla="*/ 0 w 2387"/>
              <a:gd name="T7" fmla="*/ 1319 h 2754"/>
              <a:gd name="T8" fmla="*/ 0 w 2387"/>
              <a:gd name="T9" fmla="*/ 381 h 2754"/>
              <a:gd name="T10" fmla="*/ 49 w 2387"/>
              <a:gd name="T11" fmla="*/ 317 h 2754"/>
              <a:gd name="T12" fmla="*/ 1176 w 2387"/>
              <a:gd name="T13" fmla="*/ 3 h 2754"/>
              <a:gd name="T14" fmla="*/ 1212 w 2387"/>
              <a:gd name="T15" fmla="*/ 3 h 2754"/>
              <a:gd name="T16" fmla="*/ 2338 w 2387"/>
              <a:gd name="T17" fmla="*/ 317 h 2754"/>
              <a:gd name="T18" fmla="*/ 2387 w 2387"/>
              <a:gd name="T19" fmla="*/ 381 h 2754"/>
              <a:gd name="T20" fmla="*/ 2387 w 2387"/>
              <a:gd name="T21" fmla="*/ 1319 h 2754"/>
              <a:gd name="T22" fmla="*/ 1949 w 2387"/>
              <a:gd name="T23" fmla="*/ 2199 h 2754"/>
              <a:gd name="T24" fmla="*/ 1234 w 2387"/>
              <a:gd name="T25" fmla="*/ 2741 h 2754"/>
              <a:gd name="T26" fmla="*/ 1194 w 2387"/>
              <a:gd name="T27" fmla="*/ 2754 h 2754"/>
              <a:gd name="T28" fmla="*/ 134 w 2387"/>
              <a:gd name="T29" fmla="*/ 432 h 2754"/>
              <a:gd name="T30" fmla="*/ 134 w 2387"/>
              <a:gd name="T31" fmla="*/ 1319 h 2754"/>
              <a:gd name="T32" fmla="*/ 518 w 2387"/>
              <a:gd name="T33" fmla="*/ 2093 h 2754"/>
              <a:gd name="T34" fmla="*/ 1194 w 2387"/>
              <a:gd name="T35" fmla="*/ 2604 h 2754"/>
              <a:gd name="T36" fmla="*/ 1869 w 2387"/>
              <a:gd name="T37" fmla="*/ 2093 h 2754"/>
              <a:gd name="T38" fmla="*/ 2254 w 2387"/>
              <a:gd name="T39" fmla="*/ 1319 h 2754"/>
              <a:gd name="T40" fmla="*/ 2254 w 2387"/>
              <a:gd name="T41" fmla="*/ 432 h 2754"/>
              <a:gd name="T42" fmla="*/ 1194 w 2387"/>
              <a:gd name="T43" fmla="*/ 137 h 2754"/>
              <a:gd name="T44" fmla="*/ 134 w 2387"/>
              <a:gd name="T45" fmla="*/ 432 h 2754"/>
              <a:gd name="T46" fmla="*/ 1058 w 2387"/>
              <a:gd name="T47" fmla="*/ 1696 h 2754"/>
              <a:gd name="T48" fmla="*/ 1011 w 2387"/>
              <a:gd name="T49" fmla="*/ 1677 h 2754"/>
              <a:gd name="T50" fmla="*/ 523 w 2387"/>
              <a:gd name="T51" fmla="*/ 1189 h 2754"/>
              <a:gd name="T52" fmla="*/ 523 w 2387"/>
              <a:gd name="T53" fmla="*/ 1094 h 2754"/>
              <a:gd name="T54" fmla="*/ 617 w 2387"/>
              <a:gd name="T55" fmla="*/ 1094 h 2754"/>
              <a:gd name="T56" fmla="*/ 1058 w 2387"/>
              <a:gd name="T57" fmla="*/ 1535 h 2754"/>
              <a:gd name="T58" fmla="*/ 1770 w 2387"/>
              <a:gd name="T59" fmla="*/ 823 h 2754"/>
              <a:gd name="T60" fmla="*/ 1864 w 2387"/>
              <a:gd name="T61" fmla="*/ 823 h 2754"/>
              <a:gd name="T62" fmla="*/ 1864 w 2387"/>
              <a:gd name="T63" fmla="*/ 918 h 2754"/>
              <a:gd name="T64" fmla="*/ 1105 w 2387"/>
              <a:gd name="T65" fmla="*/ 1677 h 2754"/>
              <a:gd name="T66" fmla="*/ 1058 w 2387"/>
              <a:gd name="T67" fmla="*/ 1696 h 27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87" h="2754">
                <a:moveTo>
                  <a:pt x="1194" y="2754"/>
                </a:moveTo>
                <a:cubicBezTo>
                  <a:pt x="1179" y="2754"/>
                  <a:pt x="1165" y="2750"/>
                  <a:pt x="1153" y="2741"/>
                </a:cubicBezTo>
                <a:lnTo>
                  <a:pt x="438" y="2199"/>
                </a:lnTo>
                <a:cubicBezTo>
                  <a:pt x="164" y="1991"/>
                  <a:pt x="0" y="1662"/>
                  <a:pt x="0" y="1319"/>
                </a:cubicBezTo>
                <a:lnTo>
                  <a:pt x="0" y="381"/>
                </a:lnTo>
                <a:cubicBezTo>
                  <a:pt x="0" y="351"/>
                  <a:pt x="20" y="325"/>
                  <a:pt x="49" y="317"/>
                </a:cubicBezTo>
                <a:lnTo>
                  <a:pt x="1176" y="3"/>
                </a:lnTo>
                <a:cubicBezTo>
                  <a:pt x="1187" y="0"/>
                  <a:pt x="1200" y="0"/>
                  <a:pt x="1212" y="3"/>
                </a:cubicBezTo>
                <a:lnTo>
                  <a:pt x="2338" y="317"/>
                </a:lnTo>
                <a:cubicBezTo>
                  <a:pt x="2367" y="325"/>
                  <a:pt x="2387" y="351"/>
                  <a:pt x="2387" y="381"/>
                </a:cubicBezTo>
                <a:lnTo>
                  <a:pt x="2387" y="1319"/>
                </a:lnTo>
                <a:cubicBezTo>
                  <a:pt x="2387" y="1662"/>
                  <a:pt x="2223" y="1991"/>
                  <a:pt x="1949" y="2199"/>
                </a:cubicBezTo>
                <a:lnTo>
                  <a:pt x="1234" y="2741"/>
                </a:lnTo>
                <a:cubicBezTo>
                  <a:pt x="1222" y="2750"/>
                  <a:pt x="1208" y="2754"/>
                  <a:pt x="1194" y="2754"/>
                </a:cubicBezTo>
                <a:close/>
                <a:moveTo>
                  <a:pt x="134" y="432"/>
                </a:moveTo>
                <a:lnTo>
                  <a:pt x="134" y="1319"/>
                </a:lnTo>
                <a:cubicBezTo>
                  <a:pt x="134" y="1621"/>
                  <a:pt x="278" y="1910"/>
                  <a:pt x="518" y="2093"/>
                </a:cubicBezTo>
                <a:lnTo>
                  <a:pt x="1194" y="2604"/>
                </a:lnTo>
                <a:lnTo>
                  <a:pt x="1869" y="2093"/>
                </a:lnTo>
                <a:cubicBezTo>
                  <a:pt x="2110" y="1910"/>
                  <a:pt x="2254" y="1621"/>
                  <a:pt x="2254" y="1319"/>
                </a:cubicBezTo>
                <a:lnTo>
                  <a:pt x="2254" y="432"/>
                </a:lnTo>
                <a:lnTo>
                  <a:pt x="1194" y="137"/>
                </a:lnTo>
                <a:lnTo>
                  <a:pt x="134" y="432"/>
                </a:lnTo>
                <a:close/>
                <a:moveTo>
                  <a:pt x="1058" y="1696"/>
                </a:moveTo>
                <a:cubicBezTo>
                  <a:pt x="1040" y="1696"/>
                  <a:pt x="1023" y="1689"/>
                  <a:pt x="1011" y="1677"/>
                </a:cubicBezTo>
                <a:lnTo>
                  <a:pt x="523" y="1189"/>
                </a:lnTo>
                <a:cubicBezTo>
                  <a:pt x="497" y="1163"/>
                  <a:pt x="497" y="1120"/>
                  <a:pt x="523" y="1094"/>
                </a:cubicBezTo>
                <a:cubicBezTo>
                  <a:pt x="549" y="1068"/>
                  <a:pt x="591" y="1068"/>
                  <a:pt x="617" y="1094"/>
                </a:cubicBezTo>
                <a:lnTo>
                  <a:pt x="1058" y="1535"/>
                </a:lnTo>
                <a:lnTo>
                  <a:pt x="1770" y="823"/>
                </a:lnTo>
                <a:cubicBezTo>
                  <a:pt x="1796" y="797"/>
                  <a:pt x="1838" y="797"/>
                  <a:pt x="1864" y="823"/>
                </a:cubicBezTo>
                <a:cubicBezTo>
                  <a:pt x="1890" y="849"/>
                  <a:pt x="1890" y="891"/>
                  <a:pt x="1864" y="918"/>
                </a:cubicBezTo>
                <a:lnTo>
                  <a:pt x="1105" y="1677"/>
                </a:lnTo>
                <a:cubicBezTo>
                  <a:pt x="1093" y="1689"/>
                  <a:pt x="1076" y="1696"/>
                  <a:pt x="1058" y="1696"/>
                </a:cubicBez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84" name="椭圆 83">
            <a:extLst>
              <a:ext uri="{FF2B5EF4-FFF2-40B4-BE49-F238E27FC236}">
                <a16:creationId xmlns:a16="http://schemas.microsoft.com/office/drawing/2014/main" id="{5A7CA815-C6A6-0A32-C426-CFA588F16A39}"/>
              </a:ext>
            </a:extLst>
          </p:cNvPr>
          <p:cNvSpPr/>
          <p:nvPr/>
        </p:nvSpPr>
        <p:spPr>
          <a:xfrm>
            <a:off x="6968939" y="2797536"/>
            <a:ext cx="750627" cy="750627"/>
          </a:xfrm>
          <a:prstGeom prst="ellipse">
            <a:avLst/>
          </a:prstGeom>
          <a:noFill/>
          <a:ln>
            <a:gradFill flip="none" rotWithShape="1">
              <a:gsLst>
                <a:gs pos="0">
                  <a:schemeClr val="bg1">
                    <a:alpha val="0"/>
                  </a:schemeClr>
                </a:gs>
                <a:gs pos="100000">
                  <a:schemeClr val="bg1">
                    <a:lumMod val="9500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0" name="promotions_372754">
            <a:extLst>
              <a:ext uri="{FF2B5EF4-FFF2-40B4-BE49-F238E27FC236}">
                <a16:creationId xmlns:a16="http://schemas.microsoft.com/office/drawing/2014/main" id="{06A5CAC8-5949-74AE-7C85-927DF82597A9}"/>
              </a:ext>
            </a:extLst>
          </p:cNvPr>
          <p:cNvSpPr/>
          <p:nvPr/>
        </p:nvSpPr>
        <p:spPr>
          <a:xfrm>
            <a:off x="7114490" y="2952296"/>
            <a:ext cx="459521" cy="477711"/>
          </a:xfrm>
          <a:custGeom>
            <a:avLst/>
            <a:gdLst>
              <a:gd name="connsiteX0" fmla="*/ 357031 w 583586"/>
              <a:gd name="connsiteY0" fmla="*/ 341888 h 606686"/>
              <a:gd name="connsiteX1" fmla="*/ 396689 w 583586"/>
              <a:gd name="connsiteY1" fmla="*/ 381475 h 606686"/>
              <a:gd name="connsiteX2" fmla="*/ 357031 w 583586"/>
              <a:gd name="connsiteY2" fmla="*/ 421062 h 606686"/>
              <a:gd name="connsiteX3" fmla="*/ 317373 w 583586"/>
              <a:gd name="connsiteY3" fmla="*/ 381475 h 606686"/>
              <a:gd name="connsiteX4" fmla="*/ 357031 w 583586"/>
              <a:gd name="connsiteY4" fmla="*/ 341888 h 606686"/>
              <a:gd name="connsiteX5" fmla="*/ 211596 w 583586"/>
              <a:gd name="connsiteY5" fmla="*/ 196665 h 606686"/>
              <a:gd name="connsiteX6" fmla="*/ 251254 w 583586"/>
              <a:gd name="connsiteY6" fmla="*/ 236252 h 606686"/>
              <a:gd name="connsiteX7" fmla="*/ 211596 w 583586"/>
              <a:gd name="connsiteY7" fmla="*/ 275839 h 606686"/>
              <a:gd name="connsiteX8" fmla="*/ 171938 w 583586"/>
              <a:gd name="connsiteY8" fmla="*/ 236252 h 606686"/>
              <a:gd name="connsiteX9" fmla="*/ 211596 w 583586"/>
              <a:gd name="connsiteY9" fmla="*/ 196665 h 606686"/>
              <a:gd name="connsiteX10" fmla="*/ 376762 w 583586"/>
              <a:gd name="connsiteY10" fmla="*/ 196622 h 606686"/>
              <a:gd name="connsiteX11" fmla="*/ 390780 w 583586"/>
              <a:gd name="connsiteY11" fmla="*/ 202421 h 606686"/>
              <a:gd name="connsiteX12" fmla="*/ 390780 w 583586"/>
              <a:gd name="connsiteY12" fmla="*/ 230418 h 606686"/>
              <a:gd name="connsiteX13" fmla="*/ 205741 w 583586"/>
              <a:gd name="connsiteY13" fmla="*/ 415286 h 606686"/>
              <a:gd name="connsiteX14" fmla="*/ 191679 w 583586"/>
              <a:gd name="connsiteY14" fmla="*/ 421063 h 606686"/>
              <a:gd name="connsiteX15" fmla="*/ 177705 w 583586"/>
              <a:gd name="connsiteY15" fmla="*/ 415286 h 606686"/>
              <a:gd name="connsiteX16" fmla="*/ 177705 w 583586"/>
              <a:gd name="connsiteY16" fmla="*/ 387200 h 606686"/>
              <a:gd name="connsiteX17" fmla="*/ 362744 w 583586"/>
              <a:gd name="connsiteY17" fmla="*/ 202421 h 606686"/>
              <a:gd name="connsiteX18" fmla="*/ 376762 w 583586"/>
              <a:gd name="connsiteY18" fmla="*/ 196622 h 606686"/>
              <a:gd name="connsiteX19" fmla="*/ 291793 w 583586"/>
              <a:gd name="connsiteY19" fmla="*/ 39614 h 606686"/>
              <a:gd name="connsiteX20" fmla="*/ 277420 w 583586"/>
              <a:gd name="connsiteY20" fmla="*/ 46479 h 606686"/>
              <a:gd name="connsiteX21" fmla="*/ 251788 w 583586"/>
              <a:gd name="connsiteY21" fmla="*/ 78028 h 606686"/>
              <a:gd name="connsiteX22" fmla="*/ 191537 w 583586"/>
              <a:gd name="connsiteY22" fmla="*/ 97668 h 606686"/>
              <a:gd name="connsiteX23" fmla="*/ 152199 w 583586"/>
              <a:gd name="connsiteY23" fmla="*/ 87093 h 606686"/>
              <a:gd name="connsiteX24" fmla="*/ 128971 w 583586"/>
              <a:gd name="connsiteY24" fmla="*/ 103978 h 606686"/>
              <a:gd name="connsiteX25" fmla="*/ 126835 w 583586"/>
              <a:gd name="connsiteY25" fmla="*/ 144503 h 606686"/>
              <a:gd name="connsiteX26" fmla="*/ 89545 w 583586"/>
              <a:gd name="connsiteY26" fmla="*/ 195782 h 606686"/>
              <a:gd name="connsiteX27" fmla="*/ 51543 w 583586"/>
              <a:gd name="connsiteY27" fmla="*/ 210267 h 606686"/>
              <a:gd name="connsiteX28" fmla="*/ 42643 w 583586"/>
              <a:gd name="connsiteY28" fmla="*/ 237640 h 606686"/>
              <a:gd name="connsiteX29" fmla="*/ 64892 w 583586"/>
              <a:gd name="connsiteY29" fmla="*/ 271677 h 606686"/>
              <a:gd name="connsiteX30" fmla="*/ 64892 w 583586"/>
              <a:gd name="connsiteY30" fmla="*/ 335042 h 606686"/>
              <a:gd name="connsiteX31" fmla="*/ 42643 w 583586"/>
              <a:gd name="connsiteY31" fmla="*/ 369079 h 606686"/>
              <a:gd name="connsiteX32" fmla="*/ 51543 w 583586"/>
              <a:gd name="connsiteY32" fmla="*/ 396363 h 606686"/>
              <a:gd name="connsiteX33" fmla="*/ 89545 w 583586"/>
              <a:gd name="connsiteY33" fmla="*/ 410937 h 606686"/>
              <a:gd name="connsiteX34" fmla="*/ 126835 w 583586"/>
              <a:gd name="connsiteY34" fmla="*/ 462127 h 606686"/>
              <a:gd name="connsiteX35" fmla="*/ 128971 w 583586"/>
              <a:gd name="connsiteY35" fmla="*/ 502741 h 606686"/>
              <a:gd name="connsiteX36" fmla="*/ 152199 w 583586"/>
              <a:gd name="connsiteY36" fmla="*/ 519626 h 606686"/>
              <a:gd name="connsiteX37" fmla="*/ 191537 w 583586"/>
              <a:gd name="connsiteY37" fmla="*/ 509051 h 606686"/>
              <a:gd name="connsiteX38" fmla="*/ 206577 w 583586"/>
              <a:gd name="connsiteY38" fmla="*/ 507095 h 606686"/>
              <a:gd name="connsiteX39" fmla="*/ 251788 w 583586"/>
              <a:gd name="connsiteY39" fmla="*/ 528602 h 606686"/>
              <a:gd name="connsiteX40" fmla="*/ 277420 w 583586"/>
              <a:gd name="connsiteY40" fmla="*/ 560240 h 606686"/>
              <a:gd name="connsiteX41" fmla="*/ 306166 w 583586"/>
              <a:gd name="connsiteY41" fmla="*/ 560240 h 606686"/>
              <a:gd name="connsiteX42" fmla="*/ 331709 w 583586"/>
              <a:gd name="connsiteY42" fmla="*/ 528602 h 606686"/>
              <a:gd name="connsiteX43" fmla="*/ 392049 w 583586"/>
              <a:gd name="connsiteY43" fmla="*/ 509051 h 606686"/>
              <a:gd name="connsiteX44" fmla="*/ 431387 w 583586"/>
              <a:gd name="connsiteY44" fmla="*/ 519626 h 606686"/>
              <a:gd name="connsiteX45" fmla="*/ 454615 w 583586"/>
              <a:gd name="connsiteY45" fmla="*/ 502741 h 606686"/>
              <a:gd name="connsiteX46" fmla="*/ 456751 w 583586"/>
              <a:gd name="connsiteY46" fmla="*/ 462127 h 606686"/>
              <a:gd name="connsiteX47" fmla="*/ 494041 w 583586"/>
              <a:gd name="connsiteY47" fmla="*/ 410937 h 606686"/>
              <a:gd name="connsiteX48" fmla="*/ 532043 w 583586"/>
              <a:gd name="connsiteY48" fmla="*/ 396363 h 606686"/>
              <a:gd name="connsiteX49" fmla="*/ 540854 w 583586"/>
              <a:gd name="connsiteY49" fmla="*/ 369079 h 606686"/>
              <a:gd name="connsiteX50" fmla="*/ 518694 w 583586"/>
              <a:gd name="connsiteY50" fmla="*/ 335042 h 606686"/>
              <a:gd name="connsiteX51" fmla="*/ 518694 w 583586"/>
              <a:gd name="connsiteY51" fmla="*/ 271677 h 606686"/>
              <a:gd name="connsiteX52" fmla="*/ 540854 w 583586"/>
              <a:gd name="connsiteY52" fmla="*/ 237640 h 606686"/>
              <a:gd name="connsiteX53" fmla="*/ 532043 w 583586"/>
              <a:gd name="connsiteY53" fmla="*/ 210267 h 606686"/>
              <a:gd name="connsiteX54" fmla="*/ 494041 w 583586"/>
              <a:gd name="connsiteY54" fmla="*/ 195782 h 606686"/>
              <a:gd name="connsiteX55" fmla="*/ 456751 w 583586"/>
              <a:gd name="connsiteY55" fmla="*/ 144503 h 606686"/>
              <a:gd name="connsiteX56" fmla="*/ 454615 w 583586"/>
              <a:gd name="connsiteY56" fmla="*/ 103978 h 606686"/>
              <a:gd name="connsiteX57" fmla="*/ 431387 w 583586"/>
              <a:gd name="connsiteY57" fmla="*/ 87093 h 606686"/>
              <a:gd name="connsiteX58" fmla="*/ 392049 w 583586"/>
              <a:gd name="connsiteY58" fmla="*/ 97668 h 606686"/>
              <a:gd name="connsiteX59" fmla="*/ 331709 w 583586"/>
              <a:gd name="connsiteY59" fmla="*/ 78028 h 606686"/>
              <a:gd name="connsiteX60" fmla="*/ 306166 w 583586"/>
              <a:gd name="connsiteY60" fmla="*/ 46479 h 606686"/>
              <a:gd name="connsiteX61" fmla="*/ 291793 w 583586"/>
              <a:gd name="connsiteY61" fmla="*/ 39614 h 606686"/>
              <a:gd name="connsiteX62" fmla="*/ 291793 w 583586"/>
              <a:gd name="connsiteY62" fmla="*/ 0 h 606686"/>
              <a:gd name="connsiteX63" fmla="*/ 337049 w 583586"/>
              <a:gd name="connsiteY63" fmla="*/ 21595 h 606686"/>
              <a:gd name="connsiteX64" fmla="*/ 362591 w 583586"/>
              <a:gd name="connsiteY64" fmla="*/ 53144 h 606686"/>
              <a:gd name="connsiteX65" fmla="*/ 381726 w 583586"/>
              <a:gd name="connsiteY65" fmla="*/ 59365 h 606686"/>
              <a:gd name="connsiteX66" fmla="*/ 421063 w 583586"/>
              <a:gd name="connsiteY66" fmla="*/ 48878 h 606686"/>
              <a:gd name="connsiteX67" fmla="*/ 494219 w 583586"/>
              <a:gd name="connsiteY67" fmla="*/ 101934 h 606686"/>
              <a:gd name="connsiteX68" fmla="*/ 496355 w 583586"/>
              <a:gd name="connsiteY68" fmla="*/ 142459 h 606686"/>
              <a:gd name="connsiteX69" fmla="*/ 508192 w 583586"/>
              <a:gd name="connsiteY69" fmla="*/ 158811 h 606686"/>
              <a:gd name="connsiteX70" fmla="*/ 546194 w 583586"/>
              <a:gd name="connsiteY70" fmla="*/ 173297 h 606686"/>
              <a:gd name="connsiteX71" fmla="*/ 574139 w 583586"/>
              <a:gd name="connsiteY71" fmla="*/ 259235 h 606686"/>
              <a:gd name="connsiteX72" fmla="*/ 551979 w 583586"/>
              <a:gd name="connsiteY72" fmla="*/ 293273 h 606686"/>
              <a:gd name="connsiteX73" fmla="*/ 551979 w 583586"/>
              <a:gd name="connsiteY73" fmla="*/ 313446 h 606686"/>
              <a:gd name="connsiteX74" fmla="*/ 574139 w 583586"/>
              <a:gd name="connsiteY74" fmla="*/ 347484 h 606686"/>
              <a:gd name="connsiteX75" fmla="*/ 546194 w 583586"/>
              <a:gd name="connsiteY75" fmla="*/ 433333 h 606686"/>
              <a:gd name="connsiteX76" fmla="*/ 508192 w 583586"/>
              <a:gd name="connsiteY76" fmla="*/ 447908 h 606686"/>
              <a:gd name="connsiteX77" fmla="*/ 496355 w 583586"/>
              <a:gd name="connsiteY77" fmla="*/ 464171 h 606686"/>
              <a:gd name="connsiteX78" fmla="*/ 494219 w 583586"/>
              <a:gd name="connsiteY78" fmla="*/ 504785 h 606686"/>
              <a:gd name="connsiteX79" fmla="*/ 421063 w 583586"/>
              <a:gd name="connsiteY79" fmla="*/ 557841 h 606686"/>
              <a:gd name="connsiteX80" fmla="*/ 381726 w 583586"/>
              <a:gd name="connsiteY80" fmla="*/ 547265 h 606686"/>
              <a:gd name="connsiteX81" fmla="*/ 362591 w 583586"/>
              <a:gd name="connsiteY81" fmla="*/ 553575 h 606686"/>
              <a:gd name="connsiteX82" fmla="*/ 337049 w 583586"/>
              <a:gd name="connsiteY82" fmla="*/ 585124 h 606686"/>
              <a:gd name="connsiteX83" fmla="*/ 246537 w 583586"/>
              <a:gd name="connsiteY83" fmla="*/ 585124 h 606686"/>
              <a:gd name="connsiteX84" fmla="*/ 220995 w 583586"/>
              <a:gd name="connsiteY84" fmla="*/ 553575 h 606686"/>
              <a:gd name="connsiteX85" fmla="*/ 201771 w 583586"/>
              <a:gd name="connsiteY85" fmla="*/ 547265 h 606686"/>
              <a:gd name="connsiteX86" fmla="*/ 162523 w 583586"/>
              <a:gd name="connsiteY86" fmla="*/ 557841 h 606686"/>
              <a:gd name="connsiteX87" fmla="*/ 89367 w 583586"/>
              <a:gd name="connsiteY87" fmla="*/ 504785 h 606686"/>
              <a:gd name="connsiteX88" fmla="*/ 87231 w 583586"/>
              <a:gd name="connsiteY88" fmla="*/ 464171 h 606686"/>
              <a:gd name="connsiteX89" fmla="*/ 75394 w 583586"/>
              <a:gd name="connsiteY89" fmla="*/ 447908 h 606686"/>
              <a:gd name="connsiteX90" fmla="*/ 37392 w 583586"/>
              <a:gd name="connsiteY90" fmla="*/ 433333 h 606686"/>
              <a:gd name="connsiteX91" fmla="*/ 9447 w 583586"/>
              <a:gd name="connsiteY91" fmla="*/ 347484 h 606686"/>
              <a:gd name="connsiteX92" fmla="*/ 31607 w 583586"/>
              <a:gd name="connsiteY92" fmla="*/ 313446 h 606686"/>
              <a:gd name="connsiteX93" fmla="*/ 31607 w 583586"/>
              <a:gd name="connsiteY93" fmla="*/ 293273 h 606686"/>
              <a:gd name="connsiteX94" fmla="*/ 9447 w 583586"/>
              <a:gd name="connsiteY94" fmla="*/ 259235 h 606686"/>
              <a:gd name="connsiteX95" fmla="*/ 37392 w 583586"/>
              <a:gd name="connsiteY95" fmla="*/ 173297 h 606686"/>
              <a:gd name="connsiteX96" fmla="*/ 75394 w 583586"/>
              <a:gd name="connsiteY96" fmla="*/ 158811 h 606686"/>
              <a:gd name="connsiteX97" fmla="*/ 87231 w 583586"/>
              <a:gd name="connsiteY97" fmla="*/ 142459 h 606686"/>
              <a:gd name="connsiteX98" fmla="*/ 89367 w 583586"/>
              <a:gd name="connsiteY98" fmla="*/ 101934 h 606686"/>
              <a:gd name="connsiteX99" fmla="*/ 162523 w 583586"/>
              <a:gd name="connsiteY99" fmla="*/ 48878 h 606686"/>
              <a:gd name="connsiteX100" fmla="*/ 201771 w 583586"/>
              <a:gd name="connsiteY100" fmla="*/ 59365 h 606686"/>
              <a:gd name="connsiteX101" fmla="*/ 220995 w 583586"/>
              <a:gd name="connsiteY101" fmla="*/ 53144 h 606686"/>
              <a:gd name="connsiteX102" fmla="*/ 246537 w 583586"/>
              <a:gd name="connsiteY102" fmla="*/ 21595 h 606686"/>
              <a:gd name="connsiteX103" fmla="*/ 291793 w 583586"/>
              <a:gd name="connsiteY103" fmla="*/ 0 h 606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583586" h="606686">
                <a:moveTo>
                  <a:pt x="357031" y="341888"/>
                </a:moveTo>
                <a:cubicBezTo>
                  <a:pt x="378934" y="341888"/>
                  <a:pt x="396689" y="359612"/>
                  <a:pt x="396689" y="381475"/>
                </a:cubicBezTo>
                <a:cubicBezTo>
                  <a:pt x="396689" y="403338"/>
                  <a:pt x="378934" y="421062"/>
                  <a:pt x="357031" y="421062"/>
                </a:cubicBezTo>
                <a:cubicBezTo>
                  <a:pt x="335128" y="421062"/>
                  <a:pt x="317373" y="403338"/>
                  <a:pt x="317373" y="381475"/>
                </a:cubicBezTo>
                <a:cubicBezTo>
                  <a:pt x="317373" y="359612"/>
                  <a:pt x="335128" y="341888"/>
                  <a:pt x="357031" y="341888"/>
                </a:cubicBezTo>
                <a:close/>
                <a:moveTo>
                  <a:pt x="211596" y="196665"/>
                </a:moveTo>
                <a:cubicBezTo>
                  <a:pt x="233499" y="196665"/>
                  <a:pt x="251254" y="214389"/>
                  <a:pt x="251254" y="236252"/>
                </a:cubicBezTo>
                <a:cubicBezTo>
                  <a:pt x="251254" y="258115"/>
                  <a:pt x="233499" y="275839"/>
                  <a:pt x="211596" y="275839"/>
                </a:cubicBezTo>
                <a:cubicBezTo>
                  <a:pt x="189693" y="275839"/>
                  <a:pt x="171938" y="258115"/>
                  <a:pt x="171938" y="236252"/>
                </a:cubicBezTo>
                <a:cubicBezTo>
                  <a:pt x="171938" y="214389"/>
                  <a:pt x="189693" y="196665"/>
                  <a:pt x="211596" y="196665"/>
                </a:cubicBezTo>
                <a:close/>
                <a:moveTo>
                  <a:pt x="376762" y="196622"/>
                </a:moveTo>
                <a:cubicBezTo>
                  <a:pt x="381835" y="196622"/>
                  <a:pt x="386908" y="198555"/>
                  <a:pt x="390780" y="202421"/>
                </a:cubicBezTo>
                <a:cubicBezTo>
                  <a:pt x="398523" y="210154"/>
                  <a:pt x="398523" y="222686"/>
                  <a:pt x="390780" y="230418"/>
                </a:cubicBezTo>
                <a:lnTo>
                  <a:pt x="205741" y="415286"/>
                </a:lnTo>
                <a:cubicBezTo>
                  <a:pt x="201825" y="419108"/>
                  <a:pt x="196752" y="421063"/>
                  <a:pt x="191679" y="421063"/>
                </a:cubicBezTo>
                <a:cubicBezTo>
                  <a:pt x="186606" y="421063"/>
                  <a:pt x="181532" y="419108"/>
                  <a:pt x="177705" y="415286"/>
                </a:cubicBezTo>
                <a:cubicBezTo>
                  <a:pt x="169962" y="407553"/>
                  <a:pt x="169962" y="394933"/>
                  <a:pt x="177705" y="387200"/>
                </a:cubicBezTo>
                <a:lnTo>
                  <a:pt x="362744" y="202421"/>
                </a:lnTo>
                <a:cubicBezTo>
                  <a:pt x="366615" y="198555"/>
                  <a:pt x="371688" y="196622"/>
                  <a:pt x="376762" y="196622"/>
                </a:cubicBezTo>
                <a:close/>
                <a:moveTo>
                  <a:pt x="291793" y="39614"/>
                </a:moveTo>
                <a:cubicBezTo>
                  <a:pt x="286453" y="39614"/>
                  <a:pt x="281114" y="41902"/>
                  <a:pt x="277420" y="46479"/>
                </a:cubicBezTo>
                <a:lnTo>
                  <a:pt x="251788" y="78028"/>
                </a:lnTo>
                <a:cubicBezTo>
                  <a:pt x="237371" y="95891"/>
                  <a:pt x="213697" y="103623"/>
                  <a:pt x="191537" y="97668"/>
                </a:cubicBezTo>
                <a:lnTo>
                  <a:pt x="152199" y="87093"/>
                </a:lnTo>
                <a:cubicBezTo>
                  <a:pt x="140808" y="84071"/>
                  <a:pt x="129505" y="92247"/>
                  <a:pt x="128971" y="103978"/>
                </a:cubicBezTo>
                <a:lnTo>
                  <a:pt x="126835" y="144503"/>
                </a:lnTo>
                <a:cubicBezTo>
                  <a:pt x="125678" y="167432"/>
                  <a:pt x="110993" y="187605"/>
                  <a:pt x="89545" y="195782"/>
                </a:cubicBezTo>
                <a:lnTo>
                  <a:pt x="51543" y="210267"/>
                </a:lnTo>
                <a:cubicBezTo>
                  <a:pt x="40596" y="214533"/>
                  <a:pt x="36235" y="227775"/>
                  <a:pt x="42643" y="237640"/>
                </a:cubicBezTo>
                <a:lnTo>
                  <a:pt x="64892" y="271677"/>
                </a:lnTo>
                <a:cubicBezTo>
                  <a:pt x="77352" y="290873"/>
                  <a:pt x="77352" y="315757"/>
                  <a:pt x="64892" y="335042"/>
                </a:cubicBezTo>
                <a:lnTo>
                  <a:pt x="42643" y="369079"/>
                </a:lnTo>
                <a:cubicBezTo>
                  <a:pt x="36235" y="378944"/>
                  <a:pt x="40507" y="392186"/>
                  <a:pt x="51543" y="396363"/>
                </a:cubicBezTo>
                <a:lnTo>
                  <a:pt x="89545" y="410937"/>
                </a:lnTo>
                <a:cubicBezTo>
                  <a:pt x="110993" y="419114"/>
                  <a:pt x="125678" y="439198"/>
                  <a:pt x="126835" y="462127"/>
                </a:cubicBezTo>
                <a:lnTo>
                  <a:pt x="128971" y="502741"/>
                </a:lnTo>
                <a:cubicBezTo>
                  <a:pt x="129505" y="514472"/>
                  <a:pt x="140808" y="522648"/>
                  <a:pt x="152199" y="519626"/>
                </a:cubicBezTo>
                <a:lnTo>
                  <a:pt x="191537" y="509051"/>
                </a:lnTo>
                <a:cubicBezTo>
                  <a:pt x="196521" y="507718"/>
                  <a:pt x="201593" y="507095"/>
                  <a:pt x="206577" y="507095"/>
                </a:cubicBezTo>
                <a:cubicBezTo>
                  <a:pt x="223843" y="507095"/>
                  <a:pt x="240664" y="514827"/>
                  <a:pt x="251788" y="528602"/>
                </a:cubicBezTo>
                <a:lnTo>
                  <a:pt x="277420" y="560240"/>
                </a:lnTo>
                <a:cubicBezTo>
                  <a:pt x="284807" y="569394"/>
                  <a:pt x="298779" y="569394"/>
                  <a:pt x="306166" y="560240"/>
                </a:cubicBezTo>
                <a:lnTo>
                  <a:pt x="331709" y="528602"/>
                </a:lnTo>
                <a:cubicBezTo>
                  <a:pt x="346215" y="510828"/>
                  <a:pt x="369889" y="503096"/>
                  <a:pt x="392049" y="509051"/>
                </a:cubicBezTo>
                <a:lnTo>
                  <a:pt x="431387" y="519626"/>
                </a:lnTo>
                <a:cubicBezTo>
                  <a:pt x="442689" y="522648"/>
                  <a:pt x="453992" y="514472"/>
                  <a:pt x="454615" y="502741"/>
                </a:cubicBezTo>
                <a:lnTo>
                  <a:pt x="456751" y="462127"/>
                </a:lnTo>
                <a:cubicBezTo>
                  <a:pt x="457908" y="439198"/>
                  <a:pt x="472504" y="419114"/>
                  <a:pt x="494041" y="410937"/>
                </a:cubicBezTo>
                <a:lnTo>
                  <a:pt x="532043" y="396363"/>
                </a:lnTo>
                <a:cubicBezTo>
                  <a:pt x="542990" y="392186"/>
                  <a:pt x="547351" y="378944"/>
                  <a:pt x="540854" y="369079"/>
                </a:cubicBezTo>
                <a:lnTo>
                  <a:pt x="518694" y="335042"/>
                </a:lnTo>
                <a:cubicBezTo>
                  <a:pt x="506145" y="315757"/>
                  <a:pt x="506145" y="290873"/>
                  <a:pt x="518694" y="271677"/>
                </a:cubicBezTo>
                <a:lnTo>
                  <a:pt x="540854" y="237640"/>
                </a:lnTo>
                <a:cubicBezTo>
                  <a:pt x="547262" y="227775"/>
                  <a:pt x="542990" y="214533"/>
                  <a:pt x="532043" y="210267"/>
                </a:cubicBezTo>
                <a:lnTo>
                  <a:pt x="494041" y="195782"/>
                </a:lnTo>
                <a:cubicBezTo>
                  <a:pt x="472504" y="187605"/>
                  <a:pt x="457908" y="167432"/>
                  <a:pt x="456751" y="144503"/>
                </a:cubicBezTo>
                <a:lnTo>
                  <a:pt x="454615" y="103978"/>
                </a:lnTo>
                <a:cubicBezTo>
                  <a:pt x="453992" y="92247"/>
                  <a:pt x="442778" y="84071"/>
                  <a:pt x="431387" y="87093"/>
                </a:cubicBezTo>
                <a:lnTo>
                  <a:pt x="392049" y="97668"/>
                </a:lnTo>
                <a:cubicBezTo>
                  <a:pt x="369889" y="103623"/>
                  <a:pt x="346215" y="95891"/>
                  <a:pt x="331709" y="78028"/>
                </a:cubicBezTo>
                <a:lnTo>
                  <a:pt x="306166" y="46479"/>
                </a:lnTo>
                <a:cubicBezTo>
                  <a:pt x="302473" y="41902"/>
                  <a:pt x="297133" y="39614"/>
                  <a:pt x="291793" y="39614"/>
                </a:cubicBezTo>
                <a:close/>
                <a:moveTo>
                  <a:pt x="291793" y="0"/>
                </a:moveTo>
                <a:cubicBezTo>
                  <a:pt x="308592" y="0"/>
                  <a:pt x="325390" y="7198"/>
                  <a:pt x="337049" y="21595"/>
                </a:cubicBezTo>
                <a:lnTo>
                  <a:pt x="362591" y="53144"/>
                </a:lnTo>
                <a:cubicBezTo>
                  <a:pt x="367219" y="58832"/>
                  <a:pt x="374695" y="61320"/>
                  <a:pt x="381726" y="59365"/>
                </a:cubicBezTo>
                <a:lnTo>
                  <a:pt x="421063" y="48878"/>
                </a:lnTo>
                <a:cubicBezTo>
                  <a:pt x="456751" y="39280"/>
                  <a:pt x="492350" y="64964"/>
                  <a:pt x="494219" y="101934"/>
                </a:cubicBezTo>
                <a:lnTo>
                  <a:pt x="496355" y="142459"/>
                </a:lnTo>
                <a:cubicBezTo>
                  <a:pt x="496711" y="149747"/>
                  <a:pt x="501339" y="156145"/>
                  <a:pt x="508192" y="158811"/>
                </a:cubicBezTo>
                <a:lnTo>
                  <a:pt x="546194" y="173297"/>
                </a:lnTo>
                <a:cubicBezTo>
                  <a:pt x="580725" y="186539"/>
                  <a:pt x="594342" y="228219"/>
                  <a:pt x="574139" y="259235"/>
                </a:cubicBezTo>
                <a:lnTo>
                  <a:pt x="551979" y="293273"/>
                </a:lnTo>
                <a:cubicBezTo>
                  <a:pt x="547974" y="299405"/>
                  <a:pt x="547974" y="307314"/>
                  <a:pt x="551979" y="313446"/>
                </a:cubicBezTo>
                <a:lnTo>
                  <a:pt x="574139" y="347484"/>
                </a:lnTo>
                <a:cubicBezTo>
                  <a:pt x="594342" y="378411"/>
                  <a:pt x="580814" y="420180"/>
                  <a:pt x="546194" y="433333"/>
                </a:cubicBezTo>
                <a:lnTo>
                  <a:pt x="508192" y="447908"/>
                </a:lnTo>
                <a:cubicBezTo>
                  <a:pt x="501339" y="450485"/>
                  <a:pt x="496711" y="456884"/>
                  <a:pt x="496355" y="464171"/>
                </a:cubicBezTo>
                <a:lnTo>
                  <a:pt x="494219" y="504785"/>
                </a:lnTo>
                <a:cubicBezTo>
                  <a:pt x="492350" y="541666"/>
                  <a:pt x="456840" y="567439"/>
                  <a:pt x="421063" y="557841"/>
                </a:cubicBezTo>
                <a:lnTo>
                  <a:pt x="381726" y="547265"/>
                </a:lnTo>
                <a:cubicBezTo>
                  <a:pt x="374695" y="545399"/>
                  <a:pt x="367219" y="547887"/>
                  <a:pt x="362591" y="553575"/>
                </a:cubicBezTo>
                <a:lnTo>
                  <a:pt x="337049" y="585124"/>
                </a:lnTo>
                <a:cubicBezTo>
                  <a:pt x="313731" y="613829"/>
                  <a:pt x="269855" y="613918"/>
                  <a:pt x="246537" y="585124"/>
                </a:cubicBezTo>
                <a:lnTo>
                  <a:pt x="220995" y="553575"/>
                </a:lnTo>
                <a:cubicBezTo>
                  <a:pt x="216367" y="547887"/>
                  <a:pt x="208891" y="545399"/>
                  <a:pt x="201771" y="547265"/>
                </a:cubicBezTo>
                <a:lnTo>
                  <a:pt x="162523" y="557841"/>
                </a:lnTo>
                <a:cubicBezTo>
                  <a:pt x="126746" y="567439"/>
                  <a:pt x="91236" y="541755"/>
                  <a:pt x="89367" y="504785"/>
                </a:cubicBezTo>
                <a:lnTo>
                  <a:pt x="87231" y="464171"/>
                </a:lnTo>
                <a:cubicBezTo>
                  <a:pt x="86875" y="456884"/>
                  <a:pt x="82247" y="450485"/>
                  <a:pt x="75394" y="447908"/>
                </a:cubicBezTo>
                <a:lnTo>
                  <a:pt x="37392" y="433333"/>
                </a:lnTo>
                <a:cubicBezTo>
                  <a:pt x="2861" y="420180"/>
                  <a:pt x="-10756" y="378500"/>
                  <a:pt x="9447" y="347484"/>
                </a:cubicBezTo>
                <a:lnTo>
                  <a:pt x="31607" y="313446"/>
                </a:lnTo>
                <a:cubicBezTo>
                  <a:pt x="35612" y="307314"/>
                  <a:pt x="35612" y="299405"/>
                  <a:pt x="31607" y="293273"/>
                </a:cubicBezTo>
                <a:lnTo>
                  <a:pt x="9447" y="259235"/>
                </a:lnTo>
                <a:cubicBezTo>
                  <a:pt x="-10756" y="228219"/>
                  <a:pt x="2772" y="186539"/>
                  <a:pt x="37392" y="173297"/>
                </a:cubicBezTo>
                <a:lnTo>
                  <a:pt x="75394" y="158811"/>
                </a:lnTo>
                <a:cubicBezTo>
                  <a:pt x="82158" y="156145"/>
                  <a:pt x="86875" y="149747"/>
                  <a:pt x="87231" y="142459"/>
                </a:cubicBezTo>
                <a:lnTo>
                  <a:pt x="89367" y="101934"/>
                </a:lnTo>
                <a:cubicBezTo>
                  <a:pt x="91236" y="65053"/>
                  <a:pt x="126746" y="39191"/>
                  <a:pt x="162523" y="48878"/>
                </a:cubicBezTo>
                <a:lnTo>
                  <a:pt x="201771" y="59365"/>
                </a:lnTo>
                <a:cubicBezTo>
                  <a:pt x="208891" y="61320"/>
                  <a:pt x="216367" y="58832"/>
                  <a:pt x="220995" y="53144"/>
                </a:cubicBezTo>
                <a:lnTo>
                  <a:pt x="246537" y="21595"/>
                </a:lnTo>
                <a:cubicBezTo>
                  <a:pt x="258196" y="7198"/>
                  <a:pt x="274995" y="0"/>
                  <a:pt x="29179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86" name="椭圆 85">
            <a:extLst>
              <a:ext uri="{FF2B5EF4-FFF2-40B4-BE49-F238E27FC236}">
                <a16:creationId xmlns:a16="http://schemas.microsoft.com/office/drawing/2014/main" id="{03598C27-08ED-4A70-442E-D4C31C399BF9}"/>
              </a:ext>
            </a:extLst>
          </p:cNvPr>
          <p:cNvSpPr/>
          <p:nvPr/>
        </p:nvSpPr>
        <p:spPr>
          <a:xfrm>
            <a:off x="9377237" y="2797536"/>
            <a:ext cx="750627" cy="750627"/>
          </a:xfrm>
          <a:prstGeom prst="ellipse">
            <a:avLst/>
          </a:prstGeom>
          <a:noFill/>
          <a:ln>
            <a:gradFill flip="none" rotWithShape="1">
              <a:gsLst>
                <a:gs pos="100000">
                  <a:schemeClr val="bg1"/>
                </a:gs>
                <a:gs pos="0">
                  <a:srgbClr val="E3C392">
                    <a:alpha val="0"/>
                  </a:srgb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1" name="promotions_372754">
            <a:extLst>
              <a:ext uri="{FF2B5EF4-FFF2-40B4-BE49-F238E27FC236}">
                <a16:creationId xmlns:a16="http://schemas.microsoft.com/office/drawing/2014/main" id="{B6C08480-1F14-E540-8958-D76E15D9CB04}"/>
              </a:ext>
            </a:extLst>
          </p:cNvPr>
          <p:cNvSpPr/>
          <p:nvPr/>
        </p:nvSpPr>
        <p:spPr>
          <a:xfrm>
            <a:off x="9513693" y="2952335"/>
            <a:ext cx="477711" cy="477633"/>
          </a:xfrm>
          <a:custGeom>
            <a:avLst/>
            <a:gdLst>
              <a:gd name="T0" fmla="*/ 6387 w 12775"/>
              <a:gd name="T1" fmla="*/ 12194 h 12774"/>
              <a:gd name="T2" fmla="*/ 12194 w 12775"/>
              <a:gd name="T3" fmla="*/ 6387 h 12774"/>
              <a:gd name="T4" fmla="*/ 6387 w 12775"/>
              <a:gd name="T5" fmla="*/ 581 h 12774"/>
              <a:gd name="T6" fmla="*/ 581 w 12775"/>
              <a:gd name="T7" fmla="*/ 6387 h 12774"/>
              <a:gd name="T8" fmla="*/ 6387 w 12775"/>
              <a:gd name="T9" fmla="*/ 12194 h 12774"/>
              <a:gd name="T10" fmla="*/ 6387 w 12775"/>
              <a:gd name="T11" fmla="*/ 12774 h 12774"/>
              <a:gd name="T12" fmla="*/ 0 w 12775"/>
              <a:gd name="T13" fmla="*/ 6387 h 12774"/>
              <a:gd name="T14" fmla="*/ 6387 w 12775"/>
              <a:gd name="T15" fmla="*/ 0 h 12774"/>
              <a:gd name="T16" fmla="*/ 12775 w 12775"/>
              <a:gd name="T17" fmla="*/ 6387 h 12774"/>
              <a:gd name="T18" fmla="*/ 6387 w 12775"/>
              <a:gd name="T19" fmla="*/ 12774 h 12774"/>
              <a:gd name="T20" fmla="*/ 6706 w 12775"/>
              <a:gd name="T21" fmla="*/ 3807 h 12774"/>
              <a:gd name="T22" fmla="*/ 9357 w 12775"/>
              <a:gd name="T23" fmla="*/ 6215 h 12774"/>
              <a:gd name="T24" fmla="*/ 9809 w 12775"/>
              <a:gd name="T25" fmla="*/ 5804 h 12774"/>
              <a:gd name="T26" fmla="*/ 6386 w 12775"/>
              <a:gd name="T27" fmla="*/ 2695 h 12774"/>
              <a:gd name="T28" fmla="*/ 2964 w 12775"/>
              <a:gd name="T29" fmla="*/ 5804 h 12774"/>
              <a:gd name="T30" fmla="*/ 3416 w 12775"/>
              <a:gd name="T31" fmla="*/ 6215 h 12774"/>
              <a:gd name="T32" fmla="*/ 6067 w 12775"/>
              <a:gd name="T33" fmla="*/ 3807 h 12774"/>
              <a:gd name="T34" fmla="*/ 6067 w 12775"/>
              <a:gd name="T35" fmla="*/ 10074 h 12774"/>
              <a:gd name="T36" fmla="*/ 6706 w 12775"/>
              <a:gd name="T37" fmla="*/ 10074 h 12774"/>
              <a:gd name="T38" fmla="*/ 6706 w 12775"/>
              <a:gd name="T39" fmla="*/ 3807 h 12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775" h="12774">
                <a:moveTo>
                  <a:pt x="6387" y="12194"/>
                </a:moveTo>
                <a:cubicBezTo>
                  <a:pt x="9594" y="12194"/>
                  <a:pt x="12194" y="9594"/>
                  <a:pt x="12194" y="6387"/>
                </a:cubicBezTo>
                <a:cubicBezTo>
                  <a:pt x="12194" y="3180"/>
                  <a:pt x="9594" y="581"/>
                  <a:pt x="6387" y="581"/>
                </a:cubicBezTo>
                <a:cubicBezTo>
                  <a:pt x="3180" y="581"/>
                  <a:pt x="581" y="3180"/>
                  <a:pt x="581" y="6387"/>
                </a:cubicBezTo>
                <a:cubicBezTo>
                  <a:pt x="581" y="9594"/>
                  <a:pt x="3180" y="12194"/>
                  <a:pt x="6387" y="12194"/>
                </a:cubicBezTo>
                <a:close/>
                <a:moveTo>
                  <a:pt x="6387" y="12774"/>
                </a:moveTo>
                <a:cubicBezTo>
                  <a:pt x="2860" y="12774"/>
                  <a:pt x="0" y="9915"/>
                  <a:pt x="0" y="6387"/>
                </a:cubicBezTo>
                <a:cubicBezTo>
                  <a:pt x="0" y="2860"/>
                  <a:pt x="2860" y="0"/>
                  <a:pt x="6387" y="0"/>
                </a:cubicBezTo>
                <a:cubicBezTo>
                  <a:pt x="9915" y="0"/>
                  <a:pt x="12775" y="2860"/>
                  <a:pt x="12775" y="6387"/>
                </a:cubicBezTo>
                <a:cubicBezTo>
                  <a:pt x="12775" y="9915"/>
                  <a:pt x="9915" y="12774"/>
                  <a:pt x="6387" y="12774"/>
                </a:cubicBezTo>
                <a:close/>
                <a:moveTo>
                  <a:pt x="6706" y="3807"/>
                </a:moveTo>
                <a:lnTo>
                  <a:pt x="9357" y="6215"/>
                </a:lnTo>
                <a:lnTo>
                  <a:pt x="9809" y="5804"/>
                </a:lnTo>
                <a:lnTo>
                  <a:pt x="6386" y="2695"/>
                </a:lnTo>
                <a:lnTo>
                  <a:pt x="2964" y="5804"/>
                </a:lnTo>
                <a:lnTo>
                  <a:pt x="3416" y="6215"/>
                </a:lnTo>
                <a:lnTo>
                  <a:pt x="6067" y="3807"/>
                </a:lnTo>
                <a:lnTo>
                  <a:pt x="6067" y="10074"/>
                </a:lnTo>
                <a:lnTo>
                  <a:pt x="6706" y="10074"/>
                </a:lnTo>
                <a:lnTo>
                  <a:pt x="6706" y="380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41" name="文本框 40">
            <a:extLst>
              <a:ext uri="{FF2B5EF4-FFF2-40B4-BE49-F238E27FC236}">
                <a16:creationId xmlns:a16="http://schemas.microsoft.com/office/drawing/2014/main" id="{A245F3C5-0C76-F18A-F2EF-3D04BD81F95C}"/>
              </a:ext>
            </a:extLst>
          </p:cNvPr>
          <p:cNvSpPr txBox="1"/>
          <p:nvPr/>
        </p:nvSpPr>
        <p:spPr>
          <a:xfrm>
            <a:off x="961446" y="525679"/>
            <a:ext cx="1620957" cy="523220"/>
          </a:xfrm>
          <a:prstGeom prst="rect">
            <a:avLst/>
          </a:prstGeom>
          <a:noFill/>
        </p:spPr>
        <p:txBody>
          <a:bodyPr wrap="none" rtlCol="0">
            <a:spAutoFit/>
          </a:bodyPr>
          <a:lstStyle/>
          <a:p>
            <a:pPr algn="ctr"/>
            <a:r>
              <a:rPr lang="zh-CN" altLang="en-US" sz="2800" dirty="0">
                <a:gradFill>
                  <a:gsLst>
                    <a:gs pos="0">
                      <a:schemeClr val="accent1"/>
                    </a:gs>
                    <a:gs pos="100000">
                      <a:schemeClr val="accent1">
                        <a:lumMod val="40000"/>
                        <a:lumOff val="60000"/>
                      </a:schemeClr>
                    </a:gs>
                  </a:gsLst>
                  <a:lin ang="16200000" scaled="1"/>
                </a:gradFill>
                <a:latin typeface="+mj-ea"/>
                <a:ea typeface="+mj-ea"/>
              </a:rPr>
              <a:t>工作总结</a:t>
            </a:r>
          </a:p>
        </p:txBody>
      </p:sp>
      <p:sp>
        <p:nvSpPr>
          <p:cNvPr id="52" name="椭圆 51">
            <a:extLst>
              <a:ext uri="{FF2B5EF4-FFF2-40B4-BE49-F238E27FC236}">
                <a16:creationId xmlns:a16="http://schemas.microsoft.com/office/drawing/2014/main" id="{DF1618C1-5A23-A0E4-C3BF-B522689F2881}"/>
              </a:ext>
            </a:extLst>
          </p:cNvPr>
          <p:cNvSpPr/>
          <p:nvPr/>
        </p:nvSpPr>
        <p:spPr>
          <a:xfrm>
            <a:off x="611886" y="240851"/>
            <a:ext cx="908474" cy="908514"/>
          </a:xfrm>
          <a:prstGeom prst="ellipse">
            <a:avLst/>
          </a:prstGeom>
          <a:gradFill flip="none" rotWithShape="1">
            <a:gsLst>
              <a:gs pos="88000">
                <a:schemeClr val="accent1">
                  <a:lumMod val="60000"/>
                  <a:lumOff val="40000"/>
                  <a:alpha val="0"/>
                </a:schemeClr>
              </a:gs>
              <a:gs pos="100000">
                <a:schemeClr val="accent1">
                  <a:lumMod val="20000"/>
                  <a:lumOff val="80000"/>
                  <a:alpha val="49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custDataLst>
      <p:tags r:id="rId1"/>
    </p:custDataLst>
    <p:extLst>
      <p:ext uri="{BB962C8B-B14F-4D97-AF65-F5344CB8AC3E}">
        <p14:creationId xmlns:p14="http://schemas.microsoft.com/office/powerpoint/2010/main" val="34561697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6" name="图片 5" descr="图片包含 游戏机, 日落&#10;&#10;描述已自动生成">
            <a:extLst>
              <a:ext uri="{FF2B5EF4-FFF2-40B4-BE49-F238E27FC236}">
                <a16:creationId xmlns:a16="http://schemas.microsoft.com/office/drawing/2014/main" id="{6A5C6B03-3B68-C33A-40DC-2B3AD4C45970}"/>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9170" y="0"/>
            <a:ext cx="12211170" cy="6858000"/>
          </a:xfrm>
          <a:prstGeom prst="rect">
            <a:avLst/>
          </a:prstGeom>
        </p:spPr>
      </p:pic>
      <p:sp>
        <p:nvSpPr>
          <p:cNvPr id="8" name="矩形 7">
            <a:extLst>
              <a:ext uri="{FF2B5EF4-FFF2-40B4-BE49-F238E27FC236}">
                <a16:creationId xmlns:a16="http://schemas.microsoft.com/office/drawing/2014/main" id="{3231B3F1-8202-AF31-DFFA-B7E25024160D}"/>
              </a:ext>
            </a:extLst>
          </p:cNvPr>
          <p:cNvSpPr/>
          <p:nvPr/>
        </p:nvSpPr>
        <p:spPr>
          <a:xfrm>
            <a:off x="0" y="0"/>
            <a:ext cx="12211170" cy="6858000"/>
          </a:xfrm>
          <a:prstGeom prst="rect">
            <a:avLst/>
          </a:prstGeom>
          <a:gradFill flip="none" rotWithShape="1">
            <a:gsLst>
              <a:gs pos="0">
                <a:schemeClr val="tx1"/>
              </a:gs>
              <a:gs pos="100000">
                <a:schemeClr val="accent1">
                  <a:lumMod val="50000"/>
                  <a:alpha val="82000"/>
                </a:schemeClr>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矩形: 圆角 108">
            <a:extLst>
              <a:ext uri="{FF2B5EF4-FFF2-40B4-BE49-F238E27FC236}">
                <a16:creationId xmlns:a16="http://schemas.microsoft.com/office/drawing/2014/main" id="{BAC1F909-2FF8-0755-4DC1-FF62F8F7292C}"/>
              </a:ext>
            </a:extLst>
          </p:cNvPr>
          <p:cNvSpPr/>
          <p:nvPr/>
        </p:nvSpPr>
        <p:spPr>
          <a:xfrm>
            <a:off x="6586254" y="2538663"/>
            <a:ext cx="4705428" cy="3693695"/>
          </a:xfrm>
          <a:prstGeom prst="roundRect">
            <a:avLst>
              <a:gd name="adj" fmla="val 5592"/>
            </a:avLst>
          </a:prstGeom>
          <a:gradFill flip="none" rotWithShape="1">
            <a:gsLst>
              <a:gs pos="0">
                <a:schemeClr val="accent1"/>
              </a:gs>
              <a:gs pos="100000">
                <a:schemeClr val="accent1">
                  <a:lumMod val="40000"/>
                  <a:lumOff val="60000"/>
                  <a:alpha val="0"/>
                </a:schemeClr>
              </a:gs>
            </a:gsLst>
            <a:lin ang="5400000" scaled="1"/>
            <a:tileRect/>
          </a:gradFill>
          <a:ln>
            <a:noFill/>
          </a:ln>
          <a:effectLst>
            <a:outerShdw blurRad="889000" dist="889000" dir="5400000" sx="85000" sy="85000" algn="t" rotWithShape="0">
              <a:srgbClr val="B57C4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文本框 16">
            <a:extLst>
              <a:ext uri="{FF2B5EF4-FFF2-40B4-BE49-F238E27FC236}">
                <a16:creationId xmlns:a16="http://schemas.microsoft.com/office/drawing/2014/main" id="{73FAA278-FB78-5A8D-53EA-63A471637768}"/>
              </a:ext>
            </a:extLst>
          </p:cNvPr>
          <p:cNvSpPr txBox="1"/>
          <p:nvPr/>
        </p:nvSpPr>
        <p:spPr>
          <a:xfrm>
            <a:off x="1066123" y="1267448"/>
            <a:ext cx="4600751" cy="592022"/>
          </a:xfrm>
          <a:prstGeom prst="rect">
            <a:avLst/>
          </a:prstGeom>
          <a:noFill/>
        </p:spPr>
        <p:txBody>
          <a:bodyPr wrap="square" rtlCol="0">
            <a:spAutoFit/>
          </a:bodyPr>
          <a:lstStyle/>
          <a:p>
            <a:pPr>
              <a:lnSpc>
                <a:spcPct val="120000"/>
              </a:lnSpc>
            </a:pPr>
            <a:r>
              <a:rPr lang="zh-CN" altLang="en-US" sz="1400" dirty="0">
                <a:solidFill>
                  <a:schemeClr val="bg1">
                    <a:lumMod val="75000"/>
                  </a:schemeClr>
                </a:solidFill>
              </a:rPr>
              <a:t>在此键入文本在此键入文本在此键入文本在此键入文本在此键入文本在此键入文本</a:t>
            </a:r>
          </a:p>
        </p:txBody>
      </p:sp>
      <p:sp>
        <p:nvSpPr>
          <p:cNvPr id="44" name="文本框 43">
            <a:extLst>
              <a:ext uri="{FF2B5EF4-FFF2-40B4-BE49-F238E27FC236}">
                <a16:creationId xmlns:a16="http://schemas.microsoft.com/office/drawing/2014/main" id="{F0AD6147-A6D5-5EB9-4546-2C6EB9B97FDA}"/>
              </a:ext>
            </a:extLst>
          </p:cNvPr>
          <p:cNvSpPr txBox="1"/>
          <p:nvPr/>
        </p:nvSpPr>
        <p:spPr>
          <a:xfrm>
            <a:off x="10200051" y="525679"/>
            <a:ext cx="1258934" cy="523220"/>
          </a:xfrm>
          <a:prstGeom prst="rect">
            <a:avLst/>
          </a:prstGeom>
          <a:noFill/>
        </p:spPr>
        <p:txBody>
          <a:bodyPr wrap="none" rtlCol="0">
            <a:spAutoFit/>
          </a:bodyPr>
          <a:lstStyle>
            <a:defPPr>
              <a:defRPr lang="zh-CN"/>
            </a:defPPr>
            <a:lvl1pPr algn="ctr">
              <a:defRPr sz="2800">
                <a:gradFill>
                  <a:gsLst>
                    <a:gs pos="0">
                      <a:schemeClr val="accent1"/>
                    </a:gs>
                    <a:gs pos="100000">
                      <a:schemeClr val="accent1">
                        <a:lumMod val="40000"/>
                        <a:lumOff val="60000"/>
                      </a:schemeClr>
                    </a:gs>
                  </a:gsLst>
                  <a:lin ang="16200000" scaled="1"/>
                </a:gradFill>
                <a:latin typeface="+mj-ea"/>
                <a:ea typeface="+mj-ea"/>
              </a:defRPr>
            </a:lvl1pPr>
          </a:lstStyle>
          <a:p>
            <a:r>
              <a:rPr lang="en-US" altLang="zh-CN" dirty="0"/>
              <a:t>LOGO</a:t>
            </a:r>
            <a:endParaRPr lang="zh-CN" altLang="en-US" dirty="0"/>
          </a:p>
        </p:txBody>
      </p:sp>
      <p:sp>
        <p:nvSpPr>
          <p:cNvPr id="5" name="矩形: 圆角 4">
            <a:extLst>
              <a:ext uri="{FF2B5EF4-FFF2-40B4-BE49-F238E27FC236}">
                <a16:creationId xmlns:a16="http://schemas.microsoft.com/office/drawing/2014/main" id="{5DB9F2D1-4F59-EE0B-8475-821CCCB79012}"/>
              </a:ext>
            </a:extLst>
          </p:cNvPr>
          <p:cNvSpPr/>
          <p:nvPr/>
        </p:nvSpPr>
        <p:spPr>
          <a:xfrm>
            <a:off x="961446" y="2538663"/>
            <a:ext cx="4705428" cy="3693695"/>
          </a:xfrm>
          <a:prstGeom prst="roundRect">
            <a:avLst>
              <a:gd name="adj" fmla="val 5592"/>
            </a:avLst>
          </a:prstGeom>
          <a:gradFill flip="none" rotWithShape="1">
            <a:gsLst>
              <a:gs pos="0">
                <a:schemeClr val="accent1"/>
              </a:gs>
              <a:gs pos="100000">
                <a:schemeClr val="accent1">
                  <a:lumMod val="40000"/>
                  <a:lumOff val="60000"/>
                  <a:alpha val="0"/>
                </a:schemeClr>
              </a:gs>
            </a:gsLst>
            <a:lin ang="5400000" scaled="1"/>
            <a:tileRect/>
          </a:gradFill>
          <a:ln>
            <a:noFill/>
          </a:ln>
          <a:effectLst>
            <a:outerShdw blurRad="889000" dist="889000" dir="5400000" sx="85000" sy="85000" algn="t" rotWithShape="0">
              <a:srgbClr val="B57C4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圆角 10">
            <a:extLst>
              <a:ext uri="{FF2B5EF4-FFF2-40B4-BE49-F238E27FC236}">
                <a16:creationId xmlns:a16="http://schemas.microsoft.com/office/drawing/2014/main" id="{F03CF907-52F1-2EAC-47B9-9459E11164AC}"/>
              </a:ext>
            </a:extLst>
          </p:cNvPr>
          <p:cNvSpPr/>
          <p:nvPr/>
        </p:nvSpPr>
        <p:spPr>
          <a:xfrm>
            <a:off x="1332003" y="3126918"/>
            <a:ext cx="464338" cy="2815389"/>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圆角 27">
            <a:extLst>
              <a:ext uri="{FF2B5EF4-FFF2-40B4-BE49-F238E27FC236}">
                <a16:creationId xmlns:a16="http://schemas.microsoft.com/office/drawing/2014/main" id="{00CD9129-57B4-C687-0FCE-9BE452A9F69F}"/>
              </a:ext>
            </a:extLst>
          </p:cNvPr>
          <p:cNvSpPr/>
          <p:nvPr/>
        </p:nvSpPr>
        <p:spPr>
          <a:xfrm>
            <a:off x="2037479" y="3126918"/>
            <a:ext cx="464338" cy="2815389"/>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圆角 33">
            <a:extLst>
              <a:ext uri="{FF2B5EF4-FFF2-40B4-BE49-F238E27FC236}">
                <a16:creationId xmlns:a16="http://schemas.microsoft.com/office/drawing/2014/main" id="{BD8CCF89-317C-ADCC-9B65-4967EFA31DF0}"/>
              </a:ext>
            </a:extLst>
          </p:cNvPr>
          <p:cNvSpPr/>
          <p:nvPr/>
        </p:nvSpPr>
        <p:spPr>
          <a:xfrm>
            <a:off x="2742955" y="3126918"/>
            <a:ext cx="464338" cy="2815389"/>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圆角 34">
            <a:extLst>
              <a:ext uri="{FF2B5EF4-FFF2-40B4-BE49-F238E27FC236}">
                <a16:creationId xmlns:a16="http://schemas.microsoft.com/office/drawing/2014/main" id="{6E32257D-4470-6B60-8891-4F80B5C01399}"/>
              </a:ext>
            </a:extLst>
          </p:cNvPr>
          <p:cNvSpPr/>
          <p:nvPr/>
        </p:nvSpPr>
        <p:spPr>
          <a:xfrm>
            <a:off x="3448431" y="3126918"/>
            <a:ext cx="464338" cy="2815389"/>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圆角 39">
            <a:extLst>
              <a:ext uri="{FF2B5EF4-FFF2-40B4-BE49-F238E27FC236}">
                <a16:creationId xmlns:a16="http://schemas.microsoft.com/office/drawing/2014/main" id="{DD4CA3D3-3BB0-B761-556A-1BF8509EDC6D}"/>
              </a:ext>
            </a:extLst>
          </p:cNvPr>
          <p:cNvSpPr/>
          <p:nvPr/>
        </p:nvSpPr>
        <p:spPr>
          <a:xfrm>
            <a:off x="4153907" y="3126918"/>
            <a:ext cx="464338" cy="2815389"/>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圆角 40">
            <a:extLst>
              <a:ext uri="{FF2B5EF4-FFF2-40B4-BE49-F238E27FC236}">
                <a16:creationId xmlns:a16="http://schemas.microsoft.com/office/drawing/2014/main" id="{1E6C2CAE-908C-3EB5-93F3-2BC0FCBA89D8}"/>
              </a:ext>
            </a:extLst>
          </p:cNvPr>
          <p:cNvSpPr/>
          <p:nvPr/>
        </p:nvSpPr>
        <p:spPr>
          <a:xfrm>
            <a:off x="4859383" y="3126918"/>
            <a:ext cx="464338" cy="2815389"/>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圆角 41">
            <a:extLst>
              <a:ext uri="{FF2B5EF4-FFF2-40B4-BE49-F238E27FC236}">
                <a16:creationId xmlns:a16="http://schemas.microsoft.com/office/drawing/2014/main" id="{37A60FDB-51BA-2B2B-8B0A-A2248A2DF32E}"/>
              </a:ext>
            </a:extLst>
          </p:cNvPr>
          <p:cNvSpPr/>
          <p:nvPr/>
        </p:nvSpPr>
        <p:spPr>
          <a:xfrm>
            <a:off x="1324587" y="4383633"/>
            <a:ext cx="471754" cy="1565398"/>
          </a:xfrm>
          <a:prstGeom prst="roundRect">
            <a:avLst>
              <a:gd name="adj" fmla="val 5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圆角 48">
            <a:extLst>
              <a:ext uri="{FF2B5EF4-FFF2-40B4-BE49-F238E27FC236}">
                <a16:creationId xmlns:a16="http://schemas.microsoft.com/office/drawing/2014/main" id="{E6536BB9-B90D-74B2-7F4F-8CD766168A73}"/>
              </a:ext>
            </a:extLst>
          </p:cNvPr>
          <p:cNvSpPr/>
          <p:nvPr/>
        </p:nvSpPr>
        <p:spPr>
          <a:xfrm>
            <a:off x="2031608" y="4475747"/>
            <a:ext cx="478343" cy="1473284"/>
          </a:xfrm>
          <a:prstGeom prst="roundRect">
            <a:avLst>
              <a:gd name="adj" fmla="val 5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圆角 49">
            <a:extLst>
              <a:ext uri="{FF2B5EF4-FFF2-40B4-BE49-F238E27FC236}">
                <a16:creationId xmlns:a16="http://schemas.microsoft.com/office/drawing/2014/main" id="{34281208-4A30-8121-408D-600D2EC87168}"/>
              </a:ext>
            </a:extLst>
          </p:cNvPr>
          <p:cNvSpPr/>
          <p:nvPr/>
        </p:nvSpPr>
        <p:spPr>
          <a:xfrm>
            <a:off x="2738631" y="4383633"/>
            <a:ext cx="471754" cy="1565398"/>
          </a:xfrm>
          <a:prstGeom prst="roundRect">
            <a:avLst>
              <a:gd name="adj" fmla="val 5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圆角 50">
            <a:extLst>
              <a:ext uri="{FF2B5EF4-FFF2-40B4-BE49-F238E27FC236}">
                <a16:creationId xmlns:a16="http://schemas.microsoft.com/office/drawing/2014/main" id="{20CBC5B7-3190-F141-B4F3-F977F39CFF08}"/>
              </a:ext>
            </a:extLst>
          </p:cNvPr>
          <p:cNvSpPr/>
          <p:nvPr/>
        </p:nvSpPr>
        <p:spPr>
          <a:xfrm>
            <a:off x="3439065" y="3550024"/>
            <a:ext cx="479887" cy="2399007"/>
          </a:xfrm>
          <a:prstGeom prst="roundRect">
            <a:avLst>
              <a:gd name="adj" fmla="val 5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圆角 51">
            <a:extLst>
              <a:ext uri="{FF2B5EF4-FFF2-40B4-BE49-F238E27FC236}">
                <a16:creationId xmlns:a16="http://schemas.microsoft.com/office/drawing/2014/main" id="{EFD499A0-C6D5-A22C-2800-ABDC4F5E8479}"/>
              </a:ext>
            </a:extLst>
          </p:cNvPr>
          <p:cNvSpPr/>
          <p:nvPr/>
        </p:nvSpPr>
        <p:spPr>
          <a:xfrm>
            <a:off x="4149583" y="4383633"/>
            <a:ext cx="471754" cy="1565398"/>
          </a:xfrm>
          <a:prstGeom prst="roundRect">
            <a:avLst>
              <a:gd name="adj" fmla="val 5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圆角 52">
            <a:extLst>
              <a:ext uri="{FF2B5EF4-FFF2-40B4-BE49-F238E27FC236}">
                <a16:creationId xmlns:a16="http://schemas.microsoft.com/office/drawing/2014/main" id="{952F3924-B5B7-CCD2-7408-0616436CA725}"/>
              </a:ext>
            </a:extLst>
          </p:cNvPr>
          <p:cNvSpPr/>
          <p:nvPr/>
        </p:nvSpPr>
        <p:spPr>
          <a:xfrm>
            <a:off x="4851967" y="4807323"/>
            <a:ext cx="471754" cy="1141707"/>
          </a:xfrm>
          <a:prstGeom prst="roundRect">
            <a:avLst>
              <a:gd name="adj" fmla="val 5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id="{81EFCF83-2A72-9CC6-8AE2-F4F464E12CC5}"/>
              </a:ext>
            </a:extLst>
          </p:cNvPr>
          <p:cNvSpPr txBox="1"/>
          <p:nvPr/>
        </p:nvSpPr>
        <p:spPr>
          <a:xfrm>
            <a:off x="1009408" y="6070711"/>
            <a:ext cx="1047211" cy="261610"/>
          </a:xfrm>
          <a:prstGeom prst="rect">
            <a:avLst/>
          </a:prstGeom>
          <a:noFill/>
        </p:spPr>
        <p:txBody>
          <a:bodyPr wrap="square" rtlCol="0">
            <a:spAutoFit/>
          </a:bodyPr>
          <a:lstStyle/>
          <a:p>
            <a:pPr algn="ctr"/>
            <a:r>
              <a:rPr lang="en-US" altLang="zh-CN" sz="1100" dirty="0">
                <a:solidFill>
                  <a:schemeClr val="accent1">
                    <a:lumMod val="40000"/>
                    <a:lumOff val="60000"/>
                  </a:schemeClr>
                </a:solidFill>
              </a:rPr>
              <a:t>10</a:t>
            </a:r>
            <a:r>
              <a:rPr lang="zh-CN" altLang="en-US" sz="1100" dirty="0">
                <a:solidFill>
                  <a:schemeClr val="accent1">
                    <a:lumMod val="40000"/>
                    <a:lumOff val="60000"/>
                  </a:schemeClr>
                </a:solidFill>
              </a:rPr>
              <a:t>万以下</a:t>
            </a:r>
          </a:p>
        </p:txBody>
      </p:sp>
      <p:sp>
        <p:nvSpPr>
          <p:cNvPr id="56" name="文本框 55">
            <a:extLst>
              <a:ext uri="{FF2B5EF4-FFF2-40B4-BE49-F238E27FC236}">
                <a16:creationId xmlns:a16="http://schemas.microsoft.com/office/drawing/2014/main" id="{D758E847-ABE1-54E3-B083-CB68BAD390F7}"/>
              </a:ext>
            </a:extLst>
          </p:cNvPr>
          <p:cNvSpPr txBox="1"/>
          <p:nvPr/>
        </p:nvSpPr>
        <p:spPr>
          <a:xfrm>
            <a:off x="1746042" y="6070711"/>
            <a:ext cx="1047211" cy="261610"/>
          </a:xfrm>
          <a:prstGeom prst="rect">
            <a:avLst/>
          </a:prstGeom>
          <a:noFill/>
        </p:spPr>
        <p:txBody>
          <a:bodyPr wrap="square" rtlCol="0">
            <a:spAutoFit/>
          </a:bodyPr>
          <a:lstStyle>
            <a:defPPr>
              <a:defRPr lang="zh-CN"/>
            </a:defPPr>
            <a:lvl1pPr algn="ctr">
              <a:defRPr sz="1100">
                <a:solidFill>
                  <a:schemeClr val="accent1">
                    <a:lumMod val="40000"/>
                    <a:lumOff val="60000"/>
                  </a:schemeClr>
                </a:solidFill>
              </a:defRPr>
            </a:lvl1pPr>
          </a:lstStyle>
          <a:p>
            <a:r>
              <a:rPr lang="en-US" altLang="zh-CN" dirty="0"/>
              <a:t>10-20</a:t>
            </a:r>
            <a:r>
              <a:rPr lang="zh-CN" altLang="en-US" dirty="0"/>
              <a:t>万</a:t>
            </a:r>
          </a:p>
        </p:txBody>
      </p:sp>
      <p:sp>
        <p:nvSpPr>
          <p:cNvPr id="57" name="文本框 56">
            <a:extLst>
              <a:ext uri="{FF2B5EF4-FFF2-40B4-BE49-F238E27FC236}">
                <a16:creationId xmlns:a16="http://schemas.microsoft.com/office/drawing/2014/main" id="{C32B278C-68B2-051D-05DF-07F984A355C8}"/>
              </a:ext>
            </a:extLst>
          </p:cNvPr>
          <p:cNvSpPr txBox="1"/>
          <p:nvPr/>
        </p:nvSpPr>
        <p:spPr>
          <a:xfrm>
            <a:off x="2482676" y="6070711"/>
            <a:ext cx="1047211" cy="261610"/>
          </a:xfrm>
          <a:prstGeom prst="rect">
            <a:avLst/>
          </a:prstGeom>
          <a:noFill/>
        </p:spPr>
        <p:txBody>
          <a:bodyPr wrap="square" rtlCol="0">
            <a:spAutoFit/>
          </a:bodyPr>
          <a:lstStyle>
            <a:defPPr>
              <a:defRPr lang="zh-CN"/>
            </a:defPPr>
            <a:lvl1pPr algn="ctr">
              <a:defRPr sz="1100">
                <a:solidFill>
                  <a:schemeClr val="accent1">
                    <a:lumMod val="40000"/>
                    <a:lumOff val="60000"/>
                  </a:schemeClr>
                </a:solidFill>
              </a:defRPr>
            </a:lvl1pPr>
          </a:lstStyle>
          <a:p>
            <a:r>
              <a:rPr lang="en-US" altLang="zh-CN" dirty="0"/>
              <a:t>20-30</a:t>
            </a:r>
            <a:r>
              <a:rPr lang="zh-CN" altLang="en-US" dirty="0"/>
              <a:t>万</a:t>
            </a:r>
          </a:p>
        </p:txBody>
      </p:sp>
      <p:sp>
        <p:nvSpPr>
          <p:cNvPr id="58" name="文本框 57">
            <a:extLst>
              <a:ext uri="{FF2B5EF4-FFF2-40B4-BE49-F238E27FC236}">
                <a16:creationId xmlns:a16="http://schemas.microsoft.com/office/drawing/2014/main" id="{A5294A01-FAC1-435E-56DD-2A7BA57C92CA}"/>
              </a:ext>
            </a:extLst>
          </p:cNvPr>
          <p:cNvSpPr txBox="1"/>
          <p:nvPr/>
        </p:nvSpPr>
        <p:spPr>
          <a:xfrm>
            <a:off x="3219310" y="6070711"/>
            <a:ext cx="1047211" cy="261610"/>
          </a:xfrm>
          <a:prstGeom prst="rect">
            <a:avLst/>
          </a:prstGeom>
          <a:noFill/>
        </p:spPr>
        <p:txBody>
          <a:bodyPr wrap="square" rtlCol="0">
            <a:spAutoFit/>
          </a:bodyPr>
          <a:lstStyle>
            <a:defPPr>
              <a:defRPr lang="zh-CN"/>
            </a:defPPr>
            <a:lvl1pPr algn="ctr">
              <a:defRPr sz="1100">
                <a:solidFill>
                  <a:schemeClr val="accent1">
                    <a:lumMod val="40000"/>
                    <a:lumOff val="60000"/>
                  </a:schemeClr>
                </a:solidFill>
              </a:defRPr>
            </a:lvl1pPr>
          </a:lstStyle>
          <a:p>
            <a:r>
              <a:rPr lang="en-US" altLang="zh-CN" dirty="0"/>
              <a:t>30-50</a:t>
            </a:r>
            <a:r>
              <a:rPr lang="zh-CN" altLang="en-US" dirty="0"/>
              <a:t>万</a:t>
            </a:r>
          </a:p>
        </p:txBody>
      </p:sp>
      <p:sp>
        <p:nvSpPr>
          <p:cNvPr id="59" name="文本框 58">
            <a:extLst>
              <a:ext uri="{FF2B5EF4-FFF2-40B4-BE49-F238E27FC236}">
                <a16:creationId xmlns:a16="http://schemas.microsoft.com/office/drawing/2014/main" id="{7C823A21-8833-FCB0-16F9-87BCB1933AF8}"/>
              </a:ext>
            </a:extLst>
          </p:cNvPr>
          <p:cNvSpPr txBox="1"/>
          <p:nvPr/>
        </p:nvSpPr>
        <p:spPr>
          <a:xfrm>
            <a:off x="3955944" y="6070711"/>
            <a:ext cx="1047211" cy="261610"/>
          </a:xfrm>
          <a:prstGeom prst="rect">
            <a:avLst/>
          </a:prstGeom>
          <a:noFill/>
        </p:spPr>
        <p:txBody>
          <a:bodyPr wrap="square" rtlCol="0">
            <a:spAutoFit/>
          </a:bodyPr>
          <a:lstStyle>
            <a:defPPr>
              <a:defRPr lang="zh-CN"/>
            </a:defPPr>
            <a:lvl1pPr algn="ctr">
              <a:defRPr sz="1100">
                <a:solidFill>
                  <a:schemeClr val="accent1">
                    <a:lumMod val="40000"/>
                    <a:lumOff val="60000"/>
                  </a:schemeClr>
                </a:solidFill>
              </a:defRPr>
            </a:lvl1pPr>
          </a:lstStyle>
          <a:p>
            <a:r>
              <a:rPr lang="en-US" altLang="zh-CN" dirty="0"/>
              <a:t>50</a:t>
            </a:r>
            <a:r>
              <a:rPr lang="zh-CN" altLang="en-US" dirty="0"/>
              <a:t>万</a:t>
            </a:r>
            <a:r>
              <a:rPr lang="en-US" altLang="zh-CN" dirty="0"/>
              <a:t>-80</a:t>
            </a:r>
            <a:r>
              <a:rPr lang="zh-CN" altLang="en-US" dirty="0"/>
              <a:t>万</a:t>
            </a:r>
          </a:p>
        </p:txBody>
      </p:sp>
      <p:sp>
        <p:nvSpPr>
          <p:cNvPr id="60" name="文本框 59">
            <a:extLst>
              <a:ext uri="{FF2B5EF4-FFF2-40B4-BE49-F238E27FC236}">
                <a16:creationId xmlns:a16="http://schemas.microsoft.com/office/drawing/2014/main" id="{1369D364-F469-0F98-0555-3703CE8D5D87}"/>
              </a:ext>
            </a:extLst>
          </p:cNvPr>
          <p:cNvSpPr txBox="1"/>
          <p:nvPr/>
        </p:nvSpPr>
        <p:spPr>
          <a:xfrm>
            <a:off x="4692578" y="6070711"/>
            <a:ext cx="1047211" cy="261610"/>
          </a:xfrm>
          <a:prstGeom prst="rect">
            <a:avLst/>
          </a:prstGeom>
          <a:noFill/>
        </p:spPr>
        <p:txBody>
          <a:bodyPr wrap="square" rtlCol="0">
            <a:spAutoFit/>
          </a:bodyPr>
          <a:lstStyle>
            <a:defPPr>
              <a:defRPr lang="zh-CN"/>
            </a:defPPr>
            <a:lvl1pPr algn="ctr">
              <a:defRPr sz="1100">
                <a:solidFill>
                  <a:schemeClr val="accent1">
                    <a:lumMod val="40000"/>
                    <a:lumOff val="60000"/>
                  </a:schemeClr>
                </a:solidFill>
              </a:defRPr>
            </a:lvl1pPr>
          </a:lstStyle>
          <a:p>
            <a:r>
              <a:rPr lang="en-US" altLang="zh-CN" dirty="0"/>
              <a:t>80</a:t>
            </a:r>
            <a:r>
              <a:rPr lang="zh-CN" altLang="en-US" dirty="0"/>
              <a:t>万以上</a:t>
            </a:r>
          </a:p>
        </p:txBody>
      </p:sp>
      <p:sp>
        <p:nvSpPr>
          <p:cNvPr id="61" name="任意多边形: 形状 60">
            <a:extLst>
              <a:ext uri="{FF2B5EF4-FFF2-40B4-BE49-F238E27FC236}">
                <a16:creationId xmlns:a16="http://schemas.microsoft.com/office/drawing/2014/main" id="{2B008119-05AF-242D-5043-2CBB0BF05ABF}"/>
              </a:ext>
            </a:extLst>
          </p:cNvPr>
          <p:cNvSpPr/>
          <p:nvPr/>
        </p:nvSpPr>
        <p:spPr>
          <a:xfrm>
            <a:off x="1277809" y="2707090"/>
            <a:ext cx="565310" cy="208464"/>
          </a:xfrm>
          <a:custGeom>
            <a:avLst/>
            <a:gdLst>
              <a:gd name="connsiteX0" fmla="*/ 307279 w 2173769"/>
              <a:gd name="connsiteY0" fmla="*/ 0 h 806000"/>
              <a:gd name="connsiteX1" fmla="*/ 1866490 w 2173769"/>
              <a:gd name="connsiteY1" fmla="*/ 0 h 806000"/>
              <a:gd name="connsiteX2" fmla="*/ 2173769 w 2173769"/>
              <a:gd name="connsiteY2" fmla="*/ 307279 h 806000"/>
              <a:gd name="connsiteX3" fmla="*/ 1866490 w 2173769"/>
              <a:gd name="connsiteY3" fmla="*/ 614558 h 806000"/>
              <a:gd name="connsiteX4" fmla="*/ 1299872 w 2173769"/>
              <a:gd name="connsiteY4" fmla="*/ 614558 h 806000"/>
              <a:gd name="connsiteX5" fmla="*/ 1299867 w 2173769"/>
              <a:gd name="connsiteY5" fmla="*/ 614559 h 806000"/>
              <a:gd name="connsiteX6" fmla="*/ 1255273 w 2173769"/>
              <a:gd name="connsiteY6" fmla="*/ 614559 h 806000"/>
              <a:gd name="connsiteX7" fmla="*/ 1073239 w 2173769"/>
              <a:gd name="connsiteY7" fmla="*/ 806000 h 806000"/>
              <a:gd name="connsiteX8" fmla="*/ 891206 w 2173769"/>
              <a:gd name="connsiteY8" fmla="*/ 614559 h 806000"/>
              <a:gd name="connsiteX9" fmla="*/ 873902 w 2173769"/>
              <a:gd name="connsiteY9" fmla="*/ 614559 h 806000"/>
              <a:gd name="connsiteX10" fmla="*/ 873897 w 2173769"/>
              <a:gd name="connsiteY10" fmla="*/ 614558 h 806000"/>
              <a:gd name="connsiteX11" fmla="*/ 307279 w 2173769"/>
              <a:gd name="connsiteY11" fmla="*/ 614558 h 806000"/>
              <a:gd name="connsiteX12" fmla="*/ 0 w 2173769"/>
              <a:gd name="connsiteY12" fmla="*/ 307279 h 806000"/>
              <a:gd name="connsiteX13" fmla="*/ 307279 w 2173769"/>
              <a:gd name="connsiteY13" fmla="*/ 0 h 80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73769" h="806000">
                <a:moveTo>
                  <a:pt x="307279" y="0"/>
                </a:moveTo>
                <a:lnTo>
                  <a:pt x="1866490" y="0"/>
                </a:lnTo>
                <a:cubicBezTo>
                  <a:pt x="2036196" y="0"/>
                  <a:pt x="2173769" y="137573"/>
                  <a:pt x="2173769" y="307279"/>
                </a:cubicBezTo>
                <a:cubicBezTo>
                  <a:pt x="2173769" y="476985"/>
                  <a:pt x="2036196" y="614558"/>
                  <a:pt x="1866490" y="614558"/>
                </a:cubicBezTo>
                <a:lnTo>
                  <a:pt x="1299872" y="614558"/>
                </a:lnTo>
                <a:lnTo>
                  <a:pt x="1299867" y="614559"/>
                </a:lnTo>
                <a:lnTo>
                  <a:pt x="1255273" y="614559"/>
                </a:lnTo>
                <a:cubicBezTo>
                  <a:pt x="1154739" y="614559"/>
                  <a:pt x="1073239" y="700270"/>
                  <a:pt x="1073239" y="806000"/>
                </a:cubicBezTo>
                <a:cubicBezTo>
                  <a:pt x="1073239" y="700270"/>
                  <a:pt x="991741" y="614559"/>
                  <a:pt x="891206" y="614559"/>
                </a:cubicBezTo>
                <a:lnTo>
                  <a:pt x="873902" y="614559"/>
                </a:lnTo>
                <a:lnTo>
                  <a:pt x="873897" y="614558"/>
                </a:lnTo>
                <a:lnTo>
                  <a:pt x="307279" y="614558"/>
                </a:lnTo>
                <a:cubicBezTo>
                  <a:pt x="137573" y="614558"/>
                  <a:pt x="0" y="476985"/>
                  <a:pt x="0" y="307279"/>
                </a:cubicBezTo>
                <a:cubicBezTo>
                  <a:pt x="0" y="137573"/>
                  <a:pt x="137573" y="0"/>
                  <a:pt x="307279" y="0"/>
                </a:cubicBez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1">
            <a:noAutofit/>
          </a:bodyPr>
          <a:lstStyle/>
          <a:p>
            <a:pPr algn="ctr"/>
            <a:endParaRPr lang="zh-CN" altLang="en-US" sz="1200" dirty="0">
              <a:solidFill>
                <a:srgbClr val="7D562F"/>
              </a:solidFill>
            </a:endParaRPr>
          </a:p>
        </p:txBody>
      </p:sp>
      <p:sp>
        <p:nvSpPr>
          <p:cNvPr id="19" name="文本框 18">
            <a:extLst>
              <a:ext uri="{FF2B5EF4-FFF2-40B4-BE49-F238E27FC236}">
                <a16:creationId xmlns:a16="http://schemas.microsoft.com/office/drawing/2014/main" id="{32BB1B16-5DCF-DC95-93AD-B194B8815F0A}"/>
              </a:ext>
            </a:extLst>
          </p:cNvPr>
          <p:cNvSpPr txBox="1"/>
          <p:nvPr/>
        </p:nvSpPr>
        <p:spPr>
          <a:xfrm>
            <a:off x="1348499" y="2667337"/>
            <a:ext cx="489675" cy="230832"/>
          </a:xfrm>
          <a:prstGeom prst="rect">
            <a:avLst/>
          </a:prstGeom>
          <a:noFill/>
        </p:spPr>
        <p:txBody>
          <a:bodyPr wrap="square" rtlCol="0">
            <a:spAutoFit/>
          </a:bodyPr>
          <a:lstStyle>
            <a:defPPr>
              <a:defRPr lang="zh-CN"/>
            </a:defPPr>
            <a:lvl1pPr>
              <a:defRPr sz="900">
                <a:solidFill>
                  <a:schemeClr val="accent1"/>
                </a:solidFill>
              </a:defRPr>
            </a:lvl1pPr>
          </a:lstStyle>
          <a:p>
            <a:r>
              <a:rPr lang="en-US" altLang="zh-CN" dirty="0"/>
              <a:t>18.6%</a:t>
            </a:r>
            <a:endParaRPr lang="zh-CN" altLang="en-US" dirty="0"/>
          </a:p>
        </p:txBody>
      </p:sp>
      <p:sp>
        <p:nvSpPr>
          <p:cNvPr id="64" name="任意多边形: 形状 63">
            <a:extLst>
              <a:ext uri="{FF2B5EF4-FFF2-40B4-BE49-F238E27FC236}">
                <a16:creationId xmlns:a16="http://schemas.microsoft.com/office/drawing/2014/main" id="{4BD4ADE1-99FC-0BD9-E182-2B9800840ABF}"/>
              </a:ext>
            </a:extLst>
          </p:cNvPr>
          <p:cNvSpPr/>
          <p:nvPr/>
        </p:nvSpPr>
        <p:spPr>
          <a:xfrm>
            <a:off x="1986992" y="2707090"/>
            <a:ext cx="565310" cy="208464"/>
          </a:xfrm>
          <a:custGeom>
            <a:avLst/>
            <a:gdLst>
              <a:gd name="connsiteX0" fmla="*/ 307279 w 2173769"/>
              <a:gd name="connsiteY0" fmla="*/ 0 h 806000"/>
              <a:gd name="connsiteX1" fmla="*/ 1866490 w 2173769"/>
              <a:gd name="connsiteY1" fmla="*/ 0 h 806000"/>
              <a:gd name="connsiteX2" fmla="*/ 2173769 w 2173769"/>
              <a:gd name="connsiteY2" fmla="*/ 307279 h 806000"/>
              <a:gd name="connsiteX3" fmla="*/ 1866490 w 2173769"/>
              <a:gd name="connsiteY3" fmla="*/ 614558 h 806000"/>
              <a:gd name="connsiteX4" fmla="*/ 1299872 w 2173769"/>
              <a:gd name="connsiteY4" fmla="*/ 614558 h 806000"/>
              <a:gd name="connsiteX5" fmla="*/ 1299867 w 2173769"/>
              <a:gd name="connsiteY5" fmla="*/ 614559 h 806000"/>
              <a:gd name="connsiteX6" fmla="*/ 1255273 w 2173769"/>
              <a:gd name="connsiteY6" fmla="*/ 614559 h 806000"/>
              <a:gd name="connsiteX7" fmla="*/ 1073239 w 2173769"/>
              <a:gd name="connsiteY7" fmla="*/ 806000 h 806000"/>
              <a:gd name="connsiteX8" fmla="*/ 891206 w 2173769"/>
              <a:gd name="connsiteY8" fmla="*/ 614559 h 806000"/>
              <a:gd name="connsiteX9" fmla="*/ 873902 w 2173769"/>
              <a:gd name="connsiteY9" fmla="*/ 614559 h 806000"/>
              <a:gd name="connsiteX10" fmla="*/ 873897 w 2173769"/>
              <a:gd name="connsiteY10" fmla="*/ 614558 h 806000"/>
              <a:gd name="connsiteX11" fmla="*/ 307279 w 2173769"/>
              <a:gd name="connsiteY11" fmla="*/ 614558 h 806000"/>
              <a:gd name="connsiteX12" fmla="*/ 0 w 2173769"/>
              <a:gd name="connsiteY12" fmla="*/ 307279 h 806000"/>
              <a:gd name="connsiteX13" fmla="*/ 307279 w 2173769"/>
              <a:gd name="connsiteY13" fmla="*/ 0 h 80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73769" h="806000">
                <a:moveTo>
                  <a:pt x="307279" y="0"/>
                </a:moveTo>
                <a:lnTo>
                  <a:pt x="1866490" y="0"/>
                </a:lnTo>
                <a:cubicBezTo>
                  <a:pt x="2036196" y="0"/>
                  <a:pt x="2173769" y="137573"/>
                  <a:pt x="2173769" y="307279"/>
                </a:cubicBezTo>
                <a:cubicBezTo>
                  <a:pt x="2173769" y="476985"/>
                  <a:pt x="2036196" y="614558"/>
                  <a:pt x="1866490" y="614558"/>
                </a:cubicBezTo>
                <a:lnTo>
                  <a:pt x="1299872" y="614558"/>
                </a:lnTo>
                <a:lnTo>
                  <a:pt x="1299867" y="614559"/>
                </a:lnTo>
                <a:lnTo>
                  <a:pt x="1255273" y="614559"/>
                </a:lnTo>
                <a:cubicBezTo>
                  <a:pt x="1154739" y="614559"/>
                  <a:pt x="1073239" y="700270"/>
                  <a:pt x="1073239" y="806000"/>
                </a:cubicBezTo>
                <a:cubicBezTo>
                  <a:pt x="1073239" y="700270"/>
                  <a:pt x="991741" y="614559"/>
                  <a:pt x="891206" y="614559"/>
                </a:cubicBezTo>
                <a:lnTo>
                  <a:pt x="873902" y="614559"/>
                </a:lnTo>
                <a:lnTo>
                  <a:pt x="873897" y="614558"/>
                </a:lnTo>
                <a:lnTo>
                  <a:pt x="307279" y="614558"/>
                </a:lnTo>
                <a:cubicBezTo>
                  <a:pt x="137573" y="614558"/>
                  <a:pt x="0" y="476985"/>
                  <a:pt x="0" y="307279"/>
                </a:cubicBezTo>
                <a:cubicBezTo>
                  <a:pt x="0" y="137573"/>
                  <a:pt x="137573" y="0"/>
                  <a:pt x="307279" y="0"/>
                </a:cubicBez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1">
            <a:noAutofit/>
          </a:bodyPr>
          <a:lstStyle/>
          <a:p>
            <a:pPr algn="ctr"/>
            <a:endParaRPr lang="zh-CN" altLang="en-US" sz="1200" dirty="0">
              <a:solidFill>
                <a:srgbClr val="7D562F"/>
              </a:solidFill>
            </a:endParaRPr>
          </a:p>
        </p:txBody>
      </p:sp>
      <p:sp>
        <p:nvSpPr>
          <p:cNvPr id="65" name="文本框 64">
            <a:extLst>
              <a:ext uri="{FF2B5EF4-FFF2-40B4-BE49-F238E27FC236}">
                <a16:creationId xmlns:a16="http://schemas.microsoft.com/office/drawing/2014/main" id="{B65AC6AA-E147-F0FC-C10D-E233626112BE}"/>
              </a:ext>
            </a:extLst>
          </p:cNvPr>
          <p:cNvSpPr txBox="1"/>
          <p:nvPr/>
        </p:nvSpPr>
        <p:spPr>
          <a:xfrm>
            <a:off x="2057682" y="2667337"/>
            <a:ext cx="489675" cy="230832"/>
          </a:xfrm>
          <a:prstGeom prst="rect">
            <a:avLst/>
          </a:prstGeom>
          <a:noFill/>
        </p:spPr>
        <p:txBody>
          <a:bodyPr wrap="square" rtlCol="0">
            <a:spAutoFit/>
          </a:bodyPr>
          <a:lstStyle>
            <a:defPPr>
              <a:defRPr lang="zh-CN"/>
            </a:defPPr>
            <a:lvl1pPr>
              <a:defRPr sz="900">
                <a:solidFill>
                  <a:schemeClr val="accent1"/>
                </a:solidFill>
              </a:defRPr>
            </a:lvl1pPr>
          </a:lstStyle>
          <a:p>
            <a:r>
              <a:rPr lang="en-US" altLang="zh-CN" dirty="0"/>
              <a:t>14.4%</a:t>
            </a:r>
            <a:endParaRPr lang="zh-CN" altLang="en-US" dirty="0"/>
          </a:p>
        </p:txBody>
      </p:sp>
      <p:sp>
        <p:nvSpPr>
          <p:cNvPr id="67" name="任意多边形: 形状 66">
            <a:extLst>
              <a:ext uri="{FF2B5EF4-FFF2-40B4-BE49-F238E27FC236}">
                <a16:creationId xmlns:a16="http://schemas.microsoft.com/office/drawing/2014/main" id="{C80860E6-D3D3-BD78-482E-044B159A1137}"/>
              </a:ext>
            </a:extLst>
          </p:cNvPr>
          <p:cNvSpPr/>
          <p:nvPr/>
        </p:nvSpPr>
        <p:spPr>
          <a:xfrm>
            <a:off x="2696175" y="2707090"/>
            <a:ext cx="565310" cy="208464"/>
          </a:xfrm>
          <a:custGeom>
            <a:avLst/>
            <a:gdLst>
              <a:gd name="connsiteX0" fmla="*/ 307279 w 2173769"/>
              <a:gd name="connsiteY0" fmla="*/ 0 h 806000"/>
              <a:gd name="connsiteX1" fmla="*/ 1866490 w 2173769"/>
              <a:gd name="connsiteY1" fmla="*/ 0 h 806000"/>
              <a:gd name="connsiteX2" fmla="*/ 2173769 w 2173769"/>
              <a:gd name="connsiteY2" fmla="*/ 307279 h 806000"/>
              <a:gd name="connsiteX3" fmla="*/ 1866490 w 2173769"/>
              <a:gd name="connsiteY3" fmla="*/ 614558 h 806000"/>
              <a:gd name="connsiteX4" fmla="*/ 1299872 w 2173769"/>
              <a:gd name="connsiteY4" fmla="*/ 614558 h 806000"/>
              <a:gd name="connsiteX5" fmla="*/ 1299867 w 2173769"/>
              <a:gd name="connsiteY5" fmla="*/ 614559 h 806000"/>
              <a:gd name="connsiteX6" fmla="*/ 1255273 w 2173769"/>
              <a:gd name="connsiteY6" fmla="*/ 614559 h 806000"/>
              <a:gd name="connsiteX7" fmla="*/ 1073239 w 2173769"/>
              <a:gd name="connsiteY7" fmla="*/ 806000 h 806000"/>
              <a:gd name="connsiteX8" fmla="*/ 891206 w 2173769"/>
              <a:gd name="connsiteY8" fmla="*/ 614559 h 806000"/>
              <a:gd name="connsiteX9" fmla="*/ 873902 w 2173769"/>
              <a:gd name="connsiteY9" fmla="*/ 614559 h 806000"/>
              <a:gd name="connsiteX10" fmla="*/ 873897 w 2173769"/>
              <a:gd name="connsiteY10" fmla="*/ 614558 h 806000"/>
              <a:gd name="connsiteX11" fmla="*/ 307279 w 2173769"/>
              <a:gd name="connsiteY11" fmla="*/ 614558 h 806000"/>
              <a:gd name="connsiteX12" fmla="*/ 0 w 2173769"/>
              <a:gd name="connsiteY12" fmla="*/ 307279 h 806000"/>
              <a:gd name="connsiteX13" fmla="*/ 307279 w 2173769"/>
              <a:gd name="connsiteY13" fmla="*/ 0 h 80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73769" h="806000">
                <a:moveTo>
                  <a:pt x="307279" y="0"/>
                </a:moveTo>
                <a:lnTo>
                  <a:pt x="1866490" y="0"/>
                </a:lnTo>
                <a:cubicBezTo>
                  <a:pt x="2036196" y="0"/>
                  <a:pt x="2173769" y="137573"/>
                  <a:pt x="2173769" y="307279"/>
                </a:cubicBezTo>
                <a:cubicBezTo>
                  <a:pt x="2173769" y="476985"/>
                  <a:pt x="2036196" y="614558"/>
                  <a:pt x="1866490" y="614558"/>
                </a:cubicBezTo>
                <a:lnTo>
                  <a:pt x="1299872" y="614558"/>
                </a:lnTo>
                <a:lnTo>
                  <a:pt x="1299867" y="614559"/>
                </a:lnTo>
                <a:lnTo>
                  <a:pt x="1255273" y="614559"/>
                </a:lnTo>
                <a:cubicBezTo>
                  <a:pt x="1154739" y="614559"/>
                  <a:pt x="1073239" y="700270"/>
                  <a:pt x="1073239" y="806000"/>
                </a:cubicBezTo>
                <a:cubicBezTo>
                  <a:pt x="1073239" y="700270"/>
                  <a:pt x="991741" y="614559"/>
                  <a:pt x="891206" y="614559"/>
                </a:cubicBezTo>
                <a:lnTo>
                  <a:pt x="873902" y="614559"/>
                </a:lnTo>
                <a:lnTo>
                  <a:pt x="873897" y="614558"/>
                </a:lnTo>
                <a:lnTo>
                  <a:pt x="307279" y="614558"/>
                </a:lnTo>
                <a:cubicBezTo>
                  <a:pt x="137573" y="614558"/>
                  <a:pt x="0" y="476985"/>
                  <a:pt x="0" y="307279"/>
                </a:cubicBezTo>
                <a:cubicBezTo>
                  <a:pt x="0" y="137573"/>
                  <a:pt x="137573" y="0"/>
                  <a:pt x="307279" y="0"/>
                </a:cubicBez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1">
            <a:noAutofit/>
          </a:bodyPr>
          <a:lstStyle/>
          <a:p>
            <a:pPr algn="ctr"/>
            <a:endParaRPr lang="zh-CN" altLang="en-US" sz="1200" dirty="0">
              <a:solidFill>
                <a:srgbClr val="7D562F"/>
              </a:solidFill>
            </a:endParaRPr>
          </a:p>
        </p:txBody>
      </p:sp>
      <p:sp>
        <p:nvSpPr>
          <p:cNvPr id="68" name="文本框 67">
            <a:extLst>
              <a:ext uri="{FF2B5EF4-FFF2-40B4-BE49-F238E27FC236}">
                <a16:creationId xmlns:a16="http://schemas.microsoft.com/office/drawing/2014/main" id="{5121E6C3-EE54-B2E7-B74F-77AD53A406A4}"/>
              </a:ext>
            </a:extLst>
          </p:cNvPr>
          <p:cNvSpPr txBox="1"/>
          <p:nvPr/>
        </p:nvSpPr>
        <p:spPr>
          <a:xfrm>
            <a:off x="2766865" y="2667337"/>
            <a:ext cx="489675" cy="230832"/>
          </a:xfrm>
          <a:prstGeom prst="rect">
            <a:avLst/>
          </a:prstGeom>
          <a:noFill/>
        </p:spPr>
        <p:txBody>
          <a:bodyPr wrap="square" rtlCol="0">
            <a:spAutoFit/>
          </a:bodyPr>
          <a:lstStyle>
            <a:defPPr>
              <a:defRPr lang="zh-CN"/>
            </a:defPPr>
            <a:lvl1pPr>
              <a:defRPr sz="900">
                <a:solidFill>
                  <a:schemeClr val="accent1"/>
                </a:solidFill>
              </a:defRPr>
            </a:lvl1pPr>
          </a:lstStyle>
          <a:p>
            <a:r>
              <a:rPr lang="en-US" altLang="zh-CN" dirty="0"/>
              <a:t>14.7%</a:t>
            </a:r>
            <a:endParaRPr lang="zh-CN" altLang="en-US" dirty="0"/>
          </a:p>
        </p:txBody>
      </p:sp>
      <p:sp>
        <p:nvSpPr>
          <p:cNvPr id="70" name="任意多边形: 形状 69">
            <a:extLst>
              <a:ext uri="{FF2B5EF4-FFF2-40B4-BE49-F238E27FC236}">
                <a16:creationId xmlns:a16="http://schemas.microsoft.com/office/drawing/2014/main" id="{54A44F55-C482-1241-2322-10F8DD15A878}"/>
              </a:ext>
            </a:extLst>
          </p:cNvPr>
          <p:cNvSpPr/>
          <p:nvPr/>
        </p:nvSpPr>
        <p:spPr>
          <a:xfrm>
            <a:off x="3405358" y="2707090"/>
            <a:ext cx="565310" cy="208464"/>
          </a:xfrm>
          <a:custGeom>
            <a:avLst/>
            <a:gdLst>
              <a:gd name="connsiteX0" fmla="*/ 307279 w 2173769"/>
              <a:gd name="connsiteY0" fmla="*/ 0 h 806000"/>
              <a:gd name="connsiteX1" fmla="*/ 1866490 w 2173769"/>
              <a:gd name="connsiteY1" fmla="*/ 0 h 806000"/>
              <a:gd name="connsiteX2" fmla="*/ 2173769 w 2173769"/>
              <a:gd name="connsiteY2" fmla="*/ 307279 h 806000"/>
              <a:gd name="connsiteX3" fmla="*/ 1866490 w 2173769"/>
              <a:gd name="connsiteY3" fmla="*/ 614558 h 806000"/>
              <a:gd name="connsiteX4" fmla="*/ 1299872 w 2173769"/>
              <a:gd name="connsiteY4" fmla="*/ 614558 h 806000"/>
              <a:gd name="connsiteX5" fmla="*/ 1299867 w 2173769"/>
              <a:gd name="connsiteY5" fmla="*/ 614559 h 806000"/>
              <a:gd name="connsiteX6" fmla="*/ 1255273 w 2173769"/>
              <a:gd name="connsiteY6" fmla="*/ 614559 h 806000"/>
              <a:gd name="connsiteX7" fmla="*/ 1073239 w 2173769"/>
              <a:gd name="connsiteY7" fmla="*/ 806000 h 806000"/>
              <a:gd name="connsiteX8" fmla="*/ 891206 w 2173769"/>
              <a:gd name="connsiteY8" fmla="*/ 614559 h 806000"/>
              <a:gd name="connsiteX9" fmla="*/ 873902 w 2173769"/>
              <a:gd name="connsiteY9" fmla="*/ 614559 h 806000"/>
              <a:gd name="connsiteX10" fmla="*/ 873897 w 2173769"/>
              <a:gd name="connsiteY10" fmla="*/ 614558 h 806000"/>
              <a:gd name="connsiteX11" fmla="*/ 307279 w 2173769"/>
              <a:gd name="connsiteY11" fmla="*/ 614558 h 806000"/>
              <a:gd name="connsiteX12" fmla="*/ 0 w 2173769"/>
              <a:gd name="connsiteY12" fmla="*/ 307279 h 806000"/>
              <a:gd name="connsiteX13" fmla="*/ 307279 w 2173769"/>
              <a:gd name="connsiteY13" fmla="*/ 0 h 80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73769" h="806000">
                <a:moveTo>
                  <a:pt x="307279" y="0"/>
                </a:moveTo>
                <a:lnTo>
                  <a:pt x="1866490" y="0"/>
                </a:lnTo>
                <a:cubicBezTo>
                  <a:pt x="2036196" y="0"/>
                  <a:pt x="2173769" y="137573"/>
                  <a:pt x="2173769" y="307279"/>
                </a:cubicBezTo>
                <a:cubicBezTo>
                  <a:pt x="2173769" y="476985"/>
                  <a:pt x="2036196" y="614558"/>
                  <a:pt x="1866490" y="614558"/>
                </a:cubicBezTo>
                <a:lnTo>
                  <a:pt x="1299872" y="614558"/>
                </a:lnTo>
                <a:lnTo>
                  <a:pt x="1299867" y="614559"/>
                </a:lnTo>
                <a:lnTo>
                  <a:pt x="1255273" y="614559"/>
                </a:lnTo>
                <a:cubicBezTo>
                  <a:pt x="1154739" y="614559"/>
                  <a:pt x="1073239" y="700270"/>
                  <a:pt x="1073239" y="806000"/>
                </a:cubicBezTo>
                <a:cubicBezTo>
                  <a:pt x="1073239" y="700270"/>
                  <a:pt x="991741" y="614559"/>
                  <a:pt x="891206" y="614559"/>
                </a:cubicBezTo>
                <a:lnTo>
                  <a:pt x="873902" y="614559"/>
                </a:lnTo>
                <a:lnTo>
                  <a:pt x="873897" y="614558"/>
                </a:lnTo>
                <a:lnTo>
                  <a:pt x="307279" y="614558"/>
                </a:lnTo>
                <a:cubicBezTo>
                  <a:pt x="137573" y="614558"/>
                  <a:pt x="0" y="476985"/>
                  <a:pt x="0" y="307279"/>
                </a:cubicBezTo>
                <a:cubicBezTo>
                  <a:pt x="0" y="137573"/>
                  <a:pt x="137573" y="0"/>
                  <a:pt x="307279" y="0"/>
                </a:cubicBez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1">
            <a:noAutofit/>
          </a:bodyPr>
          <a:lstStyle/>
          <a:p>
            <a:pPr algn="ctr"/>
            <a:endParaRPr lang="zh-CN" altLang="en-US" sz="1200" dirty="0">
              <a:solidFill>
                <a:srgbClr val="7D562F"/>
              </a:solidFill>
            </a:endParaRPr>
          </a:p>
        </p:txBody>
      </p:sp>
      <p:sp>
        <p:nvSpPr>
          <p:cNvPr id="71" name="文本框 70">
            <a:extLst>
              <a:ext uri="{FF2B5EF4-FFF2-40B4-BE49-F238E27FC236}">
                <a16:creationId xmlns:a16="http://schemas.microsoft.com/office/drawing/2014/main" id="{C9D9F6D1-12C0-13E7-C39E-578A740F545A}"/>
              </a:ext>
            </a:extLst>
          </p:cNvPr>
          <p:cNvSpPr txBox="1"/>
          <p:nvPr/>
        </p:nvSpPr>
        <p:spPr>
          <a:xfrm>
            <a:off x="3476048" y="2667337"/>
            <a:ext cx="489675" cy="230832"/>
          </a:xfrm>
          <a:prstGeom prst="rect">
            <a:avLst/>
          </a:prstGeom>
          <a:noFill/>
        </p:spPr>
        <p:txBody>
          <a:bodyPr wrap="square" rtlCol="0">
            <a:spAutoFit/>
          </a:bodyPr>
          <a:lstStyle>
            <a:defPPr>
              <a:defRPr lang="zh-CN"/>
            </a:defPPr>
            <a:lvl1pPr>
              <a:defRPr sz="900">
                <a:solidFill>
                  <a:schemeClr val="accent1"/>
                </a:solidFill>
              </a:defRPr>
            </a:lvl1pPr>
          </a:lstStyle>
          <a:p>
            <a:r>
              <a:rPr lang="en-US" altLang="zh-CN" dirty="0"/>
              <a:t>25.6%</a:t>
            </a:r>
            <a:endParaRPr lang="zh-CN" altLang="en-US" dirty="0"/>
          </a:p>
        </p:txBody>
      </p:sp>
      <p:sp>
        <p:nvSpPr>
          <p:cNvPr id="73" name="任意多边形: 形状 72">
            <a:extLst>
              <a:ext uri="{FF2B5EF4-FFF2-40B4-BE49-F238E27FC236}">
                <a16:creationId xmlns:a16="http://schemas.microsoft.com/office/drawing/2014/main" id="{ABE16FC8-B596-9AA6-7238-F08C3A59A01E}"/>
              </a:ext>
            </a:extLst>
          </p:cNvPr>
          <p:cNvSpPr/>
          <p:nvPr/>
        </p:nvSpPr>
        <p:spPr>
          <a:xfrm>
            <a:off x="4114541" y="2707090"/>
            <a:ext cx="565310" cy="208464"/>
          </a:xfrm>
          <a:custGeom>
            <a:avLst/>
            <a:gdLst>
              <a:gd name="connsiteX0" fmla="*/ 307279 w 2173769"/>
              <a:gd name="connsiteY0" fmla="*/ 0 h 806000"/>
              <a:gd name="connsiteX1" fmla="*/ 1866490 w 2173769"/>
              <a:gd name="connsiteY1" fmla="*/ 0 h 806000"/>
              <a:gd name="connsiteX2" fmla="*/ 2173769 w 2173769"/>
              <a:gd name="connsiteY2" fmla="*/ 307279 h 806000"/>
              <a:gd name="connsiteX3" fmla="*/ 1866490 w 2173769"/>
              <a:gd name="connsiteY3" fmla="*/ 614558 h 806000"/>
              <a:gd name="connsiteX4" fmla="*/ 1299872 w 2173769"/>
              <a:gd name="connsiteY4" fmla="*/ 614558 h 806000"/>
              <a:gd name="connsiteX5" fmla="*/ 1299867 w 2173769"/>
              <a:gd name="connsiteY5" fmla="*/ 614559 h 806000"/>
              <a:gd name="connsiteX6" fmla="*/ 1255273 w 2173769"/>
              <a:gd name="connsiteY6" fmla="*/ 614559 h 806000"/>
              <a:gd name="connsiteX7" fmla="*/ 1073239 w 2173769"/>
              <a:gd name="connsiteY7" fmla="*/ 806000 h 806000"/>
              <a:gd name="connsiteX8" fmla="*/ 891206 w 2173769"/>
              <a:gd name="connsiteY8" fmla="*/ 614559 h 806000"/>
              <a:gd name="connsiteX9" fmla="*/ 873902 w 2173769"/>
              <a:gd name="connsiteY9" fmla="*/ 614559 h 806000"/>
              <a:gd name="connsiteX10" fmla="*/ 873897 w 2173769"/>
              <a:gd name="connsiteY10" fmla="*/ 614558 h 806000"/>
              <a:gd name="connsiteX11" fmla="*/ 307279 w 2173769"/>
              <a:gd name="connsiteY11" fmla="*/ 614558 h 806000"/>
              <a:gd name="connsiteX12" fmla="*/ 0 w 2173769"/>
              <a:gd name="connsiteY12" fmla="*/ 307279 h 806000"/>
              <a:gd name="connsiteX13" fmla="*/ 307279 w 2173769"/>
              <a:gd name="connsiteY13" fmla="*/ 0 h 80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73769" h="806000">
                <a:moveTo>
                  <a:pt x="307279" y="0"/>
                </a:moveTo>
                <a:lnTo>
                  <a:pt x="1866490" y="0"/>
                </a:lnTo>
                <a:cubicBezTo>
                  <a:pt x="2036196" y="0"/>
                  <a:pt x="2173769" y="137573"/>
                  <a:pt x="2173769" y="307279"/>
                </a:cubicBezTo>
                <a:cubicBezTo>
                  <a:pt x="2173769" y="476985"/>
                  <a:pt x="2036196" y="614558"/>
                  <a:pt x="1866490" y="614558"/>
                </a:cubicBezTo>
                <a:lnTo>
                  <a:pt x="1299872" y="614558"/>
                </a:lnTo>
                <a:lnTo>
                  <a:pt x="1299867" y="614559"/>
                </a:lnTo>
                <a:lnTo>
                  <a:pt x="1255273" y="614559"/>
                </a:lnTo>
                <a:cubicBezTo>
                  <a:pt x="1154739" y="614559"/>
                  <a:pt x="1073239" y="700270"/>
                  <a:pt x="1073239" y="806000"/>
                </a:cubicBezTo>
                <a:cubicBezTo>
                  <a:pt x="1073239" y="700270"/>
                  <a:pt x="991741" y="614559"/>
                  <a:pt x="891206" y="614559"/>
                </a:cubicBezTo>
                <a:lnTo>
                  <a:pt x="873902" y="614559"/>
                </a:lnTo>
                <a:lnTo>
                  <a:pt x="873897" y="614558"/>
                </a:lnTo>
                <a:lnTo>
                  <a:pt x="307279" y="614558"/>
                </a:lnTo>
                <a:cubicBezTo>
                  <a:pt x="137573" y="614558"/>
                  <a:pt x="0" y="476985"/>
                  <a:pt x="0" y="307279"/>
                </a:cubicBezTo>
                <a:cubicBezTo>
                  <a:pt x="0" y="137573"/>
                  <a:pt x="137573" y="0"/>
                  <a:pt x="307279" y="0"/>
                </a:cubicBez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1">
            <a:noAutofit/>
          </a:bodyPr>
          <a:lstStyle/>
          <a:p>
            <a:pPr algn="ctr"/>
            <a:endParaRPr lang="zh-CN" altLang="en-US" sz="1200" dirty="0">
              <a:solidFill>
                <a:srgbClr val="7D562F"/>
              </a:solidFill>
            </a:endParaRPr>
          </a:p>
        </p:txBody>
      </p:sp>
      <p:sp>
        <p:nvSpPr>
          <p:cNvPr id="74" name="文本框 73">
            <a:extLst>
              <a:ext uri="{FF2B5EF4-FFF2-40B4-BE49-F238E27FC236}">
                <a16:creationId xmlns:a16="http://schemas.microsoft.com/office/drawing/2014/main" id="{AD0E3B83-8693-A21F-2280-A4C704A0976F}"/>
              </a:ext>
            </a:extLst>
          </p:cNvPr>
          <p:cNvSpPr txBox="1"/>
          <p:nvPr/>
        </p:nvSpPr>
        <p:spPr>
          <a:xfrm>
            <a:off x="4185231" y="2667337"/>
            <a:ext cx="489675" cy="230832"/>
          </a:xfrm>
          <a:prstGeom prst="rect">
            <a:avLst/>
          </a:prstGeom>
          <a:noFill/>
        </p:spPr>
        <p:txBody>
          <a:bodyPr wrap="square" rtlCol="0">
            <a:spAutoFit/>
          </a:bodyPr>
          <a:lstStyle>
            <a:defPPr>
              <a:defRPr lang="zh-CN"/>
            </a:defPPr>
            <a:lvl1pPr>
              <a:defRPr sz="900">
                <a:solidFill>
                  <a:schemeClr val="accent1"/>
                </a:solidFill>
              </a:defRPr>
            </a:lvl1pPr>
          </a:lstStyle>
          <a:p>
            <a:r>
              <a:rPr lang="en-US" altLang="zh-CN"/>
              <a:t>15.3%</a:t>
            </a:r>
            <a:endParaRPr lang="zh-CN" altLang="en-US" dirty="0"/>
          </a:p>
        </p:txBody>
      </p:sp>
      <p:cxnSp>
        <p:nvCxnSpPr>
          <p:cNvPr id="105" name="连接符: 肘形 104">
            <a:extLst>
              <a:ext uri="{FF2B5EF4-FFF2-40B4-BE49-F238E27FC236}">
                <a16:creationId xmlns:a16="http://schemas.microsoft.com/office/drawing/2014/main" id="{05EEC736-FB75-FFFD-D7C9-0162E6C8406F}"/>
              </a:ext>
            </a:extLst>
          </p:cNvPr>
          <p:cNvCxnSpPr>
            <a:cxnSpLocks/>
            <a:endCxn id="98" idx="2"/>
          </p:cNvCxnSpPr>
          <p:nvPr/>
        </p:nvCxnSpPr>
        <p:spPr>
          <a:xfrm rot="10800000">
            <a:off x="7254953" y="3840784"/>
            <a:ext cx="546030" cy="537066"/>
          </a:xfrm>
          <a:prstGeom prst="bentConnector2">
            <a:avLst/>
          </a:prstGeom>
          <a:ln>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76" name="任意多边形: 形状 75">
            <a:extLst>
              <a:ext uri="{FF2B5EF4-FFF2-40B4-BE49-F238E27FC236}">
                <a16:creationId xmlns:a16="http://schemas.microsoft.com/office/drawing/2014/main" id="{74A76BFB-285A-9A0D-06BE-F699CF288252}"/>
              </a:ext>
            </a:extLst>
          </p:cNvPr>
          <p:cNvSpPr/>
          <p:nvPr/>
        </p:nvSpPr>
        <p:spPr>
          <a:xfrm>
            <a:off x="4823724" y="2707090"/>
            <a:ext cx="565310" cy="208464"/>
          </a:xfrm>
          <a:custGeom>
            <a:avLst/>
            <a:gdLst>
              <a:gd name="connsiteX0" fmla="*/ 307279 w 2173769"/>
              <a:gd name="connsiteY0" fmla="*/ 0 h 806000"/>
              <a:gd name="connsiteX1" fmla="*/ 1866490 w 2173769"/>
              <a:gd name="connsiteY1" fmla="*/ 0 h 806000"/>
              <a:gd name="connsiteX2" fmla="*/ 2173769 w 2173769"/>
              <a:gd name="connsiteY2" fmla="*/ 307279 h 806000"/>
              <a:gd name="connsiteX3" fmla="*/ 1866490 w 2173769"/>
              <a:gd name="connsiteY3" fmla="*/ 614558 h 806000"/>
              <a:gd name="connsiteX4" fmla="*/ 1299872 w 2173769"/>
              <a:gd name="connsiteY4" fmla="*/ 614558 h 806000"/>
              <a:gd name="connsiteX5" fmla="*/ 1299867 w 2173769"/>
              <a:gd name="connsiteY5" fmla="*/ 614559 h 806000"/>
              <a:gd name="connsiteX6" fmla="*/ 1255273 w 2173769"/>
              <a:gd name="connsiteY6" fmla="*/ 614559 h 806000"/>
              <a:gd name="connsiteX7" fmla="*/ 1073239 w 2173769"/>
              <a:gd name="connsiteY7" fmla="*/ 806000 h 806000"/>
              <a:gd name="connsiteX8" fmla="*/ 891206 w 2173769"/>
              <a:gd name="connsiteY8" fmla="*/ 614559 h 806000"/>
              <a:gd name="connsiteX9" fmla="*/ 873902 w 2173769"/>
              <a:gd name="connsiteY9" fmla="*/ 614559 h 806000"/>
              <a:gd name="connsiteX10" fmla="*/ 873897 w 2173769"/>
              <a:gd name="connsiteY10" fmla="*/ 614558 h 806000"/>
              <a:gd name="connsiteX11" fmla="*/ 307279 w 2173769"/>
              <a:gd name="connsiteY11" fmla="*/ 614558 h 806000"/>
              <a:gd name="connsiteX12" fmla="*/ 0 w 2173769"/>
              <a:gd name="connsiteY12" fmla="*/ 307279 h 806000"/>
              <a:gd name="connsiteX13" fmla="*/ 307279 w 2173769"/>
              <a:gd name="connsiteY13" fmla="*/ 0 h 80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73769" h="806000">
                <a:moveTo>
                  <a:pt x="307279" y="0"/>
                </a:moveTo>
                <a:lnTo>
                  <a:pt x="1866490" y="0"/>
                </a:lnTo>
                <a:cubicBezTo>
                  <a:pt x="2036196" y="0"/>
                  <a:pt x="2173769" y="137573"/>
                  <a:pt x="2173769" y="307279"/>
                </a:cubicBezTo>
                <a:cubicBezTo>
                  <a:pt x="2173769" y="476985"/>
                  <a:pt x="2036196" y="614558"/>
                  <a:pt x="1866490" y="614558"/>
                </a:cubicBezTo>
                <a:lnTo>
                  <a:pt x="1299872" y="614558"/>
                </a:lnTo>
                <a:lnTo>
                  <a:pt x="1299867" y="614559"/>
                </a:lnTo>
                <a:lnTo>
                  <a:pt x="1255273" y="614559"/>
                </a:lnTo>
                <a:cubicBezTo>
                  <a:pt x="1154739" y="614559"/>
                  <a:pt x="1073239" y="700270"/>
                  <a:pt x="1073239" y="806000"/>
                </a:cubicBezTo>
                <a:cubicBezTo>
                  <a:pt x="1073239" y="700270"/>
                  <a:pt x="991741" y="614559"/>
                  <a:pt x="891206" y="614559"/>
                </a:cubicBezTo>
                <a:lnTo>
                  <a:pt x="873902" y="614559"/>
                </a:lnTo>
                <a:lnTo>
                  <a:pt x="873897" y="614558"/>
                </a:lnTo>
                <a:lnTo>
                  <a:pt x="307279" y="614558"/>
                </a:lnTo>
                <a:cubicBezTo>
                  <a:pt x="137573" y="614558"/>
                  <a:pt x="0" y="476985"/>
                  <a:pt x="0" y="307279"/>
                </a:cubicBezTo>
                <a:cubicBezTo>
                  <a:pt x="0" y="137573"/>
                  <a:pt x="137573" y="0"/>
                  <a:pt x="307279" y="0"/>
                </a:cubicBez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1">
            <a:noAutofit/>
          </a:bodyPr>
          <a:lstStyle/>
          <a:p>
            <a:pPr algn="ctr"/>
            <a:endParaRPr lang="zh-CN" altLang="en-US" sz="1200" dirty="0">
              <a:solidFill>
                <a:srgbClr val="7D562F"/>
              </a:solidFill>
            </a:endParaRPr>
          </a:p>
        </p:txBody>
      </p:sp>
      <p:sp>
        <p:nvSpPr>
          <p:cNvPr id="77" name="文本框 76">
            <a:extLst>
              <a:ext uri="{FF2B5EF4-FFF2-40B4-BE49-F238E27FC236}">
                <a16:creationId xmlns:a16="http://schemas.microsoft.com/office/drawing/2014/main" id="{3B6632E0-21A2-9600-6BDF-CBE1C0E446DC}"/>
              </a:ext>
            </a:extLst>
          </p:cNvPr>
          <p:cNvSpPr txBox="1"/>
          <p:nvPr/>
        </p:nvSpPr>
        <p:spPr>
          <a:xfrm>
            <a:off x="4894414" y="2667337"/>
            <a:ext cx="489675" cy="230832"/>
          </a:xfrm>
          <a:prstGeom prst="rect">
            <a:avLst/>
          </a:prstGeom>
          <a:noFill/>
        </p:spPr>
        <p:txBody>
          <a:bodyPr wrap="square" rtlCol="0">
            <a:spAutoFit/>
          </a:bodyPr>
          <a:lstStyle/>
          <a:p>
            <a:r>
              <a:rPr lang="en-US" altLang="zh-CN" sz="900" dirty="0">
                <a:solidFill>
                  <a:schemeClr val="accent1"/>
                </a:solidFill>
              </a:rPr>
              <a:t>11.4%</a:t>
            </a:r>
            <a:endParaRPr lang="zh-CN" altLang="en-US" sz="900" dirty="0">
              <a:solidFill>
                <a:schemeClr val="accent1"/>
              </a:solidFill>
            </a:endParaRPr>
          </a:p>
        </p:txBody>
      </p:sp>
      <p:grpSp>
        <p:nvGrpSpPr>
          <p:cNvPr id="90" name="Group 19">
            <a:extLst>
              <a:ext uri="{FF2B5EF4-FFF2-40B4-BE49-F238E27FC236}">
                <a16:creationId xmlns:a16="http://schemas.microsoft.com/office/drawing/2014/main" id="{CC1A0C77-5909-CC2E-4195-CB74DC285E12}"/>
              </a:ext>
            </a:extLst>
          </p:cNvPr>
          <p:cNvGrpSpPr>
            <a:grpSpLocks noChangeAspect="1"/>
          </p:cNvGrpSpPr>
          <p:nvPr/>
        </p:nvGrpSpPr>
        <p:grpSpPr bwMode="auto">
          <a:xfrm>
            <a:off x="6792954" y="2496541"/>
            <a:ext cx="4227113" cy="3717888"/>
            <a:chOff x="2202" y="829"/>
            <a:chExt cx="3088" cy="2716"/>
          </a:xfrm>
        </p:grpSpPr>
        <p:sp>
          <p:nvSpPr>
            <p:cNvPr id="91" name="AutoShape 18">
              <a:extLst>
                <a:ext uri="{FF2B5EF4-FFF2-40B4-BE49-F238E27FC236}">
                  <a16:creationId xmlns:a16="http://schemas.microsoft.com/office/drawing/2014/main" id="{898CCF3F-EFAA-1250-2EB0-A50D093BC9A2}"/>
                </a:ext>
              </a:extLst>
            </p:cNvPr>
            <p:cNvSpPr>
              <a:spLocks noChangeAspect="1" noChangeArrowheads="1" noTextEdit="1"/>
            </p:cNvSpPr>
            <p:nvPr/>
          </p:nvSpPr>
          <p:spPr bwMode="auto">
            <a:xfrm>
              <a:off x="2390" y="829"/>
              <a:ext cx="2900" cy="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20">
              <a:extLst>
                <a:ext uri="{FF2B5EF4-FFF2-40B4-BE49-F238E27FC236}">
                  <a16:creationId xmlns:a16="http://schemas.microsoft.com/office/drawing/2014/main" id="{EC2C9FE3-208D-0769-2FB5-AF6069CB8901}"/>
                </a:ext>
              </a:extLst>
            </p:cNvPr>
            <p:cNvSpPr>
              <a:spLocks/>
            </p:cNvSpPr>
            <p:nvPr/>
          </p:nvSpPr>
          <p:spPr bwMode="auto">
            <a:xfrm>
              <a:off x="3008" y="1083"/>
              <a:ext cx="2182" cy="2462"/>
            </a:xfrm>
            <a:custGeom>
              <a:avLst/>
              <a:gdLst>
                <a:gd name="T0" fmla="*/ 6934 w 15905"/>
                <a:gd name="T1" fmla="*/ 0 h 17941"/>
                <a:gd name="T2" fmla="*/ 15905 w 15905"/>
                <a:gd name="T3" fmla="*/ 8971 h 17941"/>
                <a:gd name="T4" fmla="*/ 6934 w 15905"/>
                <a:gd name="T5" fmla="*/ 17941 h 17941"/>
                <a:gd name="T6" fmla="*/ 0 w 15905"/>
                <a:gd name="T7" fmla="*/ 14662 h 17941"/>
                <a:gd name="T8" fmla="*/ 6934 w 15905"/>
                <a:gd name="T9" fmla="*/ 8971 h 17941"/>
                <a:gd name="T10" fmla="*/ 6934 w 15905"/>
                <a:gd name="T11" fmla="*/ 0 h 17941"/>
              </a:gdLst>
              <a:ahLst/>
              <a:cxnLst>
                <a:cxn ang="0">
                  <a:pos x="T0" y="T1"/>
                </a:cxn>
                <a:cxn ang="0">
                  <a:pos x="T2" y="T3"/>
                </a:cxn>
                <a:cxn ang="0">
                  <a:pos x="T4" y="T5"/>
                </a:cxn>
                <a:cxn ang="0">
                  <a:pos x="T6" y="T7"/>
                </a:cxn>
                <a:cxn ang="0">
                  <a:pos x="T8" y="T9"/>
                </a:cxn>
                <a:cxn ang="0">
                  <a:pos x="T10" y="T11"/>
                </a:cxn>
              </a:cxnLst>
              <a:rect l="0" t="0" r="r" b="b"/>
              <a:pathLst>
                <a:path w="15905" h="17941">
                  <a:moveTo>
                    <a:pt x="6934" y="0"/>
                  </a:moveTo>
                  <a:cubicBezTo>
                    <a:pt x="11889" y="0"/>
                    <a:pt x="15905" y="4017"/>
                    <a:pt x="15905" y="8971"/>
                  </a:cubicBezTo>
                  <a:cubicBezTo>
                    <a:pt x="15905" y="13925"/>
                    <a:pt x="11889" y="17941"/>
                    <a:pt x="6934" y="17941"/>
                  </a:cubicBezTo>
                  <a:cubicBezTo>
                    <a:pt x="4249" y="17941"/>
                    <a:pt x="1704" y="16738"/>
                    <a:pt x="0" y="14662"/>
                  </a:cubicBezTo>
                  <a:lnTo>
                    <a:pt x="6934" y="8971"/>
                  </a:lnTo>
                  <a:lnTo>
                    <a:pt x="6934" y="0"/>
                  </a:lnTo>
                  <a:close/>
                </a:path>
              </a:pathLst>
            </a:custGeom>
            <a:solidFill>
              <a:schemeClr val="accent1">
                <a:lumMod val="75000"/>
              </a:schemeClr>
            </a:solidFill>
            <a:ln w="0">
              <a:noFill/>
              <a:prstDash val="solid"/>
              <a:round/>
              <a:headEnd/>
              <a:tailEnd/>
            </a:ln>
            <a:scene3d>
              <a:camera prst="orthographicFront"/>
              <a:lightRig rig="threePt" dir="t"/>
            </a:scene3d>
            <a:sp3d extrusionH="381000"/>
          </p:spPr>
          <p:txBody>
            <a:bodyPr vert="horz" wrap="square" lIns="91440" tIns="45720" rIns="91440" bIns="45720" numCol="1" anchor="t" anchorCtr="0" compatLnSpc="1">
              <a:prstTxWarp prst="textNoShape">
                <a:avLst/>
              </a:prstTxWarp>
            </a:bodyPr>
            <a:lstStyle/>
            <a:p>
              <a:endParaRPr lang="zh-CN" altLang="en-US" dirty="0"/>
            </a:p>
          </p:txBody>
        </p:sp>
        <p:sp>
          <p:nvSpPr>
            <p:cNvPr id="93" name="Freeform 21">
              <a:extLst>
                <a:ext uri="{FF2B5EF4-FFF2-40B4-BE49-F238E27FC236}">
                  <a16:creationId xmlns:a16="http://schemas.microsoft.com/office/drawing/2014/main" id="{C7FB9118-922F-5797-1ACC-380D471C18A0}"/>
                </a:ext>
              </a:extLst>
            </p:cNvPr>
            <p:cNvSpPr>
              <a:spLocks/>
            </p:cNvSpPr>
            <p:nvPr/>
          </p:nvSpPr>
          <p:spPr bwMode="auto">
            <a:xfrm>
              <a:off x="2742" y="1503"/>
              <a:ext cx="1210" cy="1515"/>
            </a:xfrm>
            <a:custGeom>
              <a:avLst/>
              <a:gdLst>
                <a:gd name="T0" fmla="*/ 3143 w 10077"/>
                <a:gd name="T1" fmla="*/ 12625 h 12625"/>
                <a:gd name="T2" fmla="*/ 4387 w 10077"/>
                <a:gd name="T3" fmla="*/ 0 h 12625"/>
                <a:gd name="T4" fmla="*/ 10077 w 10077"/>
                <a:gd name="T5" fmla="*/ 6934 h 12625"/>
                <a:gd name="T6" fmla="*/ 3143 w 10077"/>
                <a:gd name="T7" fmla="*/ 12625 h 12625"/>
              </a:gdLst>
              <a:ahLst/>
              <a:cxnLst>
                <a:cxn ang="0">
                  <a:pos x="T0" y="T1"/>
                </a:cxn>
                <a:cxn ang="0">
                  <a:pos x="T2" y="T3"/>
                </a:cxn>
                <a:cxn ang="0">
                  <a:pos x="T4" y="T5"/>
                </a:cxn>
                <a:cxn ang="0">
                  <a:pos x="T6" y="T7"/>
                </a:cxn>
              </a:cxnLst>
              <a:rect l="0" t="0" r="r" b="b"/>
              <a:pathLst>
                <a:path w="10077" h="12625">
                  <a:moveTo>
                    <a:pt x="3143" y="12625"/>
                  </a:moveTo>
                  <a:cubicBezTo>
                    <a:pt x="0" y="8795"/>
                    <a:pt x="557" y="3143"/>
                    <a:pt x="4387" y="0"/>
                  </a:cubicBezTo>
                  <a:lnTo>
                    <a:pt x="10077" y="6934"/>
                  </a:lnTo>
                  <a:lnTo>
                    <a:pt x="3143" y="12625"/>
                  </a:lnTo>
                  <a:close/>
                </a:path>
              </a:pathLst>
            </a:custGeom>
            <a:solidFill>
              <a:schemeClr val="accent1">
                <a:lumMod val="20000"/>
                <a:lumOff val="80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4" name="Freeform 22">
              <a:extLst>
                <a:ext uri="{FF2B5EF4-FFF2-40B4-BE49-F238E27FC236}">
                  <a16:creationId xmlns:a16="http://schemas.microsoft.com/office/drawing/2014/main" id="{36665D92-A7F0-C87E-12D2-803AA2139ADF}"/>
                </a:ext>
              </a:extLst>
            </p:cNvPr>
            <p:cNvSpPr>
              <a:spLocks/>
            </p:cNvSpPr>
            <p:nvPr/>
          </p:nvSpPr>
          <p:spPr bwMode="auto">
            <a:xfrm>
              <a:off x="3404" y="1473"/>
              <a:ext cx="550" cy="867"/>
            </a:xfrm>
            <a:custGeom>
              <a:avLst/>
              <a:gdLst>
                <a:gd name="T0" fmla="*/ 0 w 11381"/>
                <a:gd name="T1" fmla="*/ 4073 h 17941"/>
                <a:gd name="T2" fmla="*/ 11381 w 11381"/>
                <a:gd name="T3" fmla="*/ 0 h 17941"/>
                <a:gd name="T4" fmla="*/ 11381 w 11381"/>
                <a:gd name="T5" fmla="*/ 17941 h 17941"/>
                <a:gd name="T6" fmla="*/ 0 w 11381"/>
                <a:gd name="T7" fmla="*/ 4073 h 17941"/>
              </a:gdLst>
              <a:ahLst/>
              <a:cxnLst>
                <a:cxn ang="0">
                  <a:pos x="T0" y="T1"/>
                </a:cxn>
                <a:cxn ang="0">
                  <a:pos x="T2" y="T3"/>
                </a:cxn>
                <a:cxn ang="0">
                  <a:pos x="T4" y="T5"/>
                </a:cxn>
                <a:cxn ang="0">
                  <a:pos x="T6" y="T7"/>
                </a:cxn>
              </a:cxnLst>
              <a:rect l="0" t="0" r="r" b="b"/>
              <a:pathLst>
                <a:path w="11381" h="17941">
                  <a:moveTo>
                    <a:pt x="0" y="4073"/>
                  </a:moveTo>
                  <a:cubicBezTo>
                    <a:pt x="3208" y="1440"/>
                    <a:pt x="7231" y="0"/>
                    <a:pt x="11381" y="0"/>
                  </a:cubicBezTo>
                  <a:lnTo>
                    <a:pt x="11381" y="17941"/>
                  </a:lnTo>
                  <a:lnTo>
                    <a:pt x="0" y="4073"/>
                  </a:lnTo>
                  <a:close/>
                </a:path>
              </a:pathLst>
            </a:custGeom>
            <a:solidFill>
              <a:schemeClr val="accent1">
                <a:lumMod val="40000"/>
                <a:lumOff val="60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5" name="Rectangle 23">
              <a:extLst>
                <a:ext uri="{FF2B5EF4-FFF2-40B4-BE49-F238E27FC236}">
                  <a16:creationId xmlns:a16="http://schemas.microsoft.com/office/drawing/2014/main" id="{CE5AE1BA-0DF3-CEDE-2D86-6BBD8BD15EA3}"/>
                </a:ext>
              </a:extLst>
            </p:cNvPr>
            <p:cNvSpPr>
              <a:spLocks noChangeArrowheads="1"/>
            </p:cNvSpPr>
            <p:nvPr/>
          </p:nvSpPr>
          <p:spPr bwMode="auto">
            <a:xfrm>
              <a:off x="4383" y="2439"/>
              <a:ext cx="582"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b="0" i="0" u="none" strike="noStrike" cap="none" normalizeH="0" baseline="0" dirty="0">
                  <a:ln>
                    <a:noFill/>
                  </a:ln>
                  <a:solidFill>
                    <a:srgbClr val="FFFFFF"/>
                  </a:solidFill>
                  <a:effectLst/>
                  <a:latin typeface="思源黑体 CN Bold" panose="020B0800000000000000" pitchFamily="34" charset="-122"/>
                  <a:ea typeface="思源黑体 CN Bold" panose="020B0800000000000000" pitchFamily="34" charset="-122"/>
                </a:rPr>
                <a:t>第一季度</a:t>
              </a:r>
              <a:endParaRPr kumimoji="0" lang="zh-CN" altLang="zh-CN" b="0" i="0" u="none" strike="noStrike" cap="none" normalizeH="0" baseline="0" dirty="0">
                <a:ln>
                  <a:noFill/>
                </a:ln>
                <a:solidFill>
                  <a:schemeClr val="tx1"/>
                </a:solidFill>
                <a:effectLst/>
              </a:endParaRPr>
            </a:p>
          </p:txBody>
        </p:sp>
        <p:sp>
          <p:nvSpPr>
            <p:cNvPr id="96" name="Rectangle 24">
              <a:extLst>
                <a:ext uri="{FF2B5EF4-FFF2-40B4-BE49-F238E27FC236}">
                  <a16:creationId xmlns:a16="http://schemas.microsoft.com/office/drawing/2014/main" id="{2821F52B-E84D-56E3-C4DC-C3222923640C}"/>
                </a:ext>
              </a:extLst>
            </p:cNvPr>
            <p:cNvSpPr>
              <a:spLocks noChangeArrowheads="1"/>
            </p:cNvSpPr>
            <p:nvPr/>
          </p:nvSpPr>
          <p:spPr bwMode="auto">
            <a:xfrm>
              <a:off x="4767" y="2457"/>
              <a:ext cx="96" cy="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1200" b="0" i="0" u="none" strike="noStrike" cap="none" normalizeH="0" baseline="0">
                  <a:ln>
                    <a:noFill/>
                  </a:ln>
                  <a:solidFill>
                    <a:srgbClr val="FFFFFF"/>
                  </a:solidFill>
                  <a:effectLst/>
                  <a:latin typeface="Calibri" panose="020F0502020204030204" pitchFamily="34" charset="0"/>
                </a:rPr>
                <a:t>, </a:t>
              </a:r>
              <a:endParaRPr kumimoji="0" lang="zh-CN" altLang="zh-CN" sz="1800" b="0" i="0" u="none" strike="noStrike" cap="none" normalizeH="0" baseline="0">
                <a:ln>
                  <a:noFill/>
                </a:ln>
                <a:solidFill>
                  <a:schemeClr val="tx1"/>
                </a:solidFill>
                <a:effectLst/>
                <a:latin typeface="Arial" panose="020B0604020202020204" pitchFamily="34" charset="0"/>
              </a:endParaRPr>
            </a:p>
          </p:txBody>
        </p:sp>
        <p:sp>
          <p:nvSpPr>
            <p:cNvPr id="97" name="Rectangle 25">
              <a:extLst>
                <a:ext uri="{FF2B5EF4-FFF2-40B4-BE49-F238E27FC236}">
                  <a16:creationId xmlns:a16="http://schemas.microsoft.com/office/drawing/2014/main" id="{0DA11395-235D-F9B2-DB59-506EA1771F39}"/>
                </a:ext>
              </a:extLst>
            </p:cNvPr>
            <p:cNvSpPr>
              <a:spLocks noChangeArrowheads="1"/>
            </p:cNvSpPr>
            <p:nvPr/>
          </p:nvSpPr>
          <p:spPr bwMode="auto">
            <a:xfrm>
              <a:off x="4572" y="2631"/>
              <a:ext cx="153" cy="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1500" b="0" i="0" u="none" strike="noStrike" cap="none" normalizeH="0" baseline="0" dirty="0">
                  <a:ln>
                    <a:noFill/>
                  </a:ln>
                  <a:solidFill>
                    <a:srgbClr val="FFFFFF"/>
                  </a:solidFill>
                  <a:effectLst/>
                  <a:latin typeface="Calibri" panose="020F0502020204030204" pitchFamily="34" charset="0"/>
                </a:rPr>
                <a:t>8.2</a:t>
              </a:r>
              <a:endParaRPr kumimoji="0" lang="zh-CN" altLang="zh-CN" sz="1500" b="0" i="0" u="none" strike="noStrike" cap="none" normalizeH="0" baseline="0" dirty="0">
                <a:ln>
                  <a:noFill/>
                </a:ln>
                <a:solidFill>
                  <a:schemeClr val="tx1"/>
                </a:solidFill>
                <a:effectLst/>
              </a:endParaRPr>
            </a:p>
          </p:txBody>
        </p:sp>
        <p:sp>
          <p:nvSpPr>
            <p:cNvPr id="98" name="Rectangle 26">
              <a:extLst>
                <a:ext uri="{FF2B5EF4-FFF2-40B4-BE49-F238E27FC236}">
                  <a16:creationId xmlns:a16="http://schemas.microsoft.com/office/drawing/2014/main" id="{47D9D816-1F50-BB67-CA32-849A1774C39B}"/>
                </a:ext>
              </a:extLst>
            </p:cNvPr>
            <p:cNvSpPr>
              <a:spLocks noChangeArrowheads="1"/>
            </p:cNvSpPr>
            <p:nvPr/>
          </p:nvSpPr>
          <p:spPr bwMode="auto">
            <a:xfrm>
              <a:off x="2202" y="1609"/>
              <a:ext cx="675" cy="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eaLnBrk="0" fontAlgn="base" hangingPunct="0">
                <a:spcBef>
                  <a:spcPct val="0"/>
                </a:spcBef>
                <a:spcAft>
                  <a:spcPct val="0"/>
                </a:spcAft>
              </a:pPr>
              <a:r>
                <a:rPr lang="zh-CN" altLang="zh-CN" dirty="0">
                  <a:solidFill>
                    <a:schemeClr val="accent1">
                      <a:lumMod val="40000"/>
                      <a:lumOff val="60000"/>
                    </a:schemeClr>
                  </a:solidFill>
                  <a:latin typeface="思源黑体 CN Bold" panose="020B0800000000000000" pitchFamily="34" charset="-122"/>
                  <a:ea typeface="思源黑体 CN Bold" panose="020B0800000000000000" pitchFamily="34" charset="-122"/>
                </a:rPr>
                <a:t>第二季度</a:t>
              </a:r>
            </a:p>
          </p:txBody>
        </p:sp>
        <p:sp>
          <p:nvSpPr>
            <p:cNvPr id="99" name="Rectangle 27">
              <a:extLst>
                <a:ext uri="{FF2B5EF4-FFF2-40B4-BE49-F238E27FC236}">
                  <a16:creationId xmlns:a16="http://schemas.microsoft.com/office/drawing/2014/main" id="{DAA840B6-D274-11C9-D0E5-779D8152BFBD}"/>
                </a:ext>
              </a:extLst>
            </p:cNvPr>
            <p:cNvSpPr>
              <a:spLocks noChangeArrowheads="1"/>
            </p:cNvSpPr>
            <p:nvPr/>
          </p:nvSpPr>
          <p:spPr bwMode="auto">
            <a:xfrm>
              <a:off x="3188" y="2032"/>
              <a:ext cx="96" cy="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1200" b="0" i="0" u="none" strike="noStrike" cap="none" normalizeH="0" baseline="0">
                  <a:ln>
                    <a:noFill/>
                  </a:ln>
                  <a:solidFill>
                    <a:srgbClr val="B57C43"/>
                  </a:solidFill>
                  <a:effectLst/>
                  <a:latin typeface="Calibri" panose="020F0502020204030204" pitchFamily="34" charset="0"/>
                </a:rPr>
                <a:t>, </a:t>
              </a:r>
              <a:endParaRPr kumimoji="0" lang="zh-CN" altLang="zh-CN" sz="1800" b="0" i="0" u="none" strike="noStrike" cap="none" normalizeH="0" baseline="0">
                <a:ln>
                  <a:noFill/>
                </a:ln>
                <a:solidFill>
                  <a:schemeClr val="tx1"/>
                </a:solidFill>
                <a:effectLst/>
                <a:latin typeface="Arial" panose="020B0604020202020204" pitchFamily="34" charset="0"/>
              </a:endParaRPr>
            </a:p>
          </p:txBody>
        </p:sp>
        <p:sp>
          <p:nvSpPr>
            <p:cNvPr id="100" name="Rectangle 28">
              <a:extLst>
                <a:ext uri="{FF2B5EF4-FFF2-40B4-BE49-F238E27FC236}">
                  <a16:creationId xmlns:a16="http://schemas.microsoft.com/office/drawing/2014/main" id="{FC064E55-645C-CF29-2B5C-853748DEE1D1}"/>
                </a:ext>
              </a:extLst>
            </p:cNvPr>
            <p:cNvSpPr>
              <a:spLocks noChangeArrowheads="1"/>
            </p:cNvSpPr>
            <p:nvPr/>
          </p:nvSpPr>
          <p:spPr bwMode="auto">
            <a:xfrm>
              <a:off x="3243" y="2237"/>
              <a:ext cx="153" cy="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1500" b="0" i="0" u="none" strike="noStrike" cap="none" normalizeH="0" baseline="0" dirty="0">
                  <a:ln>
                    <a:noFill/>
                  </a:ln>
                  <a:solidFill>
                    <a:srgbClr val="B57C43"/>
                  </a:solidFill>
                  <a:effectLst/>
                  <a:latin typeface="Calibri" panose="020F0502020204030204" pitchFamily="34" charset="0"/>
                </a:rPr>
                <a:t>3.2</a:t>
              </a:r>
              <a:endParaRPr kumimoji="0" lang="zh-CN" altLang="zh-CN" sz="1500" b="0" i="0" u="none" strike="noStrike" cap="none" normalizeH="0" baseline="0" dirty="0">
                <a:ln>
                  <a:noFill/>
                </a:ln>
                <a:solidFill>
                  <a:schemeClr val="tx1"/>
                </a:solidFill>
                <a:effectLst/>
              </a:endParaRPr>
            </a:p>
          </p:txBody>
        </p:sp>
        <p:sp>
          <p:nvSpPr>
            <p:cNvPr id="101" name="Rectangle 29">
              <a:extLst>
                <a:ext uri="{FF2B5EF4-FFF2-40B4-BE49-F238E27FC236}">
                  <a16:creationId xmlns:a16="http://schemas.microsoft.com/office/drawing/2014/main" id="{AC89325D-5097-2205-5C88-B9F1D6D54005}"/>
                </a:ext>
              </a:extLst>
            </p:cNvPr>
            <p:cNvSpPr>
              <a:spLocks noChangeArrowheads="1"/>
            </p:cNvSpPr>
            <p:nvPr/>
          </p:nvSpPr>
          <p:spPr bwMode="auto">
            <a:xfrm>
              <a:off x="2522" y="1060"/>
              <a:ext cx="675" cy="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b="0" i="0" u="none" strike="noStrike" cap="none" normalizeH="0" baseline="0" dirty="0">
                  <a:ln>
                    <a:noFill/>
                  </a:ln>
                  <a:solidFill>
                    <a:schemeClr val="accent1">
                      <a:lumMod val="40000"/>
                      <a:lumOff val="60000"/>
                    </a:schemeClr>
                  </a:solidFill>
                  <a:effectLst/>
                  <a:latin typeface="思源黑体 CN Bold" panose="020B0800000000000000" pitchFamily="34" charset="-122"/>
                  <a:ea typeface="思源黑体 CN Bold" panose="020B0800000000000000" pitchFamily="34" charset="-122"/>
                </a:rPr>
                <a:t>第三季度</a:t>
              </a:r>
              <a:endParaRPr kumimoji="0" lang="zh-CN" altLang="zh-CN" sz="2800" b="0" i="0" u="none" strike="noStrike" cap="none" normalizeH="0" baseline="0" dirty="0">
                <a:ln>
                  <a:noFill/>
                </a:ln>
                <a:solidFill>
                  <a:schemeClr val="accent1">
                    <a:lumMod val="40000"/>
                    <a:lumOff val="60000"/>
                  </a:schemeClr>
                </a:solidFill>
                <a:effectLst/>
              </a:endParaRPr>
            </a:p>
          </p:txBody>
        </p:sp>
        <p:sp>
          <p:nvSpPr>
            <p:cNvPr id="102" name="Rectangle 30">
              <a:extLst>
                <a:ext uri="{FF2B5EF4-FFF2-40B4-BE49-F238E27FC236}">
                  <a16:creationId xmlns:a16="http://schemas.microsoft.com/office/drawing/2014/main" id="{38F215BE-E821-A62F-DFC0-50EB10DF5542}"/>
                </a:ext>
              </a:extLst>
            </p:cNvPr>
            <p:cNvSpPr>
              <a:spLocks noChangeArrowheads="1"/>
            </p:cNvSpPr>
            <p:nvPr/>
          </p:nvSpPr>
          <p:spPr bwMode="auto">
            <a:xfrm>
              <a:off x="3729" y="1282"/>
              <a:ext cx="96" cy="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1200" b="0" i="0" u="none" strike="noStrike" cap="none" normalizeH="0" baseline="0">
                  <a:ln>
                    <a:noFill/>
                  </a:ln>
                  <a:solidFill>
                    <a:srgbClr val="B57C43"/>
                  </a:solidFill>
                  <a:effectLst/>
                  <a:latin typeface="Calibri" panose="020F0502020204030204" pitchFamily="34" charset="0"/>
                </a:rPr>
                <a:t>, </a:t>
              </a:r>
              <a:endParaRPr kumimoji="0" lang="zh-CN" altLang="zh-CN" sz="1800" b="0" i="0" u="none" strike="noStrike" cap="none" normalizeH="0" baseline="0">
                <a:ln>
                  <a:noFill/>
                </a:ln>
                <a:solidFill>
                  <a:schemeClr val="tx1"/>
                </a:solidFill>
                <a:effectLst/>
                <a:latin typeface="Arial" panose="020B0604020202020204" pitchFamily="34" charset="0"/>
              </a:endParaRPr>
            </a:p>
          </p:txBody>
        </p:sp>
        <p:sp>
          <p:nvSpPr>
            <p:cNvPr id="103" name="Rectangle 31">
              <a:extLst>
                <a:ext uri="{FF2B5EF4-FFF2-40B4-BE49-F238E27FC236}">
                  <a16:creationId xmlns:a16="http://schemas.microsoft.com/office/drawing/2014/main" id="{DF8F4208-4857-3F1C-8BAC-8A3F8F2FF3B5}"/>
                </a:ext>
              </a:extLst>
            </p:cNvPr>
            <p:cNvSpPr>
              <a:spLocks noChangeArrowheads="1"/>
            </p:cNvSpPr>
            <p:nvPr/>
          </p:nvSpPr>
          <p:spPr bwMode="auto">
            <a:xfrm>
              <a:off x="3672" y="1609"/>
              <a:ext cx="153" cy="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1500" b="0" i="0" u="none" strike="noStrike" cap="none" normalizeH="0" baseline="0" dirty="0">
                  <a:ln>
                    <a:noFill/>
                  </a:ln>
                  <a:solidFill>
                    <a:srgbClr val="B57C43"/>
                  </a:solidFill>
                  <a:effectLst/>
                  <a:latin typeface="Calibri" panose="020F0502020204030204" pitchFamily="34" charset="0"/>
                </a:rPr>
                <a:t>1.4</a:t>
              </a:r>
              <a:endParaRPr kumimoji="0" lang="zh-CN" altLang="zh-CN" sz="1500" b="0" i="0" u="none" strike="noStrike" cap="none" normalizeH="0" baseline="0" dirty="0">
                <a:ln>
                  <a:noFill/>
                </a:ln>
                <a:solidFill>
                  <a:schemeClr val="tx1"/>
                </a:solidFill>
                <a:effectLst/>
              </a:endParaRPr>
            </a:p>
          </p:txBody>
        </p:sp>
      </p:grpSp>
      <p:cxnSp>
        <p:nvCxnSpPr>
          <p:cNvPr id="107" name="连接符: 肘形 106">
            <a:extLst>
              <a:ext uri="{FF2B5EF4-FFF2-40B4-BE49-F238E27FC236}">
                <a16:creationId xmlns:a16="http://schemas.microsoft.com/office/drawing/2014/main" id="{FEF9314E-3318-D5AF-2CFF-C0C17B37804D}"/>
              </a:ext>
            </a:extLst>
          </p:cNvPr>
          <p:cNvCxnSpPr>
            <a:cxnSpLocks/>
            <a:endCxn id="101" idx="3"/>
          </p:cNvCxnSpPr>
          <p:nvPr/>
        </p:nvCxnSpPr>
        <p:spPr>
          <a:xfrm rot="10800000">
            <a:off x="8154994" y="2951011"/>
            <a:ext cx="678920" cy="535795"/>
          </a:xfrm>
          <a:prstGeom prst="bentConnector3">
            <a:avLst/>
          </a:prstGeom>
          <a:ln cap="rnd">
            <a:solidFill>
              <a:schemeClr val="accent1">
                <a:lumMod val="40000"/>
                <a:lumOff val="60000"/>
              </a:schemeClr>
            </a:solidFill>
            <a:round/>
          </a:ln>
        </p:spPr>
        <p:style>
          <a:lnRef idx="1">
            <a:schemeClr val="accent1"/>
          </a:lnRef>
          <a:fillRef idx="0">
            <a:schemeClr val="accent1"/>
          </a:fillRef>
          <a:effectRef idx="0">
            <a:schemeClr val="accent1"/>
          </a:effectRef>
          <a:fontRef idx="minor">
            <a:schemeClr val="tx1"/>
          </a:fontRef>
        </p:style>
      </p:cxnSp>
      <p:sp>
        <p:nvSpPr>
          <p:cNvPr id="62" name="文本框 61">
            <a:extLst>
              <a:ext uri="{FF2B5EF4-FFF2-40B4-BE49-F238E27FC236}">
                <a16:creationId xmlns:a16="http://schemas.microsoft.com/office/drawing/2014/main" id="{5E38576A-DDAE-4A79-0D47-05A842AFFFDA}"/>
              </a:ext>
            </a:extLst>
          </p:cNvPr>
          <p:cNvSpPr txBox="1"/>
          <p:nvPr/>
        </p:nvSpPr>
        <p:spPr>
          <a:xfrm>
            <a:off x="961446" y="525679"/>
            <a:ext cx="1620957" cy="523220"/>
          </a:xfrm>
          <a:prstGeom prst="rect">
            <a:avLst/>
          </a:prstGeom>
          <a:noFill/>
        </p:spPr>
        <p:txBody>
          <a:bodyPr wrap="none" rtlCol="0">
            <a:spAutoFit/>
          </a:bodyPr>
          <a:lstStyle/>
          <a:p>
            <a:pPr algn="ctr"/>
            <a:r>
              <a:rPr lang="zh-CN" altLang="en-US" sz="2800" dirty="0">
                <a:gradFill>
                  <a:gsLst>
                    <a:gs pos="0">
                      <a:schemeClr val="accent1"/>
                    </a:gs>
                    <a:gs pos="100000">
                      <a:schemeClr val="accent1">
                        <a:lumMod val="40000"/>
                        <a:lumOff val="60000"/>
                      </a:schemeClr>
                    </a:gs>
                  </a:gsLst>
                  <a:lin ang="16200000" scaled="1"/>
                </a:gradFill>
                <a:latin typeface="+mj-ea"/>
                <a:ea typeface="+mj-ea"/>
              </a:rPr>
              <a:t>工作总结</a:t>
            </a:r>
          </a:p>
        </p:txBody>
      </p:sp>
      <p:sp>
        <p:nvSpPr>
          <p:cNvPr id="78" name="椭圆 77">
            <a:extLst>
              <a:ext uri="{FF2B5EF4-FFF2-40B4-BE49-F238E27FC236}">
                <a16:creationId xmlns:a16="http://schemas.microsoft.com/office/drawing/2014/main" id="{3EBE9C68-4549-1170-C81C-537C9F90C8E0}"/>
              </a:ext>
            </a:extLst>
          </p:cNvPr>
          <p:cNvSpPr/>
          <p:nvPr/>
        </p:nvSpPr>
        <p:spPr>
          <a:xfrm>
            <a:off x="611886" y="240851"/>
            <a:ext cx="908474" cy="908514"/>
          </a:xfrm>
          <a:prstGeom prst="ellipse">
            <a:avLst/>
          </a:prstGeom>
          <a:gradFill flip="none" rotWithShape="1">
            <a:gsLst>
              <a:gs pos="88000">
                <a:schemeClr val="accent1">
                  <a:lumMod val="60000"/>
                  <a:lumOff val="40000"/>
                  <a:alpha val="0"/>
                </a:schemeClr>
              </a:gs>
              <a:gs pos="100000">
                <a:schemeClr val="accent1">
                  <a:lumMod val="20000"/>
                  <a:lumOff val="80000"/>
                  <a:alpha val="49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custDataLst>
      <p:tags r:id="rId1"/>
    </p:custDataLst>
    <p:extLst>
      <p:ext uri="{BB962C8B-B14F-4D97-AF65-F5344CB8AC3E}">
        <p14:creationId xmlns:p14="http://schemas.microsoft.com/office/powerpoint/2010/main" val="152039358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ICON" val="#375356;#373969;#99923;#75776;#99923;"/>
</p:tagLst>
</file>

<file path=ppt/tags/tag10.xml><?xml version="1.0" encoding="utf-8"?>
<p:tagLst xmlns:a="http://schemas.openxmlformats.org/drawingml/2006/main" xmlns:r="http://schemas.openxmlformats.org/officeDocument/2006/relationships" xmlns:p="http://schemas.openxmlformats.org/presentationml/2006/main">
  <p:tag name="ISLIDE.VECTOR" val="#189999;"/>
  <p:tag name="ISLIDE.ICON" val="#375356;#373969;#99923;#75776;#99923;#158839;#158885;#86558;#370972;#370969;#46538;#17728;"/>
</p:tagLst>
</file>

<file path=ppt/tags/tag11.xml><?xml version="1.0" encoding="utf-8"?>
<p:tagLst xmlns:a="http://schemas.openxmlformats.org/drawingml/2006/main" xmlns:r="http://schemas.openxmlformats.org/officeDocument/2006/relationships" xmlns:p="http://schemas.openxmlformats.org/presentationml/2006/main">
  <p:tag name="ISLIDE.VECTOR" val="#189999;"/>
  <p:tag name="ISLIDE.ICON" val="#375356;#373969;#99923;#75776;#99923;#158839;#158885;#86558;#370972;#370969;#46538;#17728;"/>
</p:tagLst>
</file>

<file path=ppt/tags/tag12.xml><?xml version="1.0" encoding="utf-8"?>
<p:tagLst xmlns:a="http://schemas.openxmlformats.org/drawingml/2006/main" xmlns:r="http://schemas.openxmlformats.org/officeDocument/2006/relationships" xmlns:p="http://schemas.openxmlformats.org/presentationml/2006/main">
  <p:tag name="ISLIDE.VECTOR" val="#189999;"/>
  <p:tag name="ISLIDE.ICON" val="#375356;#373969;#99923;#75776;#99923;#158839;#158885;#86558;#370972;#370969;#46538;#17728;"/>
</p:tagLst>
</file>

<file path=ppt/tags/tag2.xml><?xml version="1.0" encoding="utf-8"?>
<p:tagLst xmlns:a="http://schemas.openxmlformats.org/drawingml/2006/main" xmlns:r="http://schemas.openxmlformats.org/officeDocument/2006/relationships" xmlns:p="http://schemas.openxmlformats.org/presentationml/2006/main">
  <p:tag name="ISLIDE.ICON" val="#375356;#373969;#99923;#75776;#99923;"/>
</p:tagLst>
</file>

<file path=ppt/tags/tag3.xml><?xml version="1.0" encoding="utf-8"?>
<p:tagLst xmlns:a="http://schemas.openxmlformats.org/drawingml/2006/main" xmlns:r="http://schemas.openxmlformats.org/officeDocument/2006/relationships" xmlns:p="http://schemas.openxmlformats.org/presentationml/2006/main">
  <p:tag name="ISLIDE.ICON" val="#375356;#373969;#99923;#75776;#99923;"/>
</p:tagLst>
</file>

<file path=ppt/tags/tag4.xml><?xml version="1.0" encoding="utf-8"?>
<p:tagLst xmlns:a="http://schemas.openxmlformats.org/drawingml/2006/main" xmlns:r="http://schemas.openxmlformats.org/officeDocument/2006/relationships" xmlns:p="http://schemas.openxmlformats.org/presentationml/2006/main">
  <p:tag name="ISLIDE.ICON" val="#375356;#373969;#99923;#75776;#99923;#158839;#158885;"/>
</p:tagLst>
</file>

<file path=ppt/tags/tag5.xml><?xml version="1.0" encoding="utf-8"?>
<p:tagLst xmlns:a="http://schemas.openxmlformats.org/drawingml/2006/main" xmlns:r="http://schemas.openxmlformats.org/officeDocument/2006/relationships" xmlns:p="http://schemas.openxmlformats.org/presentationml/2006/main">
  <p:tag name="ISLIDE.ICON" val="#375356;#373969;#99923;#75776;#99923;#158839;#158885;#180077;#51749;#82382;#374723;#155357;#373934;"/>
</p:tagLst>
</file>

<file path=ppt/tags/tag6.xml><?xml version="1.0" encoding="utf-8"?>
<p:tagLst xmlns:a="http://schemas.openxmlformats.org/drawingml/2006/main" xmlns:r="http://schemas.openxmlformats.org/officeDocument/2006/relationships" xmlns:p="http://schemas.openxmlformats.org/presentationml/2006/main">
  <p:tag name="ISLIDE.ICON" val="#375356;#373969;#99923;#75776;#99923;#158839;#158885;#86558;#370972;#370969;"/>
</p:tagLst>
</file>

<file path=ppt/tags/tag7.xml><?xml version="1.0" encoding="utf-8"?>
<p:tagLst xmlns:a="http://schemas.openxmlformats.org/drawingml/2006/main" xmlns:r="http://schemas.openxmlformats.org/officeDocument/2006/relationships" xmlns:p="http://schemas.openxmlformats.org/presentationml/2006/main">
  <p:tag name="ISLIDE.ICON" val="#375356;#373969;#99923;#75776;#99923;#158839;#158885;#86558;#370972;#370969;#142380;#66949;#99923;#399451;"/>
</p:tagLst>
</file>

<file path=ppt/tags/tag8.xml><?xml version="1.0" encoding="utf-8"?>
<p:tagLst xmlns:a="http://schemas.openxmlformats.org/drawingml/2006/main" xmlns:r="http://schemas.openxmlformats.org/officeDocument/2006/relationships" xmlns:p="http://schemas.openxmlformats.org/presentationml/2006/main">
  <p:tag name="ISLIDE.ICON" val="#375356;#373969;#99923;#75776;#99923;#158839;#158885;#86558;#370972;#370969;"/>
</p:tagLst>
</file>

<file path=ppt/tags/tag9.xml><?xml version="1.0" encoding="utf-8"?>
<p:tagLst xmlns:a="http://schemas.openxmlformats.org/drawingml/2006/main" xmlns:r="http://schemas.openxmlformats.org/officeDocument/2006/relationships" xmlns:p="http://schemas.openxmlformats.org/presentationml/2006/main">
  <p:tag name="ISLIDE.ICON" val="#375356;#373969;#99923;#75776;#99923;#158839;#158885;#86558;#370972;#370969;"/>
  <p:tag name="ISLIDE.VECTOR" val="#189999;"/>
</p:tagLst>
</file>

<file path=ppt/theme/theme1.xml><?xml version="1.0" encoding="utf-8"?>
<a:theme xmlns:a="http://schemas.openxmlformats.org/drawingml/2006/main" name="51PPT模板网   www.51pptmoban.com">
  <a:themeElements>
    <a:clrScheme name="我是黑金">
      <a:dk1>
        <a:sysClr val="windowText" lastClr="000000"/>
      </a:dk1>
      <a:lt1>
        <a:sysClr val="window" lastClr="FFFFFF"/>
      </a:lt1>
      <a:dk2>
        <a:srgbClr val="44546A"/>
      </a:dk2>
      <a:lt2>
        <a:srgbClr val="E7E6E6"/>
      </a:lt2>
      <a:accent1>
        <a:srgbClr val="7D562F"/>
      </a:accent1>
      <a:accent2>
        <a:srgbClr val="E3C32E"/>
      </a:accent2>
      <a:accent3>
        <a:srgbClr val="A5A5A5"/>
      </a:accent3>
      <a:accent4>
        <a:srgbClr val="FFC000"/>
      </a:accent4>
      <a:accent5>
        <a:srgbClr val="4472C4"/>
      </a:accent5>
      <a:accent6>
        <a:srgbClr val="70AD47"/>
      </a:accent6>
      <a:hlink>
        <a:srgbClr val="0563C1"/>
      </a:hlink>
      <a:folHlink>
        <a:srgbClr val="954F72"/>
      </a:folHlink>
    </a:clrScheme>
    <a:fontScheme name="自定义 2">
      <a:majorFont>
        <a:latin typeface="Calibri"/>
        <a:ea typeface="思源宋体 CN"/>
        <a:cs typeface=""/>
      </a:majorFont>
      <a:minorFont>
        <a:latin typeface="Calibri"/>
        <a:ea typeface="思源黑体 CN Bold"/>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财务">
      <a:dk1>
        <a:sysClr val="windowText" lastClr="000000"/>
      </a:dk1>
      <a:lt1>
        <a:sysClr val="window" lastClr="FFFFFF"/>
      </a:lt1>
      <a:dk2>
        <a:srgbClr val="44546A"/>
      </a:dk2>
      <a:lt2>
        <a:srgbClr val="E7E6E6"/>
      </a:lt2>
      <a:accent1>
        <a:srgbClr val="06377E"/>
      </a:accent1>
      <a:accent2>
        <a:srgbClr val="25DBD2"/>
      </a:accent2>
      <a:accent3>
        <a:srgbClr val="116DDF"/>
      </a:accent3>
      <a:accent4>
        <a:srgbClr val="70AD47"/>
      </a:accent4>
      <a:accent5>
        <a:srgbClr val="0563C1"/>
      </a:accent5>
      <a:accent6>
        <a:srgbClr val="954F72"/>
      </a:accent6>
      <a:hlink>
        <a:srgbClr val="0563C1"/>
      </a:hlink>
      <a:folHlink>
        <a:srgbClr val="954F72"/>
      </a:folHlink>
    </a:clrScheme>
    <a:fontScheme name="微软模板">
      <a:majorFont>
        <a:latin typeface="Arial"/>
        <a:ea typeface="微软雅黑"/>
        <a:cs typeface=""/>
      </a:majorFont>
      <a:minorFont>
        <a:latin typeface="Arial"/>
        <a:ea typeface="微软雅黑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dirty="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1439</TotalTime>
  <Words>929</Words>
  <Application>Microsoft Office PowerPoint</Application>
  <PresentationFormat>宽屏</PresentationFormat>
  <Paragraphs>200</Paragraphs>
  <Slides>15</Slides>
  <Notes>0</Notes>
  <HiddenSlides>0</HiddenSlides>
  <MMClips>0</MMClips>
  <ScaleCrop>false</ScaleCrop>
  <HeadingPairs>
    <vt:vector size="6" baseType="variant">
      <vt:variant>
        <vt:lpstr>已用的字体</vt:lpstr>
      </vt:variant>
      <vt:variant>
        <vt:i4>6</vt:i4>
      </vt:variant>
      <vt:variant>
        <vt:lpstr>主题</vt:lpstr>
      </vt:variant>
      <vt:variant>
        <vt:i4>2</vt:i4>
      </vt:variant>
      <vt:variant>
        <vt:lpstr>幻灯片标题</vt:lpstr>
      </vt:variant>
      <vt:variant>
        <vt:i4>15</vt:i4>
      </vt:variant>
    </vt:vector>
  </HeadingPairs>
  <TitlesOfParts>
    <vt:vector size="23" baseType="lpstr">
      <vt:lpstr>阿里巴巴普惠体 2.0 55 Regular</vt:lpstr>
      <vt:lpstr>Calibri</vt:lpstr>
      <vt:lpstr>思源宋体 CN</vt:lpstr>
      <vt:lpstr>汉仪雅酷黑 45W</vt:lpstr>
      <vt:lpstr>思源黑体 CN Bold</vt:lpstr>
      <vt:lpstr>Arial</vt:lpstr>
      <vt:lpstr>51PPT模板网   www.51pptmoban.com</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黑金高级感企业年终总结报告ppt模板</dc:title>
  <dc:creator>李伟</dc:creator>
  <cp:keywords>P界达人</cp:keywords>
  <dc:description>www.51pptmoban.com</dc:description>
  <cp:lastModifiedBy>Win user</cp:lastModifiedBy>
  <cp:revision>21</cp:revision>
  <dcterms:created xsi:type="dcterms:W3CDTF">2022-05-06T01:36:56Z</dcterms:created>
  <dcterms:modified xsi:type="dcterms:W3CDTF">2022-10-09T13:04:48Z</dcterms:modified>
</cp:coreProperties>
</file>