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1126" r:id="rId14"/>
    <p:sldId id="112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28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070" y="286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11000">
                  <a:schemeClr val="accent2"/>
                </a:gs>
                <a:gs pos="89000">
                  <a:schemeClr val="accent2">
                    <a:alpha val="0"/>
                  </a:schemeClr>
                </a:gs>
              </a:gsLst>
              <a:lin ang="4800000" scaled="0"/>
              <a:tileRect/>
            </a:gra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0</c:v>
                </c:pt>
                <c:pt idx="1">
                  <c:v>（0，19）</c:v>
                </c:pt>
                <c:pt idx="2">
                  <c:v>（19，24）</c:v>
                </c:pt>
                <c:pt idx="3">
                  <c:v>（24，27）</c:v>
                </c:pt>
                <c:pt idx="4">
                  <c:v>（27，30）</c:v>
                </c:pt>
                <c:pt idx="5">
                  <c:v>（30，33）</c:v>
                </c:pt>
                <c:pt idx="6">
                  <c:v>（33，36）</c:v>
                </c:pt>
                <c:pt idx="7">
                  <c:v>（36，39）</c:v>
                </c:pt>
                <c:pt idx="8">
                  <c:v>（39，INF)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4.18</c:v>
                </c:pt>
                <c:pt idx="1">
                  <c:v>5.92</c:v>
                </c:pt>
                <c:pt idx="2">
                  <c:v>5.99</c:v>
                </c:pt>
                <c:pt idx="3">
                  <c:v>8.5399999999999991</c:v>
                </c:pt>
                <c:pt idx="4">
                  <c:v>10.98</c:v>
                </c:pt>
                <c:pt idx="5">
                  <c:v>13.8</c:v>
                </c:pt>
                <c:pt idx="6">
                  <c:v>16.11</c:v>
                </c:pt>
                <c:pt idx="7">
                  <c:v>19.29</c:v>
                </c:pt>
                <c:pt idx="8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B0-42D8-A286-F604536DA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0472704"/>
        <c:axId val="58047353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0</c:v>
                </c:pt>
                <c:pt idx="1">
                  <c:v>（0，19）</c:v>
                </c:pt>
                <c:pt idx="2">
                  <c:v>（19，24）</c:v>
                </c:pt>
                <c:pt idx="3">
                  <c:v>（24，27）</c:v>
                </c:pt>
                <c:pt idx="4">
                  <c:v>（27，30）</c:v>
                </c:pt>
                <c:pt idx="5">
                  <c:v>（30，33）</c:v>
                </c:pt>
                <c:pt idx="6">
                  <c:v>（33，36）</c:v>
                </c:pt>
                <c:pt idx="7">
                  <c:v>（36，39）</c:v>
                </c:pt>
                <c:pt idx="8">
                  <c:v>（39，INF)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4.18</c:v>
                </c:pt>
                <c:pt idx="1">
                  <c:v>5.92</c:v>
                </c:pt>
                <c:pt idx="2">
                  <c:v>5.99</c:v>
                </c:pt>
                <c:pt idx="3">
                  <c:v>8.5399999999999991</c:v>
                </c:pt>
                <c:pt idx="4">
                  <c:v>10.98</c:v>
                </c:pt>
                <c:pt idx="5">
                  <c:v>13.8</c:v>
                </c:pt>
                <c:pt idx="6">
                  <c:v>16.11</c:v>
                </c:pt>
                <c:pt idx="7">
                  <c:v>19.29</c:v>
                </c:pt>
                <c:pt idx="8">
                  <c:v>23.5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EB0-42D8-A286-F604536DA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0472704"/>
        <c:axId val="580473536"/>
      </c:lineChart>
      <c:catAx>
        <c:axId val="58047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95000"/>
                    <a:alpha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0473536"/>
        <c:crosses val="autoZero"/>
        <c:auto val="1"/>
        <c:lblAlgn val="ctr"/>
        <c:lblOffset val="100"/>
        <c:noMultiLvlLbl val="0"/>
      </c:catAx>
      <c:valAx>
        <c:axId val="580473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047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11000">
                  <a:schemeClr val="accent2"/>
                </a:gs>
                <a:gs pos="89000">
                  <a:schemeClr val="accent2">
                    <a:alpha val="0"/>
                  </a:schemeClr>
                </a:gs>
              </a:gsLst>
              <a:lin ang="4800000" scaled="0"/>
              <a:tileRect/>
            </a:gra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0</c:v>
                </c:pt>
                <c:pt idx="1">
                  <c:v>（0，19）</c:v>
                </c:pt>
                <c:pt idx="2">
                  <c:v>（19，24）</c:v>
                </c:pt>
                <c:pt idx="3">
                  <c:v>（24，27）</c:v>
                </c:pt>
                <c:pt idx="4">
                  <c:v>（27，30）</c:v>
                </c:pt>
                <c:pt idx="5">
                  <c:v>（30，33）</c:v>
                </c:pt>
                <c:pt idx="6">
                  <c:v>（33，36）</c:v>
                </c:pt>
                <c:pt idx="7">
                  <c:v>（36，39）</c:v>
                </c:pt>
                <c:pt idx="8">
                  <c:v>（39，INF)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4.18</c:v>
                </c:pt>
                <c:pt idx="1">
                  <c:v>5.92</c:v>
                </c:pt>
                <c:pt idx="2">
                  <c:v>5.99</c:v>
                </c:pt>
                <c:pt idx="3">
                  <c:v>8.5399999999999991</c:v>
                </c:pt>
                <c:pt idx="4">
                  <c:v>10.98</c:v>
                </c:pt>
                <c:pt idx="5">
                  <c:v>13.8</c:v>
                </c:pt>
                <c:pt idx="6">
                  <c:v>16.11</c:v>
                </c:pt>
                <c:pt idx="7">
                  <c:v>19.29</c:v>
                </c:pt>
                <c:pt idx="8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69-47DF-A2E9-4EABB9552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0472704"/>
        <c:axId val="58047353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0</c:v>
                </c:pt>
                <c:pt idx="1">
                  <c:v>（0，19）</c:v>
                </c:pt>
                <c:pt idx="2">
                  <c:v>（19，24）</c:v>
                </c:pt>
                <c:pt idx="3">
                  <c:v>（24，27）</c:v>
                </c:pt>
                <c:pt idx="4">
                  <c:v>（27，30）</c:v>
                </c:pt>
                <c:pt idx="5">
                  <c:v>（30，33）</c:v>
                </c:pt>
                <c:pt idx="6">
                  <c:v>（33，36）</c:v>
                </c:pt>
                <c:pt idx="7">
                  <c:v>（36，39）</c:v>
                </c:pt>
                <c:pt idx="8">
                  <c:v>（39，INF)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4.18</c:v>
                </c:pt>
                <c:pt idx="1">
                  <c:v>5.92</c:v>
                </c:pt>
                <c:pt idx="2">
                  <c:v>5.99</c:v>
                </c:pt>
                <c:pt idx="3">
                  <c:v>8.5399999999999991</c:v>
                </c:pt>
                <c:pt idx="4">
                  <c:v>10.98</c:v>
                </c:pt>
                <c:pt idx="5">
                  <c:v>13.8</c:v>
                </c:pt>
                <c:pt idx="6">
                  <c:v>16.11</c:v>
                </c:pt>
                <c:pt idx="7">
                  <c:v>19.29</c:v>
                </c:pt>
                <c:pt idx="8">
                  <c:v>23.5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69-47DF-A2E9-4EABB9552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0472704"/>
        <c:axId val="580473536"/>
      </c:lineChart>
      <c:catAx>
        <c:axId val="58047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95000"/>
                    <a:alpha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0473536"/>
        <c:crosses val="autoZero"/>
        <c:auto val="1"/>
        <c:lblAlgn val="ctr"/>
        <c:lblOffset val="100"/>
        <c:noMultiLvlLbl val="0"/>
      </c:catAx>
      <c:valAx>
        <c:axId val="580473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047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11000">
                  <a:schemeClr val="accent2"/>
                </a:gs>
                <a:gs pos="89000">
                  <a:schemeClr val="accent2">
                    <a:alpha val="0"/>
                  </a:schemeClr>
                </a:gs>
              </a:gsLst>
              <a:lin ang="4800000" scaled="0"/>
              <a:tileRect/>
            </a:gradFill>
            <a:ln>
              <a:noFill/>
            </a:ln>
            <a:effectLst/>
          </c:spPr>
          <c:cat>
            <c:strRef>
              <c:f>Sheet1!$A$2:$A$10</c:f>
              <c:strCache>
                <c:ptCount val="9"/>
                <c:pt idx="0">
                  <c:v>0</c:v>
                </c:pt>
                <c:pt idx="1">
                  <c:v>（0，19）</c:v>
                </c:pt>
                <c:pt idx="2">
                  <c:v>（19，24）</c:v>
                </c:pt>
                <c:pt idx="3">
                  <c:v>（24，27）</c:v>
                </c:pt>
                <c:pt idx="4">
                  <c:v>（27，30）</c:v>
                </c:pt>
                <c:pt idx="5">
                  <c:v>（30，33）</c:v>
                </c:pt>
                <c:pt idx="6">
                  <c:v>（33，36）</c:v>
                </c:pt>
                <c:pt idx="7">
                  <c:v>（36，39）</c:v>
                </c:pt>
                <c:pt idx="8">
                  <c:v>（39，INF)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4.18</c:v>
                </c:pt>
                <c:pt idx="1">
                  <c:v>5.92</c:v>
                </c:pt>
                <c:pt idx="2">
                  <c:v>5.99</c:v>
                </c:pt>
                <c:pt idx="3">
                  <c:v>8.5399999999999991</c:v>
                </c:pt>
                <c:pt idx="4">
                  <c:v>10.98</c:v>
                </c:pt>
                <c:pt idx="5">
                  <c:v>13.8</c:v>
                </c:pt>
                <c:pt idx="6">
                  <c:v>16.11</c:v>
                </c:pt>
                <c:pt idx="7">
                  <c:v>19.29</c:v>
                </c:pt>
                <c:pt idx="8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69-47DF-A2E9-4EABB9552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80472704"/>
        <c:axId val="58047353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0</c:v>
                </c:pt>
                <c:pt idx="1">
                  <c:v>（0，19）</c:v>
                </c:pt>
                <c:pt idx="2">
                  <c:v>（19，24）</c:v>
                </c:pt>
                <c:pt idx="3">
                  <c:v>（24，27）</c:v>
                </c:pt>
                <c:pt idx="4">
                  <c:v>（27，30）</c:v>
                </c:pt>
                <c:pt idx="5">
                  <c:v>（30，33）</c:v>
                </c:pt>
                <c:pt idx="6">
                  <c:v>（33，36）</c:v>
                </c:pt>
                <c:pt idx="7">
                  <c:v>（36，39）</c:v>
                </c:pt>
                <c:pt idx="8">
                  <c:v>（39，INF)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4.18</c:v>
                </c:pt>
                <c:pt idx="1">
                  <c:v>5.92</c:v>
                </c:pt>
                <c:pt idx="2">
                  <c:v>5.99</c:v>
                </c:pt>
                <c:pt idx="3">
                  <c:v>8.5399999999999991</c:v>
                </c:pt>
                <c:pt idx="4">
                  <c:v>10.98</c:v>
                </c:pt>
                <c:pt idx="5">
                  <c:v>13.8</c:v>
                </c:pt>
                <c:pt idx="6">
                  <c:v>16.11</c:v>
                </c:pt>
                <c:pt idx="7">
                  <c:v>19.29</c:v>
                </c:pt>
                <c:pt idx="8">
                  <c:v>23.5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69-47DF-A2E9-4EABB95523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0472704"/>
        <c:axId val="580473536"/>
      </c:lineChart>
      <c:catAx>
        <c:axId val="58047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lumMod val="95000"/>
                    <a:alpha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0473536"/>
        <c:crosses val="autoZero"/>
        <c:auto val="1"/>
        <c:lblAlgn val="ctr"/>
        <c:lblOffset val="100"/>
        <c:noMultiLvlLbl val="0"/>
      </c:catAx>
      <c:valAx>
        <c:axId val="580473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047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6DD53-18FD-4440-9537-806438E7F11A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0F3C2C-4B48-486D-9141-A32231A8B5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61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4502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334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803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855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13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658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15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07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562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529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484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491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F3C2C-4B48-486D-9141-A32231A8B5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464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6BF884-7767-59B4-0A19-9EEFFAD89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F86F554-87AB-7A6F-3AE3-85DC6D2E22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4DB838-BC7C-8CC8-9820-B444060FE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3C5-9E6F-4BAB-A8A4-DB38F5AEA475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AA5691-11F0-0528-96CD-28D28F1CC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4E24F4-4C8D-87B7-1F32-C269A577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F0B93-276E-4570-9EC6-2FAF587FED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016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413DD2-6C06-656F-62C4-3A25F05AB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479F7B4-05B2-953C-F66D-6350B114FB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AB1C9A-66F5-59E0-922C-213B4297D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703C5-9E6F-4BAB-A8A4-DB38F5AEA475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D1CC22-A28E-3F66-5913-14F5D7B3A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A42F1D-2B06-BD96-2016-30ECB37E3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F0B93-276E-4570-9EC6-2FAF587FED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216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07860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69DEAFE-D7BE-D049-3D87-B57ED0089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A8BEFF-86D6-1381-285F-5EA056A18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C92753-02B2-1598-8B37-87D1C80FD7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4A6703C5-9E6F-4BAB-A8A4-DB38F5AEA475}" type="datetimeFigureOut">
              <a:rPr lang="zh-CN" altLang="en-US" smtClean="0"/>
              <a:pPr/>
              <a:t>2022/10/9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F09DE6-7A78-A577-709B-7246F20A96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CBD0B6-6540-13FF-E6B8-B1B0D8F3A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DF0F0B93-276E-4570-9EC6-2FAF587FED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533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L" panose="00020600040101010101" pitchFamily="18" charset="-122"/>
          <a:ea typeface="OPPOSans L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7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chart" Target="../charts/char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xperiments with Tra_ui7qnd">
            <a:extLst>
              <a:ext uri="{FF2B5EF4-FFF2-40B4-BE49-F238E27FC236}">
                <a16:creationId xmlns:a16="http://schemas.microsoft.com/office/drawing/2014/main" id="{66E6191F-4870-3020-0504-79536FC56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4EEA584-05F3-ABCC-3BF9-2F68723AB5C6}"/>
              </a:ext>
            </a:extLst>
          </p:cNvPr>
          <p:cNvSpPr/>
          <p:nvPr/>
        </p:nvSpPr>
        <p:spPr>
          <a:xfrm>
            <a:off x="-1132161" y="-924834"/>
            <a:ext cx="15203714" cy="855209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00000">
                <a:srgbClr val="0B2836">
                  <a:alpha val="0"/>
                </a:srgbClr>
              </a:gs>
              <a:gs pos="0">
                <a:schemeClr val="tx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6" name="矩形: 圆顶角 15">
            <a:extLst>
              <a:ext uri="{FF2B5EF4-FFF2-40B4-BE49-F238E27FC236}">
                <a16:creationId xmlns:a16="http://schemas.microsoft.com/office/drawing/2014/main" id="{94FEFF73-8967-7BDA-B81C-94EF09FDE581}"/>
              </a:ext>
            </a:extLst>
          </p:cNvPr>
          <p:cNvSpPr/>
          <p:nvPr/>
        </p:nvSpPr>
        <p:spPr>
          <a:xfrm>
            <a:off x="0" y="5515516"/>
            <a:ext cx="12192000" cy="1342484"/>
          </a:xfrm>
          <a:prstGeom prst="round2SameRect">
            <a:avLst>
              <a:gd name="adj1" fmla="val 8076"/>
              <a:gd name="adj2" fmla="val 0"/>
            </a:avLst>
          </a:prstGeom>
          <a:gradFill>
            <a:gsLst>
              <a:gs pos="93000">
                <a:srgbClr val="00FFFF"/>
              </a:gs>
              <a:gs pos="17000">
                <a:srgbClr val="016DFF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BA656AA-0DD2-CF21-A9B9-1F454E32ACF1}"/>
              </a:ext>
            </a:extLst>
          </p:cNvPr>
          <p:cNvGrpSpPr/>
          <p:nvPr/>
        </p:nvGrpSpPr>
        <p:grpSpPr>
          <a:xfrm>
            <a:off x="114300" y="1354138"/>
            <a:ext cx="6355396" cy="3652958"/>
            <a:chOff x="-289977" y="1386954"/>
            <a:chExt cx="6355396" cy="365295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61861A8-B070-46AE-233F-CD4B773CA6A3}"/>
                </a:ext>
              </a:extLst>
            </p:cNvPr>
            <p:cNvSpPr/>
            <p:nvPr/>
          </p:nvSpPr>
          <p:spPr>
            <a:xfrm>
              <a:off x="871688" y="1676067"/>
              <a:ext cx="5193731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科技风</a:t>
              </a:r>
              <a:r>
                <a:rPr lang="zh-CN" altLang="en-US" sz="8800" dirty="0"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动态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0BCFC"/>
                    </a:gs>
                    <a:gs pos="0">
                      <a:srgbClr val="21FBFD"/>
                    </a:gs>
                  </a:gsLst>
                  <a:lin ang="36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ED00D7-5520-F741-1A47-23CCDEE9CD1A}"/>
                </a:ext>
              </a:extLst>
            </p:cNvPr>
            <p:cNvSpPr/>
            <p:nvPr/>
          </p:nvSpPr>
          <p:spPr>
            <a:xfrm>
              <a:off x="809602" y="2844612"/>
              <a:ext cx="4570162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PPT</a:t>
              </a: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模板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6930E47-3D2D-41A8-C94D-ADE86A8705F1}"/>
                </a:ext>
              </a:extLst>
            </p:cNvPr>
            <p:cNvGrpSpPr/>
            <p:nvPr/>
          </p:nvGrpSpPr>
          <p:grpSpPr>
            <a:xfrm>
              <a:off x="-289977" y="4333451"/>
              <a:ext cx="6308659" cy="706461"/>
              <a:chOff x="472124" y="5241279"/>
              <a:chExt cx="6308659" cy="706461"/>
            </a:xfrm>
          </p:grpSpPr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017B58AD-2C57-9A1F-03FE-378491066BEB}"/>
                  </a:ext>
                </a:extLst>
              </p:cNvPr>
              <p:cNvSpPr/>
              <p:nvPr/>
            </p:nvSpPr>
            <p:spPr>
              <a:xfrm>
                <a:off x="1358592" y="5241279"/>
                <a:ext cx="633535" cy="45719"/>
              </a:xfrm>
              <a:prstGeom prst="parallelogram">
                <a:avLst/>
              </a:prstGeom>
              <a:gradFill>
                <a:gsLst>
                  <a:gs pos="100000">
                    <a:srgbClr val="20BCFC"/>
                  </a:gs>
                  <a:gs pos="0">
                    <a:srgbClr val="21FBFD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23E61318-A7AD-3063-23FF-F678F208CE5A}"/>
                  </a:ext>
                </a:extLst>
              </p:cNvPr>
              <p:cNvSpPr/>
              <p:nvPr/>
            </p:nvSpPr>
            <p:spPr>
              <a:xfrm>
                <a:off x="1633789" y="5342999"/>
                <a:ext cx="5146994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TECHNOLOGY WIND REPORT </a:t>
                </a:r>
              </a:p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PPT TEMPLATE</a:t>
                </a:r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C360FA12-8CFD-54B4-9427-955CFFF8FE46}"/>
                  </a:ext>
                </a:extLst>
              </p:cNvPr>
              <p:cNvCxnSpPr/>
              <p:nvPr/>
            </p:nvCxnSpPr>
            <p:spPr>
              <a:xfrm>
                <a:off x="472124" y="5620080"/>
                <a:ext cx="127254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56FAA80D-37DE-B9F7-CED8-183F7427C6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9772" y="5947740"/>
                <a:ext cx="386072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024DA16-CBBE-92D3-D9C3-8E45D005F018}"/>
                </a:ext>
              </a:extLst>
            </p:cNvPr>
            <p:cNvCxnSpPr>
              <a:cxnSpLocks/>
            </p:cNvCxnSpPr>
            <p:nvPr/>
          </p:nvCxnSpPr>
          <p:spPr>
            <a:xfrm>
              <a:off x="28001" y="1386954"/>
              <a:ext cx="1252427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B42C9D03-A8C8-F892-289F-82234890E66B}"/>
                </a:ext>
              </a:extLst>
            </p:cNvPr>
            <p:cNvCxnSpPr>
              <a:cxnSpLocks/>
            </p:cNvCxnSpPr>
            <p:nvPr/>
          </p:nvCxnSpPr>
          <p:spPr>
            <a:xfrm>
              <a:off x="1153428" y="1734725"/>
              <a:ext cx="818613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811697DF-27C8-C6A3-9405-DA856A452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258" y="1097920"/>
            <a:ext cx="4204053" cy="575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48239BC-65C9-B879-C755-6F7E72F2A850}"/>
              </a:ext>
            </a:extLst>
          </p:cNvPr>
          <p:cNvSpPr txBox="1"/>
          <p:nvPr/>
        </p:nvSpPr>
        <p:spPr>
          <a:xfrm>
            <a:off x="5310646" y="-1894317"/>
            <a:ext cx="1567516" cy="67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200" spc="300" dirty="0">
                <a:gradFill>
                  <a:gsLst>
                    <a:gs pos="95000">
                      <a:srgbClr val="F1E39F"/>
                    </a:gs>
                    <a:gs pos="60000">
                      <a:srgbClr val="F7EBC8">
                        <a:lumMod val="25000"/>
                        <a:lumOff val="75000"/>
                      </a:srgbClr>
                    </a:gs>
                    <a:gs pos="30000">
                      <a:srgbClr val="F4E8B6">
                        <a:lumMod val="40000"/>
                        <a:lumOff val="60000"/>
                      </a:srgbClr>
                    </a:gs>
                    <a:gs pos="0">
                      <a:srgbClr val="F7EBC8"/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目录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59D0E52-218C-FD93-39CA-32EC6593B1D3}"/>
              </a:ext>
            </a:extLst>
          </p:cNvPr>
          <p:cNvGrpSpPr/>
          <p:nvPr/>
        </p:nvGrpSpPr>
        <p:grpSpPr>
          <a:xfrm>
            <a:off x="4983481" y="-1603349"/>
            <a:ext cx="2247899" cy="175029"/>
            <a:chOff x="1473795" y="5402580"/>
            <a:chExt cx="3530685" cy="175029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ABEA2F2-F18D-AF9C-754A-44B8E6631D5B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1DD9F767-6D4F-B848-FF52-D5C7D42836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CF40A1CA-24B1-F700-DF37-50452679C7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F2C9E1D-8C47-7600-29EE-26980C97C659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0E0A0BA1-D6A0-8B3D-941C-FE3D8CC291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1506877A-B5A0-5205-F45E-6E9F84728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" name="!!组合 33">
            <a:extLst>
              <a:ext uri="{FF2B5EF4-FFF2-40B4-BE49-F238E27FC236}">
                <a16:creationId xmlns:a16="http://schemas.microsoft.com/office/drawing/2014/main" id="{1391692B-C933-4649-C780-A620831A6510}"/>
              </a:ext>
            </a:extLst>
          </p:cNvPr>
          <p:cNvGrpSpPr/>
          <p:nvPr/>
        </p:nvGrpSpPr>
        <p:grpSpPr>
          <a:xfrm>
            <a:off x="1392772" y="8463418"/>
            <a:ext cx="2027568" cy="2027568"/>
            <a:chOff x="1564623" y="1797502"/>
            <a:chExt cx="2086726" cy="2086726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C2878C2-F91E-FE0D-A71D-7F94F469CB59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12255B1-8293-92C3-8B45-99929F29A18D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8060E8E3-C08C-3B24-C2E1-2C29208AD614}"/>
              </a:ext>
            </a:extLst>
          </p:cNvPr>
          <p:cNvSpPr txBox="1"/>
          <p:nvPr/>
        </p:nvSpPr>
        <p:spPr>
          <a:xfrm>
            <a:off x="1971381" y="8951963"/>
            <a:ext cx="673250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0316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1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1B33DCC-964F-F809-AF6E-E6A26ABA3C0F}"/>
              </a:ext>
            </a:extLst>
          </p:cNvPr>
          <p:cNvSpPr txBox="1"/>
          <p:nvPr/>
        </p:nvSpPr>
        <p:spPr>
          <a:xfrm>
            <a:off x="1598836" y="1142796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第一部分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9E047EF-1441-354E-0377-64AF71009260}"/>
              </a:ext>
            </a:extLst>
          </p:cNvPr>
          <p:cNvSpPr txBox="1"/>
          <p:nvPr/>
        </p:nvSpPr>
        <p:spPr>
          <a:xfrm>
            <a:off x="5299003" y="1142796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第二部分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42A90FD-0DB9-DB8C-7618-1056F3A4CAE7}"/>
              </a:ext>
            </a:extLst>
          </p:cNvPr>
          <p:cNvSpPr txBox="1"/>
          <p:nvPr/>
        </p:nvSpPr>
        <p:spPr>
          <a:xfrm>
            <a:off x="8999170" y="1142796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第三部分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77BB0A6-E4AE-FC9E-13B1-EDD9C570C11B}"/>
              </a:ext>
            </a:extLst>
          </p:cNvPr>
          <p:cNvGrpSpPr>
            <a:grpSpLocks/>
          </p:cNvGrpSpPr>
          <p:nvPr/>
        </p:nvGrpSpPr>
        <p:grpSpPr>
          <a:xfrm>
            <a:off x="5082216" y="8463418"/>
            <a:ext cx="2027568" cy="2027568"/>
            <a:chOff x="1564623" y="1797502"/>
            <a:chExt cx="2086726" cy="208672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E15C8D1-5A12-8699-6C0E-F0F41359501A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95B11D6F-1312-3371-9C23-F649D1C16C5B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E356FB34-AFC8-0AAB-8254-D7530E213C0D}"/>
              </a:ext>
            </a:extLst>
          </p:cNvPr>
          <p:cNvGrpSpPr/>
          <p:nvPr/>
        </p:nvGrpSpPr>
        <p:grpSpPr>
          <a:xfrm>
            <a:off x="8793106" y="8463418"/>
            <a:ext cx="2027568" cy="2027568"/>
            <a:chOff x="1564623" y="1797502"/>
            <a:chExt cx="2086726" cy="208672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994B38D-A456-BE95-9A7C-9D41B7A470B8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77EEE05-7DD5-D12A-C1AE-D93729D39554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98EC829B-6502-FBD0-9220-9A2F2E9EF038}"/>
              </a:ext>
            </a:extLst>
          </p:cNvPr>
          <p:cNvSpPr txBox="1"/>
          <p:nvPr/>
        </p:nvSpPr>
        <p:spPr>
          <a:xfrm>
            <a:off x="5621530" y="8951963"/>
            <a:ext cx="948940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2243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2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F9F969D-1539-63C7-4349-EA1EBF48B5FB}"/>
              </a:ext>
            </a:extLst>
          </p:cNvPr>
          <p:cNvSpPr txBox="1"/>
          <p:nvPr/>
        </p:nvSpPr>
        <p:spPr>
          <a:xfrm>
            <a:off x="1213879" y="1198037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第一部分英文标题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A7BEEF7-C198-B608-EB48-60E8B00E2C57}"/>
              </a:ext>
            </a:extLst>
          </p:cNvPr>
          <p:cNvSpPr txBox="1"/>
          <p:nvPr/>
        </p:nvSpPr>
        <p:spPr>
          <a:xfrm>
            <a:off x="9375063" y="8951963"/>
            <a:ext cx="863654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3240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3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5F8814C-7B17-CA58-DEF2-2351306E20F3}"/>
              </a:ext>
            </a:extLst>
          </p:cNvPr>
          <p:cNvSpPr txBox="1"/>
          <p:nvPr/>
        </p:nvSpPr>
        <p:spPr>
          <a:xfrm>
            <a:off x="4914046" y="1198037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第二部分英文标题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105AD07-EA18-9B72-49C8-CFD58EEC88A8}"/>
              </a:ext>
            </a:extLst>
          </p:cNvPr>
          <p:cNvSpPr txBox="1"/>
          <p:nvPr/>
        </p:nvSpPr>
        <p:spPr>
          <a:xfrm>
            <a:off x="8614213" y="1198037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第三部分英文标题</a:t>
            </a:r>
          </a:p>
        </p:txBody>
      </p:sp>
    </p:spTree>
    <p:extLst>
      <p:ext uri="{BB962C8B-B14F-4D97-AF65-F5344CB8AC3E}">
        <p14:creationId xmlns:p14="http://schemas.microsoft.com/office/powerpoint/2010/main" val="1444054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04891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第七部分</a:t>
            </a:r>
          </a:p>
        </p:txBody>
      </p:sp>
      <p:sp>
        <p:nvSpPr>
          <p:cNvPr id="70" name="矩形 44">
            <a:extLst>
              <a:ext uri="{FF2B5EF4-FFF2-40B4-BE49-F238E27FC236}">
                <a16:creationId xmlns:a16="http://schemas.microsoft.com/office/drawing/2014/main" id="{4971FDCB-42C4-2434-6AC7-24E45E720E63}"/>
              </a:ext>
            </a:extLst>
          </p:cNvPr>
          <p:cNvSpPr/>
          <p:nvPr/>
        </p:nvSpPr>
        <p:spPr>
          <a:xfrm>
            <a:off x="15291752" y="3473341"/>
            <a:ext cx="10434547" cy="2771775"/>
          </a:xfrm>
          <a:prstGeom prst="roundRect">
            <a:avLst>
              <a:gd name="adj" fmla="val 4925"/>
            </a:avLst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2">
                  <a:lumMod val="50000"/>
                  <a:alpha val="2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graphicFrame>
        <p:nvGraphicFramePr>
          <p:cNvPr id="71" name="图表 70">
            <a:extLst>
              <a:ext uri="{FF2B5EF4-FFF2-40B4-BE49-F238E27FC236}">
                <a16:creationId xmlns:a16="http://schemas.microsoft.com/office/drawing/2014/main" id="{12360296-392F-979E-048C-E7B22974B6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0083365"/>
              </p:ext>
            </p:extLst>
          </p:nvPr>
        </p:nvGraphicFramePr>
        <p:xfrm>
          <a:off x="14955357" y="1324618"/>
          <a:ext cx="11012130" cy="49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2" name="文本框 71">
            <a:extLst>
              <a:ext uri="{FF2B5EF4-FFF2-40B4-BE49-F238E27FC236}">
                <a16:creationId xmlns:a16="http://schemas.microsoft.com/office/drawing/2014/main" id="{883B3FB9-0EF7-2B90-C1D9-42D8B7A699C2}"/>
              </a:ext>
            </a:extLst>
          </p:cNvPr>
          <p:cNvSpPr txBox="1"/>
          <p:nvPr/>
        </p:nvSpPr>
        <p:spPr>
          <a:xfrm>
            <a:off x="15547115" y="1242429"/>
            <a:ext cx="2780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D3847">
                    <a:lumMod val="20000"/>
                    <a:lumOff val="8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rPr>
              <a:t>表格</a:t>
            </a:r>
            <a:r>
              <a:rPr lang="zh-CN" altLang="en-US" dirty="0">
                <a:solidFill>
                  <a:srgbClr val="2D3847">
                    <a:lumMod val="20000"/>
                    <a:lumOff val="80000"/>
                  </a:srgbClr>
                </a:solidFill>
                <a:latin typeface="OPPOSans R" panose="00020600040101010101" pitchFamily="18" charset="-122"/>
                <a:ea typeface="思源黑体 CN Regular"/>
              </a:rPr>
              <a:t>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D3847">
                  <a:lumMod val="20000"/>
                  <a:lumOff val="80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1E838E-052C-4779-B6A0-4B9689B90E3B}"/>
              </a:ext>
            </a:extLst>
          </p:cNvPr>
          <p:cNvSpPr txBox="1"/>
          <p:nvPr/>
        </p:nvSpPr>
        <p:spPr>
          <a:xfrm>
            <a:off x="7640453" y="1683955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0E1E47A-6E43-C4A8-E0FF-B05EAE4E57A4}"/>
              </a:ext>
            </a:extLst>
          </p:cNvPr>
          <p:cNvSpPr txBox="1"/>
          <p:nvPr/>
        </p:nvSpPr>
        <p:spPr>
          <a:xfrm>
            <a:off x="2160079" y="-23656654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D521AC8-909C-2A91-0C78-1FF284F39E8F}"/>
              </a:ext>
            </a:extLst>
          </p:cNvPr>
          <p:cNvSpPr txBox="1"/>
          <p:nvPr/>
        </p:nvSpPr>
        <p:spPr>
          <a:xfrm>
            <a:off x="6527743" y="-23656653"/>
            <a:ext cx="1525476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8D6065D-0866-F519-B124-3F1C0C5C371C}"/>
              </a:ext>
            </a:extLst>
          </p:cNvPr>
          <p:cNvSpPr txBox="1"/>
          <p:nvPr/>
        </p:nvSpPr>
        <p:spPr>
          <a:xfrm>
            <a:off x="3306118" y="1683955"/>
            <a:ext cx="1525476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F9E9018-56ED-6329-2345-80ED23D69B46}"/>
              </a:ext>
            </a:extLst>
          </p:cNvPr>
          <p:cNvSpPr txBox="1"/>
          <p:nvPr/>
        </p:nvSpPr>
        <p:spPr>
          <a:xfrm>
            <a:off x="1046015" y="1683955"/>
            <a:ext cx="1525477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D6582F7-8DA2-3ABA-6E96-9BEF69CB837F}"/>
              </a:ext>
            </a:extLst>
          </p:cNvPr>
          <p:cNvSpPr txBox="1"/>
          <p:nvPr/>
        </p:nvSpPr>
        <p:spPr>
          <a:xfrm>
            <a:off x="4425757" y="-23656653"/>
            <a:ext cx="1547885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FBC92DF-1DB0-09A0-7719-01731787523C}"/>
              </a:ext>
            </a:extLst>
          </p:cNvPr>
          <p:cNvSpPr txBox="1"/>
          <p:nvPr/>
        </p:nvSpPr>
        <p:spPr>
          <a:xfrm>
            <a:off x="5480474" y="1683955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D08F9FB-0014-4CA5-7537-37CDF8BD4B8D}"/>
              </a:ext>
            </a:extLst>
          </p:cNvPr>
          <p:cNvSpPr txBox="1"/>
          <p:nvPr/>
        </p:nvSpPr>
        <p:spPr>
          <a:xfrm>
            <a:off x="8826109" y="-23656653"/>
            <a:ext cx="1762281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83FD29F-5430-3181-3ED3-B2269E5BB5F9}"/>
              </a:ext>
            </a:extLst>
          </p:cNvPr>
          <p:cNvSpPr txBox="1"/>
          <p:nvPr/>
        </p:nvSpPr>
        <p:spPr>
          <a:xfrm>
            <a:off x="9920914" y="1683955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43" name="图片 42" descr="Experiments with Tra_ui7qnd">
            <a:extLst>
              <a:ext uri="{FF2B5EF4-FFF2-40B4-BE49-F238E27FC236}">
                <a16:creationId xmlns:a16="http://schemas.microsoft.com/office/drawing/2014/main" id="{F9DF9C4F-AB38-CD65-9E21-035EAEC1F4D7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577" b="32"/>
          <a:stretch/>
        </p:blipFill>
        <p:spPr>
          <a:xfrm>
            <a:off x="0" y="4109671"/>
            <a:ext cx="12192000" cy="2771775"/>
          </a:xfrm>
          <a:prstGeom prst="rect">
            <a:avLst/>
          </a:prstGeom>
        </p:spPr>
      </p:pic>
      <p:pic>
        <p:nvPicPr>
          <p:cNvPr id="69" name="图片 68" descr="Experiments with Tra_ui7qnd">
            <a:extLst>
              <a:ext uri="{FF2B5EF4-FFF2-40B4-BE49-F238E27FC236}">
                <a16:creationId xmlns:a16="http://schemas.microsoft.com/office/drawing/2014/main" id="{64DB130C-FC2F-8BFC-0AE8-CD3C513CEF0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70855"/>
          <a:stretch/>
        </p:blipFill>
        <p:spPr>
          <a:xfrm>
            <a:off x="0" y="-1379"/>
            <a:ext cx="12192000" cy="1997819"/>
          </a:xfrm>
          <a:prstGeom prst="rect">
            <a:avLst/>
          </a:pr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id="{B0D79073-790E-D6A3-0E8D-57A2D0EBAA87}"/>
              </a:ext>
            </a:extLst>
          </p:cNvPr>
          <p:cNvSpPr txBox="1"/>
          <p:nvPr/>
        </p:nvSpPr>
        <p:spPr>
          <a:xfrm flipH="1">
            <a:off x="3258648" y="4086225"/>
            <a:ext cx="5510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prstClr val="white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数据展示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pic>
        <p:nvPicPr>
          <p:cNvPr id="74" name="Picture 2" descr="查看图片">
            <a:extLst>
              <a:ext uri="{FF2B5EF4-FFF2-40B4-BE49-F238E27FC236}">
                <a16:creationId xmlns:a16="http://schemas.microsoft.com/office/drawing/2014/main" id="{4194FF04-182D-0379-C74F-4AAB7D394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0796" y="1097920"/>
            <a:ext cx="4204053" cy="575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矩形: 圆顶角 84">
            <a:extLst>
              <a:ext uri="{FF2B5EF4-FFF2-40B4-BE49-F238E27FC236}">
                <a16:creationId xmlns:a16="http://schemas.microsoft.com/office/drawing/2014/main" id="{BD80A846-A1C2-625C-E5DA-F8D2E359BF5D}"/>
              </a:ext>
            </a:extLst>
          </p:cNvPr>
          <p:cNvSpPr/>
          <p:nvPr/>
        </p:nvSpPr>
        <p:spPr>
          <a:xfrm>
            <a:off x="0" y="7146499"/>
            <a:ext cx="12192000" cy="1342484"/>
          </a:xfrm>
          <a:prstGeom prst="round2SameRect">
            <a:avLst>
              <a:gd name="adj1" fmla="val 8076"/>
              <a:gd name="adj2" fmla="val 0"/>
            </a:avLst>
          </a:prstGeom>
          <a:gradFill>
            <a:gsLst>
              <a:gs pos="93000">
                <a:srgbClr val="00FFFF"/>
              </a:gs>
              <a:gs pos="17000">
                <a:srgbClr val="016DFF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27A85BA-831A-4576-702C-45CE25C3EDEF}"/>
              </a:ext>
            </a:extLst>
          </p:cNvPr>
          <p:cNvGrpSpPr/>
          <p:nvPr/>
        </p:nvGrpSpPr>
        <p:grpSpPr>
          <a:xfrm>
            <a:off x="-7945020" y="1354138"/>
            <a:ext cx="6420491" cy="3652958"/>
            <a:chOff x="-289977" y="1386954"/>
            <a:chExt cx="6420491" cy="365295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388688E6-4279-87FF-3A9A-6548483ED2CA}"/>
                </a:ext>
              </a:extLst>
            </p:cNvPr>
            <p:cNvSpPr/>
            <p:nvPr/>
          </p:nvSpPr>
          <p:spPr>
            <a:xfrm>
              <a:off x="936783" y="1734725"/>
              <a:ext cx="5193731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科技风</a:t>
              </a:r>
              <a:r>
                <a:rPr lang="zh-CN" altLang="en-US" sz="8800" dirty="0"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动态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0BCFC"/>
                    </a:gs>
                    <a:gs pos="0">
                      <a:srgbClr val="21FBFD"/>
                    </a:gs>
                  </a:gsLst>
                  <a:lin ang="36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AA278879-3B4C-9803-23B3-0DECDAFA2B00}"/>
                </a:ext>
              </a:extLst>
            </p:cNvPr>
            <p:cNvSpPr/>
            <p:nvPr/>
          </p:nvSpPr>
          <p:spPr>
            <a:xfrm>
              <a:off x="883595" y="2897122"/>
              <a:ext cx="415498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感谢聆听</a:t>
              </a: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3DEF850-234C-F7EE-07BB-312AD6E64B33}"/>
                </a:ext>
              </a:extLst>
            </p:cNvPr>
            <p:cNvGrpSpPr/>
            <p:nvPr/>
          </p:nvGrpSpPr>
          <p:grpSpPr>
            <a:xfrm>
              <a:off x="-289977" y="4333451"/>
              <a:ext cx="6399323" cy="706461"/>
              <a:chOff x="472124" y="5241279"/>
              <a:chExt cx="6399323" cy="706461"/>
            </a:xfrm>
          </p:grpSpPr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id="{4309723D-769D-3937-6E05-71CC0E33D841}"/>
                  </a:ext>
                </a:extLst>
              </p:cNvPr>
              <p:cNvSpPr/>
              <p:nvPr/>
            </p:nvSpPr>
            <p:spPr>
              <a:xfrm>
                <a:off x="1358592" y="5241279"/>
                <a:ext cx="633535" cy="45719"/>
              </a:xfrm>
              <a:prstGeom prst="parallelogram">
                <a:avLst/>
              </a:prstGeom>
              <a:gradFill>
                <a:gsLst>
                  <a:gs pos="100000">
                    <a:srgbClr val="20BCFC"/>
                  </a:gs>
                  <a:gs pos="0">
                    <a:srgbClr val="21FBFD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6A9E798A-0B21-119D-816B-B2D4F78D7274}"/>
                  </a:ext>
                </a:extLst>
              </p:cNvPr>
              <p:cNvSpPr/>
              <p:nvPr/>
            </p:nvSpPr>
            <p:spPr>
              <a:xfrm>
                <a:off x="1724453" y="5304396"/>
                <a:ext cx="5146994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TECHNOLOGY WIND REPORT </a:t>
                </a:r>
              </a:p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PPT TEMPLATE</a:t>
                </a:r>
              </a:p>
            </p:txBody>
          </p: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0F066568-BA75-EFDE-6F4F-BA0861190E0E}"/>
                  </a:ext>
                </a:extLst>
              </p:cNvPr>
              <p:cNvCxnSpPr/>
              <p:nvPr/>
            </p:nvCxnSpPr>
            <p:spPr>
              <a:xfrm>
                <a:off x="472124" y="5620080"/>
                <a:ext cx="127254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0D1402BF-BC1F-EFA6-475D-1998823241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9772" y="5947740"/>
                <a:ext cx="386072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B892AFFF-31ED-3A50-1591-0858FA98434D}"/>
                </a:ext>
              </a:extLst>
            </p:cNvPr>
            <p:cNvCxnSpPr>
              <a:cxnSpLocks/>
            </p:cNvCxnSpPr>
            <p:nvPr/>
          </p:nvCxnSpPr>
          <p:spPr>
            <a:xfrm>
              <a:off x="28001" y="1386954"/>
              <a:ext cx="1252427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406220E8-0C14-CEB0-A967-46DD2071509C}"/>
                </a:ext>
              </a:extLst>
            </p:cNvPr>
            <p:cNvCxnSpPr>
              <a:cxnSpLocks/>
            </p:cNvCxnSpPr>
            <p:nvPr/>
          </p:nvCxnSpPr>
          <p:spPr>
            <a:xfrm>
              <a:off x="1153428" y="1734725"/>
              <a:ext cx="818613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0010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0.04305 L 2.91667E-6 3.7037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3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4.07407E-6 L 4.58333E-6 -3.68426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2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4.07407E-6 L 4.58333E-6 -3.68426 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21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4.07407E-6 L 4.58333E-6 -3.68426 " pathEditMode="relative" rAng="0" ptsTypes="AA">
                                      <p:cBhvr>
                                        <p:cTn id="12" dur="2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21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4.07407E-6 L 4.58333E-6 -3.68426 " pathEditMode="relative" rAng="0" ptsTypes="AA">
                                      <p:cBhvr>
                                        <p:cTn id="14" dur="2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21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8333E-6 4.07407E-6 L 4.58333E-6 -3.68426 " pathEditMode="relative" rAng="0" ptsTypes="AA">
                                      <p:cBhvr>
                                        <p:cTn id="16" dur="2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21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0.04305 L 2.91667E-6 3.7037 " pathEditMode="relative" rAng="0" ptsTypes="AA">
                                      <p:cBhvr>
                                        <p:cTn id="18" dur="2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303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0.04305 L 2.91667E-6 3.7037 " pathEditMode="relative" rAng="0" ptsTypes="AA">
                                      <p:cBhvr>
                                        <p:cTn id="20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303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0.04305 L 2.91667E-6 3.7037 " pathEditMode="relative" rAng="0" ptsTypes="AA">
                                      <p:cBhvr>
                                        <p:cTn id="22" dur="2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3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4E1E838E-052C-4779-B6A0-4B9689B90E3B}"/>
              </a:ext>
            </a:extLst>
          </p:cNvPr>
          <p:cNvSpPr txBox="1"/>
          <p:nvPr/>
        </p:nvSpPr>
        <p:spPr>
          <a:xfrm>
            <a:off x="7640453" y="8621904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0E1E47A-6E43-C4A8-E0FF-B05EAE4E57A4}"/>
              </a:ext>
            </a:extLst>
          </p:cNvPr>
          <p:cNvSpPr txBox="1"/>
          <p:nvPr/>
        </p:nvSpPr>
        <p:spPr>
          <a:xfrm>
            <a:off x="2160079" y="-28710125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D521AC8-909C-2A91-0C78-1FF284F39E8F}"/>
              </a:ext>
            </a:extLst>
          </p:cNvPr>
          <p:cNvSpPr txBox="1"/>
          <p:nvPr/>
        </p:nvSpPr>
        <p:spPr>
          <a:xfrm>
            <a:off x="6527743" y="-28710124"/>
            <a:ext cx="1525476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8D6065D-0866-F519-B124-3F1C0C5C371C}"/>
              </a:ext>
            </a:extLst>
          </p:cNvPr>
          <p:cNvSpPr txBox="1"/>
          <p:nvPr/>
        </p:nvSpPr>
        <p:spPr>
          <a:xfrm>
            <a:off x="3306118" y="8621904"/>
            <a:ext cx="1525476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F9E9018-56ED-6329-2345-80ED23D69B46}"/>
              </a:ext>
            </a:extLst>
          </p:cNvPr>
          <p:cNvSpPr txBox="1"/>
          <p:nvPr/>
        </p:nvSpPr>
        <p:spPr>
          <a:xfrm>
            <a:off x="1046015" y="8621904"/>
            <a:ext cx="1525477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D6582F7-8DA2-3ABA-6E96-9BEF69CB837F}"/>
              </a:ext>
            </a:extLst>
          </p:cNvPr>
          <p:cNvSpPr txBox="1"/>
          <p:nvPr/>
        </p:nvSpPr>
        <p:spPr>
          <a:xfrm>
            <a:off x="4425757" y="-28710124"/>
            <a:ext cx="1547885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FBC92DF-1DB0-09A0-7719-01731787523C}"/>
              </a:ext>
            </a:extLst>
          </p:cNvPr>
          <p:cNvSpPr txBox="1"/>
          <p:nvPr/>
        </p:nvSpPr>
        <p:spPr>
          <a:xfrm>
            <a:off x="5480474" y="8621904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D08F9FB-0014-4CA5-7537-37CDF8BD4B8D}"/>
              </a:ext>
            </a:extLst>
          </p:cNvPr>
          <p:cNvSpPr txBox="1"/>
          <p:nvPr/>
        </p:nvSpPr>
        <p:spPr>
          <a:xfrm>
            <a:off x="8826109" y="-28710124"/>
            <a:ext cx="1762281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83FD29F-5430-3181-3ED3-B2269E5BB5F9}"/>
              </a:ext>
            </a:extLst>
          </p:cNvPr>
          <p:cNvSpPr txBox="1"/>
          <p:nvPr/>
        </p:nvSpPr>
        <p:spPr>
          <a:xfrm>
            <a:off x="9920914" y="8621904"/>
            <a:ext cx="1425353" cy="281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0B0F0"/>
                    </a:gs>
                    <a:gs pos="0">
                      <a:srgbClr val="4472C4">
                        <a:lumMod val="20000"/>
                        <a:lumOff val="8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0B0F0"/>
                  </a:gs>
                  <a:gs pos="0">
                    <a:srgbClr val="4472C4">
                      <a:lumMod val="20000"/>
                      <a:lumOff val="8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pic>
        <p:nvPicPr>
          <p:cNvPr id="43" name="图片 42" descr="Experiments with Tra_ui7qnd">
            <a:extLst>
              <a:ext uri="{FF2B5EF4-FFF2-40B4-BE49-F238E27FC236}">
                <a16:creationId xmlns:a16="http://schemas.microsoft.com/office/drawing/2014/main" id="{F9DF9C4F-AB38-CD65-9E21-035EAEC1F4D7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577" b="32"/>
          <a:stretch/>
        </p:blipFill>
        <p:spPr>
          <a:xfrm>
            <a:off x="-13290495" y="4086225"/>
            <a:ext cx="12192000" cy="2771775"/>
          </a:xfrm>
          <a:prstGeom prst="rect">
            <a:avLst/>
          </a:prstGeom>
        </p:spPr>
      </p:pic>
      <p:pic>
        <p:nvPicPr>
          <p:cNvPr id="69" name="图片 68" descr="Experiments with Tra_ui7qnd">
            <a:extLst>
              <a:ext uri="{FF2B5EF4-FFF2-40B4-BE49-F238E27FC236}">
                <a16:creationId xmlns:a16="http://schemas.microsoft.com/office/drawing/2014/main" id="{64DB130C-FC2F-8BFC-0AE8-CD3C513CEF0C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70855"/>
          <a:stretch/>
        </p:blipFill>
        <p:spPr>
          <a:xfrm>
            <a:off x="12270417" y="-1379"/>
            <a:ext cx="12192000" cy="1997819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CEF8681-445E-24E1-077A-AE2DF555C91C}"/>
              </a:ext>
            </a:extLst>
          </p:cNvPr>
          <p:cNvSpPr/>
          <p:nvPr/>
        </p:nvSpPr>
        <p:spPr>
          <a:xfrm>
            <a:off x="-1132161" y="-924834"/>
            <a:ext cx="15203714" cy="855209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00000">
                <a:srgbClr val="0B2836">
                  <a:alpha val="0"/>
                </a:srgbClr>
              </a:gs>
              <a:gs pos="0">
                <a:schemeClr val="tx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DFC5033-F611-8D1B-F3B2-BEBFC14A3E10}"/>
              </a:ext>
            </a:extLst>
          </p:cNvPr>
          <p:cNvGrpSpPr/>
          <p:nvPr/>
        </p:nvGrpSpPr>
        <p:grpSpPr>
          <a:xfrm>
            <a:off x="128420" y="1354138"/>
            <a:ext cx="6420491" cy="3652958"/>
            <a:chOff x="-289977" y="1386954"/>
            <a:chExt cx="6420491" cy="3652958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ACD54616-E218-EE9D-34E7-8D3369539859}"/>
                </a:ext>
              </a:extLst>
            </p:cNvPr>
            <p:cNvSpPr/>
            <p:nvPr/>
          </p:nvSpPr>
          <p:spPr>
            <a:xfrm>
              <a:off x="936783" y="1734725"/>
              <a:ext cx="5193731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科技风</a:t>
              </a:r>
              <a:r>
                <a:rPr lang="zh-CN" altLang="en-US" sz="8800" dirty="0"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动态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0BCFC"/>
                    </a:gs>
                    <a:gs pos="0">
                      <a:srgbClr val="21FBFD"/>
                    </a:gs>
                  </a:gsLst>
                  <a:lin ang="36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F5B9064-8C20-CB52-3961-1F52C7A8450E}"/>
                </a:ext>
              </a:extLst>
            </p:cNvPr>
            <p:cNvSpPr/>
            <p:nvPr/>
          </p:nvSpPr>
          <p:spPr>
            <a:xfrm>
              <a:off x="883595" y="2897122"/>
              <a:ext cx="4154984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感谢聆听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42D6FE5-DDA4-3EE5-2BAA-EE82BFCC97B0}"/>
                </a:ext>
              </a:extLst>
            </p:cNvPr>
            <p:cNvGrpSpPr/>
            <p:nvPr/>
          </p:nvGrpSpPr>
          <p:grpSpPr>
            <a:xfrm>
              <a:off x="-289977" y="4333451"/>
              <a:ext cx="6399323" cy="706461"/>
              <a:chOff x="472124" y="5241279"/>
              <a:chExt cx="6399323" cy="706461"/>
            </a:xfrm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6AC6CE74-D700-3866-CE60-C0BBD2E7A7FB}"/>
                  </a:ext>
                </a:extLst>
              </p:cNvPr>
              <p:cNvSpPr/>
              <p:nvPr/>
            </p:nvSpPr>
            <p:spPr>
              <a:xfrm>
                <a:off x="1358592" y="5241279"/>
                <a:ext cx="633535" cy="45719"/>
              </a:xfrm>
              <a:prstGeom prst="parallelogram">
                <a:avLst/>
              </a:prstGeom>
              <a:gradFill>
                <a:gsLst>
                  <a:gs pos="100000">
                    <a:srgbClr val="20BCFC"/>
                  </a:gs>
                  <a:gs pos="0">
                    <a:srgbClr val="21FBFD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4DA08F95-1C62-AC73-0B41-34D651EB1A05}"/>
                  </a:ext>
                </a:extLst>
              </p:cNvPr>
              <p:cNvSpPr/>
              <p:nvPr/>
            </p:nvSpPr>
            <p:spPr>
              <a:xfrm>
                <a:off x="1724453" y="5304396"/>
                <a:ext cx="5146994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TECHNOLOGY WIND REPORT </a:t>
                </a:r>
              </a:p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PPT TEMPLATE</a:t>
                </a: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BF52B5C0-55C3-660C-C8B1-2F127C76021B}"/>
                  </a:ext>
                </a:extLst>
              </p:cNvPr>
              <p:cNvCxnSpPr/>
              <p:nvPr/>
            </p:nvCxnSpPr>
            <p:spPr>
              <a:xfrm>
                <a:off x="472124" y="5620080"/>
                <a:ext cx="127254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ADB3FF71-0558-2389-F4D0-926E74A6DF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9772" y="5947740"/>
                <a:ext cx="386072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9018964-85E6-E84D-3E65-898913333FBC}"/>
                </a:ext>
              </a:extLst>
            </p:cNvPr>
            <p:cNvCxnSpPr>
              <a:cxnSpLocks/>
            </p:cNvCxnSpPr>
            <p:nvPr/>
          </p:nvCxnSpPr>
          <p:spPr>
            <a:xfrm>
              <a:off x="28001" y="1386954"/>
              <a:ext cx="1252427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243D69D7-1AF7-81A9-E6B5-A30D7704A5E1}"/>
                </a:ext>
              </a:extLst>
            </p:cNvPr>
            <p:cNvCxnSpPr>
              <a:cxnSpLocks/>
            </p:cNvCxnSpPr>
            <p:nvPr/>
          </p:nvCxnSpPr>
          <p:spPr>
            <a:xfrm>
              <a:off x="1153428" y="1734725"/>
              <a:ext cx="818613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A92B2726-E429-B950-A0C4-7DF3BE7CF3F3}"/>
              </a:ext>
            </a:extLst>
          </p:cNvPr>
          <p:cNvSpPr/>
          <p:nvPr/>
        </p:nvSpPr>
        <p:spPr>
          <a:xfrm>
            <a:off x="0" y="5515516"/>
            <a:ext cx="12192000" cy="1342484"/>
          </a:xfrm>
          <a:prstGeom prst="round2SameRect">
            <a:avLst>
              <a:gd name="adj1" fmla="val 8076"/>
              <a:gd name="adj2" fmla="val 0"/>
            </a:avLst>
          </a:prstGeom>
          <a:gradFill>
            <a:gsLst>
              <a:gs pos="93000">
                <a:srgbClr val="00FFFF"/>
              </a:gs>
              <a:gs pos="17000">
                <a:srgbClr val="016DFF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31" name="Picture 2" descr="查看图片">
            <a:extLst>
              <a:ext uri="{FF2B5EF4-FFF2-40B4-BE49-F238E27FC236}">
                <a16:creationId xmlns:a16="http://schemas.microsoft.com/office/drawing/2014/main" id="{A498AE8F-5485-1080-0FBE-B242F3B29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334" y="1097920"/>
            <a:ext cx="4204053" cy="575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53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源啊圆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YUAN A YUAN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爱生活爱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KOS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专家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-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演示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MOS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专家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-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演示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vxgmy888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486AF01-6BE0-2561-F6EC-FABF037A033E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源啊圆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44DBDC4-06BA-651F-A88C-F6F3753BC3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714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xperiments with Tra_ui7qnd">
            <a:extLst>
              <a:ext uri="{FF2B5EF4-FFF2-40B4-BE49-F238E27FC236}">
                <a16:creationId xmlns:a16="http://schemas.microsoft.com/office/drawing/2014/main" id="{66E6191F-4870-3020-0504-79536FC56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43565"/>
          </a:xfrm>
          <a:prstGeom prst="rect">
            <a:avLst/>
          </a:prstGeom>
        </p:spPr>
      </p:pic>
      <p:sp>
        <p:nvSpPr>
          <p:cNvPr id="59" name="矩形: 圆顶角 58">
            <a:extLst>
              <a:ext uri="{FF2B5EF4-FFF2-40B4-BE49-F238E27FC236}">
                <a16:creationId xmlns:a16="http://schemas.microsoft.com/office/drawing/2014/main" id="{E5818561-336D-071A-E153-6685713F4CCC}"/>
              </a:ext>
            </a:extLst>
          </p:cNvPr>
          <p:cNvSpPr/>
          <p:nvPr/>
        </p:nvSpPr>
        <p:spPr>
          <a:xfrm>
            <a:off x="0" y="4603412"/>
            <a:ext cx="12192000" cy="1342484"/>
          </a:xfrm>
          <a:prstGeom prst="round2SameRect">
            <a:avLst>
              <a:gd name="adj1" fmla="val 8076"/>
              <a:gd name="adj2" fmla="val 0"/>
            </a:avLst>
          </a:prstGeom>
          <a:gradFill>
            <a:gsLst>
              <a:gs pos="61000">
                <a:srgbClr val="016DFF">
                  <a:alpha val="80000"/>
                </a:srgbClr>
              </a:gs>
              <a:gs pos="100000">
                <a:srgbClr val="016DFF">
                  <a:alpha val="98000"/>
                </a:srgbClr>
              </a:gs>
              <a:gs pos="17000">
                <a:srgbClr val="016DFF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grpSp>
        <p:nvGrpSpPr>
          <p:cNvPr id="34" name="!!组合 33">
            <a:extLst>
              <a:ext uri="{FF2B5EF4-FFF2-40B4-BE49-F238E27FC236}">
                <a16:creationId xmlns:a16="http://schemas.microsoft.com/office/drawing/2014/main" id="{9DE9B256-1D1E-9017-397B-494690A263DB}"/>
              </a:ext>
            </a:extLst>
          </p:cNvPr>
          <p:cNvGrpSpPr/>
          <p:nvPr/>
        </p:nvGrpSpPr>
        <p:grpSpPr>
          <a:xfrm>
            <a:off x="1392772" y="1786888"/>
            <a:ext cx="2027568" cy="2027568"/>
            <a:chOff x="1564623" y="1797502"/>
            <a:chExt cx="2086726" cy="208672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EBAF846-7A3E-BEC6-7E9B-BA073BFF7E3D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5AF8E66C-EBED-1598-494C-3556E7E5204D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5F8D413-9545-8BA7-6B49-E7DD98E351C6}"/>
              </a:ext>
            </a:extLst>
          </p:cNvPr>
          <p:cNvSpPr txBox="1"/>
          <p:nvPr/>
        </p:nvSpPr>
        <p:spPr>
          <a:xfrm>
            <a:off x="1971381" y="2275433"/>
            <a:ext cx="673250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0316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1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4607AF9-9371-BDBD-07C3-E6DE87C0668B}"/>
              </a:ext>
            </a:extLst>
          </p:cNvPr>
          <p:cNvSpPr txBox="1"/>
          <p:nvPr/>
        </p:nvSpPr>
        <p:spPr>
          <a:xfrm>
            <a:off x="1598836" y="475143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第一部分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846F517-F091-F83D-B960-B99F09F5F696}"/>
              </a:ext>
            </a:extLst>
          </p:cNvPr>
          <p:cNvSpPr txBox="1"/>
          <p:nvPr/>
        </p:nvSpPr>
        <p:spPr>
          <a:xfrm>
            <a:off x="5299003" y="475143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第二部分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00D3A5B-9361-9E37-0BA6-C2BF7DA8A316}"/>
              </a:ext>
            </a:extLst>
          </p:cNvPr>
          <p:cNvSpPr txBox="1"/>
          <p:nvPr/>
        </p:nvSpPr>
        <p:spPr>
          <a:xfrm>
            <a:off x="8999170" y="475143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第三部分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9B2B2C0-8855-B56E-FB35-E5F0B6A853E9}"/>
              </a:ext>
            </a:extLst>
          </p:cNvPr>
          <p:cNvGrpSpPr>
            <a:grpSpLocks/>
          </p:cNvGrpSpPr>
          <p:nvPr/>
        </p:nvGrpSpPr>
        <p:grpSpPr>
          <a:xfrm>
            <a:off x="5082216" y="1786888"/>
            <a:ext cx="2027568" cy="2027568"/>
            <a:chOff x="1564623" y="1797502"/>
            <a:chExt cx="2086726" cy="2086726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BFC4D67-1D6E-E5D2-FC95-64E0F007A2C3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3C8DE6B-6429-A780-1A95-7FE44D79FDF4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0DE354C-BC6F-D1DF-4FF3-10EAC3821672}"/>
              </a:ext>
            </a:extLst>
          </p:cNvPr>
          <p:cNvGrpSpPr/>
          <p:nvPr/>
        </p:nvGrpSpPr>
        <p:grpSpPr>
          <a:xfrm>
            <a:off x="8793106" y="1786888"/>
            <a:ext cx="2027568" cy="2027568"/>
            <a:chOff x="1564623" y="1797502"/>
            <a:chExt cx="2086726" cy="2086726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23D6DA6-6F9F-06E5-EB04-D2F2CF95F988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A62EF1B-1358-2E06-785A-084C2052132B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20D44D92-2248-BE78-8F37-8D12017A7DF5}"/>
              </a:ext>
            </a:extLst>
          </p:cNvPr>
          <p:cNvSpPr txBox="1"/>
          <p:nvPr/>
        </p:nvSpPr>
        <p:spPr>
          <a:xfrm>
            <a:off x="5621530" y="2275433"/>
            <a:ext cx="948940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2243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2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87BCA75-D16F-CBC0-06FA-8FE5B18F5251}"/>
              </a:ext>
            </a:extLst>
          </p:cNvPr>
          <p:cNvSpPr txBox="1"/>
          <p:nvPr/>
        </p:nvSpPr>
        <p:spPr>
          <a:xfrm>
            <a:off x="1213879" y="530384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第一部分英文标题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670C3C8-CEF7-FAF1-FEE8-556AAF9EA043}"/>
              </a:ext>
            </a:extLst>
          </p:cNvPr>
          <p:cNvSpPr txBox="1"/>
          <p:nvPr/>
        </p:nvSpPr>
        <p:spPr>
          <a:xfrm>
            <a:off x="9375063" y="2275433"/>
            <a:ext cx="863654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3240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3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23C56D3-401D-0115-B976-4401734BF2FE}"/>
              </a:ext>
            </a:extLst>
          </p:cNvPr>
          <p:cNvSpPr txBox="1"/>
          <p:nvPr/>
        </p:nvSpPr>
        <p:spPr>
          <a:xfrm>
            <a:off x="4914046" y="530384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第二部分英文标题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D191DF0-8258-93C5-82E2-91896EF7E79A}"/>
              </a:ext>
            </a:extLst>
          </p:cNvPr>
          <p:cNvSpPr txBox="1"/>
          <p:nvPr/>
        </p:nvSpPr>
        <p:spPr>
          <a:xfrm>
            <a:off x="8614213" y="530384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第三部分英文标题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42EADB-03CE-C12F-2504-AB1867CB4A3D}"/>
              </a:ext>
            </a:extLst>
          </p:cNvPr>
          <p:cNvSpPr txBox="1"/>
          <p:nvPr/>
        </p:nvSpPr>
        <p:spPr>
          <a:xfrm>
            <a:off x="5310646" y="366726"/>
            <a:ext cx="1567516" cy="67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200" spc="300" dirty="0">
                <a:gradFill>
                  <a:gsLst>
                    <a:gs pos="95000">
                      <a:srgbClr val="F1E39F"/>
                    </a:gs>
                    <a:gs pos="60000">
                      <a:srgbClr val="F7EBC8">
                        <a:lumMod val="25000"/>
                        <a:lumOff val="75000"/>
                      </a:srgbClr>
                    </a:gs>
                    <a:gs pos="30000">
                      <a:srgbClr val="F4E8B6">
                        <a:lumMod val="40000"/>
                        <a:lumOff val="60000"/>
                      </a:srgbClr>
                    </a:gs>
                    <a:gs pos="0">
                      <a:srgbClr val="F7EBC8"/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目录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478C2F1-6350-9190-B336-6D6AB67B3E9D}"/>
              </a:ext>
            </a:extLst>
          </p:cNvPr>
          <p:cNvGrpSpPr/>
          <p:nvPr/>
        </p:nvGrpSpPr>
        <p:grpSpPr>
          <a:xfrm>
            <a:off x="4983481" y="657694"/>
            <a:ext cx="2247899" cy="175029"/>
            <a:chOff x="1473795" y="5402580"/>
            <a:chExt cx="3530685" cy="175029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76D4884-996B-6F4E-8FED-B63201CB271A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1B01235C-3962-9FCC-26B0-BEC8E9AE3E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4EC82F5E-10C0-95DD-4CC8-9C945B0970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DFB30B0-6B8A-ECB4-7DEE-39B87CE4C71C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11B96FA-2A5B-23BD-86CE-C6151D02D6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C61C33CE-52BA-C0FC-6B9B-02FADA0142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0" name="Picture 2" descr="查看图片">
            <a:extLst>
              <a:ext uri="{FF2B5EF4-FFF2-40B4-BE49-F238E27FC236}">
                <a16:creationId xmlns:a16="http://schemas.microsoft.com/office/drawing/2014/main" id="{85DEFE0A-4C4F-4D85-CAC0-1A362BC54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593" y="1097920"/>
            <a:ext cx="4204053" cy="575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查看图片">
            <a:extLst>
              <a:ext uri="{FF2B5EF4-FFF2-40B4-BE49-F238E27FC236}">
                <a16:creationId xmlns:a16="http://schemas.microsoft.com/office/drawing/2014/main" id="{6F72578D-C34D-3CF6-BFEF-120B565E5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7874" y="7847757"/>
            <a:ext cx="48974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A18E40A7-0AE8-1FDA-75A9-93C803ABE64B}"/>
              </a:ext>
            </a:extLst>
          </p:cNvPr>
          <p:cNvGrpSpPr/>
          <p:nvPr/>
        </p:nvGrpSpPr>
        <p:grpSpPr>
          <a:xfrm>
            <a:off x="-7831370" y="1354138"/>
            <a:ext cx="6355396" cy="3652958"/>
            <a:chOff x="-289977" y="1386954"/>
            <a:chExt cx="6355396" cy="3652958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EC45141-4271-28B5-248F-82DBA065B4DC}"/>
                </a:ext>
              </a:extLst>
            </p:cNvPr>
            <p:cNvSpPr/>
            <p:nvPr/>
          </p:nvSpPr>
          <p:spPr>
            <a:xfrm>
              <a:off x="871688" y="1676067"/>
              <a:ext cx="5193731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科技风</a:t>
              </a:r>
              <a:r>
                <a:rPr lang="zh-CN" altLang="en-US" sz="8800" dirty="0"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  <a:cs typeface="阿里巴巴普惠体 Medium" panose="00020600040101010101" pitchFamily="18" charset="-122"/>
                </a:rPr>
                <a:t>动态</a:t>
              </a:r>
              <a:endParaRPr kumimoji="0" lang="zh-CN" altLang="en-US" sz="8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0BCFC"/>
                    </a:gs>
                    <a:gs pos="0">
                      <a:srgbClr val="21FBFD"/>
                    </a:gs>
                  </a:gsLst>
                  <a:lin ang="3600000" scaled="0"/>
                </a:gradFill>
                <a:effectLst/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Medium" panose="00020600040101010101" pitchFamily="18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B09D97B5-C7CA-7FAA-B836-71B62107E7B7}"/>
                </a:ext>
              </a:extLst>
            </p:cNvPr>
            <p:cNvSpPr/>
            <p:nvPr/>
          </p:nvSpPr>
          <p:spPr>
            <a:xfrm>
              <a:off x="809602" y="2844612"/>
              <a:ext cx="4570162" cy="135421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PPT</a:t>
              </a: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20BCFC"/>
                      </a:gs>
                      <a:gs pos="0">
                        <a:srgbClr val="21FBFD"/>
                      </a:gs>
                    </a:gsLst>
                    <a:lin ang="3600000" scaled="0"/>
                  </a:gradFill>
                  <a:effectLst/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模板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025B7946-DC8A-5B17-914E-6CD5453CA27D}"/>
                </a:ext>
              </a:extLst>
            </p:cNvPr>
            <p:cNvGrpSpPr/>
            <p:nvPr/>
          </p:nvGrpSpPr>
          <p:grpSpPr>
            <a:xfrm>
              <a:off x="-289977" y="4333451"/>
              <a:ext cx="6308659" cy="706461"/>
              <a:chOff x="472124" y="5241279"/>
              <a:chExt cx="6308659" cy="706461"/>
            </a:xfrm>
          </p:grpSpPr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316C0AC3-01FA-A531-CFD8-394013857106}"/>
                  </a:ext>
                </a:extLst>
              </p:cNvPr>
              <p:cNvSpPr/>
              <p:nvPr/>
            </p:nvSpPr>
            <p:spPr>
              <a:xfrm>
                <a:off x="1358592" y="5241279"/>
                <a:ext cx="633535" cy="45719"/>
              </a:xfrm>
              <a:prstGeom prst="parallelogram">
                <a:avLst/>
              </a:prstGeom>
              <a:gradFill>
                <a:gsLst>
                  <a:gs pos="100000">
                    <a:srgbClr val="20BCFC"/>
                  </a:gs>
                  <a:gs pos="0">
                    <a:srgbClr val="21FBFD"/>
                  </a:gs>
                </a:gsLst>
                <a:lin ang="3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50904C76-BCBA-1C75-94DF-30DD8BE30B60}"/>
                  </a:ext>
                </a:extLst>
              </p:cNvPr>
              <p:cNvSpPr/>
              <p:nvPr/>
            </p:nvSpPr>
            <p:spPr>
              <a:xfrm>
                <a:off x="1633789" y="5342999"/>
                <a:ext cx="5146994" cy="5539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TECHNOLOGY WIND REPORT </a:t>
                </a:r>
              </a:p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优设标题黑" panose="00000500000000000000" pitchFamily="2" charset="-122"/>
                    <a:ea typeface="优设标题黑" panose="00000500000000000000" pitchFamily="2" charset="-122"/>
                    <a:cs typeface="阿里巴巴普惠体 Medium" panose="00020600040101010101" pitchFamily="18" charset="-122"/>
                  </a:rPr>
                  <a:t>PPT TEMPLATE</a:t>
                </a: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AC13EF26-597C-DEC0-F10B-EEBA13B3BADC}"/>
                  </a:ext>
                </a:extLst>
              </p:cNvPr>
              <p:cNvCxnSpPr/>
              <p:nvPr/>
            </p:nvCxnSpPr>
            <p:spPr>
              <a:xfrm>
                <a:off x="472124" y="5620080"/>
                <a:ext cx="1272540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36614E99-AA14-2851-2423-6A35E74391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79772" y="5947740"/>
                <a:ext cx="386072" cy="0"/>
              </a:xfrm>
              <a:prstGeom prst="line">
                <a:avLst/>
              </a:prstGeom>
              <a:ln>
                <a:gradFill>
                  <a:gsLst>
                    <a:gs pos="0">
                      <a:srgbClr val="20BCFC">
                        <a:alpha val="0"/>
                      </a:srgbClr>
                    </a:gs>
                    <a:gs pos="100000">
                      <a:srgbClr val="21FBF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86A0E36-D040-E996-94A5-C51919B28A59}"/>
                </a:ext>
              </a:extLst>
            </p:cNvPr>
            <p:cNvCxnSpPr>
              <a:cxnSpLocks/>
            </p:cNvCxnSpPr>
            <p:nvPr/>
          </p:nvCxnSpPr>
          <p:spPr>
            <a:xfrm>
              <a:off x="28001" y="1386954"/>
              <a:ext cx="1252427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7683F832-16E4-A021-88F6-8B58A267BB90}"/>
                </a:ext>
              </a:extLst>
            </p:cNvPr>
            <p:cNvCxnSpPr>
              <a:cxnSpLocks/>
            </p:cNvCxnSpPr>
            <p:nvPr/>
          </p:nvCxnSpPr>
          <p:spPr>
            <a:xfrm>
              <a:off x="1153428" y="1734725"/>
              <a:ext cx="818613" cy="0"/>
            </a:xfrm>
            <a:prstGeom prst="line">
              <a:avLst/>
            </a:prstGeom>
            <a:ln>
              <a:gradFill>
                <a:gsLst>
                  <a:gs pos="0">
                    <a:srgbClr val="20BCFC">
                      <a:alpha val="0"/>
                    </a:srgbClr>
                  </a:gs>
                  <a:gs pos="100000">
                    <a:srgbClr val="21FBFD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02330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xperiments with Tra_ui7qnd">
            <a:extLst>
              <a:ext uri="{FF2B5EF4-FFF2-40B4-BE49-F238E27FC236}">
                <a16:creationId xmlns:a16="http://schemas.microsoft.com/office/drawing/2014/main" id="{66E6191F-4870-3020-0504-79536FC56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19501"/>
          </a:xfrm>
          <a:prstGeom prst="rect">
            <a:avLst/>
          </a:prstGeom>
        </p:spPr>
      </p:pic>
      <p:grpSp>
        <p:nvGrpSpPr>
          <p:cNvPr id="34" name="!!组合 33">
            <a:extLst>
              <a:ext uri="{FF2B5EF4-FFF2-40B4-BE49-F238E27FC236}">
                <a16:creationId xmlns:a16="http://schemas.microsoft.com/office/drawing/2014/main" id="{9DE9B256-1D1E-9017-397B-494690A263DB}"/>
              </a:ext>
            </a:extLst>
          </p:cNvPr>
          <p:cNvGrpSpPr/>
          <p:nvPr/>
        </p:nvGrpSpPr>
        <p:grpSpPr>
          <a:xfrm>
            <a:off x="5053212" y="1421128"/>
            <a:ext cx="2027568" cy="2027568"/>
            <a:chOff x="1564623" y="1797502"/>
            <a:chExt cx="2086726" cy="208672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EBAF846-7A3E-BEC6-7E9B-BA073BFF7E3D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5AF8E66C-EBED-1598-494C-3556E7E5204D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E5F8D413-9545-8BA7-6B49-E7DD98E351C6}"/>
              </a:ext>
            </a:extLst>
          </p:cNvPr>
          <p:cNvSpPr txBox="1"/>
          <p:nvPr/>
        </p:nvSpPr>
        <p:spPr>
          <a:xfrm>
            <a:off x="5631821" y="1909673"/>
            <a:ext cx="673250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0316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1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4607AF9-9371-BDBD-07C3-E6DE87C0668B}"/>
              </a:ext>
            </a:extLst>
          </p:cNvPr>
          <p:cNvSpPr txBox="1"/>
          <p:nvPr/>
        </p:nvSpPr>
        <p:spPr>
          <a:xfrm>
            <a:off x="5259276" y="4385674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第一部分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87BCA75-D16F-CBC0-06FA-8FE5B18F5251}"/>
              </a:ext>
            </a:extLst>
          </p:cNvPr>
          <p:cNvSpPr txBox="1"/>
          <p:nvPr/>
        </p:nvSpPr>
        <p:spPr>
          <a:xfrm>
            <a:off x="4874319" y="4938085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第一部分英文标题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C42EADB-03CE-C12F-2504-AB1867CB4A3D}"/>
              </a:ext>
            </a:extLst>
          </p:cNvPr>
          <p:cNvSpPr txBox="1"/>
          <p:nvPr/>
        </p:nvSpPr>
        <p:spPr>
          <a:xfrm>
            <a:off x="5310646" y="-5819699"/>
            <a:ext cx="1567516" cy="673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3200" spc="300" dirty="0">
                <a:gradFill>
                  <a:gsLst>
                    <a:gs pos="95000">
                      <a:srgbClr val="F1E39F"/>
                    </a:gs>
                    <a:gs pos="60000">
                      <a:srgbClr val="F7EBC8">
                        <a:lumMod val="25000"/>
                        <a:lumOff val="75000"/>
                      </a:srgbClr>
                    </a:gs>
                    <a:gs pos="30000">
                      <a:srgbClr val="F4E8B6">
                        <a:lumMod val="40000"/>
                        <a:lumOff val="60000"/>
                      </a:srgbClr>
                    </a:gs>
                    <a:gs pos="0">
                      <a:srgbClr val="F7EBC8"/>
                    </a:gs>
                  </a:gsLst>
                  <a:lin ang="5400000" scaled="0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目录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478C2F1-6350-9190-B336-6D6AB67B3E9D}"/>
              </a:ext>
            </a:extLst>
          </p:cNvPr>
          <p:cNvGrpSpPr/>
          <p:nvPr/>
        </p:nvGrpSpPr>
        <p:grpSpPr>
          <a:xfrm>
            <a:off x="4983481" y="-5528731"/>
            <a:ext cx="2247899" cy="175029"/>
            <a:chOff x="1473795" y="5402580"/>
            <a:chExt cx="3530685" cy="175029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D76D4884-996B-6F4E-8FED-B63201CB271A}"/>
                </a:ext>
              </a:extLst>
            </p:cNvPr>
            <p:cNvGrpSpPr/>
            <p:nvPr/>
          </p:nvGrpSpPr>
          <p:grpSpPr>
            <a:xfrm>
              <a:off x="1473795" y="5402580"/>
              <a:ext cx="569160" cy="175029"/>
              <a:chOff x="8918448" y="5388864"/>
              <a:chExt cx="475488" cy="146223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1B01235C-3962-9FCC-26B0-BEC8E9AE3E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4EC82F5E-10C0-95DD-4CC8-9C945B0970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DFB30B0-6B8A-ECB4-7DEE-39B87CE4C71C}"/>
                </a:ext>
              </a:extLst>
            </p:cNvPr>
            <p:cNvGrpSpPr/>
            <p:nvPr/>
          </p:nvGrpSpPr>
          <p:grpSpPr>
            <a:xfrm flipH="1">
              <a:off x="4435320" y="5402580"/>
              <a:ext cx="569160" cy="175029"/>
              <a:chOff x="8918448" y="5388864"/>
              <a:chExt cx="475488" cy="146223"/>
            </a:xfrm>
          </p:grpSpPr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911B96FA-2A5B-23BD-86CE-C6151D02D6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18448" y="5388864"/>
                <a:ext cx="475488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C61C33CE-52BA-C0FC-6B9B-02FADA0142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6060" y="5535087"/>
                <a:ext cx="277876" cy="0"/>
              </a:xfrm>
              <a:prstGeom prst="line">
                <a:avLst/>
              </a:prstGeom>
              <a:ln w="63500" cap="rnd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2B2A4315-92DE-AA86-C543-92F03D873341}"/>
              </a:ext>
            </a:extLst>
          </p:cNvPr>
          <p:cNvSpPr txBox="1"/>
          <p:nvPr/>
        </p:nvSpPr>
        <p:spPr>
          <a:xfrm>
            <a:off x="5299003" y="-111129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第二部分</a:t>
            </a:r>
          </a:p>
        </p:txBody>
      </p:sp>
      <p:grpSp>
        <p:nvGrpSpPr>
          <p:cNvPr id="31" name="组合 43">
            <a:extLst>
              <a:ext uri="{FF2B5EF4-FFF2-40B4-BE49-F238E27FC236}">
                <a16:creationId xmlns:a16="http://schemas.microsoft.com/office/drawing/2014/main" id="{151DF1FB-8902-1197-02A0-948DBE0F591D}"/>
              </a:ext>
            </a:extLst>
          </p:cNvPr>
          <p:cNvGrpSpPr>
            <a:grpSpLocks/>
          </p:cNvGrpSpPr>
          <p:nvPr/>
        </p:nvGrpSpPr>
        <p:grpSpPr>
          <a:xfrm>
            <a:off x="5082216" y="-4075838"/>
            <a:ext cx="2027568" cy="2027568"/>
            <a:chOff x="1564623" y="1797502"/>
            <a:chExt cx="2086726" cy="2086726"/>
          </a:xfrm>
        </p:grpSpPr>
        <p:sp>
          <p:nvSpPr>
            <p:cNvPr id="32" name="椭圆 44">
              <a:extLst>
                <a:ext uri="{FF2B5EF4-FFF2-40B4-BE49-F238E27FC236}">
                  <a16:creationId xmlns:a16="http://schemas.microsoft.com/office/drawing/2014/main" id="{3C0D69E7-29A0-DFD0-53BB-08C75788B31E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3" name="椭圆 45">
              <a:extLst>
                <a:ext uri="{FF2B5EF4-FFF2-40B4-BE49-F238E27FC236}">
                  <a16:creationId xmlns:a16="http://schemas.microsoft.com/office/drawing/2014/main" id="{3A7F792C-640E-84D5-271E-DB94269E108A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E17A1DC8-D974-BB12-B88E-BF880648C41A}"/>
              </a:ext>
            </a:extLst>
          </p:cNvPr>
          <p:cNvSpPr txBox="1"/>
          <p:nvPr/>
        </p:nvSpPr>
        <p:spPr>
          <a:xfrm>
            <a:off x="5621530" y="-3587293"/>
            <a:ext cx="948940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2243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2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326108A-B933-DD6F-EABB-927C23D87055}"/>
              </a:ext>
            </a:extLst>
          </p:cNvPr>
          <p:cNvSpPr txBox="1"/>
          <p:nvPr/>
        </p:nvSpPr>
        <p:spPr>
          <a:xfrm>
            <a:off x="4914046" y="-558881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第二部分英文标题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2D102D5-9A0C-18C9-6BBD-D15D59C0F43D}"/>
              </a:ext>
            </a:extLst>
          </p:cNvPr>
          <p:cNvSpPr txBox="1"/>
          <p:nvPr/>
        </p:nvSpPr>
        <p:spPr>
          <a:xfrm>
            <a:off x="8999170" y="10042873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第三部分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79792B9-B5E0-70A2-35D6-50BA29D83E1A}"/>
              </a:ext>
            </a:extLst>
          </p:cNvPr>
          <p:cNvGrpSpPr/>
          <p:nvPr/>
        </p:nvGrpSpPr>
        <p:grpSpPr>
          <a:xfrm>
            <a:off x="8793106" y="7078327"/>
            <a:ext cx="2027568" cy="2027568"/>
            <a:chOff x="1564623" y="1797502"/>
            <a:chExt cx="2086726" cy="2086726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1076FDEA-D24F-15CA-6F9E-EC3CAEF4677B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>
              <a:gsLst>
                <a:gs pos="95000">
                  <a:srgbClr val="016DFF"/>
                </a:gs>
                <a:gs pos="53000">
                  <a:srgbClr val="010915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B1106329-D860-B013-7BC3-0E94B7356647}"/>
                </a:ext>
              </a:extLst>
            </p:cNvPr>
            <p:cNvSpPr/>
            <p:nvPr/>
          </p:nvSpPr>
          <p:spPr>
            <a:xfrm>
              <a:off x="1564623" y="1797502"/>
              <a:ext cx="2086726" cy="2086726"/>
            </a:xfrm>
            <a:prstGeom prst="ellipse">
              <a:avLst/>
            </a:prstGeom>
            <a:gradFill flip="none" rotWithShape="1">
              <a:gsLst>
                <a:gs pos="87000">
                  <a:srgbClr val="00FFFF"/>
                </a:gs>
                <a:gs pos="55000">
                  <a:srgbClr val="010915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CDC39223-D8B1-FCAD-21ED-4980BD6D51DD}"/>
              </a:ext>
            </a:extLst>
          </p:cNvPr>
          <p:cNvSpPr txBox="1"/>
          <p:nvPr/>
        </p:nvSpPr>
        <p:spPr>
          <a:xfrm>
            <a:off x="9375063" y="7566872"/>
            <a:ext cx="863654" cy="1246726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3240"/>
              </a:avLst>
            </a:prstTxWarp>
            <a:spAutoFit/>
          </a:bodyPr>
          <a:lstStyle/>
          <a:p>
            <a:pPr algn="ctr"/>
            <a:r>
              <a:rPr lang="en-US" altLang="zh-CN" sz="8800" dirty="0">
                <a:ln w="6350">
                  <a:solidFill>
                    <a:srgbClr val="00FFFF">
                      <a:alpha val="77000"/>
                    </a:srgbClr>
                  </a:solidFill>
                </a:ln>
                <a:gradFill flip="none" rotWithShape="1">
                  <a:gsLst>
                    <a:gs pos="100000">
                      <a:srgbClr val="016DFF">
                        <a:alpha val="53000"/>
                      </a:srgbClr>
                    </a:gs>
                    <a:gs pos="23000">
                      <a:srgbClr val="00FFFF"/>
                    </a:gs>
                  </a:gsLst>
                  <a:lin ang="2700000" scaled="1"/>
                  <a:tileRect/>
                </a:gradFill>
                <a:latin typeface="OPPOSans L" panose="00020600040101010101" pitchFamily="18" charset="-122"/>
                <a:ea typeface="思源黑体 CN Bold"/>
              </a:rPr>
              <a:t>3</a:t>
            </a:r>
            <a:endParaRPr lang="zh-CN" altLang="en-US" sz="8800" dirty="0">
              <a:ln w="6350">
                <a:solidFill>
                  <a:srgbClr val="00FFFF">
                    <a:alpha val="77000"/>
                  </a:srgbClr>
                </a:solidFill>
              </a:ln>
              <a:gradFill flip="none" rotWithShape="1">
                <a:gsLst>
                  <a:gs pos="100000">
                    <a:srgbClr val="016DFF">
                      <a:alpha val="53000"/>
                    </a:srgbClr>
                  </a:gs>
                  <a:gs pos="23000">
                    <a:srgbClr val="00FFFF"/>
                  </a:gs>
                </a:gsLst>
                <a:lin ang="2700000" scaled="1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4A15849-81F7-6A57-7678-77EAB1DAF716}"/>
              </a:ext>
            </a:extLst>
          </p:cNvPr>
          <p:cNvSpPr txBox="1"/>
          <p:nvPr/>
        </p:nvSpPr>
        <p:spPr>
          <a:xfrm>
            <a:off x="8614213" y="10595284"/>
            <a:ext cx="2385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alpha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R" panose="00020600040101010101" pitchFamily="18" charset="-122"/>
                <a:ea typeface="思源黑体 CN Bold"/>
              </a:rPr>
              <a:t>第三部分英文标题</a:t>
            </a:r>
          </a:p>
        </p:txBody>
      </p:sp>
      <p:sp>
        <p:nvSpPr>
          <p:cNvPr id="61" name="矩形: 圆顶角 60">
            <a:extLst>
              <a:ext uri="{FF2B5EF4-FFF2-40B4-BE49-F238E27FC236}">
                <a16:creationId xmlns:a16="http://schemas.microsoft.com/office/drawing/2014/main" id="{707124A9-7CE1-B6AF-DF10-E93FC4920472}"/>
              </a:ext>
            </a:extLst>
          </p:cNvPr>
          <p:cNvSpPr/>
          <p:nvPr/>
        </p:nvSpPr>
        <p:spPr>
          <a:xfrm>
            <a:off x="12518949" y="4603412"/>
            <a:ext cx="2879188" cy="1342484"/>
          </a:xfrm>
          <a:prstGeom prst="round2SameRect">
            <a:avLst>
              <a:gd name="adj1" fmla="val 8076"/>
              <a:gd name="adj2" fmla="val 0"/>
            </a:avLst>
          </a:prstGeom>
          <a:gradFill>
            <a:gsLst>
              <a:gs pos="61000">
                <a:srgbClr val="016DFF">
                  <a:alpha val="80000"/>
                </a:srgbClr>
              </a:gs>
              <a:gs pos="100000">
                <a:srgbClr val="016DFF">
                  <a:alpha val="98000"/>
                </a:srgbClr>
              </a:gs>
              <a:gs pos="17000">
                <a:srgbClr val="016DFF"/>
              </a:gs>
            </a:gsLst>
            <a:lin ang="2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18E9699C-6B56-1CC1-1D61-0F5B67B98D07}"/>
              </a:ext>
            </a:extLst>
          </p:cNvPr>
          <p:cNvSpPr/>
          <p:nvPr/>
        </p:nvSpPr>
        <p:spPr>
          <a:xfrm rot="10800000">
            <a:off x="12359173" y="65111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pic>
        <p:nvPicPr>
          <p:cNvPr id="81" name="图片 80" descr="图片包含 蓝色&#10;&#10;描述已自动生成">
            <a:extLst>
              <a:ext uri="{FF2B5EF4-FFF2-40B4-BE49-F238E27FC236}">
                <a16:creationId xmlns:a16="http://schemas.microsoft.com/office/drawing/2014/main" id="{20E390D8-E511-3E86-DC6D-A23C44D74A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457" y="8977408"/>
            <a:ext cx="4281088" cy="4274666"/>
          </a:xfrm>
          <a:prstGeom prst="rect">
            <a:avLst/>
          </a:prstGeom>
          <a:effectLst>
            <a:outerShdw blurRad="863600" dist="228600" dir="16200000" rotWithShape="0">
              <a:schemeClr val="accent1">
                <a:alpha val="15000"/>
              </a:schemeClr>
            </a:outerShdw>
          </a:effectLst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id="{4909473E-C27C-E873-716E-D16C6A6DAAF1}"/>
              </a:ext>
            </a:extLst>
          </p:cNvPr>
          <p:cNvGrpSpPr/>
          <p:nvPr/>
        </p:nvGrpSpPr>
        <p:grpSpPr>
          <a:xfrm>
            <a:off x="3799841" y="8818584"/>
            <a:ext cx="4592318" cy="4592316"/>
            <a:chOff x="13910368" y="4199329"/>
            <a:chExt cx="4508500" cy="4508500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2FB10F25-E2DA-883B-5535-4F868CE1CC65}"/>
                </a:ext>
              </a:extLst>
            </p:cNvPr>
            <p:cNvSpPr/>
            <p:nvPr/>
          </p:nvSpPr>
          <p:spPr>
            <a:xfrm>
              <a:off x="14154661" y="4443621"/>
              <a:ext cx="4019914" cy="4019914"/>
            </a:xfrm>
            <a:prstGeom prst="ellipse">
              <a:avLst/>
            </a:prstGeom>
            <a:solidFill>
              <a:srgbClr val="010B34">
                <a:alpha val="60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9833A57F-9C27-C6E1-5DC8-302631588B3F}"/>
                </a:ext>
              </a:extLst>
            </p:cNvPr>
            <p:cNvSpPr/>
            <p:nvPr/>
          </p:nvSpPr>
          <p:spPr>
            <a:xfrm>
              <a:off x="13910368" y="4199329"/>
              <a:ext cx="4508500" cy="4508500"/>
            </a:xfrm>
            <a:prstGeom prst="ellipse">
              <a:avLst/>
            </a:prstGeom>
            <a:solidFill>
              <a:srgbClr val="002060">
                <a:alpha val="30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id="{DDA7F2F3-816F-DB6B-210D-2A0A94D02DFE}"/>
              </a:ext>
            </a:extLst>
          </p:cNvPr>
          <p:cNvSpPr/>
          <p:nvPr/>
        </p:nvSpPr>
        <p:spPr>
          <a:xfrm>
            <a:off x="3368040" y="8386781"/>
            <a:ext cx="5455920" cy="5455920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7F3816DE-C244-8B83-7178-595104E7BB55}"/>
              </a:ext>
            </a:extLst>
          </p:cNvPr>
          <p:cNvSpPr/>
          <p:nvPr/>
        </p:nvSpPr>
        <p:spPr>
          <a:xfrm>
            <a:off x="3692079" y="8710820"/>
            <a:ext cx="4807840" cy="4807840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AC229ECC-C1B7-764D-F0EF-70D6DF00935E}"/>
              </a:ext>
            </a:extLst>
          </p:cNvPr>
          <p:cNvSpPr/>
          <p:nvPr/>
        </p:nvSpPr>
        <p:spPr>
          <a:xfrm>
            <a:off x="3224964" y="10143328"/>
            <a:ext cx="5742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</a:t>
            </a:r>
            <a:endParaRPr lang="en-US" altLang="zh-CN" sz="3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 algn="ctr" defTabSz="457200">
              <a:defRPr/>
            </a:pPr>
            <a:r>
              <a: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是总结性话语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4098" name="Picture 2" descr="查看图片">
            <a:extLst>
              <a:ext uri="{FF2B5EF4-FFF2-40B4-BE49-F238E27FC236}">
                <a16:creationId xmlns:a16="http://schemas.microsoft.com/office/drawing/2014/main" id="{349182F5-6F83-4172-346C-3BFF43A92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0207" y="2666157"/>
            <a:ext cx="48974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894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repeatCount="99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00000" y="100000"/>
                                      <p:to x="110000" y="110000"/>
                                    </p:animScale>
                                    <p:animScale>
                                      <p:cBhvr>
                                        <p:cTn id="7" dur="1500" accel="50000" de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110000" y="110000"/>
                                      <p:to x="90000" y="90000"/>
                                    </p:animScale>
                                    <p:animScale>
                                      <p:cBhvr>
                                        <p:cTn id="8" dur="7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by x="100000" y="100000"/>
                                      <p:from x="90000" y="9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25870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第一部分</a:t>
            </a:r>
          </a:p>
        </p:txBody>
      </p:sp>
      <p:pic>
        <p:nvPicPr>
          <p:cNvPr id="28" name="图片 27" descr="图片包含 蓝色&#10;&#10;描述已自动生成">
            <a:extLst>
              <a:ext uri="{FF2B5EF4-FFF2-40B4-BE49-F238E27FC236}">
                <a16:creationId xmlns:a16="http://schemas.microsoft.com/office/drawing/2014/main" id="{1CCA4D88-36E4-E2D0-4C2B-877F51E1E9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457" y="3190241"/>
            <a:ext cx="4281088" cy="4274666"/>
          </a:xfrm>
          <a:prstGeom prst="rect">
            <a:avLst/>
          </a:prstGeom>
          <a:effectLst>
            <a:outerShdw blurRad="863600" dist="228600" dir="16200000" rotWithShape="0">
              <a:schemeClr val="accent1">
                <a:alpha val="15000"/>
              </a:schemeClr>
            </a:outerShdw>
          </a:effec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13CE924B-B8D6-C384-876D-4050684087FC}"/>
              </a:ext>
            </a:extLst>
          </p:cNvPr>
          <p:cNvGrpSpPr/>
          <p:nvPr/>
        </p:nvGrpSpPr>
        <p:grpSpPr>
          <a:xfrm>
            <a:off x="3799841" y="3031417"/>
            <a:ext cx="4592318" cy="4592316"/>
            <a:chOff x="13910368" y="4199329"/>
            <a:chExt cx="4508500" cy="45085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818C6A1-0ED5-1134-0972-8C22433DDC39}"/>
                </a:ext>
              </a:extLst>
            </p:cNvPr>
            <p:cNvSpPr/>
            <p:nvPr/>
          </p:nvSpPr>
          <p:spPr>
            <a:xfrm>
              <a:off x="14154661" y="4443621"/>
              <a:ext cx="4019914" cy="4019914"/>
            </a:xfrm>
            <a:prstGeom prst="ellipse">
              <a:avLst/>
            </a:prstGeom>
            <a:solidFill>
              <a:srgbClr val="010B34">
                <a:alpha val="60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6FD9BD3-E3D7-0970-D5A9-9BFC85CB0672}"/>
                </a:ext>
              </a:extLst>
            </p:cNvPr>
            <p:cNvSpPr/>
            <p:nvPr/>
          </p:nvSpPr>
          <p:spPr>
            <a:xfrm>
              <a:off x="13910368" y="4199329"/>
              <a:ext cx="4508500" cy="4508500"/>
            </a:xfrm>
            <a:prstGeom prst="ellipse">
              <a:avLst/>
            </a:prstGeom>
            <a:solidFill>
              <a:srgbClr val="002060">
                <a:alpha val="30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E1B94EB7-5373-0CDA-8495-4D3986A3DAE0}"/>
              </a:ext>
            </a:extLst>
          </p:cNvPr>
          <p:cNvSpPr/>
          <p:nvPr/>
        </p:nvSpPr>
        <p:spPr>
          <a:xfrm>
            <a:off x="3368040" y="2599614"/>
            <a:ext cx="5455920" cy="5455920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EDC47A5-70EB-CD5C-51B5-2DFBD2DD2DF0}"/>
              </a:ext>
            </a:extLst>
          </p:cNvPr>
          <p:cNvSpPr/>
          <p:nvPr/>
        </p:nvSpPr>
        <p:spPr>
          <a:xfrm>
            <a:off x="3692079" y="2923653"/>
            <a:ext cx="4807840" cy="4807840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CE30F63-CA43-5D72-5107-21880A94C213}"/>
              </a:ext>
            </a:extLst>
          </p:cNvPr>
          <p:cNvSpPr/>
          <p:nvPr/>
        </p:nvSpPr>
        <p:spPr>
          <a:xfrm>
            <a:off x="5695890" y="978714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C2B1074-B7F5-CD2F-3C0F-047F10C50B89}"/>
              </a:ext>
            </a:extLst>
          </p:cNvPr>
          <p:cNvSpPr/>
          <p:nvPr/>
        </p:nvSpPr>
        <p:spPr>
          <a:xfrm>
            <a:off x="4960571" y="1444719"/>
            <a:ext cx="22708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这里阐述该标题的内容这里阐述该标题的内容</a:t>
            </a:r>
          </a:p>
          <a:p>
            <a:pPr algn="ctr"/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1D44D92-CDED-CB27-1D86-99D74C60245A}"/>
              </a:ext>
            </a:extLst>
          </p:cNvPr>
          <p:cNvSpPr/>
          <p:nvPr/>
        </p:nvSpPr>
        <p:spPr>
          <a:xfrm>
            <a:off x="3045883" y="207422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FF8C3D9-E650-3C6D-7A45-FC5CD4A27658}"/>
              </a:ext>
            </a:extLst>
          </p:cNvPr>
          <p:cNvSpPr/>
          <p:nvPr/>
        </p:nvSpPr>
        <p:spPr>
          <a:xfrm>
            <a:off x="1553094" y="2540227"/>
            <a:ext cx="229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  <a:endParaRPr lang="en-US" altLang="zh-CN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09B711F-0F7E-BEBE-FA63-C0880773FC3F}"/>
              </a:ext>
            </a:extLst>
          </p:cNvPr>
          <p:cNvSpPr/>
          <p:nvPr/>
        </p:nvSpPr>
        <p:spPr>
          <a:xfrm>
            <a:off x="8333165" y="207422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F81CACA-58A7-0014-666C-A519338483A8}"/>
              </a:ext>
            </a:extLst>
          </p:cNvPr>
          <p:cNvSpPr/>
          <p:nvPr/>
        </p:nvSpPr>
        <p:spPr>
          <a:xfrm>
            <a:off x="8333166" y="2540227"/>
            <a:ext cx="2305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  <a:endParaRPr lang="en-US" altLang="zh-CN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139A351-88D9-E3FD-C953-3CB67837AA76}"/>
              </a:ext>
            </a:extLst>
          </p:cNvPr>
          <p:cNvSpPr/>
          <p:nvPr/>
        </p:nvSpPr>
        <p:spPr>
          <a:xfrm>
            <a:off x="1995426" y="396166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  <a:endParaRPr lang="en-US" altLang="zh-CN" sz="24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B76BB14-BE09-17CB-98F4-5FE2EDF36E4C}"/>
              </a:ext>
            </a:extLst>
          </p:cNvPr>
          <p:cNvSpPr/>
          <p:nvPr/>
        </p:nvSpPr>
        <p:spPr>
          <a:xfrm>
            <a:off x="493723" y="4427670"/>
            <a:ext cx="2301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这里阐述该标题的内容这里阐述该标题的内容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8D7573F-C6A3-9D6C-86D3-452F2B15140D}"/>
              </a:ext>
            </a:extLst>
          </p:cNvPr>
          <p:cNvSpPr/>
          <p:nvPr/>
        </p:nvSpPr>
        <p:spPr>
          <a:xfrm>
            <a:off x="9370694" y="396166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752CC1D-6063-F4D8-2BE6-AC85A41D6A80}"/>
              </a:ext>
            </a:extLst>
          </p:cNvPr>
          <p:cNvSpPr/>
          <p:nvPr/>
        </p:nvSpPr>
        <p:spPr>
          <a:xfrm>
            <a:off x="9370695" y="4427670"/>
            <a:ext cx="2305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这里阐述该标题的内容这里阐述该标题的内容</a:t>
            </a:r>
          </a:p>
          <a:p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7EC6FB2-3C9E-3B80-361B-B459AB575EF9}"/>
              </a:ext>
            </a:extLst>
          </p:cNvPr>
          <p:cNvGrpSpPr/>
          <p:nvPr/>
        </p:nvGrpSpPr>
        <p:grpSpPr>
          <a:xfrm>
            <a:off x="526181" y="-242245"/>
            <a:ext cx="11139638" cy="11139638"/>
            <a:chOff x="196068" y="-946932"/>
            <a:chExt cx="8751866" cy="8751866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28AD8A7-2B0E-2584-9882-2854AC5F7663}"/>
                </a:ext>
              </a:extLst>
            </p:cNvPr>
            <p:cNvSpPr/>
            <p:nvPr/>
          </p:nvSpPr>
          <p:spPr>
            <a:xfrm>
              <a:off x="196068" y="-946932"/>
              <a:ext cx="8751866" cy="8751866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09B3CFA-C59A-B747-64A8-7641C48CE012}"/>
                </a:ext>
              </a:extLst>
            </p:cNvPr>
            <p:cNvSpPr/>
            <p:nvPr/>
          </p:nvSpPr>
          <p:spPr>
            <a:xfrm>
              <a:off x="622302" y="-520698"/>
              <a:ext cx="7899398" cy="7899398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id="{5CEA9ECF-7D04-6EF6-7283-89083C078232}"/>
              </a:ext>
            </a:extLst>
          </p:cNvPr>
          <p:cNvSpPr/>
          <p:nvPr/>
        </p:nvSpPr>
        <p:spPr>
          <a:xfrm>
            <a:off x="3224964" y="4356161"/>
            <a:ext cx="5742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</a:t>
            </a:r>
            <a:endParaRPr lang="en-US" altLang="zh-CN" sz="3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 algn="ctr" defTabSz="457200">
              <a:defRPr/>
            </a:pPr>
            <a:r>
              <a: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是总结性话语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49" name="Picture 2" descr="查看图片">
            <a:extLst>
              <a:ext uri="{FF2B5EF4-FFF2-40B4-BE49-F238E27FC236}">
                <a16:creationId xmlns:a16="http://schemas.microsoft.com/office/drawing/2014/main" id="{1675E7E4-DEF8-F630-798B-53236BDD3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45" y="8002441"/>
            <a:ext cx="2881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查看图片">
            <a:extLst>
              <a:ext uri="{FF2B5EF4-FFF2-40B4-BE49-F238E27FC236}">
                <a16:creationId xmlns:a16="http://schemas.microsoft.com/office/drawing/2014/main" id="{08F97D5E-3EA0-1F47-D2BC-A6CF5A92E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6983" y="6925869"/>
            <a:ext cx="48974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8337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7001607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第二部分</a:t>
            </a:r>
          </a:p>
        </p:txBody>
      </p:sp>
      <p:pic>
        <p:nvPicPr>
          <p:cNvPr id="28" name="图片 27" descr="图片包含 蓝色&#10;&#10;描述已自动生成">
            <a:extLst>
              <a:ext uri="{FF2B5EF4-FFF2-40B4-BE49-F238E27FC236}">
                <a16:creationId xmlns:a16="http://schemas.microsoft.com/office/drawing/2014/main" id="{1CCA4D88-36E4-E2D0-4C2B-877F51E1E9D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457" y="9086603"/>
            <a:ext cx="4281088" cy="4274666"/>
          </a:xfrm>
          <a:prstGeom prst="rect">
            <a:avLst/>
          </a:prstGeom>
          <a:effectLst>
            <a:outerShdw blurRad="863600" dist="228600" dir="16200000" rotWithShape="0">
              <a:schemeClr val="accent1">
                <a:alpha val="15000"/>
              </a:schemeClr>
            </a:outerShdw>
          </a:effec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13CE924B-B8D6-C384-876D-4050684087FC}"/>
              </a:ext>
            </a:extLst>
          </p:cNvPr>
          <p:cNvGrpSpPr/>
          <p:nvPr/>
        </p:nvGrpSpPr>
        <p:grpSpPr>
          <a:xfrm>
            <a:off x="3799841" y="8927779"/>
            <a:ext cx="4592318" cy="4592316"/>
            <a:chOff x="13910368" y="4199329"/>
            <a:chExt cx="4508500" cy="45085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818C6A1-0ED5-1134-0972-8C22433DDC39}"/>
                </a:ext>
              </a:extLst>
            </p:cNvPr>
            <p:cNvSpPr/>
            <p:nvPr/>
          </p:nvSpPr>
          <p:spPr>
            <a:xfrm>
              <a:off x="14154661" y="4443621"/>
              <a:ext cx="4019914" cy="4019914"/>
            </a:xfrm>
            <a:prstGeom prst="ellipse">
              <a:avLst/>
            </a:prstGeom>
            <a:solidFill>
              <a:srgbClr val="010B34">
                <a:alpha val="60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16FD9BD3-E3D7-0970-D5A9-9BFC85CB0672}"/>
                </a:ext>
              </a:extLst>
            </p:cNvPr>
            <p:cNvSpPr/>
            <p:nvPr/>
          </p:nvSpPr>
          <p:spPr>
            <a:xfrm>
              <a:off x="13910368" y="4199329"/>
              <a:ext cx="4508500" cy="4508500"/>
            </a:xfrm>
            <a:prstGeom prst="ellipse">
              <a:avLst/>
            </a:prstGeom>
            <a:solidFill>
              <a:srgbClr val="002060">
                <a:alpha val="30000"/>
              </a:srgb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E1B94EB7-5373-0CDA-8495-4D3986A3DAE0}"/>
              </a:ext>
            </a:extLst>
          </p:cNvPr>
          <p:cNvSpPr/>
          <p:nvPr/>
        </p:nvSpPr>
        <p:spPr>
          <a:xfrm>
            <a:off x="3368040" y="8495976"/>
            <a:ext cx="5455920" cy="5455920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4EDC47A5-70EB-CD5C-51B5-2DFBD2DD2DF0}"/>
              </a:ext>
            </a:extLst>
          </p:cNvPr>
          <p:cNvSpPr/>
          <p:nvPr/>
        </p:nvSpPr>
        <p:spPr>
          <a:xfrm>
            <a:off x="3692079" y="8820015"/>
            <a:ext cx="4807840" cy="4807840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CE30F63-CA43-5D72-5107-21880A94C213}"/>
              </a:ext>
            </a:extLst>
          </p:cNvPr>
          <p:cNvSpPr/>
          <p:nvPr/>
        </p:nvSpPr>
        <p:spPr>
          <a:xfrm>
            <a:off x="5542002" y="-564807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展板区</a:t>
            </a:r>
            <a:endParaRPr lang="en-US" altLang="zh-CN" sz="24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C2B1074-B7F5-CD2F-3C0F-047F10C50B89}"/>
              </a:ext>
            </a:extLst>
          </p:cNvPr>
          <p:cNvSpPr/>
          <p:nvPr/>
        </p:nvSpPr>
        <p:spPr>
          <a:xfrm>
            <a:off x="4960571" y="-5182074"/>
            <a:ext cx="22708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这里阐述该标题的内容这里阐述该标题的内容</a:t>
            </a:r>
          </a:p>
          <a:p>
            <a:pPr algn="ctr"/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1D44D92-CDED-CB27-1D86-99D74C60245A}"/>
              </a:ext>
            </a:extLst>
          </p:cNvPr>
          <p:cNvSpPr/>
          <p:nvPr/>
        </p:nvSpPr>
        <p:spPr>
          <a:xfrm>
            <a:off x="2738106" y="-455257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展示区</a:t>
            </a:r>
            <a:endParaRPr lang="en-US" altLang="zh-CN" sz="24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FF8C3D9-E650-3C6D-7A45-FC5CD4A27658}"/>
              </a:ext>
            </a:extLst>
          </p:cNvPr>
          <p:cNvSpPr/>
          <p:nvPr/>
        </p:nvSpPr>
        <p:spPr>
          <a:xfrm>
            <a:off x="1553094" y="-4086566"/>
            <a:ext cx="229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  <a:endParaRPr lang="en-US" altLang="zh-CN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109B711F-0F7E-BEBE-FA63-C0880773FC3F}"/>
              </a:ext>
            </a:extLst>
          </p:cNvPr>
          <p:cNvSpPr/>
          <p:nvPr/>
        </p:nvSpPr>
        <p:spPr>
          <a:xfrm>
            <a:off x="8333165" y="-455257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验证区</a:t>
            </a:r>
            <a:endParaRPr lang="en-US" altLang="zh-CN" sz="24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F81CACA-58A7-0014-666C-A519338483A8}"/>
              </a:ext>
            </a:extLst>
          </p:cNvPr>
          <p:cNvSpPr/>
          <p:nvPr/>
        </p:nvSpPr>
        <p:spPr>
          <a:xfrm>
            <a:off x="8333166" y="-4086566"/>
            <a:ext cx="2305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  <a:endParaRPr lang="en-US" altLang="zh-CN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D139A351-88D9-E3FD-C953-3CB67837AA76}"/>
              </a:ext>
            </a:extLst>
          </p:cNvPr>
          <p:cNvSpPr/>
          <p:nvPr/>
        </p:nvSpPr>
        <p:spPr>
          <a:xfrm>
            <a:off x="1995426" y="-266512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  <a:endParaRPr lang="en-US" altLang="zh-CN" sz="24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B76BB14-BE09-17CB-98F4-5FE2EDF36E4C}"/>
              </a:ext>
            </a:extLst>
          </p:cNvPr>
          <p:cNvSpPr/>
          <p:nvPr/>
        </p:nvSpPr>
        <p:spPr>
          <a:xfrm>
            <a:off x="493723" y="-2199123"/>
            <a:ext cx="2301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这里阐述该标题的内容这里阐述该标题的内容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8D7573F-C6A3-9D6C-86D3-452F2B15140D}"/>
              </a:ext>
            </a:extLst>
          </p:cNvPr>
          <p:cNvSpPr/>
          <p:nvPr/>
        </p:nvSpPr>
        <p:spPr>
          <a:xfrm>
            <a:off x="9370694" y="-266512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活动区</a:t>
            </a:r>
            <a:endParaRPr lang="en-US" altLang="zh-CN" sz="24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752CC1D-6063-F4D8-2BE6-AC85A41D6A80}"/>
              </a:ext>
            </a:extLst>
          </p:cNvPr>
          <p:cNvSpPr/>
          <p:nvPr/>
        </p:nvSpPr>
        <p:spPr>
          <a:xfrm>
            <a:off x="9370695" y="-2199123"/>
            <a:ext cx="23057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这里阐述该标题的内容这里阐述该标题的内容</a:t>
            </a:r>
          </a:p>
          <a:p>
            <a:endParaRPr lang="zh-CN" altLang="en-US" sz="1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2050" name="Picture 2" descr="查看图片">
            <a:extLst>
              <a:ext uri="{FF2B5EF4-FFF2-40B4-BE49-F238E27FC236}">
                <a16:creationId xmlns:a16="http://schemas.microsoft.com/office/drawing/2014/main" id="{200418D1-EDF6-38E1-9D25-360FE1CA0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45" y="1055016"/>
            <a:ext cx="2881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5CEA9ECF-7D04-6EF6-7283-89083C078232}"/>
              </a:ext>
            </a:extLst>
          </p:cNvPr>
          <p:cNvSpPr/>
          <p:nvPr/>
        </p:nvSpPr>
        <p:spPr>
          <a:xfrm>
            <a:off x="3224964" y="10252523"/>
            <a:ext cx="5742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defRPr/>
            </a:pPr>
            <a:r>
              <a: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</a:t>
            </a:r>
            <a:endParaRPr lang="en-US" altLang="zh-CN" sz="36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lvl="0" algn="ctr" defTabSz="457200">
              <a:defRPr/>
            </a:pPr>
            <a:r>
              <a:rPr lang="zh-CN" altLang="en-US" sz="3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是总结性话语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5ADCEB0-62AC-D12B-6457-CA157721A0D2}"/>
              </a:ext>
            </a:extLst>
          </p:cNvPr>
          <p:cNvSpPr txBox="1"/>
          <p:nvPr/>
        </p:nvSpPr>
        <p:spPr>
          <a:xfrm>
            <a:off x="528898" y="1428277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B5EF4AAE-67F5-075C-3E3B-253DCE2B730D}"/>
              </a:ext>
            </a:extLst>
          </p:cNvPr>
          <p:cNvSpPr/>
          <p:nvPr/>
        </p:nvSpPr>
        <p:spPr>
          <a:xfrm>
            <a:off x="4163626" y="3308443"/>
            <a:ext cx="4035494" cy="4035492"/>
          </a:xfrm>
          <a:prstGeom prst="ellipse">
            <a:avLst/>
          </a:prstGeom>
          <a:noFill/>
          <a:ln w="31750" cap="flat" cmpd="sng" algn="ctr">
            <a:gradFill flip="none" rotWithShape="1">
              <a:gsLst>
                <a:gs pos="19000">
                  <a:srgbClr val="016DFF">
                    <a:alpha val="0"/>
                  </a:srgbClr>
                </a:gs>
                <a:gs pos="52000">
                  <a:srgbClr val="016DFF"/>
                </a:gs>
                <a:gs pos="100000">
                  <a:srgbClr val="00FFFF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  <a:scene3d>
            <a:camera prst="isometricTopUp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48B9BA3-F4F9-FC6F-B7E0-ED66764FE6DA}"/>
              </a:ext>
            </a:extLst>
          </p:cNvPr>
          <p:cNvSpPr txBox="1"/>
          <p:nvPr/>
        </p:nvSpPr>
        <p:spPr>
          <a:xfrm>
            <a:off x="637907" y="182660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8F8CE9-E652-1503-2A27-C5FCBB0A4C50}"/>
              </a:ext>
            </a:extLst>
          </p:cNvPr>
          <p:cNvSpPr txBox="1"/>
          <p:nvPr/>
        </p:nvSpPr>
        <p:spPr>
          <a:xfrm>
            <a:off x="637906" y="2288252"/>
            <a:ext cx="3265993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4C658CC-8C72-5C27-53CC-45EA954D0AF9}"/>
              </a:ext>
            </a:extLst>
          </p:cNvPr>
          <p:cNvSpPr txBox="1"/>
          <p:nvPr/>
        </p:nvSpPr>
        <p:spPr>
          <a:xfrm>
            <a:off x="8576397" y="1428277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D53E23B-BE9F-5454-1FA9-49F78783F4BF}"/>
              </a:ext>
            </a:extLst>
          </p:cNvPr>
          <p:cNvSpPr txBox="1"/>
          <p:nvPr/>
        </p:nvSpPr>
        <p:spPr>
          <a:xfrm>
            <a:off x="8685406" y="182660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2F06BA91-87CD-3B33-6694-0A814575898B}"/>
              </a:ext>
            </a:extLst>
          </p:cNvPr>
          <p:cNvSpPr txBox="1"/>
          <p:nvPr/>
        </p:nvSpPr>
        <p:spPr>
          <a:xfrm>
            <a:off x="8685405" y="2288252"/>
            <a:ext cx="4080829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00AA768-2630-1071-C382-2C1B8F71F1E8}"/>
              </a:ext>
            </a:extLst>
          </p:cNvPr>
          <p:cNvSpPr txBox="1"/>
          <p:nvPr/>
        </p:nvSpPr>
        <p:spPr>
          <a:xfrm>
            <a:off x="860967" y="4270031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78E6890-3EC6-5112-7445-33E9F1AD7D8A}"/>
              </a:ext>
            </a:extLst>
          </p:cNvPr>
          <p:cNvSpPr txBox="1"/>
          <p:nvPr/>
        </p:nvSpPr>
        <p:spPr>
          <a:xfrm>
            <a:off x="969976" y="4668354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0069575-2144-4AED-1446-9F033069746D}"/>
              </a:ext>
            </a:extLst>
          </p:cNvPr>
          <p:cNvSpPr txBox="1"/>
          <p:nvPr/>
        </p:nvSpPr>
        <p:spPr>
          <a:xfrm>
            <a:off x="969975" y="5130006"/>
            <a:ext cx="3265993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C85316F-491E-A848-EE9C-B6C510A4EFC5}"/>
              </a:ext>
            </a:extLst>
          </p:cNvPr>
          <p:cNvSpPr txBox="1"/>
          <p:nvPr/>
        </p:nvSpPr>
        <p:spPr>
          <a:xfrm>
            <a:off x="8823960" y="4270031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F38459E-6073-48DB-89F5-F68546639B5C}"/>
              </a:ext>
            </a:extLst>
          </p:cNvPr>
          <p:cNvSpPr txBox="1"/>
          <p:nvPr/>
        </p:nvSpPr>
        <p:spPr>
          <a:xfrm>
            <a:off x="8932969" y="4668354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101415A-4166-EFE0-DBBC-BED2C9952FF0}"/>
              </a:ext>
            </a:extLst>
          </p:cNvPr>
          <p:cNvSpPr txBox="1"/>
          <p:nvPr/>
        </p:nvSpPr>
        <p:spPr>
          <a:xfrm>
            <a:off x="8932968" y="5130006"/>
            <a:ext cx="4080829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48426638-12EF-E64C-B817-7CAD5E146627}"/>
              </a:ext>
            </a:extLst>
          </p:cNvPr>
          <p:cNvCxnSpPr>
            <a:cxnSpLocks/>
          </p:cNvCxnSpPr>
          <p:nvPr/>
        </p:nvCxnSpPr>
        <p:spPr>
          <a:xfrm>
            <a:off x="4709168" y="3837885"/>
            <a:ext cx="0" cy="864291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4D6F46FE-2C93-1DC5-D965-CF2A34B479DA}"/>
              </a:ext>
            </a:extLst>
          </p:cNvPr>
          <p:cNvCxnSpPr>
            <a:cxnSpLocks/>
          </p:cNvCxnSpPr>
          <p:nvPr/>
        </p:nvCxnSpPr>
        <p:spPr>
          <a:xfrm>
            <a:off x="4399157" y="4344811"/>
            <a:ext cx="0" cy="1570390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B74735CC-2176-32DD-2411-147FA9C3477A}"/>
              </a:ext>
            </a:extLst>
          </p:cNvPr>
          <p:cNvCxnSpPr>
            <a:cxnSpLocks/>
          </p:cNvCxnSpPr>
          <p:nvPr/>
        </p:nvCxnSpPr>
        <p:spPr>
          <a:xfrm flipH="1">
            <a:off x="7482833" y="3837885"/>
            <a:ext cx="0" cy="864291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C145CC44-2F06-FB61-A582-25F8AFEB28D5}"/>
              </a:ext>
            </a:extLst>
          </p:cNvPr>
          <p:cNvCxnSpPr>
            <a:cxnSpLocks/>
          </p:cNvCxnSpPr>
          <p:nvPr/>
        </p:nvCxnSpPr>
        <p:spPr>
          <a:xfrm flipH="1">
            <a:off x="7792844" y="4344811"/>
            <a:ext cx="0" cy="1570390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D07D173D-7ABF-DB74-CBCA-E0152420F405}"/>
              </a:ext>
            </a:extLst>
          </p:cNvPr>
          <p:cNvSpPr/>
          <p:nvPr/>
        </p:nvSpPr>
        <p:spPr>
          <a:xfrm>
            <a:off x="-12001520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E80AEA0A-9C92-5A62-5B3D-DE1E2AE6CF49}"/>
              </a:ext>
            </a:extLst>
          </p:cNvPr>
          <p:cNvSpPr>
            <a:spLocks/>
          </p:cNvSpPr>
          <p:nvPr/>
        </p:nvSpPr>
        <p:spPr>
          <a:xfrm>
            <a:off x="-8472516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BECF1761-4A07-2AF8-6656-23A26E18C898}"/>
              </a:ext>
            </a:extLst>
          </p:cNvPr>
          <p:cNvSpPr>
            <a:spLocks/>
          </p:cNvSpPr>
          <p:nvPr/>
        </p:nvSpPr>
        <p:spPr>
          <a:xfrm>
            <a:off x="-4943512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650FCFD4-ACDB-3B49-1E8E-A966D731D175}"/>
              </a:ext>
            </a:extLst>
          </p:cNvPr>
          <p:cNvSpPr>
            <a:spLocks/>
          </p:cNvSpPr>
          <p:nvPr/>
        </p:nvSpPr>
        <p:spPr>
          <a:xfrm>
            <a:off x="-12001520" y="3877067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149240BE-19CF-98F0-91FE-6FBC106CED9A}"/>
              </a:ext>
            </a:extLst>
          </p:cNvPr>
          <p:cNvSpPr>
            <a:spLocks/>
          </p:cNvSpPr>
          <p:nvPr/>
        </p:nvSpPr>
        <p:spPr>
          <a:xfrm>
            <a:off x="-8472516" y="3877067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81A178EC-F01C-E5C8-7D92-172E600A9A04}"/>
              </a:ext>
            </a:extLst>
          </p:cNvPr>
          <p:cNvSpPr>
            <a:spLocks/>
          </p:cNvSpPr>
          <p:nvPr/>
        </p:nvSpPr>
        <p:spPr>
          <a:xfrm>
            <a:off x="-4943512" y="3860095"/>
            <a:ext cx="3384567" cy="2413704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A0E870AE-F241-3C7C-1827-56A3BBF2F0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72516" y="3463621"/>
            <a:ext cx="3384566" cy="835780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CB7952A1-3A6E-C1D7-A100-6A7E517E92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01520" y="3463621"/>
            <a:ext cx="3384566" cy="835780"/>
          </a:xfrm>
          <a:prstGeom prst="rect">
            <a:avLst/>
          </a:prstGeom>
        </p:spPr>
      </p:pic>
      <p:pic>
        <p:nvPicPr>
          <p:cNvPr id="95" name="图片 94">
            <a:extLst>
              <a:ext uri="{FF2B5EF4-FFF2-40B4-BE49-F238E27FC236}">
                <a16:creationId xmlns:a16="http://schemas.microsoft.com/office/drawing/2014/main" id="{3E9384C4-34C1-C08D-CD1E-0EA0067271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43511" y="3463621"/>
            <a:ext cx="3384566" cy="835780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:a16="http://schemas.microsoft.com/office/drawing/2014/main" id="{F7DD2CD0-BA39-1BA8-CCBE-21DB2148E4D4}"/>
              </a:ext>
            </a:extLst>
          </p:cNvPr>
          <p:cNvSpPr txBox="1"/>
          <p:nvPr/>
        </p:nvSpPr>
        <p:spPr>
          <a:xfrm>
            <a:off x="-11759411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294B7D38-C320-BBB0-8FB0-80A2E714BDEC}"/>
              </a:ext>
            </a:extLst>
          </p:cNvPr>
          <p:cNvSpPr txBox="1"/>
          <p:nvPr/>
        </p:nvSpPr>
        <p:spPr>
          <a:xfrm>
            <a:off x="-11759410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48DF8B69-E0EC-1DA0-8193-3C3997670827}"/>
              </a:ext>
            </a:extLst>
          </p:cNvPr>
          <p:cNvCxnSpPr>
            <a:cxnSpLocks/>
          </p:cNvCxnSpPr>
          <p:nvPr/>
        </p:nvCxnSpPr>
        <p:spPr>
          <a:xfrm>
            <a:off x="-11651790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99" name="文本框 98">
            <a:extLst>
              <a:ext uri="{FF2B5EF4-FFF2-40B4-BE49-F238E27FC236}">
                <a16:creationId xmlns:a16="http://schemas.microsoft.com/office/drawing/2014/main" id="{E5D1FB24-E095-41AF-0FE5-9678228B69B5}"/>
              </a:ext>
            </a:extLst>
          </p:cNvPr>
          <p:cNvSpPr txBox="1"/>
          <p:nvPr/>
        </p:nvSpPr>
        <p:spPr>
          <a:xfrm>
            <a:off x="-8217261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33911AFE-15B0-7390-7BC2-F982205EB50C}"/>
              </a:ext>
            </a:extLst>
          </p:cNvPr>
          <p:cNvSpPr txBox="1"/>
          <p:nvPr/>
        </p:nvSpPr>
        <p:spPr>
          <a:xfrm>
            <a:off x="-8217262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97FCD997-CA6F-43D6-0C61-DB86AFDAFDBB}"/>
              </a:ext>
            </a:extLst>
          </p:cNvPr>
          <p:cNvCxnSpPr>
            <a:cxnSpLocks/>
          </p:cNvCxnSpPr>
          <p:nvPr/>
        </p:nvCxnSpPr>
        <p:spPr>
          <a:xfrm>
            <a:off x="-8109642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02" name="文本框 101">
            <a:extLst>
              <a:ext uri="{FF2B5EF4-FFF2-40B4-BE49-F238E27FC236}">
                <a16:creationId xmlns:a16="http://schemas.microsoft.com/office/drawing/2014/main" id="{BB87D687-C82D-069A-97E7-AF3EB8ED7BF2}"/>
              </a:ext>
            </a:extLst>
          </p:cNvPr>
          <p:cNvSpPr txBox="1"/>
          <p:nvPr/>
        </p:nvSpPr>
        <p:spPr>
          <a:xfrm>
            <a:off x="-4677113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B2E0929-6771-C3F6-3278-57053ACFFF91}"/>
              </a:ext>
            </a:extLst>
          </p:cNvPr>
          <p:cNvSpPr txBox="1"/>
          <p:nvPr/>
        </p:nvSpPr>
        <p:spPr>
          <a:xfrm>
            <a:off x="-4688258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B97506F9-BEA9-5E84-2D3E-D47C324EC3C4}"/>
              </a:ext>
            </a:extLst>
          </p:cNvPr>
          <p:cNvCxnSpPr>
            <a:cxnSpLocks/>
          </p:cNvCxnSpPr>
          <p:nvPr/>
        </p:nvCxnSpPr>
        <p:spPr>
          <a:xfrm>
            <a:off x="-4580638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41DBBAE8-B66F-3D0E-F5E8-FF749C92165B}"/>
              </a:ext>
            </a:extLst>
          </p:cNvPr>
          <p:cNvSpPr txBox="1"/>
          <p:nvPr/>
        </p:nvSpPr>
        <p:spPr>
          <a:xfrm>
            <a:off x="-11756622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D47646F9-5612-AA17-7D12-F77C9ED398E5}"/>
              </a:ext>
            </a:extLst>
          </p:cNvPr>
          <p:cNvSpPr txBox="1"/>
          <p:nvPr/>
        </p:nvSpPr>
        <p:spPr>
          <a:xfrm>
            <a:off x="-11759410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684815D-A464-C7D3-8276-B70A0C128798}"/>
              </a:ext>
            </a:extLst>
          </p:cNvPr>
          <p:cNvSpPr txBox="1"/>
          <p:nvPr/>
        </p:nvSpPr>
        <p:spPr>
          <a:xfrm>
            <a:off x="-8217263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843D14F-A9DF-1752-EAA7-12729AF671D7}"/>
              </a:ext>
            </a:extLst>
          </p:cNvPr>
          <p:cNvSpPr txBox="1"/>
          <p:nvPr/>
        </p:nvSpPr>
        <p:spPr>
          <a:xfrm>
            <a:off x="-8217262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0832F207-4D98-3AE4-51BC-A2AE6AF59BF0}"/>
              </a:ext>
            </a:extLst>
          </p:cNvPr>
          <p:cNvSpPr txBox="1"/>
          <p:nvPr/>
        </p:nvSpPr>
        <p:spPr>
          <a:xfrm>
            <a:off x="-4677113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81DAB319-EF5D-DD07-9BBE-A51FD69DAD2C}"/>
              </a:ext>
            </a:extLst>
          </p:cNvPr>
          <p:cNvSpPr txBox="1"/>
          <p:nvPr/>
        </p:nvSpPr>
        <p:spPr>
          <a:xfrm>
            <a:off x="-4688258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</p:spTree>
    <p:extLst>
      <p:ext uri="{BB962C8B-B14F-4D97-AF65-F5344CB8AC3E}">
        <p14:creationId xmlns:p14="http://schemas.microsoft.com/office/powerpoint/2010/main" val="185665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56385"/>
          </a:xfrm>
          <a:prstGeom prst="rect">
            <a:avLst/>
          </a:prstGeom>
        </p:spPr>
      </p:pic>
      <p:pic>
        <p:nvPicPr>
          <p:cNvPr id="2050" name="Picture 2" descr="查看图片">
            <a:extLst>
              <a:ext uri="{FF2B5EF4-FFF2-40B4-BE49-F238E27FC236}">
                <a16:creationId xmlns:a16="http://schemas.microsoft.com/office/drawing/2014/main" id="{200418D1-EDF6-38E1-9D25-360FE1CA0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45" y="-10121955"/>
            <a:ext cx="2881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文本框 65">
            <a:extLst>
              <a:ext uri="{FF2B5EF4-FFF2-40B4-BE49-F238E27FC236}">
                <a16:creationId xmlns:a16="http://schemas.microsoft.com/office/drawing/2014/main" id="{75ADCEB0-62AC-D12B-6457-CA157721A0D2}"/>
              </a:ext>
            </a:extLst>
          </p:cNvPr>
          <p:cNvSpPr txBox="1"/>
          <p:nvPr/>
        </p:nvSpPr>
        <p:spPr>
          <a:xfrm>
            <a:off x="-4378559" y="1428277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B5EF4AAE-67F5-075C-3E3B-253DCE2B730D}"/>
              </a:ext>
            </a:extLst>
          </p:cNvPr>
          <p:cNvSpPr/>
          <p:nvPr/>
        </p:nvSpPr>
        <p:spPr>
          <a:xfrm>
            <a:off x="4163626" y="7548143"/>
            <a:ext cx="4035494" cy="4035492"/>
          </a:xfrm>
          <a:prstGeom prst="ellipse">
            <a:avLst/>
          </a:prstGeom>
          <a:noFill/>
          <a:ln w="31750" cap="flat" cmpd="sng" algn="ctr">
            <a:gradFill flip="none" rotWithShape="1">
              <a:gsLst>
                <a:gs pos="19000">
                  <a:srgbClr val="016DFF">
                    <a:alpha val="0"/>
                  </a:srgbClr>
                </a:gs>
                <a:gs pos="52000">
                  <a:srgbClr val="016DFF"/>
                </a:gs>
                <a:gs pos="100000">
                  <a:srgbClr val="00FFFF"/>
                </a:gs>
              </a:gsLst>
              <a:lin ang="8100000" scaled="1"/>
              <a:tileRect/>
            </a:gradFill>
            <a:prstDash val="solid"/>
            <a:miter lim="800000"/>
          </a:ln>
          <a:effectLst/>
          <a:scene3d>
            <a:camera prst="isometricTopUp"/>
            <a:lightRig rig="threePt" dir="t"/>
          </a:scene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48B9BA3-F4F9-FC6F-B7E0-ED66764FE6DA}"/>
              </a:ext>
            </a:extLst>
          </p:cNvPr>
          <p:cNvSpPr txBox="1"/>
          <p:nvPr/>
        </p:nvSpPr>
        <p:spPr>
          <a:xfrm>
            <a:off x="-4269550" y="182660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48F8CE9-E652-1503-2A27-C5FCBB0A4C50}"/>
              </a:ext>
            </a:extLst>
          </p:cNvPr>
          <p:cNvSpPr txBox="1"/>
          <p:nvPr/>
        </p:nvSpPr>
        <p:spPr>
          <a:xfrm>
            <a:off x="-4269551" y="2288252"/>
            <a:ext cx="3265993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4C658CC-8C72-5C27-53CC-45EA954D0AF9}"/>
              </a:ext>
            </a:extLst>
          </p:cNvPr>
          <p:cNvSpPr txBox="1"/>
          <p:nvPr/>
        </p:nvSpPr>
        <p:spPr>
          <a:xfrm>
            <a:off x="13575117" y="1428277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9D53E23B-BE9F-5454-1FA9-49F78783F4BF}"/>
              </a:ext>
            </a:extLst>
          </p:cNvPr>
          <p:cNvSpPr txBox="1"/>
          <p:nvPr/>
        </p:nvSpPr>
        <p:spPr>
          <a:xfrm>
            <a:off x="13684126" y="182660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2F06BA91-87CD-3B33-6694-0A814575898B}"/>
              </a:ext>
            </a:extLst>
          </p:cNvPr>
          <p:cNvSpPr txBox="1"/>
          <p:nvPr/>
        </p:nvSpPr>
        <p:spPr>
          <a:xfrm>
            <a:off x="13684125" y="2288252"/>
            <a:ext cx="4080829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000AA768-2630-1071-C382-2C1B8F71F1E8}"/>
              </a:ext>
            </a:extLst>
          </p:cNvPr>
          <p:cNvSpPr txBox="1"/>
          <p:nvPr/>
        </p:nvSpPr>
        <p:spPr>
          <a:xfrm>
            <a:off x="-4378559" y="4270031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78E6890-3EC6-5112-7445-33E9F1AD7D8A}"/>
              </a:ext>
            </a:extLst>
          </p:cNvPr>
          <p:cNvSpPr txBox="1"/>
          <p:nvPr/>
        </p:nvSpPr>
        <p:spPr>
          <a:xfrm>
            <a:off x="-4269550" y="4668354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0069575-2144-4AED-1446-9F033069746D}"/>
              </a:ext>
            </a:extLst>
          </p:cNvPr>
          <p:cNvSpPr txBox="1"/>
          <p:nvPr/>
        </p:nvSpPr>
        <p:spPr>
          <a:xfrm>
            <a:off x="-4269551" y="5130006"/>
            <a:ext cx="3265993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C85316F-491E-A848-EE9C-B6C510A4EFC5}"/>
              </a:ext>
            </a:extLst>
          </p:cNvPr>
          <p:cNvSpPr txBox="1"/>
          <p:nvPr/>
        </p:nvSpPr>
        <p:spPr>
          <a:xfrm>
            <a:off x="13684125" y="4270031"/>
            <a:ext cx="134684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4800" i="1" dirty="0">
                <a:gradFill flip="none" rotWithShape="1">
                  <a:gsLst>
                    <a:gs pos="75000">
                      <a:srgbClr val="016DFF">
                        <a:alpha val="0"/>
                      </a:srgbClr>
                    </a:gs>
                    <a:gs pos="0">
                      <a:srgbClr val="00FFFF"/>
                    </a:gs>
                  </a:gsLst>
                  <a:lin ang="6000000" scaled="0"/>
                  <a:tileRect/>
                </a:gradFill>
                <a:latin typeface="OPPOSans L" panose="00020600040101010101" pitchFamily="18" charset="-122"/>
                <a:ea typeface="思源黑体 CN Bold"/>
              </a:rPr>
              <a:t>Title</a:t>
            </a:r>
            <a:endParaRPr lang="zh-CN" altLang="en-US" sz="4800" i="1" dirty="0">
              <a:gradFill flip="none" rotWithShape="1">
                <a:gsLst>
                  <a:gs pos="75000">
                    <a:srgbClr val="016DFF">
                      <a:alpha val="0"/>
                    </a:srgbClr>
                  </a:gs>
                  <a:gs pos="0">
                    <a:srgbClr val="00FFFF"/>
                  </a:gs>
                </a:gsLst>
                <a:lin ang="6000000" scaled="0"/>
                <a:tileRect/>
              </a:gradFill>
              <a:latin typeface="OPPOSans L" panose="00020600040101010101" pitchFamily="18" charset="-122"/>
              <a:ea typeface="思源黑体 CN Bold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BF38459E-6073-48DB-89F5-F68546639B5C}"/>
              </a:ext>
            </a:extLst>
          </p:cNvPr>
          <p:cNvSpPr txBox="1"/>
          <p:nvPr/>
        </p:nvSpPr>
        <p:spPr>
          <a:xfrm>
            <a:off x="13793134" y="4668354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0">
                      <a:srgbClr val="016DFF"/>
                    </a:gs>
                    <a:gs pos="0">
                      <a:srgbClr val="00FFFF"/>
                    </a:gs>
                  </a:gsLst>
                  <a:lin ang="2700000" scaled="1"/>
                  <a:tileRect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4101415A-4166-EFE0-DBBC-BED2C9952FF0}"/>
              </a:ext>
            </a:extLst>
          </p:cNvPr>
          <p:cNvSpPr txBox="1"/>
          <p:nvPr/>
        </p:nvSpPr>
        <p:spPr>
          <a:xfrm>
            <a:off x="13793133" y="5130006"/>
            <a:ext cx="4080829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  <a:endParaRPr lang="en-US" altLang="zh-CN" sz="1600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这里填写您的内容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48426638-12EF-E64C-B817-7CAD5E146627}"/>
              </a:ext>
            </a:extLst>
          </p:cNvPr>
          <p:cNvCxnSpPr>
            <a:cxnSpLocks/>
          </p:cNvCxnSpPr>
          <p:nvPr/>
        </p:nvCxnSpPr>
        <p:spPr>
          <a:xfrm>
            <a:off x="4709168" y="8077585"/>
            <a:ext cx="0" cy="864291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4D6F46FE-2C93-1DC5-D965-CF2A34B479DA}"/>
              </a:ext>
            </a:extLst>
          </p:cNvPr>
          <p:cNvCxnSpPr>
            <a:cxnSpLocks/>
          </p:cNvCxnSpPr>
          <p:nvPr/>
        </p:nvCxnSpPr>
        <p:spPr>
          <a:xfrm>
            <a:off x="4399157" y="8584511"/>
            <a:ext cx="0" cy="1570390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B74735CC-2176-32DD-2411-147FA9C3477A}"/>
              </a:ext>
            </a:extLst>
          </p:cNvPr>
          <p:cNvCxnSpPr>
            <a:cxnSpLocks/>
          </p:cNvCxnSpPr>
          <p:nvPr/>
        </p:nvCxnSpPr>
        <p:spPr>
          <a:xfrm flipH="1">
            <a:off x="7482833" y="8077585"/>
            <a:ext cx="0" cy="864291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C145CC44-2F06-FB61-A582-25F8AFEB28D5}"/>
              </a:ext>
            </a:extLst>
          </p:cNvPr>
          <p:cNvCxnSpPr>
            <a:cxnSpLocks/>
          </p:cNvCxnSpPr>
          <p:nvPr/>
        </p:nvCxnSpPr>
        <p:spPr>
          <a:xfrm flipH="1">
            <a:off x="7792844" y="8584511"/>
            <a:ext cx="0" cy="1570390"/>
          </a:xfrm>
          <a:prstGeom prst="line">
            <a:avLst/>
          </a:prstGeom>
          <a:noFill/>
          <a:ln w="9525" cap="flat" cmpd="sng" algn="ctr">
            <a:gradFill>
              <a:gsLst>
                <a:gs pos="0">
                  <a:srgbClr val="00FF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</p:cxn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58FE6657-E339-84B8-DF88-D86A7113DACA}"/>
              </a:ext>
            </a:extLst>
          </p:cNvPr>
          <p:cNvSpPr/>
          <p:nvPr/>
        </p:nvSpPr>
        <p:spPr>
          <a:xfrm>
            <a:off x="874713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191" name="光效滑动-旁门左道PPT">
            <a:extLst>
              <a:ext uri="{FF2B5EF4-FFF2-40B4-BE49-F238E27FC236}">
                <a16:creationId xmlns:a16="http://schemas.microsoft.com/office/drawing/2014/main" id="{42D8CF61-C033-BF49-5A8C-884040E0F1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8899" y="-779721"/>
            <a:ext cx="5689600" cy="4267198"/>
          </a:xfrm>
          <a:prstGeom prst="rect">
            <a:avLst/>
          </a:prstGeom>
        </p:spPr>
      </p:pic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DF27AC32-441F-C243-D7CD-65C0A03A4665}"/>
              </a:ext>
            </a:extLst>
          </p:cNvPr>
          <p:cNvSpPr>
            <a:spLocks/>
          </p:cNvSpPr>
          <p:nvPr/>
        </p:nvSpPr>
        <p:spPr>
          <a:xfrm>
            <a:off x="4403717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471E1C22-FE28-35DA-FD6B-EB04EF6E0056}"/>
              </a:ext>
            </a:extLst>
          </p:cNvPr>
          <p:cNvSpPr>
            <a:spLocks/>
          </p:cNvSpPr>
          <p:nvPr/>
        </p:nvSpPr>
        <p:spPr>
          <a:xfrm>
            <a:off x="7932721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id="{260D2037-9499-979C-E8E0-011F192522FC}"/>
              </a:ext>
            </a:extLst>
          </p:cNvPr>
          <p:cNvSpPr>
            <a:spLocks/>
          </p:cNvSpPr>
          <p:nvPr/>
        </p:nvSpPr>
        <p:spPr>
          <a:xfrm>
            <a:off x="874713" y="3877067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E41FB1B4-2353-76C1-2DE6-26E5A4ECEC0B}"/>
              </a:ext>
            </a:extLst>
          </p:cNvPr>
          <p:cNvSpPr>
            <a:spLocks/>
          </p:cNvSpPr>
          <p:nvPr/>
        </p:nvSpPr>
        <p:spPr>
          <a:xfrm>
            <a:off x="4403717" y="3877067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C6ACCC68-ECCD-CCE4-5016-B8AEB3646BD3}"/>
              </a:ext>
            </a:extLst>
          </p:cNvPr>
          <p:cNvSpPr>
            <a:spLocks/>
          </p:cNvSpPr>
          <p:nvPr/>
        </p:nvSpPr>
        <p:spPr>
          <a:xfrm>
            <a:off x="7932721" y="3860095"/>
            <a:ext cx="3384567" cy="2413704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2D093CA0-64CE-CAA7-F592-D11287C334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717" y="3463621"/>
            <a:ext cx="3384566" cy="835780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id="{9C965FDD-18FA-3CC1-547E-C3E4CD5D01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13" y="3463621"/>
            <a:ext cx="3384566" cy="835780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id="{7609F12D-C7BF-8F7C-E8B5-AFC9B2ED0C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722" y="3463621"/>
            <a:ext cx="3384566" cy="835780"/>
          </a:xfrm>
          <a:prstGeom prst="rect">
            <a:avLst/>
          </a:prstGeom>
        </p:spPr>
      </p:pic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9D02F-04AE-F4FD-5EB3-17D657C959B3}"/>
              </a:ext>
            </a:extLst>
          </p:cNvPr>
          <p:cNvSpPr txBox="1"/>
          <p:nvPr/>
        </p:nvSpPr>
        <p:spPr>
          <a:xfrm>
            <a:off x="4658972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84F31C9D-25B8-A71D-0856-05F6F4277EC5}"/>
              </a:ext>
            </a:extLst>
          </p:cNvPr>
          <p:cNvSpPr txBox="1"/>
          <p:nvPr/>
        </p:nvSpPr>
        <p:spPr>
          <a:xfrm>
            <a:off x="4658971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158000E5-9049-3C39-AA5C-7279E4FE8A3B}"/>
              </a:ext>
            </a:extLst>
          </p:cNvPr>
          <p:cNvCxnSpPr>
            <a:cxnSpLocks/>
          </p:cNvCxnSpPr>
          <p:nvPr/>
        </p:nvCxnSpPr>
        <p:spPr>
          <a:xfrm>
            <a:off x="4766591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id="{B1CAE86A-B94B-4B9B-C1A3-4FECE99E8D1E}"/>
              </a:ext>
            </a:extLst>
          </p:cNvPr>
          <p:cNvSpPr txBox="1"/>
          <p:nvPr/>
        </p:nvSpPr>
        <p:spPr>
          <a:xfrm>
            <a:off x="8199120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B2B1BD9B-0F5E-72C7-9E3D-5D012054EC7D}"/>
              </a:ext>
            </a:extLst>
          </p:cNvPr>
          <p:cNvSpPr txBox="1"/>
          <p:nvPr/>
        </p:nvSpPr>
        <p:spPr>
          <a:xfrm>
            <a:off x="8187975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CBC681D9-F6CB-DA4A-05BC-57D7E9D4DA0C}"/>
              </a:ext>
            </a:extLst>
          </p:cNvPr>
          <p:cNvCxnSpPr>
            <a:cxnSpLocks/>
          </p:cNvCxnSpPr>
          <p:nvPr/>
        </p:nvCxnSpPr>
        <p:spPr>
          <a:xfrm>
            <a:off x="8295595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61" name="文本框 160">
            <a:extLst>
              <a:ext uri="{FF2B5EF4-FFF2-40B4-BE49-F238E27FC236}">
                <a16:creationId xmlns:a16="http://schemas.microsoft.com/office/drawing/2014/main" id="{E558A492-C199-37C9-7F12-06B6AC8EF2DE}"/>
              </a:ext>
            </a:extLst>
          </p:cNvPr>
          <p:cNvSpPr txBox="1"/>
          <p:nvPr/>
        </p:nvSpPr>
        <p:spPr>
          <a:xfrm>
            <a:off x="1119611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F0EE8022-2E2C-B03C-C6B1-0AC180322F8F}"/>
              </a:ext>
            </a:extLst>
          </p:cNvPr>
          <p:cNvSpPr txBox="1"/>
          <p:nvPr/>
        </p:nvSpPr>
        <p:spPr>
          <a:xfrm>
            <a:off x="1116823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0F8559C-1018-25CE-C10C-2687D06C7205}"/>
              </a:ext>
            </a:extLst>
          </p:cNvPr>
          <p:cNvSpPr txBox="1"/>
          <p:nvPr/>
        </p:nvSpPr>
        <p:spPr>
          <a:xfrm>
            <a:off x="4658970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D0EA7799-46BE-D4F6-D096-A3AF8D719B57}"/>
              </a:ext>
            </a:extLst>
          </p:cNvPr>
          <p:cNvSpPr txBox="1"/>
          <p:nvPr/>
        </p:nvSpPr>
        <p:spPr>
          <a:xfrm>
            <a:off x="4658971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0938D224-5270-17C5-50BF-E6E19F1DE857}"/>
              </a:ext>
            </a:extLst>
          </p:cNvPr>
          <p:cNvSpPr txBox="1"/>
          <p:nvPr/>
        </p:nvSpPr>
        <p:spPr>
          <a:xfrm>
            <a:off x="8199120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5D53085B-7F29-524E-517F-0E5B011149F6}"/>
              </a:ext>
            </a:extLst>
          </p:cNvPr>
          <p:cNvSpPr txBox="1"/>
          <p:nvPr/>
        </p:nvSpPr>
        <p:spPr>
          <a:xfrm>
            <a:off x="8187975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第三部分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F5384BAB-B14D-9731-8061-95BB7B8AA924}"/>
              </a:ext>
            </a:extLst>
          </p:cNvPr>
          <p:cNvSpPr txBox="1"/>
          <p:nvPr/>
        </p:nvSpPr>
        <p:spPr>
          <a:xfrm>
            <a:off x="1116822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160B9A73-28AA-924F-DDD3-A820917B870A}"/>
              </a:ext>
            </a:extLst>
          </p:cNvPr>
          <p:cNvSpPr txBox="1"/>
          <p:nvPr/>
        </p:nvSpPr>
        <p:spPr>
          <a:xfrm>
            <a:off x="1116823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5345B41A-DF59-96C2-30C2-B46D376A51A6}"/>
              </a:ext>
            </a:extLst>
          </p:cNvPr>
          <p:cNvCxnSpPr>
            <a:cxnSpLocks/>
          </p:cNvCxnSpPr>
          <p:nvPr/>
        </p:nvCxnSpPr>
        <p:spPr>
          <a:xfrm>
            <a:off x="1224443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38FA1C83-D741-D79E-2189-E76C9EE79AE5}"/>
              </a:ext>
            </a:extLst>
          </p:cNvPr>
          <p:cNvSpPr/>
          <p:nvPr/>
        </p:nvSpPr>
        <p:spPr>
          <a:xfrm>
            <a:off x="1705095" y="9504629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CC7A463-43A5-3C4A-3C5D-99B8DB55C334}"/>
              </a:ext>
            </a:extLst>
          </p:cNvPr>
          <p:cNvSpPr/>
          <p:nvPr/>
        </p:nvSpPr>
        <p:spPr>
          <a:xfrm>
            <a:off x="1705094" y="9801293"/>
            <a:ext cx="2297405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第一步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1E5083A-B32F-16EF-2CE9-0A15DC231EBB}"/>
              </a:ext>
            </a:extLst>
          </p:cNvPr>
          <p:cNvSpPr/>
          <p:nvPr/>
        </p:nvSpPr>
        <p:spPr>
          <a:xfrm>
            <a:off x="1705095" y="10307065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50AC0E6E-BDBF-672F-83B7-3E87F246F141}"/>
              </a:ext>
            </a:extLst>
          </p:cNvPr>
          <p:cNvCxnSpPr>
            <a:cxnSpLocks/>
          </p:cNvCxnSpPr>
          <p:nvPr/>
        </p:nvCxnSpPr>
        <p:spPr>
          <a:xfrm>
            <a:off x="1588833" y="9689295"/>
            <a:ext cx="0" cy="2988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:a16="http://schemas.microsoft.com/office/drawing/2014/main" id="{661EC69E-CD36-6BD8-B6BE-BBA1DC504054}"/>
              </a:ext>
            </a:extLst>
          </p:cNvPr>
          <p:cNvSpPr/>
          <p:nvPr/>
        </p:nvSpPr>
        <p:spPr>
          <a:xfrm>
            <a:off x="5396412" y="9504629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97ECDFC0-091C-C054-15D8-8A849A74FFF7}"/>
              </a:ext>
            </a:extLst>
          </p:cNvPr>
          <p:cNvSpPr/>
          <p:nvPr/>
        </p:nvSpPr>
        <p:spPr>
          <a:xfrm>
            <a:off x="5396412" y="9805290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第二步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C145338F-4F16-705D-ECB9-DDEC7CBB4F28}"/>
              </a:ext>
            </a:extLst>
          </p:cNvPr>
          <p:cNvSpPr/>
          <p:nvPr/>
        </p:nvSpPr>
        <p:spPr>
          <a:xfrm>
            <a:off x="5396412" y="10307065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1472B152-8264-CBB2-37C0-D9986F9047D6}"/>
              </a:ext>
            </a:extLst>
          </p:cNvPr>
          <p:cNvCxnSpPr>
            <a:cxnSpLocks/>
          </p:cNvCxnSpPr>
          <p:nvPr/>
        </p:nvCxnSpPr>
        <p:spPr>
          <a:xfrm>
            <a:off x="5270246" y="9689295"/>
            <a:ext cx="0" cy="2520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id="{B6FCB471-7581-BAB5-9C3F-5ACF159E2D34}"/>
              </a:ext>
            </a:extLst>
          </p:cNvPr>
          <p:cNvSpPr/>
          <p:nvPr/>
        </p:nvSpPr>
        <p:spPr>
          <a:xfrm>
            <a:off x="9087729" y="9801293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第三步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FD1C4134-21D9-DE69-F9BB-D73375EB05FC}"/>
              </a:ext>
            </a:extLst>
          </p:cNvPr>
          <p:cNvSpPr/>
          <p:nvPr/>
        </p:nvSpPr>
        <p:spPr>
          <a:xfrm>
            <a:off x="9087729" y="9504629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7C48D849-E5AD-C135-C49D-A9C591B12821}"/>
              </a:ext>
            </a:extLst>
          </p:cNvPr>
          <p:cNvSpPr/>
          <p:nvPr/>
        </p:nvSpPr>
        <p:spPr>
          <a:xfrm>
            <a:off x="9087729" y="10307065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9F944C2B-F865-B85F-0AA6-4FDBD73CC66B}"/>
              </a:ext>
            </a:extLst>
          </p:cNvPr>
          <p:cNvCxnSpPr>
            <a:cxnSpLocks/>
          </p:cNvCxnSpPr>
          <p:nvPr/>
        </p:nvCxnSpPr>
        <p:spPr>
          <a:xfrm>
            <a:off x="8951658" y="9689295"/>
            <a:ext cx="0" cy="2664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A5D1EB8-6FDD-42A4-03C5-E60B88E15FF4}"/>
              </a:ext>
            </a:extLst>
          </p:cNvPr>
          <p:cNvGrpSpPr/>
          <p:nvPr/>
        </p:nvGrpSpPr>
        <p:grpSpPr>
          <a:xfrm>
            <a:off x="-1838891" y="11910889"/>
            <a:ext cx="15869782" cy="11139638"/>
            <a:chOff x="196068" y="-946932"/>
            <a:chExt cx="8751866" cy="875186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9B531B00-539D-520F-65D5-5AD294084990}"/>
                </a:ext>
              </a:extLst>
            </p:cNvPr>
            <p:cNvSpPr/>
            <p:nvPr/>
          </p:nvSpPr>
          <p:spPr>
            <a:xfrm>
              <a:off x="196068" y="-946932"/>
              <a:ext cx="8751866" cy="8751866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F3E790BF-3232-DC33-D98D-C9616DCB17C1}"/>
                </a:ext>
              </a:extLst>
            </p:cNvPr>
            <p:cNvSpPr/>
            <p:nvPr/>
          </p:nvSpPr>
          <p:spPr>
            <a:xfrm>
              <a:off x="622302" y="-520698"/>
              <a:ext cx="7899398" cy="7899398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307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6 -3.7037E-6 L 0.55469 -3.7037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3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45511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第四部分</a:t>
            </a:r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58FE6657-E339-84B8-DF88-D86A7113DACA}"/>
              </a:ext>
            </a:extLst>
          </p:cNvPr>
          <p:cNvSpPr/>
          <p:nvPr/>
        </p:nvSpPr>
        <p:spPr>
          <a:xfrm>
            <a:off x="12639993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DF27AC32-441F-C243-D7CD-65C0A03A4665}"/>
              </a:ext>
            </a:extLst>
          </p:cNvPr>
          <p:cNvSpPr>
            <a:spLocks/>
          </p:cNvSpPr>
          <p:nvPr/>
        </p:nvSpPr>
        <p:spPr>
          <a:xfrm>
            <a:off x="16168997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471E1C22-FE28-35DA-FD6B-EB04EF6E0056}"/>
              </a:ext>
            </a:extLst>
          </p:cNvPr>
          <p:cNvSpPr>
            <a:spLocks/>
          </p:cNvSpPr>
          <p:nvPr/>
        </p:nvSpPr>
        <p:spPr>
          <a:xfrm>
            <a:off x="19698001" y="1341438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id="{260D2037-9499-979C-E8E0-011F192522FC}"/>
              </a:ext>
            </a:extLst>
          </p:cNvPr>
          <p:cNvSpPr>
            <a:spLocks/>
          </p:cNvSpPr>
          <p:nvPr/>
        </p:nvSpPr>
        <p:spPr>
          <a:xfrm>
            <a:off x="12639993" y="3877067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E41FB1B4-2353-76C1-2DE6-26E5A4ECEC0B}"/>
              </a:ext>
            </a:extLst>
          </p:cNvPr>
          <p:cNvSpPr>
            <a:spLocks/>
          </p:cNvSpPr>
          <p:nvPr/>
        </p:nvSpPr>
        <p:spPr>
          <a:xfrm>
            <a:off x="16168997" y="3877067"/>
            <a:ext cx="3384567" cy="2396733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C6ACCC68-ECCD-CCE4-5016-B8AEB3646BD3}"/>
              </a:ext>
            </a:extLst>
          </p:cNvPr>
          <p:cNvSpPr>
            <a:spLocks/>
          </p:cNvSpPr>
          <p:nvPr/>
        </p:nvSpPr>
        <p:spPr>
          <a:xfrm>
            <a:off x="19698001" y="3860095"/>
            <a:ext cx="3384567" cy="2413704"/>
          </a:xfrm>
          <a:prstGeom prst="roundRect">
            <a:avLst>
              <a:gd name="adj" fmla="val 5283"/>
            </a:avLst>
          </a:prstGeom>
          <a:gradFill flip="none" rotWithShape="1">
            <a:gsLst>
              <a:gs pos="100000">
                <a:srgbClr val="016DFF">
                  <a:alpha val="0"/>
                </a:srgbClr>
              </a:gs>
              <a:gs pos="0">
                <a:srgbClr val="016DFF">
                  <a:alpha val="59000"/>
                </a:srgb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016DFF"/>
                </a:gs>
                <a:gs pos="100000">
                  <a:srgbClr val="016DFF">
                    <a:alpha val="0"/>
                  </a:srgbClr>
                </a:gs>
              </a:gsLst>
              <a:lin ang="5400000" scaled="1"/>
            </a:gradFill>
            <a:prstDash val="solid"/>
            <a:miter lim="800000"/>
          </a:ln>
          <a:effectLst>
            <a:outerShdw blurRad="381000" dist="38100" dir="16200000" rotWithShape="0">
              <a:srgbClr val="A6B3C6">
                <a:alpha val="1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2D093CA0-64CE-CAA7-F592-D11287C334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997" y="3463621"/>
            <a:ext cx="3384566" cy="835780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id="{9C965FDD-18FA-3CC1-547E-C3E4CD5D01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9993" y="3463621"/>
            <a:ext cx="3384566" cy="835780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id="{7609F12D-C7BF-8F7C-E8B5-AFC9B2ED0C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8002" y="3463621"/>
            <a:ext cx="3384566" cy="835780"/>
          </a:xfrm>
          <a:prstGeom prst="rect">
            <a:avLst/>
          </a:prstGeom>
        </p:spPr>
      </p:pic>
      <p:sp>
        <p:nvSpPr>
          <p:cNvPr id="134" name="文本框 133">
            <a:extLst>
              <a:ext uri="{FF2B5EF4-FFF2-40B4-BE49-F238E27FC236}">
                <a16:creationId xmlns:a16="http://schemas.microsoft.com/office/drawing/2014/main" id="{F5384BAB-B14D-9731-8061-95BB7B8AA924}"/>
              </a:ext>
            </a:extLst>
          </p:cNvPr>
          <p:cNvSpPr txBox="1"/>
          <p:nvPr/>
        </p:nvSpPr>
        <p:spPr>
          <a:xfrm>
            <a:off x="12882102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160B9A73-28AA-924F-DDD3-A820917B870A}"/>
              </a:ext>
            </a:extLst>
          </p:cNvPr>
          <p:cNvSpPr txBox="1"/>
          <p:nvPr/>
        </p:nvSpPr>
        <p:spPr>
          <a:xfrm>
            <a:off x="12882103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5345B41A-DF59-96C2-30C2-B46D376A51A6}"/>
              </a:ext>
            </a:extLst>
          </p:cNvPr>
          <p:cNvCxnSpPr>
            <a:cxnSpLocks/>
          </p:cNvCxnSpPr>
          <p:nvPr/>
        </p:nvCxnSpPr>
        <p:spPr>
          <a:xfrm>
            <a:off x="12989723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43" name="文本框 142">
            <a:extLst>
              <a:ext uri="{FF2B5EF4-FFF2-40B4-BE49-F238E27FC236}">
                <a16:creationId xmlns:a16="http://schemas.microsoft.com/office/drawing/2014/main" id="{B179D02F-04AE-F4FD-5EB3-17D657C959B3}"/>
              </a:ext>
            </a:extLst>
          </p:cNvPr>
          <p:cNvSpPr txBox="1"/>
          <p:nvPr/>
        </p:nvSpPr>
        <p:spPr>
          <a:xfrm>
            <a:off x="16424252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84F31C9D-25B8-A71D-0856-05F6F4277EC5}"/>
              </a:ext>
            </a:extLst>
          </p:cNvPr>
          <p:cNvSpPr txBox="1"/>
          <p:nvPr/>
        </p:nvSpPr>
        <p:spPr>
          <a:xfrm>
            <a:off x="16424251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51" name="直接连接符 150">
            <a:extLst>
              <a:ext uri="{FF2B5EF4-FFF2-40B4-BE49-F238E27FC236}">
                <a16:creationId xmlns:a16="http://schemas.microsoft.com/office/drawing/2014/main" id="{158000E5-9049-3C39-AA5C-7279E4FE8A3B}"/>
              </a:ext>
            </a:extLst>
          </p:cNvPr>
          <p:cNvCxnSpPr>
            <a:cxnSpLocks/>
          </p:cNvCxnSpPr>
          <p:nvPr/>
        </p:nvCxnSpPr>
        <p:spPr>
          <a:xfrm>
            <a:off x="16531871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52" name="文本框 151">
            <a:extLst>
              <a:ext uri="{FF2B5EF4-FFF2-40B4-BE49-F238E27FC236}">
                <a16:creationId xmlns:a16="http://schemas.microsoft.com/office/drawing/2014/main" id="{B1CAE86A-B94B-4B9B-C1A3-4FECE99E8D1E}"/>
              </a:ext>
            </a:extLst>
          </p:cNvPr>
          <p:cNvSpPr txBox="1"/>
          <p:nvPr/>
        </p:nvSpPr>
        <p:spPr>
          <a:xfrm>
            <a:off x="19964400" y="1563520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B2B1BD9B-0F5E-72C7-9E3D-5D012054EC7D}"/>
              </a:ext>
            </a:extLst>
          </p:cNvPr>
          <p:cNvSpPr txBox="1"/>
          <p:nvPr/>
        </p:nvSpPr>
        <p:spPr>
          <a:xfrm>
            <a:off x="19953255" y="1994091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CBC681D9-F6CB-DA4A-05BC-57D7E9D4DA0C}"/>
              </a:ext>
            </a:extLst>
          </p:cNvPr>
          <p:cNvCxnSpPr>
            <a:cxnSpLocks/>
          </p:cNvCxnSpPr>
          <p:nvPr/>
        </p:nvCxnSpPr>
        <p:spPr>
          <a:xfrm>
            <a:off x="20060875" y="2504440"/>
            <a:ext cx="2685106" cy="0"/>
          </a:xfrm>
          <a:prstGeom prst="line">
            <a:avLst/>
          </a:prstGeom>
          <a:noFill/>
          <a:ln w="9525" cap="flat" cmpd="sng" algn="ctr">
            <a:solidFill>
              <a:srgbClr val="016DFF">
                <a:alpha val="60000"/>
              </a:srgbClr>
            </a:solidFill>
            <a:prstDash val="sysDot"/>
            <a:miter lim="800000"/>
          </a:ln>
          <a:effectLst/>
        </p:spPr>
      </p:cxnSp>
      <p:sp>
        <p:nvSpPr>
          <p:cNvPr id="161" name="文本框 160">
            <a:extLst>
              <a:ext uri="{FF2B5EF4-FFF2-40B4-BE49-F238E27FC236}">
                <a16:creationId xmlns:a16="http://schemas.microsoft.com/office/drawing/2014/main" id="{E558A492-C199-37C9-7F12-06B6AC8EF2DE}"/>
              </a:ext>
            </a:extLst>
          </p:cNvPr>
          <p:cNvSpPr txBox="1"/>
          <p:nvPr/>
        </p:nvSpPr>
        <p:spPr>
          <a:xfrm>
            <a:off x="12884891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F0EE8022-2E2C-B03C-C6B1-0AC180322F8F}"/>
              </a:ext>
            </a:extLst>
          </p:cNvPr>
          <p:cNvSpPr txBox="1"/>
          <p:nvPr/>
        </p:nvSpPr>
        <p:spPr>
          <a:xfrm>
            <a:off x="12882103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id="{20F8559C-1018-25CE-C10C-2687D06C7205}"/>
              </a:ext>
            </a:extLst>
          </p:cNvPr>
          <p:cNvSpPr txBox="1"/>
          <p:nvPr/>
        </p:nvSpPr>
        <p:spPr>
          <a:xfrm>
            <a:off x="16424250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D0EA7799-46BE-D4F6-D096-A3AF8D719B57}"/>
              </a:ext>
            </a:extLst>
          </p:cNvPr>
          <p:cNvSpPr txBox="1"/>
          <p:nvPr/>
        </p:nvSpPr>
        <p:spPr>
          <a:xfrm>
            <a:off x="16424251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0938D224-5270-17C5-50BF-E6E19F1DE857}"/>
              </a:ext>
            </a:extLst>
          </p:cNvPr>
          <p:cNvSpPr txBox="1"/>
          <p:nvPr/>
        </p:nvSpPr>
        <p:spPr>
          <a:xfrm>
            <a:off x="19964400" y="4082177"/>
            <a:ext cx="8002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 flip="none" rotWithShape="1">
                  <a:gsLst>
                    <a:gs pos="100000">
                      <a:schemeClr val="accent2">
                        <a:lumMod val="68000"/>
                        <a:lumOff val="32000"/>
                      </a:schemeClr>
                    </a:gs>
                    <a:gs pos="25000">
                      <a:schemeClr val="accent1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gradFill flip="none" rotWithShape="1">
                  <a:gsLst>
                    <a:gs pos="100000">
                      <a:srgbClr val="016DFF">
                        <a:lumMod val="68000"/>
                        <a:lumOff val="32000"/>
                      </a:srgbClr>
                    </a:gs>
                    <a:gs pos="50000">
                      <a:srgbClr val="00FFFF"/>
                    </a:gs>
                  </a:gsLst>
                  <a:lin ang="2700000" scaled="1"/>
                  <a:tileRect/>
                </a:gradFill>
                <a:latin typeface="思源黑体 CN Bold"/>
                <a:ea typeface="思源黑体 CN Bold"/>
              </a:rPr>
              <a:t>标题</a:t>
            </a: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5D53085B-7F29-524E-517F-0E5B011149F6}"/>
              </a:ext>
            </a:extLst>
          </p:cNvPr>
          <p:cNvSpPr txBox="1"/>
          <p:nvPr/>
        </p:nvSpPr>
        <p:spPr>
          <a:xfrm>
            <a:off x="19953255" y="4512748"/>
            <a:ext cx="264687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思源黑体 CN Regular"/>
                <a:ea typeface="思源黑体 CN Regular"/>
              </a:rPr>
              <a:t>这里填写您需要阐述的内容</a:t>
            </a: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76A73EE6-E602-FCAD-E14F-97ABFDA76155}"/>
              </a:ext>
            </a:extLst>
          </p:cNvPr>
          <p:cNvSpPr/>
          <p:nvPr/>
        </p:nvSpPr>
        <p:spPr>
          <a:xfrm>
            <a:off x="1705095" y="2155212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F2837D0C-DB2F-6FBB-3A9D-EFD5DD72D309}"/>
              </a:ext>
            </a:extLst>
          </p:cNvPr>
          <p:cNvSpPr/>
          <p:nvPr/>
        </p:nvSpPr>
        <p:spPr>
          <a:xfrm>
            <a:off x="1705094" y="2451876"/>
            <a:ext cx="2297405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第一步</a:t>
            </a: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1C11345F-D95D-2249-51EA-DF1BEE5D3190}"/>
              </a:ext>
            </a:extLst>
          </p:cNvPr>
          <p:cNvSpPr/>
          <p:nvPr/>
        </p:nvSpPr>
        <p:spPr>
          <a:xfrm>
            <a:off x="1705095" y="2957648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429CC22C-B5A5-7C61-B1AA-F3E31518FD70}"/>
              </a:ext>
            </a:extLst>
          </p:cNvPr>
          <p:cNvCxnSpPr>
            <a:cxnSpLocks/>
          </p:cNvCxnSpPr>
          <p:nvPr/>
        </p:nvCxnSpPr>
        <p:spPr>
          <a:xfrm>
            <a:off x="1588833" y="2339878"/>
            <a:ext cx="0" cy="2988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矩形 195">
            <a:extLst>
              <a:ext uri="{FF2B5EF4-FFF2-40B4-BE49-F238E27FC236}">
                <a16:creationId xmlns:a16="http://schemas.microsoft.com/office/drawing/2014/main" id="{9ACA2E72-446C-4EC1-3136-EE3CC8FAC41B}"/>
              </a:ext>
            </a:extLst>
          </p:cNvPr>
          <p:cNvSpPr/>
          <p:nvPr/>
        </p:nvSpPr>
        <p:spPr>
          <a:xfrm>
            <a:off x="5396412" y="2155212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ECFEC156-B578-E09D-E872-46F51D31DC1E}"/>
              </a:ext>
            </a:extLst>
          </p:cNvPr>
          <p:cNvSpPr/>
          <p:nvPr/>
        </p:nvSpPr>
        <p:spPr>
          <a:xfrm>
            <a:off x="5396412" y="2455873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第二步</a:t>
            </a: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id="{B9F31CF8-69AA-B6B3-2744-F1695939B92C}"/>
              </a:ext>
            </a:extLst>
          </p:cNvPr>
          <p:cNvSpPr/>
          <p:nvPr/>
        </p:nvSpPr>
        <p:spPr>
          <a:xfrm>
            <a:off x="5396412" y="2957648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F210E136-7E21-46EC-6854-E8078EE74C9D}"/>
              </a:ext>
            </a:extLst>
          </p:cNvPr>
          <p:cNvCxnSpPr>
            <a:cxnSpLocks/>
          </p:cNvCxnSpPr>
          <p:nvPr/>
        </p:nvCxnSpPr>
        <p:spPr>
          <a:xfrm>
            <a:off x="5270246" y="2339878"/>
            <a:ext cx="0" cy="2520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矩形 199">
            <a:extLst>
              <a:ext uri="{FF2B5EF4-FFF2-40B4-BE49-F238E27FC236}">
                <a16:creationId xmlns:a16="http://schemas.microsoft.com/office/drawing/2014/main" id="{768F6648-2E67-1A12-1FEC-BD9FCEEDF25C}"/>
              </a:ext>
            </a:extLst>
          </p:cNvPr>
          <p:cNvSpPr/>
          <p:nvPr/>
        </p:nvSpPr>
        <p:spPr>
          <a:xfrm>
            <a:off x="9087729" y="2451876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第三步</a:t>
            </a:r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EF3F7CFC-74D3-C153-68E8-A4FD36328220}"/>
              </a:ext>
            </a:extLst>
          </p:cNvPr>
          <p:cNvSpPr/>
          <p:nvPr/>
        </p:nvSpPr>
        <p:spPr>
          <a:xfrm>
            <a:off x="9087729" y="2155212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id="{AC5FECD9-A105-5F52-AF4A-D2E7AE7F6DF6}"/>
              </a:ext>
            </a:extLst>
          </p:cNvPr>
          <p:cNvSpPr/>
          <p:nvPr/>
        </p:nvSpPr>
        <p:spPr>
          <a:xfrm>
            <a:off x="9087729" y="2957648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id="{B22921D4-B134-3088-1683-A0CA74881999}"/>
              </a:ext>
            </a:extLst>
          </p:cNvPr>
          <p:cNvCxnSpPr>
            <a:cxnSpLocks/>
          </p:cNvCxnSpPr>
          <p:nvPr/>
        </p:nvCxnSpPr>
        <p:spPr>
          <a:xfrm>
            <a:off x="8951658" y="2339878"/>
            <a:ext cx="0" cy="2664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4AA0243A-BF73-0404-0B5D-66EAAFA1DE63}"/>
              </a:ext>
            </a:extLst>
          </p:cNvPr>
          <p:cNvGrpSpPr/>
          <p:nvPr/>
        </p:nvGrpSpPr>
        <p:grpSpPr>
          <a:xfrm>
            <a:off x="-1838891" y="4561472"/>
            <a:ext cx="15869782" cy="11139638"/>
            <a:chOff x="196068" y="-946932"/>
            <a:chExt cx="8751866" cy="8751866"/>
          </a:xfrm>
        </p:grpSpPr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C45691D7-1836-1A64-574B-D7FB9E97CBD1}"/>
                </a:ext>
              </a:extLst>
            </p:cNvPr>
            <p:cNvSpPr/>
            <p:nvPr/>
          </p:nvSpPr>
          <p:spPr>
            <a:xfrm>
              <a:off x="196068" y="-946932"/>
              <a:ext cx="8751866" cy="8751866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3220751C-D82F-2AFF-DF49-72142FA90E73}"/>
                </a:ext>
              </a:extLst>
            </p:cNvPr>
            <p:cNvSpPr/>
            <p:nvPr/>
          </p:nvSpPr>
          <p:spPr>
            <a:xfrm>
              <a:off x="622302" y="-520698"/>
              <a:ext cx="7899398" cy="7899398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88255F1-97C4-B56E-920F-D9F23FDDBAFD}"/>
              </a:ext>
            </a:extLst>
          </p:cNvPr>
          <p:cNvGrpSpPr/>
          <p:nvPr/>
        </p:nvGrpSpPr>
        <p:grpSpPr>
          <a:xfrm>
            <a:off x="4523157" y="8814492"/>
            <a:ext cx="3091962" cy="3091962"/>
            <a:chOff x="4326325" y="2037496"/>
            <a:chExt cx="3815114" cy="3815115"/>
          </a:xfrm>
          <a:gradFill>
            <a:gsLst>
              <a:gs pos="25000">
                <a:srgbClr val="0293F2">
                  <a:alpha val="0"/>
                </a:srgbClr>
              </a:gs>
              <a:gs pos="43000">
                <a:srgbClr val="0293F2">
                  <a:alpha val="29000"/>
                </a:srgbClr>
              </a:gs>
              <a:gs pos="67000">
                <a:srgbClr val="0293F2">
                  <a:alpha val="0"/>
                </a:srgb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5" name="Freeform 476">
              <a:extLst>
                <a:ext uri="{FF2B5EF4-FFF2-40B4-BE49-F238E27FC236}">
                  <a16:creationId xmlns:a16="http://schemas.microsoft.com/office/drawing/2014/main" id="{DEEDFA94-E0B8-8E90-3D92-9F5D67D8F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325" y="2037496"/>
              <a:ext cx="2405330" cy="2822288"/>
            </a:xfrm>
            <a:custGeom>
              <a:avLst/>
              <a:gdLst/>
              <a:ahLst/>
              <a:cxnLst>
                <a:cxn ang="0">
                  <a:pos x="1086" y="0"/>
                </a:cxn>
                <a:cxn ang="0">
                  <a:pos x="1215" y="14"/>
                </a:cxn>
                <a:cxn ang="0">
                  <a:pos x="1342" y="44"/>
                </a:cxn>
                <a:cxn ang="0">
                  <a:pos x="1348" y="89"/>
                </a:cxn>
                <a:cxn ang="0">
                  <a:pos x="1237" y="147"/>
                </a:cxn>
                <a:cxn ang="0">
                  <a:pos x="1133" y="218"/>
                </a:cxn>
                <a:cxn ang="0">
                  <a:pos x="1036" y="303"/>
                </a:cxn>
                <a:cxn ang="0">
                  <a:pos x="944" y="408"/>
                </a:cxn>
                <a:cxn ang="0">
                  <a:pos x="869" y="521"/>
                </a:cxn>
                <a:cxn ang="0">
                  <a:pos x="810" y="642"/>
                </a:cxn>
                <a:cxn ang="0">
                  <a:pos x="767" y="767"/>
                </a:cxn>
                <a:cxn ang="0">
                  <a:pos x="740" y="908"/>
                </a:cxn>
                <a:cxn ang="0">
                  <a:pos x="731" y="1052"/>
                </a:cxn>
                <a:cxn ang="0">
                  <a:pos x="743" y="1195"/>
                </a:cxn>
                <a:cxn ang="0">
                  <a:pos x="775" y="1336"/>
                </a:cxn>
                <a:cxn ang="0">
                  <a:pos x="822" y="1462"/>
                </a:cxn>
                <a:cxn ang="0">
                  <a:pos x="880" y="1573"/>
                </a:cxn>
                <a:cxn ang="0">
                  <a:pos x="953" y="1679"/>
                </a:cxn>
                <a:cxn ang="0">
                  <a:pos x="1013" y="1752"/>
                </a:cxn>
                <a:cxn ang="0">
                  <a:pos x="1057" y="1796"/>
                </a:cxn>
                <a:cxn ang="0">
                  <a:pos x="1120" y="1843"/>
                </a:cxn>
                <a:cxn ang="0">
                  <a:pos x="1204" y="1887"/>
                </a:cxn>
                <a:cxn ang="0">
                  <a:pos x="1293" y="1915"/>
                </a:cxn>
                <a:cxn ang="0">
                  <a:pos x="1385" y="1926"/>
                </a:cxn>
                <a:cxn ang="0">
                  <a:pos x="1477" y="1921"/>
                </a:cxn>
                <a:cxn ang="0">
                  <a:pos x="1568" y="1900"/>
                </a:cxn>
                <a:cxn ang="0">
                  <a:pos x="1655" y="1862"/>
                </a:cxn>
                <a:cxn ang="0">
                  <a:pos x="1734" y="1808"/>
                </a:cxn>
                <a:cxn ang="0">
                  <a:pos x="1724" y="1819"/>
                </a:cxn>
                <a:cxn ang="0">
                  <a:pos x="1624" y="1896"/>
                </a:cxn>
                <a:cxn ang="0">
                  <a:pos x="1517" y="1961"/>
                </a:cxn>
                <a:cxn ang="0">
                  <a:pos x="1404" y="2011"/>
                </a:cxn>
                <a:cxn ang="0">
                  <a:pos x="1266" y="2052"/>
                </a:cxn>
                <a:cxn ang="0">
                  <a:pos x="1124" y="2074"/>
                </a:cxn>
                <a:cxn ang="0">
                  <a:pos x="981" y="2076"/>
                </a:cxn>
                <a:cxn ang="0">
                  <a:pos x="838" y="2058"/>
                </a:cxn>
                <a:cxn ang="0">
                  <a:pos x="704" y="2023"/>
                </a:cxn>
                <a:cxn ang="0">
                  <a:pos x="581" y="1972"/>
                </a:cxn>
                <a:cxn ang="0">
                  <a:pos x="464" y="1905"/>
                </a:cxn>
                <a:cxn ang="0">
                  <a:pos x="356" y="1821"/>
                </a:cxn>
                <a:cxn ang="0">
                  <a:pos x="259" y="1726"/>
                </a:cxn>
                <a:cxn ang="0">
                  <a:pos x="181" y="1625"/>
                </a:cxn>
                <a:cxn ang="0">
                  <a:pos x="117" y="1517"/>
                </a:cxn>
                <a:cxn ang="0">
                  <a:pos x="66" y="1404"/>
                </a:cxn>
                <a:cxn ang="0">
                  <a:pos x="27" y="1279"/>
                </a:cxn>
                <a:cxn ang="0">
                  <a:pos x="6" y="1151"/>
                </a:cxn>
                <a:cxn ang="0">
                  <a:pos x="0" y="1021"/>
                </a:cxn>
                <a:cxn ang="0">
                  <a:pos x="10" y="891"/>
                </a:cxn>
                <a:cxn ang="0">
                  <a:pos x="37" y="763"/>
                </a:cxn>
                <a:cxn ang="0">
                  <a:pos x="79" y="639"/>
                </a:cxn>
                <a:cxn ang="0">
                  <a:pos x="138" y="520"/>
                </a:cxn>
                <a:cxn ang="0">
                  <a:pos x="213" y="407"/>
                </a:cxn>
                <a:cxn ang="0">
                  <a:pos x="304" y="303"/>
                </a:cxn>
                <a:cxn ang="0">
                  <a:pos x="408" y="212"/>
                </a:cxn>
                <a:cxn ang="0">
                  <a:pos x="521" y="137"/>
                </a:cxn>
                <a:cxn ang="0">
                  <a:pos x="639" y="79"/>
                </a:cxn>
                <a:cxn ang="0">
                  <a:pos x="764" y="36"/>
                </a:cxn>
                <a:cxn ang="0">
                  <a:pos x="891" y="10"/>
                </a:cxn>
                <a:cxn ang="0">
                  <a:pos x="1021" y="0"/>
                </a:cxn>
              </a:cxnLst>
              <a:rect l="0" t="0" r="r" b="b"/>
              <a:pathLst>
                <a:path w="1771" h="2078">
                  <a:moveTo>
                    <a:pt x="1021" y="0"/>
                  </a:moveTo>
                  <a:lnTo>
                    <a:pt x="1086" y="0"/>
                  </a:lnTo>
                  <a:lnTo>
                    <a:pt x="1151" y="6"/>
                  </a:lnTo>
                  <a:lnTo>
                    <a:pt x="1215" y="14"/>
                  </a:lnTo>
                  <a:lnTo>
                    <a:pt x="1279" y="27"/>
                  </a:lnTo>
                  <a:lnTo>
                    <a:pt x="1342" y="44"/>
                  </a:lnTo>
                  <a:lnTo>
                    <a:pt x="1404" y="66"/>
                  </a:lnTo>
                  <a:lnTo>
                    <a:pt x="1348" y="89"/>
                  </a:lnTo>
                  <a:lnTo>
                    <a:pt x="1292" y="116"/>
                  </a:lnTo>
                  <a:lnTo>
                    <a:pt x="1237" y="147"/>
                  </a:lnTo>
                  <a:lnTo>
                    <a:pt x="1184" y="180"/>
                  </a:lnTo>
                  <a:lnTo>
                    <a:pt x="1133" y="218"/>
                  </a:lnTo>
                  <a:lnTo>
                    <a:pt x="1083" y="258"/>
                  </a:lnTo>
                  <a:lnTo>
                    <a:pt x="1036" y="303"/>
                  </a:lnTo>
                  <a:lnTo>
                    <a:pt x="987" y="355"/>
                  </a:lnTo>
                  <a:lnTo>
                    <a:pt x="944" y="408"/>
                  </a:lnTo>
                  <a:lnTo>
                    <a:pt x="904" y="464"/>
                  </a:lnTo>
                  <a:lnTo>
                    <a:pt x="869" y="521"/>
                  </a:lnTo>
                  <a:lnTo>
                    <a:pt x="837" y="581"/>
                  </a:lnTo>
                  <a:lnTo>
                    <a:pt x="810" y="642"/>
                  </a:lnTo>
                  <a:lnTo>
                    <a:pt x="786" y="704"/>
                  </a:lnTo>
                  <a:lnTo>
                    <a:pt x="767" y="767"/>
                  </a:lnTo>
                  <a:lnTo>
                    <a:pt x="751" y="838"/>
                  </a:lnTo>
                  <a:lnTo>
                    <a:pt x="740" y="908"/>
                  </a:lnTo>
                  <a:lnTo>
                    <a:pt x="733" y="980"/>
                  </a:lnTo>
                  <a:lnTo>
                    <a:pt x="731" y="1052"/>
                  </a:lnTo>
                  <a:lnTo>
                    <a:pt x="735" y="1123"/>
                  </a:lnTo>
                  <a:lnTo>
                    <a:pt x="743" y="1195"/>
                  </a:lnTo>
                  <a:lnTo>
                    <a:pt x="757" y="1266"/>
                  </a:lnTo>
                  <a:lnTo>
                    <a:pt x="775" y="1336"/>
                  </a:lnTo>
                  <a:lnTo>
                    <a:pt x="798" y="1404"/>
                  </a:lnTo>
                  <a:lnTo>
                    <a:pt x="822" y="1462"/>
                  </a:lnTo>
                  <a:lnTo>
                    <a:pt x="849" y="1518"/>
                  </a:lnTo>
                  <a:lnTo>
                    <a:pt x="880" y="1573"/>
                  </a:lnTo>
                  <a:lnTo>
                    <a:pt x="914" y="1627"/>
                  </a:lnTo>
                  <a:lnTo>
                    <a:pt x="953" y="1679"/>
                  </a:lnTo>
                  <a:lnTo>
                    <a:pt x="994" y="1729"/>
                  </a:lnTo>
                  <a:lnTo>
                    <a:pt x="1013" y="1752"/>
                  </a:lnTo>
                  <a:lnTo>
                    <a:pt x="1035" y="1774"/>
                  </a:lnTo>
                  <a:lnTo>
                    <a:pt x="1057" y="1796"/>
                  </a:lnTo>
                  <a:lnTo>
                    <a:pt x="1080" y="1815"/>
                  </a:lnTo>
                  <a:lnTo>
                    <a:pt x="1120" y="1843"/>
                  </a:lnTo>
                  <a:lnTo>
                    <a:pt x="1161" y="1867"/>
                  </a:lnTo>
                  <a:lnTo>
                    <a:pt x="1204" y="1887"/>
                  </a:lnTo>
                  <a:lnTo>
                    <a:pt x="1248" y="1903"/>
                  </a:lnTo>
                  <a:lnTo>
                    <a:pt x="1293" y="1915"/>
                  </a:lnTo>
                  <a:lnTo>
                    <a:pt x="1339" y="1923"/>
                  </a:lnTo>
                  <a:lnTo>
                    <a:pt x="1385" y="1926"/>
                  </a:lnTo>
                  <a:lnTo>
                    <a:pt x="1432" y="1926"/>
                  </a:lnTo>
                  <a:lnTo>
                    <a:pt x="1477" y="1921"/>
                  </a:lnTo>
                  <a:lnTo>
                    <a:pt x="1524" y="1913"/>
                  </a:lnTo>
                  <a:lnTo>
                    <a:pt x="1568" y="1900"/>
                  </a:lnTo>
                  <a:lnTo>
                    <a:pt x="1612" y="1883"/>
                  </a:lnTo>
                  <a:lnTo>
                    <a:pt x="1655" y="1862"/>
                  </a:lnTo>
                  <a:lnTo>
                    <a:pt x="1696" y="1837"/>
                  </a:lnTo>
                  <a:lnTo>
                    <a:pt x="1734" y="1808"/>
                  </a:lnTo>
                  <a:lnTo>
                    <a:pt x="1771" y="1774"/>
                  </a:lnTo>
                  <a:lnTo>
                    <a:pt x="1724" y="1819"/>
                  </a:lnTo>
                  <a:lnTo>
                    <a:pt x="1675" y="1859"/>
                  </a:lnTo>
                  <a:lnTo>
                    <a:pt x="1624" y="1896"/>
                  </a:lnTo>
                  <a:lnTo>
                    <a:pt x="1571" y="1931"/>
                  </a:lnTo>
                  <a:lnTo>
                    <a:pt x="1517" y="1961"/>
                  </a:lnTo>
                  <a:lnTo>
                    <a:pt x="1461" y="1987"/>
                  </a:lnTo>
                  <a:lnTo>
                    <a:pt x="1404" y="2011"/>
                  </a:lnTo>
                  <a:lnTo>
                    <a:pt x="1336" y="2034"/>
                  </a:lnTo>
                  <a:lnTo>
                    <a:pt x="1266" y="2052"/>
                  </a:lnTo>
                  <a:lnTo>
                    <a:pt x="1195" y="2066"/>
                  </a:lnTo>
                  <a:lnTo>
                    <a:pt x="1124" y="2074"/>
                  </a:lnTo>
                  <a:lnTo>
                    <a:pt x="1052" y="2078"/>
                  </a:lnTo>
                  <a:lnTo>
                    <a:pt x="981" y="2076"/>
                  </a:lnTo>
                  <a:lnTo>
                    <a:pt x="909" y="2069"/>
                  </a:lnTo>
                  <a:lnTo>
                    <a:pt x="838" y="2058"/>
                  </a:lnTo>
                  <a:lnTo>
                    <a:pt x="767" y="2041"/>
                  </a:lnTo>
                  <a:lnTo>
                    <a:pt x="704" y="2023"/>
                  </a:lnTo>
                  <a:lnTo>
                    <a:pt x="642" y="1999"/>
                  </a:lnTo>
                  <a:lnTo>
                    <a:pt x="581" y="1972"/>
                  </a:lnTo>
                  <a:lnTo>
                    <a:pt x="522" y="1940"/>
                  </a:lnTo>
                  <a:lnTo>
                    <a:pt x="464" y="1905"/>
                  </a:lnTo>
                  <a:lnTo>
                    <a:pt x="409" y="1865"/>
                  </a:lnTo>
                  <a:lnTo>
                    <a:pt x="356" y="1821"/>
                  </a:lnTo>
                  <a:lnTo>
                    <a:pt x="304" y="1773"/>
                  </a:lnTo>
                  <a:lnTo>
                    <a:pt x="259" y="1726"/>
                  </a:lnTo>
                  <a:lnTo>
                    <a:pt x="218" y="1676"/>
                  </a:lnTo>
                  <a:lnTo>
                    <a:pt x="181" y="1625"/>
                  </a:lnTo>
                  <a:lnTo>
                    <a:pt x="147" y="1572"/>
                  </a:lnTo>
                  <a:lnTo>
                    <a:pt x="117" y="1517"/>
                  </a:lnTo>
                  <a:lnTo>
                    <a:pt x="89" y="1461"/>
                  </a:lnTo>
                  <a:lnTo>
                    <a:pt x="66" y="1404"/>
                  </a:lnTo>
                  <a:lnTo>
                    <a:pt x="45" y="1343"/>
                  </a:lnTo>
                  <a:lnTo>
                    <a:pt x="27" y="1279"/>
                  </a:lnTo>
                  <a:lnTo>
                    <a:pt x="15" y="1215"/>
                  </a:lnTo>
                  <a:lnTo>
                    <a:pt x="6" y="1151"/>
                  </a:lnTo>
                  <a:lnTo>
                    <a:pt x="1" y="1085"/>
                  </a:lnTo>
                  <a:lnTo>
                    <a:pt x="0" y="1021"/>
                  </a:lnTo>
                  <a:lnTo>
                    <a:pt x="3" y="956"/>
                  </a:lnTo>
                  <a:lnTo>
                    <a:pt x="10" y="891"/>
                  </a:lnTo>
                  <a:lnTo>
                    <a:pt x="21" y="827"/>
                  </a:lnTo>
                  <a:lnTo>
                    <a:pt x="37" y="763"/>
                  </a:lnTo>
                  <a:lnTo>
                    <a:pt x="56" y="700"/>
                  </a:lnTo>
                  <a:lnTo>
                    <a:pt x="79" y="639"/>
                  </a:lnTo>
                  <a:lnTo>
                    <a:pt x="106" y="579"/>
                  </a:lnTo>
                  <a:lnTo>
                    <a:pt x="138" y="520"/>
                  </a:lnTo>
                  <a:lnTo>
                    <a:pt x="174" y="463"/>
                  </a:lnTo>
                  <a:lnTo>
                    <a:pt x="213" y="407"/>
                  </a:lnTo>
                  <a:lnTo>
                    <a:pt x="257" y="354"/>
                  </a:lnTo>
                  <a:lnTo>
                    <a:pt x="304" y="303"/>
                  </a:lnTo>
                  <a:lnTo>
                    <a:pt x="355" y="256"/>
                  </a:lnTo>
                  <a:lnTo>
                    <a:pt x="408" y="212"/>
                  </a:lnTo>
                  <a:lnTo>
                    <a:pt x="463" y="172"/>
                  </a:lnTo>
                  <a:lnTo>
                    <a:pt x="521" y="137"/>
                  </a:lnTo>
                  <a:lnTo>
                    <a:pt x="579" y="105"/>
                  </a:lnTo>
                  <a:lnTo>
                    <a:pt x="639" y="79"/>
                  </a:lnTo>
                  <a:lnTo>
                    <a:pt x="701" y="55"/>
                  </a:lnTo>
                  <a:lnTo>
                    <a:pt x="764" y="36"/>
                  </a:lnTo>
                  <a:lnTo>
                    <a:pt x="827" y="20"/>
                  </a:lnTo>
                  <a:lnTo>
                    <a:pt x="891" y="10"/>
                  </a:lnTo>
                  <a:lnTo>
                    <a:pt x="956" y="2"/>
                  </a:lnTo>
                  <a:lnTo>
                    <a:pt x="1021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6" name="Freeform 478">
              <a:extLst>
                <a:ext uri="{FF2B5EF4-FFF2-40B4-BE49-F238E27FC236}">
                  <a16:creationId xmlns:a16="http://schemas.microsoft.com/office/drawing/2014/main" id="{294E1A6E-D26A-3776-D244-4EB809A2F1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149" y="2037496"/>
              <a:ext cx="2822287" cy="2348286"/>
            </a:xfrm>
            <a:custGeom>
              <a:avLst/>
              <a:gdLst/>
              <a:ahLst/>
              <a:cxnLst>
                <a:cxn ang="0">
                  <a:pos x="1122" y="2"/>
                </a:cxn>
                <a:cxn ang="0">
                  <a:pos x="1251" y="20"/>
                </a:cxn>
                <a:cxn ang="0">
                  <a:pos x="1377" y="55"/>
                </a:cxn>
                <a:cxn ang="0">
                  <a:pos x="1498" y="105"/>
                </a:cxn>
                <a:cxn ang="0">
                  <a:pos x="1614" y="172"/>
                </a:cxn>
                <a:cxn ang="0">
                  <a:pos x="1724" y="256"/>
                </a:cxn>
                <a:cxn ang="0">
                  <a:pos x="1821" y="354"/>
                </a:cxn>
                <a:cxn ang="0">
                  <a:pos x="1905" y="463"/>
                </a:cxn>
                <a:cxn ang="0">
                  <a:pos x="1972" y="579"/>
                </a:cxn>
                <a:cxn ang="0">
                  <a:pos x="2022" y="700"/>
                </a:cxn>
                <a:cxn ang="0">
                  <a:pos x="2057" y="827"/>
                </a:cxn>
                <a:cxn ang="0">
                  <a:pos x="2075" y="956"/>
                </a:cxn>
                <a:cxn ang="0">
                  <a:pos x="2077" y="1085"/>
                </a:cxn>
                <a:cxn ang="0">
                  <a:pos x="2063" y="1215"/>
                </a:cxn>
                <a:cxn ang="0">
                  <a:pos x="2033" y="1343"/>
                </a:cxn>
                <a:cxn ang="0">
                  <a:pos x="1988" y="1347"/>
                </a:cxn>
                <a:cxn ang="0">
                  <a:pos x="1931" y="1237"/>
                </a:cxn>
                <a:cxn ang="0">
                  <a:pos x="1859" y="1133"/>
                </a:cxn>
                <a:cxn ang="0">
                  <a:pos x="1774" y="1036"/>
                </a:cxn>
                <a:cxn ang="0">
                  <a:pos x="1669" y="944"/>
                </a:cxn>
                <a:cxn ang="0">
                  <a:pos x="1556" y="869"/>
                </a:cxn>
                <a:cxn ang="0">
                  <a:pos x="1436" y="809"/>
                </a:cxn>
                <a:cxn ang="0">
                  <a:pos x="1310" y="767"/>
                </a:cxn>
                <a:cxn ang="0">
                  <a:pos x="1169" y="740"/>
                </a:cxn>
                <a:cxn ang="0">
                  <a:pos x="1026" y="731"/>
                </a:cxn>
                <a:cxn ang="0">
                  <a:pos x="883" y="743"/>
                </a:cxn>
                <a:cxn ang="0">
                  <a:pos x="742" y="774"/>
                </a:cxn>
                <a:cxn ang="0">
                  <a:pos x="617" y="821"/>
                </a:cxn>
                <a:cxn ang="0">
                  <a:pos x="506" y="878"/>
                </a:cxn>
                <a:cxn ang="0">
                  <a:pos x="402" y="950"/>
                </a:cxn>
                <a:cxn ang="0">
                  <a:pos x="305" y="1036"/>
                </a:cxn>
                <a:cxn ang="0">
                  <a:pos x="304" y="1036"/>
                </a:cxn>
                <a:cxn ang="0">
                  <a:pos x="270" y="1074"/>
                </a:cxn>
                <a:cxn ang="0">
                  <a:pos x="216" y="1153"/>
                </a:cxn>
                <a:cxn ang="0">
                  <a:pos x="178" y="1240"/>
                </a:cxn>
                <a:cxn ang="0">
                  <a:pos x="157" y="1331"/>
                </a:cxn>
                <a:cxn ang="0">
                  <a:pos x="152" y="1423"/>
                </a:cxn>
                <a:cxn ang="0">
                  <a:pos x="163" y="1515"/>
                </a:cxn>
                <a:cxn ang="0">
                  <a:pos x="191" y="1605"/>
                </a:cxn>
                <a:cxn ang="0">
                  <a:pos x="235" y="1689"/>
                </a:cxn>
                <a:cxn ang="0">
                  <a:pos x="222" y="1679"/>
                </a:cxn>
                <a:cxn ang="0">
                  <a:pos x="149" y="1573"/>
                </a:cxn>
                <a:cxn ang="0">
                  <a:pos x="91" y="1462"/>
                </a:cxn>
                <a:cxn ang="0">
                  <a:pos x="44" y="1336"/>
                </a:cxn>
                <a:cxn ang="0">
                  <a:pos x="12" y="1195"/>
                </a:cxn>
                <a:cxn ang="0">
                  <a:pos x="0" y="1052"/>
                </a:cxn>
                <a:cxn ang="0">
                  <a:pos x="9" y="908"/>
                </a:cxn>
                <a:cxn ang="0">
                  <a:pos x="36" y="767"/>
                </a:cxn>
                <a:cxn ang="0">
                  <a:pos x="79" y="642"/>
                </a:cxn>
                <a:cxn ang="0">
                  <a:pos x="138" y="521"/>
                </a:cxn>
                <a:cxn ang="0">
                  <a:pos x="213" y="408"/>
                </a:cxn>
                <a:cxn ang="0">
                  <a:pos x="305" y="303"/>
                </a:cxn>
                <a:cxn ang="0">
                  <a:pos x="402" y="218"/>
                </a:cxn>
                <a:cxn ang="0">
                  <a:pos x="506" y="147"/>
                </a:cxn>
                <a:cxn ang="0">
                  <a:pos x="617" y="89"/>
                </a:cxn>
                <a:cxn ang="0">
                  <a:pos x="735" y="44"/>
                </a:cxn>
                <a:cxn ang="0">
                  <a:pos x="862" y="14"/>
                </a:cxn>
                <a:cxn ang="0">
                  <a:pos x="992" y="0"/>
                </a:cxn>
              </a:cxnLst>
              <a:rect l="0" t="0" r="r" b="b"/>
              <a:pathLst>
                <a:path w="2078" h="1729">
                  <a:moveTo>
                    <a:pt x="1057" y="0"/>
                  </a:moveTo>
                  <a:lnTo>
                    <a:pt x="1122" y="2"/>
                  </a:lnTo>
                  <a:lnTo>
                    <a:pt x="1186" y="10"/>
                  </a:lnTo>
                  <a:lnTo>
                    <a:pt x="1251" y="20"/>
                  </a:lnTo>
                  <a:lnTo>
                    <a:pt x="1314" y="36"/>
                  </a:lnTo>
                  <a:lnTo>
                    <a:pt x="1377" y="55"/>
                  </a:lnTo>
                  <a:lnTo>
                    <a:pt x="1438" y="79"/>
                  </a:lnTo>
                  <a:lnTo>
                    <a:pt x="1498" y="105"/>
                  </a:lnTo>
                  <a:lnTo>
                    <a:pt x="1558" y="137"/>
                  </a:lnTo>
                  <a:lnTo>
                    <a:pt x="1614" y="172"/>
                  </a:lnTo>
                  <a:lnTo>
                    <a:pt x="1670" y="212"/>
                  </a:lnTo>
                  <a:lnTo>
                    <a:pt x="1724" y="256"/>
                  </a:lnTo>
                  <a:lnTo>
                    <a:pt x="1774" y="303"/>
                  </a:lnTo>
                  <a:lnTo>
                    <a:pt x="1821" y="354"/>
                  </a:lnTo>
                  <a:lnTo>
                    <a:pt x="1865" y="407"/>
                  </a:lnTo>
                  <a:lnTo>
                    <a:pt x="1905" y="463"/>
                  </a:lnTo>
                  <a:lnTo>
                    <a:pt x="1940" y="520"/>
                  </a:lnTo>
                  <a:lnTo>
                    <a:pt x="1972" y="579"/>
                  </a:lnTo>
                  <a:lnTo>
                    <a:pt x="1999" y="639"/>
                  </a:lnTo>
                  <a:lnTo>
                    <a:pt x="2022" y="700"/>
                  </a:lnTo>
                  <a:lnTo>
                    <a:pt x="2042" y="763"/>
                  </a:lnTo>
                  <a:lnTo>
                    <a:pt x="2057" y="827"/>
                  </a:lnTo>
                  <a:lnTo>
                    <a:pt x="2067" y="891"/>
                  </a:lnTo>
                  <a:lnTo>
                    <a:pt x="2075" y="956"/>
                  </a:lnTo>
                  <a:lnTo>
                    <a:pt x="2078" y="1021"/>
                  </a:lnTo>
                  <a:lnTo>
                    <a:pt x="2077" y="1085"/>
                  </a:lnTo>
                  <a:lnTo>
                    <a:pt x="2072" y="1151"/>
                  </a:lnTo>
                  <a:lnTo>
                    <a:pt x="2063" y="1215"/>
                  </a:lnTo>
                  <a:lnTo>
                    <a:pt x="2050" y="1279"/>
                  </a:lnTo>
                  <a:lnTo>
                    <a:pt x="2033" y="1343"/>
                  </a:lnTo>
                  <a:lnTo>
                    <a:pt x="2011" y="1404"/>
                  </a:lnTo>
                  <a:lnTo>
                    <a:pt x="1988" y="1347"/>
                  </a:lnTo>
                  <a:lnTo>
                    <a:pt x="1962" y="1291"/>
                  </a:lnTo>
                  <a:lnTo>
                    <a:pt x="1931" y="1237"/>
                  </a:lnTo>
                  <a:lnTo>
                    <a:pt x="1897" y="1183"/>
                  </a:lnTo>
                  <a:lnTo>
                    <a:pt x="1859" y="1133"/>
                  </a:lnTo>
                  <a:lnTo>
                    <a:pt x="1819" y="1083"/>
                  </a:lnTo>
                  <a:lnTo>
                    <a:pt x="1774" y="1036"/>
                  </a:lnTo>
                  <a:lnTo>
                    <a:pt x="1723" y="987"/>
                  </a:lnTo>
                  <a:lnTo>
                    <a:pt x="1669" y="944"/>
                  </a:lnTo>
                  <a:lnTo>
                    <a:pt x="1614" y="904"/>
                  </a:lnTo>
                  <a:lnTo>
                    <a:pt x="1556" y="869"/>
                  </a:lnTo>
                  <a:lnTo>
                    <a:pt x="1497" y="837"/>
                  </a:lnTo>
                  <a:lnTo>
                    <a:pt x="1436" y="809"/>
                  </a:lnTo>
                  <a:lnTo>
                    <a:pt x="1374" y="786"/>
                  </a:lnTo>
                  <a:lnTo>
                    <a:pt x="1310" y="767"/>
                  </a:lnTo>
                  <a:lnTo>
                    <a:pt x="1240" y="751"/>
                  </a:lnTo>
                  <a:lnTo>
                    <a:pt x="1169" y="740"/>
                  </a:lnTo>
                  <a:lnTo>
                    <a:pt x="1098" y="733"/>
                  </a:lnTo>
                  <a:lnTo>
                    <a:pt x="1026" y="731"/>
                  </a:lnTo>
                  <a:lnTo>
                    <a:pt x="954" y="735"/>
                  </a:lnTo>
                  <a:lnTo>
                    <a:pt x="883" y="743"/>
                  </a:lnTo>
                  <a:lnTo>
                    <a:pt x="812" y="756"/>
                  </a:lnTo>
                  <a:lnTo>
                    <a:pt x="742" y="774"/>
                  </a:lnTo>
                  <a:lnTo>
                    <a:pt x="673" y="797"/>
                  </a:lnTo>
                  <a:lnTo>
                    <a:pt x="617" y="821"/>
                  </a:lnTo>
                  <a:lnTo>
                    <a:pt x="561" y="848"/>
                  </a:lnTo>
                  <a:lnTo>
                    <a:pt x="506" y="878"/>
                  </a:lnTo>
                  <a:lnTo>
                    <a:pt x="453" y="913"/>
                  </a:lnTo>
                  <a:lnTo>
                    <a:pt x="402" y="950"/>
                  </a:lnTo>
                  <a:lnTo>
                    <a:pt x="352" y="991"/>
                  </a:lnTo>
                  <a:lnTo>
                    <a:pt x="305" y="1036"/>
                  </a:lnTo>
                  <a:lnTo>
                    <a:pt x="305" y="1036"/>
                  </a:lnTo>
                  <a:lnTo>
                    <a:pt x="304" y="1036"/>
                  </a:lnTo>
                  <a:lnTo>
                    <a:pt x="304" y="1037"/>
                  </a:lnTo>
                  <a:lnTo>
                    <a:pt x="270" y="1074"/>
                  </a:lnTo>
                  <a:lnTo>
                    <a:pt x="241" y="1113"/>
                  </a:lnTo>
                  <a:lnTo>
                    <a:pt x="216" y="1153"/>
                  </a:lnTo>
                  <a:lnTo>
                    <a:pt x="195" y="1196"/>
                  </a:lnTo>
                  <a:lnTo>
                    <a:pt x="178" y="1240"/>
                  </a:lnTo>
                  <a:lnTo>
                    <a:pt x="165" y="1285"/>
                  </a:lnTo>
                  <a:lnTo>
                    <a:pt x="157" y="1331"/>
                  </a:lnTo>
                  <a:lnTo>
                    <a:pt x="152" y="1377"/>
                  </a:lnTo>
                  <a:lnTo>
                    <a:pt x="152" y="1423"/>
                  </a:lnTo>
                  <a:lnTo>
                    <a:pt x="155" y="1470"/>
                  </a:lnTo>
                  <a:lnTo>
                    <a:pt x="163" y="1515"/>
                  </a:lnTo>
                  <a:lnTo>
                    <a:pt x="175" y="1561"/>
                  </a:lnTo>
                  <a:lnTo>
                    <a:pt x="191" y="1605"/>
                  </a:lnTo>
                  <a:lnTo>
                    <a:pt x="211" y="1648"/>
                  </a:lnTo>
                  <a:lnTo>
                    <a:pt x="235" y="1689"/>
                  </a:lnTo>
                  <a:lnTo>
                    <a:pt x="263" y="1729"/>
                  </a:lnTo>
                  <a:lnTo>
                    <a:pt x="222" y="1679"/>
                  </a:lnTo>
                  <a:lnTo>
                    <a:pt x="183" y="1627"/>
                  </a:lnTo>
                  <a:lnTo>
                    <a:pt x="149" y="1573"/>
                  </a:lnTo>
                  <a:lnTo>
                    <a:pt x="118" y="1518"/>
                  </a:lnTo>
                  <a:lnTo>
                    <a:pt x="91" y="1462"/>
                  </a:lnTo>
                  <a:lnTo>
                    <a:pt x="67" y="1404"/>
                  </a:lnTo>
                  <a:lnTo>
                    <a:pt x="44" y="1336"/>
                  </a:lnTo>
                  <a:lnTo>
                    <a:pt x="26" y="1266"/>
                  </a:lnTo>
                  <a:lnTo>
                    <a:pt x="12" y="1195"/>
                  </a:lnTo>
                  <a:lnTo>
                    <a:pt x="4" y="1123"/>
                  </a:lnTo>
                  <a:lnTo>
                    <a:pt x="0" y="1052"/>
                  </a:lnTo>
                  <a:lnTo>
                    <a:pt x="2" y="980"/>
                  </a:lnTo>
                  <a:lnTo>
                    <a:pt x="9" y="908"/>
                  </a:lnTo>
                  <a:lnTo>
                    <a:pt x="20" y="838"/>
                  </a:lnTo>
                  <a:lnTo>
                    <a:pt x="36" y="767"/>
                  </a:lnTo>
                  <a:lnTo>
                    <a:pt x="55" y="704"/>
                  </a:lnTo>
                  <a:lnTo>
                    <a:pt x="79" y="642"/>
                  </a:lnTo>
                  <a:lnTo>
                    <a:pt x="106" y="581"/>
                  </a:lnTo>
                  <a:lnTo>
                    <a:pt x="138" y="521"/>
                  </a:lnTo>
                  <a:lnTo>
                    <a:pt x="173" y="464"/>
                  </a:lnTo>
                  <a:lnTo>
                    <a:pt x="213" y="408"/>
                  </a:lnTo>
                  <a:lnTo>
                    <a:pt x="256" y="355"/>
                  </a:lnTo>
                  <a:lnTo>
                    <a:pt x="305" y="303"/>
                  </a:lnTo>
                  <a:lnTo>
                    <a:pt x="352" y="258"/>
                  </a:lnTo>
                  <a:lnTo>
                    <a:pt x="402" y="218"/>
                  </a:lnTo>
                  <a:lnTo>
                    <a:pt x="453" y="180"/>
                  </a:lnTo>
                  <a:lnTo>
                    <a:pt x="506" y="147"/>
                  </a:lnTo>
                  <a:lnTo>
                    <a:pt x="561" y="116"/>
                  </a:lnTo>
                  <a:lnTo>
                    <a:pt x="617" y="89"/>
                  </a:lnTo>
                  <a:lnTo>
                    <a:pt x="673" y="66"/>
                  </a:lnTo>
                  <a:lnTo>
                    <a:pt x="735" y="44"/>
                  </a:lnTo>
                  <a:lnTo>
                    <a:pt x="799" y="27"/>
                  </a:lnTo>
                  <a:lnTo>
                    <a:pt x="862" y="14"/>
                  </a:lnTo>
                  <a:lnTo>
                    <a:pt x="927" y="6"/>
                  </a:lnTo>
                  <a:lnTo>
                    <a:pt x="992" y="0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54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7" name="Freeform 477">
              <a:extLst>
                <a:ext uri="{FF2B5EF4-FFF2-40B4-BE49-F238E27FC236}">
                  <a16:creationId xmlns:a16="http://schemas.microsoft.com/office/drawing/2014/main" id="{BC46E2BB-7D66-CBAB-F702-F4EEE037A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94" y="3030320"/>
              <a:ext cx="2408045" cy="2822287"/>
            </a:xfrm>
            <a:custGeom>
              <a:avLst/>
              <a:gdLst/>
              <a:ahLst/>
              <a:cxnLst>
                <a:cxn ang="0">
                  <a:pos x="793" y="2"/>
                </a:cxn>
                <a:cxn ang="0">
                  <a:pos x="935" y="20"/>
                </a:cxn>
                <a:cxn ang="0">
                  <a:pos x="1069" y="55"/>
                </a:cxn>
                <a:cxn ang="0">
                  <a:pos x="1192" y="106"/>
                </a:cxn>
                <a:cxn ang="0">
                  <a:pos x="1309" y="173"/>
                </a:cxn>
                <a:cxn ang="0">
                  <a:pos x="1418" y="256"/>
                </a:cxn>
                <a:cxn ang="0">
                  <a:pos x="1514" y="352"/>
                </a:cxn>
                <a:cxn ang="0">
                  <a:pos x="1592" y="452"/>
                </a:cxn>
                <a:cxn ang="0">
                  <a:pos x="1657" y="560"/>
                </a:cxn>
                <a:cxn ang="0">
                  <a:pos x="1706" y="673"/>
                </a:cxn>
                <a:cxn ang="0">
                  <a:pos x="1745" y="799"/>
                </a:cxn>
                <a:cxn ang="0">
                  <a:pos x="1767" y="927"/>
                </a:cxn>
                <a:cxn ang="0">
                  <a:pos x="1773" y="1057"/>
                </a:cxn>
                <a:cxn ang="0">
                  <a:pos x="1762" y="1187"/>
                </a:cxn>
                <a:cxn ang="0">
                  <a:pos x="1737" y="1314"/>
                </a:cxn>
                <a:cxn ang="0">
                  <a:pos x="1694" y="1439"/>
                </a:cxn>
                <a:cxn ang="0">
                  <a:pos x="1635" y="1557"/>
                </a:cxn>
                <a:cxn ang="0">
                  <a:pos x="1560" y="1670"/>
                </a:cxn>
                <a:cxn ang="0">
                  <a:pos x="1469" y="1774"/>
                </a:cxn>
                <a:cxn ang="0">
                  <a:pos x="1365" y="1865"/>
                </a:cxn>
                <a:cxn ang="0">
                  <a:pos x="1253" y="1940"/>
                </a:cxn>
                <a:cxn ang="0">
                  <a:pos x="1133" y="1999"/>
                </a:cxn>
                <a:cxn ang="0">
                  <a:pos x="1009" y="2041"/>
                </a:cxn>
                <a:cxn ang="0">
                  <a:pos x="881" y="2068"/>
                </a:cxn>
                <a:cxn ang="0">
                  <a:pos x="752" y="2078"/>
                </a:cxn>
                <a:cxn ang="0">
                  <a:pos x="622" y="2072"/>
                </a:cxn>
                <a:cxn ang="0">
                  <a:pos x="494" y="2051"/>
                </a:cxn>
                <a:cxn ang="0">
                  <a:pos x="368" y="2012"/>
                </a:cxn>
                <a:cxn ang="0">
                  <a:pos x="482" y="1961"/>
                </a:cxn>
                <a:cxn ang="0">
                  <a:pos x="589" y="1897"/>
                </a:cxn>
                <a:cxn ang="0">
                  <a:pos x="690" y="1819"/>
                </a:cxn>
                <a:cxn ang="0">
                  <a:pos x="785" y="1722"/>
                </a:cxn>
                <a:cxn ang="0">
                  <a:pos x="868" y="1614"/>
                </a:cxn>
                <a:cxn ang="0">
                  <a:pos x="936" y="1497"/>
                </a:cxn>
                <a:cxn ang="0">
                  <a:pos x="986" y="1374"/>
                </a:cxn>
                <a:cxn ang="0">
                  <a:pos x="1021" y="1240"/>
                </a:cxn>
                <a:cxn ang="0">
                  <a:pos x="1040" y="1097"/>
                </a:cxn>
                <a:cxn ang="0">
                  <a:pos x="1038" y="954"/>
                </a:cxn>
                <a:cxn ang="0">
                  <a:pos x="1016" y="812"/>
                </a:cxn>
                <a:cxn ang="0">
                  <a:pos x="975" y="673"/>
                </a:cxn>
                <a:cxn ang="0">
                  <a:pos x="924" y="560"/>
                </a:cxn>
                <a:cxn ang="0">
                  <a:pos x="860" y="452"/>
                </a:cxn>
                <a:cxn ang="0">
                  <a:pos x="782" y="352"/>
                </a:cxn>
                <a:cxn ang="0">
                  <a:pos x="700" y="271"/>
                </a:cxn>
                <a:cxn ang="0">
                  <a:pos x="618" y="216"/>
                </a:cxn>
                <a:cxn ang="0">
                  <a:pos x="531" y="178"/>
                </a:cxn>
                <a:cxn ang="0">
                  <a:pos x="439" y="157"/>
                </a:cxn>
                <a:cxn ang="0">
                  <a:pos x="345" y="152"/>
                </a:cxn>
                <a:cxn ang="0">
                  <a:pos x="251" y="165"/>
                </a:cxn>
                <a:cxn ang="0">
                  <a:pos x="161" y="195"/>
                </a:cxn>
                <a:cxn ang="0">
                  <a:pos x="76" y="242"/>
                </a:cxn>
                <a:cxn ang="0">
                  <a:pos x="0" y="305"/>
                </a:cxn>
                <a:cxn ang="0">
                  <a:pos x="47" y="260"/>
                </a:cxn>
                <a:cxn ang="0">
                  <a:pos x="148" y="182"/>
                </a:cxn>
                <a:cxn ang="0">
                  <a:pos x="256" y="117"/>
                </a:cxn>
                <a:cxn ang="0">
                  <a:pos x="368" y="66"/>
                </a:cxn>
                <a:cxn ang="0">
                  <a:pos x="507" y="25"/>
                </a:cxn>
                <a:cxn ang="0">
                  <a:pos x="649" y="4"/>
                </a:cxn>
              </a:cxnLst>
              <a:rect l="0" t="0" r="r" b="b"/>
              <a:pathLst>
                <a:path w="1773" h="2078">
                  <a:moveTo>
                    <a:pt x="721" y="0"/>
                  </a:moveTo>
                  <a:lnTo>
                    <a:pt x="793" y="2"/>
                  </a:lnTo>
                  <a:lnTo>
                    <a:pt x="864" y="9"/>
                  </a:lnTo>
                  <a:lnTo>
                    <a:pt x="935" y="20"/>
                  </a:lnTo>
                  <a:lnTo>
                    <a:pt x="1005" y="36"/>
                  </a:lnTo>
                  <a:lnTo>
                    <a:pt x="1069" y="55"/>
                  </a:lnTo>
                  <a:lnTo>
                    <a:pt x="1131" y="78"/>
                  </a:lnTo>
                  <a:lnTo>
                    <a:pt x="1192" y="106"/>
                  </a:lnTo>
                  <a:lnTo>
                    <a:pt x="1251" y="138"/>
                  </a:lnTo>
                  <a:lnTo>
                    <a:pt x="1309" y="173"/>
                  </a:lnTo>
                  <a:lnTo>
                    <a:pt x="1364" y="213"/>
                  </a:lnTo>
                  <a:lnTo>
                    <a:pt x="1418" y="256"/>
                  </a:lnTo>
                  <a:lnTo>
                    <a:pt x="1469" y="305"/>
                  </a:lnTo>
                  <a:lnTo>
                    <a:pt x="1514" y="352"/>
                  </a:lnTo>
                  <a:lnTo>
                    <a:pt x="1554" y="402"/>
                  </a:lnTo>
                  <a:lnTo>
                    <a:pt x="1592" y="452"/>
                  </a:lnTo>
                  <a:lnTo>
                    <a:pt x="1626" y="506"/>
                  </a:lnTo>
                  <a:lnTo>
                    <a:pt x="1657" y="560"/>
                  </a:lnTo>
                  <a:lnTo>
                    <a:pt x="1683" y="616"/>
                  </a:lnTo>
                  <a:lnTo>
                    <a:pt x="1706" y="673"/>
                  </a:lnTo>
                  <a:lnTo>
                    <a:pt x="1728" y="735"/>
                  </a:lnTo>
                  <a:lnTo>
                    <a:pt x="1745" y="799"/>
                  </a:lnTo>
                  <a:lnTo>
                    <a:pt x="1758" y="863"/>
                  </a:lnTo>
                  <a:lnTo>
                    <a:pt x="1767" y="927"/>
                  </a:lnTo>
                  <a:lnTo>
                    <a:pt x="1772" y="992"/>
                  </a:lnTo>
                  <a:lnTo>
                    <a:pt x="1773" y="1057"/>
                  </a:lnTo>
                  <a:lnTo>
                    <a:pt x="1770" y="1122"/>
                  </a:lnTo>
                  <a:lnTo>
                    <a:pt x="1762" y="1187"/>
                  </a:lnTo>
                  <a:lnTo>
                    <a:pt x="1752" y="1251"/>
                  </a:lnTo>
                  <a:lnTo>
                    <a:pt x="1737" y="1314"/>
                  </a:lnTo>
                  <a:lnTo>
                    <a:pt x="1717" y="1377"/>
                  </a:lnTo>
                  <a:lnTo>
                    <a:pt x="1694" y="1439"/>
                  </a:lnTo>
                  <a:lnTo>
                    <a:pt x="1667" y="1499"/>
                  </a:lnTo>
                  <a:lnTo>
                    <a:pt x="1635" y="1557"/>
                  </a:lnTo>
                  <a:lnTo>
                    <a:pt x="1600" y="1615"/>
                  </a:lnTo>
                  <a:lnTo>
                    <a:pt x="1560" y="1670"/>
                  </a:lnTo>
                  <a:lnTo>
                    <a:pt x="1516" y="1723"/>
                  </a:lnTo>
                  <a:lnTo>
                    <a:pt x="1469" y="1774"/>
                  </a:lnTo>
                  <a:lnTo>
                    <a:pt x="1419" y="1821"/>
                  </a:lnTo>
                  <a:lnTo>
                    <a:pt x="1365" y="1865"/>
                  </a:lnTo>
                  <a:lnTo>
                    <a:pt x="1309" y="1905"/>
                  </a:lnTo>
                  <a:lnTo>
                    <a:pt x="1253" y="1940"/>
                  </a:lnTo>
                  <a:lnTo>
                    <a:pt x="1193" y="1972"/>
                  </a:lnTo>
                  <a:lnTo>
                    <a:pt x="1133" y="1999"/>
                  </a:lnTo>
                  <a:lnTo>
                    <a:pt x="1072" y="2022"/>
                  </a:lnTo>
                  <a:lnTo>
                    <a:pt x="1009" y="2041"/>
                  </a:lnTo>
                  <a:lnTo>
                    <a:pt x="946" y="2057"/>
                  </a:lnTo>
                  <a:lnTo>
                    <a:pt x="881" y="2068"/>
                  </a:lnTo>
                  <a:lnTo>
                    <a:pt x="817" y="2075"/>
                  </a:lnTo>
                  <a:lnTo>
                    <a:pt x="752" y="2078"/>
                  </a:lnTo>
                  <a:lnTo>
                    <a:pt x="687" y="2077"/>
                  </a:lnTo>
                  <a:lnTo>
                    <a:pt x="622" y="2072"/>
                  </a:lnTo>
                  <a:lnTo>
                    <a:pt x="557" y="2064"/>
                  </a:lnTo>
                  <a:lnTo>
                    <a:pt x="494" y="2051"/>
                  </a:lnTo>
                  <a:lnTo>
                    <a:pt x="430" y="2034"/>
                  </a:lnTo>
                  <a:lnTo>
                    <a:pt x="368" y="2012"/>
                  </a:lnTo>
                  <a:lnTo>
                    <a:pt x="426" y="1989"/>
                  </a:lnTo>
                  <a:lnTo>
                    <a:pt x="482" y="1961"/>
                  </a:lnTo>
                  <a:lnTo>
                    <a:pt x="536" y="1931"/>
                  </a:lnTo>
                  <a:lnTo>
                    <a:pt x="589" y="1897"/>
                  </a:lnTo>
                  <a:lnTo>
                    <a:pt x="640" y="1860"/>
                  </a:lnTo>
                  <a:lnTo>
                    <a:pt x="690" y="1819"/>
                  </a:lnTo>
                  <a:lnTo>
                    <a:pt x="737" y="1774"/>
                  </a:lnTo>
                  <a:lnTo>
                    <a:pt x="785" y="1722"/>
                  </a:lnTo>
                  <a:lnTo>
                    <a:pt x="829" y="1669"/>
                  </a:lnTo>
                  <a:lnTo>
                    <a:pt x="868" y="1614"/>
                  </a:lnTo>
                  <a:lnTo>
                    <a:pt x="904" y="1556"/>
                  </a:lnTo>
                  <a:lnTo>
                    <a:pt x="936" y="1497"/>
                  </a:lnTo>
                  <a:lnTo>
                    <a:pt x="963" y="1436"/>
                  </a:lnTo>
                  <a:lnTo>
                    <a:pt x="986" y="1374"/>
                  </a:lnTo>
                  <a:lnTo>
                    <a:pt x="1005" y="1310"/>
                  </a:lnTo>
                  <a:lnTo>
                    <a:pt x="1021" y="1240"/>
                  </a:lnTo>
                  <a:lnTo>
                    <a:pt x="1033" y="1169"/>
                  </a:lnTo>
                  <a:lnTo>
                    <a:pt x="1040" y="1097"/>
                  </a:lnTo>
                  <a:lnTo>
                    <a:pt x="1041" y="1026"/>
                  </a:lnTo>
                  <a:lnTo>
                    <a:pt x="1038" y="954"/>
                  </a:lnTo>
                  <a:lnTo>
                    <a:pt x="1029" y="882"/>
                  </a:lnTo>
                  <a:lnTo>
                    <a:pt x="1016" y="812"/>
                  </a:lnTo>
                  <a:lnTo>
                    <a:pt x="998" y="742"/>
                  </a:lnTo>
                  <a:lnTo>
                    <a:pt x="975" y="673"/>
                  </a:lnTo>
                  <a:lnTo>
                    <a:pt x="952" y="616"/>
                  </a:lnTo>
                  <a:lnTo>
                    <a:pt x="924" y="560"/>
                  </a:lnTo>
                  <a:lnTo>
                    <a:pt x="894" y="506"/>
                  </a:lnTo>
                  <a:lnTo>
                    <a:pt x="860" y="452"/>
                  </a:lnTo>
                  <a:lnTo>
                    <a:pt x="823" y="402"/>
                  </a:lnTo>
                  <a:lnTo>
                    <a:pt x="782" y="352"/>
                  </a:lnTo>
                  <a:lnTo>
                    <a:pt x="737" y="305"/>
                  </a:lnTo>
                  <a:lnTo>
                    <a:pt x="700" y="271"/>
                  </a:lnTo>
                  <a:lnTo>
                    <a:pt x="660" y="241"/>
                  </a:lnTo>
                  <a:lnTo>
                    <a:pt x="618" y="216"/>
                  </a:lnTo>
                  <a:lnTo>
                    <a:pt x="575" y="195"/>
                  </a:lnTo>
                  <a:lnTo>
                    <a:pt x="531" y="178"/>
                  </a:lnTo>
                  <a:lnTo>
                    <a:pt x="485" y="165"/>
                  </a:lnTo>
                  <a:lnTo>
                    <a:pt x="439" y="157"/>
                  </a:lnTo>
                  <a:lnTo>
                    <a:pt x="391" y="152"/>
                  </a:lnTo>
                  <a:lnTo>
                    <a:pt x="345" y="152"/>
                  </a:lnTo>
                  <a:lnTo>
                    <a:pt x="298" y="157"/>
                  </a:lnTo>
                  <a:lnTo>
                    <a:pt x="251" y="165"/>
                  </a:lnTo>
                  <a:lnTo>
                    <a:pt x="206" y="178"/>
                  </a:lnTo>
                  <a:lnTo>
                    <a:pt x="161" y="195"/>
                  </a:lnTo>
                  <a:lnTo>
                    <a:pt x="118" y="217"/>
                  </a:lnTo>
                  <a:lnTo>
                    <a:pt x="76" y="242"/>
                  </a:lnTo>
                  <a:lnTo>
                    <a:pt x="37" y="272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47" y="260"/>
                  </a:lnTo>
                  <a:lnTo>
                    <a:pt x="97" y="219"/>
                  </a:lnTo>
                  <a:lnTo>
                    <a:pt x="148" y="182"/>
                  </a:lnTo>
                  <a:lnTo>
                    <a:pt x="201" y="147"/>
                  </a:lnTo>
                  <a:lnTo>
                    <a:pt x="256" y="117"/>
                  </a:lnTo>
                  <a:lnTo>
                    <a:pt x="312" y="90"/>
                  </a:lnTo>
                  <a:lnTo>
                    <a:pt x="368" y="66"/>
                  </a:lnTo>
                  <a:lnTo>
                    <a:pt x="437" y="43"/>
                  </a:lnTo>
                  <a:lnTo>
                    <a:pt x="507" y="25"/>
                  </a:lnTo>
                  <a:lnTo>
                    <a:pt x="578" y="12"/>
                  </a:lnTo>
                  <a:lnTo>
                    <a:pt x="649" y="4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108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8" name="Freeform 479">
              <a:extLst>
                <a:ext uri="{FF2B5EF4-FFF2-40B4-BE49-F238E27FC236}">
                  <a16:creationId xmlns:a16="http://schemas.microsoft.com/office/drawing/2014/main" id="{6838E2C6-FFF9-BCC7-CDA9-C767D57D4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592" y="3444566"/>
              <a:ext cx="2820930" cy="2408045"/>
            </a:xfrm>
            <a:custGeom>
              <a:avLst/>
              <a:gdLst/>
              <a:ahLst/>
              <a:cxnLst>
                <a:cxn ang="0">
                  <a:pos x="1818" y="47"/>
                </a:cxn>
                <a:cxn ang="0">
                  <a:pos x="1896" y="147"/>
                </a:cxn>
                <a:cxn ang="0">
                  <a:pos x="1960" y="255"/>
                </a:cxn>
                <a:cxn ang="0">
                  <a:pos x="2011" y="368"/>
                </a:cxn>
                <a:cxn ang="0">
                  <a:pos x="2052" y="507"/>
                </a:cxn>
                <a:cxn ang="0">
                  <a:pos x="2074" y="649"/>
                </a:cxn>
                <a:cxn ang="0">
                  <a:pos x="2076" y="792"/>
                </a:cxn>
                <a:cxn ang="0">
                  <a:pos x="2057" y="935"/>
                </a:cxn>
                <a:cxn ang="0">
                  <a:pos x="2022" y="1069"/>
                </a:cxn>
                <a:cxn ang="0">
                  <a:pos x="1972" y="1192"/>
                </a:cxn>
                <a:cxn ang="0">
                  <a:pos x="1904" y="1309"/>
                </a:cxn>
                <a:cxn ang="0">
                  <a:pos x="1821" y="1417"/>
                </a:cxn>
                <a:cxn ang="0">
                  <a:pos x="1726" y="1514"/>
                </a:cxn>
                <a:cxn ang="0">
                  <a:pos x="1625" y="1592"/>
                </a:cxn>
                <a:cxn ang="0">
                  <a:pos x="1518" y="1656"/>
                </a:cxn>
                <a:cxn ang="0">
                  <a:pos x="1404" y="1707"/>
                </a:cxn>
                <a:cxn ang="0">
                  <a:pos x="1279" y="1746"/>
                </a:cxn>
                <a:cxn ang="0">
                  <a:pos x="1151" y="1767"/>
                </a:cxn>
                <a:cxn ang="0">
                  <a:pos x="1021" y="1773"/>
                </a:cxn>
                <a:cxn ang="0">
                  <a:pos x="891" y="1763"/>
                </a:cxn>
                <a:cxn ang="0">
                  <a:pos x="764" y="1736"/>
                </a:cxn>
                <a:cxn ang="0">
                  <a:pos x="639" y="1694"/>
                </a:cxn>
                <a:cxn ang="0">
                  <a:pos x="521" y="1635"/>
                </a:cxn>
                <a:cxn ang="0">
                  <a:pos x="408" y="1560"/>
                </a:cxn>
                <a:cxn ang="0">
                  <a:pos x="304" y="1469"/>
                </a:cxn>
                <a:cxn ang="0">
                  <a:pos x="213" y="1365"/>
                </a:cxn>
                <a:cxn ang="0">
                  <a:pos x="138" y="1252"/>
                </a:cxn>
                <a:cxn ang="0">
                  <a:pos x="79" y="1134"/>
                </a:cxn>
                <a:cxn ang="0">
                  <a:pos x="37" y="1009"/>
                </a:cxn>
                <a:cxn ang="0">
                  <a:pos x="10" y="882"/>
                </a:cxn>
                <a:cxn ang="0">
                  <a:pos x="0" y="752"/>
                </a:cxn>
                <a:cxn ang="0">
                  <a:pos x="6" y="622"/>
                </a:cxn>
                <a:cxn ang="0">
                  <a:pos x="27" y="494"/>
                </a:cxn>
                <a:cxn ang="0">
                  <a:pos x="66" y="368"/>
                </a:cxn>
                <a:cxn ang="0">
                  <a:pos x="117" y="481"/>
                </a:cxn>
                <a:cxn ang="0">
                  <a:pos x="181" y="589"/>
                </a:cxn>
                <a:cxn ang="0">
                  <a:pos x="259" y="690"/>
                </a:cxn>
                <a:cxn ang="0">
                  <a:pos x="356" y="785"/>
                </a:cxn>
                <a:cxn ang="0">
                  <a:pos x="464" y="869"/>
                </a:cxn>
                <a:cxn ang="0">
                  <a:pos x="581" y="936"/>
                </a:cxn>
                <a:cxn ang="0">
                  <a:pos x="704" y="987"/>
                </a:cxn>
                <a:cxn ang="0">
                  <a:pos x="838" y="1022"/>
                </a:cxn>
                <a:cxn ang="0">
                  <a:pos x="981" y="1040"/>
                </a:cxn>
                <a:cxn ang="0">
                  <a:pos x="1124" y="1038"/>
                </a:cxn>
                <a:cxn ang="0">
                  <a:pos x="1266" y="1016"/>
                </a:cxn>
                <a:cxn ang="0">
                  <a:pos x="1404" y="975"/>
                </a:cxn>
                <a:cxn ang="0">
                  <a:pos x="1517" y="925"/>
                </a:cxn>
                <a:cxn ang="0">
                  <a:pos x="1624" y="860"/>
                </a:cxn>
                <a:cxn ang="0">
                  <a:pos x="1724" y="783"/>
                </a:cxn>
                <a:cxn ang="0">
                  <a:pos x="1772" y="738"/>
                </a:cxn>
                <a:cxn ang="0">
                  <a:pos x="1806" y="700"/>
                </a:cxn>
                <a:cxn ang="0">
                  <a:pos x="1861" y="619"/>
                </a:cxn>
                <a:cxn ang="0">
                  <a:pos x="1899" y="531"/>
                </a:cxn>
                <a:cxn ang="0">
                  <a:pos x="1921" y="439"/>
                </a:cxn>
                <a:cxn ang="0">
                  <a:pos x="1925" y="345"/>
                </a:cxn>
                <a:cxn ang="0">
                  <a:pos x="1912" y="251"/>
                </a:cxn>
                <a:cxn ang="0">
                  <a:pos x="1883" y="161"/>
                </a:cxn>
                <a:cxn ang="0">
                  <a:pos x="1837" y="76"/>
                </a:cxn>
                <a:cxn ang="0">
                  <a:pos x="1773" y="0"/>
                </a:cxn>
              </a:cxnLst>
              <a:rect l="0" t="0" r="r" b="b"/>
              <a:pathLst>
                <a:path w="2077" h="1773">
                  <a:moveTo>
                    <a:pt x="1773" y="0"/>
                  </a:moveTo>
                  <a:lnTo>
                    <a:pt x="1818" y="47"/>
                  </a:lnTo>
                  <a:lnTo>
                    <a:pt x="1859" y="97"/>
                  </a:lnTo>
                  <a:lnTo>
                    <a:pt x="1896" y="147"/>
                  </a:lnTo>
                  <a:lnTo>
                    <a:pt x="1930" y="201"/>
                  </a:lnTo>
                  <a:lnTo>
                    <a:pt x="1960" y="255"/>
                  </a:lnTo>
                  <a:lnTo>
                    <a:pt x="1988" y="311"/>
                  </a:lnTo>
                  <a:lnTo>
                    <a:pt x="2011" y="368"/>
                  </a:lnTo>
                  <a:lnTo>
                    <a:pt x="2034" y="437"/>
                  </a:lnTo>
                  <a:lnTo>
                    <a:pt x="2052" y="507"/>
                  </a:lnTo>
                  <a:lnTo>
                    <a:pt x="2065" y="577"/>
                  </a:lnTo>
                  <a:lnTo>
                    <a:pt x="2074" y="649"/>
                  </a:lnTo>
                  <a:lnTo>
                    <a:pt x="2077" y="721"/>
                  </a:lnTo>
                  <a:lnTo>
                    <a:pt x="2076" y="792"/>
                  </a:lnTo>
                  <a:lnTo>
                    <a:pt x="2069" y="864"/>
                  </a:lnTo>
                  <a:lnTo>
                    <a:pt x="2057" y="935"/>
                  </a:lnTo>
                  <a:lnTo>
                    <a:pt x="2041" y="1005"/>
                  </a:lnTo>
                  <a:lnTo>
                    <a:pt x="2022" y="1069"/>
                  </a:lnTo>
                  <a:lnTo>
                    <a:pt x="1999" y="1131"/>
                  </a:lnTo>
                  <a:lnTo>
                    <a:pt x="1972" y="1192"/>
                  </a:lnTo>
                  <a:lnTo>
                    <a:pt x="1940" y="1251"/>
                  </a:lnTo>
                  <a:lnTo>
                    <a:pt x="1904" y="1309"/>
                  </a:lnTo>
                  <a:lnTo>
                    <a:pt x="1865" y="1364"/>
                  </a:lnTo>
                  <a:lnTo>
                    <a:pt x="1821" y="1417"/>
                  </a:lnTo>
                  <a:lnTo>
                    <a:pt x="1773" y="1469"/>
                  </a:lnTo>
                  <a:lnTo>
                    <a:pt x="1726" y="1514"/>
                  </a:lnTo>
                  <a:lnTo>
                    <a:pt x="1676" y="1555"/>
                  </a:lnTo>
                  <a:lnTo>
                    <a:pt x="1625" y="1592"/>
                  </a:lnTo>
                  <a:lnTo>
                    <a:pt x="1572" y="1626"/>
                  </a:lnTo>
                  <a:lnTo>
                    <a:pt x="1518" y="1656"/>
                  </a:lnTo>
                  <a:lnTo>
                    <a:pt x="1462" y="1684"/>
                  </a:lnTo>
                  <a:lnTo>
                    <a:pt x="1404" y="1707"/>
                  </a:lnTo>
                  <a:lnTo>
                    <a:pt x="1342" y="1729"/>
                  </a:lnTo>
                  <a:lnTo>
                    <a:pt x="1279" y="1746"/>
                  </a:lnTo>
                  <a:lnTo>
                    <a:pt x="1215" y="1759"/>
                  </a:lnTo>
                  <a:lnTo>
                    <a:pt x="1151" y="1767"/>
                  </a:lnTo>
                  <a:lnTo>
                    <a:pt x="1086" y="1772"/>
                  </a:lnTo>
                  <a:lnTo>
                    <a:pt x="1021" y="1773"/>
                  </a:lnTo>
                  <a:lnTo>
                    <a:pt x="956" y="1770"/>
                  </a:lnTo>
                  <a:lnTo>
                    <a:pt x="891" y="1763"/>
                  </a:lnTo>
                  <a:lnTo>
                    <a:pt x="827" y="1752"/>
                  </a:lnTo>
                  <a:lnTo>
                    <a:pt x="764" y="1736"/>
                  </a:lnTo>
                  <a:lnTo>
                    <a:pt x="701" y="1717"/>
                  </a:lnTo>
                  <a:lnTo>
                    <a:pt x="639" y="1694"/>
                  </a:lnTo>
                  <a:lnTo>
                    <a:pt x="579" y="1667"/>
                  </a:lnTo>
                  <a:lnTo>
                    <a:pt x="521" y="1635"/>
                  </a:lnTo>
                  <a:lnTo>
                    <a:pt x="463" y="1600"/>
                  </a:lnTo>
                  <a:lnTo>
                    <a:pt x="408" y="1560"/>
                  </a:lnTo>
                  <a:lnTo>
                    <a:pt x="355" y="1516"/>
                  </a:lnTo>
                  <a:lnTo>
                    <a:pt x="304" y="1469"/>
                  </a:lnTo>
                  <a:lnTo>
                    <a:pt x="257" y="1418"/>
                  </a:lnTo>
                  <a:lnTo>
                    <a:pt x="213" y="1365"/>
                  </a:lnTo>
                  <a:lnTo>
                    <a:pt x="174" y="1310"/>
                  </a:lnTo>
                  <a:lnTo>
                    <a:pt x="138" y="1252"/>
                  </a:lnTo>
                  <a:lnTo>
                    <a:pt x="106" y="1194"/>
                  </a:lnTo>
                  <a:lnTo>
                    <a:pt x="79" y="1134"/>
                  </a:lnTo>
                  <a:lnTo>
                    <a:pt x="56" y="1072"/>
                  </a:lnTo>
                  <a:lnTo>
                    <a:pt x="37" y="1009"/>
                  </a:lnTo>
                  <a:lnTo>
                    <a:pt x="21" y="946"/>
                  </a:lnTo>
                  <a:lnTo>
                    <a:pt x="10" y="882"/>
                  </a:lnTo>
                  <a:lnTo>
                    <a:pt x="3" y="817"/>
                  </a:lnTo>
                  <a:lnTo>
                    <a:pt x="0" y="752"/>
                  </a:lnTo>
                  <a:lnTo>
                    <a:pt x="1" y="687"/>
                  </a:lnTo>
                  <a:lnTo>
                    <a:pt x="6" y="622"/>
                  </a:lnTo>
                  <a:lnTo>
                    <a:pt x="15" y="558"/>
                  </a:lnTo>
                  <a:lnTo>
                    <a:pt x="27" y="494"/>
                  </a:lnTo>
                  <a:lnTo>
                    <a:pt x="45" y="430"/>
                  </a:lnTo>
                  <a:lnTo>
                    <a:pt x="66" y="368"/>
                  </a:lnTo>
                  <a:lnTo>
                    <a:pt x="89" y="425"/>
                  </a:lnTo>
                  <a:lnTo>
                    <a:pt x="117" y="481"/>
                  </a:lnTo>
                  <a:lnTo>
                    <a:pt x="147" y="536"/>
                  </a:lnTo>
                  <a:lnTo>
                    <a:pt x="181" y="589"/>
                  </a:lnTo>
                  <a:lnTo>
                    <a:pt x="218" y="640"/>
                  </a:lnTo>
                  <a:lnTo>
                    <a:pt x="259" y="690"/>
                  </a:lnTo>
                  <a:lnTo>
                    <a:pt x="304" y="737"/>
                  </a:lnTo>
                  <a:lnTo>
                    <a:pt x="356" y="785"/>
                  </a:lnTo>
                  <a:lnTo>
                    <a:pt x="409" y="829"/>
                  </a:lnTo>
                  <a:lnTo>
                    <a:pt x="464" y="869"/>
                  </a:lnTo>
                  <a:lnTo>
                    <a:pt x="522" y="904"/>
                  </a:lnTo>
                  <a:lnTo>
                    <a:pt x="581" y="936"/>
                  </a:lnTo>
                  <a:lnTo>
                    <a:pt x="642" y="963"/>
                  </a:lnTo>
                  <a:lnTo>
                    <a:pt x="704" y="987"/>
                  </a:lnTo>
                  <a:lnTo>
                    <a:pt x="767" y="1005"/>
                  </a:lnTo>
                  <a:lnTo>
                    <a:pt x="838" y="1022"/>
                  </a:lnTo>
                  <a:lnTo>
                    <a:pt x="909" y="1033"/>
                  </a:lnTo>
                  <a:lnTo>
                    <a:pt x="981" y="1040"/>
                  </a:lnTo>
                  <a:lnTo>
                    <a:pt x="1052" y="1042"/>
                  </a:lnTo>
                  <a:lnTo>
                    <a:pt x="1124" y="1038"/>
                  </a:lnTo>
                  <a:lnTo>
                    <a:pt x="1195" y="1030"/>
                  </a:lnTo>
                  <a:lnTo>
                    <a:pt x="1266" y="1016"/>
                  </a:lnTo>
                  <a:lnTo>
                    <a:pt x="1336" y="998"/>
                  </a:lnTo>
                  <a:lnTo>
                    <a:pt x="1404" y="975"/>
                  </a:lnTo>
                  <a:lnTo>
                    <a:pt x="1461" y="951"/>
                  </a:lnTo>
                  <a:lnTo>
                    <a:pt x="1517" y="925"/>
                  </a:lnTo>
                  <a:lnTo>
                    <a:pt x="1571" y="895"/>
                  </a:lnTo>
                  <a:lnTo>
                    <a:pt x="1624" y="860"/>
                  </a:lnTo>
                  <a:lnTo>
                    <a:pt x="1675" y="823"/>
                  </a:lnTo>
                  <a:lnTo>
                    <a:pt x="1724" y="783"/>
                  </a:lnTo>
                  <a:lnTo>
                    <a:pt x="1771" y="738"/>
                  </a:lnTo>
                  <a:lnTo>
                    <a:pt x="1772" y="738"/>
                  </a:lnTo>
                  <a:lnTo>
                    <a:pt x="1772" y="737"/>
                  </a:lnTo>
                  <a:lnTo>
                    <a:pt x="1806" y="700"/>
                  </a:lnTo>
                  <a:lnTo>
                    <a:pt x="1836" y="661"/>
                  </a:lnTo>
                  <a:lnTo>
                    <a:pt x="1861" y="619"/>
                  </a:lnTo>
                  <a:lnTo>
                    <a:pt x="1882" y="576"/>
                  </a:lnTo>
                  <a:lnTo>
                    <a:pt x="1899" y="531"/>
                  </a:lnTo>
                  <a:lnTo>
                    <a:pt x="1912" y="485"/>
                  </a:lnTo>
                  <a:lnTo>
                    <a:pt x="1921" y="439"/>
                  </a:lnTo>
                  <a:lnTo>
                    <a:pt x="1925" y="392"/>
                  </a:lnTo>
                  <a:lnTo>
                    <a:pt x="1925" y="345"/>
                  </a:lnTo>
                  <a:lnTo>
                    <a:pt x="1921" y="298"/>
                  </a:lnTo>
                  <a:lnTo>
                    <a:pt x="1912" y="251"/>
                  </a:lnTo>
                  <a:lnTo>
                    <a:pt x="1899" y="206"/>
                  </a:lnTo>
                  <a:lnTo>
                    <a:pt x="1883" y="161"/>
                  </a:lnTo>
                  <a:lnTo>
                    <a:pt x="1861" y="118"/>
                  </a:lnTo>
                  <a:lnTo>
                    <a:pt x="1837" y="76"/>
                  </a:lnTo>
                  <a:lnTo>
                    <a:pt x="1806" y="37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162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</p:grpSp>
      <p:sp>
        <p:nvSpPr>
          <p:cNvPr id="49" name="Text Box 22">
            <a:extLst>
              <a:ext uri="{FF2B5EF4-FFF2-40B4-BE49-F238E27FC236}">
                <a16:creationId xmlns:a16="http://schemas.microsoft.com/office/drawing/2014/main" id="{0A282646-C0C6-AAA4-4BDD-AC108F5CA9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6997" y="11167050"/>
            <a:ext cx="2793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0" name="Text Box 23">
            <a:extLst>
              <a:ext uri="{FF2B5EF4-FFF2-40B4-BE49-F238E27FC236}">
                <a16:creationId xmlns:a16="http://schemas.microsoft.com/office/drawing/2014/main" id="{13BA8AC9-15F6-4D59-0FF9-8121A1CB1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6998" y="11503148"/>
            <a:ext cx="2793985" cy="79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51" name="直接连接符 58">
            <a:extLst>
              <a:ext uri="{FF2B5EF4-FFF2-40B4-BE49-F238E27FC236}">
                <a16:creationId xmlns:a16="http://schemas.microsoft.com/office/drawing/2014/main" id="{2A9102DE-4E57-51F4-A4D5-8A1E447A274A}"/>
              </a:ext>
            </a:extLst>
          </p:cNvPr>
          <p:cNvCxnSpPr>
            <a:cxnSpLocks/>
          </p:cNvCxnSpPr>
          <p:nvPr/>
        </p:nvCxnSpPr>
        <p:spPr>
          <a:xfrm>
            <a:off x="6974055" y="11632176"/>
            <a:ext cx="341756" cy="29004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8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9">
            <a:extLst>
              <a:ext uri="{FF2B5EF4-FFF2-40B4-BE49-F238E27FC236}">
                <a16:creationId xmlns:a16="http://schemas.microsoft.com/office/drawing/2014/main" id="{52692E89-C016-5F10-BEAC-1CE8F215DBA9}"/>
              </a:ext>
            </a:extLst>
          </p:cNvPr>
          <p:cNvCxnSpPr>
            <a:cxnSpLocks/>
          </p:cNvCxnSpPr>
          <p:nvPr/>
        </p:nvCxnSpPr>
        <p:spPr>
          <a:xfrm flipH="1">
            <a:off x="7315812" y="11922222"/>
            <a:ext cx="656785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22">
            <a:extLst>
              <a:ext uri="{FF2B5EF4-FFF2-40B4-BE49-F238E27FC236}">
                <a16:creationId xmlns:a16="http://schemas.microsoft.com/office/drawing/2014/main" id="{142F94AF-A3B4-D971-1E85-B2BE2427B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250" y="7241010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4" name="Text Box 23">
            <a:extLst>
              <a:ext uri="{FF2B5EF4-FFF2-40B4-BE49-F238E27FC236}">
                <a16:creationId xmlns:a16="http://schemas.microsoft.com/office/drawing/2014/main" id="{FAED2D9A-2BCA-2B61-8B4F-3D0384185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551" y="7584005"/>
            <a:ext cx="2937092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5" name="Text Box 22">
            <a:extLst>
              <a:ext uri="{FF2B5EF4-FFF2-40B4-BE49-F238E27FC236}">
                <a16:creationId xmlns:a16="http://schemas.microsoft.com/office/drawing/2014/main" id="{AE425B1B-BB7E-5ACC-47F2-4C16920D3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5547" y="8914276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6" name="Text Box 23">
            <a:extLst>
              <a:ext uri="{FF2B5EF4-FFF2-40B4-BE49-F238E27FC236}">
                <a16:creationId xmlns:a16="http://schemas.microsoft.com/office/drawing/2014/main" id="{F82D3DAC-40B8-90C3-5DAA-B29463DF0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5549" y="9257272"/>
            <a:ext cx="2793985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7" name="Text Box 22">
            <a:extLst>
              <a:ext uri="{FF2B5EF4-FFF2-40B4-BE49-F238E27FC236}">
                <a16:creationId xmlns:a16="http://schemas.microsoft.com/office/drawing/2014/main" id="{C3C3F849-54DC-29FC-4AB0-E8027444A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767" y="8914276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8" name="Text Box 23">
            <a:extLst>
              <a:ext uri="{FF2B5EF4-FFF2-40B4-BE49-F238E27FC236}">
                <a16:creationId xmlns:a16="http://schemas.microsoft.com/office/drawing/2014/main" id="{F6C1C4FC-742B-5F04-C588-C549E9895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0484" y="9257272"/>
            <a:ext cx="2793985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9" name="Text Box 23">
            <a:extLst>
              <a:ext uri="{FF2B5EF4-FFF2-40B4-BE49-F238E27FC236}">
                <a16:creationId xmlns:a16="http://schemas.microsoft.com/office/drawing/2014/main" id="{16D43773-7C84-859E-CFE8-59EB5D2025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1118" y="11503150"/>
            <a:ext cx="2793985" cy="79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60" name="直接连接符 64">
            <a:extLst>
              <a:ext uri="{FF2B5EF4-FFF2-40B4-BE49-F238E27FC236}">
                <a16:creationId xmlns:a16="http://schemas.microsoft.com/office/drawing/2014/main" id="{E4AD2E6C-F91C-490A-9B68-7CCAB12F2634}"/>
              </a:ext>
            </a:extLst>
          </p:cNvPr>
          <p:cNvCxnSpPr>
            <a:cxnSpLocks/>
          </p:cNvCxnSpPr>
          <p:nvPr/>
        </p:nvCxnSpPr>
        <p:spPr>
          <a:xfrm flipV="1">
            <a:off x="7475686" y="9647970"/>
            <a:ext cx="275767" cy="47990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5">
            <a:extLst>
              <a:ext uri="{FF2B5EF4-FFF2-40B4-BE49-F238E27FC236}">
                <a16:creationId xmlns:a16="http://schemas.microsoft.com/office/drawing/2014/main" id="{E2DD68DE-3322-6E93-98CE-785D47578791}"/>
              </a:ext>
            </a:extLst>
          </p:cNvPr>
          <p:cNvCxnSpPr>
            <a:cxnSpLocks/>
          </p:cNvCxnSpPr>
          <p:nvPr/>
        </p:nvCxnSpPr>
        <p:spPr>
          <a:xfrm flipH="1" flipV="1">
            <a:off x="7751453" y="9647970"/>
            <a:ext cx="906089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7">
            <a:extLst>
              <a:ext uri="{FF2B5EF4-FFF2-40B4-BE49-F238E27FC236}">
                <a16:creationId xmlns:a16="http://schemas.microsoft.com/office/drawing/2014/main" id="{BFFAE263-8A18-5FA4-A774-54FD75F95A2F}"/>
              </a:ext>
            </a:extLst>
          </p:cNvPr>
          <p:cNvCxnSpPr>
            <a:cxnSpLocks/>
          </p:cNvCxnSpPr>
          <p:nvPr/>
        </p:nvCxnSpPr>
        <p:spPr>
          <a:xfrm flipH="1" flipV="1">
            <a:off x="4598565" y="9647970"/>
            <a:ext cx="275767" cy="47990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8">
            <a:extLst>
              <a:ext uri="{FF2B5EF4-FFF2-40B4-BE49-F238E27FC236}">
                <a16:creationId xmlns:a16="http://schemas.microsoft.com/office/drawing/2014/main" id="{056AEB1A-E4D0-D9BE-9999-DB7B669DC774}"/>
              </a:ext>
            </a:extLst>
          </p:cNvPr>
          <p:cNvCxnSpPr>
            <a:cxnSpLocks/>
          </p:cNvCxnSpPr>
          <p:nvPr/>
        </p:nvCxnSpPr>
        <p:spPr>
          <a:xfrm flipV="1">
            <a:off x="3692476" y="9647970"/>
            <a:ext cx="906089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70">
            <a:extLst>
              <a:ext uri="{FF2B5EF4-FFF2-40B4-BE49-F238E27FC236}">
                <a16:creationId xmlns:a16="http://schemas.microsoft.com/office/drawing/2014/main" id="{A738D397-481F-4470-EA1F-5631F619AB35}"/>
              </a:ext>
            </a:extLst>
          </p:cNvPr>
          <p:cNvCxnSpPr>
            <a:cxnSpLocks/>
          </p:cNvCxnSpPr>
          <p:nvPr/>
        </p:nvCxnSpPr>
        <p:spPr>
          <a:xfrm flipH="1">
            <a:off x="5061453" y="11651367"/>
            <a:ext cx="339721" cy="29004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8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71">
            <a:extLst>
              <a:ext uri="{FF2B5EF4-FFF2-40B4-BE49-F238E27FC236}">
                <a16:creationId xmlns:a16="http://schemas.microsoft.com/office/drawing/2014/main" id="{75FB149B-4D74-272D-6D86-67A810297FB7}"/>
              </a:ext>
            </a:extLst>
          </p:cNvPr>
          <p:cNvCxnSpPr>
            <a:cxnSpLocks/>
          </p:cNvCxnSpPr>
          <p:nvPr/>
        </p:nvCxnSpPr>
        <p:spPr>
          <a:xfrm>
            <a:off x="4407302" y="11941412"/>
            <a:ext cx="654151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76">
            <a:extLst>
              <a:ext uri="{FF2B5EF4-FFF2-40B4-BE49-F238E27FC236}">
                <a16:creationId xmlns:a16="http://schemas.microsoft.com/office/drawing/2014/main" id="{411601DF-5104-B4CF-D525-9AA572FCFAD4}"/>
              </a:ext>
            </a:extLst>
          </p:cNvPr>
          <p:cNvCxnSpPr>
            <a:cxnSpLocks/>
          </p:cNvCxnSpPr>
          <p:nvPr/>
        </p:nvCxnSpPr>
        <p:spPr>
          <a:xfrm flipH="1" flipV="1">
            <a:off x="6192152" y="8557014"/>
            <a:ext cx="1" cy="227703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77">
            <a:extLst>
              <a:ext uri="{FF2B5EF4-FFF2-40B4-BE49-F238E27FC236}">
                <a16:creationId xmlns:a16="http://schemas.microsoft.com/office/drawing/2014/main" id="{2F201779-657D-1C0E-8F34-0F0914C32D84}"/>
              </a:ext>
            </a:extLst>
          </p:cNvPr>
          <p:cNvCxnSpPr>
            <a:cxnSpLocks/>
          </p:cNvCxnSpPr>
          <p:nvPr/>
        </p:nvCxnSpPr>
        <p:spPr>
          <a:xfrm flipH="1">
            <a:off x="5335181" y="8542501"/>
            <a:ext cx="1713939" cy="6295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查看图片">
            <a:extLst>
              <a:ext uri="{FF2B5EF4-FFF2-40B4-BE49-F238E27FC236}">
                <a16:creationId xmlns:a16="http://schemas.microsoft.com/office/drawing/2014/main" id="{8D5E1AF0-8AE2-AFE5-3618-B78A7974B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16" y="9366751"/>
            <a:ext cx="3653549" cy="205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958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99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-1"/>
            <a:ext cx="12192000" cy="6956385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第五部分</a:t>
            </a:r>
          </a:p>
        </p:txBody>
      </p:sp>
      <p:sp>
        <p:nvSpPr>
          <p:cNvPr id="192" name="矩形 191">
            <a:extLst>
              <a:ext uri="{FF2B5EF4-FFF2-40B4-BE49-F238E27FC236}">
                <a16:creationId xmlns:a16="http://schemas.microsoft.com/office/drawing/2014/main" id="{76A73EE6-E602-FCAD-E14F-97ABFDA76155}"/>
              </a:ext>
            </a:extLst>
          </p:cNvPr>
          <p:cNvSpPr/>
          <p:nvPr/>
        </p:nvSpPr>
        <p:spPr>
          <a:xfrm>
            <a:off x="1705095" y="-14129748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F2837D0C-DB2F-6FBB-3A9D-EFD5DD72D309}"/>
              </a:ext>
            </a:extLst>
          </p:cNvPr>
          <p:cNvSpPr/>
          <p:nvPr/>
        </p:nvSpPr>
        <p:spPr>
          <a:xfrm>
            <a:off x="1705094" y="-13833084"/>
            <a:ext cx="2297405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第一步</a:t>
            </a: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id="{1C11345F-D95D-2249-51EA-DF1BEE5D3190}"/>
              </a:ext>
            </a:extLst>
          </p:cNvPr>
          <p:cNvSpPr/>
          <p:nvPr/>
        </p:nvSpPr>
        <p:spPr>
          <a:xfrm>
            <a:off x="1705095" y="-13327312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429CC22C-B5A5-7C61-B1AA-F3E31518FD70}"/>
              </a:ext>
            </a:extLst>
          </p:cNvPr>
          <p:cNvCxnSpPr>
            <a:cxnSpLocks/>
          </p:cNvCxnSpPr>
          <p:nvPr/>
        </p:nvCxnSpPr>
        <p:spPr>
          <a:xfrm>
            <a:off x="1588833" y="-13945082"/>
            <a:ext cx="0" cy="2988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矩形 195">
            <a:extLst>
              <a:ext uri="{FF2B5EF4-FFF2-40B4-BE49-F238E27FC236}">
                <a16:creationId xmlns:a16="http://schemas.microsoft.com/office/drawing/2014/main" id="{9ACA2E72-446C-4EC1-3136-EE3CC8FAC41B}"/>
              </a:ext>
            </a:extLst>
          </p:cNvPr>
          <p:cNvSpPr/>
          <p:nvPr/>
        </p:nvSpPr>
        <p:spPr>
          <a:xfrm>
            <a:off x="5396412" y="-14129748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ECFEC156-B578-E09D-E872-46F51D31DC1E}"/>
              </a:ext>
            </a:extLst>
          </p:cNvPr>
          <p:cNvSpPr/>
          <p:nvPr/>
        </p:nvSpPr>
        <p:spPr>
          <a:xfrm>
            <a:off x="5396412" y="-13829087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第二步</a:t>
            </a:r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id="{B9F31CF8-69AA-B6B3-2744-F1695939B92C}"/>
              </a:ext>
            </a:extLst>
          </p:cNvPr>
          <p:cNvSpPr/>
          <p:nvPr/>
        </p:nvSpPr>
        <p:spPr>
          <a:xfrm>
            <a:off x="5396412" y="-13327312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id="{F210E136-7E21-46EC-6854-E8078EE74C9D}"/>
              </a:ext>
            </a:extLst>
          </p:cNvPr>
          <p:cNvCxnSpPr>
            <a:cxnSpLocks/>
          </p:cNvCxnSpPr>
          <p:nvPr/>
        </p:nvCxnSpPr>
        <p:spPr>
          <a:xfrm>
            <a:off x="5270246" y="-13945082"/>
            <a:ext cx="0" cy="2520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矩形 199">
            <a:extLst>
              <a:ext uri="{FF2B5EF4-FFF2-40B4-BE49-F238E27FC236}">
                <a16:creationId xmlns:a16="http://schemas.microsoft.com/office/drawing/2014/main" id="{768F6648-2E67-1A12-1FEC-BD9FCEEDF25C}"/>
              </a:ext>
            </a:extLst>
          </p:cNvPr>
          <p:cNvSpPr/>
          <p:nvPr/>
        </p:nvSpPr>
        <p:spPr>
          <a:xfrm>
            <a:off x="9087729" y="-13833084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第三步</a:t>
            </a:r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id="{EF3F7CFC-74D3-C153-68E8-A4FD36328220}"/>
              </a:ext>
            </a:extLst>
          </p:cNvPr>
          <p:cNvSpPr/>
          <p:nvPr/>
        </p:nvSpPr>
        <p:spPr>
          <a:xfrm>
            <a:off x="9087729" y="-14129748"/>
            <a:ext cx="2016000" cy="36933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20XX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年</a:t>
            </a:r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id="{AC5FECD9-A105-5F52-AF4A-D2E7AE7F6DF6}"/>
              </a:ext>
            </a:extLst>
          </p:cNvPr>
          <p:cNvSpPr/>
          <p:nvPr/>
        </p:nvSpPr>
        <p:spPr>
          <a:xfrm>
            <a:off x="9087729" y="-13327312"/>
            <a:ext cx="3003155" cy="107721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algn="just">
              <a:lnSpc>
                <a:spcPct val="125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这里填写您要阐述的内容</a:t>
            </a:r>
          </a:p>
          <a:p>
            <a:pPr marL="0" marR="0" lvl="0" indent="0" algn="just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600" dirty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cxnSp>
        <p:nvCxnSpPr>
          <p:cNvPr id="203" name="直接连接符 202">
            <a:extLst>
              <a:ext uri="{FF2B5EF4-FFF2-40B4-BE49-F238E27FC236}">
                <a16:creationId xmlns:a16="http://schemas.microsoft.com/office/drawing/2014/main" id="{B22921D4-B134-3088-1683-A0CA74881999}"/>
              </a:ext>
            </a:extLst>
          </p:cNvPr>
          <p:cNvCxnSpPr>
            <a:cxnSpLocks/>
          </p:cNvCxnSpPr>
          <p:nvPr/>
        </p:nvCxnSpPr>
        <p:spPr>
          <a:xfrm>
            <a:off x="8951658" y="-13945082"/>
            <a:ext cx="0" cy="2664000"/>
          </a:xfrm>
          <a:prstGeom prst="line">
            <a:avLst/>
          </a:prstGeom>
          <a:ln w="28575">
            <a:gradFill>
              <a:gsLst>
                <a:gs pos="0">
                  <a:srgbClr val="016DFF"/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4AA0243A-BF73-0404-0B5D-66EAAFA1DE63}"/>
              </a:ext>
            </a:extLst>
          </p:cNvPr>
          <p:cNvGrpSpPr/>
          <p:nvPr/>
        </p:nvGrpSpPr>
        <p:grpSpPr>
          <a:xfrm>
            <a:off x="-1838891" y="-11723488"/>
            <a:ext cx="15869782" cy="11139638"/>
            <a:chOff x="196068" y="-946932"/>
            <a:chExt cx="8751866" cy="8751866"/>
          </a:xfrm>
        </p:grpSpPr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id="{C45691D7-1836-1A64-574B-D7FB9E97CBD1}"/>
                </a:ext>
              </a:extLst>
            </p:cNvPr>
            <p:cNvSpPr/>
            <p:nvPr/>
          </p:nvSpPr>
          <p:spPr>
            <a:xfrm>
              <a:off x="196068" y="-946932"/>
              <a:ext cx="8751866" cy="8751866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3220751C-D82F-2AFF-DF49-72142FA90E73}"/>
                </a:ext>
              </a:extLst>
            </p:cNvPr>
            <p:cNvSpPr/>
            <p:nvPr/>
          </p:nvSpPr>
          <p:spPr>
            <a:xfrm>
              <a:off x="622302" y="-520698"/>
              <a:ext cx="7899398" cy="7899398"/>
            </a:xfrm>
            <a:prstGeom prst="ellipse">
              <a:avLst/>
            </a:prstGeom>
            <a:noFill/>
            <a:ln w="12700">
              <a:solidFill>
                <a:schemeClr val="accent1">
                  <a:alpha val="66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7874D78-E6E1-01DA-1F09-243E0B9F8E2B}"/>
              </a:ext>
            </a:extLst>
          </p:cNvPr>
          <p:cNvGrpSpPr/>
          <p:nvPr/>
        </p:nvGrpSpPr>
        <p:grpSpPr>
          <a:xfrm>
            <a:off x="4523157" y="2360507"/>
            <a:ext cx="3091962" cy="3091962"/>
            <a:chOff x="4326325" y="2037496"/>
            <a:chExt cx="3815114" cy="3815115"/>
          </a:xfrm>
          <a:gradFill>
            <a:gsLst>
              <a:gs pos="25000">
                <a:srgbClr val="0293F2">
                  <a:alpha val="0"/>
                </a:srgbClr>
              </a:gs>
              <a:gs pos="43000">
                <a:srgbClr val="0293F2">
                  <a:alpha val="29000"/>
                </a:srgbClr>
              </a:gs>
              <a:gs pos="67000">
                <a:srgbClr val="0293F2">
                  <a:alpha val="0"/>
                </a:srgb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5" name="Freeform 476">
              <a:extLst>
                <a:ext uri="{FF2B5EF4-FFF2-40B4-BE49-F238E27FC236}">
                  <a16:creationId xmlns:a16="http://schemas.microsoft.com/office/drawing/2014/main" id="{E9356D90-CD77-5F78-C88E-0AF9919F0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325" y="2037496"/>
              <a:ext cx="2405330" cy="2822288"/>
            </a:xfrm>
            <a:custGeom>
              <a:avLst/>
              <a:gdLst/>
              <a:ahLst/>
              <a:cxnLst>
                <a:cxn ang="0">
                  <a:pos x="1086" y="0"/>
                </a:cxn>
                <a:cxn ang="0">
                  <a:pos x="1215" y="14"/>
                </a:cxn>
                <a:cxn ang="0">
                  <a:pos x="1342" y="44"/>
                </a:cxn>
                <a:cxn ang="0">
                  <a:pos x="1348" y="89"/>
                </a:cxn>
                <a:cxn ang="0">
                  <a:pos x="1237" y="147"/>
                </a:cxn>
                <a:cxn ang="0">
                  <a:pos x="1133" y="218"/>
                </a:cxn>
                <a:cxn ang="0">
                  <a:pos x="1036" y="303"/>
                </a:cxn>
                <a:cxn ang="0">
                  <a:pos x="944" y="408"/>
                </a:cxn>
                <a:cxn ang="0">
                  <a:pos x="869" y="521"/>
                </a:cxn>
                <a:cxn ang="0">
                  <a:pos x="810" y="642"/>
                </a:cxn>
                <a:cxn ang="0">
                  <a:pos x="767" y="767"/>
                </a:cxn>
                <a:cxn ang="0">
                  <a:pos x="740" y="908"/>
                </a:cxn>
                <a:cxn ang="0">
                  <a:pos x="731" y="1052"/>
                </a:cxn>
                <a:cxn ang="0">
                  <a:pos x="743" y="1195"/>
                </a:cxn>
                <a:cxn ang="0">
                  <a:pos x="775" y="1336"/>
                </a:cxn>
                <a:cxn ang="0">
                  <a:pos x="822" y="1462"/>
                </a:cxn>
                <a:cxn ang="0">
                  <a:pos x="880" y="1573"/>
                </a:cxn>
                <a:cxn ang="0">
                  <a:pos x="953" y="1679"/>
                </a:cxn>
                <a:cxn ang="0">
                  <a:pos x="1013" y="1752"/>
                </a:cxn>
                <a:cxn ang="0">
                  <a:pos x="1057" y="1796"/>
                </a:cxn>
                <a:cxn ang="0">
                  <a:pos x="1120" y="1843"/>
                </a:cxn>
                <a:cxn ang="0">
                  <a:pos x="1204" y="1887"/>
                </a:cxn>
                <a:cxn ang="0">
                  <a:pos x="1293" y="1915"/>
                </a:cxn>
                <a:cxn ang="0">
                  <a:pos x="1385" y="1926"/>
                </a:cxn>
                <a:cxn ang="0">
                  <a:pos x="1477" y="1921"/>
                </a:cxn>
                <a:cxn ang="0">
                  <a:pos x="1568" y="1900"/>
                </a:cxn>
                <a:cxn ang="0">
                  <a:pos x="1655" y="1862"/>
                </a:cxn>
                <a:cxn ang="0">
                  <a:pos x="1734" y="1808"/>
                </a:cxn>
                <a:cxn ang="0">
                  <a:pos x="1724" y="1819"/>
                </a:cxn>
                <a:cxn ang="0">
                  <a:pos x="1624" y="1896"/>
                </a:cxn>
                <a:cxn ang="0">
                  <a:pos x="1517" y="1961"/>
                </a:cxn>
                <a:cxn ang="0">
                  <a:pos x="1404" y="2011"/>
                </a:cxn>
                <a:cxn ang="0">
                  <a:pos x="1266" y="2052"/>
                </a:cxn>
                <a:cxn ang="0">
                  <a:pos x="1124" y="2074"/>
                </a:cxn>
                <a:cxn ang="0">
                  <a:pos x="981" y="2076"/>
                </a:cxn>
                <a:cxn ang="0">
                  <a:pos x="838" y="2058"/>
                </a:cxn>
                <a:cxn ang="0">
                  <a:pos x="704" y="2023"/>
                </a:cxn>
                <a:cxn ang="0">
                  <a:pos x="581" y="1972"/>
                </a:cxn>
                <a:cxn ang="0">
                  <a:pos x="464" y="1905"/>
                </a:cxn>
                <a:cxn ang="0">
                  <a:pos x="356" y="1821"/>
                </a:cxn>
                <a:cxn ang="0">
                  <a:pos x="259" y="1726"/>
                </a:cxn>
                <a:cxn ang="0">
                  <a:pos x="181" y="1625"/>
                </a:cxn>
                <a:cxn ang="0">
                  <a:pos x="117" y="1517"/>
                </a:cxn>
                <a:cxn ang="0">
                  <a:pos x="66" y="1404"/>
                </a:cxn>
                <a:cxn ang="0">
                  <a:pos x="27" y="1279"/>
                </a:cxn>
                <a:cxn ang="0">
                  <a:pos x="6" y="1151"/>
                </a:cxn>
                <a:cxn ang="0">
                  <a:pos x="0" y="1021"/>
                </a:cxn>
                <a:cxn ang="0">
                  <a:pos x="10" y="891"/>
                </a:cxn>
                <a:cxn ang="0">
                  <a:pos x="37" y="763"/>
                </a:cxn>
                <a:cxn ang="0">
                  <a:pos x="79" y="639"/>
                </a:cxn>
                <a:cxn ang="0">
                  <a:pos x="138" y="520"/>
                </a:cxn>
                <a:cxn ang="0">
                  <a:pos x="213" y="407"/>
                </a:cxn>
                <a:cxn ang="0">
                  <a:pos x="304" y="303"/>
                </a:cxn>
                <a:cxn ang="0">
                  <a:pos x="408" y="212"/>
                </a:cxn>
                <a:cxn ang="0">
                  <a:pos x="521" y="137"/>
                </a:cxn>
                <a:cxn ang="0">
                  <a:pos x="639" y="79"/>
                </a:cxn>
                <a:cxn ang="0">
                  <a:pos x="764" y="36"/>
                </a:cxn>
                <a:cxn ang="0">
                  <a:pos x="891" y="10"/>
                </a:cxn>
                <a:cxn ang="0">
                  <a:pos x="1021" y="0"/>
                </a:cxn>
              </a:cxnLst>
              <a:rect l="0" t="0" r="r" b="b"/>
              <a:pathLst>
                <a:path w="1771" h="2078">
                  <a:moveTo>
                    <a:pt x="1021" y="0"/>
                  </a:moveTo>
                  <a:lnTo>
                    <a:pt x="1086" y="0"/>
                  </a:lnTo>
                  <a:lnTo>
                    <a:pt x="1151" y="6"/>
                  </a:lnTo>
                  <a:lnTo>
                    <a:pt x="1215" y="14"/>
                  </a:lnTo>
                  <a:lnTo>
                    <a:pt x="1279" y="27"/>
                  </a:lnTo>
                  <a:lnTo>
                    <a:pt x="1342" y="44"/>
                  </a:lnTo>
                  <a:lnTo>
                    <a:pt x="1404" y="66"/>
                  </a:lnTo>
                  <a:lnTo>
                    <a:pt x="1348" y="89"/>
                  </a:lnTo>
                  <a:lnTo>
                    <a:pt x="1292" y="116"/>
                  </a:lnTo>
                  <a:lnTo>
                    <a:pt x="1237" y="147"/>
                  </a:lnTo>
                  <a:lnTo>
                    <a:pt x="1184" y="180"/>
                  </a:lnTo>
                  <a:lnTo>
                    <a:pt x="1133" y="218"/>
                  </a:lnTo>
                  <a:lnTo>
                    <a:pt x="1083" y="258"/>
                  </a:lnTo>
                  <a:lnTo>
                    <a:pt x="1036" y="303"/>
                  </a:lnTo>
                  <a:lnTo>
                    <a:pt x="987" y="355"/>
                  </a:lnTo>
                  <a:lnTo>
                    <a:pt x="944" y="408"/>
                  </a:lnTo>
                  <a:lnTo>
                    <a:pt x="904" y="464"/>
                  </a:lnTo>
                  <a:lnTo>
                    <a:pt x="869" y="521"/>
                  </a:lnTo>
                  <a:lnTo>
                    <a:pt x="837" y="581"/>
                  </a:lnTo>
                  <a:lnTo>
                    <a:pt x="810" y="642"/>
                  </a:lnTo>
                  <a:lnTo>
                    <a:pt x="786" y="704"/>
                  </a:lnTo>
                  <a:lnTo>
                    <a:pt x="767" y="767"/>
                  </a:lnTo>
                  <a:lnTo>
                    <a:pt x="751" y="838"/>
                  </a:lnTo>
                  <a:lnTo>
                    <a:pt x="740" y="908"/>
                  </a:lnTo>
                  <a:lnTo>
                    <a:pt x="733" y="980"/>
                  </a:lnTo>
                  <a:lnTo>
                    <a:pt x="731" y="1052"/>
                  </a:lnTo>
                  <a:lnTo>
                    <a:pt x="735" y="1123"/>
                  </a:lnTo>
                  <a:lnTo>
                    <a:pt x="743" y="1195"/>
                  </a:lnTo>
                  <a:lnTo>
                    <a:pt x="757" y="1266"/>
                  </a:lnTo>
                  <a:lnTo>
                    <a:pt x="775" y="1336"/>
                  </a:lnTo>
                  <a:lnTo>
                    <a:pt x="798" y="1404"/>
                  </a:lnTo>
                  <a:lnTo>
                    <a:pt x="822" y="1462"/>
                  </a:lnTo>
                  <a:lnTo>
                    <a:pt x="849" y="1518"/>
                  </a:lnTo>
                  <a:lnTo>
                    <a:pt x="880" y="1573"/>
                  </a:lnTo>
                  <a:lnTo>
                    <a:pt x="914" y="1627"/>
                  </a:lnTo>
                  <a:lnTo>
                    <a:pt x="953" y="1679"/>
                  </a:lnTo>
                  <a:lnTo>
                    <a:pt x="994" y="1729"/>
                  </a:lnTo>
                  <a:lnTo>
                    <a:pt x="1013" y="1752"/>
                  </a:lnTo>
                  <a:lnTo>
                    <a:pt x="1035" y="1774"/>
                  </a:lnTo>
                  <a:lnTo>
                    <a:pt x="1057" y="1796"/>
                  </a:lnTo>
                  <a:lnTo>
                    <a:pt x="1080" y="1815"/>
                  </a:lnTo>
                  <a:lnTo>
                    <a:pt x="1120" y="1843"/>
                  </a:lnTo>
                  <a:lnTo>
                    <a:pt x="1161" y="1867"/>
                  </a:lnTo>
                  <a:lnTo>
                    <a:pt x="1204" y="1887"/>
                  </a:lnTo>
                  <a:lnTo>
                    <a:pt x="1248" y="1903"/>
                  </a:lnTo>
                  <a:lnTo>
                    <a:pt x="1293" y="1915"/>
                  </a:lnTo>
                  <a:lnTo>
                    <a:pt x="1339" y="1923"/>
                  </a:lnTo>
                  <a:lnTo>
                    <a:pt x="1385" y="1926"/>
                  </a:lnTo>
                  <a:lnTo>
                    <a:pt x="1432" y="1926"/>
                  </a:lnTo>
                  <a:lnTo>
                    <a:pt x="1477" y="1921"/>
                  </a:lnTo>
                  <a:lnTo>
                    <a:pt x="1524" y="1913"/>
                  </a:lnTo>
                  <a:lnTo>
                    <a:pt x="1568" y="1900"/>
                  </a:lnTo>
                  <a:lnTo>
                    <a:pt x="1612" y="1883"/>
                  </a:lnTo>
                  <a:lnTo>
                    <a:pt x="1655" y="1862"/>
                  </a:lnTo>
                  <a:lnTo>
                    <a:pt x="1696" y="1837"/>
                  </a:lnTo>
                  <a:lnTo>
                    <a:pt x="1734" y="1808"/>
                  </a:lnTo>
                  <a:lnTo>
                    <a:pt x="1771" y="1774"/>
                  </a:lnTo>
                  <a:lnTo>
                    <a:pt x="1724" y="1819"/>
                  </a:lnTo>
                  <a:lnTo>
                    <a:pt x="1675" y="1859"/>
                  </a:lnTo>
                  <a:lnTo>
                    <a:pt x="1624" y="1896"/>
                  </a:lnTo>
                  <a:lnTo>
                    <a:pt x="1571" y="1931"/>
                  </a:lnTo>
                  <a:lnTo>
                    <a:pt x="1517" y="1961"/>
                  </a:lnTo>
                  <a:lnTo>
                    <a:pt x="1461" y="1987"/>
                  </a:lnTo>
                  <a:lnTo>
                    <a:pt x="1404" y="2011"/>
                  </a:lnTo>
                  <a:lnTo>
                    <a:pt x="1336" y="2034"/>
                  </a:lnTo>
                  <a:lnTo>
                    <a:pt x="1266" y="2052"/>
                  </a:lnTo>
                  <a:lnTo>
                    <a:pt x="1195" y="2066"/>
                  </a:lnTo>
                  <a:lnTo>
                    <a:pt x="1124" y="2074"/>
                  </a:lnTo>
                  <a:lnTo>
                    <a:pt x="1052" y="2078"/>
                  </a:lnTo>
                  <a:lnTo>
                    <a:pt x="981" y="2076"/>
                  </a:lnTo>
                  <a:lnTo>
                    <a:pt x="909" y="2069"/>
                  </a:lnTo>
                  <a:lnTo>
                    <a:pt x="838" y="2058"/>
                  </a:lnTo>
                  <a:lnTo>
                    <a:pt x="767" y="2041"/>
                  </a:lnTo>
                  <a:lnTo>
                    <a:pt x="704" y="2023"/>
                  </a:lnTo>
                  <a:lnTo>
                    <a:pt x="642" y="1999"/>
                  </a:lnTo>
                  <a:lnTo>
                    <a:pt x="581" y="1972"/>
                  </a:lnTo>
                  <a:lnTo>
                    <a:pt x="522" y="1940"/>
                  </a:lnTo>
                  <a:lnTo>
                    <a:pt x="464" y="1905"/>
                  </a:lnTo>
                  <a:lnTo>
                    <a:pt x="409" y="1865"/>
                  </a:lnTo>
                  <a:lnTo>
                    <a:pt x="356" y="1821"/>
                  </a:lnTo>
                  <a:lnTo>
                    <a:pt x="304" y="1773"/>
                  </a:lnTo>
                  <a:lnTo>
                    <a:pt x="259" y="1726"/>
                  </a:lnTo>
                  <a:lnTo>
                    <a:pt x="218" y="1676"/>
                  </a:lnTo>
                  <a:lnTo>
                    <a:pt x="181" y="1625"/>
                  </a:lnTo>
                  <a:lnTo>
                    <a:pt x="147" y="1572"/>
                  </a:lnTo>
                  <a:lnTo>
                    <a:pt x="117" y="1517"/>
                  </a:lnTo>
                  <a:lnTo>
                    <a:pt x="89" y="1461"/>
                  </a:lnTo>
                  <a:lnTo>
                    <a:pt x="66" y="1404"/>
                  </a:lnTo>
                  <a:lnTo>
                    <a:pt x="45" y="1343"/>
                  </a:lnTo>
                  <a:lnTo>
                    <a:pt x="27" y="1279"/>
                  </a:lnTo>
                  <a:lnTo>
                    <a:pt x="15" y="1215"/>
                  </a:lnTo>
                  <a:lnTo>
                    <a:pt x="6" y="1151"/>
                  </a:lnTo>
                  <a:lnTo>
                    <a:pt x="1" y="1085"/>
                  </a:lnTo>
                  <a:lnTo>
                    <a:pt x="0" y="1021"/>
                  </a:lnTo>
                  <a:lnTo>
                    <a:pt x="3" y="956"/>
                  </a:lnTo>
                  <a:lnTo>
                    <a:pt x="10" y="891"/>
                  </a:lnTo>
                  <a:lnTo>
                    <a:pt x="21" y="827"/>
                  </a:lnTo>
                  <a:lnTo>
                    <a:pt x="37" y="763"/>
                  </a:lnTo>
                  <a:lnTo>
                    <a:pt x="56" y="700"/>
                  </a:lnTo>
                  <a:lnTo>
                    <a:pt x="79" y="639"/>
                  </a:lnTo>
                  <a:lnTo>
                    <a:pt x="106" y="579"/>
                  </a:lnTo>
                  <a:lnTo>
                    <a:pt x="138" y="520"/>
                  </a:lnTo>
                  <a:lnTo>
                    <a:pt x="174" y="463"/>
                  </a:lnTo>
                  <a:lnTo>
                    <a:pt x="213" y="407"/>
                  </a:lnTo>
                  <a:lnTo>
                    <a:pt x="257" y="354"/>
                  </a:lnTo>
                  <a:lnTo>
                    <a:pt x="304" y="303"/>
                  </a:lnTo>
                  <a:lnTo>
                    <a:pt x="355" y="256"/>
                  </a:lnTo>
                  <a:lnTo>
                    <a:pt x="408" y="212"/>
                  </a:lnTo>
                  <a:lnTo>
                    <a:pt x="463" y="172"/>
                  </a:lnTo>
                  <a:lnTo>
                    <a:pt x="521" y="137"/>
                  </a:lnTo>
                  <a:lnTo>
                    <a:pt x="579" y="105"/>
                  </a:lnTo>
                  <a:lnTo>
                    <a:pt x="639" y="79"/>
                  </a:lnTo>
                  <a:lnTo>
                    <a:pt x="701" y="55"/>
                  </a:lnTo>
                  <a:lnTo>
                    <a:pt x="764" y="36"/>
                  </a:lnTo>
                  <a:lnTo>
                    <a:pt x="827" y="20"/>
                  </a:lnTo>
                  <a:lnTo>
                    <a:pt x="891" y="10"/>
                  </a:lnTo>
                  <a:lnTo>
                    <a:pt x="956" y="2"/>
                  </a:lnTo>
                  <a:lnTo>
                    <a:pt x="1021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6" name="Freeform 478">
              <a:extLst>
                <a:ext uri="{FF2B5EF4-FFF2-40B4-BE49-F238E27FC236}">
                  <a16:creationId xmlns:a16="http://schemas.microsoft.com/office/drawing/2014/main" id="{5C4B096B-162F-4135-26AE-15FB3531C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149" y="2037496"/>
              <a:ext cx="2822287" cy="2348286"/>
            </a:xfrm>
            <a:custGeom>
              <a:avLst/>
              <a:gdLst/>
              <a:ahLst/>
              <a:cxnLst>
                <a:cxn ang="0">
                  <a:pos x="1122" y="2"/>
                </a:cxn>
                <a:cxn ang="0">
                  <a:pos x="1251" y="20"/>
                </a:cxn>
                <a:cxn ang="0">
                  <a:pos x="1377" y="55"/>
                </a:cxn>
                <a:cxn ang="0">
                  <a:pos x="1498" y="105"/>
                </a:cxn>
                <a:cxn ang="0">
                  <a:pos x="1614" y="172"/>
                </a:cxn>
                <a:cxn ang="0">
                  <a:pos x="1724" y="256"/>
                </a:cxn>
                <a:cxn ang="0">
                  <a:pos x="1821" y="354"/>
                </a:cxn>
                <a:cxn ang="0">
                  <a:pos x="1905" y="463"/>
                </a:cxn>
                <a:cxn ang="0">
                  <a:pos x="1972" y="579"/>
                </a:cxn>
                <a:cxn ang="0">
                  <a:pos x="2022" y="700"/>
                </a:cxn>
                <a:cxn ang="0">
                  <a:pos x="2057" y="827"/>
                </a:cxn>
                <a:cxn ang="0">
                  <a:pos x="2075" y="956"/>
                </a:cxn>
                <a:cxn ang="0">
                  <a:pos x="2077" y="1085"/>
                </a:cxn>
                <a:cxn ang="0">
                  <a:pos x="2063" y="1215"/>
                </a:cxn>
                <a:cxn ang="0">
                  <a:pos x="2033" y="1343"/>
                </a:cxn>
                <a:cxn ang="0">
                  <a:pos x="1988" y="1347"/>
                </a:cxn>
                <a:cxn ang="0">
                  <a:pos x="1931" y="1237"/>
                </a:cxn>
                <a:cxn ang="0">
                  <a:pos x="1859" y="1133"/>
                </a:cxn>
                <a:cxn ang="0">
                  <a:pos x="1774" y="1036"/>
                </a:cxn>
                <a:cxn ang="0">
                  <a:pos x="1669" y="944"/>
                </a:cxn>
                <a:cxn ang="0">
                  <a:pos x="1556" y="869"/>
                </a:cxn>
                <a:cxn ang="0">
                  <a:pos x="1436" y="809"/>
                </a:cxn>
                <a:cxn ang="0">
                  <a:pos x="1310" y="767"/>
                </a:cxn>
                <a:cxn ang="0">
                  <a:pos x="1169" y="740"/>
                </a:cxn>
                <a:cxn ang="0">
                  <a:pos x="1026" y="731"/>
                </a:cxn>
                <a:cxn ang="0">
                  <a:pos x="883" y="743"/>
                </a:cxn>
                <a:cxn ang="0">
                  <a:pos x="742" y="774"/>
                </a:cxn>
                <a:cxn ang="0">
                  <a:pos x="617" y="821"/>
                </a:cxn>
                <a:cxn ang="0">
                  <a:pos x="506" y="878"/>
                </a:cxn>
                <a:cxn ang="0">
                  <a:pos x="402" y="950"/>
                </a:cxn>
                <a:cxn ang="0">
                  <a:pos x="305" y="1036"/>
                </a:cxn>
                <a:cxn ang="0">
                  <a:pos x="304" y="1036"/>
                </a:cxn>
                <a:cxn ang="0">
                  <a:pos x="270" y="1074"/>
                </a:cxn>
                <a:cxn ang="0">
                  <a:pos x="216" y="1153"/>
                </a:cxn>
                <a:cxn ang="0">
                  <a:pos x="178" y="1240"/>
                </a:cxn>
                <a:cxn ang="0">
                  <a:pos x="157" y="1331"/>
                </a:cxn>
                <a:cxn ang="0">
                  <a:pos x="152" y="1423"/>
                </a:cxn>
                <a:cxn ang="0">
                  <a:pos x="163" y="1515"/>
                </a:cxn>
                <a:cxn ang="0">
                  <a:pos x="191" y="1605"/>
                </a:cxn>
                <a:cxn ang="0">
                  <a:pos x="235" y="1689"/>
                </a:cxn>
                <a:cxn ang="0">
                  <a:pos x="222" y="1679"/>
                </a:cxn>
                <a:cxn ang="0">
                  <a:pos x="149" y="1573"/>
                </a:cxn>
                <a:cxn ang="0">
                  <a:pos x="91" y="1462"/>
                </a:cxn>
                <a:cxn ang="0">
                  <a:pos x="44" y="1336"/>
                </a:cxn>
                <a:cxn ang="0">
                  <a:pos x="12" y="1195"/>
                </a:cxn>
                <a:cxn ang="0">
                  <a:pos x="0" y="1052"/>
                </a:cxn>
                <a:cxn ang="0">
                  <a:pos x="9" y="908"/>
                </a:cxn>
                <a:cxn ang="0">
                  <a:pos x="36" y="767"/>
                </a:cxn>
                <a:cxn ang="0">
                  <a:pos x="79" y="642"/>
                </a:cxn>
                <a:cxn ang="0">
                  <a:pos x="138" y="521"/>
                </a:cxn>
                <a:cxn ang="0">
                  <a:pos x="213" y="408"/>
                </a:cxn>
                <a:cxn ang="0">
                  <a:pos x="305" y="303"/>
                </a:cxn>
                <a:cxn ang="0">
                  <a:pos x="402" y="218"/>
                </a:cxn>
                <a:cxn ang="0">
                  <a:pos x="506" y="147"/>
                </a:cxn>
                <a:cxn ang="0">
                  <a:pos x="617" y="89"/>
                </a:cxn>
                <a:cxn ang="0">
                  <a:pos x="735" y="44"/>
                </a:cxn>
                <a:cxn ang="0">
                  <a:pos x="862" y="14"/>
                </a:cxn>
                <a:cxn ang="0">
                  <a:pos x="992" y="0"/>
                </a:cxn>
              </a:cxnLst>
              <a:rect l="0" t="0" r="r" b="b"/>
              <a:pathLst>
                <a:path w="2078" h="1729">
                  <a:moveTo>
                    <a:pt x="1057" y="0"/>
                  </a:moveTo>
                  <a:lnTo>
                    <a:pt x="1122" y="2"/>
                  </a:lnTo>
                  <a:lnTo>
                    <a:pt x="1186" y="10"/>
                  </a:lnTo>
                  <a:lnTo>
                    <a:pt x="1251" y="20"/>
                  </a:lnTo>
                  <a:lnTo>
                    <a:pt x="1314" y="36"/>
                  </a:lnTo>
                  <a:lnTo>
                    <a:pt x="1377" y="55"/>
                  </a:lnTo>
                  <a:lnTo>
                    <a:pt x="1438" y="79"/>
                  </a:lnTo>
                  <a:lnTo>
                    <a:pt x="1498" y="105"/>
                  </a:lnTo>
                  <a:lnTo>
                    <a:pt x="1558" y="137"/>
                  </a:lnTo>
                  <a:lnTo>
                    <a:pt x="1614" y="172"/>
                  </a:lnTo>
                  <a:lnTo>
                    <a:pt x="1670" y="212"/>
                  </a:lnTo>
                  <a:lnTo>
                    <a:pt x="1724" y="256"/>
                  </a:lnTo>
                  <a:lnTo>
                    <a:pt x="1774" y="303"/>
                  </a:lnTo>
                  <a:lnTo>
                    <a:pt x="1821" y="354"/>
                  </a:lnTo>
                  <a:lnTo>
                    <a:pt x="1865" y="407"/>
                  </a:lnTo>
                  <a:lnTo>
                    <a:pt x="1905" y="463"/>
                  </a:lnTo>
                  <a:lnTo>
                    <a:pt x="1940" y="520"/>
                  </a:lnTo>
                  <a:lnTo>
                    <a:pt x="1972" y="579"/>
                  </a:lnTo>
                  <a:lnTo>
                    <a:pt x="1999" y="639"/>
                  </a:lnTo>
                  <a:lnTo>
                    <a:pt x="2022" y="700"/>
                  </a:lnTo>
                  <a:lnTo>
                    <a:pt x="2042" y="763"/>
                  </a:lnTo>
                  <a:lnTo>
                    <a:pt x="2057" y="827"/>
                  </a:lnTo>
                  <a:lnTo>
                    <a:pt x="2067" y="891"/>
                  </a:lnTo>
                  <a:lnTo>
                    <a:pt x="2075" y="956"/>
                  </a:lnTo>
                  <a:lnTo>
                    <a:pt x="2078" y="1021"/>
                  </a:lnTo>
                  <a:lnTo>
                    <a:pt x="2077" y="1085"/>
                  </a:lnTo>
                  <a:lnTo>
                    <a:pt x="2072" y="1151"/>
                  </a:lnTo>
                  <a:lnTo>
                    <a:pt x="2063" y="1215"/>
                  </a:lnTo>
                  <a:lnTo>
                    <a:pt x="2050" y="1279"/>
                  </a:lnTo>
                  <a:lnTo>
                    <a:pt x="2033" y="1343"/>
                  </a:lnTo>
                  <a:lnTo>
                    <a:pt x="2011" y="1404"/>
                  </a:lnTo>
                  <a:lnTo>
                    <a:pt x="1988" y="1347"/>
                  </a:lnTo>
                  <a:lnTo>
                    <a:pt x="1962" y="1291"/>
                  </a:lnTo>
                  <a:lnTo>
                    <a:pt x="1931" y="1237"/>
                  </a:lnTo>
                  <a:lnTo>
                    <a:pt x="1897" y="1183"/>
                  </a:lnTo>
                  <a:lnTo>
                    <a:pt x="1859" y="1133"/>
                  </a:lnTo>
                  <a:lnTo>
                    <a:pt x="1819" y="1083"/>
                  </a:lnTo>
                  <a:lnTo>
                    <a:pt x="1774" y="1036"/>
                  </a:lnTo>
                  <a:lnTo>
                    <a:pt x="1723" y="987"/>
                  </a:lnTo>
                  <a:lnTo>
                    <a:pt x="1669" y="944"/>
                  </a:lnTo>
                  <a:lnTo>
                    <a:pt x="1614" y="904"/>
                  </a:lnTo>
                  <a:lnTo>
                    <a:pt x="1556" y="869"/>
                  </a:lnTo>
                  <a:lnTo>
                    <a:pt x="1497" y="837"/>
                  </a:lnTo>
                  <a:lnTo>
                    <a:pt x="1436" y="809"/>
                  </a:lnTo>
                  <a:lnTo>
                    <a:pt x="1374" y="786"/>
                  </a:lnTo>
                  <a:lnTo>
                    <a:pt x="1310" y="767"/>
                  </a:lnTo>
                  <a:lnTo>
                    <a:pt x="1240" y="751"/>
                  </a:lnTo>
                  <a:lnTo>
                    <a:pt x="1169" y="740"/>
                  </a:lnTo>
                  <a:lnTo>
                    <a:pt x="1098" y="733"/>
                  </a:lnTo>
                  <a:lnTo>
                    <a:pt x="1026" y="731"/>
                  </a:lnTo>
                  <a:lnTo>
                    <a:pt x="954" y="735"/>
                  </a:lnTo>
                  <a:lnTo>
                    <a:pt x="883" y="743"/>
                  </a:lnTo>
                  <a:lnTo>
                    <a:pt x="812" y="756"/>
                  </a:lnTo>
                  <a:lnTo>
                    <a:pt x="742" y="774"/>
                  </a:lnTo>
                  <a:lnTo>
                    <a:pt x="673" y="797"/>
                  </a:lnTo>
                  <a:lnTo>
                    <a:pt x="617" y="821"/>
                  </a:lnTo>
                  <a:lnTo>
                    <a:pt x="561" y="848"/>
                  </a:lnTo>
                  <a:lnTo>
                    <a:pt x="506" y="878"/>
                  </a:lnTo>
                  <a:lnTo>
                    <a:pt x="453" y="913"/>
                  </a:lnTo>
                  <a:lnTo>
                    <a:pt x="402" y="950"/>
                  </a:lnTo>
                  <a:lnTo>
                    <a:pt x="352" y="991"/>
                  </a:lnTo>
                  <a:lnTo>
                    <a:pt x="305" y="1036"/>
                  </a:lnTo>
                  <a:lnTo>
                    <a:pt x="305" y="1036"/>
                  </a:lnTo>
                  <a:lnTo>
                    <a:pt x="304" y="1036"/>
                  </a:lnTo>
                  <a:lnTo>
                    <a:pt x="304" y="1037"/>
                  </a:lnTo>
                  <a:lnTo>
                    <a:pt x="270" y="1074"/>
                  </a:lnTo>
                  <a:lnTo>
                    <a:pt x="241" y="1113"/>
                  </a:lnTo>
                  <a:lnTo>
                    <a:pt x="216" y="1153"/>
                  </a:lnTo>
                  <a:lnTo>
                    <a:pt x="195" y="1196"/>
                  </a:lnTo>
                  <a:lnTo>
                    <a:pt x="178" y="1240"/>
                  </a:lnTo>
                  <a:lnTo>
                    <a:pt x="165" y="1285"/>
                  </a:lnTo>
                  <a:lnTo>
                    <a:pt x="157" y="1331"/>
                  </a:lnTo>
                  <a:lnTo>
                    <a:pt x="152" y="1377"/>
                  </a:lnTo>
                  <a:lnTo>
                    <a:pt x="152" y="1423"/>
                  </a:lnTo>
                  <a:lnTo>
                    <a:pt x="155" y="1470"/>
                  </a:lnTo>
                  <a:lnTo>
                    <a:pt x="163" y="1515"/>
                  </a:lnTo>
                  <a:lnTo>
                    <a:pt x="175" y="1561"/>
                  </a:lnTo>
                  <a:lnTo>
                    <a:pt x="191" y="1605"/>
                  </a:lnTo>
                  <a:lnTo>
                    <a:pt x="211" y="1648"/>
                  </a:lnTo>
                  <a:lnTo>
                    <a:pt x="235" y="1689"/>
                  </a:lnTo>
                  <a:lnTo>
                    <a:pt x="263" y="1729"/>
                  </a:lnTo>
                  <a:lnTo>
                    <a:pt x="222" y="1679"/>
                  </a:lnTo>
                  <a:lnTo>
                    <a:pt x="183" y="1627"/>
                  </a:lnTo>
                  <a:lnTo>
                    <a:pt x="149" y="1573"/>
                  </a:lnTo>
                  <a:lnTo>
                    <a:pt x="118" y="1518"/>
                  </a:lnTo>
                  <a:lnTo>
                    <a:pt x="91" y="1462"/>
                  </a:lnTo>
                  <a:lnTo>
                    <a:pt x="67" y="1404"/>
                  </a:lnTo>
                  <a:lnTo>
                    <a:pt x="44" y="1336"/>
                  </a:lnTo>
                  <a:lnTo>
                    <a:pt x="26" y="1266"/>
                  </a:lnTo>
                  <a:lnTo>
                    <a:pt x="12" y="1195"/>
                  </a:lnTo>
                  <a:lnTo>
                    <a:pt x="4" y="1123"/>
                  </a:lnTo>
                  <a:lnTo>
                    <a:pt x="0" y="1052"/>
                  </a:lnTo>
                  <a:lnTo>
                    <a:pt x="2" y="980"/>
                  </a:lnTo>
                  <a:lnTo>
                    <a:pt x="9" y="908"/>
                  </a:lnTo>
                  <a:lnTo>
                    <a:pt x="20" y="838"/>
                  </a:lnTo>
                  <a:lnTo>
                    <a:pt x="36" y="767"/>
                  </a:lnTo>
                  <a:lnTo>
                    <a:pt x="55" y="704"/>
                  </a:lnTo>
                  <a:lnTo>
                    <a:pt x="79" y="642"/>
                  </a:lnTo>
                  <a:lnTo>
                    <a:pt x="106" y="581"/>
                  </a:lnTo>
                  <a:lnTo>
                    <a:pt x="138" y="521"/>
                  </a:lnTo>
                  <a:lnTo>
                    <a:pt x="173" y="464"/>
                  </a:lnTo>
                  <a:lnTo>
                    <a:pt x="213" y="408"/>
                  </a:lnTo>
                  <a:lnTo>
                    <a:pt x="256" y="355"/>
                  </a:lnTo>
                  <a:lnTo>
                    <a:pt x="305" y="303"/>
                  </a:lnTo>
                  <a:lnTo>
                    <a:pt x="352" y="258"/>
                  </a:lnTo>
                  <a:lnTo>
                    <a:pt x="402" y="218"/>
                  </a:lnTo>
                  <a:lnTo>
                    <a:pt x="453" y="180"/>
                  </a:lnTo>
                  <a:lnTo>
                    <a:pt x="506" y="147"/>
                  </a:lnTo>
                  <a:lnTo>
                    <a:pt x="561" y="116"/>
                  </a:lnTo>
                  <a:lnTo>
                    <a:pt x="617" y="89"/>
                  </a:lnTo>
                  <a:lnTo>
                    <a:pt x="673" y="66"/>
                  </a:lnTo>
                  <a:lnTo>
                    <a:pt x="735" y="44"/>
                  </a:lnTo>
                  <a:lnTo>
                    <a:pt x="799" y="27"/>
                  </a:lnTo>
                  <a:lnTo>
                    <a:pt x="862" y="14"/>
                  </a:lnTo>
                  <a:lnTo>
                    <a:pt x="927" y="6"/>
                  </a:lnTo>
                  <a:lnTo>
                    <a:pt x="992" y="0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54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7" name="Freeform 477">
              <a:extLst>
                <a:ext uri="{FF2B5EF4-FFF2-40B4-BE49-F238E27FC236}">
                  <a16:creationId xmlns:a16="http://schemas.microsoft.com/office/drawing/2014/main" id="{3B2546A0-7A5A-C619-386E-B361D4269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94" y="3030320"/>
              <a:ext cx="2408045" cy="2822287"/>
            </a:xfrm>
            <a:custGeom>
              <a:avLst/>
              <a:gdLst/>
              <a:ahLst/>
              <a:cxnLst>
                <a:cxn ang="0">
                  <a:pos x="793" y="2"/>
                </a:cxn>
                <a:cxn ang="0">
                  <a:pos x="935" y="20"/>
                </a:cxn>
                <a:cxn ang="0">
                  <a:pos x="1069" y="55"/>
                </a:cxn>
                <a:cxn ang="0">
                  <a:pos x="1192" y="106"/>
                </a:cxn>
                <a:cxn ang="0">
                  <a:pos x="1309" y="173"/>
                </a:cxn>
                <a:cxn ang="0">
                  <a:pos x="1418" y="256"/>
                </a:cxn>
                <a:cxn ang="0">
                  <a:pos x="1514" y="352"/>
                </a:cxn>
                <a:cxn ang="0">
                  <a:pos x="1592" y="452"/>
                </a:cxn>
                <a:cxn ang="0">
                  <a:pos x="1657" y="560"/>
                </a:cxn>
                <a:cxn ang="0">
                  <a:pos x="1706" y="673"/>
                </a:cxn>
                <a:cxn ang="0">
                  <a:pos x="1745" y="799"/>
                </a:cxn>
                <a:cxn ang="0">
                  <a:pos x="1767" y="927"/>
                </a:cxn>
                <a:cxn ang="0">
                  <a:pos x="1773" y="1057"/>
                </a:cxn>
                <a:cxn ang="0">
                  <a:pos x="1762" y="1187"/>
                </a:cxn>
                <a:cxn ang="0">
                  <a:pos x="1737" y="1314"/>
                </a:cxn>
                <a:cxn ang="0">
                  <a:pos x="1694" y="1439"/>
                </a:cxn>
                <a:cxn ang="0">
                  <a:pos x="1635" y="1557"/>
                </a:cxn>
                <a:cxn ang="0">
                  <a:pos x="1560" y="1670"/>
                </a:cxn>
                <a:cxn ang="0">
                  <a:pos x="1469" y="1774"/>
                </a:cxn>
                <a:cxn ang="0">
                  <a:pos x="1365" y="1865"/>
                </a:cxn>
                <a:cxn ang="0">
                  <a:pos x="1253" y="1940"/>
                </a:cxn>
                <a:cxn ang="0">
                  <a:pos x="1133" y="1999"/>
                </a:cxn>
                <a:cxn ang="0">
                  <a:pos x="1009" y="2041"/>
                </a:cxn>
                <a:cxn ang="0">
                  <a:pos x="881" y="2068"/>
                </a:cxn>
                <a:cxn ang="0">
                  <a:pos x="752" y="2078"/>
                </a:cxn>
                <a:cxn ang="0">
                  <a:pos x="622" y="2072"/>
                </a:cxn>
                <a:cxn ang="0">
                  <a:pos x="494" y="2051"/>
                </a:cxn>
                <a:cxn ang="0">
                  <a:pos x="368" y="2012"/>
                </a:cxn>
                <a:cxn ang="0">
                  <a:pos x="482" y="1961"/>
                </a:cxn>
                <a:cxn ang="0">
                  <a:pos x="589" y="1897"/>
                </a:cxn>
                <a:cxn ang="0">
                  <a:pos x="690" y="1819"/>
                </a:cxn>
                <a:cxn ang="0">
                  <a:pos x="785" y="1722"/>
                </a:cxn>
                <a:cxn ang="0">
                  <a:pos x="868" y="1614"/>
                </a:cxn>
                <a:cxn ang="0">
                  <a:pos x="936" y="1497"/>
                </a:cxn>
                <a:cxn ang="0">
                  <a:pos x="986" y="1374"/>
                </a:cxn>
                <a:cxn ang="0">
                  <a:pos x="1021" y="1240"/>
                </a:cxn>
                <a:cxn ang="0">
                  <a:pos x="1040" y="1097"/>
                </a:cxn>
                <a:cxn ang="0">
                  <a:pos x="1038" y="954"/>
                </a:cxn>
                <a:cxn ang="0">
                  <a:pos x="1016" y="812"/>
                </a:cxn>
                <a:cxn ang="0">
                  <a:pos x="975" y="673"/>
                </a:cxn>
                <a:cxn ang="0">
                  <a:pos x="924" y="560"/>
                </a:cxn>
                <a:cxn ang="0">
                  <a:pos x="860" y="452"/>
                </a:cxn>
                <a:cxn ang="0">
                  <a:pos x="782" y="352"/>
                </a:cxn>
                <a:cxn ang="0">
                  <a:pos x="700" y="271"/>
                </a:cxn>
                <a:cxn ang="0">
                  <a:pos x="618" y="216"/>
                </a:cxn>
                <a:cxn ang="0">
                  <a:pos x="531" y="178"/>
                </a:cxn>
                <a:cxn ang="0">
                  <a:pos x="439" y="157"/>
                </a:cxn>
                <a:cxn ang="0">
                  <a:pos x="345" y="152"/>
                </a:cxn>
                <a:cxn ang="0">
                  <a:pos x="251" y="165"/>
                </a:cxn>
                <a:cxn ang="0">
                  <a:pos x="161" y="195"/>
                </a:cxn>
                <a:cxn ang="0">
                  <a:pos x="76" y="242"/>
                </a:cxn>
                <a:cxn ang="0">
                  <a:pos x="0" y="305"/>
                </a:cxn>
                <a:cxn ang="0">
                  <a:pos x="47" y="260"/>
                </a:cxn>
                <a:cxn ang="0">
                  <a:pos x="148" y="182"/>
                </a:cxn>
                <a:cxn ang="0">
                  <a:pos x="256" y="117"/>
                </a:cxn>
                <a:cxn ang="0">
                  <a:pos x="368" y="66"/>
                </a:cxn>
                <a:cxn ang="0">
                  <a:pos x="507" y="25"/>
                </a:cxn>
                <a:cxn ang="0">
                  <a:pos x="649" y="4"/>
                </a:cxn>
              </a:cxnLst>
              <a:rect l="0" t="0" r="r" b="b"/>
              <a:pathLst>
                <a:path w="1773" h="2078">
                  <a:moveTo>
                    <a:pt x="721" y="0"/>
                  </a:moveTo>
                  <a:lnTo>
                    <a:pt x="793" y="2"/>
                  </a:lnTo>
                  <a:lnTo>
                    <a:pt x="864" y="9"/>
                  </a:lnTo>
                  <a:lnTo>
                    <a:pt x="935" y="20"/>
                  </a:lnTo>
                  <a:lnTo>
                    <a:pt x="1005" y="36"/>
                  </a:lnTo>
                  <a:lnTo>
                    <a:pt x="1069" y="55"/>
                  </a:lnTo>
                  <a:lnTo>
                    <a:pt x="1131" y="78"/>
                  </a:lnTo>
                  <a:lnTo>
                    <a:pt x="1192" y="106"/>
                  </a:lnTo>
                  <a:lnTo>
                    <a:pt x="1251" y="138"/>
                  </a:lnTo>
                  <a:lnTo>
                    <a:pt x="1309" y="173"/>
                  </a:lnTo>
                  <a:lnTo>
                    <a:pt x="1364" y="213"/>
                  </a:lnTo>
                  <a:lnTo>
                    <a:pt x="1418" y="256"/>
                  </a:lnTo>
                  <a:lnTo>
                    <a:pt x="1469" y="305"/>
                  </a:lnTo>
                  <a:lnTo>
                    <a:pt x="1514" y="352"/>
                  </a:lnTo>
                  <a:lnTo>
                    <a:pt x="1554" y="402"/>
                  </a:lnTo>
                  <a:lnTo>
                    <a:pt x="1592" y="452"/>
                  </a:lnTo>
                  <a:lnTo>
                    <a:pt x="1626" y="506"/>
                  </a:lnTo>
                  <a:lnTo>
                    <a:pt x="1657" y="560"/>
                  </a:lnTo>
                  <a:lnTo>
                    <a:pt x="1683" y="616"/>
                  </a:lnTo>
                  <a:lnTo>
                    <a:pt x="1706" y="673"/>
                  </a:lnTo>
                  <a:lnTo>
                    <a:pt x="1728" y="735"/>
                  </a:lnTo>
                  <a:lnTo>
                    <a:pt x="1745" y="799"/>
                  </a:lnTo>
                  <a:lnTo>
                    <a:pt x="1758" y="863"/>
                  </a:lnTo>
                  <a:lnTo>
                    <a:pt x="1767" y="927"/>
                  </a:lnTo>
                  <a:lnTo>
                    <a:pt x="1772" y="992"/>
                  </a:lnTo>
                  <a:lnTo>
                    <a:pt x="1773" y="1057"/>
                  </a:lnTo>
                  <a:lnTo>
                    <a:pt x="1770" y="1122"/>
                  </a:lnTo>
                  <a:lnTo>
                    <a:pt x="1762" y="1187"/>
                  </a:lnTo>
                  <a:lnTo>
                    <a:pt x="1752" y="1251"/>
                  </a:lnTo>
                  <a:lnTo>
                    <a:pt x="1737" y="1314"/>
                  </a:lnTo>
                  <a:lnTo>
                    <a:pt x="1717" y="1377"/>
                  </a:lnTo>
                  <a:lnTo>
                    <a:pt x="1694" y="1439"/>
                  </a:lnTo>
                  <a:lnTo>
                    <a:pt x="1667" y="1499"/>
                  </a:lnTo>
                  <a:lnTo>
                    <a:pt x="1635" y="1557"/>
                  </a:lnTo>
                  <a:lnTo>
                    <a:pt x="1600" y="1615"/>
                  </a:lnTo>
                  <a:lnTo>
                    <a:pt x="1560" y="1670"/>
                  </a:lnTo>
                  <a:lnTo>
                    <a:pt x="1516" y="1723"/>
                  </a:lnTo>
                  <a:lnTo>
                    <a:pt x="1469" y="1774"/>
                  </a:lnTo>
                  <a:lnTo>
                    <a:pt x="1419" y="1821"/>
                  </a:lnTo>
                  <a:lnTo>
                    <a:pt x="1365" y="1865"/>
                  </a:lnTo>
                  <a:lnTo>
                    <a:pt x="1309" y="1905"/>
                  </a:lnTo>
                  <a:lnTo>
                    <a:pt x="1253" y="1940"/>
                  </a:lnTo>
                  <a:lnTo>
                    <a:pt x="1193" y="1972"/>
                  </a:lnTo>
                  <a:lnTo>
                    <a:pt x="1133" y="1999"/>
                  </a:lnTo>
                  <a:lnTo>
                    <a:pt x="1072" y="2022"/>
                  </a:lnTo>
                  <a:lnTo>
                    <a:pt x="1009" y="2041"/>
                  </a:lnTo>
                  <a:lnTo>
                    <a:pt x="946" y="2057"/>
                  </a:lnTo>
                  <a:lnTo>
                    <a:pt x="881" y="2068"/>
                  </a:lnTo>
                  <a:lnTo>
                    <a:pt x="817" y="2075"/>
                  </a:lnTo>
                  <a:lnTo>
                    <a:pt x="752" y="2078"/>
                  </a:lnTo>
                  <a:lnTo>
                    <a:pt x="687" y="2077"/>
                  </a:lnTo>
                  <a:lnTo>
                    <a:pt x="622" y="2072"/>
                  </a:lnTo>
                  <a:lnTo>
                    <a:pt x="557" y="2064"/>
                  </a:lnTo>
                  <a:lnTo>
                    <a:pt x="494" y="2051"/>
                  </a:lnTo>
                  <a:lnTo>
                    <a:pt x="430" y="2034"/>
                  </a:lnTo>
                  <a:lnTo>
                    <a:pt x="368" y="2012"/>
                  </a:lnTo>
                  <a:lnTo>
                    <a:pt x="426" y="1989"/>
                  </a:lnTo>
                  <a:lnTo>
                    <a:pt x="482" y="1961"/>
                  </a:lnTo>
                  <a:lnTo>
                    <a:pt x="536" y="1931"/>
                  </a:lnTo>
                  <a:lnTo>
                    <a:pt x="589" y="1897"/>
                  </a:lnTo>
                  <a:lnTo>
                    <a:pt x="640" y="1860"/>
                  </a:lnTo>
                  <a:lnTo>
                    <a:pt x="690" y="1819"/>
                  </a:lnTo>
                  <a:lnTo>
                    <a:pt x="737" y="1774"/>
                  </a:lnTo>
                  <a:lnTo>
                    <a:pt x="785" y="1722"/>
                  </a:lnTo>
                  <a:lnTo>
                    <a:pt x="829" y="1669"/>
                  </a:lnTo>
                  <a:lnTo>
                    <a:pt x="868" y="1614"/>
                  </a:lnTo>
                  <a:lnTo>
                    <a:pt x="904" y="1556"/>
                  </a:lnTo>
                  <a:lnTo>
                    <a:pt x="936" y="1497"/>
                  </a:lnTo>
                  <a:lnTo>
                    <a:pt x="963" y="1436"/>
                  </a:lnTo>
                  <a:lnTo>
                    <a:pt x="986" y="1374"/>
                  </a:lnTo>
                  <a:lnTo>
                    <a:pt x="1005" y="1310"/>
                  </a:lnTo>
                  <a:lnTo>
                    <a:pt x="1021" y="1240"/>
                  </a:lnTo>
                  <a:lnTo>
                    <a:pt x="1033" y="1169"/>
                  </a:lnTo>
                  <a:lnTo>
                    <a:pt x="1040" y="1097"/>
                  </a:lnTo>
                  <a:lnTo>
                    <a:pt x="1041" y="1026"/>
                  </a:lnTo>
                  <a:lnTo>
                    <a:pt x="1038" y="954"/>
                  </a:lnTo>
                  <a:lnTo>
                    <a:pt x="1029" y="882"/>
                  </a:lnTo>
                  <a:lnTo>
                    <a:pt x="1016" y="812"/>
                  </a:lnTo>
                  <a:lnTo>
                    <a:pt x="998" y="742"/>
                  </a:lnTo>
                  <a:lnTo>
                    <a:pt x="975" y="673"/>
                  </a:lnTo>
                  <a:lnTo>
                    <a:pt x="952" y="616"/>
                  </a:lnTo>
                  <a:lnTo>
                    <a:pt x="924" y="560"/>
                  </a:lnTo>
                  <a:lnTo>
                    <a:pt x="894" y="506"/>
                  </a:lnTo>
                  <a:lnTo>
                    <a:pt x="860" y="452"/>
                  </a:lnTo>
                  <a:lnTo>
                    <a:pt x="823" y="402"/>
                  </a:lnTo>
                  <a:lnTo>
                    <a:pt x="782" y="352"/>
                  </a:lnTo>
                  <a:lnTo>
                    <a:pt x="737" y="305"/>
                  </a:lnTo>
                  <a:lnTo>
                    <a:pt x="700" y="271"/>
                  </a:lnTo>
                  <a:lnTo>
                    <a:pt x="660" y="241"/>
                  </a:lnTo>
                  <a:lnTo>
                    <a:pt x="618" y="216"/>
                  </a:lnTo>
                  <a:lnTo>
                    <a:pt x="575" y="195"/>
                  </a:lnTo>
                  <a:lnTo>
                    <a:pt x="531" y="178"/>
                  </a:lnTo>
                  <a:lnTo>
                    <a:pt x="485" y="165"/>
                  </a:lnTo>
                  <a:lnTo>
                    <a:pt x="439" y="157"/>
                  </a:lnTo>
                  <a:lnTo>
                    <a:pt x="391" y="152"/>
                  </a:lnTo>
                  <a:lnTo>
                    <a:pt x="345" y="152"/>
                  </a:lnTo>
                  <a:lnTo>
                    <a:pt x="298" y="157"/>
                  </a:lnTo>
                  <a:lnTo>
                    <a:pt x="251" y="165"/>
                  </a:lnTo>
                  <a:lnTo>
                    <a:pt x="206" y="178"/>
                  </a:lnTo>
                  <a:lnTo>
                    <a:pt x="161" y="195"/>
                  </a:lnTo>
                  <a:lnTo>
                    <a:pt x="118" y="217"/>
                  </a:lnTo>
                  <a:lnTo>
                    <a:pt x="76" y="242"/>
                  </a:lnTo>
                  <a:lnTo>
                    <a:pt x="37" y="272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47" y="260"/>
                  </a:lnTo>
                  <a:lnTo>
                    <a:pt x="97" y="219"/>
                  </a:lnTo>
                  <a:lnTo>
                    <a:pt x="148" y="182"/>
                  </a:lnTo>
                  <a:lnTo>
                    <a:pt x="201" y="147"/>
                  </a:lnTo>
                  <a:lnTo>
                    <a:pt x="256" y="117"/>
                  </a:lnTo>
                  <a:lnTo>
                    <a:pt x="312" y="90"/>
                  </a:lnTo>
                  <a:lnTo>
                    <a:pt x="368" y="66"/>
                  </a:lnTo>
                  <a:lnTo>
                    <a:pt x="437" y="43"/>
                  </a:lnTo>
                  <a:lnTo>
                    <a:pt x="507" y="25"/>
                  </a:lnTo>
                  <a:lnTo>
                    <a:pt x="578" y="12"/>
                  </a:lnTo>
                  <a:lnTo>
                    <a:pt x="649" y="4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108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8" name="Freeform 479">
              <a:extLst>
                <a:ext uri="{FF2B5EF4-FFF2-40B4-BE49-F238E27FC236}">
                  <a16:creationId xmlns:a16="http://schemas.microsoft.com/office/drawing/2014/main" id="{450CAA63-9482-A71F-815C-E8EFCE4A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592" y="3444566"/>
              <a:ext cx="2820930" cy="2408045"/>
            </a:xfrm>
            <a:custGeom>
              <a:avLst/>
              <a:gdLst/>
              <a:ahLst/>
              <a:cxnLst>
                <a:cxn ang="0">
                  <a:pos x="1818" y="47"/>
                </a:cxn>
                <a:cxn ang="0">
                  <a:pos x="1896" y="147"/>
                </a:cxn>
                <a:cxn ang="0">
                  <a:pos x="1960" y="255"/>
                </a:cxn>
                <a:cxn ang="0">
                  <a:pos x="2011" y="368"/>
                </a:cxn>
                <a:cxn ang="0">
                  <a:pos x="2052" y="507"/>
                </a:cxn>
                <a:cxn ang="0">
                  <a:pos x="2074" y="649"/>
                </a:cxn>
                <a:cxn ang="0">
                  <a:pos x="2076" y="792"/>
                </a:cxn>
                <a:cxn ang="0">
                  <a:pos x="2057" y="935"/>
                </a:cxn>
                <a:cxn ang="0">
                  <a:pos x="2022" y="1069"/>
                </a:cxn>
                <a:cxn ang="0">
                  <a:pos x="1972" y="1192"/>
                </a:cxn>
                <a:cxn ang="0">
                  <a:pos x="1904" y="1309"/>
                </a:cxn>
                <a:cxn ang="0">
                  <a:pos x="1821" y="1417"/>
                </a:cxn>
                <a:cxn ang="0">
                  <a:pos x="1726" y="1514"/>
                </a:cxn>
                <a:cxn ang="0">
                  <a:pos x="1625" y="1592"/>
                </a:cxn>
                <a:cxn ang="0">
                  <a:pos x="1518" y="1656"/>
                </a:cxn>
                <a:cxn ang="0">
                  <a:pos x="1404" y="1707"/>
                </a:cxn>
                <a:cxn ang="0">
                  <a:pos x="1279" y="1746"/>
                </a:cxn>
                <a:cxn ang="0">
                  <a:pos x="1151" y="1767"/>
                </a:cxn>
                <a:cxn ang="0">
                  <a:pos x="1021" y="1773"/>
                </a:cxn>
                <a:cxn ang="0">
                  <a:pos x="891" y="1763"/>
                </a:cxn>
                <a:cxn ang="0">
                  <a:pos x="764" y="1736"/>
                </a:cxn>
                <a:cxn ang="0">
                  <a:pos x="639" y="1694"/>
                </a:cxn>
                <a:cxn ang="0">
                  <a:pos x="521" y="1635"/>
                </a:cxn>
                <a:cxn ang="0">
                  <a:pos x="408" y="1560"/>
                </a:cxn>
                <a:cxn ang="0">
                  <a:pos x="304" y="1469"/>
                </a:cxn>
                <a:cxn ang="0">
                  <a:pos x="213" y="1365"/>
                </a:cxn>
                <a:cxn ang="0">
                  <a:pos x="138" y="1252"/>
                </a:cxn>
                <a:cxn ang="0">
                  <a:pos x="79" y="1134"/>
                </a:cxn>
                <a:cxn ang="0">
                  <a:pos x="37" y="1009"/>
                </a:cxn>
                <a:cxn ang="0">
                  <a:pos x="10" y="882"/>
                </a:cxn>
                <a:cxn ang="0">
                  <a:pos x="0" y="752"/>
                </a:cxn>
                <a:cxn ang="0">
                  <a:pos x="6" y="622"/>
                </a:cxn>
                <a:cxn ang="0">
                  <a:pos x="27" y="494"/>
                </a:cxn>
                <a:cxn ang="0">
                  <a:pos x="66" y="368"/>
                </a:cxn>
                <a:cxn ang="0">
                  <a:pos x="117" y="481"/>
                </a:cxn>
                <a:cxn ang="0">
                  <a:pos x="181" y="589"/>
                </a:cxn>
                <a:cxn ang="0">
                  <a:pos x="259" y="690"/>
                </a:cxn>
                <a:cxn ang="0">
                  <a:pos x="356" y="785"/>
                </a:cxn>
                <a:cxn ang="0">
                  <a:pos x="464" y="869"/>
                </a:cxn>
                <a:cxn ang="0">
                  <a:pos x="581" y="936"/>
                </a:cxn>
                <a:cxn ang="0">
                  <a:pos x="704" y="987"/>
                </a:cxn>
                <a:cxn ang="0">
                  <a:pos x="838" y="1022"/>
                </a:cxn>
                <a:cxn ang="0">
                  <a:pos x="981" y="1040"/>
                </a:cxn>
                <a:cxn ang="0">
                  <a:pos x="1124" y="1038"/>
                </a:cxn>
                <a:cxn ang="0">
                  <a:pos x="1266" y="1016"/>
                </a:cxn>
                <a:cxn ang="0">
                  <a:pos x="1404" y="975"/>
                </a:cxn>
                <a:cxn ang="0">
                  <a:pos x="1517" y="925"/>
                </a:cxn>
                <a:cxn ang="0">
                  <a:pos x="1624" y="860"/>
                </a:cxn>
                <a:cxn ang="0">
                  <a:pos x="1724" y="783"/>
                </a:cxn>
                <a:cxn ang="0">
                  <a:pos x="1772" y="738"/>
                </a:cxn>
                <a:cxn ang="0">
                  <a:pos x="1806" y="700"/>
                </a:cxn>
                <a:cxn ang="0">
                  <a:pos x="1861" y="619"/>
                </a:cxn>
                <a:cxn ang="0">
                  <a:pos x="1899" y="531"/>
                </a:cxn>
                <a:cxn ang="0">
                  <a:pos x="1921" y="439"/>
                </a:cxn>
                <a:cxn ang="0">
                  <a:pos x="1925" y="345"/>
                </a:cxn>
                <a:cxn ang="0">
                  <a:pos x="1912" y="251"/>
                </a:cxn>
                <a:cxn ang="0">
                  <a:pos x="1883" y="161"/>
                </a:cxn>
                <a:cxn ang="0">
                  <a:pos x="1837" y="76"/>
                </a:cxn>
                <a:cxn ang="0">
                  <a:pos x="1773" y="0"/>
                </a:cxn>
              </a:cxnLst>
              <a:rect l="0" t="0" r="r" b="b"/>
              <a:pathLst>
                <a:path w="2077" h="1773">
                  <a:moveTo>
                    <a:pt x="1773" y="0"/>
                  </a:moveTo>
                  <a:lnTo>
                    <a:pt x="1818" y="47"/>
                  </a:lnTo>
                  <a:lnTo>
                    <a:pt x="1859" y="97"/>
                  </a:lnTo>
                  <a:lnTo>
                    <a:pt x="1896" y="147"/>
                  </a:lnTo>
                  <a:lnTo>
                    <a:pt x="1930" y="201"/>
                  </a:lnTo>
                  <a:lnTo>
                    <a:pt x="1960" y="255"/>
                  </a:lnTo>
                  <a:lnTo>
                    <a:pt x="1988" y="311"/>
                  </a:lnTo>
                  <a:lnTo>
                    <a:pt x="2011" y="368"/>
                  </a:lnTo>
                  <a:lnTo>
                    <a:pt x="2034" y="437"/>
                  </a:lnTo>
                  <a:lnTo>
                    <a:pt x="2052" y="507"/>
                  </a:lnTo>
                  <a:lnTo>
                    <a:pt x="2065" y="577"/>
                  </a:lnTo>
                  <a:lnTo>
                    <a:pt x="2074" y="649"/>
                  </a:lnTo>
                  <a:lnTo>
                    <a:pt x="2077" y="721"/>
                  </a:lnTo>
                  <a:lnTo>
                    <a:pt x="2076" y="792"/>
                  </a:lnTo>
                  <a:lnTo>
                    <a:pt x="2069" y="864"/>
                  </a:lnTo>
                  <a:lnTo>
                    <a:pt x="2057" y="935"/>
                  </a:lnTo>
                  <a:lnTo>
                    <a:pt x="2041" y="1005"/>
                  </a:lnTo>
                  <a:lnTo>
                    <a:pt x="2022" y="1069"/>
                  </a:lnTo>
                  <a:lnTo>
                    <a:pt x="1999" y="1131"/>
                  </a:lnTo>
                  <a:lnTo>
                    <a:pt x="1972" y="1192"/>
                  </a:lnTo>
                  <a:lnTo>
                    <a:pt x="1940" y="1251"/>
                  </a:lnTo>
                  <a:lnTo>
                    <a:pt x="1904" y="1309"/>
                  </a:lnTo>
                  <a:lnTo>
                    <a:pt x="1865" y="1364"/>
                  </a:lnTo>
                  <a:lnTo>
                    <a:pt x="1821" y="1417"/>
                  </a:lnTo>
                  <a:lnTo>
                    <a:pt x="1773" y="1469"/>
                  </a:lnTo>
                  <a:lnTo>
                    <a:pt x="1726" y="1514"/>
                  </a:lnTo>
                  <a:lnTo>
                    <a:pt x="1676" y="1555"/>
                  </a:lnTo>
                  <a:lnTo>
                    <a:pt x="1625" y="1592"/>
                  </a:lnTo>
                  <a:lnTo>
                    <a:pt x="1572" y="1626"/>
                  </a:lnTo>
                  <a:lnTo>
                    <a:pt x="1518" y="1656"/>
                  </a:lnTo>
                  <a:lnTo>
                    <a:pt x="1462" y="1684"/>
                  </a:lnTo>
                  <a:lnTo>
                    <a:pt x="1404" y="1707"/>
                  </a:lnTo>
                  <a:lnTo>
                    <a:pt x="1342" y="1729"/>
                  </a:lnTo>
                  <a:lnTo>
                    <a:pt x="1279" y="1746"/>
                  </a:lnTo>
                  <a:lnTo>
                    <a:pt x="1215" y="1759"/>
                  </a:lnTo>
                  <a:lnTo>
                    <a:pt x="1151" y="1767"/>
                  </a:lnTo>
                  <a:lnTo>
                    <a:pt x="1086" y="1772"/>
                  </a:lnTo>
                  <a:lnTo>
                    <a:pt x="1021" y="1773"/>
                  </a:lnTo>
                  <a:lnTo>
                    <a:pt x="956" y="1770"/>
                  </a:lnTo>
                  <a:lnTo>
                    <a:pt x="891" y="1763"/>
                  </a:lnTo>
                  <a:lnTo>
                    <a:pt x="827" y="1752"/>
                  </a:lnTo>
                  <a:lnTo>
                    <a:pt x="764" y="1736"/>
                  </a:lnTo>
                  <a:lnTo>
                    <a:pt x="701" y="1717"/>
                  </a:lnTo>
                  <a:lnTo>
                    <a:pt x="639" y="1694"/>
                  </a:lnTo>
                  <a:lnTo>
                    <a:pt x="579" y="1667"/>
                  </a:lnTo>
                  <a:lnTo>
                    <a:pt x="521" y="1635"/>
                  </a:lnTo>
                  <a:lnTo>
                    <a:pt x="463" y="1600"/>
                  </a:lnTo>
                  <a:lnTo>
                    <a:pt x="408" y="1560"/>
                  </a:lnTo>
                  <a:lnTo>
                    <a:pt x="355" y="1516"/>
                  </a:lnTo>
                  <a:lnTo>
                    <a:pt x="304" y="1469"/>
                  </a:lnTo>
                  <a:lnTo>
                    <a:pt x="257" y="1418"/>
                  </a:lnTo>
                  <a:lnTo>
                    <a:pt x="213" y="1365"/>
                  </a:lnTo>
                  <a:lnTo>
                    <a:pt x="174" y="1310"/>
                  </a:lnTo>
                  <a:lnTo>
                    <a:pt x="138" y="1252"/>
                  </a:lnTo>
                  <a:lnTo>
                    <a:pt x="106" y="1194"/>
                  </a:lnTo>
                  <a:lnTo>
                    <a:pt x="79" y="1134"/>
                  </a:lnTo>
                  <a:lnTo>
                    <a:pt x="56" y="1072"/>
                  </a:lnTo>
                  <a:lnTo>
                    <a:pt x="37" y="1009"/>
                  </a:lnTo>
                  <a:lnTo>
                    <a:pt x="21" y="946"/>
                  </a:lnTo>
                  <a:lnTo>
                    <a:pt x="10" y="882"/>
                  </a:lnTo>
                  <a:lnTo>
                    <a:pt x="3" y="817"/>
                  </a:lnTo>
                  <a:lnTo>
                    <a:pt x="0" y="752"/>
                  </a:lnTo>
                  <a:lnTo>
                    <a:pt x="1" y="687"/>
                  </a:lnTo>
                  <a:lnTo>
                    <a:pt x="6" y="622"/>
                  </a:lnTo>
                  <a:lnTo>
                    <a:pt x="15" y="558"/>
                  </a:lnTo>
                  <a:lnTo>
                    <a:pt x="27" y="494"/>
                  </a:lnTo>
                  <a:lnTo>
                    <a:pt x="45" y="430"/>
                  </a:lnTo>
                  <a:lnTo>
                    <a:pt x="66" y="368"/>
                  </a:lnTo>
                  <a:lnTo>
                    <a:pt x="89" y="425"/>
                  </a:lnTo>
                  <a:lnTo>
                    <a:pt x="117" y="481"/>
                  </a:lnTo>
                  <a:lnTo>
                    <a:pt x="147" y="536"/>
                  </a:lnTo>
                  <a:lnTo>
                    <a:pt x="181" y="589"/>
                  </a:lnTo>
                  <a:lnTo>
                    <a:pt x="218" y="640"/>
                  </a:lnTo>
                  <a:lnTo>
                    <a:pt x="259" y="690"/>
                  </a:lnTo>
                  <a:lnTo>
                    <a:pt x="304" y="737"/>
                  </a:lnTo>
                  <a:lnTo>
                    <a:pt x="356" y="785"/>
                  </a:lnTo>
                  <a:lnTo>
                    <a:pt x="409" y="829"/>
                  </a:lnTo>
                  <a:lnTo>
                    <a:pt x="464" y="869"/>
                  </a:lnTo>
                  <a:lnTo>
                    <a:pt x="522" y="904"/>
                  </a:lnTo>
                  <a:lnTo>
                    <a:pt x="581" y="936"/>
                  </a:lnTo>
                  <a:lnTo>
                    <a:pt x="642" y="963"/>
                  </a:lnTo>
                  <a:lnTo>
                    <a:pt x="704" y="987"/>
                  </a:lnTo>
                  <a:lnTo>
                    <a:pt x="767" y="1005"/>
                  </a:lnTo>
                  <a:lnTo>
                    <a:pt x="838" y="1022"/>
                  </a:lnTo>
                  <a:lnTo>
                    <a:pt x="909" y="1033"/>
                  </a:lnTo>
                  <a:lnTo>
                    <a:pt x="981" y="1040"/>
                  </a:lnTo>
                  <a:lnTo>
                    <a:pt x="1052" y="1042"/>
                  </a:lnTo>
                  <a:lnTo>
                    <a:pt x="1124" y="1038"/>
                  </a:lnTo>
                  <a:lnTo>
                    <a:pt x="1195" y="1030"/>
                  </a:lnTo>
                  <a:lnTo>
                    <a:pt x="1266" y="1016"/>
                  </a:lnTo>
                  <a:lnTo>
                    <a:pt x="1336" y="998"/>
                  </a:lnTo>
                  <a:lnTo>
                    <a:pt x="1404" y="975"/>
                  </a:lnTo>
                  <a:lnTo>
                    <a:pt x="1461" y="951"/>
                  </a:lnTo>
                  <a:lnTo>
                    <a:pt x="1517" y="925"/>
                  </a:lnTo>
                  <a:lnTo>
                    <a:pt x="1571" y="895"/>
                  </a:lnTo>
                  <a:lnTo>
                    <a:pt x="1624" y="860"/>
                  </a:lnTo>
                  <a:lnTo>
                    <a:pt x="1675" y="823"/>
                  </a:lnTo>
                  <a:lnTo>
                    <a:pt x="1724" y="783"/>
                  </a:lnTo>
                  <a:lnTo>
                    <a:pt x="1771" y="738"/>
                  </a:lnTo>
                  <a:lnTo>
                    <a:pt x="1772" y="738"/>
                  </a:lnTo>
                  <a:lnTo>
                    <a:pt x="1772" y="737"/>
                  </a:lnTo>
                  <a:lnTo>
                    <a:pt x="1806" y="700"/>
                  </a:lnTo>
                  <a:lnTo>
                    <a:pt x="1836" y="661"/>
                  </a:lnTo>
                  <a:lnTo>
                    <a:pt x="1861" y="619"/>
                  </a:lnTo>
                  <a:lnTo>
                    <a:pt x="1882" y="576"/>
                  </a:lnTo>
                  <a:lnTo>
                    <a:pt x="1899" y="531"/>
                  </a:lnTo>
                  <a:lnTo>
                    <a:pt x="1912" y="485"/>
                  </a:lnTo>
                  <a:lnTo>
                    <a:pt x="1921" y="439"/>
                  </a:lnTo>
                  <a:lnTo>
                    <a:pt x="1925" y="392"/>
                  </a:lnTo>
                  <a:lnTo>
                    <a:pt x="1925" y="345"/>
                  </a:lnTo>
                  <a:lnTo>
                    <a:pt x="1921" y="298"/>
                  </a:lnTo>
                  <a:lnTo>
                    <a:pt x="1912" y="251"/>
                  </a:lnTo>
                  <a:lnTo>
                    <a:pt x="1899" y="206"/>
                  </a:lnTo>
                  <a:lnTo>
                    <a:pt x="1883" y="161"/>
                  </a:lnTo>
                  <a:lnTo>
                    <a:pt x="1861" y="118"/>
                  </a:lnTo>
                  <a:lnTo>
                    <a:pt x="1837" y="76"/>
                  </a:lnTo>
                  <a:lnTo>
                    <a:pt x="1806" y="37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162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</p:grpSp>
      <p:sp>
        <p:nvSpPr>
          <p:cNvPr id="49" name="Text Box 22">
            <a:extLst>
              <a:ext uri="{FF2B5EF4-FFF2-40B4-BE49-F238E27FC236}">
                <a16:creationId xmlns:a16="http://schemas.microsoft.com/office/drawing/2014/main" id="{388B2FF4-D04D-A09A-82A9-5115D561E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6997" y="4713065"/>
            <a:ext cx="2793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0" name="Text Box 23">
            <a:extLst>
              <a:ext uri="{FF2B5EF4-FFF2-40B4-BE49-F238E27FC236}">
                <a16:creationId xmlns:a16="http://schemas.microsoft.com/office/drawing/2014/main" id="{B21B921E-2030-36C4-A69F-877116C99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6998" y="5049163"/>
            <a:ext cx="2793985" cy="79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51" name="直接连接符 58">
            <a:extLst>
              <a:ext uri="{FF2B5EF4-FFF2-40B4-BE49-F238E27FC236}">
                <a16:creationId xmlns:a16="http://schemas.microsoft.com/office/drawing/2014/main" id="{F61D80AD-C41D-4A77-6C98-1378C6C49139}"/>
              </a:ext>
            </a:extLst>
          </p:cNvPr>
          <p:cNvCxnSpPr>
            <a:cxnSpLocks/>
          </p:cNvCxnSpPr>
          <p:nvPr/>
        </p:nvCxnSpPr>
        <p:spPr>
          <a:xfrm>
            <a:off x="6974055" y="5178191"/>
            <a:ext cx="341756" cy="29004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8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9">
            <a:extLst>
              <a:ext uri="{FF2B5EF4-FFF2-40B4-BE49-F238E27FC236}">
                <a16:creationId xmlns:a16="http://schemas.microsoft.com/office/drawing/2014/main" id="{F91B10F7-F11D-458C-54B7-F4BAE3F12C08}"/>
              </a:ext>
            </a:extLst>
          </p:cNvPr>
          <p:cNvCxnSpPr>
            <a:cxnSpLocks/>
          </p:cNvCxnSpPr>
          <p:nvPr/>
        </p:nvCxnSpPr>
        <p:spPr>
          <a:xfrm flipH="1">
            <a:off x="7315812" y="5468237"/>
            <a:ext cx="656785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22">
            <a:extLst>
              <a:ext uri="{FF2B5EF4-FFF2-40B4-BE49-F238E27FC236}">
                <a16:creationId xmlns:a16="http://schemas.microsoft.com/office/drawing/2014/main" id="{9515D428-3734-780B-02DB-261BCF21B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250" y="787025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4" name="Text Box 23">
            <a:extLst>
              <a:ext uri="{FF2B5EF4-FFF2-40B4-BE49-F238E27FC236}">
                <a16:creationId xmlns:a16="http://schemas.microsoft.com/office/drawing/2014/main" id="{FADAE153-406E-87DC-235B-CACB91AC8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551" y="1130020"/>
            <a:ext cx="2937092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5" name="Text Box 22">
            <a:extLst>
              <a:ext uri="{FF2B5EF4-FFF2-40B4-BE49-F238E27FC236}">
                <a16:creationId xmlns:a16="http://schemas.microsoft.com/office/drawing/2014/main" id="{DA0246E4-A2D9-D3F9-B98D-F2FF01B6A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5547" y="2460291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6" name="Text Box 23">
            <a:extLst>
              <a:ext uri="{FF2B5EF4-FFF2-40B4-BE49-F238E27FC236}">
                <a16:creationId xmlns:a16="http://schemas.microsoft.com/office/drawing/2014/main" id="{46F6B0EF-34AB-69DE-1BBE-F6490A710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5549" y="2803287"/>
            <a:ext cx="2793985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7" name="Text Box 22">
            <a:extLst>
              <a:ext uri="{FF2B5EF4-FFF2-40B4-BE49-F238E27FC236}">
                <a16:creationId xmlns:a16="http://schemas.microsoft.com/office/drawing/2014/main" id="{02B22951-56A6-7203-7801-D7CE4CC09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767" y="2460291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8" name="Text Box 23">
            <a:extLst>
              <a:ext uri="{FF2B5EF4-FFF2-40B4-BE49-F238E27FC236}">
                <a16:creationId xmlns:a16="http://schemas.microsoft.com/office/drawing/2014/main" id="{BC88D9D0-2E3C-E39B-0B64-00F3783E2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0484" y="2803287"/>
            <a:ext cx="2793985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9" name="Text Box 22">
            <a:extLst>
              <a:ext uri="{FF2B5EF4-FFF2-40B4-BE49-F238E27FC236}">
                <a16:creationId xmlns:a16="http://schemas.microsoft.com/office/drawing/2014/main" id="{B52B56A5-129B-5B9A-145F-0A81E1DE2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468" y="4713065"/>
            <a:ext cx="35826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60" name="Text Box 23">
            <a:extLst>
              <a:ext uri="{FF2B5EF4-FFF2-40B4-BE49-F238E27FC236}">
                <a16:creationId xmlns:a16="http://schemas.microsoft.com/office/drawing/2014/main" id="{223F08E7-6FE2-ADE9-ABA1-C5620167E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1118" y="5049165"/>
            <a:ext cx="2793985" cy="79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61" name="直接连接符 64">
            <a:extLst>
              <a:ext uri="{FF2B5EF4-FFF2-40B4-BE49-F238E27FC236}">
                <a16:creationId xmlns:a16="http://schemas.microsoft.com/office/drawing/2014/main" id="{174EE88A-7551-900E-5E48-D14D489DF530}"/>
              </a:ext>
            </a:extLst>
          </p:cNvPr>
          <p:cNvCxnSpPr>
            <a:cxnSpLocks/>
          </p:cNvCxnSpPr>
          <p:nvPr/>
        </p:nvCxnSpPr>
        <p:spPr>
          <a:xfrm flipV="1">
            <a:off x="7475686" y="3193985"/>
            <a:ext cx="275767" cy="47990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5">
            <a:extLst>
              <a:ext uri="{FF2B5EF4-FFF2-40B4-BE49-F238E27FC236}">
                <a16:creationId xmlns:a16="http://schemas.microsoft.com/office/drawing/2014/main" id="{58E0E165-5A35-07E7-50F0-C2C5A050663E}"/>
              </a:ext>
            </a:extLst>
          </p:cNvPr>
          <p:cNvCxnSpPr>
            <a:cxnSpLocks/>
          </p:cNvCxnSpPr>
          <p:nvPr/>
        </p:nvCxnSpPr>
        <p:spPr>
          <a:xfrm flipH="1" flipV="1">
            <a:off x="7751453" y="3193985"/>
            <a:ext cx="906089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7">
            <a:extLst>
              <a:ext uri="{FF2B5EF4-FFF2-40B4-BE49-F238E27FC236}">
                <a16:creationId xmlns:a16="http://schemas.microsoft.com/office/drawing/2014/main" id="{465DFDFF-E6BF-60C2-82CD-A696E0AEB8F4}"/>
              </a:ext>
            </a:extLst>
          </p:cNvPr>
          <p:cNvCxnSpPr>
            <a:cxnSpLocks/>
          </p:cNvCxnSpPr>
          <p:nvPr/>
        </p:nvCxnSpPr>
        <p:spPr>
          <a:xfrm flipH="1" flipV="1">
            <a:off x="4598565" y="3193985"/>
            <a:ext cx="275767" cy="47990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8">
            <a:extLst>
              <a:ext uri="{FF2B5EF4-FFF2-40B4-BE49-F238E27FC236}">
                <a16:creationId xmlns:a16="http://schemas.microsoft.com/office/drawing/2014/main" id="{7A873EB5-374C-59CB-905F-2D5E0708EA4C}"/>
              </a:ext>
            </a:extLst>
          </p:cNvPr>
          <p:cNvCxnSpPr>
            <a:cxnSpLocks/>
          </p:cNvCxnSpPr>
          <p:nvPr/>
        </p:nvCxnSpPr>
        <p:spPr>
          <a:xfrm flipV="1">
            <a:off x="3692476" y="3193985"/>
            <a:ext cx="906089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70">
            <a:extLst>
              <a:ext uri="{FF2B5EF4-FFF2-40B4-BE49-F238E27FC236}">
                <a16:creationId xmlns:a16="http://schemas.microsoft.com/office/drawing/2014/main" id="{6F117DA8-DFB2-050E-0F32-0CD961A7C13C}"/>
              </a:ext>
            </a:extLst>
          </p:cNvPr>
          <p:cNvCxnSpPr>
            <a:cxnSpLocks/>
          </p:cNvCxnSpPr>
          <p:nvPr/>
        </p:nvCxnSpPr>
        <p:spPr>
          <a:xfrm flipH="1">
            <a:off x="5061453" y="5197382"/>
            <a:ext cx="339721" cy="29004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8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71">
            <a:extLst>
              <a:ext uri="{FF2B5EF4-FFF2-40B4-BE49-F238E27FC236}">
                <a16:creationId xmlns:a16="http://schemas.microsoft.com/office/drawing/2014/main" id="{FE018CE4-4A7B-6D34-8596-A737F03BA1EE}"/>
              </a:ext>
            </a:extLst>
          </p:cNvPr>
          <p:cNvCxnSpPr>
            <a:cxnSpLocks/>
          </p:cNvCxnSpPr>
          <p:nvPr/>
        </p:nvCxnSpPr>
        <p:spPr>
          <a:xfrm>
            <a:off x="4407302" y="5487427"/>
            <a:ext cx="654151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76">
            <a:extLst>
              <a:ext uri="{FF2B5EF4-FFF2-40B4-BE49-F238E27FC236}">
                <a16:creationId xmlns:a16="http://schemas.microsoft.com/office/drawing/2014/main" id="{41F9DC12-6AB3-B401-D636-19F7D0392406}"/>
              </a:ext>
            </a:extLst>
          </p:cNvPr>
          <p:cNvCxnSpPr>
            <a:cxnSpLocks/>
          </p:cNvCxnSpPr>
          <p:nvPr/>
        </p:nvCxnSpPr>
        <p:spPr>
          <a:xfrm flipH="1" flipV="1">
            <a:off x="6192152" y="2103029"/>
            <a:ext cx="1" cy="227703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77">
            <a:extLst>
              <a:ext uri="{FF2B5EF4-FFF2-40B4-BE49-F238E27FC236}">
                <a16:creationId xmlns:a16="http://schemas.microsoft.com/office/drawing/2014/main" id="{B6AC2407-0615-79FB-08F8-54ED0A1A6BC2}"/>
              </a:ext>
            </a:extLst>
          </p:cNvPr>
          <p:cNvCxnSpPr>
            <a:cxnSpLocks/>
          </p:cNvCxnSpPr>
          <p:nvPr/>
        </p:nvCxnSpPr>
        <p:spPr>
          <a:xfrm flipH="1">
            <a:off x="5335181" y="2088516"/>
            <a:ext cx="1713939" cy="6295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查看图片">
            <a:extLst>
              <a:ext uri="{FF2B5EF4-FFF2-40B4-BE49-F238E27FC236}">
                <a16:creationId xmlns:a16="http://schemas.microsoft.com/office/drawing/2014/main" id="{6B721FCF-C97A-1E71-0343-5A78A4329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16" y="2912766"/>
            <a:ext cx="3653549" cy="205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9" name="图表 68">
            <a:extLst>
              <a:ext uri="{FF2B5EF4-FFF2-40B4-BE49-F238E27FC236}">
                <a16:creationId xmlns:a16="http://schemas.microsoft.com/office/drawing/2014/main" id="{4416AC0B-0DCB-83F9-BD89-398C58CD0C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9494628"/>
              </p:ext>
            </p:extLst>
          </p:nvPr>
        </p:nvGraphicFramePr>
        <p:xfrm>
          <a:off x="538317" y="7694938"/>
          <a:ext cx="11012130" cy="49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0" name="文本框 69">
            <a:extLst>
              <a:ext uri="{FF2B5EF4-FFF2-40B4-BE49-F238E27FC236}">
                <a16:creationId xmlns:a16="http://schemas.microsoft.com/office/drawing/2014/main" id="{872ECCAF-95ED-393C-823F-C6A642436ADC}"/>
              </a:ext>
            </a:extLst>
          </p:cNvPr>
          <p:cNvSpPr txBox="1"/>
          <p:nvPr/>
        </p:nvSpPr>
        <p:spPr>
          <a:xfrm>
            <a:off x="1130075" y="7612749"/>
            <a:ext cx="2780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D3847">
                    <a:lumMod val="20000"/>
                    <a:lumOff val="8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rPr>
              <a:t>表格</a:t>
            </a:r>
            <a:r>
              <a:rPr lang="zh-CN" altLang="en-US" dirty="0">
                <a:solidFill>
                  <a:srgbClr val="2D3847">
                    <a:lumMod val="20000"/>
                    <a:lumOff val="80000"/>
                  </a:srgbClr>
                </a:solidFill>
                <a:latin typeface="OPPOSans R" panose="00020600040101010101" pitchFamily="18" charset="-122"/>
                <a:ea typeface="思源黑体 CN Regular"/>
              </a:rPr>
              <a:t>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D3847">
                  <a:lumMod val="20000"/>
                  <a:lumOff val="80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587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99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xperiments with Tra_ui7qnd">
            <a:extLst>
              <a:ext uri="{FF2B5EF4-FFF2-40B4-BE49-F238E27FC236}">
                <a16:creationId xmlns:a16="http://schemas.microsoft.com/office/drawing/2014/main" id="{42675426-6252-E5F8-B4FC-A7A5EBC46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32"/>
          <a:stretch>
            <a:fillRect/>
          </a:stretch>
        </p:blipFill>
        <p:spPr>
          <a:xfrm>
            <a:off x="0" y="0"/>
            <a:ext cx="12192000" cy="6944810"/>
          </a:xfrm>
          <a:prstGeom prst="rect">
            <a:avLst/>
          </a:prstGeom>
        </p:spPr>
      </p:pic>
      <p:sp>
        <p:nvSpPr>
          <p:cNvPr id="6" name="平行四边形 5">
            <a:extLst>
              <a:ext uri="{FF2B5EF4-FFF2-40B4-BE49-F238E27FC236}">
                <a16:creationId xmlns:a16="http://schemas.microsoft.com/office/drawing/2014/main" id="{81CA5234-36DB-1FE4-67F0-8FF5CAEF2B66}"/>
              </a:ext>
            </a:extLst>
          </p:cNvPr>
          <p:cNvSpPr/>
          <p:nvPr/>
        </p:nvSpPr>
        <p:spPr>
          <a:xfrm rot="10800000">
            <a:off x="578653" y="788279"/>
            <a:ext cx="2532160" cy="150498"/>
          </a:xfrm>
          <a:prstGeom prst="parallelogram">
            <a:avLst>
              <a:gd name="adj" fmla="val 30882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Arial"/>
              <a:ea typeface="OPPOSans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8AAD03-CB48-877D-EB5E-61FE177D2DE1}"/>
              </a:ext>
            </a:extLst>
          </p:cNvPr>
          <p:cNvSpPr txBox="1"/>
          <p:nvPr/>
        </p:nvSpPr>
        <p:spPr>
          <a:xfrm>
            <a:off x="687276" y="450282"/>
            <a:ext cx="161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第六部分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7874D78-E6E1-01DA-1F09-243E0B9F8E2B}"/>
              </a:ext>
            </a:extLst>
          </p:cNvPr>
          <p:cNvGrpSpPr/>
          <p:nvPr/>
        </p:nvGrpSpPr>
        <p:grpSpPr>
          <a:xfrm>
            <a:off x="4523157" y="-4579426"/>
            <a:ext cx="3091962" cy="3091962"/>
            <a:chOff x="4326325" y="2037496"/>
            <a:chExt cx="3815114" cy="3815115"/>
          </a:xfrm>
          <a:gradFill>
            <a:gsLst>
              <a:gs pos="25000">
                <a:srgbClr val="0293F2">
                  <a:alpha val="0"/>
                </a:srgbClr>
              </a:gs>
              <a:gs pos="43000">
                <a:srgbClr val="0293F2">
                  <a:alpha val="29000"/>
                </a:srgbClr>
              </a:gs>
              <a:gs pos="67000">
                <a:srgbClr val="0293F2">
                  <a:alpha val="0"/>
                </a:srgb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45" name="Freeform 476">
              <a:extLst>
                <a:ext uri="{FF2B5EF4-FFF2-40B4-BE49-F238E27FC236}">
                  <a16:creationId xmlns:a16="http://schemas.microsoft.com/office/drawing/2014/main" id="{E9356D90-CD77-5F78-C88E-0AF9919F0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325" y="2037496"/>
              <a:ext cx="2405330" cy="2822288"/>
            </a:xfrm>
            <a:custGeom>
              <a:avLst/>
              <a:gdLst/>
              <a:ahLst/>
              <a:cxnLst>
                <a:cxn ang="0">
                  <a:pos x="1086" y="0"/>
                </a:cxn>
                <a:cxn ang="0">
                  <a:pos x="1215" y="14"/>
                </a:cxn>
                <a:cxn ang="0">
                  <a:pos x="1342" y="44"/>
                </a:cxn>
                <a:cxn ang="0">
                  <a:pos x="1348" y="89"/>
                </a:cxn>
                <a:cxn ang="0">
                  <a:pos x="1237" y="147"/>
                </a:cxn>
                <a:cxn ang="0">
                  <a:pos x="1133" y="218"/>
                </a:cxn>
                <a:cxn ang="0">
                  <a:pos x="1036" y="303"/>
                </a:cxn>
                <a:cxn ang="0">
                  <a:pos x="944" y="408"/>
                </a:cxn>
                <a:cxn ang="0">
                  <a:pos x="869" y="521"/>
                </a:cxn>
                <a:cxn ang="0">
                  <a:pos x="810" y="642"/>
                </a:cxn>
                <a:cxn ang="0">
                  <a:pos x="767" y="767"/>
                </a:cxn>
                <a:cxn ang="0">
                  <a:pos x="740" y="908"/>
                </a:cxn>
                <a:cxn ang="0">
                  <a:pos x="731" y="1052"/>
                </a:cxn>
                <a:cxn ang="0">
                  <a:pos x="743" y="1195"/>
                </a:cxn>
                <a:cxn ang="0">
                  <a:pos x="775" y="1336"/>
                </a:cxn>
                <a:cxn ang="0">
                  <a:pos x="822" y="1462"/>
                </a:cxn>
                <a:cxn ang="0">
                  <a:pos x="880" y="1573"/>
                </a:cxn>
                <a:cxn ang="0">
                  <a:pos x="953" y="1679"/>
                </a:cxn>
                <a:cxn ang="0">
                  <a:pos x="1013" y="1752"/>
                </a:cxn>
                <a:cxn ang="0">
                  <a:pos x="1057" y="1796"/>
                </a:cxn>
                <a:cxn ang="0">
                  <a:pos x="1120" y="1843"/>
                </a:cxn>
                <a:cxn ang="0">
                  <a:pos x="1204" y="1887"/>
                </a:cxn>
                <a:cxn ang="0">
                  <a:pos x="1293" y="1915"/>
                </a:cxn>
                <a:cxn ang="0">
                  <a:pos x="1385" y="1926"/>
                </a:cxn>
                <a:cxn ang="0">
                  <a:pos x="1477" y="1921"/>
                </a:cxn>
                <a:cxn ang="0">
                  <a:pos x="1568" y="1900"/>
                </a:cxn>
                <a:cxn ang="0">
                  <a:pos x="1655" y="1862"/>
                </a:cxn>
                <a:cxn ang="0">
                  <a:pos x="1734" y="1808"/>
                </a:cxn>
                <a:cxn ang="0">
                  <a:pos x="1724" y="1819"/>
                </a:cxn>
                <a:cxn ang="0">
                  <a:pos x="1624" y="1896"/>
                </a:cxn>
                <a:cxn ang="0">
                  <a:pos x="1517" y="1961"/>
                </a:cxn>
                <a:cxn ang="0">
                  <a:pos x="1404" y="2011"/>
                </a:cxn>
                <a:cxn ang="0">
                  <a:pos x="1266" y="2052"/>
                </a:cxn>
                <a:cxn ang="0">
                  <a:pos x="1124" y="2074"/>
                </a:cxn>
                <a:cxn ang="0">
                  <a:pos x="981" y="2076"/>
                </a:cxn>
                <a:cxn ang="0">
                  <a:pos x="838" y="2058"/>
                </a:cxn>
                <a:cxn ang="0">
                  <a:pos x="704" y="2023"/>
                </a:cxn>
                <a:cxn ang="0">
                  <a:pos x="581" y="1972"/>
                </a:cxn>
                <a:cxn ang="0">
                  <a:pos x="464" y="1905"/>
                </a:cxn>
                <a:cxn ang="0">
                  <a:pos x="356" y="1821"/>
                </a:cxn>
                <a:cxn ang="0">
                  <a:pos x="259" y="1726"/>
                </a:cxn>
                <a:cxn ang="0">
                  <a:pos x="181" y="1625"/>
                </a:cxn>
                <a:cxn ang="0">
                  <a:pos x="117" y="1517"/>
                </a:cxn>
                <a:cxn ang="0">
                  <a:pos x="66" y="1404"/>
                </a:cxn>
                <a:cxn ang="0">
                  <a:pos x="27" y="1279"/>
                </a:cxn>
                <a:cxn ang="0">
                  <a:pos x="6" y="1151"/>
                </a:cxn>
                <a:cxn ang="0">
                  <a:pos x="0" y="1021"/>
                </a:cxn>
                <a:cxn ang="0">
                  <a:pos x="10" y="891"/>
                </a:cxn>
                <a:cxn ang="0">
                  <a:pos x="37" y="763"/>
                </a:cxn>
                <a:cxn ang="0">
                  <a:pos x="79" y="639"/>
                </a:cxn>
                <a:cxn ang="0">
                  <a:pos x="138" y="520"/>
                </a:cxn>
                <a:cxn ang="0">
                  <a:pos x="213" y="407"/>
                </a:cxn>
                <a:cxn ang="0">
                  <a:pos x="304" y="303"/>
                </a:cxn>
                <a:cxn ang="0">
                  <a:pos x="408" y="212"/>
                </a:cxn>
                <a:cxn ang="0">
                  <a:pos x="521" y="137"/>
                </a:cxn>
                <a:cxn ang="0">
                  <a:pos x="639" y="79"/>
                </a:cxn>
                <a:cxn ang="0">
                  <a:pos x="764" y="36"/>
                </a:cxn>
                <a:cxn ang="0">
                  <a:pos x="891" y="10"/>
                </a:cxn>
                <a:cxn ang="0">
                  <a:pos x="1021" y="0"/>
                </a:cxn>
              </a:cxnLst>
              <a:rect l="0" t="0" r="r" b="b"/>
              <a:pathLst>
                <a:path w="1771" h="2078">
                  <a:moveTo>
                    <a:pt x="1021" y="0"/>
                  </a:moveTo>
                  <a:lnTo>
                    <a:pt x="1086" y="0"/>
                  </a:lnTo>
                  <a:lnTo>
                    <a:pt x="1151" y="6"/>
                  </a:lnTo>
                  <a:lnTo>
                    <a:pt x="1215" y="14"/>
                  </a:lnTo>
                  <a:lnTo>
                    <a:pt x="1279" y="27"/>
                  </a:lnTo>
                  <a:lnTo>
                    <a:pt x="1342" y="44"/>
                  </a:lnTo>
                  <a:lnTo>
                    <a:pt x="1404" y="66"/>
                  </a:lnTo>
                  <a:lnTo>
                    <a:pt x="1348" y="89"/>
                  </a:lnTo>
                  <a:lnTo>
                    <a:pt x="1292" y="116"/>
                  </a:lnTo>
                  <a:lnTo>
                    <a:pt x="1237" y="147"/>
                  </a:lnTo>
                  <a:lnTo>
                    <a:pt x="1184" y="180"/>
                  </a:lnTo>
                  <a:lnTo>
                    <a:pt x="1133" y="218"/>
                  </a:lnTo>
                  <a:lnTo>
                    <a:pt x="1083" y="258"/>
                  </a:lnTo>
                  <a:lnTo>
                    <a:pt x="1036" y="303"/>
                  </a:lnTo>
                  <a:lnTo>
                    <a:pt x="987" y="355"/>
                  </a:lnTo>
                  <a:lnTo>
                    <a:pt x="944" y="408"/>
                  </a:lnTo>
                  <a:lnTo>
                    <a:pt x="904" y="464"/>
                  </a:lnTo>
                  <a:lnTo>
                    <a:pt x="869" y="521"/>
                  </a:lnTo>
                  <a:lnTo>
                    <a:pt x="837" y="581"/>
                  </a:lnTo>
                  <a:lnTo>
                    <a:pt x="810" y="642"/>
                  </a:lnTo>
                  <a:lnTo>
                    <a:pt x="786" y="704"/>
                  </a:lnTo>
                  <a:lnTo>
                    <a:pt x="767" y="767"/>
                  </a:lnTo>
                  <a:lnTo>
                    <a:pt x="751" y="838"/>
                  </a:lnTo>
                  <a:lnTo>
                    <a:pt x="740" y="908"/>
                  </a:lnTo>
                  <a:lnTo>
                    <a:pt x="733" y="980"/>
                  </a:lnTo>
                  <a:lnTo>
                    <a:pt x="731" y="1052"/>
                  </a:lnTo>
                  <a:lnTo>
                    <a:pt x="735" y="1123"/>
                  </a:lnTo>
                  <a:lnTo>
                    <a:pt x="743" y="1195"/>
                  </a:lnTo>
                  <a:lnTo>
                    <a:pt x="757" y="1266"/>
                  </a:lnTo>
                  <a:lnTo>
                    <a:pt x="775" y="1336"/>
                  </a:lnTo>
                  <a:lnTo>
                    <a:pt x="798" y="1404"/>
                  </a:lnTo>
                  <a:lnTo>
                    <a:pt x="822" y="1462"/>
                  </a:lnTo>
                  <a:lnTo>
                    <a:pt x="849" y="1518"/>
                  </a:lnTo>
                  <a:lnTo>
                    <a:pt x="880" y="1573"/>
                  </a:lnTo>
                  <a:lnTo>
                    <a:pt x="914" y="1627"/>
                  </a:lnTo>
                  <a:lnTo>
                    <a:pt x="953" y="1679"/>
                  </a:lnTo>
                  <a:lnTo>
                    <a:pt x="994" y="1729"/>
                  </a:lnTo>
                  <a:lnTo>
                    <a:pt x="1013" y="1752"/>
                  </a:lnTo>
                  <a:lnTo>
                    <a:pt x="1035" y="1774"/>
                  </a:lnTo>
                  <a:lnTo>
                    <a:pt x="1057" y="1796"/>
                  </a:lnTo>
                  <a:lnTo>
                    <a:pt x="1080" y="1815"/>
                  </a:lnTo>
                  <a:lnTo>
                    <a:pt x="1120" y="1843"/>
                  </a:lnTo>
                  <a:lnTo>
                    <a:pt x="1161" y="1867"/>
                  </a:lnTo>
                  <a:lnTo>
                    <a:pt x="1204" y="1887"/>
                  </a:lnTo>
                  <a:lnTo>
                    <a:pt x="1248" y="1903"/>
                  </a:lnTo>
                  <a:lnTo>
                    <a:pt x="1293" y="1915"/>
                  </a:lnTo>
                  <a:lnTo>
                    <a:pt x="1339" y="1923"/>
                  </a:lnTo>
                  <a:lnTo>
                    <a:pt x="1385" y="1926"/>
                  </a:lnTo>
                  <a:lnTo>
                    <a:pt x="1432" y="1926"/>
                  </a:lnTo>
                  <a:lnTo>
                    <a:pt x="1477" y="1921"/>
                  </a:lnTo>
                  <a:lnTo>
                    <a:pt x="1524" y="1913"/>
                  </a:lnTo>
                  <a:lnTo>
                    <a:pt x="1568" y="1900"/>
                  </a:lnTo>
                  <a:lnTo>
                    <a:pt x="1612" y="1883"/>
                  </a:lnTo>
                  <a:lnTo>
                    <a:pt x="1655" y="1862"/>
                  </a:lnTo>
                  <a:lnTo>
                    <a:pt x="1696" y="1837"/>
                  </a:lnTo>
                  <a:lnTo>
                    <a:pt x="1734" y="1808"/>
                  </a:lnTo>
                  <a:lnTo>
                    <a:pt x="1771" y="1774"/>
                  </a:lnTo>
                  <a:lnTo>
                    <a:pt x="1724" y="1819"/>
                  </a:lnTo>
                  <a:lnTo>
                    <a:pt x="1675" y="1859"/>
                  </a:lnTo>
                  <a:lnTo>
                    <a:pt x="1624" y="1896"/>
                  </a:lnTo>
                  <a:lnTo>
                    <a:pt x="1571" y="1931"/>
                  </a:lnTo>
                  <a:lnTo>
                    <a:pt x="1517" y="1961"/>
                  </a:lnTo>
                  <a:lnTo>
                    <a:pt x="1461" y="1987"/>
                  </a:lnTo>
                  <a:lnTo>
                    <a:pt x="1404" y="2011"/>
                  </a:lnTo>
                  <a:lnTo>
                    <a:pt x="1336" y="2034"/>
                  </a:lnTo>
                  <a:lnTo>
                    <a:pt x="1266" y="2052"/>
                  </a:lnTo>
                  <a:lnTo>
                    <a:pt x="1195" y="2066"/>
                  </a:lnTo>
                  <a:lnTo>
                    <a:pt x="1124" y="2074"/>
                  </a:lnTo>
                  <a:lnTo>
                    <a:pt x="1052" y="2078"/>
                  </a:lnTo>
                  <a:lnTo>
                    <a:pt x="981" y="2076"/>
                  </a:lnTo>
                  <a:lnTo>
                    <a:pt x="909" y="2069"/>
                  </a:lnTo>
                  <a:lnTo>
                    <a:pt x="838" y="2058"/>
                  </a:lnTo>
                  <a:lnTo>
                    <a:pt x="767" y="2041"/>
                  </a:lnTo>
                  <a:lnTo>
                    <a:pt x="704" y="2023"/>
                  </a:lnTo>
                  <a:lnTo>
                    <a:pt x="642" y="1999"/>
                  </a:lnTo>
                  <a:lnTo>
                    <a:pt x="581" y="1972"/>
                  </a:lnTo>
                  <a:lnTo>
                    <a:pt x="522" y="1940"/>
                  </a:lnTo>
                  <a:lnTo>
                    <a:pt x="464" y="1905"/>
                  </a:lnTo>
                  <a:lnTo>
                    <a:pt x="409" y="1865"/>
                  </a:lnTo>
                  <a:lnTo>
                    <a:pt x="356" y="1821"/>
                  </a:lnTo>
                  <a:lnTo>
                    <a:pt x="304" y="1773"/>
                  </a:lnTo>
                  <a:lnTo>
                    <a:pt x="259" y="1726"/>
                  </a:lnTo>
                  <a:lnTo>
                    <a:pt x="218" y="1676"/>
                  </a:lnTo>
                  <a:lnTo>
                    <a:pt x="181" y="1625"/>
                  </a:lnTo>
                  <a:lnTo>
                    <a:pt x="147" y="1572"/>
                  </a:lnTo>
                  <a:lnTo>
                    <a:pt x="117" y="1517"/>
                  </a:lnTo>
                  <a:lnTo>
                    <a:pt x="89" y="1461"/>
                  </a:lnTo>
                  <a:lnTo>
                    <a:pt x="66" y="1404"/>
                  </a:lnTo>
                  <a:lnTo>
                    <a:pt x="45" y="1343"/>
                  </a:lnTo>
                  <a:lnTo>
                    <a:pt x="27" y="1279"/>
                  </a:lnTo>
                  <a:lnTo>
                    <a:pt x="15" y="1215"/>
                  </a:lnTo>
                  <a:lnTo>
                    <a:pt x="6" y="1151"/>
                  </a:lnTo>
                  <a:lnTo>
                    <a:pt x="1" y="1085"/>
                  </a:lnTo>
                  <a:lnTo>
                    <a:pt x="0" y="1021"/>
                  </a:lnTo>
                  <a:lnTo>
                    <a:pt x="3" y="956"/>
                  </a:lnTo>
                  <a:lnTo>
                    <a:pt x="10" y="891"/>
                  </a:lnTo>
                  <a:lnTo>
                    <a:pt x="21" y="827"/>
                  </a:lnTo>
                  <a:lnTo>
                    <a:pt x="37" y="763"/>
                  </a:lnTo>
                  <a:lnTo>
                    <a:pt x="56" y="700"/>
                  </a:lnTo>
                  <a:lnTo>
                    <a:pt x="79" y="639"/>
                  </a:lnTo>
                  <a:lnTo>
                    <a:pt x="106" y="579"/>
                  </a:lnTo>
                  <a:lnTo>
                    <a:pt x="138" y="520"/>
                  </a:lnTo>
                  <a:lnTo>
                    <a:pt x="174" y="463"/>
                  </a:lnTo>
                  <a:lnTo>
                    <a:pt x="213" y="407"/>
                  </a:lnTo>
                  <a:lnTo>
                    <a:pt x="257" y="354"/>
                  </a:lnTo>
                  <a:lnTo>
                    <a:pt x="304" y="303"/>
                  </a:lnTo>
                  <a:lnTo>
                    <a:pt x="355" y="256"/>
                  </a:lnTo>
                  <a:lnTo>
                    <a:pt x="408" y="212"/>
                  </a:lnTo>
                  <a:lnTo>
                    <a:pt x="463" y="172"/>
                  </a:lnTo>
                  <a:lnTo>
                    <a:pt x="521" y="137"/>
                  </a:lnTo>
                  <a:lnTo>
                    <a:pt x="579" y="105"/>
                  </a:lnTo>
                  <a:lnTo>
                    <a:pt x="639" y="79"/>
                  </a:lnTo>
                  <a:lnTo>
                    <a:pt x="701" y="55"/>
                  </a:lnTo>
                  <a:lnTo>
                    <a:pt x="764" y="36"/>
                  </a:lnTo>
                  <a:lnTo>
                    <a:pt x="827" y="20"/>
                  </a:lnTo>
                  <a:lnTo>
                    <a:pt x="891" y="10"/>
                  </a:lnTo>
                  <a:lnTo>
                    <a:pt x="956" y="2"/>
                  </a:lnTo>
                  <a:lnTo>
                    <a:pt x="1021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6" name="Freeform 478">
              <a:extLst>
                <a:ext uri="{FF2B5EF4-FFF2-40B4-BE49-F238E27FC236}">
                  <a16:creationId xmlns:a16="http://schemas.microsoft.com/office/drawing/2014/main" id="{5C4B096B-162F-4135-26AE-15FB3531C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9149" y="2037496"/>
              <a:ext cx="2822287" cy="2348286"/>
            </a:xfrm>
            <a:custGeom>
              <a:avLst/>
              <a:gdLst/>
              <a:ahLst/>
              <a:cxnLst>
                <a:cxn ang="0">
                  <a:pos x="1122" y="2"/>
                </a:cxn>
                <a:cxn ang="0">
                  <a:pos x="1251" y="20"/>
                </a:cxn>
                <a:cxn ang="0">
                  <a:pos x="1377" y="55"/>
                </a:cxn>
                <a:cxn ang="0">
                  <a:pos x="1498" y="105"/>
                </a:cxn>
                <a:cxn ang="0">
                  <a:pos x="1614" y="172"/>
                </a:cxn>
                <a:cxn ang="0">
                  <a:pos x="1724" y="256"/>
                </a:cxn>
                <a:cxn ang="0">
                  <a:pos x="1821" y="354"/>
                </a:cxn>
                <a:cxn ang="0">
                  <a:pos x="1905" y="463"/>
                </a:cxn>
                <a:cxn ang="0">
                  <a:pos x="1972" y="579"/>
                </a:cxn>
                <a:cxn ang="0">
                  <a:pos x="2022" y="700"/>
                </a:cxn>
                <a:cxn ang="0">
                  <a:pos x="2057" y="827"/>
                </a:cxn>
                <a:cxn ang="0">
                  <a:pos x="2075" y="956"/>
                </a:cxn>
                <a:cxn ang="0">
                  <a:pos x="2077" y="1085"/>
                </a:cxn>
                <a:cxn ang="0">
                  <a:pos x="2063" y="1215"/>
                </a:cxn>
                <a:cxn ang="0">
                  <a:pos x="2033" y="1343"/>
                </a:cxn>
                <a:cxn ang="0">
                  <a:pos x="1988" y="1347"/>
                </a:cxn>
                <a:cxn ang="0">
                  <a:pos x="1931" y="1237"/>
                </a:cxn>
                <a:cxn ang="0">
                  <a:pos x="1859" y="1133"/>
                </a:cxn>
                <a:cxn ang="0">
                  <a:pos x="1774" y="1036"/>
                </a:cxn>
                <a:cxn ang="0">
                  <a:pos x="1669" y="944"/>
                </a:cxn>
                <a:cxn ang="0">
                  <a:pos x="1556" y="869"/>
                </a:cxn>
                <a:cxn ang="0">
                  <a:pos x="1436" y="809"/>
                </a:cxn>
                <a:cxn ang="0">
                  <a:pos x="1310" y="767"/>
                </a:cxn>
                <a:cxn ang="0">
                  <a:pos x="1169" y="740"/>
                </a:cxn>
                <a:cxn ang="0">
                  <a:pos x="1026" y="731"/>
                </a:cxn>
                <a:cxn ang="0">
                  <a:pos x="883" y="743"/>
                </a:cxn>
                <a:cxn ang="0">
                  <a:pos x="742" y="774"/>
                </a:cxn>
                <a:cxn ang="0">
                  <a:pos x="617" y="821"/>
                </a:cxn>
                <a:cxn ang="0">
                  <a:pos x="506" y="878"/>
                </a:cxn>
                <a:cxn ang="0">
                  <a:pos x="402" y="950"/>
                </a:cxn>
                <a:cxn ang="0">
                  <a:pos x="305" y="1036"/>
                </a:cxn>
                <a:cxn ang="0">
                  <a:pos x="304" y="1036"/>
                </a:cxn>
                <a:cxn ang="0">
                  <a:pos x="270" y="1074"/>
                </a:cxn>
                <a:cxn ang="0">
                  <a:pos x="216" y="1153"/>
                </a:cxn>
                <a:cxn ang="0">
                  <a:pos x="178" y="1240"/>
                </a:cxn>
                <a:cxn ang="0">
                  <a:pos x="157" y="1331"/>
                </a:cxn>
                <a:cxn ang="0">
                  <a:pos x="152" y="1423"/>
                </a:cxn>
                <a:cxn ang="0">
                  <a:pos x="163" y="1515"/>
                </a:cxn>
                <a:cxn ang="0">
                  <a:pos x="191" y="1605"/>
                </a:cxn>
                <a:cxn ang="0">
                  <a:pos x="235" y="1689"/>
                </a:cxn>
                <a:cxn ang="0">
                  <a:pos x="222" y="1679"/>
                </a:cxn>
                <a:cxn ang="0">
                  <a:pos x="149" y="1573"/>
                </a:cxn>
                <a:cxn ang="0">
                  <a:pos x="91" y="1462"/>
                </a:cxn>
                <a:cxn ang="0">
                  <a:pos x="44" y="1336"/>
                </a:cxn>
                <a:cxn ang="0">
                  <a:pos x="12" y="1195"/>
                </a:cxn>
                <a:cxn ang="0">
                  <a:pos x="0" y="1052"/>
                </a:cxn>
                <a:cxn ang="0">
                  <a:pos x="9" y="908"/>
                </a:cxn>
                <a:cxn ang="0">
                  <a:pos x="36" y="767"/>
                </a:cxn>
                <a:cxn ang="0">
                  <a:pos x="79" y="642"/>
                </a:cxn>
                <a:cxn ang="0">
                  <a:pos x="138" y="521"/>
                </a:cxn>
                <a:cxn ang="0">
                  <a:pos x="213" y="408"/>
                </a:cxn>
                <a:cxn ang="0">
                  <a:pos x="305" y="303"/>
                </a:cxn>
                <a:cxn ang="0">
                  <a:pos x="402" y="218"/>
                </a:cxn>
                <a:cxn ang="0">
                  <a:pos x="506" y="147"/>
                </a:cxn>
                <a:cxn ang="0">
                  <a:pos x="617" y="89"/>
                </a:cxn>
                <a:cxn ang="0">
                  <a:pos x="735" y="44"/>
                </a:cxn>
                <a:cxn ang="0">
                  <a:pos x="862" y="14"/>
                </a:cxn>
                <a:cxn ang="0">
                  <a:pos x="992" y="0"/>
                </a:cxn>
              </a:cxnLst>
              <a:rect l="0" t="0" r="r" b="b"/>
              <a:pathLst>
                <a:path w="2078" h="1729">
                  <a:moveTo>
                    <a:pt x="1057" y="0"/>
                  </a:moveTo>
                  <a:lnTo>
                    <a:pt x="1122" y="2"/>
                  </a:lnTo>
                  <a:lnTo>
                    <a:pt x="1186" y="10"/>
                  </a:lnTo>
                  <a:lnTo>
                    <a:pt x="1251" y="20"/>
                  </a:lnTo>
                  <a:lnTo>
                    <a:pt x="1314" y="36"/>
                  </a:lnTo>
                  <a:lnTo>
                    <a:pt x="1377" y="55"/>
                  </a:lnTo>
                  <a:lnTo>
                    <a:pt x="1438" y="79"/>
                  </a:lnTo>
                  <a:lnTo>
                    <a:pt x="1498" y="105"/>
                  </a:lnTo>
                  <a:lnTo>
                    <a:pt x="1558" y="137"/>
                  </a:lnTo>
                  <a:lnTo>
                    <a:pt x="1614" y="172"/>
                  </a:lnTo>
                  <a:lnTo>
                    <a:pt x="1670" y="212"/>
                  </a:lnTo>
                  <a:lnTo>
                    <a:pt x="1724" y="256"/>
                  </a:lnTo>
                  <a:lnTo>
                    <a:pt x="1774" y="303"/>
                  </a:lnTo>
                  <a:lnTo>
                    <a:pt x="1821" y="354"/>
                  </a:lnTo>
                  <a:lnTo>
                    <a:pt x="1865" y="407"/>
                  </a:lnTo>
                  <a:lnTo>
                    <a:pt x="1905" y="463"/>
                  </a:lnTo>
                  <a:lnTo>
                    <a:pt x="1940" y="520"/>
                  </a:lnTo>
                  <a:lnTo>
                    <a:pt x="1972" y="579"/>
                  </a:lnTo>
                  <a:lnTo>
                    <a:pt x="1999" y="639"/>
                  </a:lnTo>
                  <a:lnTo>
                    <a:pt x="2022" y="700"/>
                  </a:lnTo>
                  <a:lnTo>
                    <a:pt x="2042" y="763"/>
                  </a:lnTo>
                  <a:lnTo>
                    <a:pt x="2057" y="827"/>
                  </a:lnTo>
                  <a:lnTo>
                    <a:pt x="2067" y="891"/>
                  </a:lnTo>
                  <a:lnTo>
                    <a:pt x="2075" y="956"/>
                  </a:lnTo>
                  <a:lnTo>
                    <a:pt x="2078" y="1021"/>
                  </a:lnTo>
                  <a:lnTo>
                    <a:pt x="2077" y="1085"/>
                  </a:lnTo>
                  <a:lnTo>
                    <a:pt x="2072" y="1151"/>
                  </a:lnTo>
                  <a:lnTo>
                    <a:pt x="2063" y="1215"/>
                  </a:lnTo>
                  <a:lnTo>
                    <a:pt x="2050" y="1279"/>
                  </a:lnTo>
                  <a:lnTo>
                    <a:pt x="2033" y="1343"/>
                  </a:lnTo>
                  <a:lnTo>
                    <a:pt x="2011" y="1404"/>
                  </a:lnTo>
                  <a:lnTo>
                    <a:pt x="1988" y="1347"/>
                  </a:lnTo>
                  <a:lnTo>
                    <a:pt x="1962" y="1291"/>
                  </a:lnTo>
                  <a:lnTo>
                    <a:pt x="1931" y="1237"/>
                  </a:lnTo>
                  <a:lnTo>
                    <a:pt x="1897" y="1183"/>
                  </a:lnTo>
                  <a:lnTo>
                    <a:pt x="1859" y="1133"/>
                  </a:lnTo>
                  <a:lnTo>
                    <a:pt x="1819" y="1083"/>
                  </a:lnTo>
                  <a:lnTo>
                    <a:pt x="1774" y="1036"/>
                  </a:lnTo>
                  <a:lnTo>
                    <a:pt x="1723" y="987"/>
                  </a:lnTo>
                  <a:lnTo>
                    <a:pt x="1669" y="944"/>
                  </a:lnTo>
                  <a:lnTo>
                    <a:pt x="1614" y="904"/>
                  </a:lnTo>
                  <a:lnTo>
                    <a:pt x="1556" y="869"/>
                  </a:lnTo>
                  <a:lnTo>
                    <a:pt x="1497" y="837"/>
                  </a:lnTo>
                  <a:lnTo>
                    <a:pt x="1436" y="809"/>
                  </a:lnTo>
                  <a:lnTo>
                    <a:pt x="1374" y="786"/>
                  </a:lnTo>
                  <a:lnTo>
                    <a:pt x="1310" y="767"/>
                  </a:lnTo>
                  <a:lnTo>
                    <a:pt x="1240" y="751"/>
                  </a:lnTo>
                  <a:lnTo>
                    <a:pt x="1169" y="740"/>
                  </a:lnTo>
                  <a:lnTo>
                    <a:pt x="1098" y="733"/>
                  </a:lnTo>
                  <a:lnTo>
                    <a:pt x="1026" y="731"/>
                  </a:lnTo>
                  <a:lnTo>
                    <a:pt x="954" y="735"/>
                  </a:lnTo>
                  <a:lnTo>
                    <a:pt x="883" y="743"/>
                  </a:lnTo>
                  <a:lnTo>
                    <a:pt x="812" y="756"/>
                  </a:lnTo>
                  <a:lnTo>
                    <a:pt x="742" y="774"/>
                  </a:lnTo>
                  <a:lnTo>
                    <a:pt x="673" y="797"/>
                  </a:lnTo>
                  <a:lnTo>
                    <a:pt x="617" y="821"/>
                  </a:lnTo>
                  <a:lnTo>
                    <a:pt x="561" y="848"/>
                  </a:lnTo>
                  <a:lnTo>
                    <a:pt x="506" y="878"/>
                  </a:lnTo>
                  <a:lnTo>
                    <a:pt x="453" y="913"/>
                  </a:lnTo>
                  <a:lnTo>
                    <a:pt x="402" y="950"/>
                  </a:lnTo>
                  <a:lnTo>
                    <a:pt x="352" y="991"/>
                  </a:lnTo>
                  <a:lnTo>
                    <a:pt x="305" y="1036"/>
                  </a:lnTo>
                  <a:lnTo>
                    <a:pt x="305" y="1036"/>
                  </a:lnTo>
                  <a:lnTo>
                    <a:pt x="304" y="1036"/>
                  </a:lnTo>
                  <a:lnTo>
                    <a:pt x="304" y="1037"/>
                  </a:lnTo>
                  <a:lnTo>
                    <a:pt x="270" y="1074"/>
                  </a:lnTo>
                  <a:lnTo>
                    <a:pt x="241" y="1113"/>
                  </a:lnTo>
                  <a:lnTo>
                    <a:pt x="216" y="1153"/>
                  </a:lnTo>
                  <a:lnTo>
                    <a:pt x="195" y="1196"/>
                  </a:lnTo>
                  <a:lnTo>
                    <a:pt x="178" y="1240"/>
                  </a:lnTo>
                  <a:lnTo>
                    <a:pt x="165" y="1285"/>
                  </a:lnTo>
                  <a:lnTo>
                    <a:pt x="157" y="1331"/>
                  </a:lnTo>
                  <a:lnTo>
                    <a:pt x="152" y="1377"/>
                  </a:lnTo>
                  <a:lnTo>
                    <a:pt x="152" y="1423"/>
                  </a:lnTo>
                  <a:lnTo>
                    <a:pt x="155" y="1470"/>
                  </a:lnTo>
                  <a:lnTo>
                    <a:pt x="163" y="1515"/>
                  </a:lnTo>
                  <a:lnTo>
                    <a:pt x="175" y="1561"/>
                  </a:lnTo>
                  <a:lnTo>
                    <a:pt x="191" y="1605"/>
                  </a:lnTo>
                  <a:lnTo>
                    <a:pt x="211" y="1648"/>
                  </a:lnTo>
                  <a:lnTo>
                    <a:pt x="235" y="1689"/>
                  </a:lnTo>
                  <a:lnTo>
                    <a:pt x="263" y="1729"/>
                  </a:lnTo>
                  <a:lnTo>
                    <a:pt x="222" y="1679"/>
                  </a:lnTo>
                  <a:lnTo>
                    <a:pt x="183" y="1627"/>
                  </a:lnTo>
                  <a:lnTo>
                    <a:pt x="149" y="1573"/>
                  </a:lnTo>
                  <a:lnTo>
                    <a:pt x="118" y="1518"/>
                  </a:lnTo>
                  <a:lnTo>
                    <a:pt x="91" y="1462"/>
                  </a:lnTo>
                  <a:lnTo>
                    <a:pt x="67" y="1404"/>
                  </a:lnTo>
                  <a:lnTo>
                    <a:pt x="44" y="1336"/>
                  </a:lnTo>
                  <a:lnTo>
                    <a:pt x="26" y="1266"/>
                  </a:lnTo>
                  <a:lnTo>
                    <a:pt x="12" y="1195"/>
                  </a:lnTo>
                  <a:lnTo>
                    <a:pt x="4" y="1123"/>
                  </a:lnTo>
                  <a:lnTo>
                    <a:pt x="0" y="1052"/>
                  </a:lnTo>
                  <a:lnTo>
                    <a:pt x="2" y="980"/>
                  </a:lnTo>
                  <a:lnTo>
                    <a:pt x="9" y="908"/>
                  </a:lnTo>
                  <a:lnTo>
                    <a:pt x="20" y="838"/>
                  </a:lnTo>
                  <a:lnTo>
                    <a:pt x="36" y="767"/>
                  </a:lnTo>
                  <a:lnTo>
                    <a:pt x="55" y="704"/>
                  </a:lnTo>
                  <a:lnTo>
                    <a:pt x="79" y="642"/>
                  </a:lnTo>
                  <a:lnTo>
                    <a:pt x="106" y="581"/>
                  </a:lnTo>
                  <a:lnTo>
                    <a:pt x="138" y="521"/>
                  </a:lnTo>
                  <a:lnTo>
                    <a:pt x="173" y="464"/>
                  </a:lnTo>
                  <a:lnTo>
                    <a:pt x="213" y="408"/>
                  </a:lnTo>
                  <a:lnTo>
                    <a:pt x="256" y="355"/>
                  </a:lnTo>
                  <a:lnTo>
                    <a:pt x="305" y="303"/>
                  </a:lnTo>
                  <a:lnTo>
                    <a:pt x="352" y="258"/>
                  </a:lnTo>
                  <a:lnTo>
                    <a:pt x="402" y="218"/>
                  </a:lnTo>
                  <a:lnTo>
                    <a:pt x="453" y="180"/>
                  </a:lnTo>
                  <a:lnTo>
                    <a:pt x="506" y="147"/>
                  </a:lnTo>
                  <a:lnTo>
                    <a:pt x="561" y="116"/>
                  </a:lnTo>
                  <a:lnTo>
                    <a:pt x="617" y="89"/>
                  </a:lnTo>
                  <a:lnTo>
                    <a:pt x="673" y="66"/>
                  </a:lnTo>
                  <a:lnTo>
                    <a:pt x="735" y="44"/>
                  </a:lnTo>
                  <a:lnTo>
                    <a:pt x="799" y="27"/>
                  </a:lnTo>
                  <a:lnTo>
                    <a:pt x="862" y="14"/>
                  </a:lnTo>
                  <a:lnTo>
                    <a:pt x="927" y="6"/>
                  </a:lnTo>
                  <a:lnTo>
                    <a:pt x="992" y="0"/>
                  </a:lnTo>
                  <a:lnTo>
                    <a:pt x="1057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54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7" name="Freeform 477">
              <a:extLst>
                <a:ext uri="{FF2B5EF4-FFF2-40B4-BE49-F238E27FC236}">
                  <a16:creationId xmlns:a16="http://schemas.microsoft.com/office/drawing/2014/main" id="{3B2546A0-7A5A-C619-386E-B361D4269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94" y="3030320"/>
              <a:ext cx="2408045" cy="2822287"/>
            </a:xfrm>
            <a:custGeom>
              <a:avLst/>
              <a:gdLst/>
              <a:ahLst/>
              <a:cxnLst>
                <a:cxn ang="0">
                  <a:pos x="793" y="2"/>
                </a:cxn>
                <a:cxn ang="0">
                  <a:pos x="935" y="20"/>
                </a:cxn>
                <a:cxn ang="0">
                  <a:pos x="1069" y="55"/>
                </a:cxn>
                <a:cxn ang="0">
                  <a:pos x="1192" y="106"/>
                </a:cxn>
                <a:cxn ang="0">
                  <a:pos x="1309" y="173"/>
                </a:cxn>
                <a:cxn ang="0">
                  <a:pos x="1418" y="256"/>
                </a:cxn>
                <a:cxn ang="0">
                  <a:pos x="1514" y="352"/>
                </a:cxn>
                <a:cxn ang="0">
                  <a:pos x="1592" y="452"/>
                </a:cxn>
                <a:cxn ang="0">
                  <a:pos x="1657" y="560"/>
                </a:cxn>
                <a:cxn ang="0">
                  <a:pos x="1706" y="673"/>
                </a:cxn>
                <a:cxn ang="0">
                  <a:pos x="1745" y="799"/>
                </a:cxn>
                <a:cxn ang="0">
                  <a:pos x="1767" y="927"/>
                </a:cxn>
                <a:cxn ang="0">
                  <a:pos x="1773" y="1057"/>
                </a:cxn>
                <a:cxn ang="0">
                  <a:pos x="1762" y="1187"/>
                </a:cxn>
                <a:cxn ang="0">
                  <a:pos x="1737" y="1314"/>
                </a:cxn>
                <a:cxn ang="0">
                  <a:pos x="1694" y="1439"/>
                </a:cxn>
                <a:cxn ang="0">
                  <a:pos x="1635" y="1557"/>
                </a:cxn>
                <a:cxn ang="0">
                  <a:pos x="1560" y="1670"/>
                </a:cxn>
                <a:cxn ang="0">
                  <a:pos x="1469" y="1774"/>
                </a:cxn>
                <a:cxn ang="0">
                  <a:pos x="1365" y="1865"/>
                </a:cxn>
                <a:cxn ang="0">
                  <a:pos x="1253" y="1940"/>
                </a:cxn>
                <a:cxn ang="0">
                  <a:pos x="1133" y="1999"/>
                </a:cxn>
                <a:cxn ang="0">
                  <a:pos x="1009" y="2041"/>
                </a:cxn>
                <a:cxn ang="0">
                  <a:pos x="881" y="2068"/>
                </a:cxn>
                <a:cxn ang="0">
                  <a:pos x="752" y="2078"/>
                </a:cxn>
                <a:cxn ang="0">
                  <a:pos x="622" y="2072"/>
                </a:cxn>
                <a:cxn ang="0">
                  <a:pos x="494" y="2051"/>
                </a:cxn>
                <a:cxn ang="0">
                  <a:pos x="368" y="2012"/>
                </a:cxn>
                <a:cxn ang="0">
                  <a:pos x="482" y="1961"/>
                </a:cxn>
                <a:cxn ang="0">
                  <a:pos x="589" y="1897"/>
                </a:cxn>
                <a:cxn ang="0">
                  <a:pos x="690" y="1819"/>
                </a:cxn>
                <a:cxn ang="0">
                  <a:pos x="785" y="1722"/>
                </a:cxn>
                <a:cxn ang="0">
                  <a:pos x="868" y="1614"/>
                </a:cxn>
                <a:cxn ang="0">
                  <a:pos x="936" y="1497"/>
                </a:cxn>
                <a:cxn ang="0">
                  <a:pos x="986" y="1374"/>
                </a:cxn>
                <a:cxn ang="0">
                  <a:pos x="1021" y="1240"/>
                </a:cxn>
                <a:cxn ang="0">
                  <a:pos x="1040" y="1097"/>
                </a:cxn>
                <a:cxn ang="0">
                  <a:pos x="1038" y="954"/>
                </a:cxn>
                <a:cxn ang="0">
                  <a:pos x="1016" y="812"/>
                </a:cxn>
                <a:cxn ang="0">
                  <a:pos x="975" y="673"/>
                </a:cxn>
                <a:cxn ang="0">
                  <a:pos x="924" y="560"/>
                </a:cxn>
                <a:cxn ang="0">
                  <a:pos x="860" y="452"/>
                </a:cxn>
                <a:cxn ang="0">
                  <a:pos x="782" y="352"/>
                </a:cxn>
                <a:cxn ang="0">
                  <a:pos x="700" y="271"/>
                </a:cxn>
                <a:cxn ang="0">
                  <a:pos x="618" y="216"/>
                </a:cxn>
                <a:cxn ang="0">
                  <a:pos x="531" y="178"/>
                </a:cxn>
                <a:cxn ang="0">
                  <a:pos x="439" y="157"/>
                </a:cxn>
                <a:cxn ang="0">
                  <a:pos x="345" y="152"/>
                </a:cxn>
                <a:cxn ang="0">
                  <a:pos x="251" y="165"/>
                </a:cxn>
                <a:cxn ang="0">
                  <a:pos x="161" y="195"/>
                </a:cxn>
                <a:cxn ang="0">
                  <a:pos x="76" y="242"/>
                </a:cxn>
                <a:cxn ang="0">
                  <a:pos x="0" y="305"/>
                </a:cxn>
                <a:cxn ang="0">
                  <a:pos x="47" y="260"/>
                </a:cxn>
                <a:cxn ang="0">
                  <a:pos x="148" y="182"/>
                </a:cxn>
                <a:cxn ang="0">
                  <a:pos x="256" y="117"/>
                </a:cxn>
                <a:cxn ang="0">
                  <a:pos x="368" y="66"/>
                </a:cxn>
                <a:cxn ang="0">
                  <a:pos x="507" y="25"/>
                </a:cxn>
                <a:cxn ang="0">
                  <a:pos x="649" y="4"/>
                </a:cxn>
              </a:cxnLst>
              <a:rect l="0" t="0" r="r" b="b"/>
              <a:pathLst>
                <a:path w="1773" h="2078">
                  <a:moveTo>
                    <a:pt x="721" y="0"/>
                  </a:moveTo>
                  <a:lnTo>
                    <a:pt x="793" y="2"/>
                  </a:lnTo>
                  <a:lnTo>
                    <a:pt x="864" y="9"/>
                  </a:lnTo>
                  <a:lnTo>
                    <a:pt x="935" y="20"/>
                  </a:lnTo>
                  <a:lnTo>
                    <a:pt x="1005" y="36"/>
                  </a:lnTo>
                  <a:lnTo>
                    <a:pt x="1069" y="55"/>
                  </a:lnTo>
                  <a:lnTo>
                    <a:pt x="1131" y="78"/>
                  </a:lnTo>
                  <a:lnTo>
                    <a:pt x="1192" y="106"/>
                  </a:lnTo>
                  <a:lnTo>
                    <a:pt x="1251" y="138"/>
                  </a:lnTo>
                  <a:lnTo>
                    <a:pt x="1309" y="173"/>
                  </a:lnTo>
                  <a:lnTo>
                    <a:pt x="1364" y="213"/>
                  </a:lnTo>
                  <a:lnTo>
                    <a:pt x="1418" y="256"/>
                  </a:lnTo>
                  <a:lnTo>
                    <a:pt x="1469" y="305"/>
                  </a:lnTo>
                  <a:lnTo>
                    <a:pt x="1514" y="352"/>
                  </a:lnTo>
                  <a:lnTo>
                    <a:pt x="1554" y="402"/>
                  </a:lnTo>
                  <a:lnTo>
                    <a:pt x="1592" y="452"/>
                  </a:lnTo>
                  <a:lnTo>
                    <a:pt x="1626" y="506"/>
                  </a:lnTo>
                  <a:lnTo>
                    <a:pt x="1657" y="560"/>
                  </a:lnTo>
                  <a:lnTo>
                    <a:pt x="1683" y="616"/>
                  </a:lnTo>
                  <a:lnTo>
                    <a:pt x="1706" y="673"/>
                  </a:lnTo>
                  <a:lnTo>
                    <a:pt x="1728" y="735"/>
                  </a:lnTo>
                  <a:lnTo>
                    <a:pt x="1745" y="799"/>
                  </a:lnTo>
                  <a:lnTo>
                    <a:pt x="1758" y="863"/>
                  </a:lnTo>
                  <a:lnTo>
                    <a:pt x="1767" y="927"/>
                  </a:lnTo>
                  <a:lnTo>
                    <a:pt x="1772" y="992"/>
                  </a:lnTo>
                  <a:lnTo>
                    <a:pt x="1773" y="1057"/>
                  </a:lnTo>
                  <a:lnTo>
                    <a:pt x="1770" y="1122"/>
                  </a:lnTo>
                  <a:lnTo>
                    <a:pt x="1762" y="1187"/>
                  </a:lnTo>
                  <a:lnTo>
                    <a:pt x="1752" y="1251"/>
                  </a:lnTo>
                  <a:lnTo>
                    <a:pt x="1737" y="1314"/>
                  </a:lnTo>
                  <a:lnTo>
                    <a:pt x="1717" y="1377"/>
                  </a:lnTo>
                  <a:lnTo>
                    <a:pt x="1694" y="1439"/>
                  </a:lnTo>
                  <a:lnTo>
                    <a:pt x="1667" y="1499"/>
                  </a:lnTo>
                  <a:lnTo>
                    <a:pt x="1635" y="1557"/>
                  </a:lnTo>
                  <a:lnTo>
                    <a:pt x="1600" y="1615"/>
                  </a:lnTo>
                  <a:lnTo>
                    <a:pt x="1560" y="1670"/>
                  </a:lnTo>
                  <a:lnTo>
                    <a:pt x="1516" y="1723"/>
                  </a:lnTo>
                  <a:lnTo>
                    <a:pt x="1469" y="1774"/>
                  </a:lnTo>
                  <a:lnTo>
                    <a:pt x="1419" y="1821"/>
                  </a:lnTo>
                  <a:lnTo>
                    <a:pt x="1365" y="1865"/>
                  </a:lnTo>
                  <a:lnTo>
                    <a:pt x="1309" y="1905"/>
                  </a:lnTo>
                  <a:lnTo>
                    <a:pt x="1253" y="1940"/>
                  </a:lnTo>
                  <a:lnTo>
                    <a:pt x="1193" y="1972"/>
                  </a:lnTo>
                  <a:lnTo>
                    <a:pt x="1133" y="1999"/>
                  </a:lnTo>
                  <a:lnTo>
                    <a:pt x="1072" y="2022"/>
                  </a:lnTo>
                  <a:lnTo>
                    <a:pt x="1009" y="2041"/>
                  </a:lnTo>
                  <a:lnTo>
                    <a:pt x="946" y="2057"/>
                  </a:lnTo>
                  <a:lnTo>
                    <a:pt x="881" y="2068"/>
                  </a:lnTo>
                  <a:lnTo>
                    <a:pt x="817" y="2075"/>
                  </a:lnTo>
                  <a:lnTo>
                    <a:pt x="752" y="2078"/>
                  </a:lnTo>
                  <a:lnTo>
                    <a:pt x="687" y="2077"/>
                  </a:lnTo>
                  <a:lnTo>
                    <a:pt x="622" y="2072"/>
                  </a:lnTo>
                  <a:lnTo>
                    <a:pt x="557" y="2064"/>
                  </a:lnTo>
                  <a:lnTo>
                    <a:pt x="494" y="2051"/>
                  </a:lnTo>
                  <a:lnTo>
                    <a:pt x="430" y="2034"/>
                  </a:lnTo>
                  <a:lnTo>
                    <a:pt x="368" y="2012"/>
                  </a:lnTo>
                  <a:lnTo>
                    <a:pt x="426" y="1989"/>
                  </a:lnTo>
                  <a:lnTo>
                    <a:pt x="482" y="1961"/>
                  </a:lnTo>
                  <a:lnTo>
                    <a:pt x="536" y="1931"/>
                  </a:lnTo>
                  <a:lnTo>
                    <a:pt x="589" y="1897"/>
                  </a:lnTo>
                  <a:lnTo>
                    <a:pt x="640" y="1860"/>
                  </a:lnTo>
                  <a:lnTo>
                    <a:pt x="690" y="1819"/>
                  </a:lnTo>
                  <a:lnTo>
                    <a:pt x="737" y="1774"/>
                  </a:lnTo>
                  <a:lnTo>
                    <a:pt x="785" y="1722"/>
                  </a:lnTo>
                  <a:lnTo>
                    <a:pt x="829" y="1669"/>
                  </a:lnTo>
                  <a:lnTo>
                    <a:pt x="868" y="1614"/>
                  </a:lnTo>
                  <a:lnTo>
                    <a:pt x="904" y="1556"/>
                  </a:lnTo>
                  <a:lnTo>
                    <a:pt x="936" y="1497"/>
                  </a:lnTo>
                  <a:lnTo>
                    <a:pt x="963" y="1436"/>
                  </a:lnTo>
                  <a:lnTo>
                    <a:pt x="986" y="1374"/>
                  </a:lnTo>
                  <a:lnTo>
                    <a:pt x="1005" y="1310"/>
                  </a:lnTo>
                  <a:lnTo>
                    <a:pt x="1021" y="1240"/>
                  </a:lnTo>
                  <a:lnTo>
                    <a:pt x="1033" y="1169"/>
                  </a:lnTo>
                  <a:lnTo>
                    <a:pt x="1040" y="1097"/>
                  </a:lnTo>
                  <a:lnTo>
                    <a:pt x="1041" y="1026"/>
                  </a:lnTo>
                  <a:lnTo>
                    <a:pt x="1038" y="954"/>
                  </a:lnTo>
                  <a:lnTo>
                    <a:pt x="1029" y="882"/>
                  </a:lnTo>
                  <a:lnTo>
                    <a:pt x="1016" y="812"/>
                  </a:lnTo>
                  <a:lnTo>
                    <a:pt x="998" y="742"/>
                  </a:lnTo>
                  <a:lnTo>
                    <a:pt x="975" y="673"/>
                  </a:lnTo>
                  <a:lnTo>
                    <a:pt x="952" y="616"/>
                  </a:lnTo>
                  <a:lnTo>
                    <a:pt x="924" y="560"/>
                  </a:lnTo>
                  <a:lnTo>
                    <a:pt x="894" y="506"/>
                  </a:lnTo>
                  <a:lnTo>
                    <a:pt x="860" y="452"/>
                  </a:lnTo>
                  <a:lnTo>
                    <a:pt x="823" y="402"/>
                  </a:lnTo>
                  <a:lnTo>
                    <a:pt x="782" y="352"/>
                  </a:lnTo>
                  <a:lnTo>
                    <a:pt x="737" y="305"/>
                  </a:lnTo>
                  <a:lnTo>
                    <a:pt x="700" y="271"/>
                  </a:lnTo>
                  <a:lnTo>
                    <a:pt x="660" y="241"/>
                  </a:lnTo>
                  <a:lnTo>
                    <a:pt x="618" y="216"/>
                  </a:lnTo>
                  <a:lnTo>
                    <a:pt x="575" y="195"/>
                  </a:lnTo>
                  <a:lnTo>
                    <a:pt x="531" y="178"/>
                  </a:lnTo>
                  <a:lnTo>
                    <a:pt x="485" y="165"/>
                  </a:lnTo>
                  <a:lnTo>
                    <a:pt x="439" y="157"/>
                  </a:lnTo>
                  <a:lnTo>
                    <a:pt x="391" y="152"/>
                  </a:lnTo>
                  <a:lnTo>
                    <a:pt x="345" y="152"/>
                  </a:lnTo>
                  <a:lnTo>
                    <a:pt x="298" y="157"/>
                  </a:lnTo>
                  <a:lnTo>
                    <a:pt x="251" y="165"/>
                  </a:lnTo>
                  <a:lnTo>
                    <a:pt x="206" y="178"/>
                  </a:lnTo>
                  <a:lnTo>
                    <a:pt x="161" y="195"/>
                  </a:lnTo>
                  <a:lnTo>
                    <a:pt x="118" y="217"/>
                  </a:lnTo>
                  <a:lnTo>
                    <a:pt x="76" y="242"/>
                  </a:lnTo>
                  <a:lnTo>
                    <a:pt x="37" y="272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47" y="260"/>
                  </a:lnTo>
                  <a:lnTo>
                    <a:pt x="97" y="219"/>
                  </a:lnTo>
                  <a:lnTo>
                    <a:pt x="148" y="182"/>
                  </a:lnTo>
                  <a:lnTo>
                    <a:pt x="201" y="147"/>
                  </a:lnTo>
                  <a:lnTo>
                    <a:pt x="256" y="117"/>
                  </a:lnTo>
                  <a:lnTo>
                    <a:pt x="312" y="90"/>
                  </a:lnTo>
                  <a:lnTo>
                    <a:pt x="368" y="66"/>
                  </a:lnTo>
                  <a:lnTo>
                    <a:pt x="437" y="43"/>
                  </a:lnTo>
                  <a:lnTo>
                    <a:pt x="507" y="25"/>
                  </a:lnTo>
                  <a:lnTo>
                    <a:pt x="578" y="12"/>
                  </a:lnTo>
                  <a:lnTo>
                    <a:pt x="649" y="4"/>
                  </a:lnTo>
                  <a:lnTo>
                    <a:pt x="721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108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  <p:sp>
          <p:nvSpPr>
            <p:cNvPr id="48" name="Freeform 479">
              <a:extLst>
                <a:ext uri="{FF2B5EF4-FFF2-40B4-BE49-F238E27FC236}">
                  <a16:creationId xmlns:a16="http://schemas.microsoft.com/office/drawing/2014/main" id="{450CAA63-9482-A71F-815C-E8EFCE4AF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6592" y="3444566"/>
              <a:ext cx="2820930" cy="2408045"/>
            </a:xfrm>
            <a:custGeom>
              <a:avLst/>
              <a:gdLst/>
              <a:ahLst/>
              <a:cxnLst>
                <a:cxn ang="0">
                  <a:pos x="1818" y="47"/>
                </a:cxn>
                <a:cxn ang="0">
                  <a:pos x="1896" y="147"/>
                </a:cxn>
                <a:cxn ang="0">
                  <a:pos x="1960" y="255"/>
                </a:cxn>
                <a:cxn ang="0">
                  <a:pos x="2011" y="368"/>
                </a:cxn>
                <a:cxn ang="0">
                  <a:pos x="2052" y="507"/>
                </a:cxn>
                <a:cxn ang="0">
                  <a:pos x="2074" y="649"/>
                </a:cxn>
                <a:cxn ang="0">
                  <a:pos x="2076" y="792"/>
                </a:cxn>
                <a:cxn ang="0">
                  <a:pos x="2057" y="935"/>
                </a:cxn>
                <a:cxn ang="0">
                  <a:pos x="2022" y="1069"/>
                </a:cxn>
                <a:cxn ang="0">
                  <a:pos x="1972" y="1192"/>
                </a:cxn>
                <a:cxn ang="0">
                  <a:pos x="1904" y="1309"/>
                </a:cxn>
                <a:cxn ang="0">
                  <a:pos x="1821" y="1417"/>
                </a:cxn>
                <a:cxn ang="0">
                  <a:pos x="1726" y="1514"/>
                </a:cxn>
                <a:cxn ang="0">
                  <a:pos x="1625" y="1592"/>
                </a:cxn>
                <a:cxn ang="0">
                  <a:pos x="1518" y="1656"/>
                </a:cxn>
                <a:cxn ang="0">
                  <a:pos x="1404" y="1707"/>
                </a:cxn>
                <a:cxn ang="0">
                  <a:pos x="1279" y="1746"/>
                </a:cxn>
                <a:cxn ang="0">
                  <a:pos x="1151" y="1767"/>
                </a:cxn>
                <a:cxn ang="0">
                  <a:pos x="1021" y="1773"/>
                </a:cxn>
                <a:cxn ang="0">
                  <a:pos x="891" y="1763"/>
                </a:cxn>
                <a:cxn ang="0">
                  <a:pos x="764" y="1736"/>
                </a:cxn>
                <a:cxn ang="0">
                  <a:pos x="639" y="1694"/>
                </a:cxn>
                <a:cxn ang="0">
                  <a:pos x="521" y="1635"/>
                </a:cxn>
                <a:cxn ang="0">
                  <a:pos x="408" y="1560"/>
                </a:cxn>
                <a:cxn ang="0">
                  <a:pos x="304" y="1469"/>
                </a:cxn>
                <a:cxn ang="0">
                  <a:pos x="213" y="1365"/>
                </a:cxn>
                <a:cxn ang="0">
                  <a:pos x="138" y="1252"/>
                </a:cxn>
                <a:cxn ang="0">
                  <a:pos x="79" y="1134"/>
                </a:cxn>
                <a:cxn ang="0">
                  <a:pos x="37" y="1009"/>
                </a:cxn>
                <a:cxn ang="0">
                  <a:pos x="10" y="882"/>
                </a:cxn>
                <a:cxn ang="0">
                  <a:pos x="0" y="752"/>
                </a:cxn>
                <a:cxn ang="0">
                  <a:pos x="6" y="622"/>
                </a:cxn>
                <a:cxn ang="0">
                  <a:pos x="27" y="494"/>
                </a:cxn>
                <a:cxn ang="0">
                  <a:pos x="66" y="368"/>
                </a:cxn>
                <a:cxn ang="0">
                  <a:pos x="117" y="481"/>
                </a:cxn>
                <a:cxn ang="0">
                  <a:pos x="181" y="589"/>
                </a:cxn>
                <a:cxn ang="0">
                  <a:pos x="259" y="690"/>
                </a:cxn>
                <a:cxn ang="0">
                  <a:pos x="356" y="785"/>
                </a:cxn>
                <a:cxn ang="0">
                  <a:pos x="464" y="869"/>
                </a:cxn>
                <a:cxn ang="0">
                  <a:pos x="581" y="936"/>
                </a:cxn>
                <a:cxn ang="0">
                  <a:pos x="704" y="987"/>
                </a:cxn>
                <a:cxn ang="0">
                  <a:pos x="838" y="1022"/>
                </a:cxn>
                <a:cxn ang="0">
                  <a:pos x="981" y="1040"/>
                </a:cxn>
                <a:cxn ang="0">
                  <a:pos x="1124" y="1038"/>
                </a:cxn>
                <a:cxn ang="0">
                  <a:pos x="1266" y="1016"/>
                </a:cxn>
                <a:cxn ang="0">
                  <a:pos x="1404" y="975"/>
                </a:cxn>
                <a:cxn ang="0">
                  <a:pos x="1517" y="925"/>
                </a:cxn>
                <a:cxn ang="0">
                  <a:pos x="1624" y="860"/>
                </a:cxn>
                <a:cxn ang="0">
                  <a:pos x="1724" y="783"/>
                </a:cxn>
                <a:cxn ang="0">
                  <a:pos x="1772" y="738"/>
                </a:cxn>
                <a:cxn ang="0">
                  <a:pos x="1806" y="700"/>
                </a:cxn>
                <a:cxn ang="0">
                  <a:pos x="1861" y="619"/>
                </a:cxn>
                <a:cxn ang="0">
                  <a:pos x="1899" y="531"/>
                </a:cxn>
                <a:cxn ang="0">
                  <a:pos x="1921" y="439"/>
                </a:cxn>
                <a:cxn ang="0">
                  <a:pos x="1925" y="345"/>
                </a:cxn>
                <a:cxn ang="0">
                  <a:pos x="1912" y="251"/>
                </a:cxn>
                <a:cxn ang="0">
                  <a:pos x="1883" y="161"/>
                </a:cxn>
                <a:cxn ang="0">
                  <a:pos x="1837" y="76"/>
                </a:cxn>
                <a:cxn ang="0">
                  <a:pos x="1773" y="0"/>
                </a:cxn>
              </a:cxnLst>
              <a:rect l="0" t="0" r="r" b="b"/>
              <a:pathLst>
                <a:path w="2077" h="1773">
                  <a:moveTo>
                    <a:pt x="1773" y="0"/>
                  </a:moveTo>
                  <a:lnTo>
                    <a:pt x="1818" y="47"/>
                  </a:lnTo>
                  <a:lnTo>
                    <a:pt x="1859" y="97"/>
                  </a:lnTo>
                  <a:lnTo>
                    <a:pt x="1896" y="147"/>
                  </a:lnTo>
                  <a:lnTo>
                    <a:pt x="1930" y="201"/>
                  </a:lnTo>
                  <a:lnTo>
                    <a:pt x="1960" y="255"/>
                  </a:lnTo>
                  <a:lnTo>
                    <a:pt x="1988" y="311"/>
                  </a:lnTo>
                  <a:lnTo>
                    <a:pt x="2011" y="368"/>
                  </a:lnTo>
                  <a:lnTo>
                    <a:pt x="2034" y="437"/>
                  </a:lnTo>
                  <a:lnTo>
                    <a:pt x="2052" y="507"/>
                  </a:lnTo>
                  <a:lnTo>
                    <a:pt x="2065" y="577"/>
                  </a:lnTo>
                  <a:lnTo>
                    <a:pt x="2074" y="649"/>
                  </a:lnTo>
                  <a:lnTo>
                    <a:pt x="2077" y="721"/>
                  </a:lnTo>
                  <a:lnTo>
                    <a:pt x="2076" y="792"/>
                  </a:lnTo>
                  <a:lnTo>
                    <a:pt x="2069" y="864"/>
                  </a:lnTo>
                  <a:lnTo>
                    <a:pt x="2057" y="935"/>
                  </a:lnTo>
                  <a:lnTo>
                    <a:pt x="2041" y="1005"/>
                  </a:lnTo>
                  <a:lnTo>
                    <a:pt x="2022" y="1069"/>
                  </a:lnTo>
                  <a:lnTo>
                    <a:pt x="1999" y="1131"/>
                  </a:lnTo>
                  <a:lnTo>
                    <a:pt x="1972" y="1192"/>
                  </a:lnTo>
                  <a:lnTo>
                    <a:pt x="1940" y="1251"/>
                  </a:lnTo>
                  <a:lnTo>
                    <a:pt x="1904" y="1309"/>
                  </a:lnTo>
                  <a:lnTo>
                    <a:pt x="1865" y="1364"/>
                  </a:lnTo>
                  <a:lnTo>
                    <a:pt x="1821" y="1417"/>
                  </a:lnTo>
                  <a:lnTo>
                    <a:pt x="1773" y="1469"/>
                  </a:lnTo>
                  <a:lnTo>
                    <a:pt x="1726" y="1514"/>
                  </a:lnTo>
                  <a:lnTo>
                    <a:pt x="1676" y="1555"/>
                  </a:lnTo>
                  <a:lnTo>
                    <a:pt x="1625" y="1592"/>
                  </a:lnTo>
                  <a:lnTo>
                    <a:pt x="1572" y="1626"/>
                  </a:lnTo>
                  <a:lnTo>
                    <a:pt x="1518" y="1656"/>
                  </a:lnTo>
                  <a:lnTo>
                    <a:pt x="1462" y="1684"/>
                  </a:lnTo>
                  <a:lnTo>
                    <a:pt x="1404" y="1707"/>
                  </a:lnTo>
                  <a:lnTo>
                    <a:pt x="1342" y="1729"/>
                  </a:lnTo>
                  <a:lnTo>
                    <a:pt x="1279" y="1746"/>
                  </a:lnTo>
                  <a:lnTo>
                    <a:pt x="1215" y="1759"/>
                  </a:lnTo>
                  <a:lnTo>
                    <a:pt x="1151" y="1767"/>
                  </a:lnTo>
                  <a:lnTo>
                    <a:pt x="1086" y="1772"/>
                  </a:lnTo>
                  <a:lnTo>
                    <a:pt x="1021" y="1773"/>
                  </a:lnTo>
                  <a:lnTo>
                    <a:pt x="956" y="1770"/>
                  </a:lnTo>
                  <a:lnTo>
                    <a:pt x="891" y="1763"/>
                  </a:lnTo>
                  <a:lnTo>
                    <a:pt x="827" y="1752"/>
                  </a:lnTo>
                  <a:lnTo>
                    <a:pt x="764" y="1736"/>
                  </a:lnTo>
                  <a:lnTo>
                    <a:pt x="701" y="1717"/>
                  </a:lnTo>
                  <a:lnTo>
                    <a:pt x="639" y="1694"/>
                  </a:lnTo>
                  <a:lnTo>
                    <a:pt x="579" y="1667"/>
                  </a:lnTo>
                  <a:lnTo>
                    <a:pt x="521" y="1635"/>
                  </a:lnTo>
                  <a:lnTo>
                    <a:pt x="463" y="1600"/>
                  </a:lnTo>
                  <a:lnTo>
                    <a:pt x="408" y="1560"/>
                  </a:lnTo>
                  <a:lnTo>
                    <a:pt x="355" y="1516"/>
                  </a:lnTo>
                  <a:lnTo>
                    <a:pt x="304" y="1469"/>
                  </a:lnTo>
                  <a:lnTo>
                    <a:pt x="257" y="1418"/>
                  </a:lnTo>
                  <a:lnTo>
                    <a:pt x="213" y="1365"/>
                  </a:lnTo>
                  <a:lnTo>
                    <a:pt x="174" y="1310"/>
                  </a:lnTo>
                  <a:lnTo>
                    <a:pt x="138" y="1252"/>
                  </a:lnTo>
                  <a:lnTo>
                    <a:pt x="106" y="1194"/>
                  </a:lnTo>
                  <a:lnTo>
                    <a:pt x="79" y="1134"/>
                  </a:lnTo>
                  <a:lnTo>
                    <a:pt x="56" y="1072"/>
                  </a:lnTo>
                  <a:lnTo>
                    <a:pt x="37" y="1009"/>
                  </a:lnTo>
                  <a:lnTo>
                    <a:pt x="21" y="946"/>
                  </a:lnTo>
                  <a:lnTo>
                    <a:pt x="10" y="882"/>
                  </a:lnTo>
                  <a:lnTo>
                    <a:pt x="3" y="817"/>
                  </a:lnTo>
                  <a:lnTo>
                    <a:pt x="0" y="752"/>
                  </a:lnTo>
                  <a:lnTo>
                    <a:pt x="1" y="687"/>
                  </a:lnTo>
                  <a:lnTo>
                    <a:pt x="6" y="622"/>
                  </a:lnTo>
                  <a:lnTo>
                    <a:pt x="15" y="558"/>
                  </a:lnTo>
                  <a:lnTo>
                    <a:pt x="27" y="494"/>
                  </a:lnTo>
                  <a:lnTo>
                    <a:pt x="45" y="430"/>
                  </a:lnTo>
                  <a:lnTo>
                    <a:pt x="66" y="368"/>
                  </a:lnTo>
                  <a:lnTo>
                    <a:pt x="89" y="425"/>
                  </a:lnTo>
                  <a:lnTo>
                    <a:pt x="117" y="481"/>
                  </a:lnTo>
                  <a:lnTo>
                    <a:pt x="147" y="536"/>
                  </a:lnTo>
                  <a:lnTo>
                    <a:pt x="181" y="589"/>
                  </a:lnTo>
                  <a:lnTo>
                    <a:pt x="218" y="640"/>
                  </a:lnTo>
                  <a:lnTo>
                    <a:pt x="259" y="690"/>
                  </a:lnTo>
                  <a:lnTo>
                    <a:pt x="304" y="737"/>
                  </a:lnTo>
                  <a:lnTo>
                    <a:pt x="356" y="785"/>
                  </a:lnTo>
                  <a:lnTo>
                    <a:pt x="409" y="829"/>
                  </a:lnTo>
                  <a:lnTo>
                    <a:pt x="464" y="869"/>
                  </a:lnTo>
                  <a:lnTo>
                    <a:pt x="522" y="904"/>
                  </a:lnTo>
                  <a:lnTo>
                    <a:pt x="581" y="936"/>
                  </a:lnTo>
                  <a:lnTo>
                    <a:pt x="642" y="963"/>
                  </a:lnTo>
                  <a:lnTo>
                    <a:pt x="704" y="987"/>
                  </a:lnTo>
                  <a:lnTo>
                    <a:pt x="767" y="1005"/>
                  </a:lnTo>
                  <a:lnTo>
                    <a:pt x="838" y="1022"/>
                  </a:lnTo>
                  <a:lnTo>
                    <a:pt x="909" y="1033"/>
                  </a:lnTo>
                  <a:lnTo>
                    <a:pt x="981" y="1040"/>
                  </a:lnTo>
                  <a:lnTo>
                    <a:pt x="1052" y="1042"/>
                  </a:lnTo>
                  <a:lnTo>
                    <a:pt x="1124" y="1038"/>
                  </a:lnTo>
                  <a:lnTo>
                    <a:pt x="1195" y="1030"/>
                  </a:lnTo>
                  <a:lnTo>
                    <a:pt x="1266" y="1016"/>
                  </a:lnTo>
                  <a:lnTo>
                    <a:pt x="1336" y="998"/>
                  </a:lnTo>
                  <a:lnTo>
                    <a:pt x="1404" y="975"/>
                  </a:lnTo>
                  <a:lnTo>
                    <a:pt x="1461" y="951"/>
                  </a:lnTo>
                  <a:lnTo>
                    <a:pt x="1517" y="925"/>
                  </a:lnTo>
                  <a:lnTo>
                    <a:pt x="1571" y="895"/>
                  </a:lnTo>
                  <a:lnTo>
                    <a:pt x="1624" y="860"/>
                  </a:lnTo>
                  <a:lnTo>
                    <a:pt x="1675" y="823"/>
                  </a:lnTo>
                  <a:lnTo>
                    <a:pt x="1724" y="783"/>
                  </a:lnTo>
                  <a:lnTo>
                    <a:pt x="1771" y="738"/>
                  </a:lnTo>
                  <a:lnTo>
                    <a:pt x="1772" y="738"/>
                  </a:lnTo>
                  <a:lnTo>
                    <a:pt x="1772" y="737"/>
                  </a:lnTo>
                  <a:lnTo>
                    <a:pt x="1806" y="700"/>
                  </a:lnTo>
                  <a:lnTo>
                    <a:pt x="1836" y="661"/>
                  </a:lnTo>
                  <a:lnTo>
                    <a:pt x="1861" y="619"/>
                  </a:lnTo>
                  <a:lnTo>
                    <a:pt x="1882" y="576"/>
                  </a:lnTo>
                  <a:lnTo>
                    <a:pt x="1899" y="531"/>
                  </a:lnTo>
                  <a:lnTo>
                    <a:pt x="1912" y="485"/>
                  </a:lnTo>
                  <a:lnTo>
                    <a:pt x="1921" y="439"/>
                  </a:lnTo>
                  <a:lnTo>
                    <a:pt x="1925" y="392"/>
                  </a:lnTo>
                  <a:lnTo>
                    <a:pt x="1925" y="345"/>
                  </a:lnTo>
                  <a:lnTo>
                    <a:pt x="1921" y="298"/>
                  </a:lnTo>
                  <a:lnTo>
                    <a:pt x="1912" y="251"/>
                  </a:lnTo>
                  <a:lnTo>
                    <a:pt x="1899" y="206"/>
                  </a:lnTo>
                  <a:lnTo>
                    <a:pt x="1883" y="161"/>
                  </a:lnTo>
                  <a:lnTo>
                    <a:pt x="1861" y="118"/>
                  </a:lnTo>
                  <a:lnTo>
                    <a:pt x="1837" y="76"/>
                  </a:lnTo>
                  <a:lnTo>
                    <a:pt x="1806" y="37"/>
                  </a:lnTo>
                  <a:lnTo>
                    <a:pt x="1773" y="0"/>
                  </a:lnTo>
                  <a:close/>
                </a:path>
              </a:pathLst>
            </a:custGeom>
            <a:grpFill/>
            <a:ln w="25400">
              <a:gradFill flip="none" rotWithShape="1">
                <a:gsLst>
                  <a:gs pos="1000">
                    <a:srgbClr val="0293F2">
                      <a:alpha val="58000"/>
                    </a:srgbClr>
                  </a:gs>
                  <a:gs pos="75000">
                    <a:srgbClr val="0293F2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prstDash val="solid"/>
              <a:round/>
              <a:headEnd/>
              <a:tailEnd/>
            </a:ln>
            <a:effectLst>
              <a:innerShdw blurRad="431800" dist="317500" dir="16200000">
                <a:prstClr val="black">
                  <a:alpha val="2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4000">
                      <a:prstClr val="white"/>
                    </a:gs>
                    <a:gs pos="10667">
                      <a:prstClr val="white"/>
                    </a:gs>
                  </a:gsLst>
                  <a:lin ang="5400000" scaled="0"/>
                </a:gradFill>
                <a:effectLst/>
                <a:uLnTx/>
                <a:uFillTx/>
                <a:latin typeface="OPPOSans L" panose="00020600040101010101" pitchFamily="18" charset="-122"/>
              </a:endParaRPr>
            </a:p>
          </p:txBody>
        </p:sp>
      </p:grpSp>
      <p:sp>
        <p:nvSpPr>
          <p:cNvPr id="49" name="Text Box 22">
            <a:extLst>
              <a:ext uri="{FF2B5EF4-FFF2-40B4-BE49-F238E27FC236}">
                <a16:creationId xmlns:a16="http://schemas.microsoft.com/office/drawing/2014/main" id="{388B2FF4-D04D-A09A-82A9-5115D561E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14" y="8675465"/>
            <a:ext cx="2793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0" name="Text Box 23">
            <a:extLst>
              <a:ext uri="{FF2B5EF4-FFF2-40B4-BE49-F238E27FC236}">
                <a16:creationId xmlns:a16="http://schemas.microsoft.com/office/drawing/2014/main" id="{B21B921E-2030-36C4-A69F-877116C99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15" y="9011563"/>
            <a:ext cx="2793985" cy="79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51" name="直接连接符 58">
            <a:extLst>
              <a:ext uri="{FF2B5EF4-FFF2-40B4-BE49-F238E27FC236}">
                <a16:creationId xmlns:a16="http://schemas.microsoft.com/office/drawing/2014/main" id="{F61D80AD-C41D-4A77-6C98-1378C6C49139}"/>
              </a:ext>
            </a:extLst>
          </p:cNvPr>
          <p:cNvCxnSpPr>
            <a:cxnSpLocks/>
          </p:cNvCxnSpPr>
          <p:nvPr/>
        </p:nvCxnSpPr>
        <p:spPr>
          <a:xfrm>
            <a:off x="8395072" y="9140591"/>
            <a:ext cx="341756" cy="29004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8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9">
            <a:extLst>
              <a:ext uri="{FF2B5EF4-FFF2-40B4-BE49-F238E27FC236}">
                <a16:creationId xmlns:a16="http://schemas.microsoft.com/office/drawing/2014/main" id="{F91B10F7-F11D-458C-54B7-F4BAE3F12C08}"/>
              </a:ext>
            </a:extLst>
          </p:cNvPr>
          <p:cNvCxnSpPr>
            <a:cxnSpLocks/>
          </p:cNvCxnSpPr>
          <p:nvPr/>
        </p:nvCxnSpPr>
        <p:spPr>
          <a:xfrm flipH="1">
            <a:off x="8736829" y="9430637"/>
            <a:ext cx="656785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22">
            <a:extLst>
              <a:ext uri="{FF2B5EF4-FFF2-40B4-BE49-F238E27FC236}">
                <a16:creationId xmlns:a16="http://schemas.microsoft.com/office/drawing/2014/main" id="{9515D428-3734-780B-02DB-261BCF21BD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638" y="-6762038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4" name="Text Box 23">
            <a:extLst>
              <a:ext uri="{FF2B5EF4-FFF2-40B4-BE49-F238E27FC236}">
                <a16:creationId xmlns:a16="http://schemas.microsoft.com/office/drawing/2014/main" id="{FADAE153-406E-87DC-235B-CACB91AC8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1939" y="-6419043"/>
            <a:ext cx="2937092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5" name="Text Box 22">
            <a:extLst>
              <a:ext uri="{FF2B5EF4-FFF2-40B4-BE49-F238E27FC236}">
                <a16:creationId xmlns:a16="http://schemas.microsoft.com/office/drawing/2014/main" id="{DA0246E4-A2D9-D3F9-B98D-F2FF01B6A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97534" y="102780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6" name="Text Box 23">
            <a:extLst>
              <a:ext uri="{FF2B5EF4-FFF2-40B4-BE49-F238E27FC236}">
                <a16:creationId xmlns:a16="http://schemas.microsoft.com/office/drawing/2014/main" id="{46F6B0EF-34AB-69DE-1BBE-F6490A710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97536" y="445776"/>
            <a:ext cx="2793985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just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just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7" name="Text Box 22">
            <a:extLst>
              <a:ext uri="{FF2B5EF4-FFF2-40B4-BE49-F238E27FC236}">
                <a16:creationId xmlns:a16="http://schemas.microsoft.com/office/drawing/2014/main" id="{02B22951-56A6-7203-7801-D7CE4CC09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275278" y="287446"/>
            <a:ext cx="275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58" name="Text Box 23">
            <a:extLst>
              <a:ext uri="{FF2B5EF4-FFF2-40B4-BE49-F238E27FC236}">
                <a16:creationId xmlns:a16="http://schemas.microsoft.com/office/drawing/2014/main" id="{BC88D9D0-2E3C-E39B-0B64-00F3783E2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309561" y="630442"/>
            <a:ext cx="2793985" cy="1029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59" name="Text Box 22">
            <a:extLst>
              <a:ext uri="{FF2B5EF4-FFF2-40B4-BE49-F238E27FC236}">
                <a16:creationId xmlns:a16="http://schemas.microsoft.com/office/drawing/2014/main" id="{B52B56A5-129B-5B9A-145F-0A81E1DE2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498367" y="8804491"/>
            <a:ext cx="35826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143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标题</a:t>
            </a:r>
          </a:p>
        </p:txBody>
      </p:sp>
      <p:sp>
        <p:nvSpPr>
          <p:cNvPr id="60" name="Text Box 23">
            <a:extLst>
              <a:ext uri="{FF2B5EF4-FFF2-40B4-BE49-F238E27FC236}">
                <a16:creationId xmlns:a16="http://schemas.microsoft.com/office/drawing/2014/main" id="{223F08E7-6FE2-ADE9-ABA1-C5620167E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09717" y="9140591"/>
            <a:ext cx="2793985" cy="79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defPPr>
              <a:defRPr lang="en-US"/>
            </a:defPPr>
            <a:lvl1pPr marL="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4571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r" defTabSz="914377">
              <a:lnSpc>
                <a:spcPct val="13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这里填写你要阐述的内容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61" name="直接连接符 64">
            <a:extLst>
              <a:ext uri="{FF2B5EF4-FFF2-40B4-BE49-F238E27FC236}">
                <a16:creationId xmlns:a16="http://schemas.microsoft.com/office/drawing/2014/main" id="{174EE88A-7551-900E-5E48-D14D489DF530}"/>
              </a:ext>
            </a:extLst>
          </p:cNvPr>
          <p:cNvCxnSpPr>
            <a:cxnSpLocks/>
          </p:cNvCxnSpPr>
          <p:nvPr/>
        </p:nvCxnSpPr>
        <p:spPr>
          <a:xfrm flipV="1">
            <a:off x="13497673" y="836474"/>
            <a:ext cx="275767" cy="47990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5">
            <a:extLst>
              <a:ext uri="{FF2B5EF4-FFF2-40B4-BE49-F238E27FC236}">
                <a16:creationId xmlns:a16="http://schemas.microsoft.com/office/drawing/2014/main" id="{58E0E165-5A35-07E7-50F0-C2C5A050663E}"/>
              </a:ext>
            </a:extLst>
          </p:cNvPr>
          <p:cNvCxnSpPr>
            <a:cxnSpLocks/>
          </p:cNvCxnSpPr>
          <p:nvPr/>
        </p:nvCxnSpPr>
        <p:spPr>
          <a:xfrm flipH="1" flipV="1">
            <a:off x="13773440" y="836474"/>
            <a:ext cx="906089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7">
            <a:extLst>
              <a:ext uri="{FF2B5EF4-FFF2-40B4-BE49-F238E27FC236}">
                <a16:creationId xmlns:a16="http://schemas.microsoft.com/office/drawing/2014/main" id="{465DFDFF-E6BF-60C2-82CD-A696E0AEB8F4}"/>
              </a:ext>
            </a:extLst>
          </p:cNvPr>
          <p:cNvCxnSpPr>
            <a:cxnSpLocks/>
          </p:cNvCxnSpPr>
          <p:nvPr/>
        </p:nvCxnSpPr>
        <p:spPr>
          <a:xfrm flipH="1" flipV="1">
            <a:off x="-691480" y="1021140"/>
            <a:ext cx="275767" cy="47990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8">
            <a:extLst>
              <a:ext uri="{FF2B5EF4-FFF2-40B4-BE49-F238E27FC236}">
                <a16:creationId xmlns:a16="http://schemas.microsoft.com/office/drawing/2014/main" id="{7A873EB5-374C-59CB-905F-2D5E0708EA4C}"/>
              </a:ext>
            </a:extLst>
          </p:cNvPr>
          <p:cNvCxnSpPr>
            <a:cxnSpLocks/>
          </p:cNvCxnSpPr>
          <p:nvPr/>
        </p:nvCxnSpPr>
        <p:spPr>
          <a:xfrm flipV="1">
            <a:off x="-1597569" y="1021140"/>
            <a:ext cx="906089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70">
            <a:extLst>
              <a:ext uri="{FF2B5EF4-FFF2-40B4-BE49-F238E27FC236}">
                <a16:creationId xmlns:a16="http://schemas.microsoft.com/office/drawing/2014/main" id="{6F117DA8-DFB2-050E-0F32-0CD961A7C13C}"/>
              </a:ext>
            </a:extLst>
          </p:cNvPr>
          <p:cNvCxnSpPr>
            <a:cxnSpLocks/>
          </p:cNvCxnSpPr>
          <p:nvPr/>
        </p:nvCxnSpPr>
        <p:spPr>
          <a:xfrm flipH="1">
            <a:off x="2740618" y="9288808"/>
            <a:ext cx="339721" cy="290047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86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71">
            <a:extLst>
              <a:ext uri="{FF2B5EF4-FFF2-40B4-BE49-F238E27FC236}">
                <a16:creationId xmlns:a16="http://schemas.microsoft.com/office/drawing/2014/main" id="{FE018CE4-4A7B-6D34-8596-A737F03BA1EE}"/>
              </a:ext>
            </a:extLst>
          </p:cNvPr>
          <p:cNvCxnSpPr>
            <a:cxnSpLocks/>
          </p:cNvCxnSpPr>
          <p:nvPr/>
        </p:nvCxnSpPr>
        <p:spPr>
          <a:xfrm>
            <a:off x="2086467" y="9578853"/>
            <a:ext cx="654151" cy="0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76">
            <a:extLst>
              <a:ext uri="{FF2B5EF4-FFF2-40B4-BE49-F238E27FC236}">
                <a16:creationId xmlns:a16="http://schemas.microsoft.com/office/drawing/2014/main" id="{41F9DC12-6AB3-B401-D636-19F7D0392406}"/>
              </a:ext>
            </a:extLst>
          </p:cNvPr>
          <p:cNvCxnSpPr>
            <a:cxnSpLocks/>
          </p:cNvCxnSpPr>
          <p:nvPr/>
        </p:nvCxnSpPr>
        <p:spPr>
          <a:xfrm flipH="1" flipV="1">
            <a:off x="6163540" y="-5446034"/>
            <a:ext cx="1" cy="227703"/>
          </a:xfrm>
          <a:prstGeom prst="line">
            <a:avLst/>
          </a:prstGeom>
          <a:ln w="15875" cap="rnd"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59000">
                  <a:schemeClr val="accent1"/>
                </a:gs>
              </a:gsLst>
              <a:lin ang="54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77">
            <a:extLst>
              <a:ext uri="{FF2B5EF4-FFF2-40B4-BE49-F238E27FC236}">
                <a16:creationId xmlns:a16="http://schemas.microsoft.com/office/drawing/2014/main" id="{B6AC2407-0615-79FB-08F8-54ED0A1A6BC2}"/>
              </a:ext>
            </a:extLst>
          </p:cNvPr>
          <p:cNvCxnSpPr>
            <a:cxnSpLocks/>
          </p:cNvCxnSpPr>
          <p:nvPr/>
        </p:nvCxnSpPr>
        <p:spPr>
          <a:xfrm flipH="1">
            <a:off x="5306569" y="-5460547"/>
            <a:ext cx="1713939" cy="6295"/>
          </a:xfrm>
          <a:prstGeom prst="line">
            <a:avLst/>
          </a:prstGeom>
          <a:ln w="15875" cap="rnd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查看图片">
            <a:extLst>
              <a:ext uri="{FF2B5EF4-FFF2-40B4-BE49-F238E27FC236}">
                <a16:creationId xmlns:a16="http://schemas.microsoft.com/office/drawing/2014/main" id="{6B721FCF-C97A-1E71-0343-5A78A4329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816" y="-4027167"/>
            <a:ext cx="3653549" cy="205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矩形 44">
            <a:extLst>
              <a:ext uri="{FF2B5EF4-FFF2-40B4-BE49-F238E27FC236}">
                <a16:creationId xmlns:a16="http://schemas.microsoft.com/office/drawing/2014/main" id="{4971FDCB-42C4-2434-6AC7-24E45E720E63}"/>
              </a:ext>
            </a:extLst>
          </p:cNvPr>
          <p:cNvSpPr/>
          <p:nvPr/>
        </p:nvSpPr>
        <p:spPr>
          <a:xfrm>
            <a:off x="874712" y="3473341"/>
            <a:ext cx="10434547" cy="2771775"/>
          </a:xfrm>
          <a:prstGeom prst="roundRect">
            <a:avLst>
              <a:gd name="adj" fmla="val 4925"/>
            </a:avLst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100000">
                <a:schemeClr val="accent2">
                  <a:lumMod val="50000"/>
                  <a:alpha val="2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graphicFrame>
        <p:nvGraphicFramePr>
          <p:cNvPr id="71" name="图表 70">
            <a:extLst>
              <a:ext uri="{FF2B5EF4-FFF2-40B4-BE49-F238E27FC236}">
                <a16:creationId xmlns:a16="http://schemas.microsoft.com/office/drawing/2014/main" id="{12360296-392F-979E-048C-E7B22974B6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0494761"/>
              </p:ext>
            </p:extLst>
          </p:nvPr>
        </p:nvGraphicFramePr>
        <p:xfrm>
          <a:off x="538317" y="1324618"/>
          <a:ext cx="11012130" cy="49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2" name="文本框 71">
            <a:extLst>
              <a:ext uri="{FF2B5EF4-FFF2-40B4-BE49-F238E27FC236}">
                <a16:creationId xmlns:a16="http://schemas.microsoft.com/office/drawing/2014/main" id="{883B3FB9-0EF7-2B90-C1D9-42D8B7A699C2}"/>
              </a:ext>
            </a:extLst>
          </p:cNvPr>
          <p:cNvSpPr txBox="1"/>
          <p:nvPr/>
        </p:nvSpPr>
        <p:spPr>
          <a:xfrm>
            <a:off x="1130075" y="1242429"/>
            <a:ext cx="2780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D3847">
                    <a:lumMod val="20000"/>
                    <a:lumOff val="80000"/>
                  </a:srgbClr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rPr>
              <a:t>表格</a:t>
            </a:r>
            <a:r>
              <a:rPr lang="zh-CN" altLang="en-US" dirty="0">
                <a:solidFill>
                  <a:srgbClr val="2D3847">
                    <a:lumMod val="20000"/>
                    <a:lumOff val="80000"/>
                  </a:srgbClr>
                </a:solidFill>
                <a:latin typeface="OPPOSans R" panose="00020600040101010101" pitchFamily="18" charset="-122"/>
                <a:ea typeface="思源黑体 CN Regular"/>
              </a:rPr>
              <a:t>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D3847">
                  <a:lumMod val="20000"/>
                  <a:lumOff val="80000"/>
                </a:srgbClr>
              </a:solidFill>
              <a:effectLst/>
              <a:uLnTx/>
              <a:uFillTx/>
              <a:latin typeface="OPPOSans R" panose="00020600040101010101" pitchFamily="18" charset="-122"/>
              <a:ea typeface="思源黑体 CN Regular"/>
              <a:cs typeface="+mn-cs"/>
            </a:endParaRPr>
          </a:p>
        </p:txBody>
      </p:sp>
      <p:pic>
        <p:nvPicPr>
          <p:cNvPr id="73" name="图片 72" descr="Experiments with Tra_ui7qnd">
            <a:extLst>
              <a:ext uri="{FF2B5EF4-FFF2-40B4-BE49-F238E27FC236}">
                <a16:creationId xmlns:a16="http://schemas.microsoft.com/office/drawing/2014/main" id="{32E256CE-CB36-D164-1159-776D8239936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577" b="32"/>
          <a:stretch/>
        </p:blipFill>
        <p:spPr>
          <a:xfrm>
            <a:off x="12192000" y="4086225"/>
            <a:ext cx="12192000" cy="2771775"/>
          </a:xfrm>
          <a:prstGeom prst="rect">
            <a:avLst/>
          </a:prstGeom>
        </p:spPr>
      </p:pic>
      <p:pic>
        <p:nvPicPr>
          <p:cNvPr id="74" name="图片 73" descr="Experiments with Tra_ui7qnd">
            <a:extLst>
              <a:ext uri="{FF2B5EF4-FFF2-40B4-BE49-F238E27FC236}">
                <a16:creationId xmlns:a16="http://schemas.microsoft.com/office/drawing/2014/main" id="{7BEE1E7E-4D85-6605-F0EA-4BB29456E921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" b="70855"/>
          <a:stretch/>
        </p:blipFill>
        <p:spPr>
          <a:xfrm>
            <a:off x="-12399856" y="-1379"/>
            <a:ext cx="12192000" cy="199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400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www.51pptmoban.com">
  <a:themeElements>
    <a:clrScheme name="09-科技风01-旁门左道">
      <a:dk1>
        <a:sysClr val="windowText" lastClr="000000"/>
      </a:dk1>
      <a:lt1>
        <a:sysClr val="window" lastClr="FFFFFF"/>
      </a:lt1>
      <a:dk2>
        <a:srgbClr val="14317B"/>
      </a:dk2>
      <a:lt2>
        <a:srgbClr val="DBEFF9"/>
      </a:lt2>
      <a:accent1>
        <a:srgbClr val="03E3EB"/>
      </a:accent1>
      <a:accent2>
        <a:srgbClr val="000C34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1346</Words>
  <Application>Microsoft Office PowerPoint</Application>
  <PresentationFormat>宽屏</PresentationFormat>
  <Paragraphs>474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OPPOSans B</vt:lpstr>
      <vt:lpstr>OPPOSans H</vt:lpstr>
      <vt:lpstr>OPPOSans L</vt:lpstr>
      <vt:lpstr>OPPOSans M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优设标题黑</vt:lpstr>
      <vt:lpstr>Arial</vt:lpstr>
      <vt:lpstr>Bahnschrift SemiBold</vt:lpstr>
      <vt:lpstr>Bahnschrift SemiLight</vt:lpstr>
      <vt:lpstr>Calibri</vt:lpstr>
      <vt:lpstr>Segoe UI Light</vt:lpstr>
      <vt:lpstr>51PPT模板网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动态科技风汇报课件ppt模板</dc:title>
  <dc:creator>源啊圆</dc:creator>
  <cp:keywords>P界达人</cp:keywords>
  <dc:description>www.51pptmoban.com</dc:description>
  <cp:lastModifiedBy>Win user</cp:lastModifiedBy>
  <cp:revision>12</cp:revision>
  <dcterms:created xsi:type="dcterms:W3CDTF">2022-06-26T10:38:23Z</dcterms:created>
  <dcterms:modified xsi:type="dcterms:W3CDTF">2022-10-09T12:49:53Z</dcterms:modified>
</cp:coreProperties>
</file>