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704" r:id="rId3"/>
    <p:sldMasterId id="2147483717" r:id="rId4"/>
  </p:sldMasterIdLst>
  <p:notesMasterIdLst>
    <p:notesMasterId r:id="rId20"/>
  </p:notesMasterIdLst>
  <p:sldIdLst>
    <p:sldId id="474" r:id="rId5"/>
    <p:sldId id="477" r:id="rId6"/>
    <p:sldId id="479" r:id="rId7"/>
    <p:sldId id="480" r:id="rId8"/>
    <p:sldId id="501" r:id="rId9"/>
    <p:sldId id="502" r:id="rId10"/>
    <p:sldId id="503" r:id="rId11"/>
    <p:sldId id="504" r:id="rId12"/>
    <p:sldId id="257" r:id="rId13"/>
    <p:sldId id="258" r:id="rId14"/>
    <p:sldId id="486" r:id="rId15"/>
    <p:sldId id="478" r:id="rId16"/>
    <p:sldId id="487" r:id="rId17"/>
    <p:sldId id="505" r:id="rId18"/>
    <p:sldId id="50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2" d="100"/>
          <a:sy n="82" d="100"/>
        </p:scale>
        <p:origin x="42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solidFill>
                <a:schemeClr val="bg1"/>
              </a:solidFill>
              <a:round/>
              <a:headEnd type="none"/>
            </a:ln>
            <a:effectLst>
              <a:outerShdw blurRad="25400" dist="76200" dir="5400000" algn="t" rotWithShape="0">
                <a:prstClr val="black">
                  <a:alpha val="10000"/>
                </a:prstClr>
              </a:outerShdw>
            </a:effectLst>
          </c:spPr>
          <c:marker>
            <c:symbol val="circle"/>
            <c:size val="4"/>
            <c:spPr>
              <a:solidFill>
                <a:schemeClr val="bg1"/>
              </a:solidFill>
              <a:ln w="9525">
                <a:noFill/>
              </a:ln>
              <a:effectLst>
                <a:outerShdw blurRad="25400" dist="76200" dir="5400000" algn="t" rotWithShape="0">
                  <a:prstClr val="black">
                    <a:alpha val="10000"/>
                  </a:prstClr>
                </a:outerShdw>
              </a:effectLst>
            </c:spPr>
          </c:marker>
          <c:dLbls>
            <c:dLbl>
              <c:idx val="0"/>
              <c:layout>
                <c:manualLayout>
                  <c:x val="-2.568391065892401E-2"/>
                  <c:y val="-7.43781069065872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022-4FD4-9CA6-6A3403530AA3}"/>
                </c:ext>
              </c:extLst>
            </c:dLbl>
            <c:dLbl>
              <c:idx val="1"/>
              <c:layout>
                <c:manualLayout>
                  <c:x val="-0.23289702872736456"/>
                  <c:y val="1.56157281614041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022-4FD4-9CA6-6A3403530AA3}"/>
                </c:ext>
              </c:extLst>
            </c:dLbl>
            <c:dLbl>
              <c:idx val="2"/>
              <c:layout>
                <c:manualLayout>
                  <c:x val="-0.25035843920035988"/>
                  <c:y val="-2.10484268662960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022-4FD4-9CA6-6A3403530AA3}"/>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effectLst>
                      <a:outerShdw blurRad="25400" dist="101600" dir="5400000" algn="t" rotWithShape="0">
                        <a:prstClr val="black">
                          <a:alpha val="8000"/>
                        </a:prstClr>
                      </a:outerShdw>
                    </a:effectLst>
                    <a:latin typeface="MiSans Normal" panose="00000500000000000000" pitchFamily="2" charset="-122"/>
                    <a:ea typeface="MiSans Normal" panose="00000500000000000000" pitchFamily="2"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2011年</c:v>
                </c:pt>
                <c:pt idx="1">
                  <c:v>2014年</c:v>
                </c:pt>
                <c:pt idx="2">
                  <c:v>2018年</c:v>
                </c:pt>
                <c:pt idx="3">
                  <c:v>2020年</c:v>
                </c:pt>
              </c:strCache>
            </c:strRef>
          </c:cat>
          <c:val>
            <c:numRef>
              <c:f>Sheet1!$B$2:$B$5</c:f>
              <c:numCache>
                <c:formatCode>General</c:formatCode>
                <c:ptCount val="4"/>
                <c:pt idx="0">
                  <c:v>2.5479099999999999</c:v>
                </c:pt>
                <c:pt idx="1">
                  <c:v>2.5066199999999998</c:v>
                </c:pt>
                <c:pt idx="2">
                  <c:v>2.3738800000000002</c:v>
                </c:pt>
                <c:pt idx="3">
                  <c:v>2.3511899999999999</c:v>
                </c:pt>
              </c:numCache>
            </c:numRef>
          </c:val>
          <c:smooth val="1"/>
          <c:extLst>
            <c:ext xmlns:c16="http://schemas.microsoft.com/office/drawing/2014/chart" uri="{C3380CC4-5D6E-409C-BE32-E72D297353CC}">
              <c16:uniqueId val="{00000000-A022-4FD4-9CA6-6A3403530AA3}"/>
            </c:ext>
          </c:extLst>
        </c:ser>
        <c:dLbls>
          <c:dLblPos val="t"/>
          <c:showLegendKey val="0"/>
          <c:showVal val="1"/>
          <c:showCatName val="0"/>
          <c:showSerName val="0"/>
          <c:showPercent val="0"/>
          <c:showBubbleSize val="0"/>
        </c:dLbls>
        <c:marker val="1"/>
        <c:smooth val="0"/>
        <c:axId val="1424529568"/>
        <c:axId val="1424521664"/>
      </c:lineChart>
      <c:catAx>
        <c:axId val="1424529568"/>
        <c:scaling>
          <c:orientation val="minMax"/>
        </c:scaling>
        <c:delete val="0"/>
        <c:axPos val="b"/>
        <c:majorGridlines>
          <c:spPr>
            <a:ln w="3175" cap="flat" cmpd="sng" algn="ctr">
              <a:solidFill>
                <a:schemeClr val="tx1">
                  <a:lumMod val="15000"/>
                  <a:lumOff val="85000"/>
                  <a:alpha val="15000"/>
                </a:schemeClr>
              </a:solidFill>
              <a:round/>
            </a:ln>
            <a:effectLst/>
          </c:spPr>
        </c:majorGridlines>
        <c:minorGridlines>
          <c:spPr>
            <a:ln w="3175" cap="flat" cmpd="sng" algn="ctr">
              <a:solidFill>
                <a:schemeClr val="tx1">
                  <a:lumMod val="15000"/>
                  <a:lumOff val="85000"/>
                  <a:alpha val="15000"/>
                </a:schemeClr>
              </a:solidFill>
              <a:round/>
            </a:ln>
            <a:effectLst/>
          </c:spPr>
        </c:min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bg1">
                    <a:alpha val="60000"/>
                  </a:schemeClr>
                </a:solidFill>
                <a:latin typeface="MiSans Normal" panose="00000500000000000000" pitchFamily="2" charset="-122"/>
                <a:ea typeface="MiSans Normal" panose="00000500000000000000" pitchFamily="2" charset="-122"/>
                <a:cs typeface="+mn-cs"/>
              </a:defRPr>
            </a:pPr>
            <a:endParaRPr lang="zh-CN"/>
          </a:p>
        </c:txPr>
        <c:crossAx val="1424521664"/>
        <c:crosses val="autoZero"/>
        <c:auto val="1"/>
        <c:lblAlgn val="ctr"/>
        <c:lblOffset val="100"/>
        <c:noMultiLvlLbl val="0"/>
      </c:catAx>
      <c:valAx>
        <c:axId val="1424521664"/>
        <c:scaling>
          <c:orientation val="minMax"/>
        </c:scaling>
        <c:delete val="0"/>
        <c:axPos val="l"/>
        <c:majorGridlines>
          <c:spPr>
            <a:ln w="3175" cap="flat" cmpd="sng" algn="ctr">
              <a:solidFill>
                <a:schemeClr val="tx1">
                  <a:lumMod val="15000"/>
                  <a:lumOff val="85000"/>
                  <a:alpha val="1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alpha val="60000"/>
                  </a:schemeClr>
                </a:solidFill>
                <a:latin typeface="MiSans Normal" panose="00000500000000000000" pitchFamily="2" charset="-122"/>
                <a:ea typeface="MiSans Normal" panose="00000500000000000000" pitchFamily="2" charset="-122"/>
                <a:cs typeface="+mn-cs"/>
              </a:defRPr>
            </a:pPr>
            <a:endParaRPr lang="zh-CN"/>
          </a:p>
        </c:txPr>
        <c:crossAx val="1424529568"/>
        <c:crosses val="autoZero"/>
        <c:crossBetween val="between"/>
      </c:valAx>
      <c:spPr>
        <a:noFill/>
        <a:ln w="3175">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BE5B73-A783-48D7-A206-29F8295C8CA5}" type="datetimeFigureOut">
              <a:rPr lang="en-US" smtClean="0"/>
              <a:t>10/11/2022</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3A72D4-A42B-4DED-A87E-9349E0DB8003}" type="slidenum">
              <a:rPr lang="en-US" smtClean="0"/>
              <a:t>‹#›</a:t>
            </a:fld>
            <a:endParaRPr lang="en-US"/>
          </a:p>
        </p:txBody>
      </p:sp>
    </p:spTree>
    <p:extLst>
      <p:ext uri="{BB962C8B-B14F-4D97-AF65-F5344CB8AC3E}">
        <p14:creationId xmlns:p14="http://schemas.microsoft.com/office/powerpoint/2010/main" val="1176707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02174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10</a:t>
            </a:fld>
            <a:endParaRPr lang="en-US"/>
          </a:p>
        </p:txBody>
      </p:sp>
    </p:spTree>
    <p:extLst>
      <p:ext uri="{BB962C8B-B14F-4D97-AF65-F5344CB8AC3E}">
        <p14:creationId xmlns:p14="http://schemas.microsoft.com/office/powerpoint/2010/main" val="2454801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11</a:t>
            </a:fld>
            <a:endParaRPr lang="en-US"/>
          </a:p>
        </p:txBody>
      </p:sp>
    </p:spTree>
    <p:extLst>
      <p:ext uri="{BB962C8B-B14F-4D97-AF65-F5344CB8AC3E}">
        <p14:creationId xmlns:p14="http://schemas.microsoft.com/office/powerpoint/2010/main" val="1822662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12</a:t>
            </a:fld>
            <a:endParaRPr lang="en-US"/>
          </a:p>
        </p:txBody>
      </p:sp>
    </p:spTree>
    <p:extLst>
      <p:ext uri="{BB962C8B-B14F-4D97-AF65-F5344CB8AC3E}">
        <p14:creationId xmlns:p14="http://schemas.microsoft.com/office/powerpoint/2010/main" val="413602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13</a:t>
            </a:fld>
            <a:endParaRPr lang="en-US"/>
          </a:p>
        </p:txBody>
      </p:sp>
    </p:spTree>
    <p:extLst>
      <p:ext uri="{BB962C8B-B14F-4D97-AF65-F5344CB8AC3E}">
        <p14:creationId xmlns:p14="http://schemas.microsoft.com/office/powerpoint/2010/main" val="2203688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14</a:t>
            </a:fld>
            <a:endParaRPr lang="en-US"/>
          </a:p>
        </p:txBody>
      </p:sp>
    </p:spTree>
    <p:extLst>
      <p:ext uri="{BB962C8B-B14F-4D97-AF65-F5344CB8AC3E}">
        <p14:creationId xmlns:p14="http://schemas.microsoft.com/office/powerpoint/2010/main" val="2657481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15</a:t>
            </a:fld>
            <a:endParaRPr lang="en-US"/>
          </a:p>
        </p:txBody>
      </p:sp>
    </p:spTree>
    <p:extLst>
      <p:ext uri="{BB962C8B-B14F-4D97-AF65-F5344CB8AC3E}">
        <p14:creationId xmlns:p14="http://schemas.microsoft.com/office/powerpoint/2010/main" val="719577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65370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76273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45874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5</a:t>
            </a:fld>
            <a:endParaRPr lang="en-US"/>
          </a:p>
        </p:txBody>
      </p:sp>
    </p:spTree>
    <p:extLst>
      <p:ext uri="{BB962C8B-B14F-4D97-AF65-F5344CB8AC3E}">
        <p14:creationId xmlns:p14="http://schemas.microsoft.com/office/powerpoint/2010/main" val="923789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6</a:t>
            </a:fld>
            <a:endParaRPr lang="en-US"/>
          </a:p>
        </p:txBody>
      </p:sp>
    </p:spTree>
    <p:extLst>
      <p:ext uri="{BB962C8B-B14F-4D97-AF65-F5344CB8AC3E}">
        <p14:creationId xmlns:p14="http://schemas.microsoft.com/office/powerpoint/2010/main" val="2434816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7</a:t>
            </a:fld>
            <a:endParaRPr lang="en-US"/>
          </a:p>
        </p:txBody>
      </p:sp>
    </p:spTree>
    <p:extLst>
      <p:ext uri="{BB962C8B-B14F-4D97-AF65-F5344CB8AC3E}">
        <p14:creationId xmlns:p14="http://schemas.microsoft.com/office/powerpoint/2010/main" val="23957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8</a:t>
            </a:fld>
            <a:endParaRPr lang="en-US"/>
          </a:p>
        </p:txBody>
      </p:sp>
    </p:spTree>
    <p:extLst>
      <p:ext uri="{BB962C8B-B14F-4D97-AF65-F5344CB8AC3E}">
        <p14:creationId xmlns:p14="http://schemas.microsoft.com/office/powerpoint/2010/main" val="4164298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3A72D4-A42B-4DED-A87E-9349E0DB8003}" type="slidenum">
              <a:rPr lang="en-US" smtClean="0"/>
              <a:t>9</a:t>
            </a:fld>
            <a:endParaRPr lang="en-US"/>
          </a:p>
        </p:txBody>
      </p:sp>
    </p:spTree>
    <p:extLst>
      <p:ext uri="{BB962C8B-B14F-4D97-AF65-F5344CB8AC3E}">
        <p14:creationId xmlns:p14="http://schemas.microsoft.com/office/powerpoint/2010/main" val="3463208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p>
            <a:fld id="{D8E48170-234A-45A9-BA18-EB5F9F299700}" type="datetimeFigureOut">
              <a:rPr lang="zh-CN" altLang="en-US" smtClean="0"/>
              <a:t>2022/10/11</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755069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740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p>
            <a:fld id="{D8E48170-234A-45A9-BA18-EB5F9F299700}" type="datetimeFigureOut">
              <a:rPr lang="zh-CN" altLang="en-US" smtClean="0"/>
              <a:t>2022/10/11</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13587165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p>
            <a:fld id="{D8E48170-234A-45A9-BA18-EB5F9F299700}" type="datetimeFigureOut">
              <a:rPr lang="zh-CN" altLang="en-US" smtClean="0"/>
              <a:t>2022/10/11</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25496885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2022/10/11</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
        <p:nvSpPr>
          <p:cNvPr id="7" name="页面-上">
            <a:extLst>
              <a:ext uri="{FF2B5EF4-FFF2-40B4-BE49-F238E27FC236}">
                <a16:creationId xmlns:a16="http://schemas.microsoft.com/office/drawing/2014/main" id="{90DDE93D-B153-4535-AAD8-1DE5D3FAB05A}"/>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D065A104-A61C-490D-892D-BE9BD2CF6F1A}"/>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2738671"/>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636651"/>
      </p:ext>
    </p:extLst>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2022/10/11</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
        <p:nvSpPr>
          <p:cNvPr id="7" name="页面-上">
            <a:extLst>
              <a:ext uri="{FF2B5EF4-FFF2-40B4-BE49-F238E27FC236}">
                <a16:creationId xmlns:a16="http://schemas.microsoft.com/office/drawing/2014/main" id="{406CEC90-1A1E-4C76-94F7-B76E862C822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页面-下">
            <a:extLst>
              <a:ext uri="{FF2B5EF4-FFF2-40B4-BE49-F238E27FC236}">
                <a16:creationId xmlns:a16="http://schemas.microsoft.com/office/drawing/2014/main" id="{2C21DD54-42DB-4CF1-B721-A95DA35662C2}"/>
              </a:ext>
            </a:extLst>
          </p:cNvPr>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9078938"/>
      </p:ext>
    </p:extLst>
  </p:cSld>
  <p:clrMap bg1="lt1" tx1="dk1" bg2="lt2" tx2="dk2" accent1="accent1" accent2="accent2" accent3="accent3" accent4="accent4" accent5="accent5" accent6="accent6" hlink="hlink" folHlink="folHlink"/>
  <p:sldLayoutIdLst>
    <p:sldLayoutId id="214748371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2022/10/11</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
        <p:nvSpPr>
          <p:cNvPr id="7" name="页面-上">
            <a:extLst>
              <a:ext uri="{FF2B5EF4-FFF2-40B4-BE49-F238E27FC236}">
                <a16:creationId xmlns:a16="http://schemas.microsoft.com/office/drawing/2014/main" id="{634E9342-B8D1-40BC-BF1B-A312FB013DD3}"/>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页面-下">
            <a:extLst>
              <a:ext uri="{FF2B5EF4-FFF2-40B4-BE49-F238E27FC236}">
                <a16:creationId xmlns:a16="http://schemas.microsoft.com/office/drawing/2014/main" id="{C163A08A-25B9-4094-B611-4635395C26BB}"/>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145811"/>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0.xml"/><Relationship Id="rId7" Type="http://schemas.openxmlformats.org/officeDocument/2006/relationships/image" Target="../media/image18.sv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26.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7" Type="http://schemas.microsoft.com/office/2007/relationships/hdphoto" Target="../media/hdphoto4.wdp"/><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3.png"/><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湖边的风景&#10;&#10;描述已自动生成">
            <a:extLst>
              <a:ext uri="{FF2B5EF4-FFF2-40B4-BE49-F238E27FC236}">
                <a16:creationId xmlns:a16="http://schemas.microsoft.com/office/drawing/2014/main" id="{8B5F131F-43BB-EEBB-DC4A-0D0817C17EB9}"/>
              </a:ext>
            </a:extLst>
          </p:cNvPr>
          <p:cNvPicPr>
            <a:picLocks noChangeAspect="1"/>
          </p:cNvPicPr>
          <p:nvPr/>
        </p:nvPicPr>
        <p:blipFill>
          <a:blip r:embed="rId3" cstate="screen">
            <a:alphaModFix amt="43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1" name="Picture 35">
            <a:extLst>
              <a:ext uri="{FF2B5EF4-FFF2-40B4-BE49-F238E27FC236}">
                <a16:creationId xmlns:a16="http://schemas.microsoft.com/office/drawing/2014/main" id="{9BCE2F3C-7ADD-DF15-5EFD-9280B7623762}"/>
              </a:ext>
            </a:extLst>
          </p:cNvPr>
          <p:cNvPicPr>
            <a:picLocks noChangeAspect="1"/>
          </p:cNvPicPr>
          <p:nvPr/>
        </p:nvPicPr>
        <p:blipFill>
          <a:blip r:embed="rId4"/>
          <a:stretch>
            <a:fillRect/>
          </a:stretch>
        </p:blipFill>
        <p:spPr>
          <a:xfrm>
            <a:off x="0" y="0"/>
            <a:ext cx="12192002" cy="6858000"/>
          </a:xfrm>
          <a:prstGeom prst="rect">
            <a:avLst/>
          </a:prstGeom>
        </p:spPr>
      </p:pic>
      <p:sp>
        <p:nvSpPr>
          <p:cNvPr id="41" name="箭头: 上 40">
            <a:extLst>
              <a:ext uri="{FF2B5EF4-FFF2-40B4-BE49-F238E27FC236}">
                <a16:creationId xmlns:a16="http://schemas.microsoft.com/office/drawing/2014/main" id="{12CF027F-93AF-4BD4-A250-744CA8C809B0}"/>
              </a:ext>
            </a:extLst>
          </p:cNvPr>
          <p:cNvSpPr/>
          <p:nvPr/>
        </p:nvSpPr>
        <p:spPr>
          <a:xfrm>
            <a:off x="2959100" y="2090057"/>
            <a:ext cx="3065692" cy="4767943"/>
          </a:xfrm>
          <a:prstGeom prst="upArrow">
            <a:avLst/>
          </a:prstGeom>
          <a:gradFill flip="none" rotWithShape="1">
            <a:gsLst>
              <a:gs pos="0">
                <a:srgbClr val="FF9933"/>
              </a:gs>
              <a:gs pos="18000">
                <a:srgbClr val="FF9933">
                  <a:alpha val="15000"/>
                </a:srgbClr>
              </a:gs>
              <a:gs pos="58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 name="文本框 1">
            <a:extLst>
              <a:ext uri="{FF2B5EF4-FFF2-40B4-BE49-F238E27FC236}">
                <a16:creationId xmlns:a16="http://schemas.microsoft.com/office/drawing/2014/main" id="{9CE087A0-41B3-4880-A61A-6A9B7058F531}"/>
              </a:ext>
            </a:extLst>
          </p:cNvPr>
          <p:cNvSpPr txBox="1"/>
          <p:nvPr/>
        </p:nvSpPr>
        <p:spPr>
          <a:xfrm>
            <a:off x="972343" y="4825694"/>
            <a:ext cx="1588290" cy="54918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经济学院</a:t>
            </a:r>
            <a:endParaRPr kumimoji="0" lang="en-US" altLang="zh-CN"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国际</a:t>
            </a:r>
            <a:r>
              <a:rPr kumimoji="0" lang="zh-CN" altLang="en-US" sz="1200" b="0" i="0" u="none" strike="noStrike" kern="1200" cap="none" spc="0" normalizeH="0" baseline="0" noProof="0" dirty="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经济与贸易专业</a:t>
            </a:r>
          </a:p>
        </p:txBody>
      </p:sp>
      <p:sp>
        <p:nvSpPr>
          <p:cNvPr id="12" name="文本框 11">
            <a:extLst>
              <a:ext uri="{FF2B5EF4-FFF2-40B4-BE49-F238E27FC236}">
                <a16:creationId xmlns:a16="http://schemas.microsoft.com/office/drawing/2014/main" id="{2FB68B8B-AB87-4B5F-A999-8EE677F7651F}"/>
              </a:ext>
            </a:extLst>
          </p:cNvPr>
          <p:cNvSpPr txBox="1"/>
          <p:nvPr/>
        </p:nvSpPr>
        <p:spPr>
          <a:xfrm>
            <a:off x="775815" y="1528385"/>
            <a:ext cx="3877985" cy="830997"/>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srgbClr val="28438D">
                    <a:lumMod val="7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我国旅游贸易</a:t>
            </a:r>
            <a:endParaRPr kumimoji="0" lang="zh-CN" altLang="en-US" sz="4800" b="0" i="0" u="none" strike="noStrike" kern="1200" cap="none" spc="0" normalizeH="0" baseline="0" noProof="0" dirty="0">
              <a:ln>
                <a:noFill/>
              </a:ln>
              <a:solidFill>
                <a:srgbClr val="28438D">
                  <a:lumMod val="7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13" name="文本框 12">
            <a:extLst>
              <a:ext uri="{FF2B5EF4-FFF2-40B4-BE49-F238E27FC236}">
                <a16:creationId xmlns:a16="http://schemas.microsoft.com/office/drawing/2014/main" id="{4445578F-4BA8-4C09-9E93-4FBD640DA228}"/>
              </a:ext>
            </a:extLst>
          </p:cNvPr>
          <p:cNvSpPr txBox="1"/>
          <p:nvPr/>
        </p:nvSpPr>
        <p:spPr>
          <a:xfrm>
            <a:off x="745335" y="2285577"/>
            <a:ext cx="5724644" cy="830997"/>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srgbClr val="28438D">
                    <a:lumMod val="7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国际竞争力提升研究</a:t>
            </a:r>
            <a:endParaRPr kumimoji="0" lang="zh-CN" altLang="en-US" sz="4800" b="0" i="0" u="none" strike="noStrike" kern="1200" cap="none" spc="0" normalizeH="0" baseline="0" noProof="0" dirty="0">
              <a:ln>
                <a:noFill/>
              </a:ln>
              <a:solidFill>
                <a:srgbClr val="28438D">
                  <a:lumMod val="7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18" name="文本框 17">
            <a:extLst>
              <a:ext uri="{FF2B5EF4-FFF2-40B4-BE49-F238E27FC236}">
                <a16:creationId xmlns:a16="http://schemas.microsoft.com/office/drawing/2014/main" id="{7D963878-2404-4E33-A8C5-34B15EC9CA6C}"/>
              </a:ext>
            </a:extLst>
          </p:cNvPr>
          <p:cNvSpPr txBox="1"/>
          <p:nvPr/>
        </p:nvSpPr>
        <p:spPr>
          <a:xfrm>
            <a:off x="783435" y="3116574"/>
            <a:ext cx="5626889"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Research On The Promotion Of International Competitiveness</a:t>
            </a:r>
          </a:p>
        </p:txBody>
      </p:sp>
      <p:sp>
        <p:nvSpPr>
          <p:cNvPr id="35" name="矩形: 对角圆角 34">
            <a:extLst>
              <a:ext uri="{FF2B5EF4-FFF2-40B4-BE49-F238E27FC236}">
                <a16:creationId xmlns:a16="http://schemas.microsoft.com/office/drawing/2014/main" id="{58C4539A-AC1F-4BDE-8A07-ADF75EF61990}"/>
              </a:ext>
            </a:extLst>
          </p:cNvPr>
          <p:cNvSpPr/>
          <p:nvPr/>
        </p:nvSpPr>
        <p:spPr>
          <a:xfrm>
            <a:off x="874712" y="4425158"/>
            <a:ext cx="931859" cy="287336"/>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cxnSp>
        <p:nvCxnSpPr>
          <p:cNvPr id="37" name="直接连接符 36">
            <a:extLst>
              <a:ext uri="{FF2B5EF4-FFF2-40B4-BE49-F238E27FC236}">
                <a16:creationId xmlns:a16="http://schemas.microsoft.com/office/drawing/2014/main" id="{99C91FA6-B9E1-4A51-BDA8-D842C8DC9D1B}"/>
              </a:ext>
            </a:extLst>
          </p:cNvPr>
          <p:cNvCxnSpPr>
            <a:cxnSpLocks/>
          </p:cNvCxnSpPr>
          <p:nvPr/>
        </p:nvCxnSpPr>
        <p:spPr>
          <a:xfrm>
            <a:off x="899319" y="4918711"/>
            <a:ext cx="0" cy="38195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93E3C613-3544-45B3-85FB-4F9079C746B4}"/>
              </a:ext>
            </a:extLst>
          </p:cNvPr>
          <p:cNvSpPr txBox="1"/>
          <p:nvPr/>
        </p:nvSpPr>
        <p:spPr>
          <a:xfrm>
            <a:off x="975516" y="4405342"/>
            <a:ext cx="730250" cy="309124"/>
          </a:xfrm>
          <a:prstGeom prst="rect">
            <a:avLst/>
          </a:prstGeom>
          <a:noFill/>
        </p:spPr>
        <p:txBody>
          <a:bodyPr wrap="square">
            <a:spAutoFit/>
          </a:bodyPr>
          <a:lstStyle>
            <a:defPPr>
              <a:defRPr lang="zh-CN"/>
            </a:defPPr>
            <a:lvl1pPr algn="just">
              <a:lnSpc>
                <a:spcPct val="130000"/>
              </a:lnSpc>
              <a:defRPr sz="1200">
                <a:solidFill>
                  <a:schemeClr val="tx2">
                    <a:lumMod val="85000"/>
                    <a:lumOff val="15000"/>
                  </a:schemeClr>
                </a:solidFill>
                <a:latin typeface="思源宋体 CN" panose="02020700000000000000" pitchFamily="18" charset="-122"/>
                <a:ea typeface="思源宋体 CN" panose="02020700000000000000" pitchFamily="18" charset="-122"/>
              </a:defRPr>
            </a:lvl1p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solidFill>
                <a:effectLst/>
                <a:uLnTx/>
                <a:uFillTx/>
                <a:sym typeface="思源宋体 CN" panose="02020700000000000000" pitchFamily="18" charset="-122"/>
              </a:rPr>
              <a:t>张小伟</a:t>
            </a:r>
            <a:endParaRPr kumimoji="0" lang="zh-CN" altLang="en-US" sz="1200" b="0" i="0" u="none" strike="noStrike" kern="1200" cap="none" spc="0" normalizeH="0" baseline="0" noProof="0" dirty="0">
              <a:ln>
                <a:noFill/>
              </a:ln>
              <a:solidFill>
                <a:prstClr val="white"/>
              </a:solidFill>
              <a:effectLst/>
              <a:uLnTx/>
              <a:uFillTx/>
              <a:sym typeface="思源宋体 CN" panose="02020700000000000000" pitchFamily="18" charset="-122"/>
            </a:endParaRPr>
          </a:p>
        </p:txBody>
      </p:sp>
      <p:pic>
        <p:nvPicPr>
          <p:cNvPr id="9" name="图片 8" descr="文本&#10;&#10;低可信度描述已自动生成">
            <a:extLst>
              <a:ext uri="{FF2B5EF4-FFF2-40B4-BE49-F238E27FC236}">
                <a16:creationId xmlns:a16="http://schemas.microsoft.com/office/drawing/2014/main" id="{62143152-2502-42BB-B7C7-8856129E9B3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0847" b="31581"/>
          <a:stretch/>
        </p:blipFill>
        <p:spPr>
          <a:xfrm>
            <a:off x="884878" y="549274"/>
            <a:ext cx="2126377" cy="492126"/>
          </a:xfrm>
          <a:prstGeom prst="rect">
            <a:avLst/>
          </a:prstGeom>
        </p:spPr>
      </p:pic>
      <p:grpSp>
        <p:nvGrpSpPr>
          <p:cNvPr id="58" name="组合 57">
            <a:extLst>
              <a:ext uri="{FF2B5EF4-FFF2-40B4-BE49-F238E27FC236}">
                <a16:creationId xmlns:a16="http://schemas.microsoft.com/office/drawing/2014/main" id="{E5DC3291-8F44-435C-BEE4-C5243741281C}"/>
              </a:ext>
            </a:extLst>
          </p:cNvPr>
          <p:cNvGrpSpPr/>
          <p:nvPr/>
        </p:nvGrpSpPr>
        <p:grpSpPr>
          <a:xfrm>
            <a:off x="884804" y="6051244"/>
            <a:ext cx="382850" cy="68569"/>
            <a:chOff x="884804" y="6346519"/>
            <a:chExt cx="255269" cy="45719"/>
          </a:xfrm>
        </p:grpSpPr>
        <p:grpSp>
          <p:nvGrpSpPr>
            <p:cNvPr id="51" name="组合 50">
              <a:extLst>
                <a:ext uri="{FF2B5EF4-FFF2-40B4-BE49-F238E27FC236}">
                  <a16:creationId xmlns:a16="http://schemas.microsoft.com/office/drawing/2014/main" id="{B64A6DB7-63DA-47DF-ACB3-25BFECAFA6F2}"/>
                </a:ext>
              </a:extLst>
            </p:cNvPr>
            <p:cNvGrpSpPr/>
            <p:nvPr/>
          </p:nvGrpSpPr>
          <p:grpSpPr>
            <a:xfrm>
              <a:off x="884804" y="6346519"/>
              <a:ext cx="45719" cy="45719"/>
              <a:chOff x="880041" y="6284607"/>
              <a:chExt cx="88192" cy="88192"/>
            </a:xfrm>
          </p:grpSpPr>
          <p:sp>
            <p:nvSpPr>
              <p:cNvPr id="42" name="矩形: 圆角 41">
                <a:extLst>
                  <a:ext uri="{FF2B5EF4-FFF2-40B4-BE49-F238E27FC236}">
                    <a16:creationId xmlns:a16="http://schemas.microsoft.com/office/drawing/2014/main" id="{F4FD2BA2-3B33-44BE-9102-16298A485C42}"/>
                  </a:ext>
                </a:extLst>
              </p:cNvPr>
              <p:cNvSpPr/>
              <p:nvPr/>
            </p:nvSpPr>
            <p:spPr>
              <a:xfrm rot="2700000">
                <a:off x="902100" y="6306666"/>
                <a:ext cx="44075" cy="440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3" name="Rounded Rectangle 41+">
                <a:extLst>
                  <a:ext uri="{FF2B5EF4-FFF2-40B4-BE49-F238E27FC236}">
                    <a16:creationId xmlns:a16="http://schemas.microsoft.com/office/drawing/2014/main" id="{2E7E91E4-7721-44C4-8B2F-5C82467A1576}"/>
                  </a:ext>
                </a:extLst>
              </p:cNvPr>
              <p:cNvSpPr/>
              <p:nvPr/>
            </p:nvSpPr>
            <p:spPr>
              <a:xfrm rot="2700000">
                <a:off x="880041" y="6284607"/>
                <a:ext cx="88192" cy="88192"/>
              </a:xfrm>
              <a:prstGeom prst="roundRect">
                <a:avLst/>
              </a:prstGeom>
              <a:noFill/>
              <a:ln w="635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nvGrpSpPr>
            <p:cNvPr id="52" name="组合 51">
              <a:extLst>
                <a:ext uri="{FF2B5EF4-FFF2-40B4-BE49-F238E27FC236}">
                  <a16:creationId xmlns:a16="http://schemas.microsoft.com/office/drawing/2014/main" id="{EC2FB993-1263-44AC-92C3-FC96A9FBA12D}"/>
                </a:ext>
              </a:extLst>
            </p:cNvPr>
            <p:cNvGrpSpPr/>
            <p:nvPr/>
          </p:nvGrpSpPr>
          <p:grpSpPr>
            <a:xfrm>
              <a:off x="989579" y="6346519"/>
              <a:ext cx="45719" cy="45719"/>
              <a:chOff x="880041" y="6284607"/>
              <a:chExt cx="88192" cy="88192"/>
            </a:xfrm>
          </p:grpSpPr>
          <p:sp>
            <p:nvSpPr>
              <p:cNvPr id="53" name="矩形: 圆角 52">
                <a:extLst>
                  <a:ext uri="{FF2B5EF4-FFF2-40B4-BE49-F238E27FC236}">
                    <a16:creationId xmlns:a16="http://schemas.microsoft.com/office/drawing/2014/main" id="{AD56943E-90BA-4533-BF53-78A0665E64C6}"/>
                  </a:ext>
                </a:extLst>
              </p:cNvPr>
              <p:cNvSpPr/>
              <p:nvPr/>
            </p:nvSpPr>
            <p:spPr>
              <a:xfrm rot="2700000">
                <a:off x="902100" y="6306666"/>
                <a:ext cx="44075" cy="440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4" name="Rounded Rectangle 41+">
                <a:extLst>
                  <a:ext uri="{FF2B5EF4-FFF2-40B4-BE49-F238E27FC236}">
                    <a16:creationId xmlns:a16="http://schemas.microsoft.com/office/drawing/2014/main" id="{EB059113-DB9F-41D3-8B2B-2C9EE2A82B2B}"/>
                  </a:ext>
                </a:extLst>
              </p:cNvPr>
              <p:cNvSpPr/>
              <p:nvPr/>
            </p:nvSpPr>
            <p:spPr>
              <a:xfrm rot="2700000">
                <a:off x="880041" y="6284607"/>
                <a:ext cx="88192" cy="88192"/>
              </a:xfrm>
              <a:prstGeom prst="roundRect">
                <a:avLst/>
              </a:prstGeom>
              <a:noFill/>
              <a:ln w="635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nvGrpSpPr>
            <p:cNvPr id="55" name="组合 54">
              <a:extLst>
                <a:ext uri="{FF2B5EF4-FFF2-40B4-BE49-F238E27FC236}">
                  <a16:creationId xmlns:a16="http://schemas.microsoft.com/office/drawing/2014/main" id="{C592643C-EFB0-4105-83E6-5C2DDA0C435E}"/>
                </a:ext>
              </a:extLst>
            </p:cNvPr>
            <p:cNvGrpSpPr/>
            <p:nvPr/>
          </p:nvGrpSpPr>
          <p:grpSpPr>
            <a:xfrm>
              <a:off x="1094354" y="6346519"/>
              <a:ext cx="45719" cy="45719"/>
              <a:chOff x="880041" y="6284607"/>
              <a:chExt cx="88192" cy="88192"/>
            </a:xfrm>
          </p:grpSpPr>
          <p:sp>
            <p:nvSpPr>
              <p:cNvPr id="56" name="矩形: 圆角 55">
                <a:extLst>
                  <a:ext uri="{FF2B5EF4-FFF2-40B4-BE49-F238E27FC236}">
                    <a16:creationId xmlns:a16="http://schemas.microsoft.com/office/drawing/2014/main" id="{3F7CE745-EAF5-4CF2-B893-D07920F4021B}"/>
                  </a:ext>
                </a:extLst>
              </p:cNvPr>
              <p:cNvSpPr/>
              <p:nvPr/>
            </p:nvSpPr>
            <p:spPr>
              <a:xfrm rot="2700000">
                <a:off x="902100" y="6306666"/>
                <a:ext cx="44075" cy="4407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7" name="Rounded Rectangle 41+">
                <a:extLst>
                  <a:ext uri="{FF2B5EF4-FFF2-40B4-BE49-F238E27FC236}">
                    <a16:creationId xmlns:a16="http://schemas.microsoft.com/office/drawing/2014/main" id="{5B8A328F-41AE-42E5-B681-6C5F92423E90}"/>
                  </a:ext>
                </a:extLst>
              </p:cNvPr>
              <p:cNvSpPr/>
              <p:nvPr/>
            </p:nvSpPr>
            <p:spPr>
              <a:xfrm rot="2700000">
                <a:off x="880041" y="6284607"/>
                <a:ext cx="88192" cy="88192"/>
              </a:xfrm>
              <a:prstGeom prst="roundRect">
                <a:avLst/>
              </a:prstGeom>
              <a:noFill/>
              <a:ln w="635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sp>
        <p:nvSpPr>
          <p:cNvPr id="59" name="文本框 58">
            <a:extLst>
              <a:ext uri="{FF2B5EF4-FFF2-40B4-BE49-F238E27FC236}">
                <a16:creationId xmlns:a16="http://schemas.microsoft.com/office/drawing/2014/main" id="{B67F5BFC-1315-46CC-A4AC-410B8536F8DC}"/>
              </a:ext>
            </a:extLst>
          </p:cNvPr>
          <p:cNvSpPr txBox="1"/>
          <p:nvPr/>
        </p:nvSpPr>
        <p:spPr>
          <a:xfrm>
            <a:off x="9232900" y="502805"/>
            <a:ext cx="2646878" cy="6355195"/>
          </a:xfrm>
          <a:prstGeom prst="rect">
            <a:avLst/>
          </a:prstGeom>
          <a:noFill/>
        </p:spPr>
        <p:txBody>
          <a:bodyPr vert="eaVert"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a:ln>
                  <a:noFill/>
                </a:ln>
                <a:gradFill flip="none" rotWithShape="1">
                  <a:gsLst>
                    <a:gs pos="20000">
                      <a:srgbClr val="28438D">
                        <a:alpha val="24000"/>
                      </a:srgbClr>
                    </a:gs>
                    <a:gs pos="80000">
                      <a:srgbClr val="28438D">
                        <a:alpha val="0"/>
                      </a:srgbClr>
                    </a:gs>
                  </a:gsLst>
                  <a:lin ang="5400000" scaled="1"/>
                  <a:tileRect/>
                </a:gradFill>
                <a:effectLst/>
                <a:uLnTx/>
                <a:uFillTx/>
                <a:latin typeface="MiSans Normal" panose="00000500000000000000" pitchFamily="2" charset="-122"/>
                <a:ea typeface="MiSans Normal" panose="00000500000000000000" pitchFamily="2" charset="-122"/>
                <a:sym typeface="MiSans Normal" panose="00000500000000000000" pitchFamily="2" charset="-122"/>
              </a:rPr>
              <a:t>TOURISM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a:ln>
                  <a:noFill/>
                </a:ln>
                <a:gradFill flip="none" rotWithShape="1">
                  <a:gsLst>
                    <a:gs pos="20000">
                      <a:srgbClr val="28438D">
                        <a:alpha val="24000"/>
                      </a:srgbClr>
                    </a:gs>
                    <a:gs pos="80000">
                      <a:srgbClr val="28438D">
                        <a:alpha val="0"/>
                      </a:srgbClr>
                    </a:gs>
                  </a:gsLst>
                  <a:lin ang="5400000" scaled="1"/>
                  <a:tileRect/>
                </a:gradFill>
                <a:effectLst/>
                <a:uLnTx/>
                <a:uFillTx/>
                <a:latin typeface="MiSans Normal" panose="00000500000000000000" pitchFamily="2" charset="-122"/>
                <a:ea typeface="MiSans Normal" panose="00000500000000000000" pitchFamily="2" charset="-122"/>
                <a:sym typeface="MiSans Normal" panose="00000500000000000000" pitchFamily="2" charset="-122"/>
              </a:rPr>
              <a:t>TRADE</a:t>
            </a:r>
          </a:p>
        </p:txBody>
      </p:sp>
      <p:sp>
        <p:nvSpPr>
          <p:cNvPr id="23" name="箭头: 上 22">
            <a:extLst>
              <a:ext uri="{FF2B5EF4-FFF2-40B4-BE49-F238E27FC236}">
                <a16:creationId xmlns:a16="http://schemas.microsoft.com/office/drawing/2014/main" id="{678F543B-FD3E-47DE-A4BB-6294B5887997}"/>
              </a:ext>
            </a:extLst>
          </p:cNvPr>
          <p:cNvSpPr/>
          <p:nvPr/>
        </p:nvSpPr>
        <p:spPr>
          <a:xfrm>
            <a:off x="536466" y="1322168"/>
            <a:ext cx="661203" cy="1028341"/>
          </a:xfrm>
          <a:prstGeom prst="upArrow">
            <a:avLst/>
          </a:prstGeom>
          <a:noFill/>
          <a:ln>
            <a:gradFill flip="none" rotWithShape="1">
              <a:gsLst>
                <a:gs pos="0">
                  <a:schemeClr val="accent3"/>
                </a:gs>
                <a:gs pos="72000">
                  <a:schemeClr val="accent3">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25" name="图片 24" descr="图片包含 游戏机&#10;&#10;描述已自动生成">
            <a:extLst>
              <a:ext uri="{FF2B5EF4-FFF2-40B4-BE49-F238E27FC236}">
                <a16:creationId xmlns:a16="http://schemas.microsoft.com/office/drawing/2014/main" id="{CF0DBD1E-197D-0B4E-E741-DB1D327C96B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a:off x="6826264" y="-1"/>
            <a:ext cx="4997493" cy="2975429"/>
          </a:xfrm>
          <a:prstGeom prst="rect">
            <a:avLst/>
          </a:prstGeom>
        </p:spPr>
      </p:pic>
    </p:spTree>
    <p:extLst>
      <p:ext uri="{BB962C8B-B14F-4D97-AF65-F5344CB8AC3E}">
        <p14:creationId xmlns:p14="http://schemas.microsoft.com/office/powerpoint/2010/main" val="2746860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5000">
              <a:srgbClr val="E4EBF4"/>
            </a:gs>
            <a:gs pos="95000">
              <a:srgbClr val="99B5D7"/>
            </a:gs>
          </a:gsLst>
          <a:lin ang="2700000" scaled="1"/>
          <a:tileRect/>
        </a:gradFill>
        <a:effectLst/>
      </p:bgPr>
    </p:bg>
    <p:spTree>
      <p:nvGrpSpPr>
        <p:cNvPr id="1" name=""/>
        <p:cNvGrpSpPr/>
        <p:nvPr/>
      </p:nvGrpSpPr>
      <p:grpSpPr>
        <a:xfrm>
          <a:off x="0" y="0"/>
          <a:ext cx="0" cy="0"/>
          <a:chOff x="0" y="0"/>
          <a:chExt cx="0" cy="0"/>
        </a:xfrm>
      </p:grpSpPr>
      <p:sp>
        <p:nvSpPr>
          <p:cNvPr id="56" name="矩形: 圆角 55">
            <a:extLst>
              <a:ext uri="{FF2B5EF4-FFF2-40B4-BE49-F238E27FC236}">
                <a16:creationId xmlns:a16="http://schemas.microsoft.com/office/drawing/2014/main" id="{0D13C57F-616A-44EA-830E-68A9D457D0D8}"/>
              </a:ext>
            </a:extLst>
          </p:cNvPr>
          <p:cNvSpPr/>
          <p:nvPr/>
        </p:nvSpPr>
        <p:spPr>
          <a:xfrm>
            <a:off x="4432237" y="1461606"/>
            <a:ext cx="3327526" cy="4723294"/>
          </a:xfrm>
          <a:prstGeom prst="roundRect">
            <a:avLst>
              <a:gd name="adj" fmla="val 2412"/>
            </a:avLst>
          </a:prstGeom>
          <a:solidFill>
            <a:schemeClr val="bg1">
              <a:alpha val="40000"/>
            </a:schemeClr>
          </a:solidFill>
          <a:ln w="127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57" name="矩形: 圆角 56">
            <a:extLst>
              <a:ext uri="{FF2B5EF4-FFF2-40B4-BE49-F238E27FC236}">
                <a16:creationId xmlns:a16="http://schemas.microsoft.com/office/drawing/2014/main" id="{0C910BB8-9BA2-4FBD-B3A4-E754E4D5A49D}"/>
              </a:ext>
            </a:extLst>
          </p:cNvPr>
          <p:cNvSpPr/>
          <p:nvPr/>
        </p:nvSpPr>
        <p:spPr>
          <a:xfrm>
            <a:off x="7984997" y="1461606"/>
            <a:ext cx="3327526" cy="4723294"/>
          </a:xfrm>
          <a:prstGeom prst="roundRect">
            <a:avLst>
              <a:gd name="adj" fmla="val 2412"/>
            </a:avLst>
          </a:prstGeom>
          <a:solidFill>
            <a:schemeClr val="bg1">
              <a:alpha val="40000"/>
            </a:schemeClr>
          </a:solidFill>
          <a:ln w="127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55" name="矩形: 圆角 54">
            <a:extLst>
              <a:ext uri="{FF2B5EF4-FFF2-40B4-BE49-F238E27FC236}">
                <a16:creationId xmlns:a16="http://schemas.microsoft.com/office/drawing/2014/main" id="{89BFF68E-95A8-49F0-BEEF-813D7FA28B33}"/>
              </a:ext>
            </a:extLst>
          </p:cNvPr>
          <p:cNvSpPr/>
          <p:nvPr/>
        </p:nvSpPr>
        <p:spPr>
          <a:xfrm>
            <a:off x="879477" y="1461606"/>
            <a:ext cx="3327526" cy="4723294"/>
          </a:xfrm>
          <a:prstGeom prst="roundRect">
            <a:avLst>
              <a:gd name="adj" fmla="val 2412"/>
            </a:avLst>
          </a:prstGeom>
          <a:solidFill>
            <a:schemeClr val="bg1">
              <a:alpha val="40000"/>
            </a:schemeClr>
          </a:solidFill>
          <a:ln w="127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27" name="文本框 26">
            <a:extLst>
              <a:ext uri="{FF2B5EF4-FFF2-40B4-BE49-F238E27FC236}">
                <a16:creationId xmlns:a16="http://schemas.microsoft.com/office/drawing/2014/main" id="{BFEBE510-B9E5-4382-9083-CD57AAB1BD24}"/>
              </a:ext>
            </a:extLst>
          </p:cNvPr>
          <p:cNvSpPr txBox="1"/>
          <p:nvPr>
            <p:custDataLst>
              <p:tags r:id="rId1"/>
            </p:custDataLst>
          </p:nvPr>
        </p:nvSpPr>
        <p:spPr>
          <a:xfrm>
            <a:off x="775335" y="447424"/>
            <a:ext cx="2954655" cy="584775"/>
          </a:xfrm>
          <a:prstGeom prst="rect">
            <a:avLst/>
          </a:prstGeom>
          <a:noFill/>
        </p:spPr>
        <p:txBody>
          <a:bodyPr wrap="square" rtlCol="0">
            <a:spAutoFit/>
          </a:bodyPr>
          <a:lstStyle>
            <a:defPPr>
              <a:defRPr lang="zh-CN"/>
            </a:defPPr>
            <a:lvl1pPr>
              <a:defRPr sz="3200">
                <a:gradFill>
                  <a:gsLst>
                    <a:gs pos="0">
                      <a:srgbClr val="171B26"/>
                    </a:gs>
                    <a:gs pos="100000">
                      <a:srgbClr val="325682"/>
                    </a:gs>
                  </a:gsLst>
                  <a:lin ang="2700000" scaled="1"/>
                </a:gradFill>
                <a:effectLst>
                  <a:outerShdw blurRad="127000" dist="88900" dir="2700000"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基本原则</a:t>
            </a:r>
            <a:endParaRPr kumimoji="0" lang="zh-CN" altLang="en-US" sz="3200" b="0" i="0" u="none" strike="noStrike" kern="1200" cap="none" spc="0" normalizeH="0" baseline="0" noProof="0" dirty="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33" name="矩形: 圆角 32">
            <a:extLst>
              <a:ext uri="{FF2B5EF4-FFF2-40B4-BE49-F238E27FC236}">
                <a16:creationId xmlns:a16="http://schemas.microsoft.com/office/drawing/2014/main" id="{5C7AA0FE-7CF3-4CA6-A157-DAEF4E2E57B7}"/>
              </a:ext>
            </a:extLst>
          </p:cNvPr>
          <p:cNvSpPr/>
          <p:nvPr/>
        </p:nvSpPr>
        <p:spPr>
          <a:xfrm>
            <a:off x="1540416" y="1943243"/>
            <a:ext cx="2005648" cy="770460"/>
          </a:xfrm>
          <a:prstGeom prst="roundRect">
            <a:avLst>
              <a:gd name="adj" fmla="val 12335"/>
            </a:avLst>
          </a:prstGeom>
          <a:solidFill>
            <a:schemeClr val="bg1"/>
          </a:solidFill>
          <a:ln w="12700">
            <a:solidFill>
              <a:srgbClr val="FFFFFF"/>
            </a:solidFill>
          </a:ln>
          <a:effectLst>
            <a:outerShdw blurRad="304800" dist="304800" dir="5400000" sx="85000" sy="8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4" name="文本框 33">
            <a:extLst>
              <a:ext uri="{FF2B5EF4-FFF2-40B4-BE49-F238E27FC236}">
                <a16:creationId xmlns:a16="http://schemas.microsoft.com/office/drawing/2014/main" id="{3F0EE151-9740-4C70-9954-95C3F33312A8}"/>
              </a:ext>
            </a:extLst>
          </p:cNvPr>
          <p:cNvSpPr txBox="1"/>
          <p:nvPr/>
        </p:nvSpPr>
        <p:spPr>
          <a:xfrm>
            <a:off x="1835354" y="2001235"/>
            <a:ext cx="1415772" cy="461665"/>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公平性</a:t>
            </a:r>
          </a:p>
        </p:txBody>
      </p:sp>
      <p:sp>
        <p:nvSpPr>
          <p:cNvPr id="37" name="文本框 36">
            <a:extLst>
              <a:ext uri="{FF2B5EF4-FFF2-40B4-BE49-F238E27FC236}">
                <a16:creationId xmlns:a16="http://schemas.microsoft.com/office/drawing/2014/main" id="{7C410B08-35DC-4698-95A2-7A137B4351AF}"/>
              </a:ext>
            </a:extLst>
          </p:cNvPr>
          <p:cNvSpPr txBox="1"/>
          <p:nvPr/>
        </p:nvSpPr>
        <p:spPr>
          <a:xfrm>
            <a:off x="1661747" y="3616648"/>
            <a:ext cx="1762986" cy="369332"/>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不同对象之间</a:t>
            </a:r>
            <a:endParaRPr kumimoji="0" lang="zh-CN" altLang="en-US" sz="18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43" name="矩形: 圆角 42">
            <a:extLst>
              <a:ext uri="{FF2B5EF4-FFF2-40B4-BE49-F238E27FC236}">
                <a16:creationId xmlns:a16="http://schemas.microsoft.com/office/drawing/2014/main" id="{47975734-5FCF-4EDE-A3A6-B7E97A5558A2}"/>
              </a:ext>
            </a:extLst>
          </p:cNvPr>
          <p:cNvSpPr/>
          <p:nvPr/>
        </p:nvSpPr>
        <p:spPr>
          <a:xfrm>
            <a:off x="1050221" y="4229463"/>
            <a:ext cx="1388427"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44" name="文本框 43">
            <a:extLst>
              <a:ext uri="{FF2B5EF4-FFF2-40B4-BE49-F238E27FC236}">
                <a16:creationId xmlns:a16="http://schemas.microsoft.com/office/drawing/2014/main" id="{329A3B89-20ED-4046-8EA9-F0A520B14937}"/>
              </a:ext>
            </a:extLst>
          </p:cNvPr>
          <p:cNvSpPr txBox="1"/>
          <p:nvPr/>
        </p:nvSpPr>
        <p:spPr>
          <a:xfrm>
            <a:off x="1154813" y="4309189"/>
            <a:ext cx="1179242"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同代人之间</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5" name="矩形: 圆角 44">
            <a:extLst>
              <a:ext uri="{FF2B5EF4-FFF2-40B4-BE49-F238E27FC236}">
                <a16:creationId xmlns:a16="http://schemas.microsoft.com/office/drawing/2014/main" id="{5C8FC06A-B2BF-4E16-B870-7FB97D2724C0}"/>
              </a:ext>
            </a:extLst>
          </p:cNvPr>
          <p:cNvSpPr/>
          <p:nvPr/>
        </p:nvSpPr>
        <p:spPr>
          <a:xfrm>
            <a:off x="2647833" y="4229463"/>
            <a:ext cx="1388427"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46" name="文本框 45">
            <a:extLst>
              <a:ext uri="{FF2B5EF4-FFF2-40B4-BE49-F238E27FC236}">
                <a16:creationId xmlns:a16="http://schemas.microsoft.com/office/drawing/2014/main" id="{5579964C-EC91-4861-A559-AFE0EDBB6350}"/>
              </a:ext>
            </a:extLst>
          </p:cNvPr>
          <p:cNvSpPr txBox="1"/>
          <p:nvPr/>
        </p:nvSpPr>
        <p:spPr>
          <a:xfrm>
            <a:off x="2857018" y="4309189"/>
            <a:ext cx="970057"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代际之间</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7" name="矩形: 圆角 46">
            <a:extLst>
              <a:ext uri="{FF2B5EF4-FFF2-40B4-BE49-F238E27FC236}">
                <a16:creationId xmlns:a16="http://schemas.microsoft.com/office/drawing/2014/main" id="{15F19CB1-93B2-419B-96C7-0675FBB64346}"/>
              </a:ext>
            </a:extLst>
          </p:cNvPr>
          <p:cNvSpPr/>
          <p:nvPr/>
        </p:nvSpPr>
        <p:spPr>
          <a:xfrm>
            <a:off x="1050221" y="4813303"/>
            <a:ext cx="1388427"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48" name="文本框 47">
            <a:extLst>
              <a:ext uri="{FF2B5EF4-FFF2-40B4-BE49-F238E27FC236}">
                <a16:creationId xmlns:a16="http://schemas.microsoft.com/office/drawing/2014/main" id="{E4585892-2BCF-4938-9FE8-05EAB60864AB}"/>
              </a:ext>
            </a:extLst>
          </p:cNvPr>
          <p:cNvSpPr txBox="1"/>
          <p:nvPr/>
        </p:nvSpPr>
        <p:spPr>
          <a:xfrm>
            <a:off x="1154813" y="4893029"/>
            <a:ext cx="1179242"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物种之间</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9" name="矩形: 圆角 48">
            <a:extLst>
              <a:ext uri="{FF2B5EF4-FFF2-40B4-BE49-F238E27FC236}">
                <a16:creationId xmlns:a16="http://schemas.microsoft.com/office/drawing/2014/main" id="{986DA313-3D98-4AA1-8A8F-F993FB8B8A04}"/>
              </a:ext>
            </a:extLst>
          </p:cNvPr>
          <p:cNvSpPr/>
          <p:nvPr/>
        </p:nvSpPr>
        <p:spPr>
          <a:xfrm>
            <a:off x="2647833" y="4813303"/>
            <a:ext cx="1388427"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50" name="文本框 49">
            <a:extLst>
              <a:ext uri="{FF2B5EF4-FFF2-40B4-BE49-F238E27FC236}">
                <a16:creationId xmlns:a16="http://schemas.microsoft.com/office/drawing/2014/main" id="{C1CD29AB-8AE2-4E42-8EB0-10CE986C6264}"/>
              </a:ext>
            </a:extLst>
          </p:cNvPr>
          <p:cNvSpPr txBox="1"/>
          <p:nvPr/>
        </p:nvSpPr>
        <p:spPr>
          <a:xfrm>
            <a:off x="2857018" y="4893029"/>
            <a:ext cx="970057"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地区之间</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92" name="文本框 91">
            <a:extLst>
              <a:ext uri="{FF2B5EF4-FFF2-40B4-BE49-F238E27FC236}">
                <a16:creationId xmlns:a16="http://schemas.microsoft.com/office/drawing/2014/main" id="{603DC4BA-3C35-4CC7-AA11-ACE58DEC6936}"/>
              </a:ext>
            </a:extLst>
          </p:cNvPr>
          <p:cNvSpPr txBox="1"/>
          <p:nvPr/>
        </p:nvSpPr>
        <p:spPr>
          <a:xfrm>
            <a:off x="1882326" y="2402115"/>
            <a:ext cx="1321829" cy="261610"/>
          </a:xfrm>
          <a:prstGeom prst="rect">
            <a:avLst/>
          </a:prstGeom>
          <a:noFill/>
        </p:spPr>
        <p:txBody>
          <a:bodyPr wrap="square" rtlCol="0">
            <a:spAutoFit/>
          </a:bodyPr>
          <a:lstStyle>
            <a:defPPr>
              <a:defRPr lang="zh-CN"/>
            </a:defPPr>
            <a:lvl1pPr algn="dist">
              <a:defRPr>
                <a:solidFill>
                  <a:srgbClr val="325682"/>
                </a:solidFill>
                <a:latin typeface="Century Gothic"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FAIRNESS</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8" name="矩形: 圆角 37">
            <a:extLst>
              <a:ext uri="{FF2B5EF4-FFF2-40B4-BE49-F238E27FC236}">
                <a16:creationId xmlns:a16="http://schemas.microsoft.com/office/drawing/2014/main" id="{9F545CF4-AF13-459E-9DBB-15C7CEC2331C}"/>
              </a:ext>
            </a:extLst>
          </p:cNvPr>
          <p:cNvSpPr/>
          <p:nvPr/>
        </p:nvSpPr>
        <p:spPr>
          <a:xfrm>
            <a:off x="5093330" y="1943243"/>
            <a:ext cx="2005648" cy="770460"/>
          </a:xfrm>
          <a:prstGeom prst="roundRect">
            <a:avLst>
              <a:gd name="adj" fmla="val 12335"/>
            </a:avLst>
          </a:prstGeom>
          <a:solidFill>
            <a:schemeClr val="bg1"/>
          </a:solidFill>
          <a:ln w="12700">
            <a:solidFill>
              <a:srgbClr val="FFFFFF"/>
            </a:solidFill>
          </a:ln>
          <a:effectLst>
            <a:outerShdw blurRad="304800" dist="304800" dir="5400000" sx="85000" sy="8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9" name="文本框 38">
            <a:extLst>
              <a:ext uri="{FF2B5EF4-FFF2-40B4-BE49-F238E27FC236}">
                <a16:creationId xmlns:a16="http://schemas.microsoft.com/office/drawing/2014/main" id="{6D9273A2-EF89-497A-BE4A-BDEE010C4D0A}"/>
              </a:ext>
            </a:extLst>
          </p:cNvPr>
          <p:cNvSpPr txBox="1"/>
          <p:nvPr/>
        </p:nvSpPr>
        <p:spPr>
          <a:xfrm>
            <a:off x="5388268" y="2001235"/>
            <a:ext cx="1415772" cy="461665"/>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持续性</a:t>
            </a:r>
            <a:endParaRPr kumimoji="0" lang="zh-CN" altLang="en-US" sz="24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60" name="文本框 59">
            <a:extLst>
              <a:ext uri="{FF2B5EF4-FFF2-40B4-BE49-F238E27FC236}">
                <a16:creationId xmlns:a16="http://schemas.microsoft.com/office/drawing/2014/main" id="{9DBB22B0-4A17-46F2-B831-A69476E5CCEA}"/>
              </a:ext>
            </a:extLst>
          </p:cNvPr>
          <p:cNvSpPr txBox="1"/>
          <p:nvPr/>
        </p:nvSpPr>
        <p:spPr>
          <a:xfrm>
            <a:off x="4542930" y="3616648"/>
            <a:ext cx="3106140" cy="369332"/>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资源和环境的承载能力有限</a:t>
            </a:r>
            <a:endParaRPr kumimoji="0" lang="zh-CN" altLang="en-US" sz="18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62" name="矩形: 圆角 61">
            <a:extLst>
              <a:ext uri="{FF2B5EF4-FFF2-40B4-BE49-F238E27FC236}">
                <a16:creationId xmlns:a16="http://schemas.microsoft.com/office/drawing/2014/main" id="{1FC89B7E-E64B-44D4-9647-2A8E595DAF1E}"/>
              </a:ext>
            </a:extLst>
          </p:cNvPr>
          <p:cNvSpPr/>
          <p:nvPr/>
        </p:nvSpPr>
        <p:spPr>
          <a:xfrm>
            <a:off x="4603134" y="4229463"/>
            <a:ext cx="2985733"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63" name="文本框 62">
            <a:extLst>
              <a:ext uri="{FF2B5EF4-FFF2-40B4-BE49-F238E27FC236}">
                <a16:creationId xmlns:a16="http://schemas.microsoft.com/office/drawing/2014/main" id="{F79E9EC0-B554-4D4B-9360-1DFBB06B98A3}"/>
              </a:ext>
            </a:extLst>
          </p:cNvPr>
          <p:cNvSpPr txBox="1"/>
          <p:nvPr/>
        </p:nvSpPr>
        <p:spPr>
          <a:xfrm>
            <a:off x="4828054" y="4309189"/>
            <a:ext cx="2535893"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合理开发自然资源</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80" name="矩形: 圆角 79">
            <a:extLst>
              <a:ext uri="{FF2B5EF4-FFF2-40B4-BE49-F238E27FC236}">
                <a16:creationId xmlns:a16="http://schemas.microsoft.com/office/drawing/2014/main" id="{70BF86DE-2CAF-4764-A610-C3BF34EB7D82}"/>
              </a:ext>
            </a:extLst>
          </p:cNvPr>
          <p:cNvSpPr/>
          <p:nvPr/>
        </p:nvSpPr>
        <p:spPr>
          <a:xfrm>
            <a:off x="4603134" y="4813303"/>
            <a:ext cx="2985733"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81" name="文本框 80">
            <a:extLst>
              <a:ext uri="{FF2B5EF4-FFF2-40B4-BE49-F238E27FC236}">
                <a16:creationId xmlns:a16="http://schemas.microsoft.com/office/drawing/2014/main" id="{ECFCC972-4778-4212-A9E8-C76777A87E6D}"/>
              </a:ext>
            </a:extLst>
          </p:cNvPr>
          <p:cNvSpPr txBox="1"/>
          <p:nvPr/>
        </p:nvSpPr>
        <p:spPr>
          <a:xfrm>
            <a:off x="4828054" y="4893029"/>
            <a:ext cx="2535893"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保持适度的人口规模</a:t>
            </a:r>
          </a:p>
        </p:txBody>
      </p:sp>
      <p:sp>
        <p:nvSpPr>
          <p:cNvPr id="82" name="矩形: 圆角 81">
            <a:extLst>
              <a:ext uri="{FF2B5EF4-FFF2-40B4-BE49-F238E27FC236}">
                <a16:creationId xmlns:a16="http://schemas.microsoft.com/office/drawing/2014/main" id="{50F0AD22-30E8-42C0-A43D-1BB9E9B1926D}"/>
              </a:ext>
            </a:extLst>
          </p:cNvPr>
          <p:cNvSpPr/>
          <p:nvPr/>
        </p:nvSpPr>
        <p:spPr>
          <a:xfrm>
            <a:off x="4603134" y="5403671"/>
            <a:ext cx="2985733"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83" name="文本框 82">
            <a:extLst>
              <a:ext uri="{FF2B5EF4-FFF2-40B4-BE49-F238E27FC236}">
                <a16:creationId xmlns:a16="http://schemas.microsoft.com/office/drawing/2014/main" id="{5DA4CCBA-179E-463F-A174-79747007DB40}"/>
              </a:ext>
            </a:extLst>
          </p:cNvPr>
          <p:cNvSpPr txBox="1"/>
          <p:nvPr/>
        </p:nvSpPr>
        <p:spPr>
          <a:xfrm>
            <a:off x="4630222" y="5483397"/>
            <a:ext cx="2931556"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处理好发展经济和保护环境的关系</a:t>
            </a:r>
          </a:p>
        </p:txBody>
      </p:sp>
      <p:sp>
        <p:nvSpPr>
          <p:cNvPr id="93" name="文本框 92">
            <a:extLst>
              <a:ext uri="{FF2B5EF4-FFF2-40B4-BE49-F238E27FC236}">
                <a16:creationId xmlns:a16="http://schemas.microsoft.com/office/drawing/2014/main" id="{E8818249-AC7D-4AEC-837B-53596DB37D5E}"/>
              </a:ext>
            </a:extLst>
          </p:cNvPr>
          <p:cNvSpPr txBox="1"/>
          <p:nvPr/>
        </p:nvSpPr>
        <p:spPr>
          <a:xfrm>
            <a:off x="5334109" y="2402115"/>
            <a:ext cx="1524090" cy="261610"/>
          </a:xfrm>
          <a:prstGeom prst="rect">
            <a:avLst/>
          </a:prstGeom>
          <a:noFill/>
        </p:spPr>
        <p:txBody>
          <a:bodyPr wrap="square" rtlCol="0">
            <a:spAutoFit/>
          </a:bodyPr>
          <a:lstStyle>
            <a:defPPr>
              <a:defRPr lang="zh-CN"/>
            </a:defPPr>
            <a:lvl1pPr algn="dist">
              <a:defRPr>
                <a:solidFill>
                  <a:srgbClr val="325682"/>
                </a:solidFill>
                <a:latin typeface="Century Gothic"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PERSISTENCE</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0" name="矩形: 圆角 39">
            <a:extLst>
              <a:ext uri="{FF2B5EF4-FFF2-40B4-BE49-F238E27FC236}">
                <a16:creationId xmlns:a16="http://schemas.microsoft.com/office/drawing/2014/main" id="{3C10F5AE-FF2E-4423-980F-D1B12E80BAC9}"/>
              </a:ext>
            </a:extLst>
          </p:cNvPr>
          <p:cNvSpPr/>
          <p:nvPr/>
        </p:nvSpPr>
        <p:spPr>
          <a:xfrm>
            <a:off x="8645936" y="1943243"/>
            <a:ext cx="2005648" cy="770460"/>
          </a:xfrm>
          <a:prstGeom prst="roundRect">
            <a:avLst>
              <a:gd name="adj" fmla="val 12335"/>
            </a:avLst>
          </a:prstGeom>
          <a:solidFill>
            <a:schemeClr val="bg1"/>
          </a:solidFill>
          <a:ln w="12700">
            <a:solidFill>
              <a:srgbClr val="FFFFFF"/>
            </a:solidFill>
          </a:ln>
          <a:effectLst>
            <a:outerShdw blurRad="304800" dist="304800" dir="5400000" sx="85000" sy="8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41" name="文本框 40">
            <a:extLst>
              <a:ext uri="{FF2B5EF4-FFF2-40B4-BE49-F238E27FC236}">
                <a16:creationId xmlns:a16="http://schemas.microsoft.com/office/drawing/2014/main" id="{5212331D-4B51-42A3-952F-875A1A633F1C}"/>
              </a:ext>
            </a:extLst>
          </p:cNvPr>
          <p:cNvSpPr txBox="1"/>
          <p:nvPr/>
        </p:nvSpPr>
        <p:spPr>
          <a:xfrm>
            <a:off x="8940874" y="2001235"/>
            <a:ext cx="1415772" cy="461665"/>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共同性</a:t>
            </a:r>
            <a:endParaRPr kumimoji="0" lang="zh-CN" altLang="en-US" sz="24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70" name="文本框 69">
            <a:extLst>
              <a:ext uri="{FF2B5EF4-FFF2-40B4-BE49-F238E27FC236}">
                <a16:creationId xmlns:a16="http://schemas.microsoft.com/office/drawing/2014/main" id="{DC857991-EF84-4CA4-89A4-319B582C4D0A}"/>
              </a:ext>
            </a:extLst>
          </p:cNvPr>
          <p:cNvSpPr txBox="1"/>
          <p:nvPr/>
        </p:nvSpPr>
        <p:spPr>
          <a:xfrm>
            <a:off x="8042416" y="3616648"/>
            <a:ext cx="3212688" cy="369332"/>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全球性问题要求国际合作解决</a:t>
            </a:r>
            <a:endParaRPr kumimoji="0" lang="zh-CN" altLang="en-US" sz="1800" b="0" i="0" u="none" strike="noStrike" kern="1200" cap="none" spc="0" normalizeH="0" baseline="0" noProof="0" dirty="0">
              <a:ln>
                <a:noFill/>
              </a:ln>
              <a:gradFill>
                <a:gsLst>
                  <a:gs pos="0">
                    <a:srgbClr val="171B26"/>
                  </a:gs>
                  <a:gs pos="100000">
                    <a:srgbClr val="325682"/>
                  </a:gs>
                </a:gsLst>
                <a:lin ang="2700000" scaled="1"/>
              </a:gradFill>
              <a:effectLst>
                <a:outerShdw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86" name="矩形: 圆角 85">
            <a:extLst>
              <a:ext uri="{FF2B5EF4-FFF2-40B4-BE49-F238E27FC236}">
                <a16:creationId xmlns:a16="http://schemas.microsoft.com/office/drawing/2014/main" id="{DA80D463-46F5-4088-98F7-0E30DCC78147}"/>
              </a:ext>
            </a:extLst>
          </p:cNvPr>
          <p:cNvSpPr/>
          <p:nvPr/>
        </p:nvSpPr>
        <p:spPr>
          <a:xfrm>
            <a:off x="8155894" y="4229463"/>
            <a:ext cx="2985733"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87" name="文本框 86">
            <a:extLst>
              <a:ext uri="{FF2B5EF4-FFF2-40B4-BE49-F238E27FC236}">
                <a16:creationId xmlns:a16="http://schemas.microsoft.com/office/drawing/2014/main" id="{9C0A2854-A00F-4E3A-B05D-6CBDB7A23662}"/>
              </a:ext>
            </a:extLst>
          </p:cNvPr>
          <p:cNvSpPr txBox="1"/>
          <p:nvPr/>
        </p:nvSpPr>
        <p:spPr>
          <a:xfrm>
            <a:off x="8380814" y="4309189"/>
            <a:ext cx="2535893"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全球气候变暖</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88" name="矩形: 圆角 87">
            <a:extLst>
              <a:ext uri="{FF2B5EF4-FFF2-40B4-BE49-F238E27FC236}">
                <a16:creationId xmlns:a16="http://schemas.microsoft.com/office/drawing/2014/main" id="{709B1C0C-46F4-42BA-B487-D6CB76F97DC5}"/>
              </a:ext>
            </a:extLst>
          </p:cNvPr>
          <p:cNvSpPr/>
          <p:nvPr/>
        </p:nvSpPr>
        <p:spPr>
          <a:xfrm>
            <a:off x="8155895" y="4813303"/>
            <a:ext cx="1388272"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89" name="文本框 88">
            <a:extLst>
              <a:ext uri="{FF2B5EF4-FFF2-40B4-BE49-F238E27FC236}">
                <a16:creationId xmlns:a16="http://schemas.microsoft.com/office/drawing/2014/main" id="{B9B48BB7-0952-4AEA-BD1E-776264CE7446}"/>
              </a:ext>
            </a:extLst>
          </p:cNvPr>
          <p:cNvSpPr txBox="1"/>
          <p:nvPr/>
        </p:nvSpPr>
        <p:spPr>
          <a:xfrm>
            <a:off x="8320801" y="4893029"/>
            <a:ext cx="1082974"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酸雨蔓延</a:t>
            </a:r>
          </a:p>
        </p:txBody>
      </p:sp>
      <p:sp>
        <p:nvSpPr>
          <p:cNvPr id="94" name="文本框 93">
            <a:extLst>
              <a:ext uri="{FF2B5EF4-FFF2-40B4-BE49-F238E27FC236}">
                <a16:creationId xmlns:a16="http://schemas.microsoft.com/office/drawing/2014/main" id="{A96090A9-8BE0-4840-8FD8-EDB99F89034A}"/>
              </a:ext>
            </a:extLst>
          </p:cNvPr>
          <p:cNvSpPr txBox="1"/>
          <p:nvPr/>
        </p:nvSpPr>
        <p:spPr>
          <a:xfrm>
            <a:off x="8987846" y="2402115"/>
            <a:ext cx="1321829" cy="261610"/>
          </a:xfrm>
          <a:prstGeom prst="rect">
            <a:avLst/>
          </a:prstGeom>
          <a:noFill/>
        </p:spPr>
        <p:txBody>
          <a:bodyPr wrap="square" rtlCol="0">
            <a:spAutoFit/>
          </a:bodyPr>
          <a:lstStyle>
            <a:defPPr>
              <a:defRPr lang="zh-CN"/>
            </a:defPPr>
            <a:lvl1pPr algn="dist">
              <a:defRPr>
                <a:solidFill>
                  <a:srgbClr val="325682"/>
                </a:solidFill>
                <a:latin typeface="Century Gothic"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COMMONALITY</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5" name="矩形: 圆角 94">
            <a:extLst>
              <a:ext uri="{FF2B5EF4-FFF2-40B4-BE49-F238E27FC236}">
                <a16:creationId xmlns:a16="http://schemas.microsoft.com/office/drawing/2014/main" id="{08065090-2C5A-499B-876A-1D3B598411ED}"/>
              </a:ext>
            </a:extLst>
          </p:cNvPr>
          <p:cNvSpPr/>
          <p:nvPr/>
        </p:nvSpPr>
        <p:spPr>
          <a:xfrm>
            <a:off x="9753355" y="4813303"/>
            <a:ext cx="1388272" cy="436822"/>
          </a:xfrm>
          <a:prstGeom prst="roundRect">
            <a:avLst>
              <a:gd name="adj" fmla="val 12335"/>
            </a:avLst>
          </a:prstGeom>
          <a:solidFill>
            <a:schemeClr val="bg1"/>
          </a:solidFill>
          <a:ln w="12700">
            <a:solidFill>
              <a:srgbClr val="FFFFFF"/>
            </a:solidFill>
          </a:ln>
          <a:effectLst>
            <a:outerShdw blurRad="203200" dist="203200" dir="5400000" sx="80000" sy="8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B" panose="00020600040101010101" pitchFamily="18" charset="-122"/>
              <a:sym typeface="MiSans Normal" panose="00000500000000000000" pitchFamily="2" charset="-122"/>
            </a:endParaRPr>
          </a:p>
        </p:txBody>
      </p:sp>
      <p:sp>
        <p:nvSpPr>
          <p:cNvPr id="96" name="文本框 95">
            <a:extLst>
              <a:ext uri="{FF2B5EF4-FFF2-40B4-BE49-F238E27FC236}">
                <a16:creationId xmlns:a16="http://schemas.microsoft.com/office/drawing/2014/main" id="{10EFAFF1-84EC-48C0-ACFC-D46B7CFBA411}"/>
              </a:ext>
            </a:extLst>
          </p:cNvPr>
          <p:cNvSpPr txBox="1"/>
          <p:nvPr/>
        </p:nvSpPr>
        <p:spPr>
          <a:xfrm>
            <a:off x="9893747" y="4893029"/>
            <a:ext cx="1082974" cy="307777"/>
          </a:xfrm>
          <a:prstGeom prst="rect">
            <a:avLst/>
          </a:prstGeom>
          <a:noFill/>
          <a:effectLst/>
        </p:spPr>
        <p:txBody>
          <a:bodyPr wrap="square" lIns="91440" tIns="45720" rIns="91440" bIns="45720" rtlCol="0">
            <a:spAutoFit/>
          </a:bodyPr>
          <a:lstStyle>
            <a:defPPr>
              <a:defRPr lang="zh-CN"/>
            </a:defPPr>
            <a:lvl1pPr>
              <a:defRPr sz="3200">
                <a:gradFill>
                  <a:gsLst>
                    <a:gs pos="0">
                      <a:srgbClr val="171B26"/>
                    </a:gs>
                    <a:gs pos="100000">
                      <a:srgbClr val="325682"/>
                    </a:gs>
                  </a:gsLst>
                  <a:lin ang="2700000" scaled="1"/>
                </a:gradFill>
                <a:effectLst>
                  <a:outerShdw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a:t>
            </a:r>
            <a:endPar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pic>
        <p:nvPicPr>
          <p:cNvPr id="110" name="图形 109">
            <a:extLst>
              <a:ext uri="{FF2B5EF4-FFF2-40B4-BE49-F238E27FC236}">
                <a16:creationId xmlns:a16="http://schemas.microsoft.com/office/drawing/2014/main" id="{F0541DA0-FEF3-497B-8C05-8469295F659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309774" y="3146219"/>
            <a:ext cx="466932" cy="466932"/>
          </a:xfrm>
          <a:prstGeom prst="rect">
            <a:avLst/>
          </a:prstGeom>
        </p:spPr>
      </p:pic>
      <p:pic>
        <p:nvPicPr>
          <p:cNvPr id="108" name="图形 107">
            <a:extLst>
              <a:ext uri="{FF2B5EF4-FFF2-40B4-BE49-F238E27FC236}">
                <a16:creationId xmlns:a16="http://schemas.microsoft.com/office/drawing/2014/main" id="{6F21CEE2-E37F-425C-979C-109A2756246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467267" y="3203683"/>
            <a:ext cx="362987" cy="362987"/>
          </a:xfrm>
          <a:prstGeom prst="rect">
            <a:avLst/>
          </a:prstGeom>
        </p:spPr>
      </p:pic>
      <p:pic>
        <p:nvPicPr>
          <p:cNvPr id="114" name="图形 113">
            <a:extLst>
              <a:ext uri="{FF2B5EF4-FFF2-40B4-BE49-F238E27FC236}">
                <a16:creationId xmlns:a16="http://schemas.microsoft.com/office/drawing/2014/main" id="{032DF702-C68C-4647-9A0E-B08994539E0F}"/>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857891" y="3135354"/>
            <a:ext cx="476526" cy="476526"/>
          </a:xfrm>
          <a:prstGeom prst="rect">
            <a:avLst/>
          </a:prstGeom>
        </p:spPr>
      </p:pic>
      <p:sp>
        <p:nvSpPr>
          <p:cNvPr id="52" name="文本框 51">
            <a:extLst>
              <a:ext uri="{FF2B5EF4-FFF2-40B4-BE49-F238E27FC236}">
                <a16:creationId xmlns:a16="http://schemas.microsoft.com/office/drawing/2014/main" id="{CDEAA73E-C9D0-468D-9446-3F9AD6BFF00A}"/>
              </a:ext>
            </a:extLst>
          </p:cNvPr>
          <p:cNvSpPr txBox="1"/>
          <p:nvPr/>
        </p:nvSpPr>
        <p:spPr>
          <a:xfrm>
            <a:off x="9787222" y="448825"/>
            <a:ext cx="162883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sustainable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development</a:t>
            </a:r>
            <a:endParaRPr kumimoji="0" lang="zh-CN" altLang="en-US"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53" name="图片 52" descr="绿色的叶子&#10;&#10;描述已自动生成">
            <a:extLst>
              <a:ext uri="{FF2B5EF4-FFF2-40B4-BE49-F238E27FC236}">
                <a16:creationId xmlns:a16="http://schemas.microsoft.com/office/drawing/2014/main" id="{4CD88860-20A5-4B17-B04C-6E36063F1F7D}"/>
              </a:ext>
            </a:extLst>
          </p:cNvPr>
          <p:cNvPicPr>
            <a:picLocks noChangeAspect="1"/>
          </p:cNvPicPr>
          <p:nvPr/>
        </p:nvPicPr>
        <p:blipFill>
          <a:blip r:embed="rId10"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0800000">
            <a:off x="-215359" y="5629512"/>
            <a:ext cx="1687876" cy="1503938"/>
          </a:xfrm>
          <a:prstGeom prst="rect">
            <a:avLst/>
          </a:prstGeom>
        </p:spPr>
      </p:pic>
    </p:spTree>
    <p:extLst>
      <p:ext uri="{BB962C8B-B14F-4D97-AF65-F5344CB8AC3E}">
        <p14:creationId xmlns:p14="http://schemas.microsoft.com/office/powerpoint/2010/main" val="3391489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60">
            <a:extLst>
              <a:ext uri="{FF2B5EF4-FFF2-40B4-BE49-F238E27FC236}">
                <a16:creationId xmlns:a16="http://schemas.microsoft.com/office/drawing/2014/main" id="{AF1DA23D-AE13-40FD-8059-95128941BE87}"/>
              </a:ext>
            </a:extLst>
          </p:cNvPr>
          <p:cNvPicPr>
            <a:picLocks noChangeAspect="1"/>
          </p:cNvPicPr>
          <p:nvPr/>
        </p:nvPicPr>
        <p:blipFill>
          <a:blip r:embed="rId3" cstate="screen">
            <a:alphaModFix amt="64000"/>
            <a:extLst>
              <a:ext uri="{28A0092B-C50C-407E-A947-70E740481C1C}">
                <a14:useLocalDpi xmlns:a14="http://schemas.microsoft.com/office/drawing/2010/main"/>
              </a:ext>
            </a:extLst>
          </a:blip>
          <a:stretch>
            <a:fillRect/>
          </a:stretch>
        </p:blipFill>
        <p:spPr>
          <a:xfrm>
            <a:off x="4908797" y="1"/>
            <a:ext cx="7274308" cy="2244124"/>
          </a:xfrm>
          <a:prstGeom prst="rect">
            <a:avLst/>
          </a:prstGeom>
        </p:spPr>
      </p:pic>
      <p:sp>
        <p:nvSpPr>
          <p:cNvPr id="134" name="Oval 1+">
            <a:extLst>
              <a:ext uri="{FF2B5EF4-FFF2-40B4-BE49-F238E27FC236}">
                <a16:creationId xmlns:a16="http://schemas.microsoft.com/office/drawing/2014/main" id="{5444367A-E711-4792-8EF6-5B728E0FF1FD}"/>
              </a:ext>
            </a:extLst>
          </p:cNvPr>
          <p:cNvSpPr/>
          <p:nvPr/>
        </p:nvSpPr>
        <p:spPr>
          <a:xfrm>
            <a:off x="8445623" y="2821606"/>
            <a:ext cx="2867994" cy="2867994"/>
          </a:xfrm>
          <a:prstGeom prst="ellipse">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2" name="Oval 1+">
            <a:extLst>
              <a:ext uri="{FF2B5EF4-FFF2-40B4-BE49-F238E27FC236}">
                <a16:creationId xmlns:a16="http://schemas.microsoft.com/office/drawing/2014/main" id="{09EA673A-813D-4889-BED8-E1B5FFD6CA8B}"/>
              </a:ext>
            </a:extLst>
          </p:cNvPr>
          <p:cNvSpPr/>
          <p:nvPr/>
        </p:nvSpPr>
        <p:spPr>
          <a:xfrm>
            <a:off x="8604005" y="3603268"/>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3" name="Oval 1+">
            <a:extLst>
              <a:ext uri="{FF2B5EF4-FFF2-40B4-BE49-F238E27FC236}">
                <a16:creationId xmlns:a16="http://schemas.microsoft.com/office/drawing/2014/main" id="{64ACBCC7-6213-4B04-9110-A53C22DA6AF5}"/>
              </a:ext>
            </a:extLst>
          </p:cNvPr>
          <p:cNvSpPr/>
          <p:nvPr/>
        </p:nvSpPr>
        <p:spPr>
          <a:xfrm>
            <a:off x="9518823" y="2938614"/>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4" name="Oval 1+">
            <a:extLst>
              <a:ext uri="{FF2B5EF4-FFF2-40B4-BE49-F238E27FC236}">
                <a16:creationId xmlns:a16="http://schemas.microsoft.com/office/drawing/2014/main" id="{C92607BB-0DA0-4116-8699-A8E6A6393511}"/>
              </a:ext>
            </a:extLst>
          </p:cNvPr>
          <p:cNvSpPr/>
          <p:nvPr/>
        </p:nvSpPr>
        <p:spPr>
          <a:xfrm>
            <a:off x="10433641" y="3603268"/>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5" name="Oval 1+">
            <a:extLst>
              <a:ext uri="{FF2B5EF4-FFF2-40B4-BE49-F238E27FC236}">
                <a16:creationId xmlns:a16="http://schemas.microsoft.com/office/drawing/2014/main" id="{692BBF61-F403-442D-855A-6A5032AE672F}"/>
              </a:ext>
            </a:extLst>
          </p:cNvPr>
          <p:cNvSpPr/>
          <p:nvPr/>
        </p:nvSpPr>
        <p:spPr>
          <a:xfrm>
            <a:off x="10084212" y="4678701"/>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6" name="Oval 1+">
            <a:extLst>
              <a:ext uri="{FF2B5EF4-FFF2-40B4-BE49-F238E27FC236}">
                <a16:creationId xmlns:a16="http://schemas.microsoft.com/office/drawing/2014/main" id="{F56911E2-E896-49A0-971B-4816FE4218FF}"/>
              </a:ext>
            </a:extLst>
          </p:cNvPr>
          <p:cNvSpPr/>
          <p:nvPr/>
        </p:nvSpPr>
        <p:spPr>
          <a:xfrm>
            <a:off x="8953434" y="4678701"/>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0" name="椭圆 119">
            <a:extLst>
              <a:ext uri="{FF2B5EF4-FFF2-40B4-BE49-F238E27FC236}">
                <a16:creationId xmlns:a16="http://schemas.microsoft.com/office/drawing/2014/main" id="{B7BF052B-396E-4C4E-83DA-B705713877EB}"/>
              </a:ext>
            </a:extLst>
          </p:cNvPr>
          <p:cNvSpPr/>
          <p:nvPr/>
        </p:nvSpPr>
        <p:spPr>
          <a:xfrm>
            <a:off x="8550210" y="2931898"/>
            <a:ext cx="2647411" cy="264741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1" name="Oval 1+">
            <a:extLst>
              <a:ext uri="{FF2B5EF4-FFF2-40B4-BE49-F238E27FC236}">
                <a16:creationId xmlns:a16="http://schemas.microsoft.com/office/drawing/2014/main" id="{89AF6386-CB18-435A-9D74-937CAFE26946}"/>
              </a:ext>
            </a:extLst>
          </p:cNvPr>
          <p:cNvSpPr/>
          <p:nvPr/>
        </p:nvSpPr>
        <p:spPr>
          <a:xfrm>
            <a:off x="9355787" y="3737475"/>
            <a:ext cx="1036257" cy="1036255"/>
          </a:xfrm>
          <a:prstGeom prst="ellipse">
            <a:avLst/>
          </a:prstGeom>
          <a:gradFill flip="none" rotWithShape="1">
            <a:gsLst>
              <a:gs pos="15000">
                <a:schemeClr val="accent1"/>
              </a:gs>
              <a:gs pos="83000">
                <a:schemeClr val="accent1">
                  <a:lumMod val="50000"/>
                </a:schemeClr>
              </a:gs>
            </a:gsLst>
            <a:lin ang="5400000" scaled="1"/>
            <a:tileRect/>
          </a:gradFill>
          <a:ln>
            <a:noFill/>
          </a:ln>
          <a:effectLst>
            <a:outerShdw blurRad="279400" dist="190500" dir="5400000" sx="94000" sy="94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3" name="Oval 1+">
            <a:extLst>
              <a:ext uri="{FF2B5EF4-FFF2-40B4-BE49-F238E27FC236}">
                <a16:creationId xmlns:a16="http://schemas.microsoft.com/office/drawing/2014/main" id="{456757EE-F90F-4E0E-B453-47666C461365}"/>
              </a:ext>
            </a:extLst>
          </p:cNvPr>
          <p:cNvSpPr/>
          <p:nvPr/>
        </p:nvSpPr>
        <p:spPr>
          <a:xfrm>
            <a:off x="4662003" y="2821606"/>
            <a:ext cx="2867994" cy="2867994"/>
          </a:xfrm>
          <a:prstGeom prst="ellipse">
            <a:avLst/>
          </a:prstGeom>
          <a:solidFill>
            <a:schemeClr val="bg2">
              <a:lumMod val="50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9" name="Oval 1+">
            <a:extLst>
              <a:ext uri="{FF2B5EF4-FFF2-40B4-BE49-F238E27FC236}">
                <a16:creationId xmlns:a16="http://schemas.microsoft.com/office/drawing/2014/main" id="{F6D7FEAC-5BE0-4465-8F5E-27E11C8EECFE}"/>
              </a:ext>
            </a:extLst>
          </p:cNvPr>
          <p:cNvSpPr/>
          <p:nvPr/>
        </p:nvSpPr>
        <p:spPr>
          <a:xfrm>
            <a:off x="5740908" y="2938614"/>
            <a:ext cx="710186" cy="710186"/>
          </a:xfrm>
          <a:prstGeom prst="ellipse">
            <a:avLst/>
          </a:prstGeom>
          <a:solidFill>
            <a:schemeClr val="bg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8" name="Oval 1+">
            <a:extLst>
              <a:ext uri="{FF2B5EF4-FFF2-40B4-BE49-F238E27FC236}">
                <a16:creationId xmlns:a16="http://schemas.microsoft.com/office/drawing/2014/main" id="{AD128260-D887-4393-A449-638E2C3D24B1}"/>
              </a:ext>
            </a:extLst>
          </p:cNvPr>
          <p:cNvSpPr/>
          <p:nvPr/>
        </p:nvSpPr>
        <p:spPr>
          <a:xfrm>
            <a:off x="4826090" y="3603268"/>
            <a:ext cx="710186" cy="710186"/>
          </a:xfrm>
          <a:prstGeom prst="ellipse">
            <a:avLst/>
          </a:prstGeom>
          <a:solidFill>
            <a:schemeClr val="bg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0" name="Oval 1+">
            <a:extLst>
              <a:ext uri="{FF2B5EF4-FFF2-40B4-BE49-F238E27FC236}">
                <a16:creationId xmlns:a16="http://schemas.microsoft.com/office/drawing/2014/main" id="{DE6C54FB-B586-4745-9517-C773F09ED551}"/>
              </a:ext>
            </a:extLst>
          </p:cNvPr>
          <p:cNvSpPr/>
          <p:nvPr/>
        </p:nvSpPr>
        <p:spPr>
          <a:xfrm>
            <a:off x="6655725" y="3603268"/>
            <a:ext cx="710186" cy="710186"/>
          </a:xfrm>
          <a:prstGeom prst="ellipse">
            <a:avLst/>
          </a:prstGeom>
          <a:solidFill>
            <a:schemeClr val="bg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1" name="Oval 1+">
            <a:extLst>
              <a:ext uri="{FF2B5EF4-FFF2-40B4-BE49-F238E27FC236}">
                <a16:creationId xmlns:a16="http://schemas.microsoft.com/office/drawing/2014/main" id="{4E872912-0C2E-46A3-8A47-6DAB98E8DDDE}"/>
              </a:ext>
            </a:extLst>
          </p:cNvPr>
          <p:cNvSpPr/>
          <p:nvPr/>
        </p:nvSpPr>
        <p:spPr>
          <a:xfrm>
            <a:off x="6306296" y="4678701"/>
            <a:ext cx="710186" cy="710186"/>
          </a:xfrm>
          <a:prstGeom prst="ellipse">
            <a:avLst/>
          </a:prstGeom>
          <a:solidFill>
            <a:schemeClr val="bg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2" name="Oval 1+">
            <a:extLst>
              <a:ext uri="{FF2B5EF4-FFF2-40B4-BE49-F238E27FC236}">
                <a16:creationId xmlns:a16="http://schemas.microsoft.com/office/drawing/2014/main" id="{BB7B1435-4D5B-49AA-818C-FED94264922A}"/>
              </a:ext>
            </a:extLst>
          </p:cNvPr>
          <p:cNvSpPr/>
          <p:nvPr/>
        </p:nvSpPr>
        <p:spPr>
          <a:xfrm>
            <a:off x="5175519" y="4678701"/>
            <a:ext cx="710186" cy="710186"/>
          </a:xfrm>
          <a:prstGeom prst="ellipse">
            <a:avLst/>
          </a:prstGeom>
          <a:solidFill>
            <a:schemeClr val="bg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6" name="椭圆 105">
            <a:extLst>
              <a:ext uri="{FF2B5EF4-FFF2-40B4-BE49-F238E27FC236}">
                <a16:creationId xmlns:a16="http://schemas.microsoft.com/office/drawing/2014/main" id="{902B88EE-0A35-4CA1-8246-1C668B5010F1}"/>
              </a:ext>
            </a:extLst>
          </p:cNvPr>
          <p:cNvSpPr/>
          <p:nvPr/>
        </p:nvSpPr>
        <p:spPr>
          <a:xfrm>
            <a:off x="4772295" y="2931898"/>
            <a:ext cx="2647411" cy="2647411"/>
          </a:xfrm>
          <a:prstGeom prst="ellipse">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7" name="Oval 1+">
            <a:extLst>
              <a:ext uri="{FF2B5EF4-FFF2-40B4-BE49-F238E27FC236}">
                <a16:creationId xmlns:a16="http://schemas.microsoft.com/office/drawing/2014/main" id="{1BB3DC40-F9B8-4007-BEF3-971CB064F4B0}"/>
              </a:ext>
            </a:extLst>
          </p:cNvPr>
          <p:cNvSpPr/>
          <p:nvPr/>
        </p:nvSpPr>
        <p:spPr>
          <a:xfrm>
            <a:off x="5577871" y="3737475"/>
            <a:ext cx="1036257" cy="1036255"/>
          </a:xfrm>
          <a:prstGeom prst="ellipse">
            <a:avLst/>
          </a:prstGeom>
          <a:gradFill flip="none" rotWithShape="1">
            <a:gsLst>
              <a:gs pos="15000">
                <a:schemeClr val="bg2">
                  <a:lumMod val="50000"/>
                </a:schemeClr>
              </a:gs>
              <a:gs pos="83000">
                <a:schemeClr val="tx2">
                  <a:lumMod val="75000"/>
                  <a:lumOff val="25000"/>
                </a:schemeClr>
              </a:gs>
            </a:gsLst>
            <a:lin ang="5400000" scaled="1"/>
            <a:tileRect/>
          </a:gradFill>
          <a:ln>
            <a:noFill/>
          </a:ln>
          <a:effectLst>
            <a:outerShdw blurRad="279400" dist="190500" dir="5400000" sx="94000" sy="94000" algn="t" rotWithShape="0">
              <a:schemeClr val="tx2">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2" name="Oval 1+">
            <a:extLst>
              <a:ext uri="{FF2B5EF4-FFF2-40B4-BE49-F238E27FC236}">
                <a16:creationId xmlns:a16="http://schemas.microsoft.com/office/drawing/2014/main" id="{F1B0B142-CEC6-4230-B349-1157B7404574}"/>
              </a:ext>
            </a:extLst>
          </p:cNvPr>
          <p:cNvSpPr/>
          <p:nvPr/>
        </p:nvSpPr>
        <p:spPr>
          <a:xfrm>
            <a:off x="879637" y="2821606"/>
            <a:ext cx="2867994" cy="2867994"/>
          </a:xfrm>
          <a:prstGeom prst="ellipse">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2" name="Oval 1+">
            <a:extLst>
              <a:ext uri="{FF2B5EF4-FFF2-40B4-BE49-F238E27FC236}">
                <a16:creationId xmlns:a16="http://schemas.microsoft.com/office/drawing/2014/main" id="{C16480CA-DF07-49EF-A0F3-60155D17D225}"/>
              </a:ext>
            </a:extLst>
          </p:cNvPr>
          <p:cNvSpPr/>
          <p:nvPr/>
        </p:nvSpPr>
        <p:spPr>
          <a:xfrm>
            <a:off x="1043724" y="3603268"/>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3" name="Oval 1+">
            <a:extLst>
              <a:ext uri="{FF2B5EF4-FFF2-40B4-BE49-F238E27FC236}">
                <a16:creationId xmlns:a16="http://schemas.microsoft.com/office/drawing/2014/main" id="{211A48B1-EF43-4027-AC16-4570BA317C52}"/>
              </a:ext>
            </a:extLst>
          </p:cNvPr>
          <p:cNvSpPr/>
          <p:nvPr/>
        </p:nvSpPr>
        <p:spPr>
          <a:xfrm>
            <a:off x="1958542" y="2938614"/>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4" name="Oval 1+">
            <a:extLst>
              <a:ext uri="{FF2B5EF4-FFF2-40B4-BE49-F238E27FC236}">
                <a16:creationId xmlns:a16="http://schemas.microsoft.com/office/drawing/2014/main" id="{90AFD139-814D-423C-A3A7-2027DBDBE239}"/>
              </a:ext>
            </a:extLst>
          </p:cNvPr>
          <p:cNvSpPr/>
          <p:nvPr/>
        </p:nvSpPr>
        <p:spPr>
          <a:xfrm>
            <a:off x="2873359" y="3603268"/>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5" name="Oval 1+">
            <a:extLst>
              <a:ext uri="{FF2B5EF4-FFF2-40B4-BE49-F238E27FC236}">
                <a16:creationId xmlns:a16="http://schemas.microsoft.com/office/drawing/2014/main" id="{1A1F3E35-2701-4D85-B240-9153BF6F65C8}"/>
              </a:ext>
            </a:extLst>
          </p:cNvPr>
          <p:cNvSpPr/>
          <p:nvPr/>
        </p:nvSpPr>
        <p:spPr>
          <a:xfrm>
            <a:off x="2523930" y="4678701"/>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6" name="Oval 1+">
            <a:extLst>
              <a:ext uri="{FF2B5EF4-FFF2-40B4-BE49-F238E27FC236}">
                <a16:creationId xmlns:a16="http://schemas.microsoft.com/office/drawing/2014/main" id="{70CAD360-37E6-40E9-AAEC-32E3BE3A733A}"/>
              </a:ext>
            </a:extLst>
          </p:cNvPr>
          <p:cNvSpPr/>
          <p:nvPr/>
        </p:nvSpPr>
        <p:spPr>
          <a:xfrm>
            <a:off x="1393153" y="4678701"/>
            <a:ext cx="710186" cy="710186"/>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 name="椭圆 1">
            <a:extLst>
              <a:ext uri="{FF2B5EF4-FFF2-40B4-BE49-F238E27FC236}">
                <a16:creationId xmlns:a16="http://schemas.microsoft.com/office/drawing/2014/main" id="{FD015D18-D169-40B6-A642-0E382CF9CCDF}"/>
              </a:ext>
            </a:extLst>
          </p:cNvPr>
          <p:cNvSpPr/>
          <p:nvPr/>
        </p:nvSpPr>
        <p:spPr>
          <a:xfrm>
            <a:off x="989929" y="2931898"/>
            <a:ext cx="2647411" cy="264741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2" name="Oval 1+">
            <a:extLst>
              <a:ext uri="{FF2B5EF4-FFF2-40B4-BE49-F238E27FC236}">
                <a16:creationId xmlns:a16="http://schemas.microsoft.com/office/drawing/2014/main" id="{CDA6898C-DB77-4AE2-B507-50C339A3D30D}"/>
              </a:ext>
            </a:extLst>
          </p:cNvPr>
          <p:cNvSpPr/>
          <p:nvPr/>
        </p:nvSpPr>
        <p:spPr>
          <a:xfrm>
            <a:off x="1795505" y="3737475"/>
            <a:ext cx="1036257" cy="1036255"/>
          </a:xfrm>
          <a:prstGeom prst="ellipse">
            <a:avLst/>
          </a:prstGeom>
          <a:gradFill flip="none" rotWithShape="1">
            <a:gsLst>
              <a:gs pos="15000">
                <a:schemeClr val="accent1"/>
              </a:gs>
              <a:gs pos="83000">
                <a:schemeClr val="accent1">
                  <a:lumMod val="50000"/>
                </a:schemeClr>
              </a:gs>
            </a:gsLst>
            <a:lin ang="5400000" scaled="1"/>
            <a:tileRect/>
          </a:gradFill>
          <a:ln>
            <a:noFill/>
          </a:ln>
          <a:effectLst>
            <a:outerShdw blurRad="279400" dist="190500" dir="5400000" sx="94000" sy="94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9" name="矩形 48">
            <a:extLst>
              <a:ext uri="{FF2B5EF4-FFF2-40B4-BE49-F238E27FC236}">
                <a16:creationId xmlns:a16="http://schemas.microsoft.com/office/drawing/2014/main" id="{CDC962F1-D611-44AC-8849-D3DB494E017C}"/>
              </a:ext>
            </a:extLst>
          </p:cNvPr>
          <p:cNvSpPr/>
          <p:nvPr/>
        </p:nvSpPr>
        <p:spPr>
          <a:xfrm>
            <a:off x="0" y="0"/>
            <a:ext cx="12192000" cy="2244124"/>
          </a:xfrm>
          <a:prstGeom prst="rect">
            <a:avLst/>
          </a:prstGeom>
          <a:gradFill flip="none" rotWithShape="1">
            <a:gsLst>
              <a:gs pos="30000">
                <a:schemeClr val="accent1"/>
              </a:gs>
              <a:gs pos="78000">
                <a:schemeClr val="accent1">
                  <a:alpha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 name="文本框 17">
            <a:extLst>
              <a:ext uri="{FF2B5EF4-FFF2-40B4-BE49-F238E27FC236}">
                <a16:creationId xmlns:a16="http://schemas.microsoft.com/office/drawing/2014/main" id="{BC0C4755-629B-49D8-9365-81D2C8B0638F}"/>
              </a:ext>
            </a:extLst>
          </p:cNvPr>
          <p:cNvSpPr txBox="1"/>
          <p:nvPr/>
        </p:nvSpPr>
        <p:spPr>
          <a:xfrm>
            <a:off x="4957708" y="6136600"/>
            <a:ext cx="227658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图</a:t>
            </a:r>
            <a:r>
              <a:rPr kumimoji="0" lang="en-US" altLang="zh-CN"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1  </a:t>
            </a:r>
            <a:r>
              <a:rPr kumimoji="0" lang="zh-CN" altLang="en-US"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“压力</a:t>
            </a:r>
            <a:r>
              <a:rPr kumimoji="0" lang="en-US" altLang="zh-CN"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状态</a:t>
            </a:r>
            <a:r>
              <a:rPr kumimoji="0" lang="en-US" altLang="zh-CN"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200" b="0" i="0" u="none" strike="noStrike" kern="0" cap="none" spc="0" normalizeH="0" baseline="0" noProof="0" dirty="0">
                <a:ln>
                  <a:noFill/>
                </a:ln>
                <a:solidFill>
                  <a:srgbClr val="000000">
                    <a:lumMod val="65000"/>
                    <a:lumOff val="3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响应”框架模型</a:t>
            </a:r>
          </a:p>
        </p:txBody>
      </p:sp>
      <p:sp>
        <p:nvSpPr>
          <p:cNvPr id="48" name="文本框 47">
            <a:extLst>
              <a:ext uri="{FF2B5EF4-FFF2-40B4-BE49-F238E27FC236}">
                <a16:creationId xmlns:a16="http://schemas.microsoft.com/office/drawing/2014/main" id="{0AA29D2D-0A20-4383-8F74-711376443EFC}"/>
              </a:ext>
            </a:extLst>
          </p:cNvPr>
          <p:cNvSpPr txBox="1"/>
          <p:nvPr/>
        </p:nvSpPr>
        <p:spPr>
          <a:xfrm>
            <a:off x="777032" y="450850"/>
            <a:ext cx="4003723"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white"/>
                </a:soli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cs typeface="+mn-cs"/>
              </a:rPr>
              <a:t>评价模型</a:t>
            </a:r>
          </a:p>
        </p:txBody>
      </p:sp>
      <p:sp>
        <p:nvSpPr>
          <p:cNvPr id="3" name="文本框 2">
            <a:extLst>
              <a:ext uri="{FF2B5EF4-FFF2-40B4-BE49-F238E27FC236}">
                <a16:creationId xmlns:a16="http://schemas.microsoft.com/office/drawing/2014/main" id="{7555ED31-C538-429D-9EA3-1AEA82C41E62}"/>
              </a:ext>
            </a:extLst>
          </p:cNvPr>
          <p:cNvSpPr txBox="1"/>
          <p:nvPr/>
        </p:nvSpPr>
        <p:spPr>
          <a:xfrm>
            <a:off x="786054" y="1438953"/>
            <a:ext cx="10651203" cy="66172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本研究以经济合作开发组织（</a:t>
            </a:r>
            <a:r>
              <a:rPr kumimoji="0" lang="en-US" altLang="zh-CN"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OECD</a:t>
            </a:r>
            <a:r>
              <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）与联合国环境规划署（</a:t>
            </a:r>
            <a:r>
              <a:rPr kumimoji="0" lang="en-US" altLang="zh-CN"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UNEP</a:t>
            </a:r>
            <a:r>
              <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）共同提出的</a:t>
            </a:r>
            <a:r>
              <a:rPr kumimoji="0" lang="en-US" altLang="zh-CN"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P-S-R</a:t>
            </a:r>
            <a:r>
              <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框架模型（图</a:t>
            </a:r>
            <a:r>
              <a:rPr kumimoji="0" lang="en-US" altLang="zh-CN"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1</a:t>
            </a:r>
            <a:r>
              <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）为参考，构建湿地生态安全评价</a:t>
            </a:r>
            <a:r>
              <a:rPr kumimoji="0" lang="zh-CN" altLang="en-US" sz="1600" b="0" i="0" u="none" strike="noStrike" kern="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rPr>
              <a:t>模型框架</a:t>
            </a:r>
            <a:endParaRPr kumimoji="0" lang="zh-CN" altLang="en-US" sz="16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endParaRPr>
          </a:p>
        </p:txBody>
      </p:sp>
      <p:sp>
        <p:nvSpPr>
          <p:cNvPr id="33" name="文本框 32">
            <a:extLst>
              <a:ext uri="{FF2B5EF4-FFF2-40B4-BE49-F238E27FC236}">
                <a16:creationId xmlns:a16="http://schemas.microsoft.com/office/drawing/2014/main" id="{DC1AF667-49E7-4E4A-9065-8A316864E9D7}"/>
              </a:ext>
            </a:extLst>
          </p:cNvPr>
          <p:cNvSpPr txBox="1"/>
          <p:nvPr/>
        </p:nvSpPr>
        <p:spPr>
          <a:xfrm>
            <a:off x="2041766" y="3032097"/>
            <a:ext cx="54373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人类</a:t>
            </a:r>
            <a:endParaRPr kumimoji="0" lang="en-US" altLang="zh-CN"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活动</a:t>
            </a:r>
            <a:endParaRPr kumimoji="0" lang="zh-CN" altLang="en-US" sz="1400" b="0" i="0" u="none" strike="noStrike" kern="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sp>
        <p:nvSpPr>
          <p:cNvPr id="5" name="矩形: 圆角 4">
            <a:extLst>
              <a:ext uri="{FF2B5EF4-FFF2-40B4-BE49-F238E27FC236}">
                <a16:creationId xmlns:a16="http://schemas.microsoft.com/office/drawing/2014/main" id="{B911808C-D06A-43E1-9B24-77947D6E3716}"/>
              </a:ext>
            </a:extLst>
          </p:cNvPr>
          <p:cNvSpPr/>
          <p:nvPr/>
        </p:nvSpPr>
        <p:spPr>
          <a:xfrm>
            <a:off x="1763026" y="4079580"/>
            <a:ext cx="1101216" cy="352046"/>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压力</a:t>
            </a:r>
            <a:r>
              <a:rPr kumimoji="0" lang="en-US" altLang="zh-CN" sz="2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P</a:t>
            </a:r>
            <a:endParaRPr kumimoji="0" lang="zh-CN" altLang="en-US" sz="2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87" name="文本框 86">
            <a:extLst>
              <a:ext uri="{FF2B5EF4-FFF2-40B4-BE49-F238E27FC236}">
                <a16:creationId xmlns:a16="http://schemas.microsoft.com/office/drawing/2014/main" id="{2641CD1B-FD2C-4F79-B528-582E50EE4E28}"/>
              </a:ext>
            </a:extLst>
          </p:cNvPr>
          <p:cNvSpPr txBox="1"/>
          <p:nvPr/>
        </p:nvSpPr>
        <p:spPr>
          <a:xfrm>
            <a:off x="2956583" y="3792322"/>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工业</a:t>
            </a:r>
          </a:p>
        </p:txBody>
      </p:sp>
      <p:sp>
        <p:nvSpPr>
          <p:cNvPr id="88" name="文本框 87">
            <a:extLst>
              <a:ext uri="{FF2B5EF4-FFF2-40B4-BE49-F238E27FC236}">
                <a16:creationId xmlns:a16="http://schemas.microsoft.com/office/drawing/2014/main" id="{EABCA46C-AAA0-4804-B040-AB47A8C38ECE}"/>
              </a:ext>
            </a:extLst>
          </p:cNvPr>
          <p:cNvSpPr txBox="1"/>
          <p:nvPr/>
        </p:nvSpPr>
        <p:spPr>
          <a:xfrm>
            <a:off x="2607154" y="4867755"/>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农业</a:t>
            </a:r>
          </a:p>
        </p:txBody>
      </p:sp>
      <p:sp>
        <p:nvSpPr>
          <p:cNvPr id="89" name="文本框 88">
            <a:extLst>
              <a:ext uri="{FF2B5EF4-FFF2-40B4-BE49-F238E27FC236}">
                <a16:creationId xmlns:a16="http://schemas.microsoft.com/office/drawing/2014/main" id="{D49A250A-F15F-4FB9-9787-7E1EB7D84F27}"/>
              </a:ext>
            </a:extLst>
          </p:cNvPr>
          <p:cNvSpPr txBox="1"/>
          <p:nvPr/>
        </p:nvSpPr>
        <p:spPr>
          <a:xfrm>
            <a:off x="1476377" y="4867755"/>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运输</a:t>
            </a:r>
          </a:p>
        </p:txBody>
      </p:sp>
      <p:sp>
        <p:nvSpPr>
          <p:cNvPr id="90" name="文本框 89">
            <a:extLst>
              <a:ext uri="{FF2B5EF4-FFF2-40B4-BE49-F238E27FC236}">
                <a16:creationId xmlns:a16="http://schemas.microsoft.com/office/drawing/2014/main" id="{051995ED-80DE-44CC-B5DE-5A34F20A4D8F}"/>
              </a:ext>
            </a:extLst>
          </p:cNvPr>
          <p:cNvSpPr txBox="1"/>
          <p:nvPr/>
        </p:nvSpPr>
        <p:spPr>
          <a:xfrm>
            <a:off x="1126948" y="3792322"/>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其他</a:t>
            </a:r>
          </a:p>
        </p:txBody>
      </p:sp>
      <p:sp>
        <p:nvSpPr>
          <p:cNvPr id="113" name="矩形: 圆角 112">
            <a:extLst>
              <a:ext uri="{FF2B5EF4-FFF2-40B4-BE49-F238E27FC236}">
                <a16:creationId xmlns:a16="http://schemas.microsoft.com/office/drawing/2014/main" id="{93154F37-7B8A-4B1A-B00B-2365422C9555}"/>
              </a:ext>
            </a:extLst>
          </p:cNvPr>
          <p:cNvSpPr/>
          <p:nvPr/>
        </p:nvSpPr>
        <p:spPr>
          <a:xfrm>
            <a:off x="5545392" y="4079580"/>
            <a:ext cx="1101216" cy="352046"/>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状态</a:t>
            </a:r>
            <a:r>
              <a:rPr kumimoji="0" lang="en-US" altLang="zh-CN" sz="2400" b="0" i="0" u="none" strike="noStrike" kern="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S</a:t>
            </a:r>
            <a:endParaRPr kumimoji="0" lang="en-US" altLang="zh-CN" sz="2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14" name="文本框 113">
            <a:extLst>
              <a:ext uri="{FF2B5EF4-FFF2-40B4-BE49-F238E27FC236}">
                <a16:creationId xmlns:a16="http://schemas.microsoft.com/office/drawing/2014/main" id="{4F602818-3266-4BAB-81AB-201F762CFDD9}"/>
              </a:ext>
            </a:extLst>
          </p:cNvPr>
          <p:cNvSpPr txBox="1"/>
          <p:nvPr/>
        </p:nvSpPr>
        <p:spPr>
          <a:xfrm>
            <a:off x="6738949" y="3792322"/>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生物</a:t>
            </a:r>
          </a:p>
        </p:txBody>
      </p:sp>
      <p:sp>
        <p:nvSpPr>
          <p:cNvPr id="115" name="文本框 114">
            <a:extLst>
              <a:ext uri="{FF2B5EF4-FFF2-40B4-BE49-F238E27FC236}">
                <a16:creationId xmlns:a16="http://schemas.microsoft.com/office/drawing/2014/main" id="{828A0961-0BF0-4277-83DC-61935EEA4889}"/>
              </a:ext>
            </a:extLst>
          </p:cNvPr>
          <p:cNvSpPr txBox="1"/>
          <p:nvPr/>
        </p:nvSpPr>
        <p:spPr>
          <a:xfrm>
            <a:off x="6389520" y="4867755"/>
            <a:ext cx="543739" cy="332079"/>
          </a:xfrm>
          <a:prstGeom prst="rect">
            <a:avLst/>
          </a:prstGeom>
          <a:noFill/>
        </p:spPr>
        <p:txBody>
          <a:bodyPr wrap="none" rtlCol="0">
            <a:spAutoFit/>
          </a:bodyPr>
          <a:lstStyle>
            <a:defPPr>
              <a:defRPr lang="zh-CN"/>
            </a:defPPr>
            <a:lvl1pPr marR="0" lvl="0" indent="0" algn="ctr" fontAlgn="auto">
              <a:lnSpc>
                <a:spcPct val="120000"/>
              </a:lnSpc>
              <a:spcBef>
                <a:spcPts val="0"/>
              </a:spcBef>
              <a:spcAft>
                <a:spcPts val="0"/>
              </a:spcAft>
              <a:buClrTx/>
              <a:buSzTx/>
              <a:buFontTx/>
              <a:buNone/>
              <a:tabLst/>
              <a:defRPr kumimoji="0" sz="1400" b="0" i="0" u="none" strike="noStrike" kern="0" cap="none" spc="0" normalizeH="0" baseline="0">
                <a:ln>
                  <a:noFill/>
                </a:ln>
                <a:gradFill flip="none" rotWithShape="1">
                  <a:gsLst>
                    <a:gs pos="15000">
                      <a:schemeClr val="bg2">
                        <a:lumMod val="50000"/>
                      </a:schemeClr>
                    </a:gs>
                    <a:gs pos="83000">
                      <a:schemeClr val="tx2">
                        <a:lumMod val="85000"/>
                        <a:lumOff val="15000"/>
                      </a:schemeClr>
                    </a:gs>
                  </a:gsLst>
                  <a:lin ang="5400000" scaled="1"/>
                  <a:tileRect/>
                </a:gradFill>
                <a:effectLst/>
                <a:uLnTx/>
                <a:uFillTx/>
                <a:latin typeface="MiSans Normal" panose="00000500000000000000" pitchFamily="2" charset="-122"/>
                <a:ea typeface="MiSans Normal"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土地</a:t>
            </a:r>
          </a:p>
        </p:txBody>
      </p:sp>
      <p:sp>
        <p:nvSpPr>
          <p:cNvPr id="116" name="文本框 115">
            <a:extLst>
              <a:ext uri="{FF2B5EF4-FFF2-40B4-BE49-F238E27FC236}">
                <a16:creationId xmlns:a16="http://schemas.microsoft.com/office/drawing/2014/main" id="{C9EBC0F7-348E-43C8-A828-55016D6FA7A0}"/>
              </a:ext>
            </a:extLst>
          </p:cNvPr>
          <p:cNvSpPr txBox="1"/>
          <p:nvPr/>
        </p:nvSpPr>
        <p:spPr>
          <a:xfrm>
            <a:off x="5348511" y="4867755"/>
            <a:ext cx="364202" cy="332079"/>
          </a:xfrm>
          <a:prstGeom prst="rect">
            <a:avLst/>
          </a:prstGeom>
          <a:noFill/>
        </p:spPr>
        <p:txBody>
          <a:bodyPr wrap="none" rtlCol="0">
            <a:spAutoFit/>
          </a:bodyPr>
          <a:lstStyle>
            <a:defPPr>
              <a:defRPr lang="zh-CN"/>
            </a:defPPr>
            <a:lvl1pPr marR="0" lvl="0" indent="0" algn="ctr" fontAlgn="auto">
              <a:lnSpc>
                <a:spcPct val="120000"/>
              </a:lnSpc>
              <a:spcBef>
                <a:spcPts val="0"/>
              </a:spcBef>
              <a:spcAft>
                <a:spcPts val="0"/>
              </a:spcAft>
              <a:buClrTx/>
              <a:buSzTx/>
              <a:buFontTx/>
              <a:buNone/>
              <a:tabLst/>
              <a:defRPr kumimoji="0" sz="1400" b="0" i="0" u="none" strike="noStrike" kern="0" cap="none" spc="0" normalizeH="0" baseline="0">
                <a:ln>
                  <a:noFill/>
                </a:ln>
                <a:gradFill flip="none" rotWithShape="1">
                  <a:gsLst>
                    <a:gs pos="15000">
                      <a:schemeClr val="bg2">
                        <a:lumMod val="50000"/>
                      </a:schemeClr>
                    </a:gs>
                    <a:gs pos="83000">
                      <a:schemeClr val="tx2">
                        <a:lumMod val="85000"/>
                        <a:lumOff val="15000"/>
                      </a:schemeClr>
                    </a:gs>
                  </a:gsLst>
                  <a:lin ang="5400000" scaled="1"/>
                  <a:tileRect/>
                </a:gradFill>
                <a:effectLst/>
                <a:uLnTx/>
                <a:uFillTx/>
                <a:latin typeface="MiSans Normal" panose="00000500000000000000" pitchFamily="2" charset="-122"/>
                <a:ea typeface="MiSans Normal"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水</a:t>
            </a:r>
          </a:p>
        </p:txBody>
      </p:sp>
      <p:sp>
        <p:nvSpPr>
          <p:cNvPr id="117" name="文本框 116">
            <a:extLst>
              <a:ext uri="{FF2B5EF4-FFF2-40B4-BE49-F238E27FC236}">
                <a16:creationId xmlns:a16="http://schemas.microsoft.com/office/drawing/2014/main" id="{11E440E1-933B-4396-9F04-BBA5BB3419C4}"/>
              </a:ext>
            </a:extLst>
          </p:cNvPr>
          <p:cNvSpPr txBox="1"/>
          <p:nvPr/>
        </p:nvSpPr>
        <p:spPr>
          <a:xfrm>
            <a:off x="4909314" y="3792322"/>
            <a:ext cx="543739" cy="332079"/>
          </a:xfrm>
          <a:prstGeom prst="rect">
            <a:avLst/>
          </a:prstGeom>
          <a:noFill/>
        </p:spPr>
        <p:txBody>
          <a:bodyPr wrap="none" rtlCol="0">
            <a:spAutoFit/>
          </a:bodyPr>
          <a:lstStyle>
            <a:defPPr>
              <a:defRPr lang="zh-CN"/>
            </a:defPPr>
            <a:lvl1pPr marR="0" lvl="0" indent="0" algn="ctr" fontAlgn="auto">
              <a:lnSpc>
                <a:spcPct val="120000"/>
              </a:lnSpc>
              <a:spcBef>
                <a:spcPts val="0"/>
              </a:spcBef>
              <a:spcAft>
                <a:spcPts val="0"/>
              </a:spcAft>
              <a:buClrTx/>
              <a:buSzTx/>
              <a:buFontTx/>
              <a:buNone/>
              <a:tabLst/>
              <a:defRPr kumimoji="0" sz="1400" b="0" i="0" u="none" strike="noStrike" kern="0" cap="none" spc="0" normalizeH="0" baseline="0">
                <a:ln>
                  <a:noFill/>
                </a:ln>
                <a:gradFill flip="none" rotWithShape="1">
                  <a:gsLst>
                    <a:gs pos="15000">
                      <a:schemeClr val="bg2">
                        <a:lumMod val="50000"/>
                      </a:schemeClr>
                    </a:gs>
                    <a:gs pos="83000">
                      <a:schemeClr val="tx2">
                        <a:lumMod val="85000"/>
                        <a:lumOff val="15000"/>
                      </a:schemeClr>
                    </a:gs>
                  </a:gsLst>
                  <a:lin ang="5400000" scaled="1"/>
                  <a:tileRect/>
                </a:gradFill>
                <a:effectLst/>
                <a:uLnTx/>
                <a:uFillTx/>
                <a:latin typeface="MiSans Normal" panose="00000500000000000000" pitchFamily="2" charset="-122"/>
                <a:ea typeface="MiSans Normal"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其他</a:t>
            </a:r>
          </a:p>
        </p:txBody>
      </p:sp>
      <p:sp>
        <p:nvSpPr>
          <p:cNvPr id="119" name="文本框 118">
            <a:extLst>
              <a:ext uri="{FF2B5EF4-FFF2-40B4-BE49-F238E27FC236}">
                <a16:creationId xmlns:a16="http://schemas.microsoft.com/office/drawing/2014/main" id="{F95D26EA-9CE9-4DAC-A307-C276872C2983}"/>
              </a:ext>
            </a:extLst>
          </p:cNvPr>
          <p:cNvSpPr txBox="1"/>
          <p:nvPr/>
        </p:nvSpPr>
        <p:spPr>
          <a:xfrm>
            <a:off x="9602047" y="3032097"/>
            <a:ext cx="54373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管理</a:t>
            </a:r>
            <a:endParaRPr kumimoji="0" lang="en-US" altLang="zh-CN"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部门</a:t>
            </a:r>
          </a:p>
        </p:txBody>
      </p:sp>
      <p:sp>
        <p:nvSpPr>
          <p:cNvPr id="127" name="矩形: 圆角 126">
            <a:extLst>
              <a:ext uri="{FF2B5EF4-FFF2-40B4-BE49-F238E27FC236}">
                <a16:creationId xmlns:a16="http://schemas.microsoft.com/office/drawing/2014/main" id="{0026E7F1-BB30-4428-B002-CFC5E0ABCAE0}"/>
              </a:ext>
            </a:extLst>
          </p:cNvPr>
          <p:cNvSpPr/>
          <p:nvPr/>
        </p:nvSpPr>
        <p:spPr>
          <a:xfrm>
            <a:off x="9322987" y="4079580"/>
            <a:ext cx="1101216" cy="352046"/>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响应</a:t>
            </a:r>
            <a:r>
              <a:rPr kumimoji="0" lang="en-US" altLang="zh-CN" sz="2400" b="0" i="0" u="none" strike="noStrike" kern="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R</a:t>
            </a:r>
            <a:endParaRPr kumimoji="0" lang="en-US" altLang="zh-CN" sz="24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28" name="文本框 127">
            <a:extLst>
              <a:ext uri="{FF2B5EF4-FFF2-40B4-BE49-F238E27FC236}">
                <a16:creationId xmlns:a16="http://schemas.microsoft.com/office/drawing/2014/main" id="{26BA40BF-B514-4CBF-B748-DE0601101338}"/>
              </a:ext>
            </a:extLst>
          </p:cNvPr>
          <p:cNvSpPr txBox="1"/>
          <p:nvPr/>
        </p:nvSpPr>
        <p:spPr>
          <a:xfrm>
            <a:off x="10516865" y="3792322"/>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机构</a:t>
            </a:r>
          </a:p>
        </p:txBody>
      </p:sp>
      <p:sp>
        <p:nvSpPr>
          <p:cNvPr id="129" name="文本框 128">
            <a:extLst>
              <a:ext uri="{FF2B5EF4-FFF2-40B4-BE49-F238E27FC236}">
                <a16:creationId xmlns:a16="http://schemas.microsoft.com/office/drawing/2014/main" id="{26FDF6C9-8F17-479F-AC4E-79059BF05519}"/>
              </a:ext>
            </a:extLst>
          </p:cNvPr>
          <p:cNvSpPr txBox="1"/>
          <p:nvPr/>
        </p:nvSpPr>
        <p:spPr>
          <a:xfrm>
            <a:off x="10167436" y="4867755"/>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家庭</a:t>
            </a:r>
          </a:p>
        </p:txBody>
      </p:sp>
      <p:sp>
        <p:nvSpPr>
          <p:cNvPr id="130" name="文本框 129">
            <a:extLst>
              <a:ext uri="{FF2B5EF4-FFF2-40B4-BE49-F238E27FC236}">
                <a16:creationId xmlns:a16="http://schemas.microsoft.com/office/drawing/2014/main" id="{797C2D42-8ABF-49B9-829C-0C9325FF1879}"/>
              </a:ext>
            </a:extLst>
          </p:cNvPr>
          <p:cNvSpPr txBox="1"/>
          <p:nvPr/>
        </p:nvSpPr>
        <p:spPr>
          <a:xfrm>
            <a:off x="9036658" y="4867755"/>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企业</a:t>
            </a:r>
          </a:p>
        </p:txBody>
      </p:sp>
      <p:sp>
        <p:nvSpPr>
          <p:cNvPr id="131" name="文本框 130">
            <a:extLst>
              <a:ext uri="{FF2B5EF4-FFF2-40B4-BE49-F238E27FC236}">
                <a16:creationId xmlns:a16="http://schemas.microsoft.com/office/drawing/2014/main" id="{CCFE6E0F-A7A4-41F4-A831-7F6F723F1E6B}"/>
              </a:ext>
            </a:extLst>
          </p:cNvPr>
          <p:cNvSpPr txBox="1"/>
          <p:nvPr/>
        </p:nvSpPr>
        <p:spPr>
          <a:xfrm>
            <a:off x="8687229" y="3792322"/>
            <a:ext cx="543739" cy="33207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国际</a:t>
            </a:r>
          </a:p>
        </p:txBody>
      </p:sp>
      <p:sp>
        <p:nvSpPr>
          <p:cNvPr id="105" name="文本框 104">
            <a:extLst>
              <a:ext uri="{FF2B5EF4-FFF2-40B4-BE49-F238E27FC236}">
                <a16:creationId xmlns:a16="http://schemas.microsoft.com/office/drawing/2014/main" id="{617C9496-D19B-4E33-A055-FCB2BD66855A}"/>
              </a:ext>
            </a:extLst>
          </p:cNvPr>
          <p:cNvSpPr txBox="1"/>
          <p:nvPr/>
        </p:nvSpPr>
        <p:spPr>
          <a:xfrm>
            <a:off x="5824132" y="3032097"/>
            <a:ext cx="54373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环境</a:t>
            </a:r>
            <a:endParaRPr kumimoji="0" lang="en-US" altLang="zh-CN"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rPr>
              <a:t>资源</a:t>
            </a:r>
            <a:endParaRPr kumimoji="0" lang="zh-CN" altLang="en-US" sz="1400" b="0" i="0" u="none" strike="noStrike" kern="0" cap="none" spc="0" normalizeH="0" baseline="0" noProof="0" dirty="0">
              <a:ln>
                <a:noFill/>
              </a:ln>
              <a:gradFill flip="none" rotWithShape="1">
                <a:gsLst>
                  <a:gs pos="15000">
                    <a:srgbClr val="FFFFFF">
                      <a:lumMod val="50000"/>
                    </a:srgbClr>
                  </a:gs>
                  <a:gs pos="83000">
                    <a:srgbClr val="000000">
                      <a:lumMod val="85000"/>
                      <a:lumOff val="15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sp>
        <p:nvSpPr>
          <p:cNvPr id="145" name="任意多边形: 形状 144">
            <a:extLst>
              <a:ext uri="{FF2B5EF4-FFF2-40B4-BE49-F238E27FC236}">
                <a16:creationId xmlns:a16="http://schemas.microsoft.com/office/drawing/2014/main" id="{F7B9019C-39BD-4173-B8CC-5FC82B8D0AE9}"/>
              </a:ext>
            </a:extLst>
          </p:cNvPr>
          <p:cNvSpPr/>
          <p:nvPr/>
        </p:nvSpPr>
        <p:spPr>
          <a:xfrm rot="5400000">
            <a:off x="4018982" y="3232170"/>
            <a:ext cx="328538" cy="982069"/>
          </a:xfrm>
          <a:custGeom>
            <a:avLst/>
            <a:gdLst>
              <a:gd name="connsiteX0" fmla="*/ 0 w 437454"/>
              <a:gd name="connsiteY0" fmla="*/ 243572 h 1307640"/>
              <a:gd name="connsiteX1" fmla="*/ 218727 w 437454"/>
              <a:gd name="connsiteY1" fmla="*/ 0 h 1307640"/>
              <a:gd name="connsiteX2" fmla="*/ 437454 w 437454"/>
              <a:gd name="connsiteY2" fmla="*/ 243572 h 1307640"/>
              <a:gd name="connsiteX3" fmla="*/ 312018 w 437454"/>
              <a:gd name="connsiteY3" fmla="*/ 243572 h 1307640"/>
              <a:gd name="connsiteX4" fmla="*/ 311544 w 437454"/>
              <a:gd name="connsiteY4" fmla="*/ 263912 h 1307640"/>
              <a:gd name="connsiteX5" fmla="*/ 356247 w 437454"/>
              <a:gd name="connsiteY5" fmla="*/ 1199913 h 1307640"/>
              <a:gd name="connsiteX6" fmla="*/ 371302 w 437454"/>
              <a:gd name="connsiteY6" fmla="*/ 1307640 h 1307640"/>
              <a:gd name="connsiteX7" fmla="*/ 66150 w 437454"/>
              <a:gd name="connsiteY7" fmla="*/ 1307640 h 1307640"/>
              <a:gd name="connsiteX8" fmla="*/ 81204 w 437454"/>
              <a:gd name="connsiteY8" fmla="*/ 1199913 h 1307640"/>
              <a:gd name="connsiteX9" fmla="*/ 125907 w 437454"/>
              <a:gd name="connsiteY9" fmla="*/ 263912 h 1307640"/>
              <a:gd name="connsiteX10" fmla="*/ 125434 w 437454"/>
              <a:gd name="connsiteY10" fmla="*/ 243572 h 13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454" h="1307640">
                <a:moveTo>
                  <a:pt x="0" y="243572"/>
                </a:moveTo>
                <a:lnTo>
                  <a:pt x="218727" y="0"/>
                </a:lnTo>
                <a:lnTo>
                  <a:pt x="437454" y="243572"/>
                </a:lnTo>
                <a:lnTo>
                  <a:pt x="312018" y="243572"/>
                </a:lnTo>
                <a:lnTo>
                  <a:pt x="311544" y="263912"/>
                </a:lnTo>
                <a:cubicBezTo>
                  <a:pt x="311544" y="629443"/>
                  <a:pt x="328627" y="960370"/>
                  <a:pt x="356247" y="1199913"/>
                </a:cubicBezTo>
                <a:lnTo>
                  <a:pt x="371302" y="1307640"/>
                </a:lnTo>
                <a:lnTo>
                  <a:pt x="66150" y="1307640"/>
                </a:lnTo>
                <a:lnTo>
                  <a:pt x="81204" y="1199913"/>
                </a:lnTo>
                <a:cubicBezTo>
                  <a:pt x="108824" y="960370"/>
                  <a:pt x="125907" y="629443"/>
                  <a:pt x="125907" y="263912"/>
                </a:cubicBezTo>
                <a:lnTo>
                  <a:pt x="125434" y="243572"/>
                </a:lnTo>
                <a:close/>
              </a:path>
            </a:pathLst>
          </a:custGeom>
          <a:gradFill flip="none" rotWithShape="1">
            <a:gsLst>
              <a:gs pos="15000">
                <a:schemeClr val="accent1">
                  <a:alpha val="46000"/>
                </a:schemeClr>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6" name="任意多边形: 形状 145">
            <a:extLst>
              <a:ext uri="{FF2B5EF4-FFF2-40B4-BE49-F238E27FC236}">
                <a16:creationId xmlns:a16="http://schemas.microsoft.com/office/drawing/2014/main" id="{D99F8291-5B8A-4BCA-A223-510CD72105F7}"/>
              </a:ext>
            </a:extLst>
          </p:cNvPr>
          <p:cNvSpPr/>
          <p:nvPr/>
        </p:nvSpPr>
        <p:spPr>
          <a:xfrm rot="16200000" flipH="1">
            <a:off x="4136247" y="4306466"/>
            <a:ext cx="328538" cy="982069"/>
          </a:xfrm>
          <a:custGeom>
            <a:avLst/>
            <a:gdLst>
              <a:gd name="connsiteX0" fmla="*/ 0 w 437454"/>
              <a:gd name="connsiteY0" fmla="*/ 243572 h 1307640"/>
              <a:gd name="connsiteX1" fmla="*/ 218727 w 437454"/>
              <a:gd name="connsiteY1" fmla="*/ 0 h 1307640"/>
              <a:gd name="connsiteX2" fmla="*/ 437454 w 437454"/>
              <a:gd name="connsiteY2" fmla="*/ 243572 h 1307640"/>
              <a:gd name="connsiteX3" fmla="*/ 312018 w 437454"/>
              <a:gd name="connsiteY3" fmla="*/ 243572 h 1307640"/>
              <a:gd name="connsiteX4" fmla="*/ 311544 w 437454"/>
              <a:gd name="connsiteY4" fmla="*/ 263912 h 1307640"/>
              <a:gd name="connsiteX5" fmla="*/ 356247 w 437454"/>
              <a:gd name="connsiteY5" fmla="*/ 1199913 h 1307640"/>
              <a:gd name="connsiteX6" fmla="*/ 371302 w 437454"/>
              <a:gd name="connsiteY6" fmla="*/ 1307640 h 1307640"/>
              <a:gd name="connsiteX7" fmla="*/ 66150 w 437454"/>
              <a:gd name="connsiteY7" fmla="*/ 1307640 h 1307640"/>
              <a:gd name="connsiteX8" fmla="*/ 81204 w 437454"/>
              <a:gd name="connsiteY8" fmla="*/ 1199913 h 1307640"/>
              <a:gd name="connsiteX9" fmla="*/ 125907 w 437454"/>
              <a:gd name="connsiteY9" fmla="*/ 263912 h 1307640"/>
              <a:gd name="connsiteX10" fmla="*/ 125434 w 437454"/>
              <a:gd name="connsiteY10" fmla="*/ 243572 h 13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454" h="1307640">
                <a:moveTo>
                  <a:pt x="0" y="243572"/>
                </a:moveTo>
                <a:lnTo>
                  <a:pt x="218727" y="0"/>
                </a:lnTo>
                <a:lnTo>
                  <a:pt x="437454" y="243572"/>
                </a:lnTo>
                <a:lnTo>
                  <a:pt x="312018" y="243572"/>
                </a:lnTo>
                <a:lnTo>
                  <a:pt x="311544" y="263912"/>
                </a:lnTo>
                <a:cubicBezTo>
                  <a:pt x="311544" y="629443"/>
                  <a:pt x="328627" y="960370"/>
                  <a:pt x="356247" y="1199913"/>
                </a:cubicBezTo>
                <a:lnTo>
                  <a:pt x="371302" y="1307640"/>
                </a:lnTo>
                <a:lnTo>
                  <a:pt x="66150" y="1307640"/>
                </a:lnTo>
                <a:lnTo>
                  <a:pt x="81204" y="1199913"/>
                </a:lnTo>
                <a:cubicBezTo>
                  <a:pt x="108824" y="960370"/>
                  <a:pt x="125907" y="629443"/>
                  <a:pt x="125907" y="263912"/>
                </a:cubicBezTo>
                <a:lnTo>
                  <a:pt x="125434" y="243572"/>
                </a:lnTo>
                <a:close/>
              </a:path>
            </a:pathLst>
          </a:custGeom>
          <a:gradFill flip="none" rotWithShape="1">
            <a:gsLst>
              <a:gs pos="15000">
                <a:schemeClr val="accent1">
                  <a:alpha val="46000"/>
                </a:schemeClr>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7" name="任意多边形: 形状 146">
            <a:extLst>
              <a:ext uri="{FF2B5EF4-FFF2-40B4-BE49-F238E27FC236}">
                <a16:creationId xmlns:a16="http://schemas.microsoft.com/office/drawing/2014/main" id="{2E4F2879-D739-4171-9BEE-E643AA438FEF}"/>
              </a:ext>
            </a:extLst>
          </p:cNvPr>
          <p:cNvSpPr/>
          <p:nvPr/>
        </p:nvSpPr>
        <p:spPr>
          <a:xfrm rot="5400000">
            <a:off x="7720835" y="3232172"/>
            <a:ext cx="328538" cy="982069"/>
          </a:xfrm>
          <a:custGeom>
            <a:avLst/>
            <a:gdLst>
              <a:gd name="connsiteX0" fmla="*/ 0 w 437454"/>
              <a:gd name="connsiteY0" fmla="*/ 243572 h 1307640"/>
              <a:gd name="connsiteX1" fmla="*/ 218727 w 437454"/>
              <a:gd name="connsiteY1" fmla="*/ 0 h 1307640"/>
              <a:gd name="connsiteX2" fmla="*/ 437454 w 437454"/>
              <a:gd name="connsiteY2" fmla="*/ 243572 h 1307640"/>
              <a:gd name="connsiteX3" fmla="*/ 312018 w 437454"/>
              <a:gd name="connsiteY3" fmla="*/ 243572 h 1307640"/>
              <a:gd name="connsiteX4" fmla="*/ 311544 w 437454"/>
              <a:gd name="connsiteY4" fmla="*/ 263912 h 1307640"/>
              <a:gd name="connsiteX5" fmla="*/ 356247 w 437454"/>
              <a:gd name="connsiteY5" fmla="*/ 1199913 h 1307640"/>
              <a:gd name="connsiteX6" fmla="*/ 371302 w 437454"/>
              <a:gd name="connsiteY6" fmla="*/ 1307640 h 1307640"/>
              <a:gd name="connsiteX7" fmla="*/ 66150 w 437454"/>
              <a:gd name="connsiteY7" fmla="*/ 1307640 h 1307640"/>
              <a:gd name="connsiteX8" fmla="*/ 81204 w 437454"/>
              <a:gd name="connsiteY8" fmla="*/ 1199913 h 1307640"/>
              <a:gd name="connsiteX9" fmla="*/ 125907 w 437454"/>
              <a:gd name="connsiteY9" fmla="*/ 263912 h 1307640"/>
              <a:gd name="connsiteX10" fmla="*/ 125434 w 437454"/>
              <a:gd name="connsiteY10" fmla="*/ 243572 h 13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454" h="1307640">
                <a:moveTo>
                  <a:pt x="0" y="243572"/>
                </a:moveTo>
                <a:lnTo>
                  <a:pt x="218727" y="0"/>
                </a:lnTo>
                <a:lnTo>
                  <a:pt x="437454" y="243572"/>
                </a:lnTo>
                <a:lnTo>
                  <a:pt x="312018" y="243572"/>
                </a:lnTo>
                <a:lnTo>
                  <a:pt x="311544" y="263912"/>
                </a:lnTo>
                <a:cubicBezTo>
                  <a:pt x="311544" y="629443"/>
                  <a:pt x="328627" y="960370"/>
                  <a:pt x="356247" y="1199913"/>
                </a:cubicBezTo>
                <a:lnTo>
                  <a:pt x="371302" y="1307640"/>
                </a:lnTo>
                <a:lnTo>
                  <a:pt x="66150" y="1307640"/>
                </a:lnTo>
                <a:lnTo>
                  <a:pt x="81204" y="1199913"/>
                </a:lnTo>
                <a:cubicBezTo>
                  <a:pt x="108824" y="960370"/>
                  <a:pt x="125907" y="629443"/>
                  <a:pt x="125907" y="263912"/>
                </a:cubicBezTo>
                <a:lnTo>
                  <a:pt x="125434" y="243572"/>
                </a:lnTo>
                <a:close/>
              </a:path>
            </a:pathLst>
          </a:custGeom>
          <a:gradFill flip="none" rotWithShape="1">
            <a:gsLst>
              <a:gs pos="15000">
                <a:schemeClr val="accent1">
                  <a:alpha val="46000"/>
                </a:schemeClr>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8" name="任意多边形: 形状 147">
            <a:extLst>
              <a:ext uri="{FF2B5EF4-FFF2-40B4-BE49-F238E27FC236}">
                <a16:creationId xmlns:a16="http://schemas.microsoft.com/office/drawing/2014/main" id="{2E66BBF0-8A54-4790-B359-3FE4544D7B4C}"/>
              </a:ext>
            </a:extLst>
          </p:cNvPr>
          <p:cNvSpPr/>
          <p:nvPr/>
        </p:nvSpPr>
        <p:spPr>
          <a:xfrm rot="16200000" flipH="1">
            <a:off x="7838100" y="4306468"/>
            <a:ext cx="328538" cy="982069"/>
          </a:xfrm>
          <a:custGeom>
            <a:avLst/>
            <a:gdLst>
              <a:gd name="connsiteX0" fmla="*/ 0 w 437454"/>
              <a:gd name="connsiteY0" fmla="*/ 243572 h 1307640"/>
              <a:gd name="connsiteX1" fmla="*/ 218727 w 437454"/>
              <a:gd name="connsiteY1" fmla="*/ 0 h 1307640"/>
              <a:gd name="connsiteX2" fmla="*/ 437454 w 437454"/>
              <a:gd name="connsiteY2" fmla="*/ 243572 h 1307640"/>
              <a:gd name="connsiteX3" fmla="*/ 312018 w 437454"/>
              <a:gd name="connsiteY3" fmla="*/ 243572 h 1307640"/>
              <a:gd name="connsiteX4" fmla="*/ 311544 w 437454"/>
              <a:gd name="connsiteY4" fmla="*/ 263912 h 1307640"/>
              <a:gd name="connsiteX5" fmla="*/ 356247 w 437454"/>
              <a:gd name="connsiteY5" fmla="*/ 1199913 h 1307640"/>
              <a:gd name="connsiteX6" fmla="*/ 371302 w 437454"/>
              <a:gd name="connsiteY6" fmla="*/ 1307640 h 1307640"/>
              <a:gd name="connsiteX7" fmla="*/ 66150 w 437454"/>
              <a:gd name="connsiteY7" fmla="*/ 1307640 h 1307640"/>
              <a:gd name="connsiteX8" fmla="*/ 81204 w 437454"/>
              <a:gd name="connsiteY8" fmla="*/ 1199913 h 1307640"/>
              <a:gd name="connsiteX9" fmla="*/ 125907 w 437454"/>
              <a:gd name="connsiteY9" fmla="*/ 263912 h 1307640"/>
              <a:gd name="connsiteX10" fmla="*/ 125434 w 437454"/>
              <a:gd name="connsiteY10" fmla="*/ 243572 h 13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454" h="1307640">
                <a:moveTo>
                  <a:pt x="0" y="243572"/>
                </a:moveTo>
                <a:lnTo>
                  <a:pt x="218727" y="0"/>
                </a:lnTo>
                <a:lnTo>
                  <a:pt x="437454" y="243572"/>
                </a:lnTo>
                <a:lnTo>
                  <a:pt x="312018" y="243572"/>
                </a:lnTo>
                <a:lnTo>
                  <a:pt x="311544" y="263912"/>
                </a:lnTo>
                <a:cubicBezTo>
                  <a:pt x="311544" y="629443"/>
                  <a:pt x="328627" y="960370"/>
                  <a:pt x="356247" y="1199913"/>
                </a:cubicBezTo>
                <a:lnTo>
                  <a:pt x="371302" y="1307640"/>
                </a:lnTo>
                <a:lnTo>
                  <a:pt x="66150" y="1307640"/>
                </a:lnTo>
                <a:lnTo>
                  <a:pt x="81204" y="1199913"/>
                </a:lnTo>
                <a:cubicBezTo>
                  <a:pt x="108824" y="960370"/>
                  <a:pt x="125907" y="629443"/>
                  <a:pt x="125907" y="263912"/>
                </a:cubicBezTo>
                <a:lnTo>
                  <a:pt x="125434" y="243572"/>
                </a:lnTo>
                <a:close/>
              </a:path>
            </a:pathLst>
          </a:custGeom>
          <a:gradFill flip="none" rotWithShape="1">
            <a:gsLst>
              <a:gs pos="15000">
                <a:schemeClr val="accent1">
                  <a:alpha val="46000"/>
                </a:schemeClr>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1" name="矩形: 圆角 150">
            <a:extLst>
              <a:ext uri="{FF2B5EF4-FFF2-40B4-BE49-F238E27FC236}">
                <a16:creationId xmlns:a16="http://schemas.microsoft.com/office/drawing/2014/main" id="{23C350A4-CA9A-4673-9F45-783E4EC6B963}"/>
              </a:ext>
            </a:extLst>
          </p:cNvPr>
          <p:cNvSpPr/>
          <p:nvPr/>
        </p:nvSpPr>
        <p:spPr>
          <a:xfrm>
            <a:off x="2309813" y="2573020"/>
            <a:ext cx="7562849" cy="340995"/>
          </a:xfrm>
          <a:custGeom>
            <a:avLst/>
            <a:gdLst>
              <a:gd name="connsiteX0" fmla="*/ 0 w 7443537"/>
              <a:gd name="connsiteY0" fmla="*/ 50361 h 278731"/>
              <a:gd name="connsiteX1" fmla="*/ 50361 w 7443537"/>
              <a:gd name="connsiteY1" fmla="*/ 0 h 278731"/>
              <a:gd name="connsiteX2" fmla="*/ 7393176 w 7443537"/>
              <a:gd name="connsiteY2" fmla="*/ 0 h 278731"/>
              <a:gd name="connsiteX3" fmla="*/ 7443537 w 7443537"/>
              <a:gd name="connsiteY3" fmla="*/ 50361 h 278731"/>
              <a:gd name="connsiteX4" fmla="*/ 7443537 w 7443537"/>
              <a:gd name="connsiteY4" fmla="*/ 228370 h 278731"/>
              <a:gd name="connsiteX5" fmla="*/ 7393176 w 7443537"/>
              <a:gd name="connsiteY5" fmla="*/ 278731 h 278731"/>
              <a:gd name="connsiteX6" fmla="*/ 50361 w 7443537"/>
              <a:gd name="connsiteY6" fmla="*/ 278731 h 278731"/>
              <a:gd name="connsiteX7" fmla="*/ 0 w 7443537"/>
              <a:gd name="connsiteY7" fmla="*/ 228370 h 278731"/>
              <a:gd name="connsiteX8" fmla="*/ 0 w 7443537"/>
              <a:gd name="connsiteY8" fmla="*/ 50361 h 278731"/>
              <a:gd name="connsiteX0" fmla="*/ 0 w 7443537"/>
              <a:gd name="connsiteY0" fmla="*/ 50361 h 278731"/>
              <a:gd name="connsiteX1" fmla="*/ 50361 w 7443537"/>
              <a:gd name="connsiteY1" fmla="*/ 0 h 278731"/>
              <a:gd name="connsiteX2" fmla="*/ 7393176 w 7443537"/>
              <a:gd name="connsiteY2" fmla="*/ 0 h 278731"/>
              <a:gd name="connsiteX3" fmla="*/ 7443537 w 7443537"/>
              <a:gd name="connsiteY3" fmla="*/ 50361 h 278731"/>
              <a:gd name="connsiteX4" fmla="*/ 7443537 w 7443537"/>
              <a:gd name="connsiteY4" fmla="*/ 228370 h 278731"/>
              <a:gd name="connsiteX5" fmla="*/ 7393176 w 7443537"/>
              <a:gd name="connsiteY5" fmla="*/ 278731 h 278731"/>
              <a:gd name="connsiteX6" fmla="*/ 0 w 7443537"/>
              <a:gd name="connsiteY6" fmla="*/ 228370 h 278731"/>
              <a:gd name="connsiteX7" fmla="*/ 0 w 7443537"/>
              <a:gd name="connsiteY7" fmla="*/ 50361 h 278731"/>
              <a:gd name="connsiteX0" fmla="*/ 0 w 7484616"/>
              <a:gd name="connsiteY0" fmla="*/ 228370 h 370171"/>
              <a:gd name="connsiteX1" fmla="*/ 0 w 7484616"/>
              <a:gd name="connsiteY1" fmla="*/ 50361 h 370171"/>
              <a:gd name="connsiteX2" fmla="*/ 50361 w 7484616"/>
              <a:gd name="connsiteY2" fmla="*/ 0 h 370171"/>
              <a:gd name="connsiteX3" fmla="*/ 7393176 w 7484616"/>
              <a:gd name="connsiteY3" fmla="*/ 0 h 370171"/>
              <a:gd name="connsiteX4" fmla="*/ 7443537 w 7484616"/>
              <a:gd name="connsiteY4" fmla="*/ 50361 h 370171"/>
              <a:gd name="connsiteX5" fmla="*/ 7443537 w 7484616"/>
              <a:gd name="connsiteY5" fmla="*/ 228370 h 370171"/>
              <a:gd name="connsiteX6" fmla="*/ 7484616 w 7484616"/>
              <a:gd name="connsiteY6" fmla="*/ 370171 h 370171"/>
              <a:gd name="connsiteX0" fmla="*/ 0 w 7443537"/>
              <a:gd name="connsiteY0" fmla="*/ 228370 h 228370"/>
              <a:gd name="connsiteX1" fmla="*/ 0 w 7443537"/>
              <a:gd name="connsiteY1" fmla="*/ 50361 h 228370"/>
              <a:gd name="connsiteX2" fmla="*/ 50361 w 7443537"/>
              <a:gd name="connsiteY2" fmla="*/ 0 h 228370"/>
              <a:gd name="connsiteX3" fmla="*/ 7393176 w 7443537"/>
              <a:gd name="connsiteY3" fmla="*/ 0 h 228370"/>
              <a:gd name="connsiteX4" fmla="*/ 7443537 w 7443537"/>
              <a:gd name="connsiteY4" fmla="*/ 50361 h 228370"/>
              <a:gd name="connsiteX5" fmla="*/ 7443537 w 7443537"/>
              <a:gd name="connsiteY5" fmla="*/ 228370 h 22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3537" h="228370">
                <a:moveTo>
                  <a:pt x="0" y="228370"/>
                </a:moveTo>
                <a:lnTo>
                  <a:pt x="0" y="50361"/>
                </a:lnTo>
                <a:cubicBezTo>
                  <a:pt x="0" y="22547"/>
                  <a:pt x="22547" y="0"/>
                  <a:pt x="50361" y="0"/>
                </a:cubicBezTo>
                <a:lnTo>
                  <a:pt x="7393176" y="0"/>
                </a:lnTo>
                <a:cubicBezTo>
                  <a:pt x="7420990" y="0"/>
                  <a:pt x="7443537" y="22547"/>
                  <a:pt x="7443537" y="50361"/>
                </a:cubicBezTo>
                <a:lnTo>
                  <a:pt x="7443537" y="228370"/>
                </a:lnTo>
              </a:path>
            </a:pathLst>
          </a:custGeom>
          <a:noFill/>
          <a:ln w="25400">
            <a:solidFill>
              <a:schemeClr val="accent1">
                <a:alpha val="30000"/>
              </a:schemeClr>
            </a:solidFill>
            <a:head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2" name="矩形: 圆角 150">
            <a:extLst>
              <a:ext uri="{FF2B5EF4-FFF2-40B4-BE49-F238E27FC236}">
                <a16:creationId xmlns:a16="http://schemas.microsoft.com/office/drawing/2014/main" id="{3204D6DA-B4BA-4011-A090-1E401B44AED6}"/>
              </a:ext>
            </a:extLst>
          </p:cNvPr>
          <p:cNvSpPr/>
          <p:nvPr/>
        </p:nvSpPr>
        <p:spPr>
          <a:xfrm flipV="1">
            <a:off x="2309813" y="5577106"/>
            <a:ext cx="7562849" cy="318233"/>
          </a:xfrm>
          <a:custGeom>
            <a:avLst/>
            <a:gdLst>
              <a:gd name="connsiteX0" fmla="*/ 0 w 7443537"/>
              <a:gd name="connsiteY0" fmla="*/ 50361 h 278731"/>
              <a:gd name="connsiteX1" fmla="*/ 50361 w 7443537"/>
              <a:gd name="connsiteY1" fmla="*/ 0 h 278731"/>
              <a:gd name="connsiteX2" fmla="*/ 7393176 w 7443537"/>
              <a:gd name="connsiteY2" fmla="*/ 0 h 278731"/>
              <a:gd name="connsiteX3" fmla="*/ 7443537 w 7443537"/>
              <a:gd name="connsiteY3" fmla="*/ 50361 h 278731"/>
              <a:gd name="connsiteX4" fmla="*/ 7443537 w 7443537"/>
              <a:gd name="connsiteY4" fmla="*/ 228370 h 278731"/>
              <a:gd name="connsiteX5" fmla="*/ 7393176 w 7443537"/>
              <a:gd name="connsiteY5" fmla="*/ 278731 h 278731"/>
              <a:gd name="connsiteX6" fmla="*/ 50361 w 7443537"/>
              <a:gd name="connsiteY6" fmla="*/ 278731 h 278731"/>
              <a:gd name="connsiteX7" fmla="*/ 0 w 7443537"/>
              <a:gd name="connsiteY7" fmla="*/ 228370 h 278731"/>
              <a:gd name="connsiteX8" fmla="*/ 0 w 7443537"/>
              <a:gd name="connsiteY8" fmla="*/ 50361 h 278731"/>
              <a:gd name="connsiteX0" fmla="*/ 0 w 7443537"/>
              <a:gd name="connsiteY0" fmla="*/ 50361 h 278731"/>
              <a:gd name="connsiteX1" fmla="*/ 50361 w 7443537"/>
              <a:gd name="connsiteY1" fmla="*/ 0 h 278731"/>
              <a:gd name="connsiteX2" fmla="*/ 7393176 w 7443537"/>
              <a:gd name="connsiteY2" fmla="*/ 0 h 278731"/>
              <a:gd name="connsiteX3" fmla="*/ 7443537 w 7443537"/>
              <a:gd name="connsiteY3" fmla="*/ 50361 h 278731"/>
              <a:gd name="connsiteX4" fmla="*/ 7443537 w 7443537"/>
              <a:gd name="connsiteY4" fmla="*/ 228370 h 278731"/>
              <a:gd name="connsiteX5" fmla="*/ 7393176 w 7443537"/>
              <a:gd name="connsiteY5" fmla="*/ 278731 h 278731"/>
              <a:gd name="connsiteX6" fmla="*/ 0 w 7443537"/>
              <a:gd name="connsiteY6" fmla="*/ 228370 h 278731"/>
              <a:gd name="connsiteX7" fmla="*/ 0 w 7443537"/>
              <a:gd name="connsiteY7" fmla="*/ 50361 h 278731"/>
              <a:gd name="connsiteX0" fmla="*/ 0 w 7484616"/>
              <a:gd name="connsiteY0" fmla="*/ 228370 h 370171"/>
              <a:gd name="connsiteX1" fmla="*/ 0 w 7484616"/>
              <a:gd name="connsiteY1" fmla="*/ 50361 h 370171"/>
              <a:gd name="connsiteX2" fmla="*/ 50361 w 7484616"/>
              <a:gd name="connsiteY2" fmla="*/ 0 h 370171"/>
              <a:gd name="connsiteX3" fmla="*/ 7393176 w 7484616"/>
              <a:gd name="connsiteY3" fmla="*/ 0 h 370171"/>
              <a:gd name="connsiteX4" fmla="*/ 7443537 w 7484616"/>
              <a:gd name="connsiteY4" fmla="*/ 50361 h 370171"/>
              <a:gd name="connsiteX5" fmla="*/ 7443537 w 7484616"/>
              <a:gd name="connsiteY5" fmla="*/ 228370 h 370171"/>
              <a:gd name="connsiteX6" fmla="*/ 7484616 w 7484616"/>
              <a:gd name="connsiteY6" fmla="*/ 370171 h 370171"/>
              <a:gd name="connsiteX0" fmla="*/ 0 w 7443537"/>
              <a:gd name="connsiteY0" fmla="*/ 228370 h 228370"/>
              <a:gd name="connsiteX1" fmla="*/ 0 w 7443537"/>
              <a:gd name="connsiteY1" fmla="*/ 50361 h 228370"/>
              <a:gd name="connsiteX2" fmla="*/ 50361 w 7443537"/>
              <a:gd name="connsiteY2" fmla="*/ 0 h 228370"/>
              <a:gd name="connsiteX3" fmla="*/ 7393176 w 7443537"/>
              <a:gd name="connsiteY3" fmla="*/ 0 h 228370"/>
              <a:gd name="connsiteX4" fmla="*/ 7443537 w 7443537"/>
              <a:gd name="connsiteY4" fmla="*/ 50361 h 228370"/>
              <a:gd name="connsiteX5" fmla="*/ 7443537 w 7443537"/>
              <a:gd name="connsiteY5" fmla="*/ 228370 h 22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3537" h="228370">
                <a:moveTo>
                  <a:pt x="0" y="228370"/>
                </a:moveTo>
                <a:lnTo>
                  <a:pt x="0" y="50361"/>
                </a:lnTo>
                <a:cubicBezTo>
                  <a:pt x="0" y="22547"/>
                  <a:pt x="22547" y="0"/>
                  <a:pt x="50361" y="0"/>
                </a:cubicBezTo>
                <a:lnTo>
                  <a:pt x="7393176" y="0"/>
                </a:lnTo>
                <a:cubicBezTo>
                  <a:pt x="7420990" y="0"/>
                  <a:pt x="7443537" y="22547"/>
                  <a:pt x="7443537" y="50361"/>
                </a:cubicBezTo>
                <a:lnTo>
                  <a:pt x="7443537" y="228370"/>
                </a:lnTo>
              </a:path>
            </a:pathLst>
          </a:custGeom>
          <a:noFill/>
          <a:ln w="25400">
            <a:solidFill>
              <a:schemeClr val="accent1">
                <a:alpha val="30000"/>
              </a:schemeClr>
            </a:solidFill>
            <a:head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4" name="矩形: 圆角 153">
            <a:extLst>
              <a:ext uri="{FF2B5EF4-FFF2-40B4-BE49-F238E27FC236}">
                <a16:creationId xmlns:a16="http://schemas.microsoft.com/office/drawing/2014/main" id="{282FB890-287B-4553-97F2-9F44CBEE5568}"/>
              </a:ext>
            </a:extLst>
          </p:cNvPr>
          <p:cNvSpPr/>
          <p:nvPr/>
        </p:nvSpPr>
        <p:spPr>
          <a:xfrm>
            <a:off x="5648326" y="2434431"/>
            <a:ext cx="895350" cy="295426"/>
          </a:xfrm>
          <a:prstGeom prst="roundRect">
            <a:avLst>
              <a:gd name="adj" fmla="val 50000"/>
            </a:avLst>
          </a:prstGeom>
          <a:gradFill flip="none" rotWithShape="1">
            <a:gsLst>
              <a:gs pos="15000">
                <a:schemeClr val="accent1"/>
              </a:gs>
              <a:gs pos="83000">
                <a:schemeClr val="accent1">
                  <a:lumMod val="50000"/>
                </a:schemeClr>
              </a:gs>
            </a:gsLst>
            <a:lin ang="5400000" scaled="1"/>
            <a:tileRect/>
          </a:gradFill>
          <a:ln>
            <a:noFill/>
          </a:ln>
          <a:effectLst>
            <a:outerShdw blurRad="127000" dist="101600" dir="5400000" sx="91000" sy="91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 name="文本框 7">
            <a:extLst>
              <a:ext uri="{FF2B5EF4-FFF2-40B4-BE49-F238E27FC236}">
                <a16:creationId xmlns:a16="http://schemas.microsoft.com/office/drawing/2014/main" id="{1D369582-7D2B-4419-AD9C-CF6C535F5469}"/>
              </a:ext>
            </a:extLst>
          </p:cNvPr>
          <p:cNvSpPr txBox="1"/>
          <p:nvPr/>
        </p:nvSpPr>
        <p:spPr>
          <a:xfrm>
            <a:off x="5824131" y="2406058"/>
            <a:ext cx="543739" cy="332079"/>
          </a:xfrm>
          <a:prstGeom prst="rect">
            <a:avLst/>
          </a:prstGeom>
          <a:noFill/>
        </p:spPr>
        <p:txBody>
          <a:bodyPr wrap="none" rtlCol="0">
            <a:spAutoFit/>
          </a:bodyPr>
          <a:lstStyle>
            <a:defPPr>
              <a:defRPr lang="zh-CN"/>
            </a:defPPr>
            <a:lvl1pPr marR="0" lvl="0" indent="0" algn="ctr" fontAlgn="auto">
              <a:lnSpc>
                <a:spcPct val="120000"/>
              </a:lnSpc>
              <a:spcBef>
                <a:spcPts val="0"/>
              </a:spcBef>
              <a:spcAft>
                <a:spcPts val="0"/>
              </a:spcAft>
              <a:buClrTx/>
              <a:buSzTx/>
              <a:buFontTx/>
              <a:buNone/>
              <a:tabLst/>
              <a:defRPr kumimoji="0" sz="1400" b="0" i="0" u="none" strike="noStrike" kern="0" cap="none" spc="0" normalizeH="0" baseline="0">
                <a:ln>
                  <a:noFill/>
                </a:ln>
                <a:gradFill flip="none" rotWithShape="1">
                  <a:gsLst>
                    <a:gs pos="15000">
                      <a:schemeClr val="accent1"/>
                    </a:gs>
                    <a:gs pos="83000">
                      <a:schemeClr val="accent1">
                        <a:lumMod val="50000"/>
                      </a:schemeClr>
                    </a:gs>
                  </a:gsLst>
                  <a:lin ang="5400000" scaled="1"/>
                  <a:tileRect/>
                </a:gradFill>
                <a:effectLst/>
                <a:uLnTx/>
                <a:uFillTx/>
                <a:latin typeface="MiSans Normal" panose="00000500000000000000" pitchFamily="2" charset="-122"/>
                <a:ea typeface="MiSans Normal"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信息</a:t>
            </a:r>
          </a:p>
        </p:txBody>
      </p:sp>
      <p:sp>
        <p:nvSpPr>
          <p:cNvPr id="155" name="矩形: 圆角 154">
            <a:extLst>
              <a:ext uri="{FF2B5EF4-FFF2-40B4-BE49-F238E27FC236}">
                <a16:creationId xmlns:a16="http://schemas.microsoft.com/office/drawing/2014/main" id="{2C115164-A074-4CBD-A9FE-1B8204E39351}"/>
              </a:ext>
            </a:extLst>
          </p:cNvPr>
          <p:cNvSpPr/>
          <p:nvPr/>
        </p:nvSpPr>
        <p:spPr>
          <a:xfrm>
            <a:off x="5460208" y="5755474"/>
            <a:ext cx="1271586" cy="295426"/>
          </a:xfrm>
          <a:prstGeom prst="roundRect">
            <a:avLst>
              <a:gd name="adj" fmla="val 50000"/>
            </a:avLst>
          </a:prstGeom>
          <a:gradFill flip="none" rotWithShape="1">
            <a:gsLst>
              <a:gs pos="15000">
                <a:schemeClr val="accent1"/>
              </a:gs>
              <a:gs pos="83000">
                <a:schemeClr val="accent1">
                  <a:lumMod val="50000"/>
                </a:schemeClr>
              </a:gs>
            </a:gsLst>
            <a:lin ang="5400000" scaled="1"/>
            <a:tileRect/>
          </a:gradFill>
          <a:ln>
            <a:noFill/>
          </a:ln>
          <a:effectLst>
            <a:outerShdw blurRad="127000" dist="101600" dir="5400000" sx="91000" sy="91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3" name="文本框 152">
            <a:extLst>
              <a:ext uri="{FF2B5EF4-FFF2-40B4-BE49-F238E27FC236}">
                <a16:creationId xmlns:a16="http://schemas.microsoft.com/office/drawing/2014/main" id="{5A0E62E5-87FF-4B34-B460-8D76EEC3CFB5}"/>
              </a:ext>
            </a:extLst>
          </p:cNvPr>
          <p:cNvSpPr txBox="1"/>
          <p:nvPr/>
        </p:nvSpPr>
        <p:spPr>
          <a:xfrm>
            <a:off x="5554827" y="5734571"/>
            <a:ext cx="1082348" cy="332079"/>
          </a:xfrm>
          <a:prstGeom prst="rect">
            <a:avLst/>
          </a:prstGeom>
          <a:noFill/>
        </p:spPr>
        <p:txBody>
          <a:bodyPr wrap="none" rtlCol="0">
            <a:spAutoFit/>
          </a:bodyPr>
          <a:lstStyle>
            <a:defPPr>
              <a:defRPr lang="zh-CN"/>
            </a:defPPr>
            <a:lvl1pPr marR="0" lvl="0" indent="0" algn="ctr" fontAlgn="auto">
              <a:lnSpc>
                <a:spcPct val="120000"/>
              </a:lnSpc>
              <a:spcBef>
                <a:spcPts val="0"/>
              </a:spcBef>
              <a:spcAft>
                <a:spcPts val="0"/>
              </a:spcAft>
              <a:buClrTx/>
              <a:buSzTx/>
              <a:buFontTx/>
              <a:buNone/>
              <a:tabLst/>
              <a:defRPr kumimoji="0" sz="1400" b="0" i="0" u="none" strike="noStrike" kern="0" cap="none" spc="0" normalizeH="0" baseline="0">
                <a:ln>
                  <a:noFill/>
                </a:ln>
                <a:gradFill flip="none" rotWithShape="1">
                  <a:gsLst>
                    <a:gs pos="15000">
                      <a:schemeClr val="accent1"/>
                    </a:gs>
                    <a:gs pos="83000">
                      <a:schemeClr val="accent1">
                        <a:lumMod val="50000"/>
                      </a:schemeClr>
                    </a:gs>
                  </a:gsLst>
                  <a:lin ang="5400000" scaled="1"/>
                  <a:tileRect/>
                </a:gradFill>
                <a:effectLst/>
                <a:uLnTx/>
                <a:uFillTx/>
                <a:latin typeface="MiSans Normal" panose="00000500000000000000" pitchFamily="2" charset="-122"/>
                <a:ea typeface="MiSans Normal"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rPr>
              <a:t>响应的部门</a:t>
            </a:r>
            <a:endParaRPr kumimoji="0" lang="zh-CN" altLang="en-US" sz="1400" b="0" i="0" u="none" strike="noStrike" kern="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endParaRPr>
          </a:p>
        </p:txBody>
      </p:sp>
      <p:pic>
        <p:nvPicPr>
          <p:cNvPr id="164" name="图片 163">
            <a:extLst>
              <a:ext uri="{FF2B5EF4-FFF2-40B4-BE49-F238E27FC236}">
                <a16:creationId xmlns:a16="http://schemas.microsoft.com/office/drawing/2014/main" id="{B64CA0EE-A632-400F-A0CD-6AF72A30AD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93636" y="572242"/>
            <a:ext cx="1039217" cy="298775"/>
          </a:xfrm>
          <a:prstGeom prst="rect">
            <a:avLst/>
          </a:prstGeom>
        </p:spPr>
      </p:pic>
      <p:grpSp>
        <p:nvGrpSpPr>
          <p:cNvPr id="165" name="组合 164">
            <a:extLst>
              <a:ext uri="{FF2B5EF4-FFF2-40B4-BE49-F238E27FC236}">
                <a16:creationId xmlns:a16="http://schemas.microsoft.com/office/drawing/2014/main" id="{09A5F6B1-6CF0-476C-95A3-5ADA40ABDF8F}"/>
              </a:ext>
            </a:extLst>
          </p:cNvPr>
          <p:cNvGrpSpPr/>
          <p:nvPr/>
        </p:nvGrpSpPr>
        <p:grpSpPr>
          <a:xfrm>
            <a:off x="10109200" y="549275"/>
            <a:ext cx="1208088" cy="344709"/>
            <a:chOff x="9471826" y="5769555"/>
            <a:chExt cx="1843330" cy="525966"/>
          </a:xfrm>
        </p:grpSpPr>
        <p:sp>
          <p:nvSpPr>
            <p:cNvPr id="166" name="矩形: 圆角 165">
              <a:extLst>
                <a:ext uri="{FF2B5EF4-FFF2-40B4-BE49-F238E27FC236}">
                  <a16:creationId xmlns:a16="http://schemas.microsoft.com/office/drawing/2014/main" id="{2DC20E81-ECF4-44A4-B004-2CC53547AF42}"/>
                </a:ext>
              </a:extLst>
            </p:cNvPr>
            <p:cNvSpPr/>
            <p:nvPr/>
          </p:nvSpPr>
          <p:spPr>
            <a:xfrm>
              <a:off x="9471826" y="5769555"/>
              <a:ext cx="1843330" cy="525966"/>
            </a:xfrm>
            <a:prstGeom prst="roundRect">
              <a:avLst>
                <a:gd name="adj" fmla="val 0"/>
              </a:avLst>
            </a:prstGeom>
            <a:solidFill>
              <a:srgbClr val="1295D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167" name="图片 166">
              <a:extLst>
                <a:ext uri="{FF2B5EF4-FFF2-40B4-BE49-F238E27FC236}">
                  <a16:creationId xmlns:a16="http://schemas.microsoft.com/office/drawing/2014/main" id="{5A088CA0-A9AC-4A80-8923-B693D28349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00660" y="5804599"/>
              <a:ext cx="1585662" cy="455879"/>
            </a:xfrm>
            <a:prstGeom prst="rect">
              <a:avLst/>
            </a:prstGeom>
          </p:spPr>
        </p:pic>
      </p:grpSp>
      <p:pic>
        <p:nvPicPr>
          <p:cNvPr id="168" name="图片 167">
            <a:extLst>
              <a:ext uri="{FF2B5EF4-FFF2-40B4-BE49-F238E27FC236}">
                <a16:creationId xmlns:a16="http://schemas.microsoft.com/office/drawing/2014/main" id="{2E8EE3A8-7202-4CC9-9C24-C691A9E6DD3D}"/>
              </a:ext>
            </a:extLst>
          </p:cNvPr>
          <p:cNvPicPr>
            <a:picLocks noChangeAspect="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690368" y="5057581"/>
            <a:ext cx="2664602" cy="2529893"/>
          </a:xfrm>
          <a:prstGeom prst="rect">
            <a:avLst/>
          </a:prstGeom>
          <a:effectLst>
            <a:outerShdw blurRad="63500" dist="279400" dir="13500000" algn="br" rotWithShape="0">
              <a:schemeClr val="accent1">
                <a:lumMod val="50000"/>
                <a:alpha val="25000"/>
              </a:schemeClr>
            </a:outerShdw>
          </a:effectLst>
        </p:spPr>
      </p:pic>
      <p:pic>
        <p:nvPicPr>
          <p:cNvPr id="169" name="图片 168">
            <a:extLst>
              <a:ext uri="{FF2B5EF4-FFF2-40B4-BE49-F238E27FC236}">
                <a16:creationId xmlns:a16="http://schemas.microsoft.com/office/drawing/2014/main" id="{C9504232-7B9D-434E-9BB2-B9062FD6E219}"/>
              </a:ext>
            </a:extLst>
          </p:cNvPr>
          <p:cNvPicPr>
            <a:picLocks noChangeAspect="1"/>
          </p:cNvPicPr>
          <p:nvPr/>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10645534" y="5408073"/>
            <a:ext cx="3093659" cy="3055288"/>
          </a:xfrm>
          <a:prstGeom prst="rect">
            <a:avLst/>
          </a:prstGeom>
          <a:effectLst>
            <a:outerShdw blurRad="76200" dist="292100" dir="10800000" algn="r" rotWithShape="0">
              <a:srgbClr val="084360">
                <a:alpha val="30000"/>
              </a:srgbClr>
            </a:outerShdw>
          </a:effectLst>
        </p:spPr>
      </p:pic>
    </p:spTree>
    <p:extLst>
      <p:ext uri="{BB962C8B-B14F-4D97-AF65-F5344CB8AC3E}">
        <p14:creationId xmlns:p14="http://schemas.microsoft.com/office/powerpoint/2010/main" val="1409326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6E5DCE-90C8-4608-A568-39DC7E8BC6E5}"/>
              </a:ext>
            </a:extLst>
          </p:cNvPr>
          <p:cNvSpPr/>
          <p:nvPr/>
        </p:nvSpPr>
        <p:spPr>
          <a:xfrm>
            <a:off x="6343048" y="0"/>
            <a:ext cx="5848952" cy="6858000"/>
          </a:xfrm>
          <a:prstGeom prst="rect">
            <a:avLst/>
          </a:prstGeom>
          <a:gradFill flip="none" rotWithShape="1">
            <a:gsLst>
              <a:gs pos="15000">
                <a:schemeClr val="accent1"/>
              </a:gs>
              <a:gs pos="83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4" name="文本框 43">
            <a:extLst>
              <a:ext uri="{FF2B5EF4-FFF2-40B4-BE49-F238E27FC236}">
                <a16:creationId xmlns:a16="http://schemas.microsoft.com/office/drawing/2014/main" id="{FD0637AE-3EE4-44A5-BCFA-5AC39DADC44F}"/>
              </a:ext>
            </a:extLst>
          </p:cNvPr>
          <p:cNvSpPr txBox="1"/>
          <p:nvPr/>
        </p:nvSpPr>
        <p:spPr>
          <a:xfrm>
            <a:off x="777032" y="450850"/>
            <a:ext cx="4003723"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gradFill flip="none" rotWithShape="1">
                  <a:gsLst>
                    <a:gs pos="20000">
                      <a:srgbClr val="1295D8"/>
                    </a:gs>
                    <a:gs pos="85000">
                      <a:srgbClr val="1295D8">
                        <a:lumMod val="75000"/>
                      </a:srgbClr>
                    </a:gs>
                  </a:gsLst>
                  <a:lin ang="5400000" scaled="1"/>
                  <a:tileRect/>
                </a:gra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cs typeface="+mn-cs"/>
              </a:rPr>
              <a:t>生态安全预测</a:t>
            </a:r>
          </a:p>
        </p:txBody>
      </p:sp>
      <p:graphicFrame>
        <p:nvGraphicFramePr>
          <p:cNvPr id="51" name="图表 50">
            <a:extLst>
              <a:ext uri="{FF2B5EF4-FFF2-40B4-BE49-F238E27FC236}">
                <a16:creationId xmlns:a16="http://schemas.microsoft.com/office/drawing/2014/main" id="{F702A81A-CFC4-42F2-BC48-62AF9F4DFC54}"/>
              </a:ext>
            </a:extLst>
          </p:cNvPr>
          <p:cNvGraphicFramePr/>
          <p:nvPr/>
        </p:nvGraphicFramePr>
        <p:xfrm>
          <a:off x="7071532" y="2307022"/>
          <a:ext cx="4379025" cy="4015874"/>
        </p:xfrm>
        <a:graphic>
          <a:graphicData uri="http://schemas.openxmlformats.org/drawingml/2006/chart">
            <c:chart xmlns:c="http://schemas.openxmlformats.org/drawingml/2006/chart" xmlns:r="http://schemas.openxmlformats.org/officeDocument/2006/relationships" r:id="rId3"/>
          </a:graphicData>
        </a:graphic>
      </p:graphicFrame>
      <p:sp>
        <p:nvSpPr>
          <p:cNvPr id="52" name="文本框 51">
            <a:extLst>
              <a:ext uri="{FF2B5EF4-FFF2-40B4-BE49-F238E27FC236}">
                <a16:creationId xmlns:a16="http://schemas.microsoft.com/office/drawing/2014/main" id="{D863193E-75F7-4799-80D9-5C641981F7CE}"/>
              </a:ext>
            </a:extLst>
          </p:cNvPr>
          <p:cNvSpPr txBox="1"/>
          <p:nvPr/>
        </p:nvSpPr>
        <p:spPr>
          <a:xfrm>
            <a:off x="7513441" y="1457145"/>
            <a:ext cx="3719412" cy="750270"/>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mn-cs"/>
              </a:rPr>
              <a:t>武汉市</a:t>
            </a:r>
            <a:r>
              <a:rPr kumimoji="0" lang="zh-CN" altLang="en-US" sz="20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mn-cs"/>
              </a:rPr>
              <a:t>湿地生态</a:t>
            </a:r>
            <a:endParaRPr kumimoji="0" lang="en-US" altLang="zh-CN" sz="20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mn-cs"/>
              </a:rPr>
              <a:t>安全评价</a:t>
            </a:r>
            <a:r>
              <a:rPr kumimoji="0" lang="zh-CN" altLang="en-US" sz="20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mn-cs"/>
              </a:rPr>
              <a:t>级别特征值预测结果</a:t>
            </a:r>
          </a:p>
        </p:txBody>
      </p:sp>
      <p:sp>
        <p:nvSpPr>
          <p:cNvPr id="53" name="文本框 52">
            <a:extLst>
              <a:ext uri="{FF2B5EF4-FFF2-40B4-BE49-F238E27FC236}">
                <a16:creationId xmlns:a16="http://schemas.microsoft.com/office/drawing/2014/main" id="{EA392364-2C85-44A3-8789-C06E24814F0F}"/>
              </a:ext>
            </a:extLst>
          </p:cNvPr>
          <p:cNvSpPr txBox="1"/>
          <p:nvPr/>
        </p:nvSpPr>
        <p:spPr>
          <a:xfrm>
            <a:off x="6703121" y="2345122"/>
            <a:ext cx="400110" cy="1001777"/>
          </a:xfrm>
          <a:prstGeom prst="rect">
            <a:avLst/>
          </a:prstGeom>
          <a:noFill/>
        </p:spPr>
        <p:txBody>
          <a:bodyPr vert="eaVert"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mn-cs"/>
              </a:rPr>
              <a:t>级别特征值</a:t>
            </a:r>
          </a:p>
        </p:txBody>
      </p:sp>
      <p:sp>
        <p:nvSpPr>
          <p:cNvPr id="55" name="矩形 54">
            <a:extLst>
              <a:ext uri="{FF2B5EF4-FFF2-40B4-BE49-F238E27FC236}">
                <a16:creationId xmlns:a16="http://schemas.microsoft.com/office/drawing/2014/main" id="{796C04D2-8581-4E58-B7FF-280D764D18D3}"/>
              </a:ext>
            </a:extLst>
          </p:cNvPr>
          <p:cNvSpPr/>
          <p:nvPr/>
        </p:nvSpPr>
        <p:spPr>
          <a:xfrm>
            <a:off x="750888" y="2056517"/>
            <a:ext cx="5097462" cy="619124"/>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8" name="文本框 47">
            <a:extLst>
              <a:ext uri="{FF2B5EF4-FFF2-40B4-BE49-F238E27FC236}">
                <a16:creationId xmlns:a16="http://schemas.microsoft.com/office/drawing/2014/main" id="{6BB3DA10-4B14-4D8B-8F7C-8D6D44912CD3}"/>
              </a:ext>
            </a:extLst>
          </p:cNvPr>
          <p:cNvSpPr txBox="1"/>
          <p:nvPr/>
        </p:nvSpPr>
        <p:spPr>
          <a:xfrm>
            <a:off x="786556" y="1457145"/>
            <a:ext cx="2813893"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20000">
                      <a:srgbClr val="1295D8"/>
                    </a:gs>
                    <a:gs pos="85000">
                      <a:srgbClr val="1295D8">
                        <a:lumMod val="75000"/>
                      </a:srgbClr>
                    </a:gs>
                  </a:gsLst>
                  <a:lin ang="5400000" scaled="1"/>
                </a:gradFill>
                <a:effectLst/>
                <a:uLnTx/>
                <a:uFillTx/>
                <a:latin typeface="MiSans Semibold" panose="00000700000000000000" pitchFamily="2" charset="-122"/>
                <a:ea typeface="MiSans Semibold" panose="00000700000000000000" pitchFamily="2" charset="-122"/>
                <a:cs typeface="+mn-cs"/>
              </a:rPr>
              <a:t>多元线性回归方程</a:t>
            </a:r>
          </a:p>
        </p:txBody>
      </p:sp>
      <p:sp>
        <p:nvSpPr>
          <p:cNvPr id="54" name="文本框 53">
            <a:extLst>
              <a:ext uri="{FF2B5EF4-FFF2-40B4-BE49-F238E27FC236}">
                <a16:creationId xmlns:a16="http://schemas.microsoft.com/office/drawing/2014/main" id="{580736B8-E01E-4BB4-BA4E-900E6A44356C}"/>
              </a:ext>
            </a:extLst>
          </p:cNvPr>
          <p:cNvSpPr txBox="1"/>
          <p:nvPr/>
        </p:nvSpPr>
        <p:spPr>
          <a:xfrm>
            <a:off x="793700" y="2207012"/>
            <a:ext cx="507061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y=2.657-0.029X</a:t>
            </a:r>
            <a:r>
              <a:rPr kumimoji="0" lang="en-US" altLang="zh-CN" sz="1600" b="0" i="0" u="none" strike="noStrike" kern="1200" cap="none" spc="0" normalizeH="0" baseline="-2500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17</a:t>
            </a:r>
            <a:r>
              <a:rPr kumimoji="0" lang="en-US" altLang="zh-CN" sz="16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+4.514X</a:t>
            </a:r>
            <a:r>
              <a:rPr kumimoji="0" lang="en-US" altLang="zh-CN" sz="1600" b="0" i="0" u="none" strike="noStrike" kern="1200" cap="none" spc="0" normalizeH="0" baseline="-2500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3</a:t>
            </a:r>
            <a:r>
              <a:rPr kumimoji="0" lang="en-US" altLang="zh-CN" sz="16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+0.402X</a:t>
            </a:r>
            <a:r>
              <a:rPr kumimoji="0" lang="en-US" altLang="zh-CN" sz="1600" b="0" i="0" u="none" strike="noStrike" kern="1200" cap="none" spc="0" normalizeH="0" baseline="-2500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29</a:t>
            </a:r>
            <a:r>
              <a:rPr kumimoji="0" lang="en-US" altLang="zh-CN" sz="16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+0.0002X</a:t>
            </a:r>
            <a:r>
              <a:rPr kumimoji="0" lang="en-US" altLang="zh-CN" sz="1600" b="0" i="0" u="none" strike="noStrike" kern="1200" cap="none" spc="0" normalizeH="0" baseline="-2500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rPr>
              <a:t>8</a:t>
            </a:r>
            <a:endParaRPr kumimoji="0" lang="zh-CN" altLang="en-US" sz="1600" b="0" i="0" u="none" strike="noStrike" kern="1200" cap="none" spc="0" normalizeH="0" baseline="-25000" noProof="0" dirty="0">
              <a:ln>
                <a:noFill/>
              </a:ln>
              <a:gradFill flip="none" rotWithShape="1">
                <a:gsLst>
                  <a:gs pos="15000">
                    <a:srgbClr val="1295D8"/>
                  </a:gs>
                  <a:gs pos="83000">
                    <a:srgbClr val="1295D8">
                      <a:lumMod val="50000"/>
                    </a:srgbClr>
                  </a:gs>
                </a:gsLst>
                <a:lin ang="5400000" scaled="1"/>
                <a:tileRect/>
              </a:gradFill>
              <a:effectLst/>
              <a:uLnTx/>
              <a:uFillTx/>
              <a:latin typeface="MiSans Semibold" panose="00000700000000000000" pitchFamily="2" charset="-122"/>
              <a:ea typeface="MiSans Semibold" panose="00000700000000000000" pitchFamily="2" charset="-122"/>
              <a:cs typeface="+mn-cs"/>
            </a:endParaRPr>
          </a:p>
        </p:txBody>
      </p:sp>
      <p:sp>
        <p:nvSpPr>
          <p:cNvPr id="56" name="文本框 55">
            <a:extLst>
              <a:ext uri="{FF2B5EF4-FFF2-40B4-BE49-F238E27FC236}">
                <a16:creationId xmlns:a16="http://schemas.microsoft.com/office/drawing/2014/main" id="{F88EAAA4-852E-422E-84C8-282076FEFFDC}"/>
              </a:ext>
            </a:extLst>
          </p:cNvPr>
          <p:cNvSpPr txBox="1"/>
          <p:nvPr/>
        </p:nvSpPr>
        <p:spPr>
          <a:xfrm>
            <a:off x="1050875" y="3912654"/>
            <a:ext cx="4773663" cy="628314"/>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借助</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Excel</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表的数据分析功能，用时间序列分析方法分别得出四项指标的</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2011</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2014</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2018</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2020</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年的预测值</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endParaRPr>
          </a:p>
        </p:txBody>
      </p:sp>
      <p:sp>
        <p:nvSpPr>
          <p:cNvPr id="57" name="文本框 56">
            <a:extLst>
              <a:ext uri="{FF2B5EF4-FFF2-40B4-BE49-F238E27FC236}">
                <a16:creationId xmlns:a16="http://schemas.microsoft.com/office/drawing/2014/main" id="{101FCF17-9EE8-4311-87EC-D6383107AD74}"/>
              </a:ext>
            </a:extLst>
          </p:cNvPr>
          <p:cNvSpPr txBox="1"/>
          <p:nvPr/>
        </p:nvSpPr>
        <p:spPr>
          <a:xfrm>
            <a:off x="1050876" y="4551046"/>
            <a:ext cx="4770208" cy="348237"/>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将所得的预测值依次代入所得的多元线性回归方程</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endParaRPr>
          </a:p>
        </p:txBody>
      </p:sp>
      <p:sp>
        <p:nvSpPr>
          <p:cNvPr id="58" name="文本框 57">
            <a:extLst>
              <a:ext uri="{FF2B5EF4-FFF2-40B4-BE49-F238E27FC236}">
                <a16:creationId xmlns:a16="http://schemas.microsoft.com/office/drawing/2014/main" id="{2022F0D1-185C-497B-9894-5DA5A9663057}"/>
              </a:ext>
            </a:extLst>
          </p:cNvPr>
          <p:cNvSpPr txBox="1"/>
          <p:nvPr/>
        </p:nvSpPr>
        <p:spPr>
          <a:xfrm>
            <a:off x="1050875" y="4909361"/>
            <a:ext cx="4773663" cy="628314"/>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得到武汉市湿地生态安全级别特征值</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2011</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2014</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2018</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a:t>
            </a:r>
            <a:r>
              <a:rPr kumimoji="0" lang="en-US" altLang="zh-CN"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2020</a:t>
            </a:r>
            <a:r>
              <a:rPr kumimoji="0" lang="zh-CN" altLang="en-US" sz="14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rPr>
              <a:t>年的预测值</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mn-cs"/>
            </a:endParaRPr>
          </a:p>
        </p:txBody>
      </p:sp>
      <p:sp>
        <p:nvSpPr>
          <p:cNvPr id="3" name="矩形: 圆角 2">
            <a:extLst>
              <a:ext uri="{FF2B5EF4-FFF2-40B4-BE49-F238E27FC236}">
                <a16:creationId xmlns:a16="http://schemas.microsoft.com/office/drawing/2014/main" id="{DF2345E1-3886-4F5F-97CC-2AD57F287E88}"/>
              </a:ext>
            </a:extLst>
          </p:cNvPr>
          <p:cNvSpPr/>
          <p:nvPr/>
        </p:nvSpPr>
        <p:spPr>
          <a:xfrm>
            <a:off x="882333" y="2902868"/>
            <a:ext cx="2348547" cy="351074"/>
          </a:xfrm>
          <a:prstGeom prst="roundRect">
            <a:avLst>
              <a:gd name="adj" fmla="val 50000"/>
            </a:avLst>
          </a:prstGeom>
          <a:solidFill>
            <a:schemeClr val="bg1"/>
          </a:solidFill>
          <a:ln w="6350">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2" name="文本框 21">
            <a:extLst>
              <a:ext uri="{FF2B5EF4-FFF2-40B4-BE49-F238E27FC236}">
                <a16:creationId xmlns:a16="http://schemas.microsoft.com/office/drawing/2014/main" id="{470D1BA9-3621-4170-B738-B66AFE17AEE8}"/>
              </a:ext>
            </a:extLst>
          </p:cNvPr>
          <p:cNvSpPr txBox="1"/>
          <p:nvPr/>
        </p:nvSpPr>
        <p:spPr>
          <a:xfrm>
            <a:off x="1058852" y="2922561"/>
            <a:ext cx="1806905" cy="311688"/>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X</a:t>
            </a:r>
            <a:r>
              <a:rPr kumimoji="0" lang="en-US" altLang="zh-CN" sz="1200" b="0" i="0" u="none" strike="noStrike" kern="1200" cap="none" spc="0" normalizeH="0" baseline="-2500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17 </a:t>
            </a: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 </a:t>
            </a:r>
            <a:r>
              <a:rPr kumimoji="0" lang="zh-CN" altLang="en-US"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地水质达标率</a:t>
            </a:r>
            <a:endParaRPr kumimoji="0" lang="zh-CN" altLang="en-US" sz="12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sp>
        <p:nvSpPr>
          <p:cNvPr id="32" name="矩形: 圆角 31">
            <a:extLst>
              <a:ext uri="{FF2B5EF4-FFF2-40B4-BE49-F238E27FC236}">
                <a16:creationId xmlns:a16="http://schemas.microsoft.com/office/drawing/2014/main" id="{01EC66BE-C680-4147-9C5D-7C8B16C35CF4}"/>
              </a:ext>
            </a:extLst>
          </p:cNvPr>
          <p:cNvSpPr/>
          <p:nvPr/>
        </p:nvSpPr>
        <p:spPr>
          <a:xfrm>
            <a:off x="3366453" y="2902868"/>
            <a:ext cx="2348547" cy="351074"/>
          </a:xfrm>
          <a:prstGeom prst="roundRect">
            <a:avLst>
              <a:gd name="adj" fmla="val 50000"/>
            </a:avLst>
          </a:prstGeom>
          <a:solidFill>
            <a:schemeClr val="bg1"/>
          </a:solidFill>
          <a:ln w="6350">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3" name="文本框 32">
            <a:extLst>
              <a:ext uri="{FF2B5EF4-FFF2-40B4-BE49-F238E27FC236}">
                <a16:creationId xmlns:a16="http://schemas.microsoft.com/office/drawing/2014/main" id="{72B40559-71F2-4E67-A3AE-F6308EB5EC0B}"/>
              </a:ext>
            </a:extLst>
          </p:cNvPr>
          <p:cNvSpPr txBox="1"/>
          <p:nvPr/>
        </p:nvSpPr>
        <p:spPr>
          <a:xfrm>
            <a:off x="3569897" y="2922561"/>
            <a:ext cx="1806905" cy="311688"/>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X</a:t>
            </a:r>
            <a:r>
              <a:rPr kumimoji="0" lang="en-US" altLang="zh-CN" sz="1200" b="0" i="0" u="none" strike="noStrike" kern="1200" cap="none" spc="0" normalizeH="0" baseline="-2500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3 </a:t>
            </a: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 </a:t>
            </a:r>
            <a:r>
              <a:rPr kumimoji="0" lang="zh-CN" altLang="en-US"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人均耕地面积</a:t>
            </a:r>
            <a:endParaRPr kumimoji="0" lang="zh-CN" altLang="en-US" sz="12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sp>
        <p:nvSpPr>
          <p:cNvPr id="34" name="矩形: 圆角 33">
            <a:extLst>
              <a:ext uri="{FF2B5EF4-FFF2-40B4-BE49-F238E27FC236}">
                <a16:creationId xmlns:a16="http://schemas.microsoft.com/office/drawing/2014/main" id="{58FA00C7-BDE7-483B-ACCB-03EE95721A26}"/>
              </a:ext>
            </a:extLst>
          </p:cNvPr>
          <p:cNvSpPr/>
          <p:nvPr/>
        </p:nvSpPr>
        <p:spPr>
          <a:xfrm>
            <a:off x="885350" y="3398168"/>
            <a:ext cx="2348547" cy="351074"/>
          </a:xfrm>
          <a:prstGeom prst="roundRect">
            <a:avLst>
              <a:gd name="adj" fmla="val 50000"/>
            </a:avLst>
          </a:prstGeom>
          <a:solidFill>
            <a:schemeClr val="bg1"/>
          </a:solidFill>
          <a:ln w="6350">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5" name="文本框 34">
            <a:extLst>
              <a:ext uri="{FF2B5EF4-FFF2-40B4-BE49-F238E27FC236}">
                <a16:creationId xmlns:a16="http://schemas.microsoft.com/office/drawing/2014/main" id="{31057512-B54D-4AEC-9DB7-D510C1044D32}"/>
              </a:ext>
            </a:extLst>
          </p:cNvPr>
          <p:cNvSpPr txBox="1"/>
          <p:nvPr/>
        </p:nvSpPr>
        <p:spPr>
          <a:xfrm>
            <a:off x="1058852" y="3417861"/>
            <a:ext cx="2213299" cy="311688"/>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X</a:t>
            </a:r>
            <a:r>
              <a:rPr kumimoji="0" lang="en-US" altLang="zh-CN" sz="1200" b="0" i="0" u="none" strike="noStrike" kern="1200" cap="none" spc="0" normalizeH="0" baseline="-2500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29 </a:t>
            </a: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 </a:t>
            </a:r>
            <a:r>
              <a:rPr kumimoji="0" lang="zh-CN" altLang="en-US"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环保投资占</a:t>
            </a: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GDP</a:t>
            </a:r>
            <a:r>
              <a:rPr kumimoji="0" lang="zh-CN" altLang="en-US"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比重</a:t>
            </a:r>
            <a:endParaRPr kumimoji="0" lang="zh-CN" altLang="en-US" sz="12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sp>
        <p:nvSpPr>
          <p:cNvPr id="36" name="矩形: 圆角 35">
            <a:extLst>
              <a:ext uri="{FF2B5EF4-FFF2-40B4-BE49-F238E27FC236}">
                <a16:creationId xmlns:a16="http://schemas.microsoft.com/office/drawing/2014/main" id="{B71F3534-DA3A-4772-80AC-70E571FC30E1}"/>
              </a:ext>
            </a:extLst>
          </p:cNvPr>
          <p:cNvSpPr/>
          <p:nvPr/>
        </p:nvSpPr>
        <p:spPr>
          <a:xfrm>
            <a:off x="3366453" y="3398168"/>
            <a:ext cx="2348547" cy="351074"/>
          </a:xfrm>
          <a:prstGeom prst="roundRect">
            <a:avLst>
              <a:gd name="adj" fmla="val 50000"/>
            </a:avLst>
          </a:prstGeom>
          <a:solidFill>
            <a:schemeClr val="bg1"/>
          </a:solidFill>
          <a:ln w="6350">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7" name="文本框 36">
            <a:extLst>
              <a:ext uri="{FF2B5EF4-FFF2-40B4-BE49-F238E27FC236}">
                <a16:creationId xmlns:a16="http://schemas.microsoft.com/office/drawing/2014/main" id="{C80D5725-7C00-4D96-B49D-256523675BD9}"/>
              </a:ext>
            </a:extLst>
          </p:cNvPr>
          <p:cNvSpPr txBox="1"/>
          <p:nvPr/>
        </p:nvSpPr>
        <p:spPr>
          <a:xfrm>
            <a:off x="3569897" y="3417861"/>
            <a:ext cx="1806905" cy="311688"/>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X</a:t>
            </a:r>
            <a:r>
              <a:rPr kumimoji="0" lang="en-US" altLang="zh-CN" sz="1200" b="0" i="0" u="none" strike="noStrike" kern="1200" cap="none" spc="0" normalizeH="0" baseline="-2500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8 </a:t>
            </a:r>
            <a:r>
              <a:rPr kumimoji="0" lang="en-US" altLang="zh-CN"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 </a:t>
            </a:r>
            <a:r>
              <a:rPr kumimoji="0" lang="zh-CN" altLang="en-US" sz="12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rPr>
              <a:t>地水质达标率</a:t>
            </a:r>
            <a:endParaRPr kumimoji="0" lang="zh-CN" altLang="en-US" sz="1200" b="0" i="0" u="none" strike="noStrike" kern="1200" cap="none" spc="0" normalizeH="0" baseline="0" noProof="0" dirty="0">
              <a:ln>
                <a:noFill/>
              </a:ln>
              <a:gradFill flip="none" rotWithShape="1">
                <a:gsLst>
                  <a:gs pos="15000">
                    <a:srgbClr val="1295D8"/>
                  </a:gs>
                  <a:gs pos="83000">
                    <a:srgbClr val="1295D8">
                      <a:lumMod val="50000"/>
                    </a:srgbClr>
                  </a:gs>
                </a:gsLst>
                <a:lin ang="5400000" scaled="1"/>
                <a:tileRect/>
              </a:gradFill>
              <a:effectLst/>
              <a:uLnTx/>
              <a:uFillTx/>
              <a:latin typeface="MiSans Normal" panose="00000500000000000000" pitchFamily="2" charset="-122"/>
              <a:ea typeface="MiSans Normal" panose="00000500000000000000" pitchFamily="2" charset="-122"/>
              <a:cs typeface="+mn-cs"/>
            </a:endParaRPr>
          </a:p>
        </p:txBody>
      </p:sp>
      <p:grpSp>
        <p:nvGrpSpPr>
          <p:cNvPr id="6" name="组合 5">
            <a:extLst>
              <a:ext uri="{FF2B5EF4-FFF2-40B4-BE49-F238E27FC236}">
                <a16:creationId xmlns:a16="http://schemas.microsoft.com/office/drawing/2014/main" id="{B5EA1D97-BADF-4350-96D2-C9C4563C379E}"/>
              </a:ext>
            </a:extLst>
          </p:cNvPr>
          <p:cNvGrpSpPr/>
          <p:nvPr/>
        </p:nvGrpSpPr>
        <p:grpSpPr>
          <a:xfrm>
            <a:off x="828674" y="4003676"/>
            <a:ext cx="273844" cy="200055"/>
            <a:chOff x="828674" y="4067176"/>
            <a:chExt cx="273844" cy="200055"/>
          </a:xfrm>
        </p:grpSpPr>
        <p:sp>
          <p:nvSpPr>
            <p:cNvPr id="4" name="椭圆 3">
              <a:extLst>
                <a:ext uri="{FF2B5EF4-FFF2-40B4-BE49-F238E27FC236}">
                  <a16:creationId xmlns:a16="http://schemas.microsoft.com/office/drawing/2014/main" id="{18CAFEA1-70A3-4008-B205-47E7EA426484}"/>
                </a:ext>
              </a:extLst>
            </p:cNvPr>
            <p:cNvSpPr/>
            <p:nvPr/>
          </p:nvSpPr>
          <p:spPr>
            <a:xfrm>
              <a:off x="877408" y="4074684"/>
              <a:ext cx="178229" cy="178229"/>
            </a:xfrm>
            <a:prstGeom prst="ellipse">
              <a:avLst/>
            </a:prstGeom>
            <a:gradFill>
              <a:gsLst>
                <a:gs pos="15000">
                  <a:schemeClr val="accent1"/>
                </a:gs>
                <a:gs pos="83000">
                  <a:schemeClr val="accent1">
                    <a:lumMod val="50000"/>
                  </a:schemeClr>
                </a:gs>
              </a:gsLst>
              <a:lin ang="5400000" scaled="1"/>
            </a:gradFill>
            <a:ln>
              <a:noFill/>
            </a:ln>
            <a:effectLst>
              <a:outerShdw blurRad="63500" dist="63500" dir="5400000" sx="90000" sy="90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 name="文本框 4">
              <a:extLst>
                <a:ext uri="{FF2B5EF4-FFF2-40B4-BE49-F238E27FC236}">
                  <a16:creationId xmlns:a16="http://schemas.microsoft.com/office/drawing/2014/main" id="{FD83EA4A-9D0C-49EE-B01E-FD5545F0086E}"/>
                </a:ext>
              </a:extLst>
            </p:cNvPr>
            <p:cNvSpPr txBox="1"/>
            <p:nvPr/>
          </p:nvSpPr>
          <p:spPr>
            <a:xfrm>
              <a:off x="828674" y="4067176"/>
              <a:ext cx="273844"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rPr>
                <a:t>01</a:t>
              </a:r>
              <a:endParaRPr kumimoji="0" lang="en-US"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endParaRPr>
            </a:p>
          </p:txBody>
        </p:sp>
      </p:grpSp>
      <p:grpSp>
        <p:nvGrpSpPr>
          <p:cNvPr id="41" name="组合 40">
            <a:extLst>
              <a:ext uri="{FF2B5EF4-FFF2-40B4-BE49-F238E27FC236}">
                <a16:creationId xmlns:a16="http://schemas.microsoft.com/office/drawing/2014/main" id="{F32DE1A9-DE0A-4D66-ADE2-4073B07A45CE}"/>
              </a:ext>
            </a:extLst>
          </p:cNvPr>
          <p:cNvGrpSpPr/>
          <p:nvPr/>
        </p:nvGrpSpPr>
        <p:grpSpPr>
          <a:xfrm>
            <a:off x="821529" y="4641852"/>
            <a:ext cx="292896" cy="200055"/>
            <a:chOff x="821529" y="4067176"/>
            <a:chExt cx="292896" cy="200055"/>
          </a:xfrm>
        </p:grpSpPr>
        <p:sp>
          <p:nvSpPr>
            <p:cNvPr id="42" name="椭圆 41">
              <a:extLst>
                <a:ext uri="{FF2B5EF4-FFF2-40B4-BE49-F238E27FC236}">
                  <a16:creationId xmlns:a16="http://schemas.microsoft.com/office/drawing/2014/main" id="{B3125A82-A075-45EE-9884-C3FB8CB8543F}"/>
                </a:ext>
              </a:extLst>
            </p:cNvPr>
            <p:cNvSpPr/>
            <p:nvPr/>
          </p:nvSpPr>
          <p:spPr>
            <a:xfrm>
              <a:off x="877408" y="4074684"/>
              <a:ext cx="178229" cy="178229"/>
            </a:xfrm>
            <a:prstGeom prst="ellipse">
              <a:avLst/>
            </a:prstGeom>
            <a:gradFill>
              <a:gsLst>
                <a:gs pos="15000">
                  <a:schemeClr val="accent1"/>
                </a:gs>
                <a:gs pos="83000">
                  <a:schemeClr val="accent1">
                    <a:lumMod val="50000"/>
                  </a:schemeClr>
                </a:gs>
              </a:gsLst>
              <a:lin ang="5400000" scaled="1"/>
            </a:gradFill>
            <a:ln>
              <a:noFill/>
            </a:ln>
            <a:effectLst>
              <a:outerShdw blurRad="63500" dist="63500" dir="5400000" sx="90000" sy="90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3" name="文本框 42">
              <a:extLst>
                <a:ext uri="{FF2B5EF4-FFF2-40B4-BE49-F238E27FC236}">
                  <a16:creationId xmlns:a16="http://schemas.microsoft.com/office/drawing/2014/main" id="{73AD1B0B-7425-4AD1-A903-928584F07C5D}"/>
                </a:ext>
              </a:extLst>
            </p:cNvPr>
            <p:cNvSpPr txBox="1"/>
            <p:nvPr/>
          </p:nvSpPr>
          <p:spPr>
            <a:xfrm>
              <a:off x="821529" y="4067176"/>
              <a:ext cx="292896"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rPr>
                <a:t>02</a:t>
              </a:r>
              <a:endParaRPr kumimoji="0" lang="en-US"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endParaRPr>
            </a:p>
          </p:txBody>
        </p:sp>
      </p:grpSp>
      <p:grpSp>
        <p:nvGrpSpPr>
          <p:cNvPr id="45" name="组合 44">
            <a:extLst>
              <a:ext uri="{FF2B5EF4-FFF2-40B4-BE49-F238E27FC236}">
                <a16:creationId xmlns:a16="http://schemas.microsoft.com/office/drawing/2014/main" id="{47BC22D8-275E-4D60-B952-B1E96E20E3E9}"/>
              </a:ext>
            </a:extLst>
          </p:cNvPr>
          <p:cNvGrpSpPr/>
          <p:nvPr/>
        </p:nvGrpSpPr>
        <p:grpSpPr>
          <a:xfrm>
            <a:off x="821529" y="4999039"/>
            <a:ext cx="302420" cy="200055"/>
            <a:chOff x="821529" y="4069557"/>
            <a:chExt cx="302420" cy="200055"/>
          </a:xfrm>
        </p:grpSpPr>
        <p:sp>
          <p:nvSpPr>
            <p:cNvPr id="46" name="椭圆 45">
              <a:extLst>
                <a:ext uri="{FF2B5EF4-FFF2-40B4-BE49-F238E27FC236}">
                  <a16:creationId xmlns:a16="http://schemas.microsoft.com/office/drawing/2014/main" id="{CF949F40-F48A-46C0-B574-4E0CAEA8FB20}"/>
                </a:ext>
              </a:extLst>
            </p:cNvPr>
            <p:cNvSpPr/>
            <p:nvPr/>
          </p:nvSpPr>
          <p:spPr>
            <a:xfrm>
              <a:off x="877408" y="4074684"/>
              <a:ext cx="178229" cy="178229"/>
            </a:xfrm>
            <a:prstGeom prst="ellipse">
              <a:avLst/>
            </a:prstGeom>
            <a:gradFill>
              <a:gsLst>
                <a:gs pos="15000">
                  <a:schemeClr val="accent1"/>
                </a:gs>
                <a:gs pos="83000">
                  <a:schemeClr val="accent1">
                    <a:lumMod val="50000"/>
                  </a:schemeClr>
                </a:gs>
              </a:gsLst>
              <a:lin ang="5400000" scaled="1"/>
            </a:gradFill>
            <a:ln>
              <a:noFill/>
            </a:ln>
            <a:effectLst>
              <a:outerShdw blurRad="63500" dist="63500" dir="5400000" sx="90000" sy="90000" algn="t" rotWithShape="0">
                <a:srgbClr val="0843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9" name="文本框 48">
              <a:extLst>
                <a:ext uri="{FF2B5EF4-FFF2-40B4-BE49-F238E27FC236}">
                  <a16:creationId xmlns:a16="http://schemas.microsoft.com/office/drawing/2014/main" id="{F957100F-AAE1-4722-9ECE-644ED239B29B}"/>
                </a:ext>
              </a:extLst>
            </p:cNvPr>
            <p:cNvSpPr txBox="1"/>
            <p:nvPr/>
          </p:nvSpPr>
          <p:spPr>
            <a:xfrm>
              <a:off x="821529" y="4069557"/>
              <a:ext cx="302420"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rPr>
                <a:t>03</a:t>
              </a:r>
              <a:endParaRPr kumimoji="0" lang="en-US" sz="7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mn-cs"/>
              </a:endParaRPr>
            </a:p>
          </p:txBody>
        </p:sp>
      </p:grpSp>
      <p:pic>
        <p:nvPicPr>
          <p:cNvPr id="59" name="图片 58">
            <a:extLst>
              <a:ext uri="{FF2B5EF4-FFF2-40B4-BE49-F238E27FC236}">
                <a16:creationId xmlns:a16="http://schemas.microsoft.com/office/drawing/2014/main" id="{0BACD910-7853-4BA8-ACDF-AA95B29C6E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93636" y="572242"/>
            <a:ext cx="1039217" cy="298775"/>
          </a:xfrm>
          <a:prstGeom prst="rect">
            <a:avLst/>
          </a:prstGeom>
        </p:spPr>
      </p:pic>
      <p:grpSp>
        <p:nvGrpSpPr>
          <p:cNvPr id="60" name="组合 59">
            <a:extLst>
              <a:ext uri="{FF2B5EF4-FFF2-40B4-BE49-F238E27FC236}">
                <a16:creationId xmlns:a16="http://schemas.microsoft.com/office/drawing/2014/main" id="{759ADA51-7197-4A2E-8E1C-2516BD2A2D20}"/>
              </a:ext>
            </a:extLst>
          </p:cNvPr>
          <p:cNvGrpSpPr/>
          <p:nvPr/>
        </p:nvGrpSpPr>
        <p:grpSpPr>
          <a:xfrm>
            <a:off x="10109200" y="549275"/>
            <a:ext cx="1208088" cy="344709"/>
            <a:chOff x="9471826" y="5769555"/>
            <a:chExt cx="1843330" cy="525966"/>
          </a:xfrm>
        </p:grpSpPr>
        <p:sp>
          <p:nvSpPr>
            <p:cNvPr id="61" name="矩形: 圆角 60">
              <a:extLst>
                <a:ext uri="{FF2B5EF4-FFF2-40B4-BE49-F238E27FC236}">
                  <a16:creationId xmlns:a16="http://schemas.microsoft.com/office/drawing/2014/main" id="{074E7235-96A4-4095-80BE-D2DCD5ABDE1E}"/>
                </a:ext>
              </a:extLst>
            </p:cNvPr>
            <p:cNvSpPr/>
            <p:nvPr/>
          </p:nvSpPr>
          <p:spPr>
            <a:xfrm>
              <a:off x="9471826" y="5769555"/>
              <a:ext cx="1843330" cy="525966"/>
            </a:xfrm>
            <a:prstGeom prst="roundRect">
              <a:avLst>
                <a:gd name="adj" fmla="val 0"/>
              </a:avLst>
            </a:prstGeom>
            <a:solidFill>
              <a:srgbClr val="1295D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62" name="图片 61">
              <a:extLst>
                <a:ext uri="{FF2B5EF4-FFF2-40B4-BE49-F238E27FC236}">
                  <a16:creationId xmlns:a16="http://schemas.microsoft.com/office/drawing/2014/main" id="{971266C8-16ED-418E-98EC-16FAF46860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00660" y="5804599"/>
              <a:ext cx="1585662" cy="455879"/>
            </a:xfrm>
            <a:prstGeom prst="rect">
              <a:avLst/>
            </a:prstGeom>
          </p:spPr>
        </p:pic>
      </p:grpSp>
      <p:pic>
        <p:nvPicPr>
          <p:cNvPr id="63" name="图片 62" descr="图片包含 鸟, 线, 刀, 群&#10;&#10;描述已自动生成">
            <a:extLst>
              <a:ext uri="{FF2B5EF4-FFF2-40B4-BE49-F238E27FC236}">
                <a16:creationId xmlns:a16="http://schemas.microsoft.com/office/drawing/2014/main" id="{6B95841F-A5D4-491C-85E7-0EA17459E3FF}"/>
              </a:ext>
            </a:extLst>
          </p:cNvPr>
          <p:cNvPicPr>
            <a:picLocks noChangeAspect="1"/>
          </p:cNvPicPr>
          <p:nvPr/>
        </p:nvPicPr>
        <p:blipFill>
          <a:blip r:embed="rId5" cstate="screen">
            <a:alphaModFix amt="12000"/>
            <a:extLst>
              <a:ext uri="{BEBA8EAE-BF5A-486C-A8C5-ECC9F3942E4B}">
                <a14:imgProps xmlns:a14="http://schemas.microsoft.com/office/drawing/2010/main">
                  <a14:imgLayer r:embed="rId6">
                    <a14:imgEffect>
                      <a14:brightnessContrast bright="-100000" contrast="40000"/>
                    </a14:imgEffect>
                  </a14:imgLayer>
                </a14:imgProps>
              </a:ext>
              <a:ext uri="{28A0092B-C50C-407E-A947-70E740481C1C}">
                <a14:useLocalDpi xmlns:a14="http://schemas.microsoft.com/office/drawing/2010/main"/>
              </a:ext>
            </a:extLst>
          </a:blip>
          <a:srcRect t="5326" r="5326"/>
          <a:stretch>
            <a:fillRect/>
          </a:stretch>
        </p:blipFill>
        <p:spPr>
          <a:xfrm flipH="1">
            <a:off x="-1" y="0"/>
            <a:ext cx="8940297" cy="6858000"/>
          </a:xfrm>
          <a:custGeom>
            <a:avLst/>
            <a:gdLst>
              <a:gd name="connsiteX0" fmla="*/ 7524750 w 7524750"/>
              <a:gd name="connsiteY0" fmla="*/ 0 h 5772150"/>
              <a:gd name="connsiteX1" fmla="*/ 0 w 7524750"/>
              <a:gd name="connsiteY1" fmla="*/ 0 h 5772150"/>
              <a:gd name="connsiteX2" fmla="*/ 0 w 7524750"/>
              <a:gd name="connsiteY2" fmla="*/ 5772150 h 5772150"/>
              <a:gd name="connsiteX3" fmla="*/ 7524750 w 7524750"/>
              <a:gd name="connsiteY3" fmla="*/ 5772150 h 5772150"/>
            </a:gdLst>
            <a:ahLst/>
            <a:cxnLst>
              <a:cxn ang="0">
                <a:pos x="connsiteX0" y="connsiteY0"/>
              </a:cxn>
              <a:cxn ang="0">
                <a:pos x="connsiteX1" y="connsiteY1"/>
              </a:cxn>
              <a:cxn ang="0">
                <a:pos x="connsiteX2" y="connsiteY2"/>
              </a:cxn>
              <a:cxn ang="0">
                <a:pos x="connsiteX3" y="connsiteY3"/>
              </a:cxn>
            </a:cxnLst>
            <a:rect l="l" t="t" r="r" b="b"/>
            <a:pathLst>
              <a:path w="7524750" h="5772150">
                <a:moveTo>
                  <a:pt x="7524750" y="0"/>
                </a:moveTo>
                <a:lnTo>
                  <a:pt x="0" y="0"/>
                </a:lnTo>
                <a:lnTo>
                  <a:pt x="0" y="5772150"/>
                </a:lnTo>
                <a:lnTo>
                  <a:pt x="7524750" y="5772150"/>
                </a:lnTo>
                <a:close/>
              </a:path>
            </a:pathLst>
          </a:custGeom>
        </p:spPr>
      </p:pic>
      <p:pic>
        <p:nvPicPr>
          <p:cNvPr id="50" name="图片 49">
            <a:extLst>
              <a:ext uri="{FF2B5EF4-FFF2-40B4-BE49-F238E27FC236}">
                <a16:creationId xmlns:a16="http://schemas.microsoft.com/office/drawing/2014/main" id="{9FA390E8-FA25-457C-877B-3DD6B9A25FBA}"/>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799936" y="5400855"/>
            <a:ext cx="2664602" cy="2529893"/>
          </a:xfrm>
          <a:prstGeom prst="rect">
            <a:avLst/>
          </a:prstGeom>
          <a:effectLst>
            <a:outerShdw blurRad="63500" dist="279400" dir="13500000" algn="br" rotWithShape="0">
              <a:schemeClr val="accent1">
                <a:lumMod val="50000"/>
                <a:alpha val="25000"/>
              </a:schemeClr>
            </a:outerShdw>
          </a:effectLst>
        </p:spPr>
      </p:pic>
    </p:spTree>
    <p:extLst>
      <p:ext uri="{BB962C8B-B14F-4D97-AF65-F5344CB8AC3E}">
        <p14:creationId xmlns:p14="http://schemas.microsoft.com/office/powerpoint/2010/main" val="1088866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60">
            <a:extLst>
              <a:ext uri="{FF2B5EF4-FFF2-40B4-BE49-F238E27FC236}">
                <a16:creationId xmlns:a16="http://schemas.microsoft.com/office/drawing/2014/main" id="{B4043E15-5B59-4D16-84A1-0F1A04A96575}"/>
              </a:ext>
            </a:extLst>
          </p:cNvPr>
          <p:cNvPicPr>
            <a:picLocks noChangeAspect="1"/>
          </p:cNvPicPr>
          <p:nvPr/>
        </p:nvPicPr>
        <p:blipFill>
          <a:blip r:embed="rId3" cstate="screen">
            <a:alphaModFix amt="20000"/>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Lst>
          </a:blip>
          <a:stretch>
            <a:fillRect/>
          </a:stretch>
        </p:blipFill>
        <p:spPr>
          <a:xfrm>
            <a:off x="3113175" y="-508994"/>
            <a:ext cx="5965650" cy="5639794"/>
          </a:xfrm>
          <a:prstGeom prst="rect">
            <a:avLst/>
          </a:prstGeom>
        </p:spPr>
      </p:pic>
      <p:sp>
        <p:nvSpPr>
          <p:cNvPr id="2" name="矩形 1">
            <a:extLst>
              <a:ext uri="{FF2B5EF4-FFF2-40B4-BE49-F238E27FC236}">
                <a16:creationId xmlns:a16="http://schemas.microsoft.com/office/drawing/2014/main" id="{B56E5DCE-90C8-4608-A568-39DC7E8BC6E5}"/>
              </a:ext>
            </a:extLst>
          </p:cNvPr>
          <p:cNvSpPr/>
          <p:nvPr/>
        </p:nvSpPr>
        <p:spPr>
          <a:xfrm>
            <a:off x="0" y="3987800"/>
            <a:ext cx="12192000" cy="2870200"/>
          </a:xfrm>
          <a:prstGeom prst="rect">
            <a:avLst/>
          </a:prstGeom>
          <a:gradFill flip="none" rotWithShape="1">
            <a:gsLst>
              <a:gs pos="15000">
                <a:schemeClr val="accent1"/>
              </a:gs>
              <a:gs pos="83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4" name="文本框 43">
            <a:extLst>
              <a:ext uri="{FF2B5EF4-FFF2-40B4-BE49-F238E27FC236}">
                <a16:creationId xmlns:a16="http://schemas.microsoft.com/office/drawing/2014/main" id="{FD0637AE-3EE4-44A5-BCFA-5AC39DADC44F}"/>
              </a:ext>
            </a:extLst>
          </p:cNvPr>
          <p:cNvSpPr txBox="1"/>
          <p:nvPr/>
        </p:nvSpPr>
        <p:spPr>
          <a:xfrm>
            <a:off x="777032" y="450850"/>
            <a:ext cx="4003723"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gradFill flip="none" rotWithShape="1">
                  <a:gsLst>
                    <a:gs pos="20000">
                      <a:srgbClr val="1295D8"/>
                    </a:gs>
                    <a:gs pos="85000">
                      <a:srgbClr val="1295D8">
                        <a:lumMod val="75000"/>
                      </a:srgbClr>
                    </a:gs>
                  </a:gsLst>
                  <a:lin ang="5400000" scaled="1"/>
                  <a:tileRect/>
                </a:gra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cs typeface="+mn-cs"/>
              </a:rPr>
              <a:t>毕业致谢</a:t>
            </a:r>
          </a:p>
        </p:txBody>
      </p:sp>
      <p:pic>
        <p:nvPicPr>
          <p:cNvPr id="47" name="图片 46">
            <a:extLst>
              <a:ext uri="{FF2B5EF4-FFF2-40B4-BE49-F238E27FC236}">
                <a16:creationId xmlns:a16="http://schemas.microsoft.com/office/drawing/2014/main" id="{9D24541E-F654-4D19-AEB2-61EE3CE49F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93636" y="572242"/>
            <a:ext cx="1039217" cy="298775"/>
          </a:xfrm>
          <a:prstGeom prst="rect">
            <a:avLst/>
          </a:prstGeom>
        </p:spPr>
      </p:pic>
      <p:sp>
        <p:nvSpPr>
          <p:cNvPr id="7" name="文本框 6">
            <a:extLst>
              <a:ext uri="{FF2B5EF4-FFF2-40B4-BE49-F238E27FC236}">
                <a16:creationId xmlns:a16="http://schemas.microsoft.com/office/drawing/2014/main" id="{4AABC99F-8B26-4778-B65B-4E3444B4A219}"/>
              </a:ext>
            </a:extLst>
          </p:cNvPr>
          <p:cNvSpPr txBox="1"/>
          <p:nvPr/>
        </p:nvSpPr>
        <p:spPr>
          <a:xfrm>
            <a:off x="2870200" y="1447800"/>
            <a:ext cx="6451600" cy="221599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3800" b="0" i="0" u="none" strike="noStrike" kern="1200" cap="none" spc="0" normalizeH="0" baseline="0" noProof="0">
                <a:ln>
                  <a:noFill/>
                </a:ln>
                <a:gradFill flip="none" rotWithShape="1">
                  <a:gsLst>
                    <a:gs pos="15000">
                      <a:srgbClr val="1295D8"/>
                    </a:gs>
                    <a:gs pos="83000">
                      <a:srgbClr val="1295D8">
                        <a:lumMod val="50000"/>
                      </a:srgbClr>
                    </a:gs>
                  </a:gsLst>
                  <a:lin ang="5400000" scaled="1"/>
                  <a:tileRect/>
                </a:gradFill>
                <a:effectLst>
                  <a:reflection blurRad="38100" stA="30000" endPos="40000" dir="5400000" sy="-100000" algn="bl" rotWithShape="0"/>
                </a:effectLst>
                <a:uLnTx/>
                <a:uFillTx/>
                <a:latin typeface="Bebas" pitchFamily="2" charset="0"/>
                <a:ea typeface="HarmonyOS Sans SC"/>
                <a:cs typeface="+mn-cs"/>
              </a:rPr>
              <a:t>THANKS</a:t>
            </a:r>
          </a:p>
        </p:txBody>
      </p:sp>
      <p:sp>
        <p:nvSpPr>
          <p:cNvPr id="38" name="文本框 37">
            <a:extLst>
              <a:ext uri="{FF2B5EF4-FFF2-40B4-BE49-F238E27FC236}">
                <a16:creationId xmlns:a16="http://schemas.microsoft.com/office/drawing/2014/main" id="{F92CD0E4-E505-4260-BDF4-D93F8F2A945D}"/>
              </a:ext>
            </a:extLst>
          </p:cNvPr>
          <p:cNvSpPr txBox="1"/>
          <p:nvPr/>
        </p:nvSpPr>
        <p:spPr>
          <a:xfrm>
            <a:off x="1362991" y="4280028"/>
            <a:ext cx="9466018" cy="857992"/>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alpha val="85000"/>
                  </a:prstClr>
                </a:solidFill>
                <a:effectLst>
                  <a:outerShdw blurRad="101600" dist="127000" dir="5400000" algn="t" rotWithShape="0">
                    <a:prstClr val="black">
                      <a:alpha val="15000"/>
                    </a:prstClr>
                  </a:outerShdw>
                </a:effectLst>
                <a:uLnTx/>
                <a:uFillTx/>
                <a:latin typeface="MiSans Normal" panose="00000500000000000000" pitchFamily="2" charset="-122"/>
                <a:ea typeface="MiSans Normal" panose="00000500000000000000" pitchFamily="2" charset="-122"/>
                <a:cs typeface="+mn-cs"/>
              </a:rPr>
              <a:t>毕业论文是我作为一名学生即将完成学业的最后一次作业，它是对学校所学知识的全面总结和综合应用，它为我今后走向社会独立开展工作铸就了一个良好的开端。</a:t>
            </a:r>
            <a:endParaRPr kumimoji="0" lang="zh-CN" altLang="en-US" sz="2000" b="0" i="0" u="none" strike="noStrike" kern="1200" cap="none" spc="0" normalizeH="0" baseline="0" noProof="0" dirty="0">
              <a:ln>
                <a:noFill/>
              </a:ln>
              <a:solidFill>
                <a:prstClr val="white">
                  <a:alpha val="85000"/>
                </a:prstClr>
              </a:solidFill>
              <a:effectLst>
                <a:outerShdw blurRad="101600" dist="127000" dir="5400000" algn="t" rotWithShape="0">
                  <a:prstClr val="black">
                    <a:alpha val="15000"/>
                  </a:prstClr>
                </a:outerShdw>
              </a:effectLst>
              <a:uLnTx/>
              <a:uFillTx/>
              <a:latin typeface="MiSans Normal" panose="00000500000000000000" pitchFamily="2" charset="-122"/>
              <a:ea typeface="MiSans Normal" panose="00000500000000000000" pitchFamily="2" charset="-122"/>
              <a:cs typeface="+mn-cs"/>
            </a:endParaRPr>
          </a:p>
        </p:txBody>
      </p:sp>
      <p:sp>
        <p:nvSpPr>
          <p:cNvPr id="39" name="文本框 38">
            <a:extLst>
              <a:ext uri="{FF2B5EF4-FFF2-40B4-BE49-F238E27FC236}">
                <a16:creationId xmlns:a16="http://schemas.microsoft.com/office/drawing/2014/main" id="{F064E1EE-33E8-4DCB-B732-A1B2E86670B8}"/>
              </a:ext>
            </a:extLst>
          </p:cNvPr>
          <p:cNvSpPr txBox="1"/>
          <p:nvPr/>
        </p:nvSpPr>
        <p:spPr>
          <a:xfrm>
            <a:off x="1362991" y="5232123"/>
            <a:ext cx="9466018" cy="941412"/>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outerShdw blurRad="101600" dist="127000" dir="5400000" algn="t" rotWithShape="0">
                    <a:prstClr val="black">
                      <a:alpha val="15000"/>
                    </a:prstClr>
                  </a:outerShdw>
                </a:effectLst>
                <a:uLnTx/>
                <a:uFillTx/>
                <a:latin typeface="思源宋体 CN Heavy" panose="02020900000000000000" pitchFamily="18" charset="-122"/>
                <a:ea typeface="思源宋体 CN Heavy" panose="02020900000000000000" pitchFamily="18" charset="-122"/>
                <a:cs typeface="+mn-cs"/>
              </a:rPr>
              <a:t>感谢各位导师和同学对我毕业论文的帮助，也感谢华中师范大学给我了四年美好的时光！</a:t>
            </a:r>
            <a:endParaRPr kumimoji="0" lang="zh-CN" altLang="en-US" sz="2400" b="0" i="0" u="none" strike="noStrike" kern="1200" cap="none" spc="0" normalizeH="0" baseline="0" noProof="0" dirty="0">
              <a:ln>
                <a:noFill/>
              </a:ln>
              <a:solidFill>
                <a:prstClr val="white"/>
              </a:solidFill>
              <a:effectLst>
                <a:outerShdw blurRad="101600" dist="127000" dir="5400000" algn="t" rotWithShape="0">
                  <a:prstClr val="black">
                    <a:alpha val="15000"/>
                  </a:prstClr>
                </a:outerShdw>
              </a:effectLst>
              <a:uLnTx/>
              <a:uFillTx/>
              <a:latin typeface="思源宋体 CN Heavy" panose="02020900000000000000" pitchFamily="18" charset="-122"/>
              <a:ea typeface="思源宋体 CN Heavy" panose="02020900000000000000" pitchFamily="18" charset="-122"/>
              <a:cs typeface="+mn-cs"/>
            </a:endParaRPr>
          </a:p>
        </p:txBody>
      </p:sp>
      <p:grpSp>
        <p:nvGrpSpPr>
          <p:cNvPr id="59" name="组合 58">
            <a:extLst>
              <a:ext uri="{FF2B5EF4-FFF2-40B4-BE49-F238E27FC236}">
                <a16:creationId xmlns:a16="http://schemas.microsoft.com/office/drawing/2014/main" id="{2CCBE32F-CA9C-4E22-9E03-4EFACE32BFEF}"/>
              </a:ext>
            </a:extLst>
          </p:cNvPr>
          <p:cNvGrpSpPr/>
          <p:nvPr/>
        </p:nvGrpSpPr>
        <p:grpSpPr>
          <a:xfrm>
            <a:off x="10109200" y="549275"/>
            <a:ext cx="1208088" cy="344709"/>
            <a:chOff x="9471826" y="5769555"/>
            <a:chExt cx="1843330" cy="525966"/>
          </a:xfrm>
        </p:grpSpPr>
        <p:sp>
          <p:nvSpPr>
            <p:cNvPr id="60" name="矩形: 圆角 59">
              <a:extLst>
                <a:ext uri="{FF2B5EF4-FFF2-40B4-BE49-F238E27FC236}">
                  <a16:creationId xmlns:a16="http://schemas.microsoft.com/office/drawing/2014/main" id="{65F5CD0D-D563-4BBB-AC73-2AE3FFF05635}"/>
                </a:ext>
              </a:extLst>
            </p:cNvPr>
            <p:cNvSpPr/>
            <p:nvPr/>
          </p:nvSpPr>
          <p:spPr>
            <a:xfrm>
              <a:off x="9471826" y="5769555"/>
              <a:ext cx="1843330" cy="525966"/>
            </a:xfrm>
            <a:prstGeom prst="roundRect">
              <a:avLst>
                <a:gd name="adj" fmla="val 0"/>
              </a:avLst>
            </a:prstGeom>
            <a:solidFill>
              <a:srgbClr val="1295D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61" name="图片 60">
              <a:extLst>
                <a:ext uri="{FF2B5EF4-FFF2-40B4-BE49-F238E27FC236}">
                  <a16:creationId xmlns:a16="http://schemas.microsoft.com/office/drawing/2014/main" id="{010B4B04-E28C-4866-92F9-F5BCCFE17A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0660" y="5804599"/>
              <a:ext cx="1585662" cy="455879"/>
            </a:xfrm>
            <a:prstGeom prst="rect">
              <a:avLst/>
            </a:prstGeom>
          </p:spPr>
        </p:pic>
      </p:grpSp>
      <p:pic>
        <p:nvPicPr>
          <p:cNvPr id="63" name="图片 62" descr="图片包含 鸟, 线, 刀, 群&#10;&#10;描述已自动生成">
            <a:extLst>
              <a:ext uri="{FF2B5EF4-FFF2-40B4-BE49-F238E27FC236}">
                <a16:creationId xmlns:a16="http://schemas.microsoft.com/office/drawing/2014/main" id="{AC79B8FB-131C-4C0C-A8DC-B502E651513D}"/>
              </a:ext>
            </a:extLst>
          </p:cNvPr>
          <p:cNvPicPr>
            <a:picLocks noChangeAspect="1"/>
          </p:cNvPicPr>
          <p:nvPr/>
        </p:nvPicPr>
        <p:blipFill>
          <a:blip r:embed="rId6" cstate="screen">
            <a:alphaModFix amt="9000"/>
            <a:extLst>
              <a:ext uri="{BEBA8EAE-BF5A-486C-A8C5-ECC9F3942E4B}">
                <a14:imgProps xmlns:a14="http://schemas.microsoft.com/office/drawing/2010/main">
                  <a14:imgLayer r:embed="rId7">
                    <a14:imgEffect>
                      <a14:brightnessContrast bright="-100000" contrast="40000"/>
                    </a14:imgEffect>
                  </a14:imgLayer>
                </a14:imgProps>
              </a:ext>
              <a:ext uri="{28A0092B-C50C-407E-A947-70E740481C1C}">
                <a14:useLocalDpi xmlns:a14="http://schemas.microsoft.com/office/drawing/2010/main"/>
              </a:ext>
            </a:extLst>
          </a:blip>
          <a:srcRect t="5326" r="5326"/>
          <a:stretch>
            <a:fillRect/>
          </a:stretch>
        </p:blipFill>
        <p:spPr>
          <a:xfrm flipH="1">
            <a:off x="-1" y="0"/>
            <a:ext cx="8940297" cy="6858000"/>
          </a:xfrm>
          <a:custGeom>
            <a:avLst/>
            <a:gdLst>
              <a:gd name="connsiteX0" fmla="*/ 7524750 w 7524750"/>
              <a:gd name="connsiteY0" fmla="*/ 0 h 5772150"/>
              <a:gd name="connsiteX1" fmla="*/ 0 w 7524750"/>
              <a:gd name="connsiteY1" fmla="*/ 0 h 5772150"/>
              <a:gd name="connsiteX2" fmla="*/ 0 w 7524750"/>
              <a:gd name="connsiteY2" fmla="*/ 5772150 h 5772150"/>
              <a:gd name="connsiteX3" fmla="*/ 7524750 w 7524750"/>
              <a:gd name="connsiteY3" fmla="*/ 5772150 h 5772150"/>
            </a:gdLst>
            <a:ahLst/>
            <a:cxnLst>
              <a:cxn ang="0">
                <a:pos x="connsiteX0" y="connsiteY0"/>
              </a:cxn>
              <a:cxn ang="0">
                <a:pos x="connsiteX1" y="connsiteY1"/>
              </a:cxn>
              <a:cxn ang="0">
                <a:pos x="connsiteX2" y="connsiteY2"/>
              </a:cxn>
              <a:cxn ang="0">
                <a:pos x="connsiteX3" y="connsiteY3"/>
              </a:cxn>
            </a:cxnLst>
            <a:rect l="l" t="t" r="r" b="b"/>
            <a:pathLst>
              <a:path w="7524750" h="5772150">
                <a:moveTo>
                  <a:pt x="7524750" y="0"/>
                </a:moveTo>
                <a:lnTo>
                  <a:pt x="0" y="0"/>
                </a:lnTo>
                <a:lnTo>
                  <a:pt x="0" y="5772150"/>
                </a:lnTo>
                <a:lnTo>
                  <a:pt x="7524750" y="5772150"/>
                </a:lnTo>
                <a:close/>
              </a:path>
            </a:pathLst>
          </a:custGeom>
        </p:spPr>
      </p:pic>
    </p:spTree>
    <p:extLst>
      <p:ext uri="{BB962C8B-B14F-4D97-AF65-F5344CB8AC3E}">
        <p14:creationId xmlns:p14="http://schemas.microsoft.com/office/powerpoint/2010/main" val="300492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43BE97BF-E052-6FAC-01CF-CE85CA468A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16"/>
            <a:ext cx="12192000" cy="6855968"/>
          </a:xfrm>
          <a:prstGeom prst="rect">
            <a:avLst/>
          </a:prstGeom>
        </p:spPr>
      </p:pic>
    </p:spTree>
    <p:extLst>
      <p:ext uri="{BB962C8B-B14F-4D97-AF65-F5344CB8AC3E}">
        <p14:creationId xmlns:p14="http://schemas.microsoft.com/office/powerpoint/2010/main" val="2743901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BB53A6-5C83-28B1-CA3B-8E07F7E09E32}"/>
              </a:ext>
            </a:extLst>
          </p:cNvPr>
          <p:cNvSpPr/>
          <p:nvPr/>
        </p:nvSpPr>
        <p:spPr>
          <a:xfrm>
            <a:off x="695325" y="5110052"/>
            <a:ext cx="39805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南风旧人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F8391C7-8535-D881-235C-912C5F6DCE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306574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2" name="图片 71" descr="湖边的风景&#10;&#10;描述已自动生成">
            <a:extLst>
              <a:ext uri="{FF2B5EF4-FFF2-40B4-BE49-F238E27FC236}">
                <a16:creationId xmlns:a16="http://schemas.microsoft.com/office/drawing/2014/main" id="{1ACEC4D7-3839-FD11-83ED-6DBDB6B252B0}"/>
              </a:ext>
            </a:extLst>
          </p:cNvPr>
          <p:cNvPicPr>
            <a:picLocks noChangeAspect="1"/>
          </p:cNvPicPr>
          <p:nvPr/>
        </p:nvPicPr>
        <p:blipFill>
          <a:blip r:embed="rId3" cstate="screen">
            <a:alphaModFix amt="37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7D6E372B-195B-4B6F-A539-5B6C2E874CF9}"/>
              </a:ext>
            </a:extLst>
          </p:cNvPr>
          <p:cNvSpPr/>
          <p:nvPr/>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4" name="Block Arc 51+">
            <a:extLst>
              <a:ext uri="{FF2B5EF4-FFF2-40B4-BE49-F238E27FC236}">
                <a16:creationId xmlns:a16="http://schemas.microsoft.com/office/drawing/2014/main" id="{81EC8347-5E67-4B24-B3E2-C33EC1C3ADFA}"/>
              </a:ext>
            </a:extLst>
          </p:cNvPr>
          <p:cNvSpPr/>
          <p:nvPr/>
        </p:nvSpPr>
        <p:spPr>
          <a:xfrm>
            <a:off x="-1346200" y="-571346"/>
            <a:ext cx="14884400" cy="14884400"/>
          </a:xfrm>
          <a:prstGeom prst="blockArc">
            <a:avLst>
              <a:gd name="adj1" fmla="val 10805946"/>
              <a:gd name="adj2" fmla="val 21475727"/>
              <a:gd name="adj3" fmla="val 12887"/>
            </a:avLst>
          </a:prstGeom>
          <a:gradFill flip="none" rotWithShape="1">
            <a:gsLst>
              <a:gs pos="5000">
                <a:schemeClr val="bg1">
                  <a:alpha val="34000"/>
                </a:schemeClr>
              </a:gs>
              <a:gs pos="8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95" name="图片 94" descr="文本&#10;&#10;低可信度描述已自动生成">
            <a:extLst>
              <a:ext uri="{FF2B5EF4-FFF2-40B4-BE49-F238E27FC236}">
                <a16:creationId xmlns:a16="http://schemas.microsoft.com/office/drawing/2014/main" id="{E52865A7-37F5-4C96-976E-8928A20B38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0847" b="31581"/>
          <a:stretch/>
        </p:blipFill>
        <p:spPr>
          <a:xfrm>
            <a:off x="9802364" y="549274"/>
            <a:ext cx="1514924" cy="350612"/>
          </a:xfrm>
          <a:prstGeom prst="rect">
            <a:avLst/>
          </a:prstGeom>
        </p:spPr>
      </p:pic>
      <p:sp>
        <p:nvSpPr>
          <p:cNvPr id="61" name="文本框 60">
            <a:extLst>
              <a:ext uri="{FF2B5EF4-FFF2-40B4-BE49-F238E27FC236}">
                <a16:creationId xmlns:a16="http://schemas.microsoft.com/office/drawing/2014/main" id="{3B180A34-41F9-4548-8964-35095CAB66A0}"/>
              </a:ext>
            </a:extLst>
          </p:cNvPr>
          <p:cNvSpPr txBox="1"/>
          <p:nvPr/>
        </p:nvSpPr>
        <p:spPr>
          <a:xfrm>
            <a:off x="-141194" y="-340783"/>
            <a:ext cx="4372105" cy="1200329"/>
          </a:xfrm>
          <a:prstGeom prst="rect">
            <a:avLst/>
          </a:prstGeom>
          <a:noFill/>
        </p:spPr>
        <p:txBody>
          <a:bodyPr vert="horz" wrap="square">
            <a:spAutoFit/>
          </a:bodyPr>
          <a:lstStyle>
            <a:defPPr>
              <a:defRPr lang="zh-CN"/>
            </a:defPPr>
            <a:lvl1pPr>
              <a:defRPr sz="7200">
                <a:gradFill flip="none" rotWithShape="1">
                  <a:gsLst>
                    <a:gs pos="0">
                      <a:srgbClr val="FF9933">
                        <a:alpha val="40000"/>
                      </a:srgbClr>
                    </a:gs>
                    <a:gs pos="85000">
                      <a:srgbClr val="FF9933">
                        <a:alpha val="0"/>
                      </a:srgbClr>
                    </a:gs>
                  </a:gsLst>
                  <a:lin ang="16200000" scaled="1"/>
                  <a:tileRect/>
                </a:gradFill>
                <a:effectLst/>
                <a:latin typeface="Elephant" panose="02020904090505020303" pitchFamily="18" charset="0"/>
                <a:ea typeface="HarmonyOS Sans SC" panose="0000050000000000000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rPr>
              <a:t>MAIN</a:t>
            </a:r>
          </a:p>
        </p:txBody>
      </p:sp>
      <p:sp>
        <p:nvSpPr>
          <p:cNvPr id="68" name="文本框 67">
            <a:extLst>
              <a:ext uri="{FF2B5EF4-FFF2-40B4-BE49-F238E27FC236}">
                <a16:creationId xmlns:a16="http://schemas.microsoft.com/office/drawing/2014/main" id="{387E2404-EBB8-47A2-B741-68A53CE3EA28}"/>
              </a:ext>
            </a:extLst>
          </p:cNvPr>
          <p:cNvSpPr txBox="1"/>
          <p:nvPr/>
        </p:nvSpPr>
        <p:spPr>
          <a:xfrm>
            <a:off x="6888218" y="6141377"/>
            <a:ext cx="5817150" cy="1200329"/>
          </a:xfrm>
          <a:prstGeom prst="rect">
            <a:avLst/>
          </a:prstGeom>
          <a:noFill/>
        </p:spPr>
        <p:txBody>
          <a:bodyPr vert="horz"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16200000" scaled="1"/>
                  <a:tileRect/>
                </a:gradFill>
                <a:effectLst/>
                <a:uLnTx/>
                <a:uFillTx/>
                <a:latin typeface="思源宋体 CN Heavy" panose="02020900000000000000" pitchFamily="18" charset="-122"/>
                <a:ea typeface="思源宋体 CN Heavy" panose="02020900000000000000" pitchFamily="18" charset="-122"/>
              </a:rPr>
              <a:t>CONTENT</a:t>
            </a:r>
          </a:p>
        </p:txBody>
      </p:sp>
      <p:sp>
        <p:nvSpPr>
          <p:cNvPr id="2" name="文本框 1">
            <a:extLst>
              <a:ext uri="{FF2B5EF4-FFF2-40B4-BE49-F238E27FC236}">
                <a16:creationId xmlns:a16="http://schemas.microsoft.com/office/drawing/2014/main" id="{4E51D531-D9BC-427F-82ED-FE4BE83EFEBB}"/>
              </a:ext>
            </a:extLst>
          </p:cNvPr>
          <p:cNvSpPr txBox="1"/>
          <p:nvPr/>
        </p:nvSpPr>
        <p:spPr>
          <a:xfrm>
            <a:off x="869950" y="496888"/>
            <a:ext cx="2051844" cy="615553"/>
          </a:xfrm>
          <a:prstGeom prst="rect">
            <a:avLst/>
          </a:prstGeom>
          <a:noFill/>
        </p:spPr>
        <p:txBody>
          <a:bodyPr wrap="none" lIns="0" tIns="0" rIns="0" bIns="0" rtlCol="0">
            <a:spAutoFit/>
          </a:bodyPr>
          <a:lstStyle>
            <a:defPPr>
              <a:defRPr lang="zh-CN"/>
            </a:defPPr>
            <a:lvl1pPr>
              <a:defRPr sz="3200">
                <a:solidFill>
                  <a:schemeClr val="tx1">
                    <a:lumMod val="95000"/>
                    <a:lumOff val="5000"/>
                  </a:schemeClr>
                </a:solidFill>
                <a:latin typeface="阿里巴巴普惠体 B" panose="00020600040101010101" pitchFamily="18" charset="-122"/>
                <a:ea typeface="阿里巴巴普惠体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主要内容</a:t>
            </a:r>
          </a:p>
        </p:txBody>
      </p:sp>
      <p:sp>
        <p:nvSpPr>
          <p:cNvPr id="5" name="椭圆 4">
            <a:extLst>
              <a:ext uri="{FF2B5EF4-FFF2-40B4-BE49-F238E27FC236}">
                <a16:creationId xmlns:a16="http://schemas.microsoft.com/office/drawing/2014/main" id="{00A5FFDD-8650-4357-A520-8DD71B5C950F}"/>
              </a:ext>
            </a:extLst>
          </p:cNvPr>
          <p:cNvSpPr/>
          <p:nvPr/>
        </p:nvSpPr>
        <p:spPr>
          <a:xfrm>
            <a:off x="4114800" y="1851508"/>
            <a:ext cx="3962400" cy="3962400"/>
          </a:xfrm>
          <a:prstGeom prst="ellipse">
            <a:avLst/>
          </a:prstGeom>
          <a:noFill/>
          <a:ln>
            <a:solidFill>
              <a:schemeClr val="accent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 name="Oval 4+">
            <a:extLst>
              <a:ext uri="{FF2B5EF4-FFF2-40B4-BE49-F238E27FC236}">
                <a16:creationId xmlns:a16="http://schemas.microsoft.com/office/drawing/2014/main" id="{B9C23950-E61A-40F3-9204-8C1A7CFE69C9}"/>
              </a:ext>
            </a:extLst>
          </p:cNvPr>
          <p:cNvSpPr/>
          <p:nvPr/>
        </p:nvSpPr>
        <p:spPr>
          <a:xfrm>
            <a:off x="4394200" y="2130908"/>
            <a:ext cx="3403600" cy="3403600"/>
          </a:xfrm>
          <a:prstGeom prst="ellipse">
            <a:avLst/>
          </a:prstGeom>
          <a:no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1" name="Oval 4++">
            <a:extLst>
              <a:ext uri="{FF2B5EF4-FFF2-40B4-BE49-F238E27FC236}">
                <a16:creationId xmlns:a16="http://schemas.microsoft.com/office/drawing/2014/main" id="{95286B1F-6FA4-4254-878C-0476948C1C38}"/>
              </a:ext>
            </a:extLst>
          </p:cNvPr>
          <p:cNvSpPr/>
          <p:nvPr/>
        </p:nvSpPr>
        <p:spPr>
          <a:xfrm>
            <a:off x="4775200" y="2511908"/>
            <a:ext cx="2641600" cy="2641600"/>
          </a:xfrm>
          <a:prstGeom prst="ellipse">
            <a:avLst/>
          </a:prstGeom>
          <a:gradFill flip="none" rotWithShape="1">
            <a:gsLst>
              <a:gs pos="0">
                <a:schemeClr val="accent3">
                  <a:alpha val="45000"/>
                </a:schemeClr>
              </a:gs>
              <a:gs pos="90000">
                <a:schemeClr val="accent3">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2" name="Oval 4+++">
            <a:extLst>
              <a:ext uri="{FF2B5EF4-FFF2-40B4-BE49-F238E27FC236}">
                <a16:creationId xmlns:a16="http://schemas.microsoft.com/office/drawing/2014/main" id="{4981E10A-5973-439C-9656-22221A5CBDE4}"/>
              </a:ext>
            </a:extLst>
          </p:cNvPr>
          <p:cNvSpPr/>
          <p:nvPr/>
        </p:nvSpPr>
        <p:spPr>
          <a:xfrm>
            <a:off x="5156200" y="2892908"/>
            <a:ext cx="1879600" cy="1879600"/>
          </a:xfrm>
          <a:prstGeom prst="ellipse">
            <a:avLst/>
          </a:prstGeom>
          <a:gradFill flip="none" rotWithShape="1">
            <a:gsLst>
              <a:gs pos="0">
                <a:schemeClr val="accent3"/>
              </a:gs>
              <a:gs pos="100000">
                <a:schemeClr val="accent3">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3" name="Oval 4++">
            <a:extLst>
              <a:ext uri="{FF2B5EF4-FFF2-40B4-BE49-F238E27FC236}">
                <a16:creationId xmlns:a16="http://schemas.microsoft.com/office/drawing/2014/main" id="{0246B55F-A967-4853-84DE-42B987398C7E}"/>
              </a:ext>
            </a:extLst>
          </p:cNvPr>
          <p:cNvSpPr/>
          <p:nvPr/>
        </p:nvSpPr>
        <p:spPr>
          <a:xfrm>
            <a:off x="4660900" y="2397608"/>
            <a:ext cx="2870200" cy="2870200"/>
          </a:xfrm>
          <a:prstGeom prst="ellipse">
            <a:avLst/>
          </a:prstGeom>
          <a:noFill/>
          <a:ln>
            <a:gradFill>
              <a:gsLst>
                <a:gs pos="0">
                  <a:schemeClr val="accent1">
                    <a:alpha val="73000"/>
                  </a:schemeClr>
                </a:gs>
                <a:gs pos="75000">
                  <a:schemeClr val="accent1">
                    <a:alpha val="0"/>
                  </a:schemeClr>
                </a:gs>
                <a:gs pos="25000">
                  <a:srgbClr val="28438D">
                    <a:alpha val="0"/>
                  </a:srgbClr>
                </a:gs>
                <a:gs pos="100000">
                  <a:schemeClr val="accent1">
                    <a:alpha val="73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2" name="文本框 41">
            <a:extLst>
              <a:ext uri="{FF2B5EF4-FFF2-40B4-BE49-F238E27FC236}">
                <a16:creationId xmlns:a16="http://schemas.microsoft.com/office/drawing/2014/main" id="{84637BB9-7623-454A-AA5E-10483BF7317B}"/>
              </a:ext>
            </a:extLst>
          </p:cNvPr>
          <p:cNvSpPr txBox="1"/>
          <p:nvPr/>
        </p:nvSpPr>
        <p:spPr>
          <a:xfrm>
            <a:off x="1547813" y="2093189"/>
            <a:ext cx="1331385"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绪论</a:t>
            </a:r>
            <a:endParaRPr kumimoji="0" lang="zh-CN" altLang="en-US" sz="24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endParaRPr>
          </a:p>
        </p:txBody>
      </p:sp>
      <p:sp>
        <p:nvSpPr>
          <p:cNvPr id="43" name="文本框 42">
            <a:extLst>
              <a:ext uri="{FF2B5EF4-FFF2-40B4-BE49-F238E27FC236}">
                <a16:creationId xmlns:a16="http://schemas.microsoft.com/office/drawing/2014/main" id="{DAC6334F-8043-4546-8C3A-D3FF35BF41AD}"/>
              </a:ext>
            </a:extLst>
          </p:cNvPr>
          <p:cNvSpPr txBox="1"/>
          <p:nvPr/>
        </p:nvSpPr>
        <p:spPr>
          <a:xfrm>
            <a:off x="1547813" y="2816717"/>
            <a:ext cx="1691615"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选题背景和意义</a:t>
            </a:r>
            <a:endParaRPr kumimoji="0" lang="zh-CN" altLang="en-US" sz="1600" b="0" i="0" u="none" strike="noStrike" kern="1200" cap="none" spc="0" normalizeH="0" baseline="0" noProof="0" dirty="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p:txBody>
      </p:sp>
      <p:sp>
        <p:nvSpPr>
          <p:cNvPr id="44" name="文本框 43">
            <a:extLst>
              <a:ext uri="{FF2B5EF4-FFF2-40B4-BE49-F238E27FC236}">
                <a16:creationId xmlns:a16="http://schemas.microsoft.com/office/drawing/2014/main" id="{05DAA654-9E2E-4490-9F1A-E061A5C07A10}"/>
              </a:ext>
            </a:extLst>
          </p:cNvPr>
          <p:cNvSpPr txBox="1"/>
          <p:nvPr/>
        </p:nvSpPr>
        <p:spPr>
          <a:xfrm>
            <a:off x="1547813" y="3124005"/>
            <a:ext cx="1691615"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国内外研究动态</a:t>
            </a:r>
            <a:endParaRPr kumimoji="0" lang="zh-CN" altLang="en-US" sz="1600" b="0" i="0" u="none" strike="noStrike" kern="1200" cap="none" spc="0" normalizeH="0" baseline="0" noProof="0" dirty="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p:txBody>
      </p:sp>
      <p:sp>
        <p:nvSpPr>
          <p:cNvPr id="6" name="椭圆 5">
            <a:extLst>
              <a:ext uri="{FF2B5EF4-FFF2-40B4-BE49-F238E27FC236}">
                <a16:creationId xmlns:a16="http://schemas.microsoft.com/office/drawing/2014/main" id="{DC28B45E-67A2-424C-9950-1C7960BC56FF}"/>
              </a:ext>
            </a:extLst>
          </p:cNvPr>
          <p:cNvSpPr/>
          <p:nvPr/>
        </p:nvSpPr>
        <p:spPr>
          <a:xfrm>
            <a:off x="874713" y="1536079"/>
            <a:ext cx="612774" cy="612774"/>
          </a:xfrm>
          <a:prstGeom prst="ellipse">
            <a:avLst/>
          </a:prstGeom>
          <a:solidFill>
            <a:schemeClr val="accent3"/>
          </a:solidFill>
          <a:ln>
            <a:noFill/>
          </a:ln>
          <a:effectLst>
            <a:outerShdw blurRad="127000" dist="127000" dir="5400000" sx="90000" sy="90000" algn="t" rotWithShape="0">
              <a:schemeClr val="accent3">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13" name="组合 12">
            <a:extLst>
              <a:ext uri="{FF2B5EF4-FFF2-40B4-BE49-F238E27FC236}">
                <a16:creationId xmlns:a16="http://schemas.microsoft.com/office/drawing/2014/main" id="{53B7FAB8-610F-4E4D-8DBA-C94FA22DD07C}"/>
              </a:ext>
            </a:extLst>
          </p:cNvPr>
          <p:cNvGrpSpPr/>
          <p:nvPr/>
        </p:nvGrpSpPr>
        <p:grpSpPr>
          <a:xfrm>
            <a:off x="1644650" y="2633695"/>
            <a:ext cx="3203575" cy="63500"/>
            <a:chOff x="1619250" y="2495550"/>
            <a:chExt cx="3203575" cy="63500"/>
          </a:xfrm>
        </p:grpSpPr>
        <p:cxnSp>
          <p:nvCxnSpPr>
            <p:cNvPr id="9" name="直接连接符 8">
              <a:extLst>
                <a:ext uri="{FF2B5EF4-FFF2-40B4-BE49-F238E27FC236}">
                  <a16:creationId xmlns:a16="http://schemas.microsoft.com/office/drawing/2014/main" id="{F5D6A34A-E5FF-4957-9BB6-57A93459EF3F}"/>
                </a:ext>
              </a:extLst>
            </p:cNvPr>
            <p:cNvCxnSpPr>
              <a:cxnSpLocks/>
            </p:cNvCxnSpPr>
            <p:nvPr/>
          </p:nvCxnSpPr>
          <p:spPr>
            <a:xfrm>
              <a:off x="1651000" y="2527300"/>
              <a:ext cx="3171825" cy="0"/>
            </a:xfrm>
            <a:prstGeom prst="line">
              <a:avLst/>
            </a:prstGeom>
            <a:ln w="12700">
              <a:solidFill>
                <a:schemeClr val="accent1">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DE8B0422-19EE-4E36-84CC-FB3FDBBB1AA3}"/>
                </a:ext>
              </a:extLst>
            </p:cNvPr>
            <p:cNvSpPr/>
            <p:nvPr/>
          </p:nvSpPr>
          <p:spPr>
            <a:xfrm>
              <a:off x="1619250" y="2495550"/>
              <a:ext cx="63500" cy="6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
        <p:nvSpPr>
          <p:cNvPr id="62" name="文本框 61">
            <a:extLst>
              <a:ext uri="{FF2B5EF4-FFF2-40B4-BE49-F238E27FC236}">
                <a16:creationId xmlns:a16="http://schemas.microsoft.com/office/drawing/2014/main" id="{C59B839A-8DDE-4CD5-B3B3-2C58582BA48F}"/>
              </a:ext>
            </a:extLst>
          </p:cNvPr>
          <p:cNvSpPr txBox="1"/>
          <p:nvPr/>
        </p:nvSpPr>
        <p:spPr>
          <a:xfrm>
            <a:off x="1547812" y="4212349"/>
            <a:ext cx="2072615"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指标体系研究</a:t>
            </a:r>
          </a:p>
        </p:txBody>
      </p:sp>
      <p:sp>
        <p:nvSpPr>
          <p:cNvPr id="63" name="文本框 62">
            <a:extLst>
              <a:ext uri="{FF2B5EF4-FFF2-40B4-BE49-F238E27FC236}">
                <a16:creationId xmlns:a16="http://schemas.microsoft.com/office/drawing/2014/main" id="{4C142F22-25C0-4B38-9FF1-CA1971AFAC83}"/>
              </a:ext>
            </a:extLst>
          </p:cNvPr>
          <p:cNvSpPr txBox="1"/>
          <p:nvPr/>
        </p:nvSpPr>
        <p:spPr>
          <a:xfrm>
            <a:off x="1547813" y="4935877"/>
            <a:ext cx="1691615"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现状和特征</a:t>
            </a:r>
          </a:p>
        </p:txBody>
      </p:sp>
      <p:sp>
        <p:nvSpPr>
          <p:cNvPr id="64" name="文本框 63">
            <a:extLst>
              <a:ext uri="{FF2B5EF4-FFF2-40B4-BE49-F238E27FC236}">
                <a16:creationId xmlns:a16="http://schemas.microsoft.com/office/drawing/2014/main" id="{AE14480C-C786-447F-897A-8C2005267E79}"/>
              </a:ext>
            </a:extLst>
          </p:cNvPr>
          <p:cNvSpPr txBox="1"/>
          <p:nvPr/>
        </p:nvSpPr>
        <p:spPr>
          <a:xfrm>
            <a:off x="1547813" y="5243165"/>
            <a:ext cx="1691615"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竞争力的评价</a:t>
            </a:r>
          </a:p>
        </p:txBody>
      </p:sp>
      <p:grpSp>
        <p:nvGrpSpPr>
          <p:cNvPr id="66" name="组合 65">
            <a:extLst>
              <a:ext uri="{FF2B5EF4-FFF2-40B4-BE49-F238E27FC236}">
                <a16:creationId xmlns:a16="http://schemas.microsoft.com/office/drawing/2014/main" id="{BFCE54F1-1E14-4CB2-8A3C-21FDD8F94FD6}"/>
              </a:ext>
            </a:extLst>
          </p:cNvPr>
          <p:cNvGrpSpPr/>
          <p:nvPr/>
        </p:nvGrpSpPr>
        <p:grpSpPr>
          <a:xfrm>
            <a:off x="1644650" y="4752855"/>
            <a:ext cx="3041650" cy="63500"/>
            <a:chOff x="1619250" y="2495550"/>
            <a:chExt cx="3041650" cy="63500"/>
          </a:xfrm>
        </p:grpSpPr>
        <p:cxnSp>
          <p:nvCxnSpPr>
            <p:cNvPr id="69" name="直接连接符 68">
              <a:extLst>
                <a:ext uri="{FF2B5EF4-FFF2-40B4-BE49-F238E27FC236}">
                  <a16:creationId xmlns:a16="http://schemas.microsoft.com/office/drawing/2014/main" id="{353EED5D-8E4E-4434-9E4D-B0BC1F1D0B94}"/>
                </a:ext>
              </a:extLst>
            </p:cNvPr>
            <p:cNvCxnSpPr>
              <a:cxnSpLocks/>
            </p:cNvCxnSpPr>
            <p:nvPr/>
          </p:nvCxnSpPr>
          <p:spPr>
            <a:xfrm>
              <a:off x="1651000" y="2527300"/>
              <a:ext cx="3009900" cy="0"/>
            </a:xfrm>
            <a:prstGeom prst="line">
              <a:avLst/>
            </a:prstGeom>
            <a:ln w="12700">
              <a:solidFill>
                <a:schemeClr val="accent1">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B18628B2-42D6-46D9-A654-DE1ED9E148FE}"/>
                </a:ext>
              </a:extLst>
            </p:cNvPr>
            <p:cNvSpPr/>
            <p:nvPr/>
          </p:nvSpPr>
          <p:spPr>
            <a:xfrm>
              <a:off x="1619250" y="2495550"/>
              <a:ext cx="63500" cy="6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
        <p:nvSpPr>
          <p:cNvPr id="60" name="任意多边形: 形状 59">
            <a:extLst>
              <a:ext uri="{FF2B5EF4-FFF2-40B4-BE49-F238E27FC236}">
                <a16:creationId xmlns:a16="http://schemas.microsoft.com/office/drawing/2014/main" id="{65D22283-2429-4528-BF1C-E8857D675D7F}"/>
              </a:ext>
            </a:extLst>
          </p:cNvPr>
          <p:cNvSpPr/>
          <p:nvPr/>
        </p:nvSpPr>
        <p:spPr>
          <a:xfrm>
            <a:off x="1178718" y="1841501"/>
            <a:ext cx="5063331" cy="1860550"/>
          </a:xfrm>
          <a:custGeom>
            <a:avLst/>
            <a:gdLst>
              <a:gd name="connsiteX0" fmla="*/ 347266 w 5063331"/>
              <a:gd name="connsiteY0" fmla="*/ 0 h 1860550"/>
              <a:gd name="connsiteX1" fmla="*/ 4905649 w 5063331"/>
              <a:gd name="connsiteY1" fmla="*/ 0 h 1860550"/>
              <a:gd name="connsiteX2" fmla="*/ 5063331 w 5063331"/>
              <a:gd name="connsiteY2" fmla="*/ 157682 h 1860550"/>
              <a:gd name="connsiteX3" fmla="*/ 5063331 w 5063331"/>
              <a:gd name="connsiteY3" fmla="*/ 1702868 h 1860550"/>
              <a:gd name="connsiteX4" fmla="*/ 4905649 w 5063331"/>
              <a:gd name="connsiteY4" fmla="*/ 1860550 h 1860550"/>
              <a:gd name="connsiteX5" fmla="*/ 157682 w 5063331"/>
              <a:gd name="connsiteY5" fmla="*/ 1860550 h 1860550"/>
              <a:gd name="connsiteX6" fmla="*/ 0 w 5063331"/>
              <a:gd name="connsiteY6" fmla="*/ 1702868 h 1860550"/>
              <a:gd name="connsiteX7" fmla="*/ 0 w 5063331"/>
              <a:gd name="connsiteY7" fmla="*/ 345804 h 1860550"/>
              <a:gd name="connsiteX8" fmla="*/ 2382 w 5063331"/>
              <a:gd name="connsiteY8" fmla="*/ 346044 h 1860550"/>
              <a:gd name="connsiteX9" fmla="*/ 347461 w 5063331"/>
              <a:gd name="connsiteY9" fmla="*/ 965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331" h="1860550">
                <a:moveTo>
                  <a:pt x="347266" y="0"/>
                </a:moveTo>
                <a:lnTo>
                  <a:pt x="4905649" y="0"/>
                </a:lnTo>
                <a:cubicBezTo>
                  <a:pt x="4992734" y="0"/>
                  <a:pt x="5063331" y="70597"/>
                  <a:pt x="5063331" y="157682"/>
                </a:cubicBezTo>
                <a:lnTo>
                  <a:pt x="5063331" y="1702868"/>
                </a:lnTo>
                <a:cubicBezTo>
                  <a:pt x="5063331" y="1789953"/>
                  <a:pt x="4992734" y="1860550"/>
                  <a:pt x="4905649" y="1860550"/>
                </a:cubicBezTo>
                <a:lnTo>
                  <a:pt x="157682" y="1860550"/>
                </a:lnTo>
                <a:cubicBezTo>
                  <a:pt x="70597" y="1860550"/>
                  <a:pt x="0" y="1789953"/>
                  <a:pt x="0" y="1702868"/>
                </a:cubicBezTo>
                <a:lnTo>
                  <a:pt x="0" y="345804"/>
                </a:lnTo>
                <a:lnTo>
                  <a:pt x="2382" y="346044"/>
                </a:lnTo>
                <a:cubicBezTo>
                  <a:pt x="192964" y="346044"/>
                  <a:pt x="347461" y="191547"/>
                  <a:pt x="347461" y="965"/>
                </a:cubicBezTo>
                <a:close/>
              </a:path>
            </a:pathLst>
          </a:custGeom>
          <a:noFill/>
          <a:ln>
            <a:gradFill flip="none" rotWithShape="1">
              <a:gsLst>
                <a:gs pos="22000">
                  <a:schemeClr val="accent1">
                    <a:alpha val="70000"/>
                  </a:schemeClr>
                </a:gs>
                <a:gs pos="60000">
                  <a:schemeClr val="accent1">
                    <a:alpha val="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5" name="椭圆 64">
            <a:extLst>
              <a:ext uri="{FF2B5EF4-FFF2-40B4-BE49-F238E27FC236}">
                <a16:creationId xmlns:a16="http://schemas.microsoft.com/office/drawing/2014/main" id="{5BAD22FD-2102-4EAD-A73C-ECECD1D9437A}"/>
              </a:ext>
            </a:extLst>
          </p:cNvPr>
          <p:cNvSpPr/>
          <p:nvPr/>
        </p:nvSpPr>
        <p:spPr>
          <a:xfrm flipV="1">
            <a:off x="874713" y="5516564"/>
            <a:ext cx="612774" cy="612774"/>
          </a:xfrm>
          <a:prstGeom prst="ellipse">
            <a:avLst/>
          </a:prstGeom>
          <a:solidFill>
            <a:schemeClr val="accent3"/>
          </a:solidFill>
          <a:ln>
            <a:noFill/>
          </a:ln>
          <a:effectLst>
            <a:outerShdw blurRad="127000" dist="127000" dir="5400000" sx="90000" sy="90000" algn="t" rotWithShape="0">
              <a:schemeClr val="accent3">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7" name="任意多边形: 形状 66">
            <a:extLst>
              <a:ext uri="{FF2B5EF4-FFF2-40B4-BE49-F238E27FC236}">
                <a16:creationId xmlns:a16="http://schemas.microsoft.com/office/drawing/2014/main" id="{BB56F629-7040-47AE-9B6E-8986C998F81C}"/>
              </a:ext>
            </a:extLst>
          </p:cNvPr>
          <p:cNvSpPr/>
          <p:nvPr/>
        </p:nvSpPr>
        <p:spPr>
          <a:xfrm flipV="1">
            <a:off x="1178718" y="3963366"/>
            <a:ext cx="5063331" cy="1860550"/>
          </a:xfrm>
          <a:custGeom>
            <a:avLst/>
            <a:gdLst>
              <a:gd name="connsiteX0" fmla="*/ 347266 w 5063331"/>
              <a:gd name="connsiteY0" fmla="*/ 0 h 1860550"/>
              <a:gd name="connsiteX1" fmla="*/ 4905649 w 5063331"/>
              <a:gd name="connsiteY1" fmla="*/ 0 h 1860550"/>
              <a:gd name="connsiteX2" fmla="*/ 5063331 w 5063331"/>
              <a:gd name="connsiteY2" fmla="*/ 157682 h 1860550"/>
              <a:gd name="connsiteX3" fmla="*/ 5063331 w 5063331"/>
              <a:gd name="connsiteY3" fmla="*/ 1702868 h 1860550"/>
              <a:gd name="connsiteX4" fmla="*/ 4905649 w 5063331"/>
              <a:gd name="connsiteY4" fmla="*/ 1860550 h 1860550"/>
              <a:gd name="connsiteX5" fmla="*/ 157682 w 5063331"/>
              <a:gd name="connsiteY5" fmla="*/ 1860550 h 1860550"/>
              <a:gd name="connsiteX6" fmla="*/ 0 w 5063331"/>
              <a:gd name="connsiteY6" fmla="*/ 1702868 h 1860550"/>
              <a:gd name="connsiteX7" fmla="*/ 0 w 5063331"/>
              <a:gd name="connsiteY7" fmla="*/ 345804 h 1860550"/>
              <a:gd name="connsiteX8" fmla="*/ 2382 w 5063331"/>
              <a:gd name="connsiteY8" fmla="*/ 346044 h 1860550"/>
              <a:gd name="connsiteX9" fmla="*/ 347461 w 5063331"/>
              <a:gd name="connsiteY9" fmla="*/ 965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331" h="1860550">
                <a:moveTo>
                  <a:pt x="347266" y="0"/>
                </a:moveTo>
                <a:lnTo>
                  <a:pt x="4905649" y="0"/>
                </a:lnTo>
                <a:cubicBezTo>
                  <a:pt x="4992734" y="0"/>
                  <a:pt x="5063331" y="70597"/>
                  <a:pt x="5063331" y="157682"/>
                </a:cubicBezTo>
                <a:lnTo>
                  <a:pt x="5063331" y="1702868"/>
                </a:lnTo>
                <a:cubicBezTo>
                  <a:pt x="5063331" y="1789953"/>
                  <a:pt x="4992734" y="1860550"/>
                  <a:pt x="4905649" y="1860550"/>
                </a:cubicBezTo>
                <a:lnTo>
                  <a:pt x="157682" y="1860550"/>
                </a:lnTo>
                <a:cubicBezTo>
                  <a:pt x="70597" y="1860550"/>
                  <a:pt x="0" y="1789953"/>
                  <a:pt x="0" y="1702868"/>
                </a:cubicBezTo>
                <a:lnTo>
                  <a:pt x="0" y="345804"/>
                </a:lnTo>
                <a:lnTo>
                  <a:pt x="2382" y="346044"/>
                </a:lnTo>
                <a:cubicBezTo>
                  <a:pt x="192964" y="346044"/>
                  <a:pt x="347461" y="191547"/>
                  <a:pt x="347461" y="965"/>
                </a:cubicBezTo>
                <a:close/>
              </a:path>
            </a:pathLst>
          </a:custGeom>
          <a:noFill/>
          <a:ln>
            <a:gradFill flip="none" rotWithShape="1">
              <a:gsLst>
                <a:gs pos="22000">
                  <a:schemeClr val="accent1">
                    <a:alpha val="70000"/>
                  </a:schemeClr>
                </a:gs>
                <a:gs pos="60000">
                  <a:schemeClr val="accent1">
                    <a:alpha val="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8" name="任意多边形: 形状 77">
            <a:extLst>
              <a:ext uri="{FF2B5EF4-FFF2-40B4-BE49-F238E27FC236}">
                <a16:creationId xmlns:a16="http://schemas.microsoft.com/office/drawing/2014/main" id="{18CD47B7-A3FD-4C7B-8ABA-FF8B7B92B7FB}"/>
              </a:ext>
            </a:extLst>
          </p:cNvPr>
          <p:cNvSpPr/>
          <p:nvPr/>
        </p:nvSpPr>
        <p:spPr>
          <a:xfrm flipH="1">
            <a:off x="5955965" y="1841501"/>
            <a:ext cx="5063331" cy="1860550"/>
          </a:xfrm>
          <a:custGeom>
            <a:avLst/>
            <a:gdLst>
              <a:gd name="connsiteX0" fmla="*/ 347266 w 5063331"/>
              <a:gd name="connsiteY0" fmla="*/ 0 h 1860550"/>
              <a:gd name="connsiteX1" fmla="*/ 4905649 w 5063331"/>
              <a:gd name="connsiteY1" fmla="*/ 0 h 1860550"/>
              <a:gd name="connsiteX2" fmla="*/ 5063331 w 5063331"/>
              <a:gd name="connsiteY2" fmla="*/ 157682 h 1860550"/>
              <a:gd name="connsiteX3" fmla="*/ 5063331 w 5063331"/>
              <a:gd name="connsiteY3" fmla="*/ 1702868 h 1860550"/>
              <a:gd name="connsiteX4" fmla="*/ 4905649 w 5063331"/>
              <a:gd name="connsiteY4" fmla="*/ 1860550 h 1860550"/>
              <a:gd name="connsiteX5" fmla="*/ 157682 w 5063331"/>
              <a:gd name="connsiteY5" fmla="*/ 1860550 h 1860550"/>
              <a:gd name="connsiteX6" fmla="*/ 0 w 5063331"/>
              <a:gd name="connsiteY6" fmla="*/ 1702868 h 1860550"/>
              <a:gd name="connsiteX7" fmla="*/ 0 w 5063331"/>
              <a:gd name="connsiteY7" fmla="*/ 345804 h 1860550"/>
              <a:gd name="connsiteX8" fmla="*/ 2382 w 5063331"/>
              <a:gd name="connsiteY8" fmla="*/ 346044 h 1860550"/>
              <a:gd name="connsiteX9" fmla="*/ 347461 w 5063331"/>
              <a:gd name="connsiteY9" fmla="*/ 965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331" h="1860550">
                <a:moveTo>
                  <a:pt x="347266" y="0"/>
                </a:moveTo>
                <a:lnTo>
                  <a:pt x="4905649" y="0"/>
                </a:lnTo>
                <a:cubicBezTo>
                  <a:pt x="4992734" y="0"/>
                  <a:pt x="5063331" y="70597"/>
                  <a:pt x="5063331" y="157682"/>
                </a:cubicBezTo>
                <a:lnTo>
                  <a:pt x="5063331" y="1702868"/>
                </a:lnTo>
                <a:cubicBezTo>
                  <a:pt x="5063331" y="1789953"/>
                  <a:pt x="4992734" y="1860550"/>
                  <a:pt x="4905649" y="1860550"/>
                </a:cubicBezTo>
                <a:lnTo>
                  <a:pt x="157682" y="1860550"/>
                </a:lnTo>
                <a:cubicBezTo>
                  <a:pt x="70597" y="1860550"/>
                  <a:pt x="0" y="1789953"/>
                  <a:pt x="0" y="1702868"/>
                </a:cubicBezTo>
                <a:lnTo>
                  <a:pt x="0" y="345804"/>
                </a:lnTo>
                <a:lnTo>
                  <a:pt x="2382" y="346044"/>
                </a:lnTo>
                <a:cubicBezTo>
                  <a:pt x="192964" y="346044"/>
                  <a:pt x="347461" y="191547"/>
                  <a:pt x="347461" y="965"/>
                </a:cubicBezTo>
                <a:close/>
              </a:path>
            </a:pathLst>
          </a:custGeom>
          <a:noFill/>
          <a:ln>
            <a:gradFill flip="none" rotWithShape="1">
              <a:gsLst>
                <a:gs pos="22000">
                  <a:schemeClr val="accent1">
                    <a:alpha val="70000"/>
                  </a:schemeClr>
                </a:gs>
                <a:gs pos="60000">
                  <a:schemeClr val="accent1">
                    <a:alpha val="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9" name="Oval 5+">
            <a:extLst>
              <a:ext uri="{FF2B5EF4-FFF2-40B4-BE49-F238E27FC236}">
                <a16:creationId xmlns:a16="http://schemas.microsoft.com/office/drawing/2014/main" id="{CD3C5E9C-059A-49F4-91F6-F4B5A3501144}"/>
              </a:ext>
            </a:extLst>
          </p:cNvPr>
          <p:cNvSpPr/>
          <p:nvPr/>
        </p:nvSpPr>
        <p:spPr>
          <a:xfrm flipH="1">
            <a:off x="10710527" y="1536079"/>
            <a:ext cx="612774" cy="612774"/>
          </a:xfrm>
          <a:prstGeom prst="ellipse">
            <a:avLst/>
          </a:prstGeom>
          <a:solidFill>
            <a:schemeClr val="accent3"/>
          </a:solidFill>
          <a:ln>
            <a:noFill/>
          </a:ln>
          <a:effectLst>
            <a:outerShdw blurRad="127000" dist="127000" dir="5400000" sx="90000" sy="90000" algn="t" rotWithShape="0">
              <a:schemeClr val="accent3">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0" name="椭圆 79">
            <a:extLst>
              <a:ext uri="{FF2B5EF4-FFF2-40B4-BE49-F238E27FC236}">
                <a16:creationId xmlns:a16="http://schemas.microsoft.com/office/drawing/2014/main" id="{FB4F0017-0F6C-43D7-9789-D54FBC6A5BEB}"/>
              </a:ext>
            </a:extLst>
          </p:cNvPr>
          <p:cNvSpPr/>
          <p:nvPr/>
        </p:nvSpPr>
        <p:spPr>
          <a:xfrm flipH="1" flipV="1">
            <a:off x="10710527" y="5516564"/>
            <a:ext cx="612774" cy="612774"/>
          </a:xfrm>
          <a:prstGeom prst="ellipse">
            <a:avLst/>
          </a:prstGeom>
          <a:solidFill>
            <a:schemeClr val="accent3"/>
          </a:solidFill>
          <a:ln>
            <a:noFill/>
          </a:ln>
          <a:effectLst>
            <a:outerShdw blurRad="127000" dist="127000" dir="5400000" sx="90000" sy="90000" algn="t" rotWithShape="0">
              <a:schemeClr val="accent3">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1" name="任意多边形: 形状 80">
            <a:extLst>
              <a:ext uri="{FF2B5EF4-FFF2-40B4-BE49-F238E27FC236}">
                <a16:creationId xmlns:a16="http://schemas.microsoft.com/office/drawing/2014/main" id="{30E55F63-F34A-407D-A0B4-FFAE0EF49DCD}"/>
              </a:ext>
            </a:extLst>
          </p:cNvPr>
          <p:cNvSpPr/>
          <p:nvPr/>
        </p:nvSpPr>
        <p:spPr>
          <a:xfrm flipH="1" flipV="1">
            <a:off x="5955965" y="3963366"/>
            <a:ext cx="5063331" cy="1860550"/>
          </a:xfrm>
          <a:custGeom>
            <a:avLst/>
            <a:gdLst>
              <a:gd name="connsiteX0" fmla="*/ 347266 w 5063331"/>
              <a:gd name="connsiteY0" fmla="*/ 0 h 1860550"/>
              <a:gd name="connsiteX1" fmla="*/ 4905649 w 5063331"/>
              <a:gd name="connsiteY1" fmla="*/ 0 h 1860550"/>
              <a:gd name="connsiteX2" fmla="*/ 5063331 w 5063331"/>
              <a:gd name="connsiteY2" fmla="*/ 157682 h 1860550"/>
              <a:gd name="connsiteX3" fmla="*/ 5063331 w 5063331"/>
              <a:gd name="connsiteY3" fmla="*/ 1702868 h 1860550"/>
              <a:gd name="connsiteX4" fmla="*/ 4905649 w 5063331"/>
              <a:gd name="connsiteY4" fmla="*/ 1860550 h 1860550"/>
              <a:gd name="connsiteX5" fmla="*/ 157682 w 5063331"/>
              <a:gd name="connsiteY5" fmla="*/ 1860550 h 1860550"/>
              <a:gd name="connsiteX6" fmla="*/ 0 w 5063331"/>
              <a:gd name="connsiteY6" fmla="*/ 1702868 h 1860550"/>
              <a:gd name="connsiteX7" fmla="*/ 0 w 5063331"/>
              <a:gd name="connsiteY7" fmla="*/ 345804 h 1860550"/>
              <a:gd name="connsiteX8" fmla="*/ 2382 w 5063331"/>
              <a:gd name="connsiteY8" fmla="*/ 346044 h 1860550"/>
              <a:gd name="connsiteX9" fmla="*/ 347461 w 5063331"/>
              <a:gd name="connsiteY9" fmla="*/ 965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331" h="1860550">
                <a:moveTo>
                  <a:pt x="347266" y="0"/>
                </a:moveTo>
                <a:lnTo>
                  <a:pt x="4905649" y="0"/>
                </a:lnTo>
                <a:cubicBezTo>
                  <a:pt x="4992734" y="0"/>
                  <a:pt x="5063331" y="70597"/>
                  <a:pt x="5063331" y="157682"/>
                </a:cubicBezTo>
                <a:lnTo>
                  <a:pt x="5063331" y="1702868"/>
                </a:lnTo>
                <a:cubicBezTo>
                  <a:pt x="5063331" y="1789953"/>
                  <a:pt x="4992734" y="1860550"/>
                  <a:pt x="4905649" y="1860550"/>
                </a:cubicBezTo>
                <a:lnTo>
                  <a:pt x="157682" y="1860550"/>
                </a:lnTo>
                <a:cubicBezTo>
                  <a:pt x="70597" y="1860550"/>
                  <a:pt x="0" y="1789953"/>
                  <a:pt x="0" y="1702868"/>
                </a:cubicBezTo>
                <a:lnTo>
                  <a:pt x="0" y="345804"/>
                </a:lnTo>
                <a:lnTo>
                  <a:pt x="2382" y="346044"/>
                </a:lnTo>
                <a:cubicBezTo>
                  <a:pt x="192964" y="346044"/>
                  <a:pt x="347461" y="191547"/>
                  <a:pt x="347461" y="965"/>
                </a:cubicBezTo>
                <a:close/>
              </a:path>
            </a:pathLst>
          </a:custGeom>
          <a:noFill/>
          <a:ln>
            <a:gradFill flip="none" rotWithShape="1">
              <a:gsLst>
                <a:gs pos="22000">
                  <a:schemeClr val="accent1">
                    <a:alpha val="70000"/>
                  </a:schemeClr>
                </a:gs>
                <a:gs pos="60000">
                  <a:schemeClr val="accent1">
                    <a:alpha val="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3" name="TextBox 41+">
            <a:extLst>
              <a:ext uri="{FF2B5EF4-FFF2-40B4-BE49-F238E27FC236}">
                <a16:creationId xmlns:a16="http://schemas.microsoft.com/office/drawing/2014/main" id="{31FDE86E-FF89-4FC8-A066-C56C02C684A3}"/>
              </a:ext>
            </a:extLst>
          </p:cNvPr>
          <p:cNvSpPr txBox="1"/>
          <p:nvPr/>
        </p:nvSpPr>
        <p:spPr>
          <a:xfrm>
            <a:off x="9184940" y="2093189"/>
            <a:ext cx="1457661"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实证分析</a:t>
            </a:r>
          </a:p>
        </p:txBody>
      </p:sp>
      <p:sp>
        <p:nvSpPr>
          <p:cNvPr id="84" name="TextBox 42+">
            <a:extLst>
              <a:ext uri="{FF2B5EF4-FFF2-40B4-BE49-F238E27FC236}">
                <a16:creationId xmlns:a16="http://schemas.microsoft.com/office/drawing/2014/main" id="{2F3CD691-79B7-4B15-BB2D-163F9D490851}"/>
              </a:ext>
            </a:extLst>
          </p:cNvPr>
          <p:cNvSpPr txBox="1"/>
          <p:nvPr/>
        </p:nvSpPr>
        <p:spPr>
          <a:xfrm>
            <a:off x="8950986" y="2816717"/>
            <a:ext cx="1691615"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指标测算</a:t>
            </a:r>
          </a:p>
        </p:txBody>
      </p:sp>
      <p:sp>
        <p:nvSpPr>
          <p:cNvPr id="85" name="TextBox 43+">
            <a:extLst>
              <a:ext uri="{FF2B5EF4-FFF2-40B4-BE49-F238E27FC236}">
                <a16:creationId xmlns:a16="http://schemas.microsoft.com/office/drawing/2014/main" id="{B3CC17D9-902A-4C23-B6D0-015FBA9BB926}"/>
              </a:ext>
            </a:extLst>
          </p:cNvPr>
          <p:cNvSpPr txBox="1"/>
          <p:nvPr/>
        </p:nvSpPr>
        <p:spPr>
          <a:xfrm>
            <a:off x="8950986" y="3124005"/>
            <a:ext cx="1691615"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形势与大国比较</a:t>
            </a:r>
          </a:p>
        </p:txBody>
      </p:sp>
      <p:sp>
        <p:nvSpPr>
          <p:cNvPr id="86" name="TextBox 61+">
            <a:extLst>
              <a:ext uri="{FF2B5EF4-FFF2-40B4-BE49-F238E27FC236}">
                <a16:creationId xmlns:a16="http://schemas.microsoft.com/office/drawing/2014/main" id="{5694B0B3-655F-490D-B8D4-F405EFA3FB83}"/>
              </a:ext>
            </a:extLst>
          </p:cNvPr>
          <p:cNvSpPr txBox="1"/>
          <p:nvPr/>
        </p:nvSpPr>
        <p:spPr>
          <a:xfrm>
            <a:off x="8569986" y="4212349"/>
            <a:ext cx="2072615"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问题和建议</a:t>
            </a:r>
          </a:p>
        </p:txBody>
      </p:sp>
      <p:sp>
        <p:nvSpPr>
          <p:cNvPr id="87" name="TextBox 62+">
            <a:extLst>
              <a:ext uri="{FF2B5EF4-FFF2-40B4-BE49-F238E27FC236}">
                <a16:creationId xmlns:a16="http://schemas.microsoft.com/office/drawing/2014/main" id="{8749D1D9-E386-45AE-891C-05454F29EA26}"/>
              </a:ext>
            </a:extLst>
          </p:cNvPr>
          <p:cNvSpPr txBox="1"/>
          <p:nvPr/>
        </p:nvSpPr>
        <p:spPr>
          <a:xfrm>
            <a:off x="8950986" y="4935877"/>
            <a:ext cx="1691615"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存在问题</a:t>
            </a:r>
          </a:p>
        </p:txBody>
      </p:sp>
      <p:sp>
        <p:nvSpPr>
          <p:cNvPr id="88" name="TextBox 63+">
            <a:extLst>
              <a:ext uri="{FF2B5EF4-FFF2-40B4-BE49-F238E27FC236}">
                <a16:creationId xmlns:a16="http://schemas.microsoft.com/office/drawing/2014/main" id="{6E376890-CF7E-459A-841A-A5F48AC51C9D}"/>
              </a:ext>
            </a:extLst>
          </p:cNvPr>
          <p:cNvSpPr txBox="1"/>
          <p:nvPr/>
        </p:nvSpPr>
        <p:spPr>
          <a:xfrm>
            <a:off x="8950986" y="5243165"/>
            <a:ext cx="1691615"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对策建议</a:t>
            </a:r>
          </a:p>
        </p:txBody>
      </p:sp>
      <p:grpSp>
        <p:nvGrpSpPr>
          <p:cNvPr id="89" name="组合 88">
            <a:extLst>
              <a:ext uri="{FF2B5EF4-FFF2-40B4-BE49-F238E27FC236}">
                <a16:creationId xmlns:a16="http://schemas.microsoft.com/office/drawing/2014/main" id="{8355A3BE-7586-402C-97C1-8D5D1134D5C6}"/>
              </a:ext>
            </a:extLst>
          </p:cNvPr>
          <p:cNvGrpSpPr/>
          <p:nvPr/>
        </p:nvGrpSpPr>
        <p:grpSpPr>
          <a:xfrm flipH="1">
            <a:off x="7340600" y="2633695"/>
            <a:ext cx="3203575" cy="63500"/>
            <a:chOff x="1619250" y="2495550"/>
            <a:chExt cx="3203575" cy="63500"/>
          </a:xfrm>
        </p:grpSpPr>
        <p:cxnSp>
          <p:nvCxnSpPr>
            <p:cNvPr id="90" name="直接连接符 89">
              <a:extLst>
                <a:ext uri="{FF2B5EF4-FFF2-40B4-BE49-F238E27FC236}">
                  <a16:creationId xmlns:a16="http://schemas.microsoft.com/office/drawing/2014/main" id="{45EE16B1-4CD9-49D1-99A1-9480B30A4F42}"/>
                </a:ext>
              </a:extLst>
            </p:cNvPr>
            <p:cNvCxnSpPr>
              <a:cxnSpLocks/>
            </p:cNvCxnSpPr>
            <p:nvPr/>
          </p:nvCxnSpPr>
          <p:spPr>
            <a:xfrm>
              <a:off x="1651000" y="2527300"/>
              <a:ext cx="3171825" cy="0"/>
            </a:xfrm>
            <a:prstGeom prst="line">
              <a:avLst/>
            </a:prstGeom>
            <a:ln w="12700">
              <a:solidFill>
                <a:schemeClr val="accent1">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91" name="矩形 90">
              <a:extLst>
                <a:ext uri="{FF2B5EF4-FFF2-40B4-BE49-F238E27FC236}">
                  <a16:creationId xmlns:a16="http://schemas.microsoft.com/office/drawing/2014/main" id="{6DE89E45-671D-467E-AB3A-681B9937A046}"/>
                </a:ext>
              </a:extLst>
            </p:cNvPr>
            <p:cNvSpPr/>
            <p:nvPr/>
          </p:nvSpPr>
          <p:spPr>
            <a:xfrm>
              <a:off x="1619250" y="2495550"/>
              <a:ext cx="63500" cy="6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nvGrpSpPr>
          <p:cNvPr id="92" name="组合 91">
            <a:extLst>
              <a:ext uri="{FF2B5EF4-FFF2-40B4-BE49-F238E27FC236}">
                <a16:creationId xmlns:a16="http://schemas.microsoft.com/office/drawing/2014/main" id="{968138AA-5CB8-44DF-9391-D678FCE3C21D}"/>
              </a:ext>
            </a:extLst>
          </p:cNvPr>
          <p:cNvGrpSpPr/>
          <p:nvPr/>
        </p:nvGrpSpPr>
        <p:grpSpPr>
          <a:xfrm flipH="1">
            <a:off x="7502525" y="4752855"/>
            <a:ext cx="3041650" cy="63500"/>
            <a:chOff x="1619250" y="2495550"/>
            <a:chExt cx="3041650" cy="63500"/>
          </a:xfrm>
        </p:grpSpPr>
        <p:cxnSp>
          <p:nvCxnSpPr>
            <p:cNvPr id="93" name="直接连接符 92">
              <a:extLst>
                <a:ext uri="{FF2B5EF4-FFF2-40B4-BE49-F238E27FC236}">
                  <a16:creationId xmlns:a16="http://schemas.microsoft.com/office/drawing/2014/main" id="{31B91650-9477-452A-ABE7-057F432FC001}"/>
                </a:ext>
              </a:extLst>
            </p:cNvPr>
            <p:cNvCxnSpPr>
              <a:cxnSpLocks/>
            </p:cNvCxnSpPr>
            <p:nvPr/>
          </p:nvCxnSpPr>
          <p:spPr>
            <a:xfrm>
              <a:off x="1651000" y="2527300"/>
              <a:ext cx="3009900" cy="0"/>
            </a:xfrm>
            <a:prstGeom prst="line">
              <a:avLst/>
            </a:prstGeom>
            <a:ln w="12700">
              <a:solidFill>
                <a:schemeClr val="accent1">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a16="http://schemas.microsoft.com/office/drawing/2014/main" id="{3A655D54-B1B2-4A4D-AEBC-A96F58EAAD74}"/>
                </a:ext>
              </a:extLst>
            </p:cNvPr>
            <p:cNvSpPr/>
            <p:nvPr/>
          </p:nvSpPr>
          <p:spPr>
            <a:xfrm>
              <a:off x="1619250" y="2495550"/>
              <a:ext cx="63500" cy="6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
        <p:nvSpPr>
          <p:cNvPr id="51" name="文本框 50">
            <a:extLst>
              <a:ext uri="{FF2B5EF4-FFF2-40B4-BE49-F238E27FC236}">
                <a16:creationId xmlns:a16="http://schemas.microsoft.com/office/drawing/2014/main" id="{B687B445-2C7E-4970-B541-72FA09B0F241}"/>
              </a:ext>
            </a:extLst>
          </p:cNvPr>
          <p:cNvSpPr txBox="1"/>
          <p:nvPr/>
        </p:nvSpPr>
        <p:spPr>
          <a:xfrm>
            <a:off x="3584274" y="2024984"/>
            <a:ext cx="745717" cy="584775"/>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01</a:t>
            </a:r>
            <a:endParaRPr kumimoji="0" lang="en-US"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endParaRPr>
          </a:p>
        </p:txBody>
      </p:sp>
      <p:sp>
        <p:nvSpPr>
          <p:cNvPr id="52" name="文本框 51">
            <a:extLst>
              <a:ext uri="{FF2B5EF4-FFF2-40B4-BE49-F238E27FC236}">
                <a16:creationId xmlns:a16="http://schemas.microsoft.com/office/drawing/2014/main" id="{A7810E41-2AFD-411D-BD19-08511513E708}"/>
              </a:ext>
            </a:extLst>
          </p:cNvPr>
          <p:cNvSpPr txBox="1"/>
          <p:nvPr/>
        </p:nvSpPr>
        <p:spPr>
          <a:xfrm>
            <a:off x="7862009" y="2024984"/>
            <a:ext cx="745717" cy="584775"/>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03</a:t>
            </a:r>
            <a:endParaRPr kumimoji="0" lang="en-US"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endParaRPr>
          </a:p>
        </p:txBody>
      </p:sp>
      <p:sp>
        <p:nvSpPr>
          <p:cNvPr id="53" name="文本框 52">
            <a:extLst>
              <a:ext uri="{FF2B5EF4-FFF2-40B4-BE49-F238E27FC236}">
                <a16:creationId xmlns:a16="http://schemas.microsoft.com/office/drawing/2014/main" id="{A383DF82-929E-4E73-8077-7AB8D871CFF0}"/>
              </a:ext>
            </a:extLst>
          </p:cNvPr>
          <p:cNvSpPr txBox="1"/>
          <p:nvPr/>
        </p:nvSpPr>
        <p:spPr>
          <a:xfrm>
            <a:off x="3584274" y="4158979"/>
            <a:ext cx="745717" cy="584775"/>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02</a:t>
            </a:r>
            <a:endParaRPr kumimoji="0" lang="en-US"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文本框 53">
            <a:extLst>
              <a:ext uri="{FF2B5EF4-FFF2-40B4-BE49-F238E27FC236}">
                <a16:creationId xmlns:a16="http://schemas.microsoft.com/office/drawing/2014/main" id="{858BF492-CBF7-47A3-985A-3C71E071FE41}"/>
              </a:ext>
            </a:extLst>
          </p:cNvPr>
          <p:cNvSpPr txBox="1"/>
          <p:nvPr/>
        </p:nvSpPr>
        <p:spPr>
          <a:xfrm>
            <a:off x="7862009" y="4158979"/>
            <a:ext cx="745717" cy="584775"/>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04</a:t>
            </a:r>
            <a:endParaRPr kumimoji="0" lang="en-US" sz="3200" b="0" i="0" u="none" strike="noStrike" kern="1200" cap="none" spc="0" normalizeH="0" baseline="0" noProof="0">
              <a:ln>
                <a:noFill/>
              </a:ln>
              <a:gradFill flip="none" rotWithShape="1">
                <a:gsLst>
                  <a:gs pos="20000">
                    <a:srgbClr val="28438D">
                      <a:alpha val="50000"/>
                    </a:srgbClr>
                  </a:gs>
                  <a:gs pos="80000">
                    <a:srgbClr val="28438D">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cs typeface="+mn-cs"/>
            </a:endParaRPr>
          </a:p>
        </p:txBody>
      </p:sp>
      <p:sp>
        <p:nvSpPr>
          <p:cNvPr id="7" name="图形 55">
            <a:extLst>
              <a:ext uri="{FF2B5EF4-FFF2-40B4-BE49-F238E27FC236}">
                <a16:creationId xmlns:a16="http://schemas.microsoft.com/office/drawing/2014/main" id="{D1F12C9D-3393-43E1-8A7E-98975CA99733}"/>
              </a:ext>
            </a:extLst>
          </p:cNvPr>
          <p:cNvSpPr/>
          <p:nvPr/>
        </p:nvSpPr>
        <p:spPr>
          <a:xfrm>
            <a:off x="1031083" y="5686712"/>
            <a:ext cx="283239" cy="272478"/>
          </a:xfrm>
          <a:custGeom>
            <a:avLst/>
            <a:gdLst>
              <a:gd name="connsiteX0" fmla="*/ 707597 w 725797"/>
              <a:gd name="connsiteY0" fmla="*/ 2269 h 698221"/>
              <a:gd name="connsiteX1" fmla="*/ 693751 w 725797"/>
              <a:gd name="connsiteY1" fmla="*/ 315 h 698221"/>
              <a:gd name="connsiteX2" fmla="*/ 586221 w 725797"/>
              <a:gd name="connsiteY2" fmla="*/ 315 h 698221"/>
              <a:gd name="connsiteX3" fmla="*/ 558306 w 725797"/>
              <a:gd name="connsiteY3" fmla="*/ 28230 h 698221"/>
              <a:gd name="connsiteX4" fmla="*/ 586221 w 725797"/>
              <a:gd name="connsiteY4" fmla="*/ 56145 h 698221"/>
              <a:gd name="connsiteX5" fmla="*/ 627759 w 725797"/>
              <a:gd name="connsiteY5" fmla="*/ 56145 h 698221"/>
              <a:gd name="connsiteX6" fmla="*/ 474113 w 725797"/>
              <a:gd name="connsiteY6" fmla="*/ 209791 h 698221"/>
              <a:gd name="connsiteX7" fmla="*/ 272732 w 725797"/>
              <a:gd name="connsiteY7" fmla="*/ 8354 h 698221"/>
              <a:gd name="connsiteX8" fmla="*/ 250847 w 725797"/>
              <a:gd name="connsiteY8" fmla="*/ 35 h 698221"/>
              <a:gd name="connsiteX9" fmla="*/ 229296 w 725797"/>
              <a:gd name="connsiteY9" fmla="*/ 8298 h 698221"/>
              <a:gd name="connsiteX10" fmla="*/ 7984 w 725797"/>
              <a:gd name="connsiteY10" fmla="*/ 229667 h 698221"/>
              <a:gd name="connsiteX11" fmla="*/ 9586 w 725797"/>
              <a:gd name="connsiteY11" fmla="*/ 270535 h 698221"/>
              <a:gd name="connsiteX12" fmla="*/ 48852 w 725797"/>
              <a:gd name="connsiteY12" fmla="*/ 270535 h 698221"/>
              <a:gd name="connsiteX13" fmla="*/ 250568 w 725797"/>
              <a:gd name="connsiteY13" fmla="*/ 68763 h 698221"/>
              <a:gd name="connsiteX14" fmla="*/ 452228 w 725797"/>
              <a:gd name="connsiteY14" fmla="*/ 270423 h 698221"/>
              <a:gd name="connsiteX15" fmla="*/ 474113 w 725797"/>
              <a:gd name="connsiteY15" fmla="*/ 278742 h 698221"/>
              <a:gd name="connsiteX16" fmla="*/ 495999 w 725797"/>
              <a:gd name="connsiteY16" fmla="*/ 270423 h 698221"/>
              <a:gd name="connsiteX17" fmla="*/ 669967 w 725797"/>
              <a:gd name="connsiteY17" fmla="*/ 96455 h 698221"/>
              <a:gd name="connsiteX18" fmla="*/ 669967 w 725797"/>
              <a:gd name="connsiteY18" fmla="*/ 139835 h 698221"/>
              <a:gd name="connsiteX19" fmla="*/ 697882 w 725797"/>
              <a:gd name="connsiteY19" fmla="*/ 167751 h 698221"/>
              <a:gd name="connsiteX20" fmla="*/ 725797 w 725797"/>
              <a:gd name="connsiteY20" fmla="*/ 139835 h 698221"/>
              <a:gd name="connsiteX21" fmla="*/ 725797 w 725797"/>
              <a:gd name="connsiteY21" fmla="*/ 28174 h 698221"/>
              <a:gd name="connsiteX22" fmla="*/ 707597 w 725797"/>
              <a:gd name="connsiteY22" fmla="*/ 2269 h 698221"/>
              <a:gd name="connsiteX23" fmla="*/ 27915 w 725797"/>
              <a:gd name="connsiteY23" fmla="*/ 474819 h 698221"/>
              <a:gd name="connsiteX24" fmla="*/ 0 w 725797"/>
              <a:gd name="connsiteY24" fmla="*/ 502734 h 698221"/>
              <a:gd name="connsiteX25" fmla="*/ 0 w 725797"/>
              <a:gd name="connsiteY25" fmla="*/ 670226 h 698221"/>
              <a:gd name="connsiteX26" fmla="*/ 27915 w 725797"/>
              <a:gd name="connsiteY26" fmla="*/ 698141 h 698221"/>
              <a:gd name="connsiteX27" fmla="*/ 55831 w 725797"/>
              <a:gd name="connsiteY27" fmla="*/ 670226 h 698221"/>
              <a:gd name="connsiteX28" fmla="*/ 55831 w 725797"/>
              <a:gd name="connsiteY28" fmla="*/ 502734 h 698221"/>
              <a:gd name="connsiteX29" fmla="*/ 27915 w 725797"/>
              <a:gd name="connsiteY29" fmla="*/ 474819 h 698221"/>
              <a:gd name="connsiteX30" fmla="*/ 251238 w 725797"/>
              <a:gd name="connsiteY30" fmla="*/ 279412 h 698221"/>
              <a:gd name="connsiteX31" fmla="*/ 223322 w 725797"/>
              <a:gd name="connsiteY31" fmla="*/ 307327 h 698221"/>
              <a:gd name="connsiteX32" fmla="*/ 223322 w 725797"/>
              <a:gd name="connsiteY32" fmla="*/ 670226 h 698221"/>
              <a:gd name="connsiteX33" fmla="*/ 251238 w 725797"/>
              <a:gd name="connsiteY33" fmla="*/ 698141 h 698221"/>
              <a:gd name="connsiteX34" fmla="*/ 279153 w 725797"/>
              <a:gd name="connsiteY34" fmla="*/ 670226 h 698221"/>
              <a:gd name="connsiteX35" fmla="*/ 279153 w 725797"/>
              <a:gd name="connsiteY35" fmla="*/ 307327 h 698221"/>
              <a:gd name="connsiteX36" fmla="*/ 251238 w 725797"/>
              <a:gd name="connsiteY36" fmla="*/ 279412 h 698221"/>
              <a:gd name="connsiteX37" fmla="*/ 704749 w 725797"/>
              <a:gd name="connsiteY37" fmla="*/ 443107 h 698221"/>
              <a:gd name="connsiteX38" fmla="*/ 703074 w 725797"/>
              <a:gd name="connsiteY38" fmla="*/ 443107 h 698221"/>
              <a:gd name="connsiteX39" fmla="*/ 652269 w 725797"/>
              <a:gd name="connsiteY39" fmla="*/ 389342 h 698221"/>
              <a:gd name="connsiteX40" fmla="*/ 656679 w 725797"/>
              <a:gd name="connsiteY40" fmla="*/ 368741 h 698221"/>
              <a:gd name="connsiteX41" fmla="*/ 648919 w 725797"/>
              <a:gd name="connsiteY41" fmla="*/ 339318 h 698221"/>
              <a:gd name="connsiteX42" fmla="*/ 648416 w 725797"/>
              <a:gd name="connsiteY42" fmla="*/ 338983 h 698221"/>
              <a:gd name="connsiteX43" fmla="*/ 599564 w 725797"/>
              <a:gd name="connsiteY43" fmla="*/ 310174 h 698221"/>
              <a:gd name="connsiteX44" fmla="*/ 599062 w 725797"/>
              <a:gd name="connsiteY44" fmla="*/ 309951 h 698221"/>
              <a:gd name="connsiteX45" fmla="*/ 571370 w 725797"/>
              <a:gd name="connsiteY45" fmla="*/ 315813 h 698221"/>
              <a:gd name="connsiteX46" fmla="*/ 531339 w 725797"/>
              <a:gd name="connsiteY46" fmla="*/ 339262 h 698221"/>
              <a:gd name="connsiteX47" fmla="*/ 491141 w 725797"/>
              <a:gd name="connsiteY47" fmla="*/ 315367 h 698221"/>
              <a:gd name="connsiteX48" fmla="*/ 472773 w 725797"/>
              <a:gd name="connsiteY48" fmla="*/ 307327 h 698221"/>
              <a:gd name="connsiteX49" fmla="*/ 463505 w 725797"/>
              <a:gd name="connsiteY49" fmla="*/ 309281 h 698221"/>
              <a:gd name="connsiteX50" fmla="*/ 462947 w 725797"/>
              <a:gd name="connsiteY50" fmla="*/ 309504 h 698221"/>
              <a:gd name="connsiteX51" fmla="*/ 412420 w 725797"/>
              <a:gd name="connsiteY51" fmla="*/ 338983 h 698221"/>
              <a:gd name="connsiteX52" fmla="*/ 411918 w 725797"/>
              <a:gd name="connsiteY52" fmla="*/ 339318 h 698221"/>
              <a:gd name="connsiteX53" fmla="*/ 404102 w 725797"/>
              <a:gd name="connsiteY53" fmla="*/ 368741 h 698221"/>
              <a:gd name="connsiteX54" fmla="*/ 408512 w 725797"/>
              <a:gd name="connsiteY54" fmla="*/ 389342 h 698221"/>
              <a:gd name="connsiteX55" fmla="*/ 357706 w 725797"/>
              <a:gd name="connsiteY55" fmla="*/ 443107 h 698221"/>
              <a:gd name="connsiteX56" fmla="*/ 356032 w 725797"/>
              <a:gd name="connsiteY56" fmla="*/ 443107 h 698221"/>
              <a:gd name="connsiteX57" fmla="*/ 339059 w 725797"/>
              <a:gd name="connsiteY57" fmla="*/ 462424 h 698221"/>
              <a:gd name="connsiteX58" fmla="*/ 334983 w 725797"/>
              <a:gd name="connsiteY58" fmla="*/ 503013 h 698221"/>
              <a:gd name="connsiteX59" fmla="*/ 339059 w 725797"/>
              <a:gd name="connsiteY59" fmla="*/ 543602 h 698221"/>
              <a:gd name="connsiteX60" fmla="*/ 355697 w 725797"/>
              <a:gd name="connsiteY60" fmla="*/ 562808 h 698221"/>
              <a:gd name="connsiteX61" fmla="*/ 357706 w 725797"/>
              <a:gd name="connsiteY61" fmla="*/ 562808 h 698221"/>
              <a:gd name="connsiteX62" fmla="*/ 408512 w 725797"/>
              <a:gd name="connsiteY62" fmla="*/ 616684 h 698221"/>
              <a:gd name="connsiteX63" fmla="*/ 404102 w 725797"/>
              <a:gd name="connsiteY63" fmla="*/ 637174 h 698221"/>
              <a:gd name="connsiteX64" fmla="*/ 411862 w 725797"/>
              <a:gd name="connsiteY64" fmla="*/ 666597 h 698221"/>
              <a:gd name="connsiteX65" fmla="*/ 412309 w 725797"/>
              <a:gd name="connsiteY65" fmla="*/ 666932 h 698221"/>
              <a:gd name="connsiteX66" fmla="*/ 460267 w 725797"/>
              <a:gd name="connsiteY66" fmla="*/ 695405 h 698221"/>
              <a:gd name="connsiteX67" fmla="*/ 460770 w 725797"/>
              <a:gd name="connsiteY67" fmla="*/ 695628 h 698221"/>
              <a:gd name="connsiteX68" fmla="*/ 488517 w 725797"/>
              <a:gd name="connsiteY68" fmla="*/ 689431 h 698221"/>
              <a:gd name="connsiteX69" fmla="*/ 529385 w 725797"/>
              <a:gd name="connsiteY69" fmla="*/ 664587 h 698221"/>
              <a:gd name="connsiteX70" fmla="*/ 570477 w 725797"/>
              <a:gd name="connsiteY70" fmla="*/ 689990 h 698221"/>
              <a:gd name="connsiteX71" fmla="*/ 598169 w 725797"/>
              <a:gd name="connsiteY71" fmla="*/ 696298 h 698221"/>
              <a:gd name="connsiteX72" fmla="*/ 598727 w 725797"/>
              <a:gd name="connsiteY72" fmla="*/ 696075 h 698221"/>
              <a:gd name="connsiteX73" fmla="*/ 648360 w 725797"/>
              <a:gd name="connsiteY73" fmla="*/ 666987 h 698221"/>
              <a:gd name="connsiteX74" fmla="*/ 648919 w 725797"/>
              <a:gd name="connsiteY74" fmla="*/ 666652 h 698221"/>
              <a:gd name="connsiteX75" fmla="*/ 656679 w 725797"/>
              <a:gd name="connsiteY75" fmla="*/ 637230 h 698221"/>
              <a:gd name="connsiteX76" fmla="*/ 652269 w 725797"/>
              <a:gd name="connsiteY76" fmla="*/ 616740 h 698221"/>
              <a:gd name="connsiteX77" fmla="*/ 703074 w 725797"/>
              <a:gd name="connsiteY77" fmla="*/ 562863 h 698221"/>
              <a:gd name="connsiteX78" fmla="*/ 704749 w 725797"/>
              <a:gd name="connsiteY78" fmla="*/ 562863 h 698221"/>
              <a:gd name="connsiteX79" fmla="*/ 721722 w 725797"/>
              <a:gd name="connsiteY79" fmla="*/ 543658 h 698221"/>
              <a:gd name="connsiteX80" fmla="*/ 725797 w 725797"/>
              <a:gd name="connsiteY80" fmla="*/ 503069 h 698221"/>
              <a:gd name="connsiteX81" fmla="*/ 721722 w 725797"/>
              <a:gd name="connsiteY81" fmla="*/ 462480 h 698221"/>
              <a:gd name="connsiteX82" fmla="*/ 704749 w 725797"/>
              <a:gd name="connsiteY82" fmla="*/ 443107 h 698221"/>
              <a:gd name="connsiteX83" fmla="*/ 667399 w 725797"/>
              <a:gd name="connsiteY83" fmla="*/ 531822 h 698221"/>
              <a:gd name="connsiteX84" fmla="*/ 610619 w 725797"/>
              <a:gd name="connsiteY84" fmla="*/ 595524 h 698221"/>
              <a:gd name="connsiteX85" fmla="*/ 615644 w 725797"/>
              <a:gd name="connsiteY85" fmla="*/ 619978 h 698221"/>
              <a:gd name="connsiteX86" fmla="*/ 578014 w 725797"/>
              <a:gd name="connsiteY86" fmla="*/ 642087 h 698221"/>
              <a:gd name="connsiteX87" fmla="*/ 577902 w 725797"/>
              <a:gd name="connsiteY87" fmla="*/ 642087 h 698221"/>
              <a:gd name="connsiteX88" fmla="*/ 576730 w 725797"/>
              <a:gd name="connsiteY88" fmla="*/ 641752 h 698221"/>
              <a:gd name="connsiteX89" fmla="*/ 562716 w 725797"/>
              <a:gd name="connsiteY89" fmla="*/ 628576 h 698221"/>
              <a:gd name="connsiteX90" fmla="*/ 529553 w 725797"/>
              <a:gd name="connsiteY90" fmla="*/ 614618 h 698221"/>
              <a:gd name="connsiteX91" fmla="*/ 496613 w 725797"/>
              <a:gd name="connsiteY91" fmla="*/ 628353 h 698221"/>
              <a:gd name="connsiteX92" fmla="*/ 482711 w 725797"/>
              <a:gd name="connsiteY92" fmla="*/ 641305 h 698221"/>
              <a:gd name="connsiteX93" fmla="*/ 481539 w 725797"/>
              <a:gd name="connsiteY93" fmla="*/ 641640 h 698221"/>
              <a:gd name="connsiteX94" fmla="*/ 481427 w 725797"/>
              <a:gd name="connsiteY94" fmla="*/ 641640 h 698221"/>
              <a:gd name="connsiteX95" fmla="*/ 445081 w 725797"/>
              <a:gd name="connsiteY95" fmla="*/ 620034 h 698221"/>
              <a:gd name="connsiteX96" fmla="*/ 450162 w 725797"/>
              <a:gd name="connsiteY96" fmla="*/ 595524 h 698221"/>
              <a:gd name="connsiteX97" fmla="*/ 393382 w 725797"/>
              <a:gd name="connsiteY97" fmla="*/ 531822 h 698221"/>
              <a:gd name="connsiteX98" fmla="*/ 390423 w 725797"/>
              <a:gd name="connsiteY98" fmla="*/ 502790 h 698221"/>
              <a:gd name="connsiteX99" fmla="*/ 393326 w 725797"/>
              <a:gd name="connsiteY99" fmla="*/ 473870 h 698221"/>
              <a:gd name="connsiteX100" fmla="*/ 450162 w 725797"/>
              <a:gd name="connsiteY100" fmla="*/ 410167 h 698221"/>
              <a:gd name="connsiteX101" fmla="*/ 445137 w 725797"/>
              <a:gd name="connsiteY101" fmla="*/ 385713 h 698221"/>
              <a:gd name="connsiteX102" fmla="*/ 483549 w 725797"/>
              <a:gd name="connsiteY102" fmla="*/ 363269 h 698221"/>
              <a:gd name="connsiteX103" fmla="*/ 483660 w 725797"/>
              <a:gd name="connsiteY103" fmla="*/ 363269 h 698221"/>
              <a:gd name="connsiteX104" fmla="*/ 485056 w 725797"/>
              <a:gd name="connsiteY104" fmla="*/ 363716 h 698221"/>
              <a:gd name="connsiteX105" fmla="*/ 498902 w 725797"/>
              <a:gd name="connsiteY105" fmla="*/ 376166 h 698221"/>
              <a:gd name="connsiteX106" fmla="*/ 531228 w 725797"/>
              <a:gd name="connsiteY106" fmla="*/ 389342 h 698221"/>
              <a:gd name="connsiteX107" fmla="*/ 563330 w 725797"/>
              <a:gd name="connsiteY107" fmla="*/ 376389 h 698221"/>
              <a:gd name="connsiteX108" fmla="*/ 577065 w 725797"/>
              <a:gd name="connsiteY108" fmla="*/ 364162 h 698221"/>
              <a:gd name="connsiteX109" fmla="*/ 578460 w 725797"/>
              <a:gd name="connsiteY109" fmla="*/ 363827 h 698221"/>
              <a:gd name="connsiteX110" fmla="*/ 578572 w 725797"/>
              <a:gd name="connsiteY110" fmla="*/ 363827 h 698221"/>
              <a:gd name="connsiteX111" fmla="*/ 615644 w 725797"/>
              <a:gd name="connsiteY111" fmla="*/ 385769 h 698221"/>
              <a:gd name="connsiteX112" fmla="*/ 610619 w 725797"/>
              <a:gd name="connsiteY112" fmla="*/ 410223 h 698221"/>
              <a:gd name="connsiteX113" fmla="*/ 667399 w 725797"/>
              <a:gd name="connsiteY113" fmla="*/ 473925 h 698221"/>
              <a:gd name="connsiteX114" fmla="*/ 670358 w 725797"/>
              <a:gd name="connsiteY114" fmla="*/ 502846 h 698221"/>
              <a:gd name="connsiteX115" fmla="*/ 667399 w 725797"/>
              <a:gd name="connsiteY115" fmla="*/ 531822 h 698221"/>
              <a:gd name="connsiteX116" fmla="*/ 530390 w 725797"/>
              <a:gd name="connsiteY116" fmla="*/ 446568 h 698221"/>
              <a:gd name="connsiteX117" fmla="*/ 475230 w 725797"/>
              <a:gd name="connsiteY117" fmla="*/ 502730 h 698221"/>
              <a:gd name="connsiteX118" fmla="*/ 475230 w 725797"/>
              <a:gd name="connsiteY118" fmla="*/ 502734 h 698221"/>
              <a:gd name="connsiteX119" fmla="*/ 530390 w 725797"/>
              <a:gd name="connsiteY119" fmla="*/ 558899 h 698221"/>
              <a:gd name="connsiteX120" fmla="*/ 585551 w 725797"/>
              <a:gd name="connsiteY120" fmla="*/ 502734 h 698221"/>
              <a:gd name="connsiteX121" fmla="*/ 530395 w 725797"/>
              <a:gd name="connsiteY121" fmla="*/ 446568 h 698221"/>
              <a:gd name="connsiteX122" fmla="*/ 530390 w 725797"/>
              <a:gd name="connsiteY122" fmla="*/ 446568 h 69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725797" h="698221">
                <a:moveTo>
                  <a:pt x="707597" y="2269"/>
                </a:moveTo>
                <a:cubicBezTo>
                  <a:pt x="703214" y="481"/>
                  <a:pt x="698457" y="-190"/>
                  <a:pt x="693751" y="315"/>
                </a:cubicBezTo>
                <a:lnTo>
                  <a:pt x="586221" y="315"/>
                </a:lnTo>
                <a:cubicBezTo>
                  <a:pt x="570804" y="315"/>
                  <a:pt x="558306" y="12813"/>
                  <a:pt x="558306" y="28230"/>
                </a:cubicBezTo>
                <a:cubicBezTo>
                  <a:pt x="558306" y="43647"/>
                  <a:pt x="570804" y="56145"/>
                  <a:pt x="586221" y="56145"/>
                </a:cubicBezTo>
                <a:lnTo>
                  <a:pt x="627759" y="56145"/>
                </a:lnTo>
                <a:lnTo>
                  <a:pt x="474113" y="209791"/>
                </a:lnTo>
                <a:lnTo>
                  <a:pt x="272732" y="8354"/>
                </a:lnTo>
                <a:cubicBezTo>
                  <a:pt x="266917" y="2650"/>
                  <a:pt x="258983" y="-366"/>
                  <a:pt x="250847" y="35"/>
                </a:cubicBezTo>
                <a:cubicBezTo>
                  <a:pt x="242825" y="-334"/>
                  <a:pt x="235014" y="2661"/>
                  <a:pt x="229296" y="8298"/>
                </a:cubicBezTo>
                <a:lnTo>
                  <a:pt x="7984" y="229667"/>
                </a:lnTo>
                <a:cubicBezTo>
                  <a:pt x="-2859" y="241395"/>
                  <a:pt x="-2142" y="259692"/>
                  <a:pt x="9586" y="270535"/>
                </a:cubicBezTo>
                <a:cubicBezTo>
                  <a:pt x="20670" y="280781"/>
                  <a:pt x="37769" y="280781"/>
                  <a:pt x="48852" y="270535"/>
                </a:cubicBezTo>
                <a:lnTo>
                  <a:pt x="250568" y="68763"/>
                </a:lnTo>
                <a:lnTo>
                  <a:pt x="452228" y="270423"/>
                </a:lnTo>
                <a:cubicBezTo>
                  <a:pt x="458201" y="276453"/>
                  <a:pt x="466185" y="279077"/>
                  <a:pt x="474113" y="278742"/>
                </a:cubicBezTo>
                <a:cubicBezTo>
                  <a:pt x="482257" y="279192"/>
                  <a:pt x="490210" y="276169"/>
                  <a:pt x="495999" y="270423"/>
                </a:cubicBezTo>
                <a:lnTo>
                  <a:pt x="669967" y="96455"/>
                </a:lnTo>
                <a:lnTo>
                  <a:pt x="669967" y="139835"/>
                </a:lnTo>
                <a:cubicBezTo>
                  <a:pt x="669967" y="155252"/>
                  <a:pt x="682465" y="167751"/>
                  <a:pt x="697882" y="167751"/>
                </a:cubicBezTo>
                <a:cubicBezTo>
                  <a:pt x="713299" y="167751"/>
                  <a:pt x="725797" y="155252"/>
                  <a:pt x="725797" y="139835"/>
                </a:cubicBezTo>
                <a:lnTo>
                  <a:pt x="725797" y="28174"/>
                </a:lnTo>
                <a:cubicBezTo>
                  <a:pt x="725735" y="16586"/>
                  <a:pt x="718478" y="6256"/>
                  <a:pt x="707597" y="2269"/>
                </a:cubicBezTo>
                <a:close/>
                <a:moveTo>
                  <a:pt x="27915" y="474819"/>
                </a:moveTo>
                <a:cubicBezTo>
                  <a:pt x="12498" y="474819"/>
                  <a:pt x="0" y="487317"/>
                  <a:pt x="0" y="502734"/>
                </a:cubicBezTo>
                <a:lnTo>
                  <a:pt x="0" y="670226"/>
                </a:lnTo>
                <a:cubicBezTo>
                  <a:pt x="0" y="685643"/>
                  <a:pt x="12498" y="698141"/>
                  <a:pt x="27915" y="698141"/>
                </a:cubicBezTo>
                <a:cubicBezTo>
                  <a:pt x="43332" y="698141"/>
                  <a:pt x="55831" y="685643"/>
                  <a:pt x="55831" y="670226"/>
                </a:cubicBezTo>
                <a:lnTo>
                  <a:pt x="55831" y="502734"/>
                </a:lnTo>
                <a:cubicBezTo>
                  <a:pt x="55831" y="487317"/>
                  <a:pt x="43332" y="474819"/>
                  <a:pt x="27915" y="474819"/>
                </a:cubicBezTo>
                <a:close/>
                <a:moveTo>
                  <a:pt x="251238" y="279412"/>
                </a:moveTo>
                <a:cubicBezTo>
                  <a:pt x="235820" y="279412"/>
                  <a:pt x="223322" y="291910"/>
                  <a:pt x="223322" y="307327"/>
                </a:cubicBezTo>
                <a:lnTo>
                  <a:pt x="223322" y="670226"/>
                </a:lnTo>
                <a:cubicBezTo>
                  <a:pt x="223322" y="685643"/>
                  <a:pt x="235820" y="698141"/>
                  <a:pt x="251238" y="698141"/>
                </a:cubicBezTo>
                <a:cubicBezTo>
                  <a:pt x="266655" y="698141"/>
                  <a:pt x="279153" y="685643"/>
                  <a:pt x="279153" y="670226"/>
                </a:cubicBezTo>
                <a:lnTo>
                  <a:pt x="279153" y="307327"/>
                </a:lnTo>
                <a:cubicBezTo>
                  <a:pt x="279153" y="291910"/>
                  <a:pt x="266655" y="279412"/>
                  <a:pt x="251238" y="279412"/>
                </a:cubicBezTo>
                <a:close/>
                <a:moveTo>
                  <a:pt x="704749" y="443107"/>
                </a:moveTo>
                <a:lnTo>
                  <a:pt x="703074" y="443107"/>
                </a:lnTo>
                <a:cubicBezTo>
                  <a:pt x="675047" y="443107"/>
                  <a:pt x="652269" y="418988"/>
                  <a:pt x="652269" y="389342"/>
                </a:cubicBezTo>
                <a:cubicBezTo>
                  <a:pt x="652269" y="379516"/>
                  <a:pt x="656679" y="368852"/>
                  <a:pt x="656679" y="368741"/>
                </a:cubicBezTo>
                <a:cubicBezTo>
                  <a:pt x="661001" y="358304"/>
                  <a:pt x="657826" y="346265"/>
                  <a:pt x="648919" y="339318"/>
                </a:cubicBezTo>
                <a:lnTo>
                  <a:pt x="648416" y="338983"/>
                </a:lnTo>
                <a:lnTo>
                  <a:pt x="599564" y="310174"/>
                </a:lnTo>
                <a:lnTo>
                  <a:pt x="599062" y="309951"/>
                </a:lnTo>
                <a:cubicBezTo>
                  <a:pt x="589511" y="305942"/>
                  <a:pt x="578476" y="308278"/>
                  <a:pt x="571370" y="315813"/>
                </a:cubicBezTo>
                <a:cubicBezTo>
                  <a:pt x="565396" y="322345"/>
                  <a:pt x="546581" y="339262"/>
                  <a:pt x="531339" y="339262"/>
                </a:cubicBezTo>
                <a:cubicBezTo>
                  <a:pt x="516098" y="339262"/>
                  <a:pt x="497115" y="322010"/>
                  <a:pt x="491141" y="315367"/>
                </a:cubicBezTo>
                <a:cubicBezTo>
                  <a:pt x="486408" y="310242"/>
                  <a:pt x="479749" y="307328"/>
                  <a:pt x="472773" y="307327"/>
                </a:cubicBezTo>
                <a:cubicBezTo>
                  <a:pt x="469580" y="307304"/>
                  <a:pt x="466418" y="307971"/>
                  <a:pt x="463505" y="309281"/>
                </a:cubicBezTo>
                <a:lnTo>
                  <a:pt x="462947" y="309504"/>
                </a:lnTo>
                <a:lnTo>
                  <a:pt x="412420" y="338983"/>
                </a:lnTo>
                <a:lnTo>
                  <a:pt x="411918" y="339318"/>
                </a:lnTo>
                <a:cubicBezTo>
                  <a:pt x="403008" y="346262"/>
                  <a:pt x="399812" y="358290"/>
                  <a:pt x="404102" y="368741"/>
                </a:cubicBezTo>
                <a:cubicBezTo>
                  <a:pt x="404102" y="368852"/>
                  <a:pt x="408512" y="379516"/>
                  <a:pt x="408512" y="389342"/>
                </a:cubicBezTo>
                <a:cubicBezTo>
                  <a:pt x="408512" y="418988"/>
                  <a:pt x="385733" y="443107"/>
                  <a:pt x="357706" y="443107"/>
                </a:cubicBezTo>
                <a:lnTo>
                  <a:pt x="356032" y="443107"/>
                </a:lnTo>
                <a:cubicBezTo>
                  <a:pt x="347880" y="442995"/>
                  <a:pt x="341181" y="450532"/>
                  <a:pt x="339059" y="462424"/>
                </a:cubicBezTo>
                <a:cubicBezTo>
                  <a:pt x="338892" y="463318"/>
                  <a:pt x="334983" y="485538"/>
                  <a:pt x="334983" y="503013"/>
                </a:cubicBezTo>
                <a:cubicBezTo>
                  <a:pt x="334983" y="520488"/>
                  <a:pt x="338892" y="542597"/>
                  <a:pt x="339059" y="543602"/>
                </a:cubicBezTo>
                <a:cubicBezTo>
                  <a:pt x="341181" y="555270"/>
                  <a:pt x="347657" y="562808"/>
                  <a:pt x="355697" y="562808"/>
                </a:cubicBezTo>
                <a:lnTo>
                  <a:pt x="357706" y="562808"/>
                </a:lnTo>
                <a:cubicBezTo>
                  <a:pt x="385733" y="562808"/>
                  <a:pt x="408512" y="586926"/>
                  <a:pt x="408512" y="616684"/>
                </a:cubicBezTo>
                <a:cubicBezTo>
                  <a:pt x="408512" y="626399"/>
                  <a:pt x="404102" y="637174"/>
                  <a:pt x="404102" y="637174"/>
                </a:cubicBezTo>
                <a:cubicBezTo>
                  <a:pt x="399799" y="647612"/>
                  <a:pt x="402972" y="659638"/>
                  <a:pt x="411862" y="666597"/>
                </a:cubicBezTo>
                <a:lnTo>
                  <a:pt x="412309" y="666932"/>
                </a:lnTo>
                <a:lnTo>
                  <a:pt x="460267" y="695405"/>
                </a:lnTo>
                <a:lnTo>
                  <a:pt x="460770" y="695628"/>
                </a:lnTo>
                <a:cubicBezTo>
                  <a:pt x="470400" y="699617"/>
                  <a:pt x="481499" y="697138"/>
                  <a:pt x="488517" y="689431"/>
                </a:cubicBezTo>
                <a:cubicBezTo>
                  <a:pt x="494156" y="683011"/>
                  <a:pt x="513697" y="664587"/>
                  <a:pt x="529385" y="664587"/>
                </a:cubicBezTo>
                <a:cubicBezTo>
                  <a:pt x="545074" y="664587"/>
                  <a:pt x="564391" y="682899"/>
                  <a:pt x="570477" y="689990"/>
                </a:cubicBezTo>
                <a:cubicBezTo>
                  <a:pt x="577388" y="697833"/>
                  <a:pt x="588542" y="700375"/>
                  <a:pt x="598169" y="696298"/>
                </a:cubicBezTo>
                <a:lnTo>
                  <a:pt x="598727" y="696075"/>
                </a:lnTo>
                <a:lnTo>
                  <a:pt x="648360" y="666987"/>
                </a:lnTo>
                <a:lnTo>
                  <a:pt x="648919" y="666652"/>
                </a:lnTo>
                <a:cubicBezTo>
                  <a:pt x="657776" y="659672"/>
                  <a:pt x="660941" y="647671"/>
                  <a:pt x="656679" y="637230"/>
                </a:cubicBezTo>
                <a:cubicBezTo>
                  <a:pt x="656679" y="637230"/>
                  <a:pt x="652269" y="626454"/>
                  <a:pt x="652269" y="616740"/>
                </a:cubicBezTo>
                <a:cubicBezTo>
                  <a:pt x="652269" y="586982"/>
                  <a:pt x="675047" y="562863"/>
                  <a:pt x="703074" y="562863"/>
                </a:cubicBezTo>
                <a:lnTo>
                  <a:pt x="704749" y="562863"/>
                </a:lnTo>
                <a:cubicBezTo>
                  <a:pt x="712900" y="563087"/>
                  <a:pt x="719600" y="555438"/>
                  <a:pt x="721722" y="543658"/>
                </a:cubicBezTo>
                <a:cubicBezTo>
                  <a:pt x="721889" y="542653"/>
                  <a:pt x="725797" y="520544"/>
                  <a:pt x="725797" y="503069"/>
                </a:cubicBezTo>
                <a:cubicBezTo>
                  <a:pt x="725797" y="485594"/>
                  <a:pt x="721889" y="463373"/>
                  <a:pt x="721722" y="462480"/>
                </a:cubicBezTo>
                <a:cubicBezTo>
                  <a:pt x="719600" y="450476"/>
                  <a:pt x="712900" y="442995"/>
                  <a:pt x="704749" y="443107"/>
                </a:cubicBezTo>
                <a:close/>
                <a:moveTo>
                  <a:pt x="667399" y="531822"/>
                </a:moveTo>
                <a:cubicBezTo>
                  <a:pt x="635854" y="533552"/>
                  <a:pt x="610619" y="561468"/>
                  <a:pt x="610619" y="595524"/>
                </a:cubicBezTo>
                <a:cubicBezTo>
                  <a:pt x="610619" y="606858"/>
                  <a:pt x="614750" y="617745"/>
                  <a:pt x="615644" y="619978"/>
                </a:cubicBezTo>
                <a:lnTo>
                  <a:pt x="578014" y="642087"/>
                </a:lnTo>
                <a:lnTo>
                  <a:pt x="577902" y="642087"/>
                </a:lnTo>
                <a:cubicBezTo>
                  <a:pt x="577344" y="642087"/>
                  <a:pt x="576841" y="641975"/>
                  <a:pt x="576730" y="641752"/>
                </a:cubicBezTo>
                <a:cubicBezTo>
                  <a:pt x="572469" y="636943"/>
                  <a:pt x="567779" y="632533"/>
                  <a:pt x="562716" y="628576"/>
                </a:cubicBezTo>
                <a:cubicBezTo>
                  <a:pt x="550992" y="619308"/>
                  <a:pt x="539882" y="614618"/>
                  <a:pt x="529553" y="614618"/>
                </a:cubicBezTo>
                <a:cubicBezTo>
                  <a:pt x="519336" y="614618"/>
                  <a:pt x="508281" y="619308"/>
                  <a:pt x="496613" y="628353"/>
                </a:cubicBezTo>
                <a:cubicBezTo>
                  <a:pt x="488797" y="634438"/>
                  <a:pt x="483381" y="640580"/>
                  <a:pt x="482711" y="641305"/>
                </a:cubicBezTo>
                <a:cubicBezTo>
                  <a:pt x="482347" y="641497"/>
                  <a:pt x="481949" y="641612"/>
                  <a:pt x="481539" y="641640"/>
                </a:cubicBezTo>
                <a:lnTo>
                  <a:pt x="481427" y="641640"/>
                </a:lnTo>
                <a:lnTo>
                  <a:pt x="445081" y="620034"/>
                </a:lnTo>
                <a:cubicBezTo>
                  <a:pt x="446030" y="617745"/>
                  <a:pt x="450162" y="606858"/>
                  <a:pt x="450162" y="595524"/>
                </a:cubicBezTo>
                <a:cubicBezTo>
                  <a:pt x="450162" y="561523"/>
                  <a:pt x="424982" y="533608"/>
                  <a:pt x="393382" y="531822"/>
                </a:cubicBezTo>
                <a:cubicBezTo>
                  <a:pt x="391678" y="522231"/>
                  <a:pt x="390688" y="512527"/>
                  <a:pt x="390423" y="502790"/>
                </a:cubicBezTo>
                <a:cubicBezTo>
                  <a:pt x="390423" y="491568"/>
                  <a:pt x="392880" y="476605"/>
                  <a:pt x="393326" y="473870"/>
                </a:cubicBezTo>
                <a:cubicBezTo>
                  <a:pt x="424926" y="472139"/>
                  <a:pt x="450162" y="444223"/>
                  <a:pt x="450162" y="410167"/>
                </a:cubicBezTo>
                <a:cubicBezTo>
                  <a:pt x="450162" y="398833"/>
                  <a:pt x="446030" y="388058"/>
                  <a:pt x="445137" y="385713"/>
                </a:cubicBezTo>
                <a:lnTo>
                  <a:pt x="483549" y="363269"/>
                </a:lnTo>
                <a:lnTo>
                  <a:pt x="483660" y="363269"/>
                </a:lnTo>
                <a:cubicBezTo>
                  <a:pt x="484330" y="363269"/>
                  <a:pt x="484888" y="363492"/>
                  <a:pt x="485056" y="363716"/>
                </a:cubicBezTo>
                <a:cubicBezTo>
                  <a:pt x="485726" y="364386"/>
                  <a:pt x="491086" y="370248"/>
                  <a:pt x="498902" y="376166"/>
                </a:cubicBezTo>
                <a:cubicBezTo>
                  <a:pt x="510347" y="384876"/>
                  <a:pt x="521234" y="389342"/>
                  <a:pt x="531228" y="389342"/>
                </a:cubicBezTo>
                <a:cubicBezTo>
                  <a:pt x="541110" y="389342"/>
                  <a:pt x="551885" y="384987"/>
                  <a:pt x="563330" y="376389"/>
                </a:cubicBezTo>
                <a:cubicBezTo>
                  <a:pt x="571091" y="370583"/>
                  <a:pt x="576395" y="364832"/>
                  <a:pt x="577065" y="364162"/>
                </a:cubicBezTo>
                <a:cubicBezTo>
                  <a:pt x="577500" y="363951"/>
                  <a:pt x="577976" y="363837"/>
                  <a:pt x="578460" y="363827"/>
                </a:cubicBezTo>
                <a:lnTo>
                  <a:pt x="578572" y="363827"/>
                </a:lnTo>
                <a:lnTo>
                  <a:pt x="615644" y="385769"/>
                </a:lnTo>
                <a:cubicBezTo>
                  <a:pt x="614750" y="387946"/>
                  <a:pt x="610619" y="398833"/>
                  <a:pt x="610619" y="410223"/>
                </a:cubicBezTo>
                <a:cubicBezTo>
                  <a:pt x="610619" y="444223"/>
                  <a:pt x="635798" y="472139"/>
                  <a:pt x="667399" y="473925"/>
                </a:cubicBezTo>
                <a:cubicBezTo>
                  <a:pt x="667901" y="476661"/>
                  <a:pt x="670358" y="491568"/>
                  <a:pt x="670358" y="502846"/>
                </a:cubicBezTo>
                <a:cubicBezTo>
                  <a:pt x="670358" y="514179"/>
                  <a:pt x="667901" y="529253"/>
                  <a:pt x="667399" y="531822"/>
                </a:cubicBezTo>
                <a:close/>
                <a:moveTo>
                  <a:pt x="530390" y="446568"/>
                </a:moveTo>
                <a:cubicBezTo>
                  <a:pt x="499650" y="446845"/>
                  <a:pt x="474953" y="471989"/>
                  <a:pt x="475230" y="502730"/>
                </a:cubicBezTo>
                <a:cubicBezTo>
                  <a:pt x="475230" y="502731"/>
                  <a:pt x="475230" y="502732"/>
                  <a:pt x="475230" y="502734"/>
                </a:cubicBezTo>
                <a:cubicBezTo>
                  <a:pt x="475230" y="533832"/>
                  <a:pt x="499907" y="558899"/>
                  <a:pt x="530390" y="558899"/>
                </a:cubicBezTo>
                <a:cubicBezTo>
                  <a:pt x="560874" y="558899"/>
                  <a:pt x="585551" y="533832"/>
                  <a:pt x="585551" y="502734"/>
                </a:cubicBezTo>
                <a:cubicBezTo>
                  <a:pt x="585829" y="471993"/>
                  <a:pt x="561136" y="446848"/>
                  <a:pt x="530395" y="446568"/>
                </a:cubicBezTo>
                <a:cubicBezTo>
                  <a:pt x="530393" y="446568"/>
                  <a:pt x="530392" y="446568"/>
                  <a:pt x="530390" y="446568"/>
                </a:cubicBezTo>
                <a:close/>
              </a:path>
            </a:pathLst>
          </a:custGeom>
          <a:solidFill>
            <a:schemeClr val="bg1"/>
          </a:solid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8" name="图形 56">
            <a:extLst>
              <a:ext uri="{FF2B5EF4-FFF2-40B4-BE49-F238E27FC236}">
                <a16:creationId xmlns:a16="http://schemas.microsoft.com/office/drawing/2014/main" id="{967D58E6-78C8-4551-9B46-F01567B4F74E}"/>
              </a:ext>
            </a:extLst>
          </p:cNvPr>
          <p:cNvGrpSpPr/>
          <p:nvPr/>
        </p:nvGrpSpPr>
        <p:grpSpPr>
          <a:xfrm>
            <a:off x="10838033" y="1668165"/>
            <a:ext cx="348602" cy="348602"/>
            <a:chOff x="4394200" y="8207024"/>
            <a:chExt cx="893289" cy="893289"/>
          </a:xfrm>
          <a:solidFill>
            <a:schemeClr val="bg1"/>
          </a:solidFill>
        </p:grpSpPr>
        <p:sp>
          <p:nvSpPr>
            <p:cNvPr id="10" name="任意多边形: 形状 9">
              <a:extLst>
                <a:ext uri="{FF2B5EF4-FFF2-40B4-BE49-F238E27FC236}">
                  <a16:creationId xmlns:a16="http://schemas.microsoft.com/office/drawing/2014/main" id="{78A7795F-5AB5-49A1-BDA8-096567CEDA53}"/>
                </a:ext>
              </a:extLst>
            </p:cNvPr>
            <p:cNvSpPr/>
            <p:nvPr/>
          </p:nvSpPr>
          <p:spPr>
            <a:xfrm>
              <a:off x="4615499" y="8262430"/>
              <a:ext cx="401533" cy="230968"/>
            </a:xfrm>
            <a:custGeom>
              <a:avLst/>
              <a:gdLst>
                <a:gd name="connsiteX0" fmla="*/ 401533 w 401533"/>
                <a:gd name="connsiteY0" fmla="*/ 200753 h 230968"/>
                <a:gd name="connsiteX1" fmla="*/ 371318 w 401533"/>
                <a:gd name="connsiteY1" fmla="*/ 230969 h 230968"/>
                <a:gd name="connsiteX2" fmla="*/ 341102 w 401533"/>
                <a:gd name="connsiteY2" fmla="*/ 200753 h 230968"/>
                <a:gd name="connsiteX3" fmla="*/ 200757 w 401533"/>
                <a:gd name="connsiteY3" fmla="*/ 60418 h 230968"/>
                <a:gd name="connsiteX4" fmla="*/ 60417 w 401533"/>
                <a:gd name="connsiteY4" fmla="*/ 200753 h 230968"/>
                <a:gd name="connsiteX5" fmla="*/ 29572 w 401533"/>
                <a:gd name="connsiteY5" fmla="*/ 230326 h 230968"/>
                <a:gd name="connsiteX6" fmla="*/ 0 w 401533"/>
                <a:gd name="connsiteY6" fmla="*/ 200753 h 230968"/>
                <a:gd name="connsiteX7" fmla="*/ 200753 w 401533"/>
                <a:gd name="connsiteY7" fmla="*/ 0 h 230968"/>
                <a:gd name="connsiteX8" fmla="*/ 401533 w 401533"/>
                <a:gd name="connsiteY8" fmla="*/ 200753 h 23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533" h="230968">
                  <a:moveTo>
                    <a:pt x="401533" y="200753"/>
                  </a:moveTo>
                  <a:cubicBezTo>
                    <a:pt x="401533" y="217441"/>
                    <a:pt x="388005" y="230969"/>
                    <a:pt x="371318" y="230969"/>
                  </a:cubicBezTo>
                  <a:cubicBezTo>
                    <a:pt x="354630" y="230969"/>
                    <a:pt x="341102" y="217441"/>
                    <a:pt x="341102" y="200753"/>
                  </a:cubicBezTo>
                  <a:cubicBezTo>
                    <a:pt x="341102" y="123368"/>
                    <a:pt x="278152" y="60418"/>
                    <a:pt x="200757" y="60418"/>
                  </a:cubicBezTo>
                  <a:cubicBezTo>
                    <a:pt x="123372" y="60418"/>
                    <a:pt x="60417" y="123368"/>
                    <a:pt x="60417" y="200753"/>
                  </a:cubicBezTo>
                  <a:cubicBezTo>
                    <a:pt x="60066" y="217437"/>
                    <a:pt x="46256" y="230677"/>
                    <a:pt x="29572" y="230326"/>
                  </a:cubicBezTo>
                  <a:cubicBezTo>
                    <a:pt x="13383" y="229985"/>
                    <a:pt x="340" y="216942"/>
                    <a:pt x="0" y="200753"/>
                  </a:cubicBezTo>
                  <a:cubicBezTo>
                    <a:pt x="0" y="90048"/>
                    <a:pt x="90052" y="0"/>
                    <a:pt x="200753" y="0"/>
                  </a:cubicBezTo>
                  <a:cubicBezTo>
                    <a:pt x="311480" y="-9"/>
                    <a:pt x="401533" y="90044"/>
                    <a:pt x="401533" y="200753"/>
                  </a:cubicBezTo>
                  <a:close/>
                </a:path>
              </a:pathLst>
            </a:custGeom>
            <a:grp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 name="任意多边形: 形状 11">
              <a:extLst>
                <a:ext uri="{FF2B5EF4-FFF2-40B4-BE49-F238E27FC236}">
                  <a16:creationId xmlns:a16="http://schemas.microsoft.com/office/drawing/2014/main" id="{D4435FAA-F77C-4073-871F-BA1DDCCF477F}"/>
                </a:ext>
              </a:extLst>
            </p:cNvPr>
            <p:cNvSpPr/>
            <p:nvPr/>
          </p:nvSpPr>
          <p:spPr>
            <a:xfrm>
              <a:off x="4500640" y="8391840"/>
              <a:ext cx="631273" cy="631278"/>
            </a:xfrm>
            <a:custGeom>
              <a:avLst/>
              <a:gdLst>
                <a:gd name="connsiteX0" fmla="*/ 60413 w 631273"/>
                <a:gd name="connsiteY0" fmla="*/ 570857 h 631278"/>
                <a:gd name="connsiteX1" fmla="*/ 60413 w 631273"/>
                <a:gd name="connsiteY1" fmla="*/ 60414 h 631278"/>
                <a:gd name="connsiteX2" fmla="*/ 570865 w 631273"/>
                <a:gd name="connsiteY2" fmla="*/ 60414 h 631278"/>
                <a:gd name="connsiteX3" fmla="*/ 570865 w 631273"/>
                <a:gd name="connsiteY3" fmla="*/ 374981 h 631278"/>
                <a:gd name="connsiteX4" fmla="*/ 575238 w 631273"/>
                <a:gd name="connsiteY4" fmla="*/ 374878 h 631278"/>
                <a:gd name="connsiteX5" fmla="*/ 631274 w 631273"/>
                <a:gd name="connsiteY5" fmla="*/ 385222 h 631278"/>
                <a:gd name="connsiteX6" fmla="*/ 631274 w 631273"/>
                <a:gd name="connsiteY6" fmla="*/ 53039 h 631278"/>
                <a:gd name="connsiteX7" fmla="*/ 578235 w 631273"/>
                <a:gd name="connsiteY7" fmla="*/ 0 h 631278"/>
                <a:gd name="connsiteX8" fmla="*/ 53048 w 631273"/>
                <a:gd name="connsiteY8" fmla="*/ 0 h 631278"/>
                <a:gd name="connsiteX9" fmla="*/ 0 w 631273"/>
                <a:gd name="connsiteY9" fmla="*/ 53039 h 631278"/>
                <a:gd name="connsiteX10" fmla="*/ 0 w 631273"/>
                <a:gd name="connsiteY10" fmla="*/ 578213 h 631278"/>
                <a:gd name="connsiteX11" fmla="*/ 53048 w 631273"/>
                <a:gd name="connsiteY11" fmla="*/ 631279 h 631278"/>
                <a:gd name="connsiteX12" fmla="*/ 454103 w 631273"/>
                <a:gd name="connsiteY12" fmla="*/ 631279 h 631278"/>
                <a:gd name="connsiteX13" fmla="*/ 423352 w 631273"/>
                <a:gd name="connsiteY13" fmla="*/ 570861 h 631278"/>
                <a:gd name="connsiteX14" fmla="*/ 60413 w 631273"/>
                <a:gd name="connsiteY14" fmla="*/ 570861 h 631278"/>
                <a:gd name="connsiteX15" fmla="*/ 60413 w 631273"/>
                <a:gd name="connsiteY15" fmla="*/ 570857 h 63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1273" h="631278">
                  <a:moveTo>
                    <a:pt x="60413" y="570857"/>
                  </a:moveTo>
                  <a:lnTo>
                    <a:pt x="60413" y="60414"/>
                  </a:lnTo>
                  <a:lnTo>
                    <a:pt x="570865" y="60414"/>
                  </a:lnTo>
                  <a:lnTo>
                    <a:pt x="570865" y="374981"/>
                  </a:lnTo>
                  <a:cubicBezTo>
                    <a:pt x="572321" y="374941"/>
                    <a:pt x="573772" y="374878"/>
                    <a:pt x="575238" y="374878"/>
                  </a:cubicBezTo>
                  <a:cubicBezTo>
                    <a:pt x="594988" y="374878"/>
                    <a:pt x="613859" y="378558"/>
                    <a:pt x="631274" y="385222"/>
                  </a:cubicBezTo>
                  <a:lnTo>
                    <a:pt x="631274" y="53039"/>
                  </a:lnTo>
                  <a:cubicBezTo>
                    <a:pt x="631274" y="23798"/>
                    <a:pt x="607477" y="0"/>
                    <a:pt x="578235" y="0"/>
                  </a:cubicBezTo>
                  <a:lnTo>
                    <a:pt x="53048" y="0"/>
                  </a:lnTo>
                  <a:cubicBezTo>
                    <a:pt x="23793" y="0"/>
                    <a:pt x="0" y="23798"/>
                    <a:pt x="0" y="53039"/>
                  </a:cubicBezTo>
                  <a:lnTo>
                    <a:pt x="0" y="578213"/>
                  </a:lnTo>
                  <a:cubicBezTo>
                    <a:pt x="0" y="607482"/>
                    <a:pt x="23793" y="631279"/>
                    <a:pt x="53048" y="631279"/>
                  </a:cubicBezTo>
                  <a:lnTo>
                    <a:pt x="454103" y="631279"/>
                  </a:lnTo>
                  <a:cubicBezTo>
                    <a:pt x="439557" y="613632"/>
                    <a:pt x="429059" y="593008"/>
                    <a:pt x="423352" y="570861"/>
                  </a:cubicBezTo>
                  <a:lnTo>
                    <a:pt x="60413" y="570861"/>
                  </a:lnTo>
                  <a:lnTo>
                    <a:pt x="60413" y="570857"/>
                  </a:lnTo>
                  <a:close/>
                </a:path>
              </a:pathLst>
            </a:custGeom>
            <a:grp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 name="任意多边形: 形状 13">
              <a:extLst>
                <a:ext uri="{FF2B5EF4-FFF2-40B4-BE49-F238E27FC236}">
                  <a16:creationId xmlns:a16="http://schemas.microsoft.com/office/drawing/2014/main" id="{9DFF5F78-939F-45E2-A3BA-68D7164C76EF}"/>
                </a:ext>
              </a:extLst>
            </p:cNvPr>
            <p:cNvSpPr/>
            <p:nvPr/>
          </p:nvSpPr>
          <p:spPr>
            <a:xfrm>
              <a:off x="4635584" y="8587310"/>
              <a:ext cx="630099" cy="457601"/>
            </a:xfrm>
            <a:custGeom>
              <a:avLst/>
              <a:gdLst>
                <a:gd name="connsiteX0" fmla="*/ 622561 w 630099"/>
                <a:gd name="connsiteY0" fmla="*/ 155259 h 457601"/>
                <a:gd name="connsiteX1" fmla="*/ 586033 w 630099"/>
                <a:gd name="connsiteY1" fmla="*/ 155240 h 457601"/>
                <a:gd name="connsiteX2" fmla="*/ 511873 w 630099"/>
                <a:gd name="connsiteY2" fmla="*/ 229388 h 457601"/>
                <a:gd name="connsiteX3" fmla="*/ 509648 w 630099"/>
                <a:gd name="connsiteY3" fmla="*/ 232103 h 457601"/>
                <a:gd name="connsiteX4" fmla="*/ 442871 w 630099"/>
                <a:gd name="connsiteY4" fmla="*/ 212277 h 457601"/>
                <a:gd name="connsiteX5" fmla="*/ 320218 w 630099"/>
                <a:gd name="connsiteY5" fmla="*/ 334930 h 457601"/>
                <a:gd name="connsiteX6" fmla="*/ 442871 w 630099"/>
                <a:gd name="connsiteY6" fmla="*/ 457601 h 457601"/>
                <a:gd name="connsiteX7" fmla="*/ 565528 w 630099"/>
                <a:gd name="connsiteY7" fmla="*/ 334930 h 457601"/>
                <a:gd name="connsiteX8" fmla="*/ 545675 w 630099"/>
                <a:gd name="connsiteY8" fmla="*/ 268117 h 457601"/>
                <a:gd name="connsiteX9" fmla="*/ 548382 w 630099"/>
                <a:gd name="connsiteY9" fmla="*/ 265928 h 457601"/>
                <a:gd name="connsiteX10" fmla="*/ 622542 w 630099"/>
                <a:gd name="connsiteY10" fmla="*/ 191767 h 457601"/>
                <a:gd name="connsiteX11" fmla="*/ 630099 w 630099"/>
                <a:gd name="connsiteY11" fmla="*/ 173517 h 457601"/>
                <a:gd name="connsiteX12" fmla="*/ 622561 w 630099"/>
                <a:gd name="connsiteY12" fmla="*/ 155258 h 457601"/>
                <a:gd name="connsiteX13" fmla="*/ 442871 w 630099"/>
                <a:gd name="connsiteY13" fmla="*/ 418868 h 457601"/>
                <a:gd name="connsiteX14" fmla="*/ 358933 w 630099"/>
                <a:gd name="connsiteY14" fmla="*/ 334930 h 457601"/>
                <a:gd name="connsiteX15" fmla="*/ 442871 w 630099"/>
                <a:gd name="connsiteY15" fmla="*/ 251010 h 457601"/>
                <a:gd name="connsiteX16" fmla="*/ 526791 w 630099"/>
                <a:gd name="connsiteY16" fmla="*/ 334930 h 457601"/>
                <a:gd name="connsiteX17" fmla="*/ 442871 w 630099"/>
                <a:gd name="connsiteY17" fmla="*/ 418868 h 457601"/>
                <a:gd name="connsiteX18" fmla="*/ 203277 w 630099"/>
                <a:gd name="connsiteY18" fmla="*/ 316193 h 457601"/>
                <a:gd name="connsiteX19" fmla="*/ 22587 w 630099"/>
                <a:gd name="connsiteY19" fmla="*/ 316193 h 457601"/>
                <a:gd name="connsiteX20" fmla="*/ 0 w 630099"/>
                <a:gd name="connsiteY20" fmla="*/ 293606 h 457601"/>
                <a:gd name="connsiteX21" fmla="*/ 22587 w 630099"/>
                <a:gd name="connsiteY21" fmla="*/ 271024 h 457601"/>
                <a:gd name="connsiteX22" fmla="*/ 203268 w 630099"/>
                <a:gd name="connsiteY22" fmla="*/ 271024 h 457601"/>
                <a:gd name="connsiteX23" fmla="*/ 225855 w 630099"/>
                <a:gd name="connsiteY23" fmla="*/ 293606 h 457601"/>
                <a:gd name="connsiteX24" fmla="*/ 203277 w 630099"/>
                <a:gd name="connsiteY24" fmla="*/ 316193 h 457601"/>
                <a:gd name="connsiteX25" fmla="*/ 4 w 630099"/>
                <a:gd name="connsiteY25" fmla="*/ 158099 h 457601"/>
                <a:gd name="connsiteX26" fmla="*/ 22596 w 630099"/>
                <a:gd name="connsiteY26" fmla="*/ 135508 h 457601"/>
                <a:gd name="connsiteX27" fmla="*/ 158108 w 630099"/>
                <a:gd name="connsiteY27" fmla="*/ 135508 h 457601"/>
                <a:gd name="connsiteX28" fmla="*/ 180695 w 630099"/>
                <a:gd name="connsiteY28" fmla="*/ 158099 h 457601"/>
                <a:gd name="connsiteX29" fmla="*/ 158108 w 630099"/>
                <a:gd name="connsiteY29" fmla="*/ 180690 h 457601"/>
                <a:gd name="connsiteX30" fmla="*/ 22596 w 630099"/>
                <a:gd name="connsiteY30" fmla="*/ 180690 h 457601"/>
                <a:gd name="connsiteX31" fmla="*/ 4 w 630099"/>
                <a:gd name="connsiteY31" fmla="*/ 158099 h 457601"/>
                <a:gd name="connsiteX32" fmla="*/ 338784 w 630099"/>
                <a:gd name="connsiteY32" fmla="*/ 45174 h 457601"/>
                <a:gd name="connsiteX33" fmla="*/ 22587 w 630099"/>
                <a:gd name="connsiteY33" fmla="*/ 45174 h 457601"/>
                <a:gd name="connsiteX34" fmla="*/ 0 w 630099"/>
                <a:gd name="connsiteY34" fmla="*/ 22587 h 457601"/>
                <a:gd name="connsiteX35" fmla="*/ 22587 w 630099"/>
                <a:gd name="connsiteY35" fmla="*/ 0 h 457601"/>
                <a:gd name="connsiteX36" fmla="*/ 338780 w 630099"/>
                <a:gd name="connsiteY36" fmla="*/ 0 h 457601"/>
                <a:gd name="connsiteX37" fmla="*/ 361367 w 630099"/>
                <a:gd name="connsiteY37" fmla="*/ 22587 h 457601"/>
                <a:gd name="connsiteX38" fmla="*/ 338784 w 630099"/>
                <a:gd name="connsiteY38" fmla="*/ 45174 h 45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30099" h="457601">
                  <a:moveTo>
                    <a:pt x="622561" y="155259"/>
                  </a:moveTo>
                  <a:cubicBezTo>
                    <a:pt x="612471" y="145185"/>
                    <a:pt x="596133" y="145177"/>
                    <a:pt x="586033" y="155240"/>
                  </a:cubicBezTo>
                  <a:lnTo>
                    <a:pt x="511873" y="229388"/>
                  </a:lnTo>
                  <a:cubicBezTo>
                    <a:pt x="511024" y="230245"/>
                    <a:pt x="510354" y="231201"/>
                    <a:pt x="509648" y="232103"/>
                  </a:cubicBezTo>
                  <a:cubicBezTo>
                    <a:pt x="489792" y="219140"/>
                    <a:pt x="466585" y="212249"/>
                    <a:pt x="442871" y="212277"/>
                  </a:cubicBezTo>
                  <a:cubicBezTo>
                    <a:pt x="375124" y="212277"/>
                    <a:pt x="320218" y="267178"/>
                    <a:pt x="320218" y="334930"/>
                  </a:cubicBezTo>
                  <a:cubicBezTo>
                    <a:pt x="320218" y="402659"/>
                    <a:pt x="375128" y="457601"/>
                    <a:pt x="442871" y="457601"/>
                  </a:cubicBezTo>
                  <a:cubicBezTo>
                    <a:pt x="510631" y="457601"/>
                    <a:pt x="565528" y="402659"/>
                    <a:pt x="565528" y="334930"/>
                  </a:cubicBezTo>
                  <a:cubicBezTo>
                    <a:pt x="565528" y="310289"/>
                    <a:pt x="558194" y="287363"/>
                    <a:pt x="545675" y="268117"/>
                  </a:cubicBezTo>
                  <a:cubicBezTo>
                    <a:pt x="546604" y="267420"/>
                    <a:pt x="547529" y="266772"/>
                    <a:pt x="548382" y="265928"/>
                  </a:cubicBezTo>
                  <a:lnTo>
                    <a:pt x="622542" y="191767"/>
                  </a:lnTo>
                  <a:cubicBezTo>
                    <a:pt x="627394" y="186935"/>
                    <a:pt x="630114" y="180365"/>
                    <a:pt x="630099" y="173517"/>
                  </a:cubicBezTo>
                  <a:cubicBezTo>
                    <a:pt x="630124" y="166668"/>
                    <a:pt x="627410" y="160094"/>
                    <a:pt x="622561" y="155258"/>
                  </a:cubicBezTo>
                  <a:close/>
                  <a:moveTo>
                    <a:pt x="442871" y="418868"/>
                  </a:moveTo>
                  <a:cubicBezTo>
                    <a:pt x="396612" y="418868"/>
                    <a:pt x="358933" y="381198"/>
                    <a:pt x="358933" y="334930"/>
                  </a:cubicBezTo>
                  <a:cubicBezTo>
                    <a:pt x="358933" y="288671"/>
                    <a:pt x="396612" y="251010"/>
                    <a:pt x="442871" y="251010"/>
                  </a:cubicBezTo>
                  <a:cubicBezTo>
                    <a:pt x="489139" y="251010"/>
                    <a:pt x="526791" y="288671"/>
                    <a:pt x="526791" y="334930"/>
                  </a:cubicBezTo>
                  <a:cubicBezTo>
                    <a:pt x="526791" y="381198"/>
                    <a:pt x="489152" y="418868"/>
                    <a:pt x="442871" y="418868"/>
                  </a:cubicBezTo>
                  <a:close/>
                  <a:moveTo>
                    <a:pt x="203277" y="316193"/>
                  </a:moveTo>
                  <a:lnTo>
                    <a:pt x="22587" y="316193"/>
                  </a:lnTo>
                  <a:cubicBezTo>
                    <a:pt x="9040" y="316193"/>
                    <a:pt x="0" y="307167"/>
                    <a:pt x="0" y="293606"/>
                  </a:cubicBezTo>
                  <a:cubicBezTo>
                    <a:pt x="0" y="280059"/>
                    <a:pt x="9031" y="271024"/>
                    <a:pt x="22587" y="271024"/>
                  </a:cubicBezTo>
                  <a:lnTo>
                    <a:pt x="203268" y="271024"/>
                  </a:lnTo>
                  <a:cubicBezTo>
                    <a:pt x="216820" y="271024"/>
                    <a:pt x="225855" y="280050"/>
                    <a:pt x="225855" y="293606"/>
                  </a:cubicBezTo>
                  <a:cubicBezTo>
                    <a:pt x="225855" y="307162"/>
                    <a:pt x="216828" y="316193"/>
                    <a:pt x="203277" y="316193"/>
                  </a:cubicBezTo>
                  <a:close/>
                  <a:moveTo>
                    <a:pt x="4" y="158099"/>
                  </a:moveTo>
                  <a:cubicBezTo>
                    <a:pt x="4" y="144548"/>
                    <a:pt x="9036" y="135508"/>
                    <a:pt x="22596" y="135508"/>
                  </a:cubicBezTo>
                  <a:lnTo>
                    <a:pt x="158108" y="135508"/>
                  </a:lnTo>
                  <a:cubicBezTo>
                    <a:pt x="171655" y="135508"/>
                    <a:pt x="180695" y="144534"/>
                    <a:pt x="180695" y="158099"/>
                  </a:cubicBezTo>
                  <a:cubicBezTo>
                    <a:pt x="180695" y="171663"/>
                    <a:pt x="171659" y="180690"/>
                    <a:pt x="158108" y="180690"/>
                  </a:cubicBezTo>
                  <a:lnTo>
                    <a:pt x="22596" y="180690"/>
                  </a:lnTo>
                  <a:cubicBezTo>
                    <a:pt x="9040" y="180690"/>
                    <a:pt x="4" y="171650"/>
                    <a:pt x="4" y="158099"/>
                  </a:cubicBezTo>
                  <a:close/>
                  <a:moveTo>
                    <a:pt x="338784" y="45174"/>
                  </a:moveTo>
                  <a:lnTo>
                    <a:pt x="22587" y="45174"/>
                  </a:lnTo>
                  <a:cubicBezTo>
                    <a:pt x="9040" y="45174"/>
                    <a:pt x="0" y="36138"/>
                    <a:pt x="0" y="22587"/>
                  </a:cubicBezTo>
                  <a:cubicBezTo>
                    <a:pt x="0" y="9036"/>
                    <a:pt x="9031" y="0"/>
                    <a:pt x="22587" y="0"/>
                  </a:cubicBezTo>
                  <a:lnTo>
                    <a:pt x="338780" y="0"/>
                  </a:lnTo>
                  <a:cubicBezTo>
                    <a:pt x="352327" y="0"/>
                    <a:pt x="361367" y="9031"/>
                    <a:pt x="361367" y="22587"/>
                  </a:cubicBezTo>
                  <a:cubicBezTo>
                    <a:pt x="361367" y="36134"/>
                    <a:pt x="352341" y="45174"/>
                    <a:pt x="338784" y="45174"/>
                  </a:cubicBezTo>
                  <a:close/>
                </a:path>
              </a:pathLst>
            </a:custGeom>
            <a:grp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nvGrpSpPr>
          <p:cNvPr id="15" name="图形 57">
            <a:extLst>
              <a:ext uri="{FF2B5EF4-FFF2-40B4-BE49-F238E27FC236}">
                <a16:creationId xmlns:a16="http://schemas.microsoft.com/office/drawing/2014/main" id="{B2BCA11E-1EA3-4C6A-8434-A01E04F2383E}"/>
              </a:ext>
            </a:extLst>
          </p:cNvPr>
          <p:cNvGrpSpPr/>
          <p:nvPr/>
        </p:nvGrpSpPr>
        <p:grpSpPr>
          <a:xfrm>
            <a:off x="10857821" y="5667490"/>
            <a:ext cx="310922" cy="310922"/>
            <a:chOff x="6845300" y="8207024"/>
            <a:chExt cx="893289" cy="893289"/>
          </a:xfrm>
          <a:solidFill>
            <a:schemeClr val="bg1"/>
          </a:solidFill>
        </p:grpSpPr>
        <p:sp>
          <p:nvSpPr>
            <p:cNvPr id="16" name="任意多边形: 形状 15">
              <a:extLst>
                <a:ext uri="{FF2B5EF4-FFF2-40B4-BE49-F238E27FC236}">
                  <a16:creationId xmlns:a16="http://schemas.microsoft.com/office/drawing/2014/main" id="{BA115480-CAB9-462A-B975-3EEF5416A803}"/>
                </a:ext>
              </a:extLst>
            </p:cNvPr>
            <p:cNvSpPr/>
            <p:nvPr/>
          </p:nvSpPr>
          <p:spPr>
            <a:xfrm>
              <a:off x="7069581" y="8263765"/>
              <a:ext cx="613576" cy="646287"/>
            </a:xfrm>
            <a:custGeom>
              <a:avLst/>
              <a:gdLst>
                <a:gd name="connsiteX0" fmla="*/ 249929 w 613576"/>
                <a:gd name="connsiteY0" fmla="*/ 221190 h 646287"/>
                <a:gd name="connsiteX1" fmla="*/ 27479 w 613576"/>
                <a:gd name="connsiteY1" fmla="*/ 221190 h 646287"/>
                <a:gd name="connsiteX2" fmla="*/ 0 w 613576"/>
                <a:gd name="connsiteY2" fmla="*/ 193711 h 646287"/>
                <a:gd name="connsiteX3" fmla="*/ 27479 w 613576"/>
                <a:gd name="connsiteY3" fmla="*/ 166232 h 646287"/>
                <a:gd name="connsiteX4" fmla="*/ 249929 w 613576"/>
                <a:gd name="connsiteY4" fmla="*/ 166232 h 646287"/>
                <a:gd name="connsiteX5" fmla="*/ 277408 w 613576"/>
                <a:gd name="connsiteY5" fmla="*/ 193711 h 646287"/>
                <a:gd name="connsiteX6" fmla="*/ 249929 w 613576"/>
                <a:gd name="connsiteY6" fmla="*/ 221190 h 646287"/>
                <a:gd name="connsiteX7" fmla="*/ 140362 w 613576"/>
                <a:gd name="connsiteY7" fmla="*/ 387373 h 646287"/>
                <a:gd name="connsiteX8" fmla="*/ 27479 w 613576"/>
                <a:gd name="connsiteY8" fmla="*/ 387373 h 646287"/>
                <a:gd name="connsiteX9" fmla="*/ 0 w 613576"/>
                <a:gd name="connsiteY9" fmla="*/ 359894 h 646287"/>
                <a:gd name="connsiteX10" fmla="*/ 27479 w 613576"/>
                <a:gd name="connsiteY10" fmla="*/ 332415 h 646287"/>
                <a:gd name="connsiteX11" fmla="*/ 140362 w 613576"/>
                <a:gd name="connsiteY11" fmla="*/ 332415 h 646287"/>
                <a:gd name="connsiteX12" fmla="*/ 167841 w 613576"/>
                <a:gd name="connsiteY12" fmla="*/ 359894 h 646287"/>
                <a:gd name="connsiteX13" fmla="*/ 140362 w 613576"/>
                <a:gd name="connsiteY13" fmla="*/ 387373 h 646287"/>
                <a:gd name="connsiteX14" fmla="*/ 195407 w 613576"/>
                <a:gd name="connsiteY14" fmla="*/ 646288 h 646287"/>
                <a:gd name="connsiteX15" fmla="*/ 175953 w 613576"/>
                <a:gd name="connsiteY15" fmla="*/ 640705 h 646287"/>
                <a:gd name="connsiteX16" fmla="*/ 158855 w 613576"/>
                <a:gd name="connsiteY16" fmla="*/ 609823 h 646287"/>
                <a:gd name="connsiteX17" fmla="*/ 158681 w 613576"/>
                <a:gd name="connsiteY17" fmla="*/ 526775 h 646287"/>
                <a:gd name="connsiteX18" fmla="*/ 166183 w 613576"/>
                <a:gd name="connsiteY18" fmla="*/ 500517 h 646287"/>
                <a:gd name="connsiteX19" fmla="*/ 465662 w 613576"/>
                <a:gd name="connsiteY19" fmla="*/ 23079 h 646287"/>
                <a:gd name="connsiteX20" fmla="*/ 533531 w 613576"/>
                <a:gd name="connsiteY20" fmla="*/ 7551 h 646287"/>
                <a:gd name="connsiteX21" fmla="*/ 590495 w 613576"/>
                <a:gd name="connsiteY21" fmla="*/ 43318 h 646287"/>
                <a:gd name="connsiteX22" fmla="*/ 612304 w 613576"/>
                <a:gd name="connsiteY22" fmla="*/ 74024 h 646287"/>
                <a:gd name="connsiteX23" fmla="*/ 606023 w 613576"/>
                <a:gd name="connsiteY23" fmla="*/ 111187 h 646287"/>
                <a:gd name="connsiteX24" fmla="*/ 306545 w 613576"/>
                <a:gd name="connsiteY24" fmla="*/ 588451 h 646287"/>
                <a:gd name="connsiteX25" fmla="*/ 286132 w 613576"/>
                <a:gd name="connsiteY25" fmla="*/ 606683 h 646287"/>
                <a:gd name="connsiteX26" fmla="*/ 211197 w 613576"/>
                <a:gd name="connsiteY26" fmla="*/ 642624 h 646287"/>
                <a:gd name="connsiteX27" fmla="*/ 195407 w 613576"/>
                <a:gd name="connsiteY27" fmla="*/ 646288 h 646287"/>
                <a:gd name="connsiteX28" fmla="*/ 214424 w 613576"/>
                <a:gd name="connsiteY28" fmla="*/ 528433 h 646287"/>
                <a:gd name="connsiteX29" fmla="*/ 214511 w 613576"/>
                <a:gd name="connsiteY29" fmla="*/ 579117 h 646287"/>
                <a:gd name="connsiteX30" fmla="*/ 260223 w 613576"/>
                <a:gd name="connsiteY30" fmla="*/ 557220 h 646287"/>
                <a:gd name="connsiteX31" fmla="*/ 555165 w 613576"/>
                <a:gd name="connsiteY31" fmla="*/ 87022 h 646287"/>
                <a:gd name="connsiteX32" fmla="*/ 509367 w 613576"/>
                <a:gd name="connsiteY32" fmla="*/ 58322 h 646287"/>
                <a:gd name="connsiteX33" fmla="*/ 214424 w 613576"/>
                <a:gd name="connsiteY33" fmla="*/ 528433 h 64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13576" h="646287">
                  <a:moveTo>
                    <a:pt x="249929" y="221190"/>
                  </a:moveTo>
                  <a:lnTo>
                    <a:pt x="27479" y="221190"/>
                  </a:lnTo>
                  <a:cubicBezTo>
                    <a:pt x="12300" y="221190"/>
                    <a:pt x="0" y="208890"/>
                    <a:pt x="0" y="193711"/>
                  </a:cubicBezTo>
                  <a:cubicBezTo>
                    <a:pt x="0" y="178532"/>
                    <a:pt x="12300" y="166232"/>
                    <a:pt x="27479" y="166232"/>
                  </a:cubicBezTo>
                  <a:lnTo>
                    <a:pt x="249929" y="166232"/>
                  </a:lnTo>
                  <a:cubicBezTo>
                    <a:pt x="265108" y="166232"/>
                    <a:pt x="277408" y="178532"/>
                    <a:pt x="277408" y="193711"/>
                  </a:cubicBezTo>
                  <a:cubicBezTo>
                    <a:pt x="277408" y="208890"/>
                    <a:pt x="265108" y="221190"/>
                    <a:pt x="249929" y="221190"/>
                  </a:cubicBezTo>
                  <a:close/>
                  <a:moveTo>
                    <a:pt x="140362" y="387373"/>
                  </a:moveTo>
                  <a:lnTo>
                    <a:pt x="27479" y="387373"/>
                  </a:lnTo>
                  <a:cubicBezTo>
                    <a:pt x="12300" y="387373"/>
                    <a:pt x="0" y="375073"/>
                    <a:pt x="0" y="359894"/>
                  </a:cubicBezTo>
                  <a:cubicBezTo>
                    <a:pt x="0" y="344715"/>
                    <a:pt x="12300" y="332415"/>
                    <a:pt x="27479" y="332415"/>
                  </a:cubicBezTo>
                  <a:lnTo>
                    <a:pt x="140362" y="332415"/>
                  </a:lnTo>
                  <a:cubicBezTo>
                    <a:pt x="155540" y="332415"/>
                    <a:pt x="167841" y="344715"/>
                    <a:pt x="167841" y="359894"/>
                  </a:cubicBezTo>
                  <a:cubicBezTo>
                    <a:pt x="167841" y="375073"/>
                    <a:pt x="155540" y="387373"/>
                    <a:pt x="140362" y="387373"/>
                  </a:cubicBezTo>
                  <a:close/>
                  <a:moveTo>
                    <a:pt x="195407" y="646288"/>
                  </a:moveTo>
                  <a:cubicBezTo>
                    <a:pt x="188690" y="646288"/>
                    <a:pt x="181973" y="644368"/>
                    <a:pt x="175953" y="640705"/>
                  </a:cubicBezTo>
                  <a:cubicBezTo>
                    <a:pt x="165224" y="633987"/>
                    <a:pt x="158855" y="622472"/>
                    <a:pt x="158855" y="609823"/>
                  </a:cubicBezTo>
                  <a:lnTo>
                    <a:pt x="158681" y="526775"/>
                  </a:lnTo>
                  <a:cubicBezTo>
                    <a:pt x="158681" y="517441"/>
                    <a:pt x="161298" y="508369"/>
                    <a:pt x="166183" y="500517"/>
                  </a:cubicBezTo>
                  <a:lnTo>
                    <a:pt x="465662" y="23079"/>
                  </a:lnTo>
                  <a:cubicBezTo>
                    <a:pt x="480056" y="49"/>
                    <a:pt x="510588" y="-6930"/>
                    <a:pt x="533531" y="7551"/>
                  </a:cubicBezTo>
                  <a:lnTo>
                    <a:pt x="590495" y="43318"/>
                  </a:lnTo>
                  <a:cubicBezTo>
                    <a:pt x="601662" y="50296"/>
                    <a:pt x="609426" y="61201"/>
                    <a:pt x="612304" y="74024"/>
                  </a:cubicBezTo>
                  <a:cubicBezTo>
                    <a:pt x="615270" y="86848"/>
                    <a:pt x="613002" y="100020"/>
                    <a:pt x="606023" y="111187"/>
                  </a:cubicBezTo>
                  <a:lnTo>
                    <a:pt x="306545" y="588451"/>
                  </a:lnTo>
                  <a:cubicBezTo>
                    <a:pt x="301572" y="596302"/>
                    <a:pt x="294506" y="602670"/>
                    <a:pt x="286132" y="606683"/>
                  </a:cubicBezTo>
                  <a:lnTo>
                    <a:pt x="211197" y="642624"/>
                  </a:lnTo>
                  <a:cubicBezTo>
                    <a:pt x="206137" y="645066"/>
                    <a:pt x="200728" y="646288"/>
                    <a:pt x="195407" y="646288"/>
                  </a:cubicBezTo>
                  <a:close/>
                  <a:moveTo>
                    <a:pt x="214424" y="528433"/>
                  </a:moveTo>
                  <a:lnTo>
                    <a:pt x="214511" y="579117"/>
                  </a:lnTo>
                  <a:lnTo>
                    <a:pt x="260223" y="557220"/>
                  </a:lnTo>
                  <a:lnTo>
                    <a:pt x="555165" y="87022"/>
                  </a:lnTo>
                  <a:lnTo>
                    <a:pt x="509367" y="58322"/>
                  </a:lnTo>
                  <a:lnTo>
                    <a:pt x="214424" y="528433"/>
                  </a:lnTo>
                  <a:close/>
                </a:path>
              </a:pathLst>
            </a:custGeom>
            <a:grp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 name="任意多边形: 形状 16">
              <a:extLst>
                <a:ext uri="{FF2B5EF4-FFF2-40B4-BE49-F238E27FC236}">
                  <a16:creationId xmlns:a16="http://schemas.microsoft.com/office/drawing/2014/main" id="{3BE240CD-9A2A-45CC-8C81-FFFC591B72B6}"/>
                </a:ext>
              </a:extLst>
            </p:cNvPr>
            <p:cNvSpPr/>
            <p:nvPr/>
          </p:nvSpPr>
          <p:spPr>
            <a:xfrm>
              <a:off x="6902875" y="8264599"/>
              <a:ext cx="755195" cy="779098"/>
            </a:xfrm>
            <a:custGeom>
              <a:avLst/>
              <a:gdLst>
                <a:gd name="connsiteX0" fmla="*/ 699278 w 755195"/>
                <a:gd name="connsiteY0" fmla="*/ 332890 h 779098"/>
                <a:gd name="connsiteX1" fmla="*/ 699278 w 755195"/>
                <a:gd name="connsiteY1" fmla="*/ 718033 h 779098"/>
                <a:gd name="connsiteX2" fmla="*/ 694131 w 755195"/>
                <a:gd name="connsiteY2" fmla="*/ 723180 h 779098"/>
                <a:gd name="connsiteX3" fmla="*/ 60977 w 755195"/>
                <a:gd name="connsiteY3" fmla="*/ 723180 h 779098"/>
                <a:gd name="connsiteX4" fmla="*/ 55831 w 755195"/>
                <a:gd name="connsiteY4" fmla="*/ 718033 h 779098"/>
                <a:gd name="connsiteX5" fmla="*/ 55831 w 755195"/>
                <a:gd name="connsiteY5" fmla="*/ 60977 h 779098"/>
                <a:gd name="connsiteX6" fmla="*/ 60977 w 755195"/>
                <a:gd name="connsiteY6" fmla="*/ 55831 h 779098"/>
                <a:gd name="connsiteX7" fmla="*/ 528733 w 755195"/>
                <a:gd name="connsiteY7" fmla="*/ 55831 h 779098"/>
                <a:gd name="connsiteX8" fmla="*/ 556648 w 755195"/>
                <a:gd name="connsiteY8" fmla="*/ 27915 h 779098"/>
                <a:gd name="connsiteX9" fmla="*/ 528733 w 755195"/>
                <a:gd name="connsiteY9" fmla="*/ 0 h 779098"/>
                <a:gd name="connsiteX10" fmla="*/ 60977 w 755195"/>
                <a:gd name="connsiteY10" fmla="*/ 0 h 779098"/>
                <a:gd name="connsiteX11" fmla="*/ 0 w 755195"/>
                <a:gd name="connsiteY11" fmla="*/ 60977 h 779098"/>
                <a:gd name="connsiteX12" fmla="*/ 0 w 755195"/>
                <a:gd name="connsiteY12" fmla="*/ 718121 h 779098"/>
                <a:gd name="connsiteX13" fmla="*/ 60977 w 755195"/>
                <a:gd name="connsiteY13" fmla="*/ 779098 h 779098"/>
                <a:gd name="connsiteX14" fmla="*/ 694218 w 755195"/>
                <a:gd name="connsiteY14" fmla="*/ 779098 h 779098"/>
                <a:gd name="connsiteX15" fmla="*/ 755196 w 755195"/>
                <a:gd name="connsiteY15" fmla="*/ 718121 h 779098"/>
                <a:gd name="connsiteX16" fmla="*/ 755196 w 755195"/>
                <a:gd name="connsiteY16" fmla="*/ 332890 h 779098"/>
                <a:gd name="connsiteX17" fmla="*/ 727280 w 755195"/>
                <a:gd name="connsiteY17" fmla="*/ 304974 h 779098"/>
                <a:gd name="connsiteX18" fmla="*/ 699278 w 755195"/>
                <a:gd name="connsiteY18" fmla="*/ 332890 h 77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5195" h="779098">
                  <a:moveTo>
                    <a:pt x="699278" y="332890"/>
                  </a:moveTo>
                  <a:lnTo>
                    <a:pt x="699278" y="718033"/>
                  </a:lnTo>
                  <a:cubicBezTo>
                    <a:pt x="699278" y="720825"/>
                    <a:pt x="697010" y="723180"/>
                    <a:pt x="694131" y="723180"/>
                  </a:cubicBezTo>
                  <a:lnTo>
                    <a:pt x="60977" y="723180"/>
                  </a:lnTo>
                  <a:cubicBezTo>
                    <a:pt x="58186" y="723180"/>
                    <a:pt x="55831" y="720912"/>
                    <a:pt x="55831" y="718033"/>
                  </a:cubicBezTo>
                  <a:lnTo>
                    <a:pt x="55831" y="60977"/>
                  </a:lnTo>
                  <a:cubicBezTo>
                    <a:pt x="55831" y="58186"/>
                    <a:pt x="58099" y="55831"/>
                    <a:pt x="60977" y="55831"/>
                  </a:cubicBezTo>
                  <a:lnTo>
                    <a:pt x="528733" y="55831"/>
                  </a:lnTo>
                  <a:cubicBezTo>
                    <a:pt x="544174" y="55831"/>
                    <a:pt x="556648" y="43356"/>
                    <a:pt x="556648" y="27915"/>
                  </a:cubicBezTo>
                  <a:cubicBezTo>
                    <a:pt x="556648" y="12475"/>
                    <a:pt x="544174" y="0"/>
                    <a:pt x="528733" y="0"/>
                  </a:cubicBezTo>
                  <a:lnTo>
                    <a:pt x="60977" y="0"/>
                  </a:lnTo>
                  <a:cubicBezTo>
                    <a:pt x="27305" y="0"/>
                    <a:pt x="0" y="27305"/>
                    <a:pt x="0" y="60977"/>
                  </a:cubicBezTo>
                  <a:lnTo>
                    <a:pt x="0" y="718121"/>
                  </a:lnTo>
                  <a:cubicBezTo>
                    <a:pt x="0" y="751793"/>
                    <a:pt x="27305" y="779098"/>
                    <a:pt x="60977" y="779098"/>
                  </a:cubicBezTo>
                  <a:lnTo>
                    <a:pt x="694218" y="779098"/>
                  </a:lnTo>
                  <a:cubicBezTo>
                    <a:pt x="727891" y="779098"/>
                    <a:pt x="755196" y="751793"/>
                    <a:pt x="755196" y="718121"/>
                  </a:cubicBezTo>
                  <a:lnTo>
                    <a:pt x="755196" y="332890"/>
                  </a:lnTo>
                  <a:cubicBezTo>
                    <a:pt x="755196" y="317449"/>
                    <a:pt x="742721" y="304974"/>
                    <a:pt x="727280" y="304974"/>
                  </a:cubicBezTo>
                  <a:cubicBezTo>
                    <a:pt x="711752" y="304974"/>
                    <a:pt x="699278" y="317449"/>
                    <a:pt x="699278" y="332890"/>
                  </a:cubicBezTo>
                  <a:close/>
                </a:path>
              </a:pathLst>
            </a:custGeom>
            <a:grp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
        <p:nvSpPr>
          <p:cNvPr id="18" name="图形 58">
            <a:extLst>
              <a:ext uri="{FF2B5EF4-FFF2-40B4-BE49-F238E27FC236}">
                <a16:creationId xmlns:a16="http://schemas.microsoft.com/office/drawing/2014/main" id="{F63198E6-55EE-463D-A33B-C98254E12C04}"/>
              </a:ext>
            </a:extLst>
          </p:cNvPr>
          <p:cNvSpPr/>
          <p:nvPr/>
        </p:nvSpPr>
        <p:spPr>
          <a:xfrm>
            <a:off x="976233" y="1709493"/>
            <a:ext cx="392942" cy="265946"/>
          </a:xfrm>
          <a:custGeom>
            <a:avLst/>
            <a:gdLst>
              <a:gd name="connsiteX0" fmla="*/ 455961 w 857606"/>
              <a:gd name="connsiteY0" fmla="*/ 5001 h 580433"/>
              <a:gd name="connsiteX1" fmla="*/ 849894 w 857606"/>
              <a:gd name="connsiteY1" fmla="*/ 182420 h 580433"/>
              <a:gd name="connsiteX2" fmla="*/ 856450 w 857606"/>
              <a:gd name="connsiteY2" fmla="*/ 199725 h 580433"/>
              <a:gd name="connsiteX3" fmla="*/ 849845 w 857606"/>
              <a:gd name="connsiteY3" fmla="*/ 206304 h 580433"/>
              <a:gd name="connsiteX4" fmla="*/ 797705 w 857606"/>
              <a:gd name="connsiteY4" fmla="*/ 229530 h 580433"/>
              <a:gd name="connsiteX5" fmla="*/ 797705 w 857606"/>
              <a:gd name="connsiteY5" fmla="*/ 378164 h 580433"/>
              <a:gd name="connsiteX6" fmla="*/ 773716 w 857606"/>
              <a:gd name="connsiteY6" fmla="*/ 402153 h 580433"/>
              <a:gd name="connsiteX7" fmla="*/ 749726 w 857606"/>
              <a:gd name="connsiteY7" fmla="*/ 378164 h 580433"/>
              <a:gd name="connsiteX8" fmla="*/ 749726 w 857606"/>
              <a:gd name="connsiteY8" fmla="*/ 250903 h 580433"/>
              <a:gd name="connsiteX9" fmla="*/ 681246 w 857606"/>
              <a:gd name="connsiteY9" fmla="*/ 281408 h 580433"/>
              <a:gd name="connsiteX10" fmla="*/ 681246 w 857606"/>
              <a:gd name="connsiteY10" fmla="*/ 295609 h 580433"/>
              <a:gd name="connsiteX11" fmla="*/ 681683 w 857606"/>
              <a:gd name="connsiteY11" fmla="*/ 295609 h 580433"/>
              <a:gd name="connsiteX12" fmla="*/ 681683 w 857606"/>
              <a:gd name="connsiteY12" fmla="*/ 331376 h 580433"/>
              <a:gd name="connsiteX13" fmla="*/ 681246 w 857606"/>
              <a:gd name="connsiteY13" fmla="*/ 342168 h 580433"/>
              <a:gd name="connsiteX14" fmla="*/ 681246 w 857606"/>
              <a:gd name="connsiteY14" fmla="*/ 453070 h 580433"/>
              <a:gd name="connsiteX15" fmla="*/ 553883 w 857606"/>
              <a:gd name="connsiteY15" fmla="*/ 580433 h 580433"/>
              <a:gd name="connsiteX16" fmla="*/ 305262 w 857606"/>
              <a:gd name="connsiteY16" fmla="*/ 580433 h 580433"/>
              <a:gd name="connsiteX17" fmla="*/ 177899 w 857606"/>
              <a:gd name="connsiteY17" fmla="*/ 453070 h 580433"/>
              <a:gd name="connsiteX18" fmla="*/ 177899 w 857606"/>
              <a:gd name="connsiteY18" fmla="*/ 282463 h 580433"/>
              <a:gd name="connsiteX19" fmla="*/ 7750 w 857606"/>
              <a:gd name="connsiteY19" fmla="*/ 206429 h 580433"/>
              <a:gd name="connsiteX20" fmla="*/ 1142 w 857606"/>
              <a:gd name="connsiteY20" fmla="*/ 189143 h 580433"/>
              <a:gd name="connsiteX21" fmla="*/ 7798 w 857606"/>
              <a:gd name="connsiteY21" fmla="*/ 182513 h 580433"/>
              <a:gd name="connsiteX22" fmla="*/ 409751 w 857606"/>
              <a:gd name="connsiteY22" fmla="*/ 4840 h 580433"/>
              <a:gd name="connsiteX23" fmla="*/ 455960 w 857606"/>
              <a:gd name="connsiteY23" fmla="*/ 5002 h 580433"/>
              <a:gd name="connsiteX24" fmla="*/ 226312 w 857606"/>
              <a:gd name="connsiteY24" fmla="*/ 433056 h 580433"/>
              <a:gd name="connsiteX25" fmla="*/ 226314 w 857606"/>
              <a:gd name="connsiteY25" fmla="*/ 451761 h 580433"/>
              <a:gd name="connsiteX26" fmla="*/ 297521 w 857606"/>
              <a:gd name="connsiteY26" fmla="*/ 524156 h 580433"/>
              <a:gd name="connsiteX27" fmla="*/ 298719 w 857606"/>
              <a:gd name="connsiteY27" fmla="*/ 524167 h 580433"/>
              <a:gd name="connsiteX28" fmla="*/ 560425 w 857606"/>
              <a:gd name="connsiteY28" fmla="*/ 524167 h 580433"/>
              <a:gd name="connsiteX29" fmla="*/ 632820 w 857606"/>
              <a:gd name="connsiteY29" fmla="*/ 452958 h 580433"/>
              <a:gd name="connsiteX30" fmla="*/ 632830 w 857606"/>
              <a:gd name="connsiteY30" fmla="*/ 451761 h 580433"/>
              <a:gd name="connsiteX31" fmla="*/ 632832 w 857606"/>
              <a:gd name="connsiteY31" fmla="*/ 433770 h 580433"/>
              <a:gd name="connsiteX32" fmla="*/ 549956 w 857606"/>
              <a:gd name="connsiteY32" fmla="*/ 463102 h 580433"/>
              <a:gd name="connsiteX33" fmla="*/ 310060 w 857606"/>
              <a:gd name="connsiteY33" fmla="*/ 463102 h 580433"/>
              <a:gd name="connsiteX34" fmla="*/ 226313 w 857606"/>
              <a:gd name="connsiteY34" fmla="*/ 433056 h 580433"/>
              <a:gd name="connsiteX35" fmla="*/ 773716 w 857606"/>
              <a:gd name="connsiteY35" fmla="*/ 423846 h 580433"/>
              <a:gd name="connsiteX36" fmla="*/ 802067 w 857606"/>
              <a:gd name="connsiteY36" fmla="*/ 452198 h 580433"/>
              <a:gd name="connsiteX37" fmla="*/ 773716 w 857606"/>
              <a:gd name="connsiteY37" fmla="*/ 480549 h 580433"/>
              <a:gd name="connsiteX38" fmla="*/ 745364 w 857606"/>
              <a:gd name="connsiteY38" fmla="*/ 452198 h 580433"/>
              <a:gd name="connsiteX39" fmla="*/ 773716 w 857606"/>
              <a:gd name="connsiteY39" fmla="*/ 423846 h 580433"/>
              <a:gd name="connsiteX40" fmla="*/ 625416 w 857606"/>
              <a:gd name="connsiteY40" fmla="*/ 306279 h 580433"/>
              <a:gd name="connsiteX41" fmla="*/ 449327 w 857606"/>
              <a:gd name="connsiteY41" fmla="*/ 384721 h 580433"/>
              <a:gd name="connsiteX42" fmla="*/ 406674 w 857606"/>
              <a:gd name="connsiteY42" fmla="*/ 384696 h 580433"/>
              <a:gd name="connsiteX43" fmla="*/ 234602 w 857606"/>
              <a:gd name="connsiteY43" fmla="*/ 307802 h 580433"/>
              <a:gd name="connsiteX44" fmla="*/ 234602 w 857606"/>
              <a:gd name="connsiteY44" fmla="*/ 347281 h 580433"/>
              <a:gd name="connsiteX45" fmla="*/ 308384 w 857606"/>
              <a:gd name="connsiteY45" fmla="*/ 422292 h 580433"/>
              <a:gd name="connsiteX46" fmla="*/ 309624 w 857606"/>
              <a:gd name="connsiteY46" fmla="*/ 422303 h 580433"/>
              <a:gd name="connsiteX47" fmla="*/ 550393 w 857606"/>
              <a:gd name="connsiteY47" fmla="*/ 422303 h 580433"/>
              <a:gd name="connsiteX48" fmla="*/ 625405 w 857606"/>
              <a:gd name="connsiteY48" fmla="*/ 348521 h 580433"/>
              <a:gd name="connsiteX49" fmla="*/ 625416 w 857606"/>
              <a:gd name="connsiteY49" fmla="*/ 347281 h 580433"/>
              <a:gd name="connsiteX50" fmla="*/ 625416 w 857606"/>
              <a:gd name="connsiteY50" fmla="*/ 306279 h 580433"/>
              <a:gd name="connsiteX51" fmla="*/ 398443 w 857606"/>
              <a:gd name="connsiteY51" fmla="*/ 63230 h 580433"/>
              <a:gd name="connsiteX52" fmla="*/ 397788 w 857606"/>
              <a:gd name="connsiteY52" fmla="*/ 63497 h 580433"/>
              <a:gd name="connsiteX53" fmla="*/ 93612 w 857606"/>
              <a:gd name="connsiteY53" fmla="*/ 188869 h 580433"/>
              <a:gd name="connsiteX54" fmla="*/ 86407 w 857606"/>
              <a:gd name="connsiteY54" fmla="*/ 196214 h 580433"/>
              <a:gd name="connsiteX55" fmla="*/ 93582 w 857606"/>
              <a:gd name="connsiteY55" fmla="*/ 213053 h 580433"/>
              <a:gd name="connsiteX56" fmla="*/ 93846 w 857606"/>
              <a:gd name="connsiteY56" fmla="*/ 213159 h 580433"/>
              <a:gd name="connsiteX57" fmla="*/ 396003 w 857606"/>
              <a:gd name="connsiteY57" fmla="*/ 330953 h 580433"/>
              <a:gd name="connsiteX58" fmla="*/ 459552 w 857606"/>
              <a:gd name="connsiteY58" fmla="*/ 330883 h 580433"/>
              <a:gd name="connsiteX59" fmla="*/ 460196 w 857606"/>
              <a:gd name="connsiteY59" fmla="*/ 330627 h 580433"/>
              <a:gd name="connsiteX60" fmla="*/ 753153 w 857606"/>
              <a:gd name="connsiteY60" fmla="*/ 212987 h 580433"/>
              <a:gd name="connsiteX61" fmla="*/ 760283 w 857606"/>
              <a:gd name="connsiteY61" fmla="*/ 206049 h 580433"/>
              <a:gd name="connsiteX62" fmla="*/ 753744 w 857606"/>
              <a:gd name="connsiteY62" fmla="*/ 188956 h 580433"/>
              <a:gd name="connsiteX63" fmla="*/ 753481 w 857606"/>
              <a:gd name="connsiteY63" fmla="*/ 188839 h 580433"/>
              <a:gd name="connsiteX64" fmla="*/ 465724 w 857606"/>
              <a:gd name="connsiteY64" fmla="*/ 64110 h 580433"/>
              <a:gd name="connsiteX65" fmla="*/ 398442 w 857606"/>
              <a:gd name="connsiteY65" fmla="*/ 63230 h 58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57606" h="580433">
                <a:moveTo>
                  <a:pt x="455961" y="5001"/>
                </a:moveTo>
                <a:lnTo>
                  <a:pt x="849894" y="182420"/>
                </a:lnTo>
                <a:cubicBezTo>
                  <a:pt x="856485" y="185389"/>
                  <a:pt x="859416" y="193136"/>
                  <a:pt x="856450" y="199725"/>
                </a:cubicBezTo>
                <a:cubicBezTo>
                  <a:pt x="855131" y="202655"/>
                  <a:pt x="852780" y="204996"/>
                  <a:pt x="849845" y="206304"/>
                </a:cubicBezTo>
                <a:lnTo>
                  <a:pt x="797705" y="229530"/>
                </a:lnTo>
                <a:lnTo>
                  <a:pt x="797705" y="378164"/>
                </a:lnTo>
                <a:cubicBezTo>
                  <a:pt x="797705" y="391413"/>
                  <a:pt x="786965" y="402153"/>
                  <a:pt x="773716" y="402153"/>
                </a:cubicBezTo>
                <a:cubicBezTo>
                  <a:pt x="760466" y="402153"/>
                  <a:pt x="749726" y="391413"/>
                  <a:pt x="749726" y="378164"/>
                </a:cubicBezTo>
                <a:lnTo>
                  <a:pt x="749726" y="250903"/>
                </a:lnTo>
                <a:lnTo>
                  <a:pt x="681246" y="281408"/>
                </a:lnTo>
                <a:lnTo>
                  <a:pt x="681246" y="295609"/>
                </a:lnTo>
                <a:lnTo>
                  <a:pt x="681683" y="295609"/>
                </a:lnTo>
                <a:lnTo>
                  <a:pt x="681683" y="331376"/>
                </a:lnTo>
                <a:cubicBezTo>
                  <a:pt x="681683" y="335010"/>
                  <a:pt x="681535" y="338609"/>
                  <a:pt x="681246" y="342168"/>
                </a:cubicBezTo>
                <a:lnTo>
                  <a:pt x="681246" y="453070"/>
                </a:lnTo>
                <a:cubicBezTo>
                  <a:pt x="681246" y="523410"/>
                  <a:pt x="624224" y="580433"/>
                  <a:pt x="553883" y="580433"/>
                </a:cubicBezTo>
                <a:lnTo>
                  <a:pt x="305262" y="580433"/>
                </a:lnTo>
                <a:cubicBezTo>
                  <a:pt x="234921" y="580433"/>
                  <a:pt x="177899" y="523410"/>
                  <a:pt x="177899" y="453070"/>
                </a:cubicBezTo>
                <a:lnTo>
                  <a:pt x="177899" y="282463"/>
                </a:lnTo>
                <a:lnTo>
                  <a:pt x="7750" y="206429"/>
                </a:lnTo>
                <a:cubicBezTo>
                  <a:pt x="1152" y="203480"/>
                  <a:pt x="-1807" y="195742"/>
                  <a:pt x="1142" y="189143"/>
                </a:cubicBezTo>
                <a:cubicBezTo>
                  <a:pt x="2463" y="186186"/>
                  <a:pt x="4835" y="183824"/>
                  <a:pt x="7798" y="182513"/>
                </a:cubicBezTo>
                <a:lnTo>
                  <a:pt x="409751" y="4840"/>
                </a:lnTo>
                <a:cubicBezTo>
                  <a:pt x="424478" y="-1669"/>
                  <a:pt x="441279" y="-1611"/>
                  <a:pt x="455960" y="5002"/>
                </a:cubicBezTo>
                <a:close/>
                <a:moveTo>
                  <a:pt x="226312" y="433056"/>
                </a:moveTo>
                <a:lnTo>
                  <a:pt x="226314" y="451761"/>
                </a:lnTo>
                <a:cubicBezTo>
                  <a:pt x="226314" y="491349"/>
                  <a:pt x="258085" y="523518"/>
                  <a:pt x="297521" y="524156"/>
                </a:cubicBezTo>
                <a:lnTo>
                  <a:pt x="298719" y="524167"/>
                </a:lnTo>
                <a:lnTo>
                  <a:pt x="560425" y="524167"/>
                </a:lnTo>
                <a:cubicBezTo>
                  <a:pt x="600013" y="524167"/>
                  <a:pt x="632181" y="492395"/>
                  <a:pt x="632820" y="452958"/>
                </a:cubicBezTo>
                <a:lnTo>
                  <a:pt x="632830" y="451761"/>
                </a:lnTo>
                <a:lnTo>
                  <a:pt x="632832" y="433770"/>
                </a:lnTo>
                <a:cubicBezTo>
                  <a:pt x="610197" y="452112"/>
                  <a:pt x="581360" y="463102"/>
                  <a:pt x="549956" y="463102"/>
                </a:cubicBezTo>
                <a:lnTo>
                  <a:pt x="310060" y="463102"/>
                </a:lnTo>
                <a:cubicBezTo>
                  <a:pt x="278252" y="463102"/>
                  <a:pt x="249077" y="451827"/>
                  <a:pt x="226313" y="433056"/>
                </a:cubicBezTo>
                <a:close/>
                <a:moveTo>
                  <a:pt x="773716" y="423846"/>
                </a:moveTo>
                <a:cubicBezTo>
                  <a:pt x="789374" y="423846"/>
                  <a:pt x="802067" y="436539"/>
                  <a:pt x="802067" y="452198"/>
                </a:cubicBezTo>
                <a:cubicBezTo>
                  <a:pt x="802067" y="467855"/>
                  <a:pt x="789374" y="480549"/>
                  <a:pt x="773716" y="480549"/>
                </a:cubicBezTo>
                <a:cubicBezTo>
                  <a:pt x="758057" y="480549"/>
                  <a:pt x="745364" y="467855"/>
                  <a:pt x="745364" y="452198"/>
                </a:cubicBezTo>
                <a:cubicBezTo>
                  <a:pt x="745364" y="436539"/>
                  <a:pt x="758057" y="423846"/>
                  <a:pt x="773716" y="423846"/>
                </a:cubicBezTo>
                <a:close/>
                <a:moveTo>
                  <a:pt x="625416" y="306279"/>
                </a:moveTo>
                <a:lnTo>
                  <a:pt x="449327" y="384721"/>
                </a:lnTo>
                <a:cubicBezTo>
                  <a:pt x="435751" y="390769"/>
                  <a:pt x="420244" y="390760"/>
                  <a:pt x="406674" y="384696"/>
                </a:cubicBezTo>
                <a:lnTo>
                  <a:pt x="234602" y="307802"/>
                </a:lnTo>
                <a:lnTo>
                  <a:pt x="234602" y="347281"/>
                </a:lnTo>
                <a:cubicBezTo>
                  <a:pt x="234602" y="388300"/>
                  <a:pt x="267522" y="421630"/>
                  <a:pt x="308384" y="422292"/>
                </a:cubicBezTo>
                <a:lnTo>
                  <a:pt x="309624" y="422303"/>
                </a:lnTo>
                <a:lnTo>
                  <a:pt x="550393" y="422303"/>
                </a:lnTo>
                <a:cubicBezTo>
                  <a:pt x="591413" y="422303"/>
                  <a:pt x="624743" y="389383"/>
                  <a:pt x="625405" y="348521"/>
                </a:cubicBezTo>
                <a:lnTo>
                  <a:pt x="625416" y="347281"/>
                </a:lnTo>
                <a:lnTo>
                  <a:pt x="625416" y="306279"/>
                </a:lnTo>
                <a:close/>
                <a:moveTo>
                  <a:pt x="398443" y="63230"/>
                </a:moveTo>
                <a:lnTo>
                  <a:pt x="397788" y="63497"/>
                </a:lnTo>
                <a:lnTo>
                  <a:pt x="93612" y="188869"/>
                </a:lnTo>
                <a:cubicBezTo>
                  <a:pt x="90308" y="190231"/>
                  <a:pt x="87705" y="192885"/>
                  <a:pt x="86407" y="196214"/>
                </a:cubicBezTo>
                <a:cubicBezTo>
                  <a:pt x="83817" y="202859"/>
                  <a:pt x="87026" y="210335"/>
                  <a:pt x="93582" y="213053"/>
                </a:cubicBezTo>
                <a:lnTo>
                  <a:pt x="93846" y="213159"/>
                </a:lnTo>
                <a:lnTo>
                  <a:pt x="396003" y="330953"/>
                </a:lnTo>
                <a:cubicBezTo>
                  <a:pt x="416441" y="338921"/>
                  <a:pt x="439131" y="338896"/>
                  <a:pt x="459552" y="330883"/>
                </a:cubicBezTo>
                <a:lnTo>
                  <a:pt x="460196" y="330627"/>
                </a:lnTo>
                <a:lnTo>
                  <a:pt x="753153" y="212987"/>
                </a:lnTo>
                <a:cubicBezTo>
                  <a:pt x="756351" y="211703"/>
                  <a:pt x="758913" y="209210"/>
                  <a:pt x="760283" y="206049"/>
                </a:cubicBezTo>
                <a:cubicBezTo>
                  <a:pt x="763118" y="199506"/>
                  <a:pt x="760192" y="191918"/>
                  <a:pt x="753744" y="188956"/>
                </a:cubicBezTo>
                <a:lnTo>
                  <a:pt x="753481" y="188839"/>
                </a:lnTo>
                <a:lnTo>
                  <a:pt x="465724" y="64110"/>
                </a:lnTo>
                <a:cubicBezTo>
                  <a:pt x="444316" y="54831"/>
                  <a:pt x="420084" y="54514"/>
                  <a:pt x="398442" y="63230"/>
                </a:cubicBezTo>
                <a:close/>
              </a:path>
            </a:pathLst>
          </a:custGeom>
          <a:solidFill>
            <a:schemeClr val="bg1"/>
          </a:solidFill>
          <a:ln w="86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 name="图形 25">
            <a:extLst>
              <a:ext uri="{FF2B5EF4-FFF2-40B4-BE49-F238E27FC236}">
                <a16:creationId xmlns:a16="http://schemas.microsoft.com/office/drawing/2014/main" id="{0C595EBA-AE59-43A5-95D9-0EF9A47C78FE}"/>
              </a:ext>
            </a:extLst>
          </p:cNvPr>
          <p:cNvSpPr/>
          <p:nvPr/>
        </p:nvSpPr>
        <p:spPr>
          <a:xfrm>
            <a:off x="5568957" y="3331768"/>
            <a:ext cx="1052700" cy="993867"/>
          </a:xfrm>
          <a:custGeom>
            <a:avLst/>
            <a:gdLst>
              <a:gd name="connsiteX0" fmla="*/ 1043099 w 1052700"/>
              <a:gd name="connsiteY0" fmla="*/ 88500 h 993867"/>
              <a:gd name="connsiteX1" fmla="*/ 1020043 w 1052700"/>
              <a:gd name="connsiteY1" fmla="*/ 78978 h 993867"/>
              <a:gd name="connsiteX2" fmla="*/ 1019942 w 1052700"/>
              <a:gd name="connsiteY2" fmla="*/ 78978 h 993867"/>
              <a:gd name="connsiteX3" fmla="*/ 925581 w 1052700"/>
              <a:gd name="connsiteY3" fmla="*/ 79283 h 993867"/>
              <a:gd name="connsiteX4" fmla="*/ 925581 w 1052700"/>
              <a:gd name="connsiteY4" fmla="*/ 32660 h 993867"/>
              <a:gd name="connsiteX5" fmla="*/ 913595 w 1052700"/>
              <a:gd name="connsiteY5" fmla="*/ 7394 h 993867"/>
              <a:gd name="connsiteX6" fmla="*/ 886448 w 1052700"/>
              <a:gd name="connsiteY6" fmla="*/ 664 h 993867"/>
              <a:gd name="connsiteX7" fmla="*/ 525943 w 1052700"/>
              <a:gd name="connsiteY7" fmla="*/ 73848 h 993867"/>
              <a:gd name="connsiteX8" fmla="*/ 165462 w 1052700"/>
              <a:gd name="connsiteY8" fmla="*/ 9984 h 993867"/>
              <a:gd name="connsiteX9" fmla="*/ 138799 w 1052700"/>
              <a:gd name="connsiteY9" fmla="*/ 17095 h 993867"/>
              <a:gd name="connsiteX10" fmla="*/ 127117 w 1052700"/>
              <a:gd name="connsiteY10" fmla="*/ 42105 h 993867"/>
              <a:gd name="connsiteX11" fmla="*/ 127117 w 1052700"/>
              <a:gd name="connsiteY11" fmla="*/ 81718 h 993867"/>
              <a:gd name="connsiteX12" fmla="*/ 32555 w 1052700"/>
              <a:gd name="connsiteY12" fmla="*/ 82024 h 993867"/>
              <a:gd name="connsiteX13" fmla="*/ 0 w 1052700"/>
              <a:gd name="connsiteY13" fmla="*/ 114680 h 993867"/>
              <a:gd name="connsiteX14" fmla="*/ 0 w 1052700"/>
              <a:gd name="connsiteY14" fmla="*/ 961212 h 993867"/>
              <a:gd name="connsiteX15" fmla="*/ 9599 w 1052700"/>
              <a:gd name="connsiteY15" fmla="*/ 984346 h 993867"/>
              <a:gd name="connsiteX16" fmla="*/ 32655 w 1052700"/>
              <a:gd name="connsiteY16" fmla="*/ 993867 h 993867"/>
              <a:gd name="connsiteX17" fmla="*/ 32756 w 1052700"/>
              <a:gd name="connsiteY17" fmla="*/ 993867 h 993867"/>
              <a:gd name="connsiteX18" fmla="*/ 1020145 w 1052700"/>
              <a:gd name="connsiteY18" fmla="*/ 990821 h 993867"/>
              <a:gd name="connsiteX19" fmla="*/ 1052701 w 1052700"/>
              <a:gd name="connsiteY19" fmla="*/ 958165 h 993867"/>
              <a:gd name="connsiteX20" fmla="*/ 1052701 w 1052700"/>
              <a:gd name="connsiteY20" fmla="*/ 111634 h 993867"/>
              <a:gd name="connsiteX21" fmla="*/ 1043099 w 1052700"/>
              <a:gd name="connsiteY21" fmla="*/ 88500 h 993867"/>
              <a:gd name="connsiteX22" fmla="*/ 559005 w 1052700"/>
              <a:gd name="connsiteY22" fmla="*/ 913677 h 993867"/>
              <a:gd name="connsiteX23" fmla="*/ 559005 w 1052700"/>
              <a:gd name="connsiteY23" fmla="*/ 133751 h 993867"/>
              <a:gd name="connsiteX24" fmla="*/ 860294 w 1052700"/>
              <a:gd name="connsiteY24" fmla="*/ 72580 h 993867"/>
              <a:gd name="connsiteX25" fmla="*/ 860294 w 1052700"/>
              <a:gd name="connsiteY25" fmla="*/ 852531 h 993867"/>
              <a:gd name="connsiteX26" fmla="*/ 559005 w 1052700"/>
              <a:gd name="connsiteY26" fmla="*/ 913677 h 993867"/>
              <a:gd name="connsiteX27" fmla="*/ 192402 w 1052700"/>
              <a:gd name="connsiteY27" fmla="*/ 81036 h 993867"/>
              <a:gd name="connsiteX28" fmla="*/ 493693 w 1052700"/>
              <a:gd name="connsiteY28" fmla="*/ 134438 h 993867"/>
              <a:gd name="connsiteX29" fmla="*/ 493693 w 1052700"/>
              <a:gd name="connsiteY29" fmla="*/ 914668 h 993867"/>
              <a:gd name="connsiteX30" fmla="*/ 192402 w 1052700"/>
              <a:gd name="connsiteY30" fmla="*/ 861293 h 993867"/>
              <a:gd name="connsiteX31" fmla="*/ 192402 w 1052700"/>
              <a:gd name="connsiteY31" fmla="*/ 81036 h 993867"/>
              <a:gd name="connsiteX32" fmla="*/ 65309 w 1052700"/>
              <a:gd name="connsiteY32" fmla="*/ 147210 h 993867"/>
              <a:gd name="connsiteX33" fmla="*/ 127117 w 1052700"/>
              <a:gd name="connsiteY33" fmla="*/ 147006 h 993867"/>
              <a:gd name="connsiteX34" fmla="*/ 127117 w 1052700"/>
              <a:gd name="connsiteY34" fmla="*/ 888664 h 993867"/>
              <a:gd name="connsiteX35" fmla="*/ 154060 w 1052700"/>
              <a:gd name="connsiteY35" fmla="*/ 920786 h 993867"/>
              <a:gd name="connsiteX36" fmla="*/ 195121 w 1052700"/>
              <a:gd name="connsiteY36" fmla="*/ 928073 h 993867"/>
              <a:gd name="connsiteX37" fmla="*/ 65311 w 1052700"/>
              <a:gd name="connsiteY37" fmla="*/ 928453 h 993867"/>
              <a:gd name="connsiteX38" fmla="*/ 65311 w 1052700"/>
              <a:gd name="connsiteY38" fmla="*/ 147210 h 993867"/>
              <a:gd name="connsiteX39" fmla="*/ 987388 w 1052700"/>
              <a:gd name="connsiteY39" fmla="*/ 925638 h 993867"/>
              <a:gd name="connsiteX40" fmla="*/ 825886 w 1052700"/>
              <a:gd name="connsiteY40" fmla="*/ 926144 h 993867"/>
              <a:gd name="connsiteX41" fmla="*/ 899426 w 1052700"/>
              <a:gd name="connsiteY41" fmla="*/ 911213 h 993867"/>
              <a:gd name="connsiteX42" fmla="*/ 925581 w 1052700"/>
              <a:gd name="connsiteY42" fmla="*/ 879218 h 993867"/>
              <a:gd name="connsiteX43" fmla="*/ 925581 w 1052700"/>
              <a:gd name="connsiteY43" fmla="*/ 144570 h 993867"/>
              <a:gd name="connsiteX44" fmla="*/ 987390 w 1052700"/>
              <a:gd name="connsiteY44" fmla="*/ 144392 h 993867"/>
              <a:gd name="connsiteX45" fmla="*/ 987390 w 1052700"/>
              <a:gd name="connsiteY45" fmla="*/ 925638 h 993867"/>
              <a:gd name="connsiteX46" fmla="*/ 430083 w 1052700"/>
              <a:gd name="connsiteY46" fmla="*/ 204065 h 993867"/>
              <a:gd name="connsiteX47" fmla="*/ 263098 w 1052700"/>
              <a:gd name="connsiteY47" fmla="*/ 173060 h 993867"/>
              <a:gd name="connsiteX48" fmla="*/ 237983 w 1052700"/>
              <a:gd name="connsiteY48" fmla="*/ 190302 h 993867"/>
              <a:gd name="connsiteX49" fmla="*/ 255251 w 1052700"/>
              <a:gd name="connsiteY49" fmla="*/ 215390 h 993867"/>
              <a:gd name="connsiteX50" fmla="*/ 422238 w 1052700"/>
              <a:gd name="connsiteY50" fmla="*/ 246397 h 993867"/>
              <a:gd name="connsiteX51" fmla="*/ 426173 w 1052700"/>
              <a:gd name="connsiteY51" fmla="*/ 246752 h 993867"/>
              <a:gd name="connsiteX52" fmla="*/ 447325 w 1052700"/>
              <a:gd name="connsiteY52" fmla="*/ 229155 h 993867"/>
              <a:gd name="connsiteX53" fmla="*/ 430083 w 1052700"/>
              <a:gd name="connsiteY53" fmla="*/ 204065 h 993867"/>
              <a:gd name="connsiteX54" fmla="*/ 430083 w 1052700"/>
              <a:gd name="connsiteY54" fmla="*/ 318665 h 993867"/>
              <a:gd name="connsiteX55" fmla="*/ 263098 w 1052700"/>
              <a:gd name="connsiteY55" fmla="*/ 287660 h 993867"/>
              <a:gd name="connsiteX56" fmla="*/ 237983 w 1052700"/>
              <a:gd name="connsiteY56" fmla="*/ 304902 h 993867"/>
              <a:gd name="connsiteX57" fmla="*/ 255251 w 1052700"/>
              <a:gd name="connsiteY57" fmla="*/ 329991 h 993867"/>
              <a:gd name="connsiteX58" fmla="*/ 422238 w 1052700"/>
              <a:gd name="connsiteY58" fmla="*/ 360995 h 993867"/>
              <a:gd name="connsiteX59" fmla="*/ 426173 w 1052700"/>
              <a:gd name="connsiteY59" fmla="*/ 361376 h 993867"/>
              <a:gd name="connsiteX60" fmla="*/ 447325 w 1052700"/>
              <a:gd name="connsiteY60" fmla="*/ 343778 h 993867"/>
              <a:gd name="connsiteX61" fmla="*/ 430083 w 1052700"/>
              <a:gd name="connsiteY61" fmla="*/ 318665 h 993867"/>
              <a:gd name="connsiteX62" fmla="*/ 430083 w 1052700"/>
              <a:gd name="connsiteY62" fmla="*/ 433265 h 993867"/>
              <a:gd name="connsiteX63" fmla="*/ 263098 w 1052700"/>
              <a:gd name="connsiteY63" fmla="*/ 402286 h 993867"/>
              <a:gd name="connsiteX64" fmla="*/ 237983 w 1052700"/>
              <a:gd name="connsiteY64" fmla="*/ 419500 h 993867"/>
              <a:gd name="connsiteX65" fmla="*/ 255251 w 1052700"/>
              <a:gd name="connsiteY65" fmla="*/ 444615 h 993867"/>
              <a:gd name="connsiteX66" fmla="*/ 422238 w 1052700"/>
              <a:gd name="connsiteY66" fmla="*/ 475594 h 993867"/>
              <a:gd name="connsiteX67" fmla="*/ 426173 w 1052700"/>
              <a:gd name="connsiteY67" fmla="*/ 475950 h 993867"/>
              <a:gd name="connsiteX68" fmla="*/ 447325 w 1052700"/>
              <a:gd name="connsiteY68" fmla="*/ 458353 h 993867"/>
              <a:gd name="connsiteX69" fmla="*/ 430083 w 1052700"/>
              <a:gd name="connsiteY69" fmla="*/ 433265 h 993867"/>
              <a:gd name="connsiteX70" fmla="*/ 430083 w 1052700"/>
              <a:gd name="connsiteY70" fmla="*/ 547888 h 993867"/>
              <a:gd name="connsiteX71" fmla="*/ 263098 w 1052700"/>
              <a:gd name="connsiteY71" fmla="*/ 516858 h 993867"/>
              <a:gd name="connsiteX72" fmla="*/ 237983 w 1052700"/>
              <a:gd name="connsiteY72" fmla="*/ 534098 h 993867"/>
              <a:gd name="connsiteX73" fmla="*/ 255251 w 1052700"/>
              <a:gd name="connsiteY73" fmla="*/ 559212 h 993867"/>
              <a:gd name="connsiteX74" fmla="*/ 422238 w 1052700"/>
              <a:gd name="connsiteY74" fmla="*/ 590219 h 993867"/>
              <a:gd name="connsiteX75" fmla="*/ 426173 w 1052700"/>
              <a:gd name="connsiteY75" fmla="*/ 590574 h 993867"/>
              <a:gd name="connsiteX76" fmla="*/ 447325 w 1052700"/>
              <a:gd name="connsiteY76" fmla="*/ 572978 h 993867"/>
              <a:gd name="connsiteX77" fmla="*/ 430083 w 1052700"/>
              <a:gd name="connsiteY77" fmla="*/ 547888 h 993867"/>
              <a:gd name="connsiteX78" fmla="*/ 430083 w 1052700"/>
              <a:gd name="connsiteY78" fmla="*/ 662463 h 993867"/>
              <a:gd name="connsiteX79" fmla="*/ 263098 w 1052700"/>
              <a:gd name="connsiteY79" fmla="*/ 631485 h 993867"/>
              <a:gd name="connsiteX80" fmla="*/ 237983 w 1052700"/>
              <a:gd name="connsiteY80" fmla="*/ 648725 h 993867"/>
              <a:gd name="connsiteX81" fmla="*/ 255251 w 1052700"/>
              <a:gd name="connsiteY81" fmla="*/ 673814 h 993867"/>
              <a:gd name="connsiteX82" fmla="*/ 422238 w 1052700"/>
              <a:gd name="connsiteY82" fmla="*/ 704792 h 993867"/>
              <a:gd name="connsiteX83" fmla="*/ 426173 w 1052700"/>
              <a:gd name="connsiteY83" fmla="*/ 705172 h 993867"/>
              <a:gd name="connsiteX84" fmla="*/ 447325 w 1052700"/>
              <a:gd name="connsiteY84" fmla="*/ 687576 h 993867"/>
              <a:gd name="connsiteX85" fmla="*/ 430083 w 1052700"/>
              <a:gd name="connsiteY85" fmla="*/ 662463 h 993867"/>
              <a:gd name="connsiteX86" fmla="*/ 430083 w 1052700"/>
              <a:gd name="connsiteY86" fmla="*/ 777088 h 993867"/>
              <a:gd name="connsiteX87" fmla="*/ 263098 w 1052700"/>
              <a:gd name="connsiteY87" fmla="*/ 746082 h 993867"/>
              <a:gd name="connsiteX88" fmla="*/ 237983 w 1052700"/>
              <a:gd name="connsiteY88" fmla="*/ 763323 h 993867"/>
              <a:gd name="connsiteX89" fmla="*/ 255251 w 1052700"/>
              <a:gd name="connsiteY89" fmla="*/ 788412 h 993867"/>
              <a:gd name="connsiteX90" fmla="*/ 422238 w 1052700"/>
              <a:gd name="connsiteY90" fmla="*/ 819416 h 993867"/>
              <a:gd name="connsiteX91" fmla="*/ 426173 w 1052700"/>
              <a:gd name="connsiteY91" fmla="*/ 819772 h 993867"/>
              <a:gd name="connsiteX92" fmla="*/ 447325 w 1052700"/>
              <a:gd name="connsiteY92" fmla="*/ 802176 h 993867"/>
              <a:gd name="connsiteX93" fmla="*/ 430083 w 1052700"/>
              <a:gd name="connsiteY93" fmla="*/ 777088 h 993867"/>
              <a:gd name="connsiteX94" fmla="*/ 789067 w 1052700"/>
              <a:gd name="connsiteY94" fmla="*/ 165952 h 993867"/>
              <a:gd name="connsiteX95" fmla="*/ 622079 w 1052700"/>
              <a:gd name="connsiteY95" fmla="*/ 201475 h 993867"/>
              <a:gd name="connsiteX96" fmla="*/ 605499 w 1052700"/>
              <a:gd name="connsiteY96" fmla="*/ 227021 h 993867"/>
              <a:gd name="connsiteX97" fmla="*/ 626550 w 1052700"/>
              <a:gd name="connsiteY97" fmla="*/ 244060 h 993867"/>
              <a:gd name="connsiteX98" fmla="*/ 631017 w 1052700"/>
              <a:gd name="connsiteY98" fmla="*/ 243577 h 993867"/>
              <a:gd name="connsiteX99" fmla="*/ 798004 w 1052700"/>
              <a:gd name="connsiteY99" fmla="*/ 208078 h 993867"/>
              <a:gd name="connsiteX100" fmla="*/ 814612 w 1052700"/>
              <a:gd name="connsiteY100" fmla="*/ 182532 h 993867"/>
              <a:gd name="connsiteX101" fmla="*/ 789067 w 1052700"/>
              <a:gd name="connsiteY101" fmla="*/ 165952 h 993867"/>
              <a:gd name="connsiteX102" fmla="*/ 789067 w 1052700"/>
              <a:gd name="connsiteY102" fmla="*/ 280575 h 993867"/>
              <a:gd name="connsiteX103" fmla="*/ 622079 w 1052700"/>
              <a:gd name="connsiteY103" fmla="*/ 316050 h 993867"/>
              <a:gd name="connsiteX104" fmla="*/ 605499 w 1052700"/>
              <a:gd name="connsiteY104" fmla="*/ 341595 h 993867"/>
              <a:gd name="connsiteX105" fmla="*/ 626550 w 1052700"/>
              <a:gd name="connsiteY105" fmla="*/ 358634 h 993867"/>
              <a:gd name="connsiteX106" fmla="*/ 631017 w 1052700"/>
              <a:gd name="connsiteY106" fmla="*/ 358177 h 993867"/>
              <a:gd name="connsiteX107" fmla="*/ 798004 w 1052700"/>
              <a:gd name="connsiteY107" fmla="*/ 322676 h 993867"/>
              <a:gd name="connsiteX108" fmla="*/ 814612 w 1052700"/>
              <a:gd name="connsiteY108" fmla="*/ 297132 h 993867"/>
              <a:gd name="connsiteX109" fmla="*/ 789067 w 1052700"/>
              <a:gd name="connsiteY109" fmla="*/ 280575 h 993867"/>
              <a:gd name="connsiteX110" fmla="*/ 789067 w 1052700"/>
              <a:gd name="connsiteY110" fmla="*/ 395149 h 993867"/>
              <a:gd name="connsiteX111" fmla="*/ 622079 w 1052700"/>
              <a:gd name="connsiteY111" fmla="*/ 430674 h 993867"/>
              <a:gd name="connsiteX112" fmla="*/ 605499 w 1052700"/>
              <a:gd name="connsiteY112" fmla="*/ 456219 h 993867"/>
              <a:gd name="connsiteX113" fmla="*/ 626550 w 1052700"/>
              <a:gd name="connsiteY113" fmla="*/ 473258 h 993867"/>
              <a:gd name="connsiteX114" fmla="*/ 631017 w 1052700"/>
              <a:gd name="connsiteY114" fmla="*/ 472801 h 993867"/>
              <a:gd name="connsiteX115" fmla="*/ 798004 w 1052700"/>
              <a:gd name="connsiteY115" fmla="*/ 437276 h 993867"/>
              <a:gd name="connsiteX116" fmla="*/ 814612 w 1052700"/>
              <a:gd name="connsiteY116" fmla="*/ 411730 h 993867"/>
              <a:gd name="connsiteX117" fmla="*/ 789067 w 1052700"/>
              <a:gd name="connsiteY117" fmla="*/ 395149 h 993867"/>
              <a:gd name="connsiteX118" fmla="*/ 789067 w 1052700"/>
              <a:gd name="connsiteY118" fmla="*/ 509775 h 993867"/>
              <a:gd name="connsiteX119" fmla="*/ 622079 w 1052700"/>
              <a:gd name="connsiteY119" fmla="*/ 545273 h 993867"/>
              <a:gd name="connsiteX120" fmla="*/ 605499 w 1052700"/>
              <a:gd name="connsiteY120" fmla="*/ 570794 h 993867"/>
              <a:gd name="connsiteX121" fmla="*/ 626550 w 1052700"/>
              <a:gd name="connsiteY121" fmla="*/ 587857 h 993867"/>
              <a:gd name="connsiteX122" fmla="*/ 631017 w 1052700"/>
              <a:gd name="connsiteY122" fmla="*/ 587376 h 993867"/>
              <a:gd name="connsiteX123" fmla="*/ 798004 w 1052700"/>
              <a:gd name="connsiteY123" fmla="*/ 551900 h 993867"/>
              <a:gd name="connsiteX124" fmla="*/ 814612 w 1052700"/>
              <a:gd name="connsiteY124" fmla="*/ 526355 h 993867"/>
              <a:gd name="connsiteX125" fmla="*/ 789067 w 1052700"/>
              <a:gd name="connsiteY125" fmla="*/ 509775 h 993867"/>
              <a:gd name="connsiteX126" fmla="*/ 789067 w 1052700"/>
              <a:gd name="connsiteY126" fmla="*/ 624374 h 993867"/>
              <a:gd name="connsiteX127" fmla="*/ 622079 w 1052700"/>
              <a:gd name="connsiteY127" fmla="*/ 659872 h 993867"/>
              <a:gd name="connsiteX128" fmla="*/ 605499 w 1052700"/>
              <a:gd name="connsiteY128" fmla="*/ 685418 h 993867"/>
              <a:gd name="connsiteX129" fmla="*/ 626550 w 1052700"/>
              <a:gd name="connsiteY129" fmla="*/ 702457 h 993867"/>
              <a:gd name="connsiteX130" fmla="*/ 631017 w 1052700"/>
              <a:gd name="connsiteY130" fmla="*/ 702000 h 993867"/>
              <a:gd name="connsiteX131" fmla="*/ 798004 w 1052700"/>
              <a:gd name="connsiteY131" fmla="*/ 666475 h 993867"/>
              <a:gd name="connsiteX132" fmla="*/ 814612 w 1052700"/>
              <a:gd name="connsiteY132" fmla="*/ 640932 h 993867"/>
              <a:gd name="connsiteX133" fmla="*/ 789067 w 1052700"/>
              <a:gd name="connsiteY133" fmla="*/ 624374 h 993867"/>
              <a:gd name="connsiteX134" fmla="*/ 789067 w 1052700"/>
              <a:gd name="connsiteY134" fmla="*/ 738973 h 993867"/>
              <a:gd name="connsiteX135" fmla="*/ 622079 w 1052700"/>
              <a:gd name="connsiteY135" fmla="*/ 774472 h 993867"/>
              <a:gd name="connsiteX136" fmla="*/ 605499 w 1052700"/>
              <a:gd name="connsiteY136" fmla="*/ 800018 h 993867"/>
              <a:gd name="connsiteX137" fmla="*/ 626550 w 1052700"/>
              <a:gd name="connsiteY137" fmla="*/ 817056 h 993867"/>
              <a:gd name="connsiteX138" fmla="*/ 631017 w 1052700"/>
              <a:gd name="connsiteY138" fmla="*/ 816601 h 993867"/>
              <a:gd name="connsiteX139" fmla="*/ 798004 w 1052700"/>
              <a:gd name="connsiteY139" fmla="*/ 781100 h 993867"/>
              <a:gd name="connsiteX140" fmla="*/ 814612 w 1052700"/>
              <a:gd name="connsiteY140" fmla="*/ 755555 h 993867"/>
              <a:gd name="connsiteX141" fmla="*/ 789067 w 1052700"/>
              <a:gd name="connsiteY141" fmla="*/ 738973 h 99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052700" h="993867">
                <a:moveTo>
                  <a:pt x="1043099" y="88500"/>
                </a:moveTo>
                <a:cubicBezTo>
                  <a:pt x="1036954" y="82407"/>
                  <a:pt x="1028678" y="78978"/>
                  <a:pt x="1020043" y="78978"/>
                </a:cubicBezTo>
                <a:cubicBezTo>
                  <a:pt x="1019992" y="78978"/>
                  <a:pt x="1019992" y="78978"/>
                  <a:pt x="1019942" y="78978"/>
                </a:cubicBezTo>
                <a:lnTo>
                  <a:pt x="925581" y="79283"/>
                </a:lnTo>
                <a:lnTo>
                  <a:pt x="925581" y="32660"/>
                </a:lnTo>
                <a:cubicBezTo>
                  <a:pt x="925581" y="22860"/>
                  <a:pt x="921187" y="13564"/>
                  <a:pt x="913595" y="7394"/>
                </a:cubicBezTo>
                <a:cubicBezTo>
                  <a:pt x="906028" y="1198"/>
                  <a:pt x="896073" y="-1318"/>
                  <a:pt x="886448" y="664"/>
                </a:cubicBezTo>
                <a:lnTo>
                  <a:pt x="525943" y="73848"/>
                </a:lnTo>
                <a:lnTo>
                  <a:pt x="165462" y="9984"/>
                </a:lnTo>
                <a:cubicBezTo>
                  <a:pt x="155964" y="8283"/>
                  <a:pt x="146188" y="10898"/>
                  <a:pt x="138799" y="17095"/>
                </a:cubicBezTo>
                <a:cubicBezTo>
                  <a:pt x="131385" y="23316"/>
                  <a:pt x="127117" y="32457"/>
                  <a:pt x="127117" y="42105"/>
                </a:cubicBezTo>
                <a:lnTo>
                  <a:pt x="127117" y="81718"/>
                </a:lnTo>
                <a:lnTo>
                  <a:pt x="32555" y="82024"/>
                </a:lnTo>
                <a:cubicBezTo>
                  <a:pt x="14576" y="82073"/>
                  <a:pt x="0" y="96700"/>
                  <a:pt x="0" y="114680"/>
                </a:cubicBezTo>
                <a:lnTo>
                  <a:pt x="0" y="961212"/>
                </a:lnTo>
                <a:cubicBezTo>
                  <a:pt x="0" y="969898"/>
                  <a:pt x="3452" y="978227"/>
                  <a:pt x="9599" y="984346"/>
                </a:cubicBezTo>
                <a:cubicBezTo>
                  <a:pt x="15742" y="990440"/>
                  <a:pt x="24021" y="993867"/>
                  <a:pt x="32655" y="993867"/>
                </a:cubicBezTo>
                <a:cubicBezTo>
                  <a:pt x="32705" y="993867"/>
                  <a:pt x="32705" y="993867"/>
                  <a:pt x="32756" y="993867"/>
                </a:cubicBezTo>
                <a:lnTo>
                  <a:pt x="1020145" y="990821"/>
                </a:lnTo>
                <a:cubicBezTo>
                  <a:pt x="1038125" y="990743"/>
                  <a:pt x="1052701" y="976144"/>
                  <a:pt x="1052701" y="958165"/>
                </a:cubicBezTo>
                <a:lnTo>
                  <a:pt x="1052701" y="111634"/>
                </a:lnTo>
                <a:cubicBezTo>
                  <a:pt x="1052699" y="102950"/>
                  <a:pt x="1049244" y="94621"/>
                  <a:pt x="1043099" y="88500"/>
                </a:cubicBezTo>
                <a:close/>
                <a:moveTo>
                  <a:pt x="559005" y="913677"/>
                </a:moveTo>
                <a:lnTo>
                  <a:pt x="559005" y="133751"/>
                </a:lnTo>
                <a:lnTo>
                  <a:pt x="860294" y="72580"/>
                </a:lnTo>
                <a:lnTo>
                  <a:pt x="860294" y="852531"/>
                </a:lnTo>
                <a:lnTo>
                  <a:pt x="559005" y="913677"/>
                </a:lnTo>
                <a:close/>
                <a:moveTo>
                  <a:pt x="192402" y="81036"/>
                </a:moveTo>
                <a:lnTo>
                  <a:pt x="493693" y="134438"/>
                </a:lnTo>
                <a:lnTo>
                  <a:pt x="493693" y="914668"/>
                </a:lnTo>
                <a:lnTo>
                  <a:pt x="192402" y="861293"/>
                </a:lnTo>
                <a:lnTo>
                  <a:pt x="192402" y="81036"/>
                </a:lnTo>
                <a:close/>
                <a:moveTo>
                  <a:pt x="65309" y="147210"/>
                </a:moveTo>
                <a:lnTo>
                  <a:pt x="127117" y="147006"/>
                </a:lnTo>
                <a:lnTo>
                  <a:pt x="127117" y="888664"/>
                </a:lnTo>
                <a:cubicBezTo>
                  <a:pt x="127117" y="904483"/>
                  <a:pt x="138469" y="918017"/>
                  <a:pt x="154060" y="920786"/>
                </a:cubicBezTo>
                <a:lnTo>
                  <a:pt x="195121" y="928073"/>
                </a:lnTo>
                <a:lnTo>
                  <a:pt x="65311" y="928453"/>
                </a:lnTo>
                <a:lnTo>
                  <a:pt x="65311" y="147210"/>
                </a:lnTo>
                <a:close/>
                <a:moveTo>
                  <a:pt x="987388" y="925638"/>
                </a:moveTo>
                <a:lnTo>
                  <a:pt x="825886" y="926144"/>
                </a:lnTo>
                <a:lnTo>
                  <a:pt x="899426" y="911213"/>
                </a:lnTo>
                <a:cubicBezTo>
                  <a:pt x="914663" y="908116"/>
                  <a:pt x="925581" y="894757"/>
                  <a:pt x="925581" y="879218"/>
                </a:cubicBezTo>
                <a:lnTo>
                  <a:pt x="925581" y="144570"/>
                </a:lnTo>
                <a:lnTo>
                  <a:pt x="987390" y="144392"/>
                </a:lnTo>
                <a:lnTo>
                  <a:pt x="987390" y="925638"/>
                </a:lnTo>
                <a:close/>
                <a:moveTo>
                  <a:pt x="430083" y="204065"/>
                </a:moveTo>
                <a:lnTo>
                  <a:pt x="263098" y="173060"/>
                </a:lnTo>
                <a:cubicBezTo>
                  <a:pt x="251341" y="170850"/>
                  <a:pt x="240168" y="178646"/>
                  <a:pt x="237983" y="190302"/>
                </a:cubicBezTo>
                <a:cubicBezTo>
                  <a:pt x="235826" y="201983"/>
                  <a:pt x="243546" y="213232"/>
                  <a:pt x="255251" y="215390"/>
                </a:cubicBezTo>
                <a:lnTo>
                  <a:pt x="422238" y="246397"/>
                </a:lnTo>
                <a:cubicBezTo>
                  <a:pt x="423558" y="246651"/>
                  <a:pt x="424879" y="246752"/>
                  <a:pt x="426173" y="246752"/>
                </a:cubicBezTo>
                <a:cubicBezTo>
                  <a:pt x="436355" y="246752"/>
                  <a:pt x="445395" y="239514"/>
                  <a:pt x="447325" y="229155"/>
                </a:cubicBezTo>
                <a:cubicBezTo>
                  <a:pt x="449484" y="217473"/>
                  <a:pt x="441789" y="206223"/>
                  <a:pt x="430083" y="204065"/>
                </a:cubicBezTo>
                <a:close/>
                <a:moveTo>
                  <a:pt x="430083" y="318665"/>
                </a:moveTo>
                <a:lnTo>
                  <a:pt x="263098" y="287660"/>
                </a:lnTo>
                <a:cubicBezTo>
                  <a:pt x="251341" y="285426"/>
                  <a:pt x="240168" y="293195"/>
                  <a:pt x="237983" y="304902"/>
                </a:cubicBezTo>
                <a:cubicBezTo>
                  <a:pt x="235826" y="316583"/>
                  <a:pt x="243546" y="327833"/>
                  <a:pt x="255251" y="329991"/>
                </a:cubicBezTo>
                <a:lnTo>
                  <a:pt x="422238" y="360995"/>
                </a:lnTo>
                <a:cubicBezTo>
                  <a:pt x="423558" y="361249"/>
                  <a:pt x="424879" y="361376"/>
                  <a:pt x="426173" y="361376"/>
                </a:cubicBezTo>
                <a:cubicBezTo>
                  <a:pt x="436355" y="361376"/>
                  <a:pt x="445395" y="354138"/>
                  <a:pt x="447325" y="343778"/>
                </a:cubicBezTo>
                <a:cubicBezTo>
                  <a:pt x="449484" y="332072"/>
                  <a:pt x="441789" y="320822"/>
                  <a:pt x="430083" y="318665"/>
                </a:cubicBezTo>
                <a:close/>
                <a:moveTo>
                  <a:pt x="430083" y="433265"/>
                </a:moveTo>
                <a:lnTo>
                  <a:pt x="263098" y="402286"/>
                </a:lnTo>
                <a:cubicBezTo>
                  <a:pt x="251341" y="400024"/>
                  <a:pt x="240168" y="407845"/>
                  <a:pt x="237983" y="419500"/>
                </a:cubicBezTo>
                <a:cubicBezTo>
                  <a:pt x="235826" y="431208"/>
                  <a:pt x="243546" y="442457"/>
                  <a:pt x="255251" y="444615"/>
                </a:cubicBezTo>
                <a:lnTo>
                  <a:pt x="422238" y="475594"/>
                </a:lnTo>
                <a:cubicBezTo>
                  <a:pt x="423558" y="475850"/>
                  <a:pt x="424879" y="475950"/>
                  <a:pt x="426173" y="475950"/>
                </a:cubicBezTo>
                <a:cubicBezTo>
                  <a:pt x="436355" y="475950"/>
                  <a:pt x="445395" y="468713"/>
                  <a:pt x="447325" y="458353"/>
                </a:cubicBezTo>
                <a:cubicBezTo>
                  <a:pt x="449484" y="446672"/>
                  <a:pt x="441789" y="435423"/>
                  <a:pt x="430083" y="433265"/>
                </a:cubicBezTo>
                <a:close/>
                <a:moveTo>
                  <a:pt x="430083" y="547888"/>
                </a:moveTo>
                <a:lnTo>
                  <a:pt x="263098" y="516858"/>
                </a:lnTo>
                <a:cubicBezTo>
                  <a:pt x="251341" y="514598"/>
                  <a:pt x="240168" y="522420"/>
                  <a:pt x="237983" y="534098"/>
                </a:cubicBezTo>
                <a:cubicBezTo>
                  <a:pt x="235826" y="545806"/>
                  <a:pt x="243546" y="557029"/>
                  <a:pt x="255251" y="559212"/>
                </a:cubicBezTo>
                <a:lnTo>
                  <a:pt x="422238" y="590219"/>
                </a:lnTo>
                <a:cubicBezTo>
                  <a:pt x="423558" y="590473"/>
                  <a:pt x="424879" y="590574"/>
                  <a:pt x="426173" y="590574"/>
                </a:cubicBezTo>
                <a:cubicBezTo>
                  <a:pt x="436355" y="590574"/>
                  <a:pt x="445395" y="583338"/>
                  <a:pt x="447325" y="572978"/>
                </a:cubicBezTo>
                <a:cubicBezTo>
                  <a:pt x="449484" y="561296"/>
                  <a:pt x="441789" y="550048"/>
                  <a:pt x="430083" y="547888"/>
                </a:cubicBezTo>
                <a:close/>
                <a:moveTo>
                  <a:pt x="430083" y="662463"/>
                </a:moveTo>
                <a:lnTo>
                  <a:pt x="263098" y="631485"/>
                </a:lnTo>
                <a:cubicBezTo>
                  <a:pt x="251341" y="629174"/>
                  <a:pt x="240168" y="637045"/>
                  <a:pt x="237983" y="648725"/>
                </a:cubicBezTo>
                <a:cubicBezTo>
                  <a:pt x="235826" y="660406"/>
                  <a:pt x="243546" y="671656"/>
                  <a:pt x="255251" y="673814"/>
                </a:cubicBezTo>
                <a:lnTo>
                  <a:pt x="422238" y="704792"/>
                </a:lnTo>
                <a:cubicBezTo>
                  <a:pt x="423558" y="705072"/>
                  <a:pt x="424879" y="705172"/>
                  <a:pt x="426173" y="705172"/>
                </a:cubicBezTo>
                <a:cubicBezTo>
                  <a:pt x="436355" y="705172"/>
                  <a:pt x="445395" y="697911"/>
                  <a:pt x="447325" y="687576"/>
                </a:cubicBezTo>
                <a:cubicBezTo>
                  <a:pt x="449484" y="675871"/>
                  <a:pt x="441789" y="664646"/>
                  <a:pt x="430083" y="662463"/>
                </a:cubicBezTo>
                <a:close/>
                <a:moveTo>
                  <a:pt x="430083" y="777088"/>
                </a:moveTo>
                <a:lnTo>
                  <a:pt x="263098" y="746082"/>
                </a:lnTo>
                <a:cubicBezTo>
                  <a:pt x="251341" y="743746"/>
                  <a:pt x="240168" y="751617"/>
                  <a:pt x="237983" y="763323"/>
                </a:cubicBezTo>
                <a:cubicBezTo>
                  <a:pt x="235826" y="775004"/>
                  <a:pt x="243546" y="786253"/>
                  <a:pt x="255251" y="788412"/>
                </a:cubicBezTo>
                <a:lnTo>
                  <a:pt x="422238" y="819416"/>
                </a:lnTo>
                <a:cubicBezTo>
                  <a:pt x="423558" y="819672"/>
                  <a:pt x="424879" y="819772"/>
                  <a:pt x="426173" y="819772"/>
                </a:cubicBezTo>
                <a:cubicBezTo>
                  <a:pt x="436355" y="819772"/>
                  <a:pt x="445395" y="812561"/>
                  <a:pt x="447325" y="802176"/>
                </a:cubicBezTo>
                <a:cubicBezTo>
                  <a:pt x="449484" y="790495"/>
                  <a:pt x="441789" y="779248"/>
                  <a:pt x="430083" y="777088"/>
                </a:cubicBezTo>
                <a:close/>
                <a:moveTo>
                  <a:pt x="789067" y="165952"/>
                </a:moveTo>
                <a:lnTo>
                  <a:pt x="622079" y="201475"/>
                </a:lnTo>
                <a:cubicBezTo>
                  <a:pt x="610451" y="203940"/>
                  <a:pt x="603010" y="215367"/>
                  <a:pt x="605499" y="227021"/>
                </a:cubicBezTo>
                <a:cubicBezTo>
                  <a:pt x="607657" y="237127"/>
                  <a:pt x="616594" y="244060"/>
                  <a:pt x="626550" y="244060"/>
                </a:cubicBezTo>
                <a:cubicBezTo>
                  <a:pt x="628023" y="244060"/>
                  <a:pt x="629519" y="243909"/>
                  <a:pt x="631017" y="243577"/>
                </a:cubicBezTo>
                <a:lnTo>
                  <a:pt x="798004" y="208078"/>
                </a:lnTo>
                <a:cubicBezTo>
                  <a:pt x="809634" y="205615"/>
                  <a:pt x="817101" y="194162"/>
                  <a:pt x="814612" y="182532"/>
                </a:cubicBezTo>
                <a:cubicBezTo>
                  <a:pt x="812121" y="170902"/>
                  <a:pt x="800696" y="163538"/>
                  <a:pt x="789067" y="165952"/>
                </a:cubicBezTo>
                <a:close/>
                <a:moveTo>
                  <a:pt x="789067" y="280575"/>
                </a:moveTo>
                <a:lnTo>
                  <a:pt x="622079" y="316050"/>
                </a:lnTo>
                <a:cubicBezTo>
                  <a:pt x="610451" y="318513"/>
                  <a:pt x="603010" y="329966"/>
                  <a:pt x="605499" y="341595"/>
                </a:cubicBezTo>
                <a:cubicBezTo>
                  <a:pt x="607657" y="351726"/>
                  <a:pt x="616594" y="358634"/>
                  <a:pt x="626550" y="358634"/>
                </a:cubicBezTo>
                <a:cubicBezTo>
                  <a:pt x="628023" y="358634"/>
                  <a:pt x="629519" y="358507"/>
                  <a:pt x="631017" y="358177"/>
                </a:cubicBezTo>
                <a:lnTo>
                  <a:pt x="798004" y="322676"/>
                </a:lnTo>
                <a:cubicBezTo>
                  <a:pt x="809634" y="320213"/>
                  <a:pt x="817101" y="308786"/>
                  <a:pt x="814612" y="297132"/>
                </a:cubicBezTo>
                <a:cubicBezTo>
                  <a:pt x="812123" y="285526"/>
                  <a:pt x="800696" y="278112"/>
                  <a:pt x="789067" y="280575"/>
                </a:cubicBezTo>
                <a:close/>
                <a:moveTo>
                  <a:pt x="789067" y="395149"/>
                </a:moveTo>
                <a:lnTo>
                  <a:pt x="622079" y="430674"/>
                </a:lnTo>
                <a:cubicBezTo>
                  <a:pt x="610451" y="433137"/>
                  <a:pt x="603010" y="444564"/>
                  <a:pt x="605499" y="456219"/>
                </a:cubicBezTo>
                <a:cubicBezTo>
                  <a:pt x="607657" y="466326"/>
                  <a:pt x="616594" y="473258"/>
                  <a:pt x="626550" y="473258"/>
                </a:cubicBezTo>
                <a:cubicBezTo>
                  <a:pt x="628023" y="473258"/>
                  <a:pt x="629519" y="473105"/>
                  <a:pt x="631017" y="472801"/>
                </a:cubicBezTo>
                <a:lnTo>
                  <a:pt x="798004" y="437276"/>
                </a:lnTo>
                <a:cubicBezTo>
                  <a:pt x="809634" y="434813"/>
                  <a:pt x="817101" y="423386"/>
                  <a:pt x="814612" y="411730"/>
                </a:cubicBezTo>
                <a:cubicBezTo>
                  <a:pt x="812123" y="400100"/>
                  <a:pt x="800696" y="392686"/>
                  <a:pt x="789067" y="395149"/>
                </a:cubicBezTo>
                <a:close/>
                <a:moveTo>
                  <a:pt x="789067" y="509775"/>
                </a:moveTo>
                <a:lnTo>
                  <a:pt x="622079" y="545273"/>
                </a:lnTo>
                <a:cubicBezTo>
                  <a:pt x="610451" y="547738"/>
                  <a:pt x="603010" y="559165"/>
                  <a:pt x="605499" y="570794"/>
                </a:cubicBezTo>
                <a:cubicBezTo>
                  <a:pt x="607657" y="580927"/>
                  <a:pt x="616594" y="587857"/>
                  <a:pt x="626550" y="587857"/>
                </a:cubicBezTo>
                <a:cubicBezTo>
                  <a:pt x="628023" y="587857"/>
                  <a:pt x="629519" y="587706"/>
                  <a:pt x="631017" y="587376"/>
                </a:cubicBezTo>
                <a:lnTo>
                  <a:pt x="798004" y="551900"/>
                </a:lnTo>
                <a:cubicBezTo>
                  <a:pt x="809634" y="549437"/>
                  <a:pt x="817101" y="537985"/>
                  <a:pt x="814612" y="526355"/>
                </a:cubicBezTo>
                <a:cubicBezTo>
                  <a:pt x="812123" y="514725"/>
                  <a:pt x="800696" y="507361"/>
                  <a:pt x="789067" y="509775"/>
                </a:cubicBezTo>
                <a:close/>
                <a:moveTo>
                  <a:pt x="789067" y="624374"/>
                </a:moveTo>
                <a:lnTo>
                  <a:pt x="622079" y="659872"/>
                </a:lnTo>
                <a:cubicBezTo>
                  <a:pt x="610451" y="662335"/>
                  <a:pt x="603010" y="673788"/>
                  <a:pt x="605499" y="685418"/>
                </a:cubicBezTo>
                <a:cubicBezTo>
                  <a:pt x="607657" y="695550"/>
                  <a:pt x="616594" y="702457"/>
                  <a:pt x="626550" y="702457"/>
                </a:cubicBezTo>
                <a:cubicBezTo>
                  <a:pt x="628023" y="702457"/>
                  <a:pt x="629519" y="702329"/>
                  <a:pt x="631017" y="702000"/>
                </a:cubicBezTo>
                <a:lnTo>
                  <a:pt x="798004" y="666475"/>
                </a:lnTo>
                <a:cubicBezTo>
                  <a:pt x="809634" y="664010"/>
                  <a:pt x="817101" y="652585"/>
                  <a:pt x="814612" y="640932"/>
                </a:cubicBezTo>
                <a:cubicBezTo>
                  <a:pt x="812123" y="629324"/>
                  <a:pt x="800696" y="621858"/>
                  <a:pt x="789067" y="624374"/>
                </a:cubicBezTo>
                <a:close/>
                <a:moveTo>
                  <a:pt x="789067" y="738973"/>
                </a:moveTo>
                <a:lnTo>
                  <a:pt x="622079" y="774472"/>
                </a:lnTo>
                <a:cubicBezTo>
                  <a:pt x="610451" y="776935"/>
                  <a:pt x="603010" y="788364"/>
                  <a:pt x="605499" y="800018"/>
                </a:cubicBezTo>
                <a:cubicBezTo>
                  <a:pt x="607657" y="810124"/>
                  <a:pt x="616594" y="817056"/>
                  <a:pt x="626550" y="817056"/>
                </a:cubicBezTo>
                <a:cubicBezTo>
                  <a:pt x="628023" y="817056"/>
                  <a:pt x="629519" y="816905"/>
                  <a:pt x="631017" y="816601"/>
                </a:cubicBezTo>
                <a:lnTo>
                  <a:pt x="798004" y="781100"/>
                </a:lnTo>
                <a:cubicBezTo>
                  <a:pt x="809634" y="778637"/>
                  <a:pt x="817101" y="767209"/>
                  <a:pt x="814612" y="755555"/>
                </a:cubicBezTo>
                <a:cubicBezTo>
                  <a:pt x="812123" y="743899"/>
                  <a:pt x="800696" y="736536"/>
                  <a:pt x="789067" y="738973"/>
                </a:cubicBezTo>
                <a:close/>
              </a:path>
            </a:pathLst>
          </a:custGeom>
          <a:solidFill>
            <a:schemeClr val="accent1"/>
          </a:solidFill>
          <a:ln w="1367" cap="flat">
            <a:noFill/>
            <a:prstDash val="solid"/>
            <a:miter/>
          </a:ln>
          <a:effectLst>
            <a:outerShdw blurRad="101600" dist="114300" dir="5400000" algn="t" rotWithShape="0">
              <a:prstClr val="black">
                <a:alpha val="15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Tree>
    <p:extLst>
      <p:ext uri="{BB962C8B-B14F-4D97-AF65-F5344CB8AC3E}">
        <p14:creationId xmlns:p14="http://schemas.microsoft.com/office/powerpoint/2010/main" val="3222727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 name="图片 40" descr="湖边的风景&#10;&#10;描述已自动生成">
            <a:extLst>
              <a:ext uri="{FF2B5EF4-FFF2-40B4-BE49-F238E27FC236}">
                <a16:creationId xmlns:a16="http://schemas.microsoft.com/office/drawing/2014/main" id="{438C9683-46C2-DD8A-FE5E-624AA0BEBF7F}"/>
              </a:ext>
            </a:extLst>
          </p:cNvPr>
          <p:cNvPicPr>
            <a:picLocks noChangeAspect="1"/>
          </p:cNvPicPr>
          <p:nvPr/>
        </p:nvPicPr>
        <p:blipFill>
          <a:blip r:embed="rId3" cstate="screen">
            <a:alphaModFix amt="37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2" name="矩形 41">
            <a:extLst>
              <a:ext uri="{FF2B5EF4-FFF2-40B4-BE49-F238E27FC236}">
                <a16:creationId xmlns:a16="http://schemas.microsoft.com/office/drawing/2014/main" id="{A104A53A-A97C-47DD-534A-2D56601454C8}"/>
              </a:ext>
            </a:extLst>
          </p:cNvPr>
          <p:cNvSpPr/>
          <p:nvPr/>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0" name="Block Arc 51+">
            <a:extLst>
              <a:ext uri="{FF2B5EF4-FFF2-40B4-BE49-F238E27FC236}">
                <a16:creationId xmlns:a16="http://schemas.microsoft.com/office/drawing/2014/main" id="{33CD4609-9482-4F3A-8F2D-2C1716D3F72C}"/>
              </a:ext>
            </a:extLst>
          </p:cNvPr>
          <p:cNvSpPr/>
          <p:nvPr/>
        </p:nvSpPr>
        <p:spPr>
          <a:xfrm>
            <a:off x="-1346200" y="-571346"/>
            <a:ext cx="14884400" cy="14884400"/>
          </a:xfrm>
          <a:prstGeom prst="blockArc">
            <a:avLst>
              <a:gd name="adj1" fmla="val 10805946"/>
              <a:gd name="adj2" fmla="val 21475727"/>
              <a:gd name="adj3" fmla="val 12887"/>
            </a:avLst>
          </a:prstGeom>
          <a:gradFill flip="none" rotWithShape="1">
            <a:gsLst>
              <a:gs pos="5000">
                <a:schemeClr val="bg1">
                  <a:alpha val="34000"/>
                </a:schemeClr>
              </a:gs>
              <a:gs pos="8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95" name="图片 94" descr="文本&#10;&#10;低可信度描述已自动生成">
            <a:extLst>
              <a:ext uri="{FF2B5EF4-FFF2-40B4-BE49-F238E27FC236}">
                <a16:creationId xmlns:a16="http://schemas.microsoft.com/office/drawing/2014/main" id="{E52865A7-37F5-4C96-976E-8928A20B38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0847" b="31581"/>
          <a:stretch/>
        </p:blipFill>
        <p:spPr>
          <a:xfrm>
            <a:off x="9802364" y="549274"/>
            <a:ext cx="1514924" cy="350612"/>
          </a:xfrm>
          <a:prstGeom prst="rect">
            <a:avLst/>
          </a:prstGeom>
        </p:spPr>
      </p:pic>
      <p:sp>
        <p:nvSpPr>
          <p:cNvPr id="61" name="文本框 60">
            <a:extLst>
              <a:ext uri="{FF2B5EF4-FFF2-40B4-BE49-F238E27FC236}">
                <a16:creationId xmlns:a16="http://schemas.microsoft.com/office/drawing/2014/main" id="{3B180A34-41F9-4548-8964-35095CAB66A0}"/>
              </a:ext>
            </a:extLst>
          </p:cNvPr>
          <p:cNvSpPr txBox="1"/>
          <p:nvPr/>
        </p:nvSpPr>
        <p:spPr>
          <a:xfrm>
            <a:off x="-141194" y="-340783"/>
            <a:ext cx="5866286" cy="1200329"/>
          </a:xfrm>
          <a:prstGeom prst="rect">
            <a:avLst/>
          </a:prstGeom>
          <a:noFill/>
        </p:spPr>
        <p:txBody>
          <a:bodyPr vert="horz" wrap="square">
            <a:spAutoFit/>
          </a:bodyPr>
          <a:lstStyle>
            <a:defPPr>
              <a:defRPr lang="zh-CN"/>
            </a:defPPr>
            <a:lvl1pPr>
              <a:defRPr sz="7200">
                <a:gradFill flip="none" rotWithShape="1">
                  <a:gsLst>
                    <a:gs pos="0">
                      <a:srgbClr val="FF9933">
                        <a:alpha val="40000"/>
                      </a:srgbClr>
                    </a:gs>
                    <a:gs pos="85000">
                      <a:srgbClr val="FF9933">
                        <a:alpha val="0"/>
                      </a:srgbClr>
                    </a:gs>
                  </a:gsLst>
                  <a:lin ang="16200000" scaled="1"/>
                  <a:tileRect/>
                </a:gradFill>
                <a:effectLst/>
                <a:latin typeface="Elephant" panose="02020904090505020303" pitchFamily="18" charset="0"/>
                <a:ea typeface="HarmonyOS Sans SC" panose="0000050000000000000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rPr>
              <a:t>RESEARC </a:t>
            </a:r>
          </a:p>
        </p:txBody>
      </p:sp>
      <p:sp>
        <p:nvSpPr>
          <p:cNvPr id="68" name="文本框 67">
            <a:extLst>
              <a:ext uri="{FF2B5EF4-FFF2-40B4-BE49-F238E27FC236}">
                <a16:creationId xmlns:a16="http://schemas.microsoft.com/office/drawing/2014/main" id="{387E2404-EBB8-47A2-B741-68A53CE3EA28}"/>
              </a:ext>
            </a:extLst>
          </p:cNvPr>
          <p:cNvSpPr txBox="1"/>
          <p:nvPr/>
        </p:nvSpPr>
        <p:spPr>
          <a:xfrm>
            <a:off x="8247118" y="6141377"/>
            <a:ext cx="4541782" cy="1200329"/>
          </a:xfrm>
          <a:prstGeom prst="rect">
            <a:avLst/>
          </a:prstGeom>
          <a:noFill/>
        </p:spPr>
        <p:txBody>
          <a:bodyPr vert="horz"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16200000" scaled="1"/>
                  <a:tileRect/>
                </a:gradFill>
                <a:effectLst/>
                <a:uLnTx/>
                <a:uFillTx/>
                <a:latin typeface="思源宋体 CN Heavy" panose="02020900000000000000" pitchFamily="18" charset="-122"/>
                <a:ea typeface="思源宋体 CN Heavy" panose="02020900000000000000" pitchFamily="18" charset="-122"/>
              </a:rPr>
              <a:t>STATUS</a:t>
            </a:r>
          </a:p>
        </p:txBody>
      </p:sp>
      <p:sp>
        <p:nvSpPr>
          <p:cNvPr id="2" name="文本框 1">
            <a:extLst>
              <a:ext uri="{FF2B5EF4-FFF2-40B4-BE49-F238E27FC236}">
                <a16:creationId xmlns:a16="http://schemas.microsoft.com/office/drawing/2014/main" id="{4E51D531-D9BC-427F-82ED-FE4BE83EFEBB}"/>
              </a:ext>
            </a:extLst>
          </p:cNvPr>
          <p:cNvSpPr txBox="1"/>
          <p:nvPr/>
        </p:nvSpPr>
        <p:spPr>
          <a:xfrm>
            <a:off x="869950" y="496888"/>
            <a:ext cx="4591050" cy="615553"/>
          </a:xfrm>
          <a:prstGeom prst="rect">
            <a:avLst/>
          </a:prstGeom>
          <a:noFill/>
        </p:spPr>
        <p:txBody>
          <a:bodyPr wrap="square" lIns="0" tIns="0" rIns="0" bIns="0" rtlCol="0">
            <a:spAutoFit/>
          </a:bodyPr>
          <a:lstStyle>
            <a:defPPr>
              <a:defRPr lang="zh-CN"/>
            </a:defPPr>
            <a:lvl1pPr>
              <a:defRPr sz="3200">
                <a:solidFill>
                  <a:schemeClr val="tx1">
                    <a:lumMod val="95000"/>
                    <a:lumOff val="5000"/>
                  </a:schemeClr>
                </a:solidFill>
                <a:latin typeface="阿里巴巴普惠体 B" panose="00020600040101010101" pitchFamily="18" charset="-122"/>
                <a:ea typeface="阿里巴巴普惠体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国内外研究现状</a:t>
            </a:r>
            <a:endParaRPr kumimoji="0" lang="zh-CN" altLang="en-US" sz="40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59" name="矩形: 圆角 58">
            <a:extLst>
              <a:ext uri="{FF2B5EF4-FFF2-40B4-BE49-F238E27FC236}">
                <a16:creationId xmlns:a16="http://schemas.microsoft.com/office/drawing/2014/main" id="{8D8237E9-CE38-48AD-9048-D9A893C4528A}"/>
              </a:ext>
            </a:extLst>
          </p:cNvPr>
          <p:cNvSpPr/>
          <p:nvPr/>
        </p:nvSpPr>
        <p:spPr>
          <a:xfrm>
            <a:off x="874713" y="2105025"/>
            <a:ext cx="4992687" cy="4024314"/>
          </a:xfrm>
          <a:prstGeom prst="roundRect">
            <a:avLst>
              <a:gd name="adj" fmla="val 4128"/>
            </a:avLst>
          </a:prstGeom>
          <a:solidFill>
            <a:schemeClr val="bg1">
              <a:alpha val="50000"/>
            </a:schemeClr>
          </a:solidFill>
          <a:ln>
            <a:solidFill>
              <a:schemeClr val="accent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2" name="文本框 71">
            <a:extLst>
              <a:ext uri="{FF2B5EF4-FFF2-40B4-BE49-F238E27FC236}">
                <a16:creationId xmlns:a16="http://schemas.microsoft.com/office/drawing/2014/main" id="{9374DB5F-1CB7-403B-9A37-1E2522DC5D69}"/>
              </a:ext>
            </a:extLst>
          </p:cNvPr>
          <p:cNvSpPr txBox="1"/>
          <p:nvPr/>
        </p:nvSpPr>
        <p:spPr>
          <a:xfrm>
            <a:off x="1276540" y="1456865"/>
            <a:ext cx="2223623" cy="461665"/>
          </a:xfrm>
          <a:prstGeom prst="rect">
            <a:avLst/>
          </a:prstGeom>
          <a:noFill/>
        </p:spPr>
        <p:txBody>
          <a:bodyPr wrap="square" rtlCol="0">
            <a:spAutoFit/>
          </a:bodyPr>
          <a:lstStyle>
            <a:defPPr>
              <a:defRPr lang="zh-CN"/>
            </a:defPPr>
            <a:lvl1pPr marR="0" lvl="0" indent="0" algn="just" fontAlgn="auto">
              <a:lnSpc>
                <a:spcPct val="100000"/>
              </a:lnSpc>
              <a:spcBef>
                <a:spcPts val="0"/>
              </a:spcBef>
              <a:spcAft>
                <a:spcPts val="0"/>
              </a:spcAft>
              <a:buClrTx/>
              <a:buSzTx/>
              <a:buFontTx/>
              <a:buNone/>
              <a:tabLst/>
              <a:defRPr kumimoji="0" sz="2400" b="0" i="0" u="none" strike="noStrike" cap="none" spc="0" normalizeH="0" baseline="0">
                <a:ln>
                  <a:noFill/>
                </a:ln>
                <a:solidFill>
                  <a:schemeClr val="accent1"/>
                </a:solidFill>
                <a:effectLst/>
                <a:uLnTx/>
                <a:uFillTx/>
                <a:latin typeface="思源宋体 CN Heavy" panose="02020900000000000000" pitchFamily="18" charset="-122"/>
                <a:ea typeface="思源宋体 CN Heavy" panose="02020900000000000000" pitchFamily="18"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国外研究动态</a:t>
            </a:r>
            <a:endParaRPr kumimoji="0" lang="en-US" altLang="zh-CN" sz="24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endParaRPr>
          </a:p>
        </p:txBody>
      </p:sp>
      <p:sp>
        <p:nvSpPr>
          <p:cNvPr id="73" name="文本框 72">
            <a:extLst>
              <a:ext uri="{FF2B5EF4-FFF2-40B4-BE49-F238E27FC236}">
                <a16:creationId xmlns:a16="http://schemas.microsoft.com/office/drawing/2014/main" id="{533B8B53-9A0B-4D82-B4C3-789BF9DC2C26}"/>
              </a:ext>
            </a:extLst>
          </p:cNvPr>
          <p:cNvSpPr txBox="1"/>
          <p:nvPr/>
        </p:nvSpPr>
        <p:spPr>
          <a:xfrm>
            <a:off x="6708655" y="1456865"/>
            <a:ext cx="2032000" cy="461665"/>
          </a:xfrm>
          <a:prstGeom prst="rect">
            <a:avLst/>
          </a:prstGeom>
          <a:noFill/>
        </p:spPr>
        <p:txBody>
          <a:bodyPr wrap="square" rtlCol="0">
            <a:spAutoFit/>
          </a:bodyPr>
          <a:lstStyle>
            <a:defPPr>
              <a:defRPr lang="zh-CN"/>
            </a:defPPr>
            <a:lvl1pPr marR="0" lvl="0" indent="0" algn="just" fontAlgn="auto">
              <a:lnSpc>
                <a:spcPct val="100000"/>
              </a:lnSpc>
              <a:spcBef>
                <a:spcPts val="0"/>
              </a:spcBef>
              <a:spcAft>
                <a:spcPts val="0"/>
              </a:spcAft>
              <a:buClrTx/>
              <a:buSzTx/>
              <a:buFontTx/>
              <a:buNone/>
              <a:tabLst/>
              <a:defRPr kumimoji="0" sz="2400" b="0" i="0" u="none" strike="noStrike" cap="none" spc="0" normalizeH="0" baseline="0">
                <a:ln>
                  <a:noFill/>
                </a:ln>
                <a:solidFill>
                  <a:schemeClr val="accent1"/>
                </a:solidFill>
                <a:effectLst/>
                <a:uLnTx/>
                <a:uFillTx/>
                <a:latin typeface="思源宋体 CN Heavy" panose="02020900000000000000" pitchFamily="18" charset="-122"/>
                <a:ea typeface="思源宋体 CN Heavy" panose="02020900000000000000" pitchFamily="18" charset="-122"/>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F9933"/>
                </a:solidFill>
                <a:effectLst/>
                <a:uLnTx/>
                <a:uFillTx/>
                <a:latin typeface="思源宋体 CN Heavy" panose="02020900000000000000" pitchFamily="18" charset="-122"/>
                <a:ea typeface="思源宋体 CN Heavy" panose="02020900000000000000" pitchFamily="18" charset="-122"/>
                <a:cs typeface="+mn-cs"/>
              </a:rPr>
              <a:t>国内研究动态</a:t>
            </a:r>
            <a:endParaRPr kumimoji="0" lang="zh-CN" altLang="en-US" sz="2400" b="0" i="0" u="none" strike="noStrike" kern="1200" cap="none" spc="0" normalizeH="0" baseline="0" noProof="0" dirty="0">
              <a:ln>
                <a:noFill/>
              </a:ln>
              <a:solidFill>
                <a:srgbClr val="FF9933"/>
              </a:solidFill>
              <a:effectLst/>
              <a:uLnTx/>
              <a:uFillTx/>
              <a:latin typeface="思源宋体 CN Heavy" panose="02020900000000000000" pitchFamily="18" charset="-122"/>
              <a:ea typeface="思源宋体 CN Heavy" panose="02020900000000000000" pitchFamily="18" charset="-122"/>
              <a:cs typeface="+mn-cs"/>
            </a:endParaRPr>
          </a:p>
        </p:txBody>
      </p:sp>
      <p:sp>
        <p:nvSpPr>
          <p:cNvPr id="74" name="椭圆 73">
            <a:extLst>
              <a:ext uri="{FF2B5EF4-FFF2-40B4-BE49-F238E27FC236}">
                <a16:creationId xmlns:a16="http://schemas.microsoft.com/office/drawing/2014/main" id="{791A2433-22C9-4652-ADD9-E37EBD7C20E5}"/>
              </a:ext>
            </a:extLst>
          </p:cNvPr>
          <p:cNvSpPr/>
          <p:nvPr/>
        </p:nvSpPr>
        <p:spPr>
          <a:xfrm>
            <a:off x="889286" y="1607771"/>
            <a:ext cx="147880" cy="147880"/>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438D"/>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5" name="椭圆 74">
            <a:extLst>
              <a:ext uri="{FF2B5EF4-FFF2-40B4-BE49-F238E27FC236}">
                <a16:creationId xmlns:a16="http://schemas.microsoft.com/office/drawing/2014/main" id="{3326568A-A4CF-418F-94D5-9FFDD188A9C0}"/>
              </a:ext>
            </a:extLst>
          </p:cNvPr>
          <p:cNvSpPr/>
          <p:nvPr/>
        </p:nvSpPr>
        <p:spPr>
          <a:xfrm>
            <a:off x="6340246" y="1607771"/>
            <a:ext cx="147880" cy="147880"/>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6" name="文本框 75">
            <a:extLst>
              <a:ext uri="{FF2B5EF4-FFF2-40B4-BE49-F238E27FC236}">
                <a16:creationId xmlns:a16="http://schemas.microsoft.com/office/drawing/2014/main" id="{1C105281-C38A-4815-A02C-B9342BA9D511}"/>
              </a:ext>
            </a:extLst>
          </p:cNvPr>
          <p:cNvSpPr txBox="1"/>
          <p:nvPr/>
        </p:nvSpPr>
        <p:spPr>
          <a:xfrm>
            <a:off x="3371056" y="1532245"/>
            <a:ext cx="235403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8438D">
                    <a:alpha val="30000"/>
                  </a:srgbClr>
                </a:solidFill>
                <a:effectLst/>
                <a:uLnTx/>
                <a:uFillTx/>
                <a:latin typeface="思源宋体 CN" panose="02020700000000000000" pitchFamily="18" charset="-122"/>
                <a:ea typeface="思源宋体 CN" panose="02020700000000000000" pitchFamily="18" charset="-122"/>
                <a:cs typeface="+mn-cs"/>
              </a:rPr>
              <a:t>Foreign research trends</a:t>
            </a:r>
          </a:p>
        </p:txBody>
      </p:sp>
      <p:cxnSp>
        <p:nvCxnSpPr>
          <p:cNvPr id="77" name="直接连接符 76">
            <a:extLst>
              <a:ext uri="{FF2B5EF4-FFF2-40B4-BE49-F238E27FC236}">
                <a16:creationId xmlns:a16="http://schemas.microsoft.com/office/drawing/2014/main" id="{C288DB4D-5E21-43D6-8FD9-CFB6BACF5BD9}"/>
              </a:ext>
            </a:extLst>
          </p:cNvPr>
          <p:cNvCxnSpPr/>
          <p:nvPr/>
        </p:nvCxnSpPr>
        <p:spPr>
          <a:xfrm>
            <a:off x="3326606" y="1541938"/>
            <a:ext cx="0" cy="28575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a16="http://schemas.microsoft.com/office/drawing/2014/main" id="{F53895C4-F298-4096-AD4D-AB0EC525899C}"/>
              </a:ext>
            </a:extLst>
          </p:cNvPr>
          <p:cNvSpPr txBox="1"/>
          <p:nvPr/>
        </p:nvSpPr>
        <p:spPr>
          <a:xfrm>
            <a:off x="8782172" y="1532245"/>
            <a:ext cx="2520542"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9933">
                    <a:alpha val="30000"/>
                  </a:srgbClr>
                </a:solidFill>
                <a:effectLst/>
                <a:uLnTx/>
                <a:uFillTx/>
                <a:latin typeface="思源宋体 CN" panose="02020700000000000000" pitchFamily="18" charset="-122"/>
                <a:ea typeface="思源宋体 CN" panose="02020700000000000000" pitchFamily="18" charset="-122"/>
                <a:cs typeface="+mn-cs"/>
              </a:rPr>
              <a:t>Domestic research trends</a:t>
            </a:r>
          </a:p>
        </p:txBody>
      </p:sp>
      <p:cxnSp>
        <p:nvCxnSpPr>
          <p:cNvPr id="96" name="直接连接符 95">
            <a:extLst>
              <a:ext uri="{FF2B5EF4-FFF2-40B4-BE49-F238E27FC236}">
                <a16:creationId xmlns:a16="http://schemas.microsoft.com/office/drawing/2014/main" id="{6A9812E8-2AAA-4924-8A02-5811105FD577}"/>
              </a:ext>
            </a:extLst>
          </p:cNvPr>
          <p:cNvCxnSpPr/>
          <p:nvPr/>
        </p:nvCxnSpPr>
        <p:spPr>
          <a:xfrm>
            <a:off x="8737722" y="1541938"/>
            <a:ext cx="0" cy="28575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5" name="矩形: 圆角 104">
            <a:extLst>
              <a:ext uri="{FF2B5EF4-FFF2-40B4-BE49-F238E27FC236}">
                <a16:creationId xmlns:a16="http://schemas.microsoft.com/office/drawing/2014/main" id="{D7E3BCD6-2F4C-4B81-94EE-F6BD5555E0D7}"/>
              </a:ext>
            </a:extLst>
          </p:cNvPr>
          <p:cNvSpPr/>
          <p:nvPr/>
        </p:nvSpPr>
        <p:spPr>
          <a:xfrm>
            <a:off x="6325291" y="2105025"/>
            <a:ext cx="4992687" cy="4024314"/>
          </a:xfrm>
          <a:prstGeom prst="roundRect">
            <a:avLst>
              <a:gd name="adj" fmla="val 4128"/>
            </a:avLst>
          </a:prstGeom>
          <a:solidFill>
            <a:schemeClr val="bg1">
              <a:alpha val="50000"/>
            </a:schemeClr>
          </a:solidFill>
          <a:ln>
            <a:solidFill>
              <a:schemeClr val="accent3">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1" name="Rounded Rectangle 52+">
            <a:extLst>
              <a:ext uri="{FF2B5EF4-FFF2-40B4-BE49-F238E27FC236}">
                <a16:creationId xmlns:a16="http://schemas.microsoft.com/office/drawing/2014/main" id="{FDEDF38F-5E8D-4139-810D-7A258B006BAE}"/>
              </a:ext>
            </a:extLst>
          </p:cNvPr>
          <p:cNvSpPr/>
          <p:nvPr/>
        </p:nvSpPr>
        <p:spPr>
          <a:xfrm>
            <a:off x="1003220" y="2270511"/>
            <a:ext cx="4735674" cy="3693342"/>
          </a:xfrm>
          <a:prstGeom prst="roundRect">
            <a:avLst>
              <a:gd name="adj" fmla="val 41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7" name="Rounded Rectangle 52++">
            <a:extLst>
              <a:ext uri="{FF2B5EF4-FFF2-40B4-BE49-F238E27FC236}">
                <a16:creationId xmlns:a16="http://schemas.microsoft.com/office/drawing/2014/main" id="{E71C95DB-CF8A-4507-83C5-6C3FFC9B3162}"/>
              </a:ext>
            </a:extLst>
          </p:cNvPr>
          <p:cNvSpPr/>
          <p:nvPr/>
        </p:nvSpPr>
        <p:spPr>
          <a:xfrm>
            <a:off x="1134167" y="2569689"/>
            <a:ext cx="4473780" cy="1476603"/>
          </a:xfrm>
          <a:prstGeom prst="roundRect">
            <a:avLst>
              <a:gd name="adj" fmla="val 11712"/>
            </a:avLst>
          </a:prstGeom>
          <a:gradFill flip="none" rotWithShape="1">
            <a:gsLst>
              <a:gs pos="0">
                <a:schemeClr val="accent1">
                  <a:lumMod val="20000"/>
                  <a:lumOff val="80000"/>
                  <a:alpha val="15000"/>
                </a:schemeClr>
              </a:gs>
              <a:gs pos="88000">
                <a:schemeClr val="bg1"/>
              </a:gs>
            </a:gsLst>
            <a:lin ang="5400000" scaled="1"/>
            <a:tileRect/>
          </a:gradFill>
          <a:ln>
            <a:noFill/>
          </a:ln>
          <a:effectLst>
            <a:outerShdw blurRad="292100" dist="190500" dir="5400000" sx="90000" sy="9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8" name="文本框 97">
            <a:extLst>
              <a:ext uri="{FF2B5EF4-FFF2-40B4-BE49-F238E27FC236}">
                <a16:creationId xmlns:a16="http://schemas.microsoft.com/office/drawing/2014/main" id="{E15C3B84-5793-452E-A38B-3C81D4965796}"/>
              </a:ext>
            </a:extLst>
          </p:cNvPr>
          <p:cNvSpPr txBox="1"/>
          <p:nvPr/>
        </p:nvSpPr>
        <p:spPr>
          <a:xfrm>
            <a:off x="1289875" y="2759516"/>
            <a:ext cx="3574860" cy="33855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信息对旅游消费行为的影响越来越大</a:t>
            </a:r>
            <a:endParaRPr kumimoji="0" lang="en-US" altLang="zh-CN" sz="16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9" name="文本框 98">
            <a:extLst>
              <a:ext uri="{FF2B5EF4-FFF2-40B4-BE49-F238E27FC236}">
                <a16:creationId xmlns:a16="http://schemas.microsoft.com/office/drawing/2014/main" id="{5A340D87-3B9C-4E99-AB2F-5522712A2AB8}"/>
              </a:ext>
            </a:extLst>
          </p:cNvPr>
          <p:cNvSpPr txBox="1"/>
          <p:nvPr/>
        </p:nvSpPr>
        <p:spPr>
          <a:xfrm>
            <a:off x="1289874" y="3212363"/>
            <a:ext cx="3914586" cy="516873"/>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旅游者对旅游地了解的信息越多，选择某一旅游地的可能性越大</a:t>
            </a:r>
            <a:endParaRPr kumimoji="0" lang="en-US" altLang="zh-CN" sz="1200" b="0" i="0" u="none" strike="noStrike" kern="1200" cap="none" spc="0" normalizeH="0" baseline="0" noProof="0" dirty="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p:txBody>
      </p:sp>
      <p:cxnSp>
        <p:nvCxnSpPr>
          <p:cNvPr id="100" name="直接连接符 99">
            <a:extLst>
              <a:ext uri="{FF2B5EF4-FFF2-40B4-BE49-F238E27FC236}">
                <a16:creationId xmlns:a16="http://schemas.microsoft.com/office/drawing/2014/main" id="{D27E8BA7-2F9D-472C-A809-AF89DE615894}"/>
              </a:ext>
            </a:extLst>
          </p:cNvPr>
          <p:cNvCxnSpPr/>
          <p:nvPr/>
        </p:nvCxnSpPr>
        <p:spPr>
          <a:xfrm>
            <a:off x="1384142" y="3124257"/>
            <a:ext cx="784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1" name="Rounded Rectangle 52++">
            <a:extLst>
              <a:ext uri="{FF2B5EF4-FFF2-40B4-BE49-F238E27FC236}">
                <a16:creationId xmlns:a16="http://schemas.microsoft.com/office/drawing/2014/main" id="{E225EF81-D4DE-4061-A148-DEAC933BEC0A}"/>
              </a:ext>
            </a:extLst>
          </p:cNvPr>
          <p:cNvSpPr/>
          <p:nvPr/>
        </p:nvSpPr>
        <p:spPr>
          <a:xfrm>
            <a:off x="1134167" y="4222282"/>
            <a:ext cx="4473780" cy="1476603"/>
          </a:xfrm>
          <a:prstGeom prst="roundRect">
            <a:avLst>
              <a:gd name="adj" fmla="val 11712"/>
            </a:avLst>
          </a:prstGeom>
          <a:gradFill flip="none" rotWithShape="1">
            <a:gsLst>
              <a:gs pos="0">
                <a:schemeClr val="accent1">
                  <a:lumMod val="20000"/>
                  <a:lumOff val="80000"/>
                  <a:alpha val="15000"/>
                </a:schemeClr>
              </a:gs>
              <a:gs pos="88000">
                <a:schemeClr val="bg1"/>
              </a:gs>
            </a:gsLst>
            <a:lin ang="5400000" scaled="1"/>
            <a:tileRect/>
          </a:gradFill>
          <a:ln>
            <a:noFill/>
          </a:ln>
          <a:effectLst>
            <a:outerShdw blurRad="292100" dist="190500" dir="5400000" sx="90000" sy="9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2" name="文本框 101">
            <a:extLst>
              <a:ext uri="{FF2B5EF4-FFF2-40B4-BE49-F238E27FC236}">
                <a16:creationId xmlns:a16="http://schemas.microsoft.com/office/drawing/2014/main" id="{47BF6850-08BD-4838-AD54-527217A81688}"/>
              </a:ext>
            </a:extLst>
          </p:cNvPr>
          <p:cNvSpPr txBox="1"/>
          <p:nvPr/>
        </p:nvSpPr>
        <p:spPr>
          <a:xfrm>
            <a:off x="1289874" y="4412109"/>
            <a:ext cx="3914585"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rPr>
              <a:t>信息网络成为连接旅游供给者、旅游需求者的重要途径</a:t>
            </a:r>
          </a:p>
        </p:txBody>
      </p:sp>
      <p:sp>
        <p:nvSpPr>
          <p:cNvPr id="103" name="文本框 102">
            <a:extLst>
              <a:ext uri="{FF2B5EF4-FFF2-40B4-BE49-F238E27FC236}">
                <a16:creationId xmlns:a16="http://schemas.microsoft.com/office/drawing/2014/main" id="{C4FCC297-5D8E-4B1E-859C-602DCF337FEB}"/>
              </a:ext>
            </a:extLst>
          </p:cNvPr>
          <p:cNvSpPr txBox="1"/>
          <p:nvPr/>
        </p:nvSpPr>
        <p:spPr>
          <a:xfrm>
            <a:off x="1289874" y="5117219"/>
            <a:ext cx="3914586" cy="29527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未来旅游者将在网络中寻找自己去的游憩地</a:t>
            </a:r>
          </a:p>
        </p:txBody>
      </p:sp>
      <p:cxnSp>
        <p:nvCxnSpPr>
          <p:cNvPr id="104" name="直接连接符 103">
            <a:extLst>
              <a:ext uri="{FF2B5EF4-FFF2-40B4-BE49-F238E27FC236}">
                <a16:creationId xmlns:a16="http://schemas.microsoft.com/office/drawing/2014/main" id="{71135E65-499B-4095-8C8C-991F08721908}"/>
              </a:ext>
            </a:extLst>
          </p:cNvPr>
          <p:cNvCxnSpPr/>
          <p:nvPr/>
        </p:nvCxnSpPr>
        <p:spPr>
          <a:xfrm>
            <a:off x="1384142" y="5030850"/>
            <a:ext cx="784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6" name="Rounded Rectangle 52+">
            <a:extLst>
              <a:ext uri="{FF2B5EF4-FFF2-40B4-BE49-F238E27FC236}">
                <a16:creationId xmlns:a16="http://schemas.microsoft.com/office/drawing/2014/main" id="{20072CBD-7FE8-4FFC-90C3-22C179EFE7A1}"/>
              </a:ext>
            </a:extLst>
          </p:cNvPr>
          <p:cNvSpPr/>
          <p:nvPr/>
        </p:nvSpPr>
        <p:spPr>
          <a:xfrm>
            <a:off x="6453798" y="2270511"/>
            <a:ext cx="4735674" cy="3693342"/>
          </a:xfrm>
          <a:prstGeom prst="roundRect">
            <a:avLst>
              <a:gd name="adj" fmla="val 41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7" name="Rounded Rectangle 52++">
            <a:extLst>
              <a:ext uri="{FF2B5EF4-FFF2-40B4-BE49-F238E27FC236}">
                <a16:creationId xmlns:a16="http://schemas.microsoft.com/office/drawing/2014/main" id="{AFDD4944-AB25-4CA2-9674-BCABEA447E9C}"/>
              </a:ext>
            </a:extLst>
          </p:cNvPr>
          <p:cNvSpPr/>
          <p:nvPr/>
        </p:nvSpPr>
        <p:spPr>
          <a:xfrm>
            <a:off x="6584745" y="2569689"/>
            <a:ext cx="4473780" cy="1476603"/>
          </a:xfrm>
          <a:prstGeom prst="roundRect">
            <a:avLst>
              <a:gd name="adj" fmla="val 11712"/>
            </a:avLst>
          </a:prstGeom>
          <a:gradFill>
            <a:gsLst>
              <a:gs pos="0">
                <a:schemeClr val="accent3">
                  <a:lumMod val="20000"/>
                  <a:lumOff val="80000"/>
                  <a:alpha val="15000"/>
                </a:schemeClr>
              </a:gs>
              <a:gs pos="88000">
                <a:schemeClr val="bg1"/>
              </a:gs>
            </a:gsLst>
            <a:lin ang="5400000" scaled="1"/>
          </a:gradFill>
          <a:ln>
            <a:noFill/>
          </a:ln>
          <a:effectLst>
            <a:outerShdw blurRad="292100" dist="190500" dir="5400000" sx="90000" sy="9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8" name="文本框 107">
            <a:extLst>
              <a:ext uri="{FF2B5EF4-FFF2-40B4-BE49-F238E27FC236}">
                <a16:creationId xmlns:a16="http://schemas.microsoft.com/office/drawing/2014/main" id="{45A78012-31CF-42B3-9B86-0DC374B0F6C0}"/>
              </a:ext>
            </a:extLst>
          </p:cNvPr>
          <p:cNvSpPr txBox="1"/>
          <p:nvPr/>
        </p:nvSpPr>
        <p:spPr>
          <a:xfrm>
            <a:off x="6740453" y="2759516"/>
            <a:ext cx="3914584" cy="33855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9933"/>
                </a:solidFill>
                <a:effectLst/>
                <a:uLnTx/>
                <a:uFillTx/>
                <a:latin typeface="思源宋体 CN Heavy" panose="02020900000000000000" pitchFamily="18" charset="-122"/>
                <a:ea typeface="思源宋体 CN Heavy" panose="02020900000000000000" pitchFamily="18" charset="-122"/>
                <a:cs typeface="+mn-cs"/>
              </a:rPr>
              <a:t>旅游产业国际竞争力主要体现在三个层次</a:t>
            </a:r>
          </a:p>
        </p:txBody>
      </p:sp>
      <p:sp>
        <p:nvSpPr>
          <p:cNvPr id="109" name="文本框 108">
            <a:extLst>
              <a:ext uri="{FF2B5EF4-FFF2-40B4-BE49-F238E27FC236}">
                <a16:creationId xmlns:a16="http://schemas.microsoft.com/office/drawing/2014/main" id="{45356613-6C84-4854-AF20-ACDB077DD8DF}"/>
              </a:ext>
            </a:extLst>
          </p:cNvPr>
          <p:cNvSpPr txBox="1"/>
          <p:nvPr/>
        </p:nvSpPr>
        <p:spPr>
          <a:xfrm>
            <a:off x="6740452" y="3212363"/>
            <a:ext cx="1283408" cy="29527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旅游产品竞争力</a:t>
            </a:r>
          </a:p>
        </p:txBody>
      </p:sp>
      <p:cxnSp>
        <p:nvCxnSpPr>
          <p:cNvPr id="110" name="直接连接符 109">
            <a:extLst>
              <a:ext uri="{FF2B5EF4-FFF2-40B4-BE49-F238E27FC236}">
                <a16:creationId xmlns:a16="http://schemas.microsoft.com/office/drawing/2014/main" id="{49088A91-4707-4485-993B-82F032434877}"/>
              </a:ext>
            </a:extLst>
          </p:cNvPr>
          <p:cNvCxnSpPr/>
          <p:nvPr/>
        </p:nvCxnSpPr>
        <p:spPr>
          <a:xfrm>
            <a:off x="6834720" y="3124257"/>
            <a:ext cx="7842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1" name="Rounded Rectangle 52++">
            <a:extLst>
              <a:ext uri="{FF2B5EF4-FFF2-40B4-BE49-F238E27FC236}">
                <a16:creationId xmlns:a16="http://schemas.microsoft.com/office/drawing/2014/main" id="{DB2C0FD7-9404-4473-A876-D23F81E0405D}"/>
              </a:ext>
            </a:extLst>
          </p:cNvPr>
          <p:cNvSpPr/>
          <p:nvPr/>
        </p:nvSpPr>
        <p:spPr>
          <a:xfrm>
            <a:off x="6455205" y="4222282"/>
            <a:ext cx="4473780" cy="1476603"/>
          </a:xfrm>
          <a:prstGeom prst="roundRect">
            <a:avLst>
              <a:gd name="adj" fmla="val 11712"/>
            </a:avLst>
          </a:prstGeom>
          <a:gradFill>
            <a:gsLst>
              <a:gs pos="0">
                <a:schemeClr val="accent3">
                  <a:lumMod val="20000"/>
                  <a:lumOff val="80000"/>
                  <a:alpha val="15000"/>
                </a:schemeClr>
              </a:gs>
              <a:gs pos="88000">
                <a:schemeClr val="bg1"/>
              </a:gs>
            </a:gsLst>
            <a:lin ang="5400000" scaled="1"/>
          </a:gradFill>
          <a:ln>
            <a:noFill/>
          </a:ln>
          <a:effectLst>
            <a:outerShdw blurRad="292100" dist="190500" dir="5400000" sx="90000" sy="90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2" name="文本框 111">
            <a:extLst>
              <a:ext uri="{FF2B5EF4-FFF2-40B4-BE49-F238E27FC236}">
                <a16:creationId xmlns:a16="http://schemas.microsoft.com/office/drawing/2014/main" id="{2229349E-32A0-43FF-8B1C-0311E9AC27B7}"/>
              </a:ext>
            </a:extLst>
          </p:cNvPr>
          <p:cNvSpPr txBox="1"/>
          <p:nvPr/>
        </p:nvSpPr>
        <p:spPr>
          <a:xfrm>
            <a:off x="6740452" y="4412109"/>
            <a:ext cx="3914585"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9933"/>
                </a:solidFill>
                <a:effectLst/>
                <a:uLnTx/>
                <a:uFillTx/>
                <a:latin typeface="思源宋体 CN Heavy" panose="02020900000000000000" pitchFamily="18" charset="-122"/>
                <a:ea typeface="思源宋体 CN Heavy" panose="02020900000000000000" pitchFamily="18" charset="-122"/>
                <a:cs typeface="+mn-cs"/>
              </a:rPr>
              <a:t>从不可持续的消费伦理观到可持续发展的消费伦理观转变</a:t>
            </a:r>
          </a:p>
        </p:txBody>
      </p:sp>
      <p:sp>
        <p:nvSpPr>
          <p:cNvPr id="113" name="文本框 112">
            <a:extLst>
              <a:ext uri="{FF2B5EF4-FFF2-40B4-BE49-F238E27FC236}">
                <a16:creationId xmlns:a16="http://schemas.microsoft.com/office/drawing/2014/main" id="{0901A9EE-C7E5-4FE2-83C6-084126F8AF78}"/>
              </a:ext>
            </a:extLst>
          </p:cNvPr>
          <p:cNvSpPr txBox="1"/>
          <p:nvPr/>
        </p:nvSpPr>
        <p:spPr>
          <a:xfrm>
            <a:off x="6740452" y="5117219"/>
            <a:ext cx="3914586" cy="29527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要提倡适度消费、节约消费，提高旅游文化竞争力</a:t>
            </a:r>
          </a:p>
        </p:txBody>
      </p:sp>
      <p:cxnSp>
        <p:nvCxnSpPr>
          <p:cNvPr id="114" name="直接连接符 113">
            <a:extLst>
              <a:ext uri="{FF2B5EF4-FFF2-40B4-BE49-F238E27FC236}">
                <a16:creationId xmlns:a16="http://schemas.microsoft.com/office/drawing/2014/main" id="{F70748FC-DDC1-4A84-A548-91A905FEE7D5}"/>
              </a:ext>
            </a:extLst>
          </p:cNvPr>
          <p:cNvCxnSpPr/>
          <p:nvPr/>
        </p:nvCxnSpPr>
        <p:spPr>
          <a:xfrm>
            <a:off x="6834720" y="5030850"/>
            <a:ext cx="7842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9188D4F-A78E-4BEE-9ABC-B1A373F02FE6}"/>
              </a:ext>
            </a:extLst>
          </p:cNvPr>
          <p:cNvSpPr txBox="1"/>
          <p:nvPr/>
        </p:nvSpPr>
        <p:spPr>
          <a:xfrm>
            <a:off x="8102339" y="3212363"/>
            <a:ext cx="1283408" cy="29527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旅游企业竞争力</a:t>
            </a:r>
          </a:p>
        </p:txBody>
      </p:sp>
      <p:sp>
        <p:nvSpPr>
          <p:cNvPr id="116" name="文本框 115">
            <a:extLst>
              <a:ext uri="{FF2B5EF4-FFF2-40B4-BE49-F238E27FC236}">
                <a16:creationId xmlns:a16="http://schemas.microsoft.com/office/drawing/2014/main" id="{5464C172-7026-4DE5-B863-D636F83342C0}"/>
              </a:ext>
            </a:extLst>
          </p:cNvPr>
          <p:cNvSpPr txBox="1"/>
          <p:nvPr/>
        </p:nvSpPr>
        <p:spPr>
          <a:xfrm>
            <a:off x="9464226" y="3212363"/>
            <a:ext cx="1283408" cy="29527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85000"/>
                    <a:lumOff val="15000"/>
                  </a:srgbClr>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旅游业竞争力</a:t>
            </a:r>
          </a:p>
        </p:txBody>
      </p:sp>
      <p:sp>
        <p:nvSpPr>
          <p:cNvPr id="117" name="任意多边形: 形状 116">
            <a:extLst>
              <a:ext uri="{FF2B5EF4-FFF2-40B4-BE49-F238E27FC236}">
                <a16:creationId xmlns:a16="http://schemas.microsoft.com/office/drawing/2014/main" id="{8516EBA1-AC30-4B3E-83CF-823002A4CE91}"/>
              </a:ext>
            </a:extLst>
          </p:cNvPr>
          <p:cNvSpPr/>
          <p:nvPr/>
        </p:nvSpPr>
        <p:spPr>
          <a:xfrm>
            <a:off x="7957185" y="3324056"/>
            <a:ext cx="161771" cy="85725"/>
          </a:xfrm>
          <a:custGeom>
            <a:avLst/>
            <a:gdLst>
              <a:gd name="connsiteX0" fmla="*/ 69056 w 161771"/>
              <a:gd name="connsiteY0" fmla="*/ 0 h 85725"/>
              <a:gd name="connsiteX1" fmla="*/ 118909 w 161771"/>
              <a:gd name="connsiteY1" fmla="*/ 0 h 85725"/>
              <a:gd name="connsiteX2" fmla="*/ 161771 w 161771"/>
              <a:gd name="connsiteY2" fmla="*/ 42863 h 85725"/>
              <a:gd name="connsiteX3" fmla="*/ 118909 w 161771"/>
              <a:gd name="connsiteY3" fmla="*/ 85725 h 85725"/>
              <a:gd name="connsiteX4" fmla="*/ 69056 w 161771"/>
              <a:gd name="connsiteY4" fmla="*/ 85725 h 85725"/>
              <a:gd name="connsiteX5" fmla="*/ 111919 w 161771"/>
              <a:gd name="connsiteY5" fmla="*/ 42863 h 85725"/>
              <a:gd name="connsiteX6" fmla="*/ 0 w 161771"/>
              <a:gd name="connsiteY6" fmla="*/ 0 h 85725"/>
              <a:gd name="connsiteX7" fmla="*/ 49853 w 161771"/>
              <a:gd name="connsiteY7" fmla="*/ 0 h 85725"/>
              <a:gd name="connsiteX8" fmla="*/ 92715 w 161771"/>
              <a:gd name="connsiteY8" fmla="*/ 42863 h 85725"/>
              <a:gd name="connsiteX9" fmla="*/ 49853 w 161771"/>
              <a:gd name="connsiteY9" fmla="*/ 85725 h 85725"/>
              <a:gd name="connsiteX10" fmla="*/ 0 w 161771"/>
              <a:gd name="connsiteY10" fmla="*/ 85725 h 85725"/>
              <a:gd name="connsiteX11" fmla="*/ 42863 w 161771"/>
              <a:gd name="connsiteY11"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771" h="85725">
                <a:moveTo>
                  <a:pt x="69056" y="0"/>
                </a:moveTo>
                <a:lnTo>
                  <a:pt x="118909" y="0"/>
                </a:lnTo>
                <a:lnTo>
                  <a:pt x="161771" y="42863"/>
                </a:lnTo>
                <a:lnTo>
                  <a:pt x="118909" y="85725"/>
                </a:lnTo>
                <a:lnTo>
                  <a:pt x="69056" y="85725"/>
                </a:lnTo>
                <a:lnTo>
                  <a:pt x="111919" y="42863"/>
                </a:lnTo>
                <a:close/>
                <a:moveTo>
                  <a:pt x="0" y="0"/>
                </a:moveTo>
                <a:lnTo>
                  <a:pt x="49853" y="0"/>
                </a:lnTo>
                <a:lnTo>
                  <a:pt x="92715" y="42863"/>
                </a:lnTo>
                <a:lnTo>
                  <a:pt x="49853" y="85725"/>
                </a:lnTo>
                <a:lnTo>
                  <a:pt x="0" y="85725"/>
                </a:lnTo>
                <a:lnTo>
                  <a:pt x="42863" y="42863"/>
                </a:lnTo>
                <a:close/>
              </a:path>
            </a:pathLst>
          </a:custGeom>
          <a:gradFill>
            <a:gsLst>
              <a:gs pos="0">
                <a:srgbClr val="FF9933">
                  <a:alpha val="45000"/>
                </a:srgbClr>
              </a:gs>
              <a:gs pos="88000">
                <a:srgbClr val="FF9933">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8" name="任意多边形: 形状 117">
            <a:extLst>
              <a:ext uri="{FF2B5EF4-FFF2-40B4-BE49-F238E27FC236}">
                <a16:creationId xmlns:a16="http://schemas.microsoft.com/office/drawing/2014/main" id="{84DA0DBF-C7A6-4B88-A367-A41CF57E7945}"/>
              </a:ext>
            </a:extLst>
          </p:cNvPr>
          <p:cNvSpPr/>
          <p:nvPr/>
        </p:nvSpPr>
        <p:spPr>
          <a:xfrm>
            <a:off x="9321402" y="3324056"/>
            <a:ext cx="161771" cy="85725"/>
          </a:xfrm>
          <a:custGeom>
            <a:avLst/>
            <a:gdLst>
              <a:gd name="connsiteX0" fmla="*/ 69056 w 161771"/>
              <a:gd name="connsiteY0" fmla="*/ 0 h 85725"/>
              <a:gd name="connsiteX1" fmla="*/ 118909 w 161771"/>
              <a:gd name="connsiteY1" fmla="*/ 0 h 85725"/>
              <a:gd name="connsiteX2" fmla="*/ 161771 w 161771"/>
              <a:gd name="connsiteY2" fmla="*/ 42863 h 85725"/>
              <a:gd name="connsiteX3" fmla="*/ 118909 w 161771"/>
              <a:gd name="connsiteY3" fmla="*/ 85725 h 85725"/>
              <a:gd name="connsiteX4" fmla="*/ 69056 w 161771"/>
              <a:gd name="connsiteY4" fmla="*/ 85725 h 85725"/>
              <a:gd name="connsiteX5" fmla="*/ 111919 w 161771"/>
              <a:gd name="connsiteY5" fmla="*/ 42863 h 85725"/>
              <a:gd name="connsiteX6" fmla="*/ 0 w 161771"/>
              <a:gd name="connsiteY6" fmla="*/ 0 h 85725"/>
              <a:gd name="connsiteX7" fmla="*/ 49853 w 161771"/>
              <a:gd name="connsiteY7" fmla="*/ 0 h 85725"/>
              <a:gd name="connsiteX8" fmla="*/ 92715 w 161771"/>
              <a:gd name="connsiteY8" fmla="*/ 42863 h 85725"/>
              <a:gd name="connsiteX9" fmla="*/ 49853 w 161771"/>
              <a:gd name="connsiteY9" fmla="*/ 85725 h 85725"/>
              <a:gd name="connsiteX10" fmla="*/ 0 w 161771"/>
              <a:gd name="connsiteY10" fmla="*/ 85725 h 85725"/>
              <a:gd name="connsiteX11" fmla="*/ 42863 w 161771"/>
              <a:gd name="connsiteY11" fmla="*/ 428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771" h="85725">
                <a:moveTo>
                  <a:pt x="69056" y="0"/>
                </a:moveTo>
                <a:lnTo>
                  <a:pt x="118909" y="0"/>
                </a:lnTo>
                <a:lnTo>
                  <a:pt x="161771" y="42863"/>
                </a:lnTo>
                <a:lnTo>
                  <a:pt x="118909" y="85725"/>
                </a:lnTo>
                <a:lnTo>
                  <a:pt x="69056" y="85725"/>
                </a:lnTo>
                <a:lnTo>
                  <a:pt x="111919" y="42863"/>
                </a:lnTo>
                <a:close/>
                <a:moveTo>
                  <a:pt x="0" y="0"/>
                </a:moveTo>
                <a:lnTo>
                  <a:pt x="49853" y="0"/>
                </a:lnTo>
                <a:lnTo>
                  <a:pt x="92715" y="42863"/>
                </a:lnTo>
                <a:lnTo>
                  <a:pt x="49853" y="85725"/>
                </a:lnTo>
                <a:lnTo>
                  <a:pt x="0" y="85725"/>
                </a:lnTo>
                <a:lnTo>
                  <a:pt x="42863" y="42863"/>
                </a:lnTo>
                <a:close/>
              </a:path>
            </a:pathLst>
          </a:custGeom>
          <a:gradFill>
            <a:gsLst>
              <a:gs pos="0">
                <a:srgbClr val="FF9933">
                  <a:alpha val="45000"/>
                </a:srgbClr>
              </a:gs>
              <a:gs pos="88000">
                <a:srgbClr val="FF9933">
                  <a:alpha val="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Tree>
    <p:extLst>
      <p:ext uri="{BB962C8B-B14F-4D97-AF65-F5344CB8AC3E}">
        <p14:creationId xmlns:p14="http://schemas.microsoft.com/office/powerpoint/2010/main" val="396064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 name="图片 57" descr="湖边的风景&#10;&#10;描述已自动生成">
            <a:extLst>
              <a:ext uri="{FF2B5EF4-FFF2-40B4-BE49-F238E27FC236}">
                <a16:creationId xmlns:a16="http://schemas.microsoft.com/office/drawing/2014/main" id="{E49EEEDA-41E0-EC9A-8412-B9E3B30223BD}"/>
              </a:ext>
            </a:extLst>
          </p:cNvPr>
          <p:cNvPicPr>
            <a:picLocks noChangeAspect="1"/>
          </p:cNvPicPr>
          <p:nvPr/>
        </p:nvPicPr>
        <p:blipFill>
          <a:blip r:embed="rId3" cstate="screen">
            <a:alphaModFix amt="37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9" name="矩形 58">
            <a:extLst>
              <a:ext uri="{FF2B5EF4-FFF2-40B4-BE49-F238E27FC236}">
                <a16:creationId xmlns:a16="http://schemas.microsoft.com/office/drawing/2014/main" id="{DB088F82-4D08-67E5-81CC-DB403B1AA2B3}"/>
              </a:ext>
            </a:extLst>
          </p:cNvPr>
          <p:cNvSpPr/>
          <p:nvPr/>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1" name="Block Arc 51+">
            <a:extLst>
              <a:ext uri="{FF2B5EF4-FFF2-40B4-BE49-F238E27FC236}">
                <a16:creationId xmlns:a16="http://schemas.microsoft.com/office/drawing/2014/main" id="{6F2B4693-3555-4857-B705-4BC75845B5C7}"/>
              </a:ext>
            </a:extLst>
          </p:cNvPr>
          <p:cNvSpPr/>
          <p:nvPr/>
        </p:nvSpPr>
        <p:spPr>
          <a:xfrm>
            <a:off x="-1346200" y="-571346"/>
            <a:ext cx="14884400" cy="14884400"/>
          </a:xfrm>
          <a:prstGeom prst="blockArc">
            <a:avLst>
              <a:gd name="adj1" fmla="val 10805946"/>
              <a:gd name="adj2" fmla="val 21475727"/>
              <a:gd name="adj3" fmla="val 12887"/>
            </a:avLst>
          </a:prstGeom>
          <a:gradFill flip="none" rotWithShape="1">
            <a:gsLst>
              <a:gs pos="5000">
                <a:schemeClr val="bg1">
                  <a:alpha val="34000"/>
                </a:schemeClr>
              </a:gs>
              <a:gs pos="8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95" name="图片 94" descr="文本&#10;&#10;低可信度描述已自动生成">
            <a:extLst>
              <a:ext uri="{FF2B5EF4-FFF2-40B4-BE49-F238E27FC236}">
                <a16:creationId xmlns:a16="http://schemas.microsoft.com/office/drawing/2014/main" id="{E52865A7-37F5-4C96-976E-8928A20B38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0847" b="31581"/>
          <a:stretch/>
        </p:blipFill>
        <p:spPr>
          <a:xfrm>
            <a:off x="9802364" y="549274"/>
            <a:ext cx="1514924" cy="350612"/>
          </a:xfrm>
          <a:prstGeom prst="rect">
            <a:avLst/>
          </a:prstGeom>
        </p:spPr>
      </p:pic>
      <p:sp>
        <p:nvSpPr>
          <p:cNvPr id="61" name="文本框 60">
            <a:extLst>
              <a:ext uri="{FF2B5EF4-FFF2-40B4-BE49-F238E27FC236}">
                <a16:creationId xmlns:a16="http://schemas.microsoft.com/office/drawing/2014/main" id="{3B180A34-41F9-4548-8964-35095CAB66A0}"/>
              </a:ext>
            </a:extLst>
          </p:cNvPr>
          <p:cNvSpPr txBox="1"/>
          <p:nvPr/>
        </p:nvSpPr>
        <p:spPr>
          <a:xfrm>
            <a:off x="-141194" y="-340783"/>
            <a:ext cx="6643594" cy="1200329"/>
          </a:xfrm>
          <a:prstGeom prst="rect">
            <a:avLst/>
          </a:prstGeom>
          <a:noFill/>
        </p:spPr>
        <p:txBody>
          <a:bodyPr vert="horz" wrap="square">
            <a:spAutoFit/>
          </a:bodyPr>
          <a:lstStyle>
            <a:defPPr>
              <a:defRPr lang="zh-CN"/>
            </a:defPPr>
            <a:lvl1pPr>
              <a:defRPr sz="7200">
                <a:gradFill flip="none" rotWithShape="1">
                  <a:gsLst>
                    <a:gs pos="0">
                      <a:srgbClr val="FF9933">
                        <a:alpha val="40000"/>
                      </a:srgbClr>
                    </a:gs>
                    <a:gs pos="85000">
                      <a:srgbClr val="FF9933">
                        <a:alpha val="0"/>
                      </a:srgbClr>
                    </a:gs>
                  </a:gsLst>
                  <a:lin ang="16200000" scaled="1"/>
                  <a:tileRect/>
                </a:gradFill>
                <a:effectLst/>
                <a:latin typeface="Elephant" panose="02020904090505020303" pitchFamily="18" charset="0"/>
                <a:ea typeface="HarmonyOS Sans SC" panose="0000050000000000000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5400000" scaled="1"/>
                  <a:tileRect/>
                </a:gradFill>
                <a:effectLst/>
                <a:uLnTx/>
                <a:uFillTx/>
                <a:latin typeface="思源宋体 CN Heavy" panose="02020900000000000000" pitchFamily="18" charset="-122"/>
                <a:ea typeface="思源宋体 CN Heavy" panose="02020900000000000000" pitchFamily="18" charset="-122"/>
              </a:rPr>
              <a:t>RESEARCH </a:t>
            </a:r>
          </a:p>
        </p:txBody>
      </p:sp>
      <p:sp>
        <p:nvSpPr>
          <p:cNvPr id="2" name="文本框 1">
            <a:extLst>
              <a:ext uri="{FF2B5EF4-FFF2-40B4-BE49-F238E27FC236}">
                <a16:creationId xmlns:a16="http://schemas.microsoft.com/office/drawing/2014/main" id="{4E51D531-D9BC-427F-82ED-FE4BE83EFEBB}"/>
              </a:ext>
            </a:extLst>
          </p:cNvPr>
          <p:cNvSpPr txBox="1"/>
          <p:nvPr/>
        </p:nvSpPr>
        <p:spPr>
          <a:xfrm>
            <a:off x="869950" y="496888"/>
            <a:ext cx="2800350" cy="615553"/>
          </a:xfrm>
          <a:prstGeom prst="rect">
            <a:avLst/>
          </a:prstGeom>
          <a:noFill/>
        </p:spPr>
        <p:txBody>
          <a:bodyPr wrap="square" lIns="0" tIns="0" rIns="0" bIns="0" rtlCol="0">
            <a:spAutoFit/>
          </a:bodyPr>
          <a:lstStyle>
            <a:defPPr>
              <a:defRPr lang="zh-CN"/>
            </a:defPPr>
            <a:lvl1pPr>
              <a:defRPr sz="3200">
                <a:solidFill>
                  <a:schemeClr val="tx1">
                    <a:lumMod val="95000"/>
                    <a:lumOff val="5000"/>
                  </a:schemeClr>
                </a:solidFill>
                <a:latin typeface="阿里巴巴普惠体 B" panose="00020600040101010101" pitchFamily="18" charset="-122"/>
                <a:ea typeface="阿里巴巴普惠体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研究方法</a:t>
            </a:r>
          </a:p>
        </p:txBody>
      </p:sp>
      <p:sp>
        <p:nvSpPr>
          <p:cNvPr id="68" name="文本框 67">
            <a:extLst>
              <a:ext uri="{FF2B5EF4-FFF2-40B4-BE49-F238E27FC236}">
                <a16:creationId xmlns:a16="http://schemas.microsoft.com/office/drawing/2014/main" id="{387E2404-EBB8-47A2-B741-68A53CE3EA28}"/>
              </a:ext>
            </a:extLst>
          </p:cNvPr>
          <p:cNvSpPr txBox="1"/>
          <p:nvPr/>
        </p:nvSpPr>
        <p:spPr>
          <a:xfrm>
            <a:off x="7366000" y="6141377"/>
            <a:ext cx="5422900" cy="1200329"/>
          </a:xfrm>
          <a:prstGeom prst="rect">
            <a:avLst/>
          </a:prstGeom>
          <a:noFill/>
        </p:spPr>
        <p:txBody>
          <a:bodyPr vert="horz"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gradFill flip="none" rotWithShape="1">
                  <a:gsLst>
                    <a:gs pos="0">
                      <a:srgbClr val="FF9933">
                        <a:alpha val="25000"/>
                      </a:srgbClr>
                    </a:gs>
                    <a:gs pos="85000">
                      <a:srgbClr val="FF9933">
                        <a:alpha val="0"/>
                      </a:srgbClr>
                    </a:gs>
                  </a:gsLst>
                  <a:lin ang="16200000" scaled="1"/>
                  <a:tileRect/>
                </a:gradFill>
                <a:effectLst/>
                <a:uLnTx/>
                <a:uFillTx/>
                <a:latin typeface="思源宋体 CN Heavy" panose="02020900000000000000" pitchFamily="18" charset="-122"/>
                <a:ea typeface="思源宋体 CN Heavy" panose="02020900000000000000" pitchFamily="18" charset="-122"/>
              </a:rPr>
              <a:t>METHOD</a:t>
            </a:r>
          </a:p>
        </p:txBody>
      </p:sp>
      <p:sp>
        <p:nvSpPr>
          <p:cNvPr id="13" name="椭圆 12">
            <a:extLst>
              <a:ext uri="{FF2B5EF4-FFF2-40B4-BE49-F238E27FC236}">
                <a16:creationId xmlns:a16="http://schemas.microsoft.com/office/drawing/2014/main" id="{E4B0B34B-A6B3-4D09-8B97-BC1F679C2AE5}"/>
              </a:ext>
            </a:extLst>
          </p:cNvPr>
          <p:cNvSpPr/>
          <p:nvPr/>
        </p:nvSpPr>
        <p:spPr>
          <a:xfrm>
            <a:off x="1062654" y="5838189"/>
            <a:ext cx="2874346" cy="423165"/>
          </a:xfrm>
          <a:prstGeom prst="ellipse">
            <a:avLst/>
          </a:prstGeom>
          <a:noFill/>
          <a:ln>
            <a:gradFill>
              <a:gsLst>
                <a:gs pos="10000">
                  <a:schemeClr val="accent1">
                    <a:alpha val="0"/>
                  </a:schemeClr>
                </a:gs>
                <a:gs pos="100000">
                  <a:schemeClr val="accent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9" name="Oval 12+">
            <a:extLst>
              <a:ext uri="{FF2B5EF4-FFF2-40B4-BE49-F238E27FC236}">
                <a16:creationId xmlns:a16="http://schemas.microsoft.com/office/drawing/2014/main" id="{B3EDD88C-08C2-46AA-85D5-B73A5FD05E2D}"/>
              </a:ext>
            </a:extLst>
          </p:cNvPr>
          <p:cNvSpPr/>
          <p:nvPr/>
        </p:nvSpPr>
        <p:spPr>
          <a:xfrm>
            <a:off x="1396823" y="5888990"/>
            <a:ext cx="2206008" cy="283464"/>
          </a:xfrm>
          <a:prstGeom prst="ellipse">
            <a:avLst/>
          </a:prstGeom>
          <a:noFill/>
          <a:ln>
            <a:gradFill>
              <a:gsLst>
                <a:gs pos="10000">
                  <a:schemeClr val="accent1">
                    <a:alpha val="0"/>
                  </a:schemeClr>
                </a:gs>
                <a:gs pos="100000">
                  <a:schemeClr val="accent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0" name="Oval 12++">
            <a:extLst>
              <a:ext uri="{FF2B5EF4-FFF2-40B4-BE49-F238E27FC236}">
                <a16:creationId xmlns:a16="http://schemas.microsoft.com/office/drawing/2014/main" id="{060A3FF9-46AA-47B9-8E59-1BE2479B3F99}"/>
              </a:ext>
            </a:extLst>
          </p:cNvPr>
          <p:cNvSpPr/>
          <p:nvPr/>
        </p:nvSpPr>
        <p:spPr>
          <a:xfrm flipV="1">
            <a:off x="1737341" y="5954705"/>
            <a:ext cx="1524972" cy="152034"/>
          </a:xfrm>
          <a:prstGeom prst="ellipse">
            <a:avLst/>
          </a:prstGeom>
          <a:gradFill flip="none" rotWithShape="1">
            <a:gsLst>
              <a:gs pos="10000">
                <a:schemeClr val="accent1">
                  <a:alpha val="0"/>
                </a:schemeClr>
              </a:gs>
              <a:gs pos="100000">
                <a:schemeClr val="accent1">
                  <a:alpha val="2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39" name="组合 38">
            <a:extLst>
              <a:ext uri="{FF2B5EF4-FFF2-40B4-BE49-F238E27FC236}">
                <a16:creationId xmlns:a16="http://schemas.microsoft.com/office/drawing/2014/main" id="{5E576949-66E9-4F27-BAB7-B220A35DB47E}"/>
              </a:ext>
            </a:extLst>
          </p:cNvPr>
          <p:cNvGrpSpPr/>
          <p:nvPr/>
        </p:nvGrpSpPr>
        <p:grpSpPr>
          <a:xfrm>
            <a:off x="882333" y="1533525"/>
            <a:ext cx="3234988" cy="4054475"/>
            <a:chOff x="882333" y="1533525"/>
            <a:chExt cx="3234988" cy="4054475"/>
          </a:xfrm>
          <a:scene3d>
            <a:camera prst="perspectiveRight" fov="3300000"/>
            <a:lightRig rig="contrasting" dir="t"/>
          </a:scene3d>
        </p:grpSpPr>
        <p:sp>
          <p:nvSpPr>
            <p:cNvPr id="11" name="矩形: 圆角 10">
              <a:extLst>
                <a:ext uri="{FF2B5EF4-FFF2-40B4-BE49-F238E27FC236}">
                  <a16:creationId xmlns:a16="http://schemas.microsoft.com/office/drawing/2014/main" id="{7AE0E2FF-A82D-4835-80F5-6BFA779E7236}"/>
                </a:ext>
              </a:extLst>
            </p:cNvPr>
            <p:cNvSpPr/>
            <p:nvPr/>
          </p:nvSpPr>
          <p:spPr>
            <a:xfrm>
              <a:off x="882333" y="1533525"/>
              <a:ext cx="3234988" cy="4054475"/>
            </a:xfrm>
            <a:prstGeom prst="roundRect">
              <a:avLst>
                <a:gd name="adj" fmla="val 6852"/>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0" name="Rounded Rectangle 10+">
              <a:extLst>
                <a:ext uri="{FF2B5EF4-FFF2-40B4-BE49-F238E27FC236}">
                  <a16:creationId xmlns:a16="http://schemas.microsoft.com/office/drawing/2014/main" id="{159692A2-2144-4AD6-A92C-C7B2FFE02512}"/>
                </a:ext>
              </a:extLst>
            </p:cNvPr>
            <p:cNvSpPr/>
            <p:nvPr/>
          </p:nvSpPr>
          <p:spPr>
            <a:xfrm>
              <a:off x="1028700" y="1660526"/>
              <a:ext cx="2942254" cy="3800474"/>
            </a:xfrm>
            <a:prstGeom prst="roundRect">
              <a:avLst>
                <a:gd name="adj" fmla="val 68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0" name="任意多边形: 形状 79">
              <a:extLst>
                <a:ext uri="{FF2B5EF4-FFF2-40B4-BE49-F238E27FC236}">
                  <a16:creationId xmlns:a16="http://schemas.microsoft.com/office/drawing/2014/main" id="{308A58E6-E220-4B37-B720-4CA6C3B7D1E0}"/>
                </a:ext>
              </a:extLst>
            </p:cNvPr>
            <p:cNvSpPr/>
            <p:nvPr/>
          </p:nvSpPr>
          <p:spPr>
            <a:xfrm>
              <a:off x="1168400" y="1812926"/>
              <a:ext cx="2662854" cy="3495674"/>
            </a:xfrm>
            <a:custGeom>
              <a:avLst/>
              <a:gdLst>
                <a:gd name="connsiteX0" fmla="*/ 156256 w 2662854"/>
                <a:gd name="connsiteY0" fmla="*/ 0 h 3495674"/>
                <a:gd name="connsiteX1" fmla="*/ 185737 w 2662854"/>
                <a:gd name="connsiteY1" fmla="*/ 0 h 3495674"/>
                <a:gd name="connsiteX2" fmla="*/ 468312 w 2662854"/>
                <a:gd name="connsiteY2" fmla="*/ 282575 h 3495674"/>
                <a:gd name="connsiteX3" fmla="*/ 750887 w 2662854"/>
                <a:gd name="connsiteY3" fmla="*/ 0 h 3495674"/>
                <a:gd name="connsiteX4" fmla="*/ 2506598 w 2662854"/>
                <a:gd name="connsiteY4" fmla="*/ 0 h 3495674"/>
                <a:gd name="connsiteX5" fmla="*/ 2662854 w 2662854"/>
                <a:gd name="connsiteY5" fmla="*/ 156256 h 3495674"/>
                <a:gd name="connsiteX6" fmla="*/ 2662854 w 2662854"/>
                <a:gd name="connsiteY6" fmla="*/ 3339418 h 3495674"/>
                <a:gd name="connsiteX7" fmla="*/ 2506598 w 2662854"/>
                <a:gd name="connsiteY7" fmla="*/ 3495674 h 3495674"/>
                <a:gd name="connsiteX8" fmla="*/ 156256 w 2662854"/>
                <a:gd name="connsiteY8" fmla="*/ 3495674 h 3495674"/>
                <a:gd name="connsiteX9" fmla="*/ 0 w 2662854"/>
                <a:gd name="connsiteY9" fmla="*/ 3339418 h 3495674"/>
                <a:gd name="connsiteX10" fmla="*/ 0 w 2662854"/>
                <a:gd name="connsiteY10" fmla="*/ 156256 h 3495674"/>
                <a:gd name="connsiteX11" fmla="*/ 156256 w 2662854"/>
                <a:gd name="connsiteY11" fmla="*/ 0 h 349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2854" h="3495674">
                  <a:moveTo>
                    <a:pt x="156256" y="0"/>
                  </a:moveTo>
                  <a:lnTo>
                    <a:pt x="185737" y="0"/>
                  </a:lnTo>
                  <a:cubicBezTo>
                    <a:pt x="185737" y="156062"/>
                    <a:pt x="312250" y="282575"/>
                    <a:pt x="468312" y="282575"/>
                  </a:cubicBezTo>
                  <a:cubicBezTo>
                    <a:pt x="624374" y="282575"/>
                    <a:pt x="750887" y="156062"/>
                    <a:pt x="750887" y="0"/>
                  </a:cubicBezTo>
                  <a:lnTo>
                    <a:pt x="2506598" y="0"/>
                  </a:lnTo>
                  <a:cubicBezTo>
                    <a:pt x="2592896" y="0"/>
                    <a:pt x="2662854" y="69958"/>
                    <a:pt x="2662854" y="156256"/>
                  </a:cubicBezTo>
                  <a:lnTo>
                    <a:pt x="2662854" y="3339418"/>
                  </a:lnTo>
                  <a:cubicBezTo>
                    <a:pt x="2662854" y="3425716"/>
                    <a:pt x="2592896" y="3495674"/>
                    <a:pt x="2506598" y="3495674"/>
                  </a:cubicBezTo>
                  <a:lnTo>
                    <a:pt x="156256" y="3495674"/>
                  </a:lnTo>
                  <a:cubicBezTo>
                    <a:pt x="69958" y="3495674"/>
                    <a:pt x="0" y="3425716"/>
                    <a:pt x="0" y="3339418"/>
                  </a:cubicBezTo>
                  <a:lnTo>
                    <a:pt x="0" y="156256"/>
                  </a:lnTo>
                  <a:cubicBezTo>
                    <a:pt x="0" y="69958"/>
                    <a:pt x="69958" y="0"/>
                    <a:pt x="156256" y="0"/>
                  </a:cubicBezTo>
                  <a:close/>
                </a:path>
              </a:pathLst>
            </a:custGeom>
            <a:gradFill>
              <a:gsLst>
                <a:gs pos="36256">
                  <a:schemeClr val="bg1">
                    <a:alpha val="27000"/>
                  </a:schemeClr>
                </a:gs>
                <a:gs pos="0">
                  <a:schemeClr val="accent1">
                    <a:lumMod val="20000"/>
                    <a:lumOff val="80000"/>
                    <a:alpha val="20000"/>
                  </a:schemeClr>
                </a:gs>
                <a:gs pos="88000">
                  <a:schemeClr val="bg1"/>
                </a:gs>
              </a:gsLst>
              <a:lin ang="5400000" scaled="1"/>
            </a:gradFill>
            <a:ln>
              <a:noFill/>
            </a:ln>
            <a:effectLst>
              <a:outerShdw blurRad="317500" dist="393700" dir="5400000" sx="92000" sy="9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4" name="文本框 43">
              <a:extLst>
                <a:ext uri="{FF2B5EF4-FFF2-40B4-BE49-F238E27FC236}">
                  <a16:creationId xmlns:a16="http://schemas.microsoft.com/office/drawing/2014/main" id="{8D5B2973-5DB9-4009-A33D-33E23C57ED77}"/>
                </a:ext>
              </a:extLst>
            </p:cNvPr>
            <p:cNvSpPr txBox="1"/>
            <p:nvPr/>
          </p:nvSpPr>
          <p:spPr>
            <a:xfrm>
              <a:off x="1280758" y="2280009"/>
              <a:ext cx="1835150" cy="46166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调研方法</a:t>
              </a:r>
              <a:endParaRPr kumimoji="0" lang="zh-CN" altLang="en-US" sz="2400" b="0" i="0" u="none" strike="noStrike" kern="1200" cap="none" spc="0" normalizeH="0" baseline="0" noProof="0" dirty="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Medium" panose="00000600000000000000" pitchFamily="2" charset="-122"/>
              </a:endParaRPr>
            </a:p>
          </p:txBody>
        </p:sp>
        <p:sp>
          <p:nvSpPr>
            <p:cNvPr id="45" name="文本框 44">
              <a:extLst>
                <a:ext uri="{FF2B5EF4-FFF2-40B4-BE49-F238E27FC236}">
                  <a16:creationId xmlns:a16="http://schemas.microsoft.com/office/drawing/2014/main" id="{B0CB71DE-CF84-4248-B0D6-2571C877880D}"/>
                </a:ext>
              </a:extLst>
            </p:cNvPr>
            <p:cNvSpPr txBox="1"/>
            <p:nvPr/>
          </p:nvSpPr>
          <p:spPr>
            <a:xfrm>
              <a:off x="1283933" y="2942950"/>
              <a:ext cx="2461782" cy="2135713"/>
            </a:xfrm>
            <a:prstGeom prst="rect">
              <a:avLst/>
            </a:prstGeom>
            <a:noFill/>
          </p:spPr>
          <p:txBody>
            <a:bodyPr wrap="square">
              <a:spAutoFit/>
            </a:bodyPr>
            <a:lstStyle>
              <a:defPPr>
                <a:defRPr lang="zh-CN"/>
              </a:defPPr>
              <a:lvl1pPr marR="0" lvl="0" indent="0" algn="just" fontAlgn="auto">
                <a:lnSpc>
                  <a:spcPct val="120000"/>
                </a:lnSpc>
                <a:spcBef>
                  <a:spcPts val="0"/>
                </a:spcBef>
                <a:spcAft>
                  <a:spcPts val="0"/>
                </a:spcAft>
                <a:buClrTx/>
                <a:buSzTx/>
                <a:buFontTx/>
                <a:buNone/>
                <a:tabLst/>
                <a:defRPr kumimoji="0" sz="1200" i="0" u="none" strike="noStrike" cap="none" spc="0" normalizeH="0" baseline="0">
                  <a:ln>
                    <a:noFill/>
                  </a:ln>
                  <a:solidFill>
                    <a:schemeClr val="tx2">
                      <a:lumMod val="85000"/>
                      <a:lumOff val="15000"/>
                    </a:schemeClr>
                  </a:solidFill>
                  <a:effectLst/>
                  <a:uLnTx/>
                  <a:uFillTx/>
                  <a:latin typeface="思源宋体 CN" panose="02020700000000000000" pitchFamily="18" charset="-122"/>
                  <a:ea typeface="思源宋体 CN" panose="020207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由于二手资料具有为调研提供起点和具有成本较低及获得迅速的优点，笔者通过在图书馆查阅大量的经贸类期刊、中国统计年鉴和其它出版物收集有用、及时的信息</a:t>
              </a:r>
              <a:endParaRPr kumimoji="0" lang="zh-CN" altLang="en-US" sz="1600" b="0" i="0" u="none" strike="noStrike" kern="1200" cap="none" spc="0" normalizeH="0" baseline="0" noProof="0" dirty="0">
                <a:ln>
                  <a:noFill/>
                </a:ln>
                <a:solidFill>
                  <a:srgbClr val="000000">
                    <a:lumMod val="85000"/>
                    <a:lumOff val="1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cxnSp>
          <p:nvCxnSpPr>
            <p:cNvPr id="67" name="直接连接符 66">
              <a:extLst>
                <a:ext uri="{FF2B5EF4-FFF2-40B4-BE49-F238E27FC236}">
                  <a16:creationId xmlns:a16="http://schemas.microsoft.com/office/drawing/2014/main" id="{8D3B60F3-E43C-4F80-9261-5A6E9F412A83}"/>
                </a:ext>
              </a:extLst>
            </p:cNvPr>
            <p:cNvCxnSpPr>
              <a:cxnSpLocks/>
            </p:cNvCxnSpPr>
            <p:nvPr/>
          </p:nvCxnSpPr>
          <p:spPr>
            <a:xfrm>
              <a:off x="1377951" y="2827779"/>
              <a:ext cx="64134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8" name="Oval 14+">
              <a:extLst>
                <a:ext uri="{FF2B5EF4-FFF2-40B4-BE49-F238E27FC236}">
                  <a16:creationId xmlns:a16="http://schemas.microsoft.com/office/drawing/2014/main" id="{394006F5-67AA-477C-ABFA-DA0B38EDBA99}"/>
                </a:ext>
              </a:extLst>
            </p:cNvPr>
            <p:cNvSpPr/>
            <p:nvPr/>
          </p:nvSpPr>
          <p:spPr>
            <a:xfrm>
              <a:off x="1381124" y="1557338"/>
              <a:ext cx="511176" cy="511176"/>
            </a:xfrm>
            <a:prstGeom prst="ellipse">
              <a:avLst/>
            </a:prstGeom>
            <a:solidFill>
              <a:schemeClr val="accent3"/>
            </a:solidFill>
            <a:ln>
              <a:noFill/>
            </a:ln>
            <a:effectLst>
              <a:outerShdw blurRad="101600" dist="101600" dir="5400000" sx="91000" sy="91000" algn="t" rotWithShape="0">
                <a:schemeClr val="accent3">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1" name="文本框 80">
              <a:extLst>
                <a:ext uri="{FF2B5EF4-FFF2-40B4-BE49-F238E27FC236}">
                  <a16:creationId xmlns:a16="http://schemas.microsoft.com/office/drawing/2014/main" id="{74EB1A5B-E7A0-44B9-BFF1-37DBE0E0E88B}"/>
                </a:ext>
              </a:extLst>
            </p:cNvPr>
            <p:cNvSpPr txBox="1"/>
            <p:nvPr/>
          </p:nvSpPr>
          <p:spPr>
            <a:xfrm>
              <a:off x="2690327" y="1857437"/>
              <a:ext cx="1312986"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01</a:t>
              </a:r>
              <a:endParaRPr kumimoji="0" lang="zh-CN" altLang="en-US" sz="6000" b="0" i="0" u="none" strike="noStrike" kern="1200" cap="none" spc="0" normalizeH="0" baseline="0" noProof="0" dirty="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Medium" panose="00000600000000000000" pitchFamily="2" charset="-122"/>
              </a:endParaRPr>
            </a:p>
          </p:txBody>
        </p:sp>
        <p:grpSp>
          <p:nvGrpSpPr>
            <p:cNvPr id="38" name="组合 37">
              <a:extLst>
                <a:ext uri="{FF2B5EF4-FFF2-40B4-BE49-F238E27FC236}">
                  <a16:creationId xmlns:a16="http://schemas.microsoft.com/office/drawing/2014/main" id="{77AD19B8-53C1-4D5F-B8D0-87CE846315B0}"/>
                </a:ext>
              </a:extLst>
            </p:cNvPr>
            <p:cNvGrpSpPr>
              <a:grpSpLocks/>
            </p:cNvGrpSpPr>
            <p:nvPr/>
          </p:nvGrpSpPr>
          <p:grpSpPr>
            <a:xfrm>
              <a:off x="1514757" y="1690837"/>
              <a:ext cx="243911" cy="244178"/>
              <a:chOff x="1468584" y="7191863"/>
              <a:chExt cx="850653" cy="849009"/>
            </a:xfrm>
            <a:solidFill>
              <a:schemeClr val="bg1"/>
            </a:solidFill>
          </p:grpSpPr>
          <p:sp>
            <p:nvSpPr>
              <p:cNvPr id="32" name="任意多边形: 形状 31">
                <a:extLst>
                  <a:ext uri="{FF2B5EF4-FFF2-40B4-BE49-F238E27FC236}">
                    <a16:creationId xmlns:a16="http://schemas.microsoft.com/office/drawing/2014/main" id="{141A74CE-9EDE-4338-B077-47AF87FC0396}"/>
                  </a:ext>
                </a:extLst>
              </p:cNvPr>
              <p:cNvSpPr/>
              <p:nvPr/>
            </p:nvSpPr>
            <p:spPr>
              <a:xfrm>
                <a:off x="1468584" y="7191863"/>
                <a:ext cx="789712" cy="849009"/>
              </a:xfrm>
              <a:custGeom>
                <a:avLst/>
                <a:gdLst>
                  <a:gd name="connsiteX0" fmla="*/ 568639 w 789712"/>
                  <a:gd name="connsiteY0" fmla="*/ 849009 h 849009"/>
                  <a:gd name="connsiteX1" fmla="*/ 67131 w 789712"/>
                  <a:gd name="connsiteY1" fmla="*/ 849009 h 849009"/>
                  <a:gd name="connsiteX2" fmla="*/ 0 w 789712"/>
                  <a:gd name="connsiteY2" fmla="*/ 767531 h 849009"/>
                  <a:gd name="connsiteX3" fmla="*/ 0 w 789712"/>
                  <a:gd name="connsiteY3" fmla="*/ 112017 h 849009"/>
                  <a:gd name="connsiteX4" fmla="*/ 127066 w 789712"/>
                  <a:gd name="connsiteY4" fmla="*/ 0 h 849009"/>
                  <a:gd name="connsiteX5" fmla="*/ 679295 w 789712"/>
                  <a:gd name="connsiteY5" fmla="*/ 0 h 849009"/>
                  <a:gd name="connsiteX6" fmla="*/ 789425 w 789712"/>
                  <a:gd name="connsiteY6" fmla="*/ 112061 h 849009"/>
                  <a:gd name="connsiteX7" fmla="*/ 789425 w 789712"/>
                  <a:gd name="connsiteY7" fmla="*/ 474611 h 849009"/>
                  <a:gd name="connsiteX8" fmla="*/ 759063 w 789712"/>
                  <a:gd name="connsiteY8" fmla="*/ 495585 h 849009"/>
                  <a:gd name="connsiteX9" fmla="*/ 721943 w 789712"/>
                  <a:gd name="connsiteY9" fmla="*/ 474611 h 849009"/>
                  <a:gd name="connsiteX10" fmla="*/ 721943 w 789712"/>
                  <a:gd name="connsiteY10" fmla="*/ 112061 h 849009"/>
                  <a:gd name="connsiteX11" fmla="*/ 656129 w 789712"/>
                  <a:gd name="connsiteY11" fmla="*/ 60813 h 849009"/>
                  <a:gd name="connsiteX12" fmla="*/ 127066 w 789712"/>
                  <a:gd name="connsiteY12" fmla="*/ 60813 h 849009"/>
                  <a:gd name="connsiteX13" fmla="*/ 70465 w 789712"/>
                  <a:gd name="connsiteY13" fmla="*/ 112061 h 849009"/>
                  <a:gd name="connsiteX14" fmla="*/ 70465 w 789712"/>
                  <a:gd name="connsiteY14" fmla="*/ 734579 h 849009"/>
                  <a:gd name="connsiteX15" fmla="*/ 139220 w 789712"/>
                  <a:gd name="connsiteY15" fmla="*/ 789776 h 849009"/>
                  <a:gd name="connsiteX16" fmla="*/ 568683 w 789712"/>
                  <a:gd name="connsiteY16" fmla="*/ 789776 h 849009"/>
                  <a:gd name="connsiteX17" fmla="*/ 586365 w 789712"/>
                  <a:gd name="connsiteY17" fmla="*/ 820796 h 849009"/>
                  <a:gd name="connsiteX18" fmla="*/ 568683 w 789712"/>
                  <a:gd name="connsiteY18" fmla="*/ 849009 h 84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9712" h="849009">
                    <a:moveTo>
                      <a:pt x="568639" y="849009"/>
                    </a:moveTo>
                    <a:lnTo>
                      <a:pt x="67131" y="849009"/>
                    </a:lnTo>
                    <a:cubicBezTo>
                      <a:pt x="22377" y="849009"/>
                      <a:pt x="0" y="821850"/>
                      <a:pt x="0" y="767531"/>
                    </a:cubicBezTo>
                    <a:lnTo>
                      <a:pt x="0" y="112017"/>
                    </a:lnTo>
                    <a:cubicBezTo>
                      <a:pt x="-44" y="37383"/>
                      <a:pt x="42341" y="0"/>
                      <a:pt x="127066" y="0"/>
                    </a:cubicBezTo>
                    <a:lnTo>
                      <a:pt x="679295" y="0"/>
                    </a:lnTo>
                    <a:cubicBezTo>
                      <a:pt x="756693" y="0"/>
                      <a:pt x="793374" y="37339"/>
                      <a:pt x="789425" y="112061"/>
                    </a:cubicBezTo>
                    <a:lnTo>
                      <a:pt x="789425" y="474611"/>
                    </a:lnTo>
                    <a:cubicBezTo>
                      <a:pt x="789425" y="483343"/>
                      <a:pt x="777184" y="495585"/>
                      <a:pt x="759063" y="495585"/>
                    </a:cubicBezTo>
                    <a:cubicBezTo>
                      <a:pt x="740898" y="495585"/>
                      <a:pt x="721943" y="483343"/>
                      <a:pt x="721943" y="474611"/>
                    </a:cubicBezTo>
                    <a:lnTo>
                      <a:pt x="721943" y="112061"/>
                    </a:lnTo>
                    <a:cubicBezTo>
                      <a:pt x="721943" y="77837"/>
                      <a:pt x="700005" y="60813"/>
                      <a:pt x="656129" y="60813"/>
                    </a:cubicBezTo>
                    <a:lnTo>
                      <a:pt x="127066" y="60813"/>
                    </a:lnTo>
                    <a:cubicBezTo>
                      <a:pt x="91789" y="60813"/>
                      <a:pt x="70465" y="73932"/>
                      <a:pt x="70465" y="112061"/>
                    </a:cubicBezTo>
                    <a:lnTo>
                      <a:pt x="70465" y="734579"/>
                    </a:lnTo>
                    <a:cubicBezTo>
                      <a:pt x="68009" y="771348"/>
                      <a:pt x="90956" y="789776"/>
                      <a:pt x="139220" y="789776"/>
                    </a:cubicBezTo>
                    <a:lnTo>
                      <a:pt x="568683" y="789776"/>
                    </a:lnTo>
                    <a:cubicBezTo>
                      <a:pt x="577282" y="789776"/>
                      <a:pt x="583162" y="800131"/>
                      <a:pt x="586365" y="820796"/>
                    </a:cubicBezTo>
                    <a:cubicBezTo>
                      <a:pt x="583162" y="839620"/>
                      <a:pt x="577282" y="849009"/>
                      <a:pt x="568683" y="849009"/>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3" name="任意多边形: 形状 32">
                <a:extLst>
                  <a:ext uri="{FF2B5EF4-FFF2-40B4-BE49-F238E27FC236}">
                    <a16:creationId xmlns:a16="http://schemas.microsoft.com/office/drawing/2014/main" id="{41039549-B572-4D5B-9DB5-86C569F69515}"/>
                  </a:ext>
                </a:extLst>
              </p:cNvPr>
              <p:cNvSpPr/>
              <p:nvPr/>
            </p:nvSpPr>
            <p:spPr>
              <a:xfrm>
                <a:off x="1594992" y="7323492"/>
                <a:ext cx="716849" cy="681225"/>
              </a:xfrm>
              <a:custGeom>
                <a:avLst/>
                <a:gdLst>
                  <a:gd name="connsiteX0" fmla="*/ 393352 w 716849"/>
                  <a:gd name="connsiteY0" fmla="*/ 43876 h 681225"/>
                  <a:gd name="connsiteX1" fmla="*/ 221708 w 716849"/>
                  <a:gd name="connsiteY1" fmla="*/ 43876 h 681225"/>
                  <a:gd name="connsiteX2" fmla="*/ 197839 w 716849"/>
                  <a:gd name="connsiteY2" fmla="*/ 21938 h 681225"/>
                  <a:gd name="connsiteX3" fmla="*/ 221708 w 716849"/>
                  <a:gd name="connsiteY3" fmla="*/ 0 h 681225"/>
                  <a:gd name="connsiteX4" fmla="*/ 393352 w 716849"/>
                  <a:gd name="connsiteY4" fmla="*/ 0 h 681225"/>
                  <a:gd name="connsiteX5" fmla="*/ 417221 w 716849"/>
                  <a:gd name="connsiteY5" fmla="*/ 21938 h 681225"/>
                  <a:gd name="connsiteX6" fmla="*/ 393352 w 716849"/>
                  <a:gd name="connsiteY6" fmla="*/ 43876 h 681225"/>
                  <a:gd name="connsiteX7" fmla="*/ 485186 w 716849"/>
                  <a:gd name="connsiteY7" fmla="*/ 131629 h 681225"/>
                  <a:gd name="connsiteX8" fmla="*/ 217540 w 716849"/>
                  <a:gd name="connsiteY8" fmla="*/ 131629 h 681225"/>
                  <a:gd name="connsiteX9" fmla="*/ 197839 w 716849"/>
                  <a:gd name="connsiteY9" fmla="*/ 109691 h 681225"/>
                  <a:gd name="connsiteX10" fmla="*/ 217540 w 716849"/>
                  <a:gd name="connsiteY10" fmla="*/ 87753 h 681225"/>
                  <a:gd name="connsiteX11" fmla="*/ 485274 w 716849"/>
                  <a:gd name="connsiteY11" fmla="*/ 87753 h 681225"/>
                  <a:gd name="connsiteX12" fmla="*/ 504974 w 716849"/>
                  <a:gd name="connsiteY12" fmla="*/ 109691 h 681225"/>
                  <a:gd name="connsiteX13" fmla="*/ 485186 w 716849"/>
                  <a:gd name="connsiteY13" fmla="*/ 131629 h 681225"/>
                  <a:gd name="connsiteX14" fmla="*/ 65771 w 716849"/>
                  <a:gd name="connsiteY14" fmla="*/ 151198 h 681225"/>
                  <a:gd name="connsiteX15" fmla="*/ 0 w 716849"/>
                  <a:gd name="connsiteY15" fmla="*/ 85340 h 681225"/>
                  <a:gd name="connsiteX16" fmla="*/ 65858 w 716849"/>
                  <a:gd name="connsiteY16" fmla="*/ 19569 h 681225"/>
                  <a:gd name="connsiteX17" fmla="*/ 131629 w 716849"/>
                  <a:gd name="connsiteY17" fmla="*/ 85427 h 681225"/>
                  <a:gd name="connsiteX18" fmla="*/ 65771 w 716849"/>
                  <a:gd name="connsiteY18" fmla="*/ 151198 h 681225"/>
                  <a:gd name="connsiteX19" fmla="*/ 65771 w 716849"/>
                  <a:gd name="connsiteY19" fmla="*/ 63445 h 681225"/>
                  <a:gd name="connsiteX20" fmla="*/ 43833 w 716849"/>
                  <a:gd name="connsiteY20" fmla="*/ 85472 h 681225"/>
                  <a:gd name="connsiteX21" fmla="*/ 65858 w 716849"/>
                  <a:gd name="connsiteY21" fmla="*/ 107410 h 681225"/>
                  <a:gd name="connsiteX22" fmla="*/ 87797 w 716849"/>
                  <a:gd name="connsiteY22" fmla="*/ 85383 h 681225"/>
                  <a:gd name="connsiteX23" fmla="*/ 65771 w 716849"/>
                  <a:gd name="connsiteY23" fmla="*/ 63445 h 681225"/>
                  <a:gd name="connsiteX24" fmla="*/ 393352 w 716849"/>
                  <a:gd name="connsiteY24" fmla="*/ 263259 h 681225"/>
                  <a:gd name="connsiteX25" fmla="*/ 221708 w 716849"/>
                  <a:gd name="connsiteY25" fmla="*/ 263259 h 681225"/>
                  <a:gd name="connsiteX26" fmla="*/ 197839 w 716849"/>
                  <a:gd name="connsiteY26" fmla="*/ 241320 h 681225"/>
                  <a:gd name="connsiteX27" fmla="*/ 221708 w 716849"/>
                  <a:gd name="connsiteY27" fmla="*/ 219382 h 681225"/>
                  <a:gd name="connsiteX28" fmla="*/ 393352 w 716849"/>
                  <a:gd name="connsiteY28" fmla="*/ 219382 h 681225"/>
                  <a:gd name="connsiteX29" fmla="*/ 417221 w 716849"/>
                  <a:gd name="connsiteY29" fmla="*/ 241320 h 681225"/>
                  <a:gd name="connsiteX30" fmla="*/ 393352 w 716849"/>
                  <a:gd name="connsiteY30" fmla="*/ 263259 h 681225"/>
                  <a:gd name="connsiteX31" fmla="*/ 485186 w 716849"/>
                  <a:gd name="connsiteY31" fmla="*/ 351012 h 681225"/>
                  <a:gd name="connsiteX32" fmla="*/ 217540 w 716849"/>
                  <a:gd name="connsiteY32" fmla="*/ 351012 h 681225"/>
                  <a:gd name="connsiteX33" fmla="*/ 197839 w 716849"/>
                  <a:gd name="connsiteY33" fmla="*/ 329073 h 681225"/>
                  <a:gd name="connsiteX34" fmla="*/ 217540 w 716849"/>
                  <a:gd name="connsiteY34" fmla="*/ 307135 h 681225"/>
                  <a:gd name="connsiteX35" fmla="*/ 485274 w 716849"/>
                  <a:gd name="connsiteY35" fmla="*/ 307135 h 681225"/>
                  <a:gd name="connsiteX36" fmla="*/ 504974 w 716849"/>
                  <a:gd name="connsiteY36" fmla="*/ 329073 h 681225"/>
                  <a:gd name="connsiteX37" fmla="*/ 485186 w 716849"/>
                  <a:gd name="connsiteY37" fmla="*/ 351012 h 681225"/>
                  <a:gd name="connsiteX38" fmla="*/ 65771 w 716849"/>
                  <a:gd name="connsiteY38" fmla="*/ 370580 h 681225"/>
                  <a:gd name="connsiteX39" fmla="*/ 0 w 716849"/>
                  <a:gd name="connsiteY39" fmla="*/ 304722 h 681225"/>
                  <a:gd name="connsiteX40" fmla="*/ 65858 w 716849"/>
                  <a:gd name="connsiteY40" fmla="*/ 238951 h 681225"/>
                  <a:gd name="connsiteX41" fmla="*/ 131629 w 716849"/>
                  <a:gd name="connsiteY41" fmla="*/ 304809 h 681225"/>
                  <a:gd name="connsiteX42" fmla="*/ 65771 w 716849"/>
                  <a:gd name="connsiteY42" fmla="*/ 370580 h 681225"/>
                  <a:gd name="connsiteX43" fmla="*/ 65771 w 716849"/>
                  <a:gd name="connsiteY43" fmla="*/ 282827 h 681225"/>
                  <a:gd name="connsiteX44" fmla="*/ 43833 w 716849"/>
                  <a:gd name="connsiteY44" fmla="*/ 304854 h 681225"/>
                  <a:gd name="connsiteX45" fmla="*/ 65858 w 716849"/>
                  <a:gd name="connsiteY45" fmla="*/ 326792 h 681225"/>
                  <a:gd name="connsiteX46" fmla="*/ 87797 w 716849"/>
                  <a:gd name="connsiteY46" fmla="*/ 304766 h 681225"/>
                  <a:gd name="connsiteX47" fmla="*/ 65771 w 716849"/>
                  <a:gd name="connsiteY47" fmla="*/ 282827 h 681225"/>
                  <a:gd name="connsiteX48" fmla="*/ 342894 w 716849"/>
                  <a:gd name="connsiteY48" fmla="*/ 600230 h 681225"/>
                  <a:gd name="connsiteX49" fmla="*/ 32118 w 716849"/>
                  <a:gd name="connsiteY49" fmla="*/ 600230 h 681225"/>
                  <a:gd name="connsiteX50" fmla="*/ 12066 w 716849"/>
                  <a:gd name="connsiteY50" fmla="*/ 578292 h 681225"/>
                  <a:gd name="connsiteX51" fmla="*/ 32118 w 716849"/>
                  <a:gd name="connsiteY51" fmla="*/ 556353 h 681225"/>
                  <a:gd name="connsiteX52" fmla="*/ 342983 w 716849"/>
                  <a:gd name="connsiteY52" fmla="*/ 556353 h 681225"/>
                  <a:gd name="connsiteX53" fmla="*/ 363078 w 716849"/>
                  <a:gd name="connsiteY53" fmla="*/ 578292 h 681225"/>
                  <a:gd name="connsiteX54" fmla="*/ 342894 w 716849"/>
                  <a:gd name="connsiteY54" fmla="*/ 600230 h 681225"/>
                  <a:gd name="connsiteX55" fmla="*/ 563330 w 716849"/>
                  <a:gd name="connsiteY55" fmla="*/ 681182 h 681225"/>
                  <a:gd name="connsiteX56" fmla="*/ 409675 w 716849"/>
                  <a:gd name="connsiteY56" fmla="*/ 527614 h 681225"/>
                  <a:gd name="connsiteX57" fmla="*/ 563286 w 716849"/>
                  <a:gd name="connsiteY57" fmla="*/ 374047 h 681225"/>
                  <a:gd name="connsiteX58" fmla="*/ 716850 w 716849"/>
                  <a:gd name="connsiteY58" fmla="*/ 527658 h 681225"/>
                  <a:gd name="connsiteX59" fmla="*/ 563286 w 716849"/>
                  <a:gd name="connsiteY59" fmla="*/ 681226 h 681225"/>
                  <a:gd name="connsiteX60" fmla="*/ 563243 w 716849"/>
                  <a:gd name="connsiteY60" fmla="*/ 417923 h 681225"/>
                  <a:gd name="connsiteX61" fmla="*/ 453551 w 716849"/>
                  <a:gd name="connsiteY61" fmla="*/ 527614 h 681225"/>
                  <a:gd name="connsiteX62" fmla="*/ 563243 w 716849"/>
                  <a:gd name="connsiteY62" fmla="*/ 637305 h 681225"/>
                  <a:gd name="connsiteX63" fmla="*/ 672934 w 716849"/>
                  <a:gd name="connsiteY63" fmla="*/ 527614 h 681225"/>
                  <a:gd name="connsiteX64" fmla="*/ 563243 w 716849"/>
                  <a:gd name="connsiteY64" fmla="*/ 417923 h 68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716849" h="681225">
                    <a:moveTo>
                      <a:pt x="393352" y="43876"/>
                    </a:moveTo>
                    <a:lnTo>
                      <a:pt x="221708" y="43876"/>
                    </a:lnTo>
                    <a:cubicBezTo>
                      <a:pt x="208545" y="43876"/>
                      <a:pt x="197839" y="34048"/>
                      <a:pt x="197839" y="21938"/>
                    </a:cubicBezTo>
                    <a:cubicBezTo>
                      <a:pt x="197839" y="9828"/>
                      <a:pt x="208545" y="0"/>
                      <a:pt x="221708" y="0"/>
                    </a:cubicBezTo>
                    <a:lnTo>
                      <a:pt x="393352" y="0"/>
                    </a:lnTo>
                    <a:cubicBezTo>
                      <a:pt x="406515" y="0"/>
                      <a:pt x="417221" y="9828"/>
                      <a:pt x="417221" y="21938"/>
                    </a:cubicBezTo>
                    <a:cubicBezTo>
                      <a:pt x="417221" y="34048"/>
                      <a:pt x="406515" y="43876"/>
                      <a:pt x="393352" y="43876"/>
                    </a:cubicBezTo>
                    <a:close/>
                    <a:moveTo>
                      <a:pt x="485186" y="131629"/>
                    </a:moveTo>
                    <a:lnTo>
                      <a:pt x="217540" y="131629"/>
                    </a:lnTo>
                    <a:cubicBezTo>
                      <a:pt x="206658" y="131629"/>
                      <a:pt x="197839" y="121801"/>
                      <a:pt x="197839" y="109691"/>
                    </a:cubicBezTo>
                    <a:cubicBezTo>
                      <a:pt x="197839" y="97581"/>
                      <a:pt x="206658" y="87753"/>
                      <a:pt x="217540" y="87753"/>
                    </a:cubicBezTo>
                    <a:lnTo>
                      <a:pt x="485274" y="87753"/>
                    </a:lnTo>
                    <a:cubicBezTo>
                      <a:pt x="496155" y="87753"/>
                      <a:pt x="504974" y="97581"/>
                      <a:pt x="504974" y="109691"/>
                    </a:cubicBezTo>
                    <a:cubicBezTo>
                      <a:pt x="504887" y="121801"/>
                      <a:pt x="496155" y="131629"/>
                      <a:pt x="485186" y="131629"/>
                    </a:cubicBezTo>
                    <a:close/>
                    <a:moveTo>
                      <a:pt x="65771" y="151198"/>
                    </a:moveTo>
                    <a:cubicBezTo>
                      <a:pt x="29423" y="151174"/>
                      <a:pt x="-24" y="121688"/>
                      <a:pt x="0" y="85340"/>
                    </a:cubicBezTo>
                    <a:cubicBezTo>
                      <a:pt x="24" y="48992"/>
                      <a:pt x="29510" y="19545"/>
                      <a:pt x="65858" y="19569"/>
                    </a:cubicBezTo>
                    <a:cubicBezTo>
                      <a:pt x="102207" y="19593"/>
                      <a:pt x="131653" y="49079"/>
                      <a:pt x="131629" y="85427"/>
                    </a:cubicBezTo>
                    <a:cubicBezTo>
                      <a:pt x="131605" y="121776"/>
                      <a:pt x="102119" y="151222"/>
                      <a:pt x="65771" y="151198"/>
                    </a:cubicBezTo>
                    <a:close/>
                    <a:moveTo>
                      <a:pt x="65771" y="63445"/>
                    </a:moveTo>
                    <a:cubicBezTo>
                      <a:pt x="53630" y="63469"/>
                      <a:pt x="43809" y="73331"/>
                      <a:pt x="43833" y="85472"/>
                    </a:cubicBezTo>
                    <a:cubicBezTo>
                      <a:pt x="43857" y="97611"/>
                      <a:pt x="53719" y="107434"/>
                      <a:pt x="65858" y="107410"/>
                    </a:cubicBezTo>
                    <a:cubicBezTo>
                      <a:pt x="77999" y="107385"/>
                      <a:pt x="87821" y="97524"/>
                      <a:pt x="87797" y="85383"/>
                    </a:cubicBezTo>
                    <a:cubicBezTo>
                      <a:pt x="87773" y="73243"/>
                      <a:pt x="77912" y="63421"/>
                      <a:pt x="65771" y="63445"/>
                    </a:cubicBezTo>
                    <a:close/>
                    <a:moveTo>
                      <a:pt x="393352" y="263259"/>
                    </a:moveTo>
                    <a:lnTo>
                      <a:pt x="221708" y="263259"/>
                    </a:lnTo>
                    <a:cubicBezTo>
                      <a:pt x="208545" y="263259"/>
                      <a:pt x="197839" y="253430"/>
                      <a:pt x="197839" y="241320"/>
                    </a:cubicBezTo>
                    <a:cubicBezTo>
                      <a:pt x="197839" y="229211"/>
                      <a:pt x="208545" y="219382"/>
                      <a:pt x="221708" y="219382"/>
                    </a:cubicBezTo>
                    <a:lnTo>
                      <a:pt x="393352" y="219382"/>
                    </a:lnTo>
                    <a:cubicBezTo>
                      <a:pt x="406515" y="219382"/>
                      <a:pt x="417221" y="229211"/>
                      <a:pt x="417221" y="241320"/>
                    </a:cubicBezTo>
                    <a:cubicBezTo>
                      <a:pt x="417221" y="253430"/>
                      <a:pt x="406515" y="263259"/>
                      <a:pt x="393352" y="263259"/>
                    </a:cubicBezTo>
                    <a:close/>
                    <a:moveTo>
                      <a:pt x="485186" y="351012"/>
                    </a:moveTo>
                    <a:lnTo>
                      <a:pt x="217540" y="351012"/>
                    </a:lnTo>
                    <a:cubicBezTo>
                      <a:pt x="206658" y="351012"/>
                      <a:pt x="197839" y="341183"/>
                      <a:pt x="197839" y="329073"/>
                    </a:cubicBezTo>
                    <a:cubicBezTo>
                      <a:pt x="197839" y="316964"/>
                      <a:pt x="206658" y="307135"/>
                      <a:pt x="217540" y="307135"/>
                    </a:cubicBezTo>
                    <a:lnTo>
                      <a:pt x="485274" y="307135"/>
                    </a:lnTo>
                    <a:cubicBezTo>
                      <a:pt x="496155" y="307135"/>
                      <a:pt x="504974" y="316964"/>
                      <a:pt x="504974" y="329073"/>
                    </a:cubicBezTo>
                    <a:cubicBezTo>
                      <a:pt x="504974" y="341183"/>
                      <a:pt x="496155" y="351012"/>
                      <a:pt x="485186" y="351012"/>
                    </a:cubicBezTo>
                    <a:close/>
                    <a:moveTo>
                      <a:pt x="65771" y="370580"/>
                    </a:moveTo>
                    <a:cubicBezTo>
                      <a:pt x="29423" y="370556"/>
                      <a:pt x="-24" y="341070"/>
                      <a:pt x="0" y="304722"/>
                    </a:cubicBezTo>
                    <a:cubicBezTo>
                      <a:pt x="24" y="268374"/>
                      <a:pt x="29510" y="238927"/>
                      <a:pt x="65858" y="238951"/>
                    </a:cubicBezTo>
                    <a:cubicBezTo>
                      <a:pt x="102207" y="238976"/>
                      <a:pt x="131653" y="268461"/>
                      <a:pt x="131629" y="304809"/>
                    </a:cubicBezTo>
                    <a:cubicBezTo>
                      <a:pt x="131605" y="341158"/>
                      <a:pt x="102119" y="370604"/>
                      <a:pt x="65771" y="370580"/>
                    </a:cubicBezTo>
                    <a:close/>
                    <a:moveTo>
                      <a:pt x="65771" y="282827"/>
                    </a:moveTo>
                    <a:cubicBezTo>
                      <a:pt x="53630" y="282851"/>
                      <a:pt x="43809" y="292713"/>
                      <a:pt x="43833" y="304854"/>
                    </a:cubicBezTo>
                    <a:cubicBezTo>
                      <a:pt x="43857" y="316994"/>
                      <a:pt x="53719" y="326816"/>
                      <a:pt x="65858" y="326792"/>
                    </a:cubicBezTo>
                    <a:cubicBezTo>
                      <a:pt x="77999" y="326767"/>
                      <a:pt x="87821" y="316906"/>
                      <a:pt x="87797" y="304766"/>
                    </a:cubicBezTo>
                    <a:cubicBezTo>
                      <a:pt x="87773" y="292625"/>
                      <a:pt x="77912" y="282803"/>
                      <a:pt x="65771" y="282827"/>
                    </a:cubicBezTo>
                    <a:close/>
                    <a:moveTo>
                      <a:pt x="342894" y="600230"/>
                    </a:moveTo>
                    <a:lnTo>
                      <a:pt x="32118" y="600230"/>
                    </a:lnTo>
                    <a:cubicBezTo>
                      <a:pt x="21061" y="600230"/>
                      <a:pt x="12066" y="590401"/>
                      <a:pt x="12066" y="578292"/>
                    </a:cubicBezTo>
                    <a:cubicBezTo>
                      <a:pt x="12066" y="566182"/>
                      <a:pt x="21061" y="556353"/>
                      <a:pt x="32118" y="556353"/>
                    </a:cubicBezTo>
                    <a:lnTo>
                      <a:pt x="342983" y="556353"/>
                    </a:lnTo>
                    <a:cubicBezTo>
                      <a:pt x="354083" y="556353"/>
                      <a:pt x="363078" y="566182"/>
                      <a:pt x="363078" y="578292"/>
                    </a:cubicBezTo>
                    <a:cubicBezTo>
                      <a:pt x="363078" y="590401"/>
                      <a:pt x="353952" y="600230"/>
                      <a:pt x="342894" y="600230"/>
                    </a:cubicBezTo>
                    <a:close/>
                    <a:moveTo>
                      <a:pt x="563330" y="681182"/>
                    </a:moveTo>
                    <a:cubicBezTo>
                      <a:pt x="478533" y="681109"/>
                      <a:pt x="409796" y="612412"/>
                      <a:pt x="409675" y="527614"/>
                    </a:cubicBezTo>
                    <a:cubicBezTo>
                      <a:pt x="409699" y="442794"/>
                      <a:pt x="478466" y="374047"/>
                      <a:pt x="563286" y="374047"/>
                    </a:cubicBezTo>
                    <a:cubicBezTo>
                      <a:pt x="648086" y="374120"/>
                      <a:pt x="716807" y="442858"/>
                      <a:pt x="716850" y="527658"/>
                    </a:cubicBezTo>
                    <a:cubicBezTo>
                      <a:pt x="716850" y="612340"/>
                      <a:pt x="647968" y="681226"/>
                      <a:pt x="563286" y="681226"/>
                    </a:cubicBezTo>
                    <a:close/>
                    <a:moveTo>
                      <a:pt x="563243" y="417923"/>
                    </a:moveTo>
                    <a:cubicBezTo>
                      <a:pt x="502682" y="417971"/>
                      <a:pt x="453599" y="467054"/>
                      <a:pt x="453551" y="527614"/>
                    </a:cubicBezTo>
                    <a:cubicBezTo>
                      <a:pt x="453551" y="588164"/>
                      <a:pt x="502737" y="637305"/>
                      <a:pt x="563243" y="637305"/>
                    </a:cubicBezTo>
                    <a:cubicBezTo>
                      <a:pt x="623792" y="637305"/>
                      <a:pt x="672934" y="588164"/>
                      <a:pt x="672934" y="527614"/>
                    </a:cubicBezTo>
                    <a:cubicBezTo>
                      <a:pt x="672934" y="467109"/>
                      <a:pt x="623792" y="417923"/>
                      <a:pt x="563243" y="417923"/>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4" name="任意多边形: 形状 33">
                <a:extLst>
                  <a:ext uri="{FF2B5EF4-FFF2-40B4-BE49-F238E27FC236}">
                    <a16:creationId xmlns:a16="http://schemas.microsoft.com/office/drawing/2014/main" id="{83F970C9-FB67-4C66-8E7F-EB92B0BC0E47}"/>
                  </a:ext>
                </a:extLst>
              </p:cNvPr>
              <p:cNvSpPr/>
              <p:nvPr/>
            </p:nvSpPr>
            <p:spPr>
              <a:xfrm>
                <a:off x="2231587" y="7937798"/>
                <a:ext cx="87650" cy="87717"/>
              </a:xfrm>
              <a:custGeom>
                <a:avLst/>
                <a:gdLst>
                  <a:gd name="connsiteX0" fmla="*/ 69465 w 87650"/>
                  <a:gd name="connsiteY0" fmla="*/ 87717 h 87717"/>
                  <a:gd name="connsiteX1" fmla="*/ 56477 w 87650"/>
                  <a:gd name="connsiteY1" fmla="*/ 82365 h 87717"/>
                  <a:gd name="connsiteX2" fmla="*/ 5361 w 87650"/>
                  <a:gd name="connsiteY2" fmla="*/ 31249 h 87717"/>
                  <a:gd name="connsiteX3" fmla="*/ 5361 w 87650"/>
                  <a:gd name="connsiteY3" fmla="*/ 5362 h 87717"/>
                  <a:gd name="connsiteX4" fmla="*/ 31248 w 87650"/>
                  <a:gd name="connsiteY4" fmla="*/ 5362 h 87717"/>
                  <a:gd name="connsiteX5" fmla="*/ 82405 w 87650"/>
                  <a:gd name="connsiteY5" fmla="*/ 56478 h 87717"/>
                  <a:gd name="connsiteX6" fmla="*/ 82122 w 87650"/>
                  <a:gd name="connsiteY6" fmla="*/ 82475 h 87717"/>
                  <a:gd name="connsiteX7" fmla="*/ 69465 w 87650"/>
                  <a:gd name="connsiteY7" fmla="*/ 87717 h 87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50" h="87717">
                    <a:moveTo>
                      <a:pt x="69465" y="87717"/>
                    </a:moveTo>
                    <a:cubicBezTo>
                      <a:pt x="64597" y="87728"/>
                      <a:pt x="59925" y="85802"/>
                      <a:pt x="56477" y="82365"/>
                    </a:cubicBezTo>
                    <a:lnTo>
                      <a:pt x="5361" y="31249"/>
                    </a:lnTo>
                    <a:cubicBezTo>
                      <a:pt x="-1787" y="24100"/>
                      <a:pt x="-1787" y="12509"/>
                      <a:pt x="5361" y="5362"/>
                    </a:cubicBezTo>
                    <a:cubicBezTo>
                      <a:pt x="12510" y="-1787"/>
                      <a:pt x="24100" y="-1787"/>
                      <a:pt x="31248" y="5362"/>
                    </a:cubicBezTo>
                    <a:lnTo>
                      <a:pt x="82405" y="56478"/>
                    </a:lnTo>
                    <a:cubicBezTo>
                      <a:pt x="89509" y="63734"/>
                      <a:pt x="89381" y="75374"/>
                      <a:pt x="82122" y="82475"/>
                    </a:cubicBezTo>
                    <a:cubicBezTo>
                      <a:pt x="78737" y="85788"/>
                      <a:pt x="74204" y="87667"/>
                      <a:pt x="69465" y="87717"/>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5" name="任意多边形: 形状 34">
                <a:extLst>
                  <a:ext uri="{FF2B5EF4-FFF2-40B4-BE49-F238E27FC236}">
                    <a16:creationId xmlns:a16="http://schemas.microsoft.com/office/drawing/2014/main" id="{D4D2367C-3C1C-46C3-B7E2-2248D5B6E56E}"/>
                  </a:ext>
                </a:extLst>
              </p:cNvPr>
              <p:cNvSpPr/>
              <p:nvPr/>
            </p:nvSpPr>
            <p:spPr>
              <a:xfrm>
                <a:off x="2144854" y="7762256"/>
                <a:ext cx="86741" cy="87752"/>
              </a:xfrm>
              <a:custGeom>
                <a:avLst/>
                <a:gdLst>
                  <a:gd name="connsiteX0" fmla="*/ 74017 w 86741"/>
                  <a:gd name="connsiteY0" fmla="*/ 87753 h 87752"/>
                  <a:gd name="connsiteX1" fmla="*/ 61381 w 86741"/>
                  <a:gd name="connsiteY1" fmla="*/ 75029 h 87752"/>
                  <a:gd name="connsiteX2" fmla="*/ 11669 w 86741"/>
                  <a:gd name="connsiteY2" fmla="*/ 25361 h 87752"/>
                  <a:gd name="connsiteX3" fmla="*/ 45 w 86741"/>
                  <a:gd name="connsiteY3" fmla="*/ 11625 h 87752"/>
                  <a:gd name="connsiteX4" fmla="*/ 11669 w 86741"/>
                  <a:gd name="connsiteY4" fmla="*/ 0 h 87752"/>
                  <a:gd name="connsiteX5" fmla="*/ 86742 w 86741"/>
                  <a:gd name="connsiteY5" fmla="*/ 75029 h 87752"/>
                  <a:gd name="connsiteX6" fmla="*/ 74017 w 86741"/>
                  <a:gd name="connsiteY6" fmla="*/ 87753 h 8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741" h="87752">
                    <a:moveTo>
                      <a:pt x="74017" y="87753"/>
                    </a:moveTo>
                    <a:cubicBezTo>
                      <a:pt x="67025" y="87705"/>
                      <a:pt x="61381" y="82022"/>
                      <a:pt x="61381" y="75029"/>
                    </a:cubicBezTo>
                    <a:cubicBezTo>
                      <a:pt x="61381" y="47650"/>
                      <a:pt x="39092" y="25361"/>
                      <a:pt x="11669" y="25361"/>
                    </a:cubicBezTo>
                    <a:cubicBezTo>
                      <a:pt x="4666" y="24777"/>
                      <a:pt x="-538" y="18628"/>
                      <a:pt x="45" y="11625"/>
                    </a:cubicBezTo>
                    <a:cubicBezTo>
                      <a:pt x="560" y="5431"/>
                      <a:pt x="5475" y="516"/>
                      <a:pt x="11669" y="0"/>
                    </a:cubicBezTo>
                    <a:cubicBezTo>
                      <a:pt x="53089" y="0"/>
                      <a:pt x="86742" y="33653"/>
                      <a:pt x="86742" y="75029"/>
                    </a:cubicBezTo>
                    <a:cubicBezTo>
                      <a:pt x="86742" y="82049"/>
                      <a:pt x="81038" y="87753"/>
                      <a:pt x="74017" y="87753"/>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6" name="任意多边形: 形状 35">
                <a:extLst>
                  <a:ext uri="{FF2B5EF4-FFF2-40B4-BE49-F238E27FC236}">
                    <a16:creationId xmlns:a16="http://schemas.microsoft.com/office/drawing/2014/main" id="{0F5FEFE9-CEF6-4B4D-873A-CDE0C6508DEA}"/>
                  </a:ext>
                </a:extLst>
              </p:cNvPr>
              <p:cNvSpPr/>
              <p:nvPr/>
            </p:nvSpPr>
            <p:spPr>
              <a:xfrm>
                <a:off x="1694733" y="7726775"/>
                <a:ext cx="260551" cy="120777"/>
              </a:xfrm>
              <a:custGeom>
                <a:avLst/>
                <a:gdLst>
                  <a:gd name="connsiteX0" fmla="*/ 15917 w 260551"/>
                  <a:gd name="connsiteY0" fmla="*/ 120777 h 120777"/>
                  <a:gd name="connsiteX1" fmla="*/ 0 w 260551"/>
                  <a:gd name="connsiteY1" fmla="*/ 105016 h 120777"/>
                  <a:gd name="connsiteX2" fmla="*/ 6835 w 260551"/>
                  <a:gd name="connsiteY2" fmla="*/ 91906 h 120777"/>
                  <a:gd name="connsiteX3" fmla="*/ 83532 w 260551"/>
                  <a:gd name="connsiteY3" fmla="*/ 38245 h 120777"/>
                  <a:gd name="connsiteX4" fmla="*/ 103583 w 260551"/>
                  <a:gd name="connsiteY4" fmla="*/ 39693 h 120777"/>
                  <a:gd name="connsiteX5" fmla="*/ 139913 w 260551"/>
                  <a:gd name="connsiteY5" fmla="*/ 74312 h 120777"/>
                  <a:gd name="connsiteX6" fmla="*/ 236002 w 260551"/>
                  <a:gd name="connsiteY6" fmla="*/ 2574 h 120777"/>
                  <a:gd name="connsiteX7" fmla="*/ 257978 w 260551"/>
                  <a:gd name="connsiteY7" fmla="*/ 7220 h 120777"/>
                  <a:gd name="connsiteX8" fmla="*/ 254913 w 260551"/>
                  <a:gd name="connsiteY8" fmla="*/ 28022 h 120777"/>
                  <a:gd name="connsiteX9" fmla="*/ 148161 w 260551"/>
                  <a:gd name="connsiteY9" fmla="*/ 107745 h 120777"/>
                  <a:gd name="connsiteX10" fmla="*/ 127759 w 260551"/>
                  <a:gd name="connsiteY10" fmla="*/ 106517 h 120777"/>
                  <a:gd name="connsiteX11" fmla="*/ 91078 w 260551"/>
                  <a:gd name="connsiteY11" fmla="*/ 71635 h 120777"/>
                  <a:gd name="connsiteX12" fmla="*/ 25000 w 260551"/>
                  <a:gd name="connsiteY12" fmla="*/ 117837 h 120777"/>
                  <a:gd name="connsiteX13" fmla="*/ 15917 w 260551"/>
                  <a:gd name="connsiteY13" fmla="*/ 120777 h 12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551" h="120777">
                    <a:moveTo>
                      <a:pt x="15917" y="120777"/>
                    </a:moveTo>
                    <a:cubicBezTo>
                      <a:pt x="7170" y="120821"/>
                      <a:pt x="43" y="113764"/>
                      <a:pt x="0" y="105016"/>
                    </a:cubicBezTo>
                    <a:cubicBezTo>
                      <a:pt x="-26" y="99786"/>
                      <a:pt x="2532" y="94879"/>
                      <a:pt x="6835" y="91906"/>
                    </a:cubicBezTo>
                    <a:lnTo>
                      <a:pt x="83532" y="38245"/>
                    </a:lnTo>
                    <a:cubicBezTo>
                      <a:pt x="89674" y="33858"/>
                      <a:pt x="98098" y="34560"/>
                      <a:pt x="103583" y="39693"/>
                    </a:cubicBezTo>
                    <a:lnTo>
                      <a:pt x="139913" y="74312"/>
                    </a:lnTo>
                    <a:lnTo>
                      <a:pt x="236002" y="2574"/>
                    </a:lnTo>
                    <a:cubicBezTo>
                      <a:pt x="243353" y="-2212"/>
                      <a:pt x="253193" y="-132"/>
                      <a:pt x="257978" y="7220"/>
                    </a:cubicBezTo>
                    <a:cubicBezTo>
                      <a:pt x="262350" y="13935"/>
                      <a:pt x="261035" y="22854"/>
                      <a:pt x="254913" y="28022"/>
                    </a:cubicBezTo>
                    <a:lnTo>
                      <a:pt x="148161" y="107745"/>
                    </a:lnTo>
                    <a:cubicBezTo>
                      <a:pt x="141971" y="112366"/>
                      <a:pt x="133350" y="111846"/>
                      <a:pt x="127759" y="106517"/>
                    </a:cubicBezTo>
                    <a:lnTo>
                      <a:pt x="91078" y="71635"/>
                    </a:lnTo>
                    <a:lnTo>
                      <a:pt x="25000" y="117837"/>
                    </a:lnTo>
                    <a:cubicBezTo>
                      <a:pt x="22345" y="119725"/>
                      <a:pt x="19175" y="120751"/>
                      <a:pt x="15917" y="120777"/>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7" name="任意多边形: 形状 36">
                <a:extLst>
                  <a:ext uri="{FF2B5EF4-FFF2-40B4-BE49-F238E27FC236}">
                    <a16:creationId xmlns:a16="http://schemas.microsoft.com/office/drawing/2014/main" id="{38973AB3-A111-48B2-9053-D534ECEAE06E}"/>
                  </a:ext>
                </a:extLst>
              </p:cNvPr>
              <p:cNvSpPr/>
              <p:nvPr/>
            </p:nvSpPr>
            <p:spPr>
              <a:xfrm>
                <a:off x="1869125" y="7718395"/>
                <a:ext cx="86963" cy="94845"/>
              </a:xfrm>
              <a:custGeom>
                <a:avLst/>
                <a:gdLst>
                  <a:gd name="connsiteX0" fmla="*/ 63233 w 86963"/>
                  <a:gd name="connsiteY0" fmla="*/ 94846 h 94845"/>
                  <a:gd name="connsiteX1" fmla="*/ 60996 w 86963"/>
                  <a:gd name="connsiteY1" fmla="*/ 94671 h 94845"/>
                  <a:gd name="connsiteX2" fmla="*/ 47512 w 86963"/>
                  <a:gd name="connsiteY2" fmla="*/ 76861 h 94845"/>
                  <a:gd name="connsiteX3" fmla="*/ 47525 w 86963"/>
                  <a:gd name="connsiteY3" fmla="*/ 76769 h 94845"/>
                  <a:gd name="connsiteX4" fmla="*/ 53229 w 86963"/>
                  <a:gd name="connsiteY4" fmla="*/ 37193 h 94845"/>
                  <a:gd name="connsiteX5" fmla="*/ 13609 w 86963"/>
                  <a:gd name="connsiteY5" fmla="*/ 31532 h 94845"/>
                  <a:gd name="connsiteX6" fmla="*/ 161 w 86963"/>
                  <a:gd name="connsiteY6" fmla="*/ 13609 h 94845"/>
                  <a:gd name="connsiteX7" fmla="*/ 18084 w 86963"/>
                  <a:gd name="connsiteY7" fmla="*/ 161 h 94845"/>
                  <a:gd name="connsiteX8" fmla="*/ 73368 w 86963"/>
                  <a:gd name="connsiteY8" fmla="*/ 8059 h 94845"/>
                  <a:gd name="connsiteX9" fmla="*/ 83768 w 86963"/>
                  <a:gd name="connsiteY9" fmla="*/ 14201 h 94845"/>
                  <a:gd name="connsiteX10" fmla="*/ 86794 w 86963"/>
                  <a:gd name="connsiteY10" fmla="*/ 25960 h 94845"/>
                  <a:gd name="connsiteX11" fmla="*/ 78897 w 86963"/>
                  <a:gd name="connsiteY11" fmla="*/ 81244 h 94845"/>
                  <a:gd name="connsiteX12" fmla="*/ 63233 w 86963"/>
                  <a:gd name="connsiteY12" fmla="*/ 94846 h 9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963" h="94845">
                    <a:moveTo>
                      <a:pt x="63233" y="94846"/>
                    </a:moveTo>
                    <a:cubicBezTo>
                      <a:pt x="62443" y="94846"/>
                      <a:pt x="61741" y="94758"/>
                      <a:pt x="60996" y="94671"/>
                    </a:cubicBezTo>
                    <a:cubicBezTo>
                      <a:pt x="52354" y="93475"/>
                      <a:pt x="46318" y="85501"/>
                      <a:pt x="47512" y="76861"/>
                    </a:cubicBezTo>
                    <a:cubicBezTo>
                      <a:pt x="47516" y="76830"/>
                      <a:pt x="47521" y="76799"/>
                      <a:pt x="47525" y="76769"/>
                    </a:cubicBezTo>
                    <a:lnTo>
                      <a:pt x="53229" y="37193"/>
                    </a:lnTo>
                    <a:lnTo>
                      <a:pt x="13609" y="31532"/>
                    </a:lnTo>
                    <a:cubicBezTo>
                      <a:pt x="4946" y="30297"/>
                      <a:pt x="-1075" y="22272"/>
                      <a:pt x="161" y="13609"/>
                    </a:cubicBezTo>
                    <a:cubicBezTo>
                      <a:pt x="1397" y="4946"/>
                      <a:pt x="9421" y="-1075"/>
                      <a:pt x="18084" y="161"/>
                    </a:cubicBezTo>
                    <a:lnTo>
                      <a:pt x="73368" y="8059"/>
                    </a:lnTo>
                    <a:cubicBezTo>
                      <a:pt x="77537" y="8673"/>
                      <a:pt x="81223" y="10867"/>
                      <a:pt x="83768" y="14201"/>
                    </a:cubicBezTo>
                    <a:cubicBezTo>
                      <a:pt x="86321" y="17552"/>
                      <a:pt x="87413" y="21792"/>
                      <a:pt x="86794" y="25960"/>
                    </a:cubicBezTo>
                    <a:lnTo>
                      <a:pt x="78897" y="81244"/>
                    </a:lnTo>
                    <a:cubicBezTo>
                      <a:pt x="77802" y="89052"/>
                      <a:pt x="71117" y="94857"/>
                      <a:pt x="63233" y="94846"/>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51" name="组合 50">
            <a:extLst>
              <a:ext uri="{FF2B5EF4-FFF2-40B4-BE49-F238E27FC236}">
                <a16:creationId xmlns:a16="http://schemas.microsoft.com/office/drawing/2014/main" id="{61C5D088-D4E7-40E3-AE9C-13D21ECAA0F3}"/>
              </a:ext>
            </a:extLst>
          </p:cNvPr>
          <p:cNvGrpSpPr/>
          <p:nvPr/>
        </p:nvGrpSpPr>
        <p:grpSpPr>
          <a:xfrm>
            <a:off x="4478506" y="1533525"/>
            <a:ext cx="3234988" cy="4054475"/>
            <a:chOff x="4478506" y="1533525"/>
            <a:chExt cx="3234988" cy="4054475"/>
          </a:xfrm>
        </p:grpSpPr>
        <p:sp>
          <p:nvSpPr>
            <p:cNvPr id="84" name="矩形: 圆角 83">
              <a:extLst>
                <a:ext uri="{FF2B5EF4-FFF2-40B4-BE49-F238E27FC236}">
                  <a16:creationId xmlns:a16="http://schemas.microsoft.com/office/drawing/2014/main" id="{D87900FF-214B-4EB8-ABBE-B0597803BF50}"/>
                </a:ext>
              </a:extLst>
            </p:cNvPr>
            <p:cNvSpPr/>
            <p:nvPr/>
          </p:nvSpPr>
          <p:spPr>
            <a:xfrm>
              <a:off x="4478506" y="1533525"/>
              <a:ext cx="3234988" cy="4054475"/>
            </a:xfrm>
            <a:prstGeom prst="roundRect">
              <a:avLst>
                <a:gd name="adj" fmla="val 6852"/>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5" name="Rounded Rectangle 10+">
              <a:extLst>
                <a:ext uri="{FF2B5EF4-FFF2-40B4-BE49-F238E27FC236}">
                  <a16:creationId xmlns:a16="http://schemas.microsoft.com/office/drawing/2014/main" id="{36220875-7E91-4168-B183-E978EC7F52EE}"/>
                </a:ext>
              </a:extLst>
            </p:cNvPr>
            <p:cNvSpPr/>
            <p:nvPr/>
          </p:nvSpPr>
          <p:spPr>
            <a:xfrm>
              <a:off x="4624873" y="1660526"/>
              <a:ext cx="2942254" cy="3800474"/>
            </a:xfrm>
            <a:prstGeom prst="roundRect">
              <a:avLst>
                <a:gd name="adj" fmla="val 68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6" name="任意多边形: 形状 85">
              <a:extLst>
                <a:ext uri="{FF2B5EF4-FFF2-40B4-BE49-F238E27FC236}">
                  <a16:creationId xmlns:a16="http://schemas.microsoft.com/office/drawing/2014/main" id="{C8AD65CB-59AD-44A5-80B5-B4007AB83827}"/>
                </a:ext>
              </a:extLst>
            </p:cNvPr>
            <p:cNvSpPr/>
            <p:nvPr/>
          </p:nvSpPr>
          <p:spPr>
            <a:xfrm>
              <a:off x="4764573" y="1812926"/>
              <a:ext cx="2662854" cy="3495674"/>
            </a:xfrm>
            <a:custGeom>
              <a:avLst/>
              <a:gdLst>
                <a:gd name="connsiteX0" fmla="*/ 156256 w 2662854"/>
                <a:gd name="connsiteY0" fmla="*/ 0 h 3495674"/>
                <a:gd name="connsiteX1" fmla="*/ 185737 w 2662854"/>
                <a:gd name="connsiteY1" fmla="*/ 0 h 3495674"/>
                <a:gd name="connsiteX2" fmla="*/ 468312 w 2662854"/>
                <a:gd name="connsiteY2" fmla="*/ 282575 h 3495674"/>
                <a:gd name="connsiteX3" fmla="*/ 750887 w 2662854"/>
                <a:gd name="connsiteY3" fmla="*/ 0 h 3495674"/>
                <a:gd name="connsiteX4" fmla="*/ 2506598 w 2662854"/>
                <a:gd name="connsiteY4" fmla="*/ 0 h 3495674"/>
                <a:gd name="connsiteX5" fmla="*/ 2662854 w 2662854"/>
                <a:gd name="connsiteY5" fmla="*/ 156256 h 3495674"/>
                <a:gd name="connsiteX6" fmla="*/ 2662854 w 2662854"/>
                <a:gd name="connsiteY6" fmla="*/ 3339418 h 3495674"/>
                <a:gd name="connsiteX7" fmla="*/ 2506598 w 2662854"/>
                <a:gd name="connsiteY7" fmla="*/ 3495674 h 3495674"/>
                <a:gd name="connsiteX8" fmla="*/ 156256 w 2662854"/>
                <a:gd name="connsiteY8" fmla="*/ 3495674 h 3495674"/>
                <a:gd name="connsiteX9" fmla="*/ 0 w 2662854"/>
                <a:gd name="connsiteY9" fmla="*/ 3339418 h 3495674"/>
                <a:gd name="connsiteX10" fmla="*/ 0 w 2662854"/>
                <a:gd name="connsiteY10" fmla="*/ 156256 h 3495674"/>
                <a:gd name="connsiteX11" fmla="*/ 156256 w 2662854"/>
                <a:gd name="connsiteY11" fmla="*/ 0 h 349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2854" h="3495674">
                  <a:moveTo>
                    <a:pt x="156256" y="0"/>
                  </a:moveTo>
                  <a:lnTo>
                    <a:pt x="185737" y="0"/>
                  </a:lnTo>
                  <a:cubicBezTo>
                    <a:pt x="185737" y="156062"/>
                    <a:pt x="312250" y="282575"/>
                    <a:pt x="468312" y="282575"/>
                  </a:cubicBezTo>
                  <a:cubicBezTo>
                    <a:pt x="624374" y="282575"/>
                    <a:pt x="750887" y="156062"/>
                    <a:pt x="750887" y="0"/>
                  </a:cubicBezTo>
                  <a:lnTo>
                    <a:pt x="2506598" y="0"/>
                  </a:lnTo>
                  <a:cubicBezTo>
                    <a:pt x="2592896" y="0"/>
                    <a:pt x="2662854" y="69958"/>
                    <a:pt x="2662854" y="156256"/>
                  </a:cubicBezTo>
                  <a:lnTo>
                    <a:pt x="2662854" y="3339418"/>
                  </a:lnTo>
                  <a:cubicBezTo>
                    <a:pt x="2662854" y="3425716"/>
                    <a:pt x="2592896" y="3495674"/>
                    <a:pt x="2506598" y="3495674"/>
                  </a:cubicBezTo>
                  <a:lnTo>
                    <a:pt x="156256" y="3495674"/>
                  </a:lnTo>
                  <a:cubicBezTo>
                    <a:pt x="69958" y="3495674"/>
                    <a:pt x="0" y="3425716"/>
                    <a:pt x="0" y="3339418"/>
                  </a:cubicBezTo>
                  <a:lnTo>
                    <a:pt x="0" y="156256"/>
                  </a:lnTo>
                  <a:cubicBezTo>
                    <a:pt x="0" y="69958"/>
                    <a:pt x="69958" y="0"/>
                    <a:pt x="156256" y="0"/>
                  </a:cubicBezTo>
                  <a:close/>
                </a:path>
              </a:pathLst>
            </a:custGeom>
            <a:gradFill>
              <a:gsLst>
                <a:gs pos="36256">
                  <a:schemeClr val="bg1">
                    <a:alpha val="27000"/>
                  </a:schemeClr>
                </a:gs>
                <a:gs pos="0">
                  <a:schemeClr val="accent3">
                    <a:lumMod val="20000"/>
                    <a:lumOff val="80000"/>
                    <a:alpha val="20000"/>
                  </a:schemeClr>
                </a:gs>
                <a:gs pos="88000">
                  <a:schemeClr val="bg1"/>
                </a:gs>
              </a:gsLst>
              <a:lin ang="5400000" scaled="1"/>
            </a:gradFill>
            <a:ln>
              <a:noFill/>
            </a:ln>
            <a:effectLst>
              <a:outerShdw blurRad="317500" dist="393700" dir="5400000" sx="92000" sy="92000" algn="t"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7" name="文本框 86">
              <a:extLst>
                <a:ext uri="{FF2B5EF4-FFF2-40B4-BE49-F238E27FC236}">
                  <a16:creationId xmlns:a16="http://schemas.microsoft.com/office/drawing/2014/main" id="{4F037CA2-871F-468B-B5F0-F569016AFDC4}"/>
                </a:ext>
              </a:extLst>
            </p:cNvPr>
            <p:cNvSpPr txBox="1"/>
            <p:nvPr/>
          </p:nvSpPr>
          <p:spPr>
            <a:xfrm>
              <a:off x="4876931" y="2280009"/>
              <a:ext cx="1835150" cy="46166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分析方法</a:t>
              </a:r>
            </a:p>
          </p:txBody>
        </p:sp>
        <p:sp>
          <p:nvSpPr>
            <p:cNvPr id="88" name="文本框 87">
              <a:extLst>
                <a:ext uri="{FF2B5EF4-FFF2-40B4-BE49-F238E27FC236}">
                  <a16:creationId xmlns:a16="http://schemas.microsoft.com/office/drawing/2014/main" id="{A3E5E20B-5C83-4E29-AFD5-762895191369}"/>
                </a:ext>
              </a:extLst>
            </p:cNvPr>
            <p:cNvSpPr txBox="1"/>
            <p:nvPr/>
          </p:nvSpPr>
          <p:spPr>
            <a:xfrm>
              <a:off x="4880106" y="2942950"/>
              <a:ext cx="2461782" cy="1840247"/>
            </a:xfrm>
            <a:prstGeom prst="rect">
              <a:avLst/>
            </a:prstGeom>
            <a:noFill/>
          </p:spPr>
          <p:txBody>
            <a:bodyPr wrap="square">
              <a:spAutoFit/>
            </a:bodyPr>
            <a:lstStyle>
              <a:defPPr>
                <a:defRPr lang="zh-CN"/>
              </a:defPPr>
              <a:lvl1pPr marR="0" lvl="0" indent="0" algn="just" fontAlgn="auto">
                <a:lnSpc>
                  <a:spcPct val="120000"/>
                </a:lnSpc>
                <a:spcBef>
                  <a:spcPts val="0"/>
                </a:spcBef>
                <a:spcAft>
                  <a:spcPts val="0"/>
                </a:spcAft>
                <a:buClrTx/>
                <a:buSzTx/>
                <a:buFontTx/>
                <a:buNone/>
                <a:tabLst/>
                <a:defRPr kumimoji="0" sz="1200" i="0" u="none" strike="noStrike" cap="none" spc="0" normalizeH="0" baseline="0">
                  <a:ln>
                    <a:noFill/>
                  </a:ln>
                  <a:solidFill>
                    <a:schemeClr val="tx2">
                      <a:lumMod val="85000"/>
                      <a:lumOff val="15000"/>
                    </a:schemeClr>
                  </a:solidFill>
                  <a:effectLst/>
                  <a:uLnTx/>
                  <a:uFillTx/>
                  <a:latin typeface="思源宋体 CN" panose="02020700000000000000" pitchFamily="18" charset="-122"/>
                  <a:ea typeface="思源宋体 CN" panose="020207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本文通过收集到的大量最新的数据和详实的材料，应用简单的数据统计的方法，分析和归纳我国旅游贸易状况和特点，测算我国旅游贸易国际竞争力</a:t>
              </a:r>
            </a:p>
          </p:txBody>
        </p:sp>
        <p:cxnSp>
          <p:nvCxnSpPr>
            <p:cNvPr id="89" name="直接连接符 88">
              <a:extLst>
                <a:ext uri="{FF2B5EF4-FFF2-40B4-BE49-F238E27FC236}">
                  <a16:creationId xmlns:a16="http://schemas.microsoft.com/office/drawing/2014/main" id="{3A7E1A5E-D7D3-4301-8F33-5F77340B5986}"/>
                </a:ext>
              </a:extLst>
            </p:cNvPr>
            <p:cNvCxnSpPr>
              <a:cxnSpLocks/>
            </p:cNvCxnSpPr>
            <p:nvPr/>
          </p:nvCxnSpPr>
          <p:spPr>
            <a:xfrm>
              <a:off x="4974124" y="2827779"/>
              <a:ext cx="64134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0" name="Oval 14+">
              <a:extLst>
                <a:ext uri="{FF2B5EF4-FFF2-40B4-BE49-F238E27FC236}">
                  <a16:creationId xmlns:a16="http://schemas.microsoft.com/office/drawing/2014/main" id="{82C870AA-7A51-4FBC-B2AB-96065E12D91C}"/>
                </a:ext>
              </a:extLst>
            </p:cNvPr>
            <p:cNvSpPr/>
            <p:nvPr/>
          </p:nvSpPr>
          <p:spPr>
            <a:xfrm>
              <a:off x="4977297" y="1557338"/>
              <a:ext cx="511176" cy="511176"/>
            </a:xfrm>
            <a:prstGeom prst="ellipse">
              <a:avLst/>
            </a:prstGeom>
            <a:solidFill>
              <a:schemeClr val="accent3"/>
            </a:solidFill>
            <a:ln>
              <a:noFill/>
            </a:ln>
            <a:effectLst>
              <a:outerShdw blurRad="101600" dist="101600" dir="5400000" sx="91000" sy="91000" algn="t" rotWithShape="0">
                <a:schemeClr val="accent3">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1" name="文本框 90">
              <a:extLst>
                <a:ext uri="{FF2B5EF4-FFF2-40B4-BE49-F238E27FC236}">
                  <a16:creationId xmlns:a16="http://schemas.microsoft.com/office/drawing/2014/main" id="{CB7D73A3-712C-4507-B773-78B56E1612D8}"/>
                </a:ext>
              </a:extLst>
            </p:cNvPr>
            <p:cNvSpPr txBox="1"/>
            <p:nvPr/>
          </p:nvSpPr>
          <p:spPr>
            <a:xfrm>
              <a:off x="6175375" y="1857437"/>
              <a:ext cx="1312986"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02</a:t>
              </a:r>
              <a:endParaRPr kumimoji="0" lang="zh-CN" altLang="en-US" sz="6000" b="0" i="0" u="none" strike="noStrike" kern="1200" cap="none" spc="0" normalizeH="0" baseline="0" noProof="0" dirty="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Medium" panose="00000600000000000000" pitchFamily="2" charset="-122"/>
              </a:endParaRPr>
            </a:p>
          </p:txBody>
        </p:sp>
        <p:grpSp>
          <p:nvGrpSpPr>
            <p:cNvPr id="30" name="组合 29">
              <a:extLst>
                <a:ext uri="{FF2B5EF4-FFF2-40B4-BE49-F238E27FC236}">
                  <a16:creationId xmlns:a16="http://schemas.microsoft.com/office/drawing/2014/main" id="{47DA4738-31AC-4312-B70A-2E06EC3A7214}"/>
                </a:ext>
              </a:extLst>
            </p:cNvPr>
            <p:cNvGrpSpPr>
              <a:grpSpLocks/>
            </p:cNvGrpSpPr>
            <p:nvPr/>
          </p:nvGrpSpPr>
          <p:grpSpPr>
            <a:xfrm>
              <a:off x="5110930" y="1701780"/>
              <a:ext cx="243911" cy="222293"/>
              <a:chOff x="4117322" y="7198783"/>
              <a:chExt cx="968634" cy="877528"/>
            </a:xfrm>
            <a:solidFill>
              <a:schemeClr val="bg1"/>
            </a:solidFill>
          </p:grpSpPr>
          <p:sp>
            <p:nvSpPr>
              <p:cNvPr id="28" name="任意多边形: 形状 27">
                <a:extLst>
                  <a:ext uri="{FF2B5EF4-FFF2-40B4-BE49-F238E27FC236}">
                    <a16:creationId xmlns:a16="http://schemas.microsoft.com/office/drawing/2014/main" id="{7852D99B-4BEC-4F21-808E-3BADBFBAFF0C}"/>
                  </a:ext>
                </a:extLst>
              </p:cNvPr>
              <p:cNvSpPr/>
              <p:nvPr/>
            </p:nvSpPr>
            <p:spPr>
              <a:xfrm>
                <a:off x="4117322" y="7198783"/>
                <a:ext cx="860014" cy="864100"/>
              </a:xfrm>
              <a:custGeom>
                <a:avLst/>
                <a:gdLst>
                  <a:gd name="connsiteX0" fmla="*/ 143336 w 860014"/>
                  <a:gd name="connsiteY0" fmla="*/ 743213 h 864100"/>
                  <a:gd name="connsiteX1" fmla="*/ 557667 w 860014"/>
                  <a:gd name="connsiteY1" fmla="*/ 743213 h 864100"/>
                  <a:gd name="connsiteX2" fmla="*/ 512874 w 860014"/>
                  <a:gd name="connsiteY2" fmla="*/ 680532 h 864100"/>
                  <a:gd name="connsiteX3" fmla="*/ 143336 w 860014"/>
                  <a:gd name="connsiteY3" fmla="*/ 680532 h 864100"/>
                  <a:gd name="connsiteX4" fmla="*/ 62710 w 860014"/>
                  <a:gd name="connsiteY4" fmla="*/ 599944 h 864100"/>
                  <a:gd name="connsiteX5" fmla="*/ 62710 w 860014"/>
                  <a:gd name="connsiteY5" fmla="*/ 143270 h 864100"/>
                  <a:gd name="connsiteX6" fmla="*/ 143336 w 860014"/>
                  <a:gd name="connsiteY6" fmla="*/ 62681 h 864100"/>
                  <a:gd name="connsiteX7" fmla="*/ 716680 w 860014"/>
                  <a:gd name="connsiteY7" fmla="*/ 62681 h 864100"/>
                  <a:gd name="connsiteX8" fmla="*/ 797306 w 860014"/>
                  <a:gd name="connsiteY8" fmla="*/ 143270 h 864100"/>
                  <a:gd name="connsiteX9" fmla="*/ 797306 w 860014"/>
                  <a:gd name="connsiteY9" fmla="*/ 391754 h 864100"/>
                  <a:gd name="connsiteX10" fmla="*/ 860014 w 860014"/>
                  <a:gd name="connsiteY10" fmla="*/ 434288 h 864100"/>
                  <a:gd name="connsiteX11" fmla="*/ 860014 w 860014"/>
                  <a:gd name="connsiteY11" fmla="*/ 143270 h 864100"/>
                  <a:gd name="connsiteX12" fmla="*/ 716680 w 860014"/>
                  <a:gd name="connsiteY12" fmla="*/ 0 h 864100"/>
                  <a:gd name="connsiteX13" fmla="*/ 143336 w 860014"/>
                  <a:gd name="connsiteY13" fmla="*/ 0 h 864100"/>
                  <a:gd name="connsiteX14" fmla="*/ 0 w 860014"/>
                  <a:gd name="connsiteY14" fmla="*/ 143270 h 864100"/>
                  <a:gd name="connsiteX15" fmla="*/ 0 w 860014"/>
                  <a:gd name="connsiteY15" fmla="*/ 599944 h 864100"/>
                  <a:gd name="connsiteX16" fmla="*/ 143336 w 860014"/>
                  <a:gd name="connsiteY16" fmla="*/ 743213 h 864100"/>
                  <a:gd name="connsiteX17" fmla="*/ 743555 w 860014"/>
                  <a:gd name="connsiteY17" fmla="*/ 801417 h 864100"/>
                  <a:gd name="connsiteX18" fmla="*/ 707721 w 860014"/>
                  <a:gd name="connsiteY18" fmla="*/ 805894 h 864100"/>
                  <a:gd name="connsiteX19" fmla="*/ 669648 w 860014"/>
                  <a:gd name="connsiteY19" fmla="*/ 801417 h 864100"/>
                  <a:gd name="connsiteX20" fmla="*/ 31355 w 860014"/>
                  <a:gd name="connsiteY20" fmla="*/ 801417 h 864100"/>
                  <a:gd name="connsiteX21" fmla="*/ 0 w 860014"/>
                  <a:gd name="connsiteY21" fmla="*/ 832757 h 864100"/>
                  <a:gd name="connsiteX22" fmla="*/ 31355 w 860014"/>
                  <a:gd name="connsiteY22" fmla="*/ 864100 h 864100"/>
                  <a:gd name="connsiteX23" fmla="*/ 828661 w 860014"/>
                  <a:gd name="connsiteY23" fmla="*/ 864100 h 864100"/>
                  <a:gd name="connsiteX24" fmla="*/ 765952 w 860014"/>
                  <a:gd name="connsiteY24" fmla="*/ 801417 h 864100"/>
                  <a:gd name="connsiteX25" fmla="*/ 743555 w 860014"/>
                  <a:gd name="connsiteY25" fmla="*/ 801417 h 86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0014" h="864100">
                    <a:moveTo>
                      <a:pt x="143336" y="743213"/>
                    </a:moveTo>
                    <a:lnTo>
                      <a:pt x="557667" y="743213"/>
                    </a:lnTo>
                    <a:cubicBezTo>
                      <a:pt x="539750" y="725304"/>
                      <a:pt x="524072" y="702919"/>
                      <a:pt x="512874" y="680532"/>
                    </a:cubicBezTo>
                    <a:lnTo>
                      <a:pt x="143336" y="680532"/>
                    </a:lnTo>
                    <a:cubicBezTo>
                      <a:pt x="98544" y="680532"/>
                      <a:pt x="62710" y="644716"/>
                      <a:pt x="62710" y="599944"/>
                    </a:cubicBezTo>
                    <a:lnTo>
                      <a:pt x="62710" y="143270"/>
                    </a:lnTo>
                    <a:cubicBezTo>
                      <a:pt x="62710" y="98498"/>
                      <a:pt x="98544" y="62681"/>
                      <a:pt x="143336" y="62681"/>
                    </a:cubicBezTo>
                    <a:lnTo>
                      <a:pt x="716680" y="62681"/>
                    </a:lnTo>
                    <a:cubicBezTo>
                      <a:pt x="761472" y="62681"/>
                      <a:pt x="797306" y="98498"/>
                      <a:pt x="797306" y="143270"/>
                    </a:cubicBezTo>
                    <a:lnTo>
                      <a:pt x="797306" y="391754"/>
                    </a:lnTo>
                    <a:cubicBezTo>
                      <a:pt x="821942" y="402947"/>
                      <a:pt x="842099" y="416379"/>
                      <a:pt x="860014" y="434288"/>
                    </a:cubicBezTo>
                    <a:lnTo>
                      <a:pt x="860014" y="143270"/>
                    </a:lnTo>
                    <a:cubicBezTo>
                      <a:pt x="860014" y="64919"/>
                      <a:pt x="797306" y="0"/>
                      <a:pt x="716680" y="0"/>
                    </a:cubicBezTo>
                    <a:lnTo>
                      <a:pt x="143336" y="0"/>
                    </a:lnTo>
                    <a:cubicBezTo>
                      <a:pt x="64949" y="0"/>
                      <a:pt x="0" y="64919"/>
                      <a:pt x="0" y="143270"/>
                    </a:cubicBezTo>
                    <a:lnTo>
                      <a:pt x="0" y="599944"/>
                    </a:lnTo>
                    <a:cubicBezTo>
                      <a:pt x="0" y="678294"/>
                      <a:pt x="64949" y="743213"/>
                      <a:pt x="143336" y="743213"/>
                    </a:cubicBezTo>
                    <a:close/>
                    <a:moveTo>
                      <a:pt x="743555" y="801417"/>
                    </a:moveTo>
                    <a:cubicBezTo>
                      <a:pt x="732357" y="803656"/>
                      <a:pt x="718920" y="805894"/>
                      <a:pt x="707721" y="805894"/>
                    </a:cubicBezTo>
                    <a:cubicBezTo>
                      <a:pt x="694284" y="805894"/>
                      <a:pt x="680846" y="803656"/>
                      <a:pt x="669648" y="801417"/>
                    </a:cubicBezTo>
                    <a:lnTo>
                      <a:pt x="31355" y="801417"/>
                    </a:lnTo>
                    <a:cubicBezTo>
                      <a:pt x="13438" y="801417"/>
                      <a:pt x="0" y="814848"/>
                      <a:pt x="0" y="832757"/>
                    </a:cubicBezTo>
                    <a:cubicBezTo>
                      <a:pt x="0" y="850666"/>
                      <a:pt x="13438" y="864100"/>
                      <a:pt x="31355" y="864100"/>
                    </a:cubicBezTo>
                    <a:lnTo>
                      <a:pt x="828661" y="864100"/>
                    </a:lnTo>
                    <a:lnTo>
                      <a:pt x="765952" y="801417"/>
                    </a:lnTo>
                    <a:lnTo>
                      <a:pt x="743555" y="801417"/>
                    </a:lnTo>
                    <a:close/>
                  </a:path>
                </a:pathLst>
              </a:custGeom>
              <a:grpFill/>
              <a:ln w="85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 name="任意多边形: 形状 28">
                <a:extLst>
                  <a:ext uri="{FF2B5EF4-FFF2-40B4-BE49-F238E27FC236}">
                    <a16:creationId xmlns:a16="http://schemas.microsoft.com/office/drawing/2014/main" id="{73FAC1FA-C1E4-4864-8FEE-98AB128A3782}"/>
                  </a:ext>
                </a:extLst>
              </p:cNvPr>
              <p:cNvSpPr/>
              <p:nvPr/>
            </p:nvSpPr>
            <p:spPr>
              <a:xfrm>
                <a:off x="4269988" y="7388168"/>
                <a:ext cx="815968" cy="688143"/>
              </a:xfrm>
              <a:custGeom>
                <a:avLst/>
                <a:gdLst>
                  <a:gd name="connsiteX0" fmla="*/ 805892 w 815968"/>
                  <a:gd name="connsiteY0" fmla="*/ 634418 h 688143"/>
                  <a:gd name="connsiteX1" fmla="*/ 709585 w 815968"/>
                  <a:gd name="connsiteY1" fmla="*/ 538159 h 688143"/>
                  <a:gd name="connsiteX2" fmla="*/ 763342 w 815968"/>
                  <a:gd name="connsiteY2" fmla="*/ 401604 h 688143"/>
                  <a:gd name="connsiteX3" fmla="*/ 561774 w 815968"/>
                  <a:gd name="connsiteY3" fmla="*/ 200131 h 688143"/>
                  <a:gd name="connsiteX4" fmla="*/ 360207 w 815968"/>
                  <a:gd name="connsiteY4" fmla="*/ 401604 h 688143"/>
                  <a:gd name="connsiteX5" fmla="*/ 561774 w 815968"/>
                  <a:gd name="connsiteY5" fmla="*/ 603078 h 688143"/>
                  <a:gd name="connsiteX6" fmla="*/ 660317 w 815968"/>
                  <a:gd name="connsiteY6" fmla="*/ 578453 h 688143"/>
                  <a:gd name="connsiteX7" fmla="*/ 761104 w 815968"/>
                  <a:gd name="connsiteY7" fmla="*/ 679189 h 688143"/>
                  <a:gd name="connsiteX8" fmla="*/ 783498 w 815968"/>
                  <a:gd name="connsiteY8" fmla="*/ 688144 h 688143"/>
                  <a:gd name="connsiteX9" fmla="*/ 805892 w 815968"/>
                  <a:gd name="connsiteY9" fmla="*/ 679189 h 688143"/>
                  <a:gd name="connsiteX10" fmla="*/ 805892 w 815968"/>
                  <a:gd name="connsiteY10" fmla="*/ 634418 h 688143"/>
                  <a:gd name="connsiteX11" fmla="*/ 422917 w 815968"/>
                  <a:gd name="connsiteY11" fmla="*/ 401604 h 688143"/>
                  <a:gd name="connsiteX12" fmla="*/ 561774 w 815968"/>
                  <a:gd name="connsiteY12" fmla="*/ 262811 h 688143"/>
                  <a:gd name="connsiteX13" fmla="*/ 700630 w 815968"/>
                  <a:gd name="connsiteY13" fmla="*/ 401604 h 688143"/>
                  <a:gd name="connsiteX14" fmla="*/ 561774 w 815968"/>
                  <a:gd name="connsiteY14" fmla="*/ 540397 h 688143"/>
                  <a:gd name="connsiteX15" fmla="*/ 422917 w 815968"/>
                  <a:gd name="connsiteY15" fmla="*/ 401604 h 688143"/>
                  <a:gd name="connsiteX16" fmla="*/ 503544 w 815968"/>
                  <a:gd name="connsiteY16" fmla="*/ 5372 h 688143"/>
                  <a:gd name="connsiteX17" fmla="*/ 313175 w 815968"/>
                  <a:gd name="connsiteY17" fmla="*/ 153120 h 688143"/>
                  <a:gd name="connsiteX18" fmla="*/ 257185 w 815968"/>
                  <a:gd name="connsiteY18" fmla="*/ 81485 h 688143"/>
                  <a:gd name="connsiteX19" fmla="*/ 212392 w 815968"/>
                  <a:gd name="connsiteY19" fmla="*/ 74769 h 688143"/>
                  <a:gd name="connsiteX20" fmla="*/ 13066 w 815968"/>
                  <a:gd name="connsiteY20" fmla="*/ 220278 h 688143"/>
                  <a:gd name="connsiteX21" fmla="*/ 6347 w 815968"/>
                  <a:gd name="connsiteY21" fmla="*/ 265050 h 688143"/>
                  <a:gd name="connsiteX22" fmla="*/ 33222 w 815968"/>
                  <a:gd name="connsiteY22" fmla="*/ 278481 h 688143"/>
                  <a:gd name="connsiteX23" fmla="*/ 51139 w 815968"/>
                  <a:gd name="connsiteY23" fmla="*/ 271765 h 688143"/>
                  <a:gd name="connsiteX24" fmla="*/ 225830 w 815968"/>
                  <a:gd name="connsiteY24" fmla="*/ 144165 h 688143"/>
                  <a:gd name="connsiteX25" fmla="*/ 281821 w 815968"/>
                  <a:gd name="connsiteY25" fmla="*/ 215800 h 688143"/>
                  <a:gd name="connsiteX26" fmla="*/ 326613 w 815968"/>
                  <a:gd name="connsiteY26" fmla="*/ 220278 h 688143"/>
                  <a:gd name="connsiteX27" fmla="*/ 541617 w 815968"/>
                  <a:gd name="connsiteY27" fmla="*/ 56860 h 688143"/>
                  <a:gd name="connsiteX28" fmla="*/ 548336 w 815968"/>
                  <a:gd name="connsiteY28" fmla="*/ 12088 h 688143"/>
                  <a:gd name="connsiteX29" fmla="*/ 503544 w 815968"/>
                  <a:gd name="connsiteY29" fmla="*/ 5372 h 68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5968" h="688143">
                    <a:moveTo>
                      <a:pt x="805892" y="634418"/>
                    </a:moveTo>
                    <a:lnTo>
                      <a:pt x="709585" y="538159"/>
                    </a:lnTo>
                    <a:cubicBezTo>
                      <a:pt x="743185" y="502341"/>
                      <a:pt x="763342" y="455331"/>
                      <a:pt x="763342" y="401604"/>
                    </a:cubicBezTo>
                    <a:cubicBezTo>
                      <a:pt x="763342" y="289674"/>
                      <a:pt x="673755" y="200131"/>
                      <a:pt x="561774" y="200131"/>
                    </a:cubicBezTo>
                    <a:cubicBezTo>
                      <a:pt x="449793" y="200131"/>
                      <a:pt x="360207" y="289674"/>
                      <a:pt x="360207" y="401604"/>
                    </a:cubicBezTo>
                    <a:cubicBezTo>
                      <a:pt x="360207" y="513534"/>
                      <a:pt x="449793" y="603078"/>
                      <a:pt x="561774" y="603078"/>
                    </a:cubicBezTo>
                    <a:cubicBezTo>
                      <a:pt x="597608" y="603078"/>
                      <a:pt x="631202" y="594123"/>
                      <a:pt x="660317" y="578453"/>
                    </a:cubicBezTo>
                    <a:lnTo>
                      <a:pt x="761104" y="679189"/>
                    </a:lnTo>
                    <a:cubicBezTo>
                      <a:pt x="767817" y="685907"/>
                      <a:pt x="774539" y="688144"/>
                      <a:pt x="783498" y="688144"/>
                    </a:cubicBezTo>
                    <a:cubicBezTo>
                      <a:pt x="792457" y="688144"/>
                      <a:pt x="799170" y="685907"/>
                      <a:pt x="805892" y="679189"/>
                    </a:cubicBezTo>
                    <a:cubicBezTo>
                      <a:pt x="819327" y="667997"/>
                      <a:pt x="819327" y="647850"/>
                      <a:pt x="805892" y="634418"/>
                    </a:cubicBezTo>
                    <a:close/>
                    <a:moveTo>
                      <a:pt x="422917" y="401604"/>
                    </a:moveTo>
                    <a:cubicBezTo>
                      <a:pt x="422917" y="325491"/>
                      <a:pt x="485627" y="262811"/>
                      <a:pt x="561774" y="262811"/>
                    </a:cubicBezTo>
                    <a:cubicBezTo>
                      <a:pt x="637921" y="262811"/>
                      <a:pt x="700630" y="325491"/>
                      <a:pt x="700630" y="401604"/>
                    </a:cubicBezTo>
                    <a:cubicBezTo>
                      <a:pt x="700630" y="477716"/>
                      <a:pt x="637921" y="540397"/>
                      <a:pt x="561774" y="540397"/>
                    </a:cubicBezTo>
                    <a:cubicBezTo>
                      <a:pt x="485627" y="540397"/>
                      <a:pt x="422917" y="477716"/>
                      <a:pt x="422917" y="401604"/>
                    </a:cubicBezTo>
                    <a:close/>
                    <a:moveTo>
                      <a:pt x="503544" y="5372"/>
                    </a:moveTo>
                    <a:lnTo>
                      <a:pt x="313175" y="153120"/>
                    </a:lnTo>
                    <a:lnTo>
                      <a:pt x="257185" y="81485"/>
                    </a:lnTo>
                    <a:cubicBezTo>
                      <a:pt x="245987" y="68053"/>
                      <a:pt x="228070" y="65815"/>
                      <a:pt x="212392" y="74769"/>
                    </a:cubicBezTo>
                    <a:lnTo>
                      <a:pt x="13066" y="220278"/>
                    </a:lnTo>
                    <a:cubicBezTo>
                      <a:pt x="-372" y="231471"/>
                      <a:pt x="-4851" y="251618"/>
                      <a:pt x="6347" y="265050"/>
                    </a:cubicBezTo>
                    <a:cubicBezTo>
                      <a:pt x="13066" y="274004"/>
                      <a:pt x="22024" y="278481"/>
                      <a:pt x="33222" y="278481"/>
                    </a:cubicBezTo>
                    <a:cubicBezTo>
                      <a:pt x="39941" y="278481"/>
                      <a:pt x="46660" y="276243"/>
                      <a:pt x="51139" y="271765"/>
                    </a:cubicBezTo>
                    <a:lnTo>
                      <a:pt x="225830" y="144165"/>
                    </a:lnTo>
                    <a:lnTo>
                      <a:pt x="281821" y="215800"/>
                    </a:lnTo>
                    <a:cubicBezTo>
                      <a:pt x="293019" y="229232"/>
                      <a:pt x="313175" y="231471"/>
                      <a:pt x="326613" y="220278"/>
                    </a:cubicBezTo>
                    <a:lnTo>
                      <a:pt x="541617" y="56860"/>
                    </a:lnTo>
                    <a:cubicBezTo>
                      <a:pt x="555055" y="45668"/>
                      <a:pt x="557295" y="25520"/>
                      <a:pt x="548336" y="12088"/>
                    </a:cubicBezTo>
                    <a:cubicBezTo>
                      <a:pt x="537138" y="-1343"/>
                      <a:pt x="516981" y="-3582"/>
                      <a:pt x="503544" y="5372"/>
                    </a:cubicBezTo>
                    <a:close/>
                  </a:path>
                </a:pathLst>
              </a:custGeom>
              <a:grpFill/>
              <a:ln w="85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42" name="组合 41">
            <a:extLst>
              <a:ext uri="{FF2B5EF4-FFF2-40B4-BE49-F238E27FC236}">
                <a16:creationId xmlns:a16="http://schemas.microsoft.com/office/drawing/2014/main" id="{E82C2ECC-C847-4FEC-B27A-A5197EF8D195}"/>
              </a:ext>
            </a:extLst>
          </p:cNvPr>
          <p:cNvGrpSpPr/>
          <p:nvPr/>
        </p:nvGrpSpPr>
        <p:grpSpPr>
          <a:xfrm>
            <a:off x="8074679" y="1533525"/>
            <a:ext cx="3234988" cy="4054475"/>
            <a:chOff x="8074679" y="1533525"/>
            <a:chExt cx="3234988" cy="4054475"/>
          </a:xfrm>
          <a:scene3d>
            <a:camera prst="perspectiveLeft" fov="3000000"/>
            <a:lightRig rig="contrasting" dir="t"/>
          </a:scene3d>
        </p:grpSpPr>
        <p:sp>
          <p:nvSpPr>
            <p:cNvPr id="93" name="矩形: 圆角 92">
              <a:extLst>
                <a:ext uri="{FF2B5EF4-FFF2-40B4-BE49-F238E27FC236}">
                  <a16:creationId xmlns:a16="http://schemas.microsoft.com/office/drawing/2014/main" id="{508CEFB7-BEDB-4034-BA75-77A7A172F9D7}"/>
                </a:ext>
              </a:extLst>
            </p:cNvPr>
            <p:cNvSpPr/>
            <p:nvPr/>
          </p:nvSpPr>
          <p:spPr>
            <a:xfrm>
              <a:off x="8074679" y="1533525"/>
              <a:ext cx="3234988" cy="4054475"/>
            </a:xfrm>
            <a:prstGeom prst="roundRect">
              <a:avLst>
                <a:gd name="adj" fmla="val 6852"/>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4" name="Rounded Rectangle 10+">
              <a:extLst>
                <a:ext uri="{FF2B5EF4-FFF2-40B4-BE49-F238E27FC236}">
                  <a16:creationId xmlns:a16="http://schemas.microsoft.com/office/drawing/2014/main" id="{CF40151D-ED52-4CF8-98BD-2005BE8ECB83}"/>
                </a:ext>
              </a:extLst>
            </p:cNvPr>
            <p:cNvSpPr/>
            <p:nvPr/>
          </p:nvSpPr>
          <p:spPr>
            <a:xfrm>
              <a:off x="8221046" y="1660526"/>
              <a:ext cx="2942254" cy="3800474"/>
            </a:xfrm>
            <a:prstGeom prst="roundRect">
              <a:avLst>
                <a:gd name="adj" fmla="val 68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9" name="任意多边形: 形状 118">
              <a:extLst>
                <a:ext uri="{FF2B5EF4-FFF2-40B4-BE49-F238E27FC236}">
                  <a16:creationId xmlns:a16="http://schemas.microsoft.com/office/drawing/2014/main" id="{EF394257-9BF1-4CC0-8FD2-526D7599964F}"/>
                </a:ext>
              </a:extLst>
            </p:cNvPr>
            <p:cNvSpPr/>
            <p:nvPr/>
          </p:nvSpPr>
          <p:spPr>
            <a:xfrm>
              <a:off x="8360746" y="1812926"/>
              <a:ext cx="2662854" cy="3495674"/>
            </a:xfrm>
            <a:custGeom>
              <a:avLst/>
              <a:gdLst>
                <a:gd name="connsiteX0" fmla="*/ 156256 w 2662854"/>
                <a:gd name="connsiteY0" fmla="*/ 0 h 3495674"/>
                <a:gd name="connsiteX1" fmla="*/ 185737 w 2662854"/>
                <a:gd name="connsiteY1" fmla="*/ 0 h 3495674"/>
                <a:gd name="connsiteX2" fmla="*/ 468312 w 2662854"/>
                <a:gd name="connsiteY2" fmla="*/ 282575 h 3495674"/>
                <a:gd name="connsiteX3" fmla="*/ 750887 w 2662854"/>
                <a:gd name="connsiteY3" fmla="*/ 0 h 3495674"/>
                <a:gd name="connsiteX4" fmla="*/ 2506598 w 2662854"/>
                <a:gd name="connsiteY4" fmla="*/ 0 h 3495674"/>
                <a:gd name="connsiteX5" fmla="*/ 2662854 w 2662854"/>
                <a:gd name="connsiteY5" fmla="*/ 156256 h 3495674"/>
                <a:gd name="connsiteX6" fmla="*/ 2662854 w 2662854"/>
                <a:gd name="connsiteY6" fmla="*/ 3339418 h 3495674"/>
                <a:gd name="connsiteX7" fmla="*/ 2506598 w 2662854"/>
                <a:gd name="connsiteY7" fmla="*/ 3495674 h 3495674"/>
                <a:gd name="connsiteX8" fmla="*/ 156256 w 2662854"/>
                <a:gd name="connsiteY8" fmla="*/ 3495674 h 3495674"/>
                <a:gd name="connsiteX9" fmla="*/ 0 w 2662854"/>
                <a:gd name="connsiteY9" fmla="*/ 3339418 h 3495674"/>
                <a:gd name="connsiteX10" fmla="*/ 0 w 2662854"/>
                <a:gd name="connsiteY10" fmla="*/ 156256 h 3495674"/>
                <a:gd name="connsiteX11" fmla="*/ 156256 w 2662854"/>
                <a:gd name="connsiteY11" fmla="*/ 0 h 349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2854" h="3495674">
                  <a:moveTo>
                    <a:pt x="156256" y="0"/>
                  </a:moveTo>
                  <a:lnTo>
                    <a:pt x="185737" y="0"/>
                  </a:lnTo>
                  <a:cubicBezTo>
                    <a:pt x="185737" y="156062"/>
                    <a:pt x="312250" y="282575"/>
                    <a:pt x="468312" y="282575"/>
                  </a:cubicBezTo>
                  <a:cubicBezTo>
                    <a:pt x="624374" y="282575"/>
                    <a:pt x="750887" y="156062"/>
                    <a:pt x="750887" y="0"/>
                  </a:cubicBezTo>
                  <a:lnTo>
                    <a:pt x="2506598" y="0"/>
                  </a:lnTo>
                  <a:cubicBezTo>
                    <a:pt x="2592896" y="0"/>
                    <a:pt x="2662854" y="69958"/>
                    <a:pt x="2662854" y="156256"/>
                  </a:cubicBezTo>
                  <a:lnTo>
                    <a:pt x="2662854" y="3339418"/>
                  </a:lnTo>
                  <a:cubicBezTo>
                    <a:pt x="2662854" y="3425716"/>
                    <a:pt x="2592896" y="3495674"/>
                    <a:pt x="2506598" y="3495674"/>
                  </a:cubicBezTo>
                  <a:lnTo>
                    <a:pt x="156256" y="3495674"/>
                  </a:lnTo>
                  <a:cubicBezTo>
                    <a:pt x="69958" y="3495674"/>
                    <a:pt x="0" y="3425716"/>
                    <a:pt x="0" y="3339418"/>
                  </a:cubicBezTo>
                  <a:lnTo>
                    <a:pt x="0" y="156256"/>
                  </a:lnTo>
                  <a:cubicBezTo>
                    <a:pt x="0" y="69958"/>
                    <a:pt x="69958" y="0"/>
                    <a:pt x="156256" y="0"/>
                  </a:cubicBezTo>
                  <a:close/>
                </a:path>
              </a:pathLst>
            </a:custGeom>
            <a:gradFill>
              <a:gsLst>
                <a:gs pos="36256">
                  <a:schemeClr val="bg1">
                    <a:alpha val="27000"/>
                  </a:schemeClr>
                </a:gs>
                <a:gs pos="0">
                  <a:schemeClr val="accent1">
                    <a:lumMod val="20000"/>
                    <a:lumOff val="80000"/>
                    <a:alpha val="20000"/>
                  </a:schemeClr>
                </a:gs>
                <a:gs pos="88000">
                  <a:schemeClr val="bg1"/>
                </a:gs>
              </a:gsLst>
              <a:lin ang="5400000" scaled="1"/>
            </a:gradFill>
            <a:ln>
              <a:noFill/>
            </a:ln>
            <a:effectLst>
              <a:outerShdw blurRad="317500" dist="393700" dir="5400000" sx="92000" sy="9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0" name="文本框 119">
              <a:extLst>
                <a:ext uri="{FF2B5EF4-FFF2-40B4-BE49-F238E27FC236}">
                  <a16:creationId xmlns:a16="http://schemas.microsoft.com/office/drawing/2014/main" id="{4544C1C3-DFD7-412B-AF94-F52E5F4E70AB}"/>
                </a:ext>
              </a:extLst>
            </p:cNvPr>
            <p:cNvSpPr txBox="1"/>
            <p:nvPr/>
          </p:nvSpPr>
          <p:spPr>
            <a:xfrm>
              <a:off x="8473104" y="2280009"/>
              <a:ext cx="1835150" cy="46166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28438D"/>
                  </a:soli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文献研究法</a:t>
              </a:r>
            </a:p>
          </p:txBody>
        </p:sp>
        <p:sp>
          <p:nvSpPr>
            <p:cNvPr id="121" name="文本框 120">
              <a:extLst>
                <a:ext uri="{FF2B5EF4-FFF2-40B4-BE49-F238E27FC236}">
                  <a16:creationId xmlns:a16="http://schemas.microsoft.com/office/drawing/2014/main" id="{ED08538A-C0D4-4AE2-809D-D32DFF9EBF7E}"/>
                </a:ext>
              </a:extLst>
            </p:cNvPr>
            <p:cNvSpPr txBox="1"/>
            <p:nvPr/>
          </p:nvSpPr>
          <p:spPr>
            <a:xfrm>
              <a:off x="8476279" y="2942950"/>
              <a:ext cx="2461782" cy="1544782"/>
            </a:xfrm>
            <a:prstGeom prst="rect">
              <a:avLst/>
            </a:prstGeom>
            <a:noFill/>
          </p:spPr>
          <p:txBody>
            <a:bodyPr wrap="square">
              <a:spAutoFit/>
            </a:bodyPr>
            <a:lstStyle>
              <a:defPPr>
                <a:defRPr lang="zh-CN"/>
              </a:defPPr>
              <a:lvl1pPr marR="0" lvl="0" indent="0" algn="just" fontAlgn="auto">
                <a:lnSpc>
                  <a:spcPct val="120000"/>
                </a:lnSpc>
                <a:spcBef>
                  <a:spcPts val="0"/>
                </a:spcBef>
                <a:spcAft>
                  <a:spcPts val="0"/>
                </a:spcAft>
                <a:buClrTx/>
                <a:buSzTx/>
                <a:buFontTx/>
                <a:buNone/>
                <a:tabLst/>
                <a:defRPr kumimoji="0" sz="1200" i="0" u="none" strike="noStrike" cap="none" spc="0" normalizeH="0" baseline="0">
                  <a:ln>
                    <a:noFill/>
                  </a:ln>
                  <a:solidFill>
                    <a:schemeClr val="tx2">
                      <a:lumMod val="85000"/>
                      <a:lumOff val="15000"/>
                    </a:schemeClr>
                  </a:solidFill>
                  <a:effectLst/>
                  <a:uLnTx/>
                  <a:uFillTx/>
                  <a:latin typeface="思源宋体 CN" panose="02020700000000000000" pitchFamily="18" charset="-122"/>
                  <a:ea typeface="思源宋体 CN" panose="020207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85000"/>
                      <a:lumOff val="1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采取理论与实际相结合定量与定性分析相结合，归纳对比和总结分析相结合的分析方法搜集了大量的有关资料和数据</a:t>
              </a:r>
            </a:p>
          </p:txBody>
        </p:sp>
        <p:cxnSp>
          <p:nvCxnSpPr>
            <p:cNvPr id="122" name="直接连接符 121">
              <a:extLst>
                <a:ext uri="{FF2B5EF4-FFF2-40B4-BE49-F238E27FC236}">
                  <a16:creationId xmlns:a16="http://schemas.microsoft.com/office/drawing/2014/main" id="{49171E1C-CCDE-4558-9C3E-921F2E28F7F7}"/>
                </a:ext>
              </a:extLst>
            </p:cNvPr>
            <p:cNvCxnSpPr>
              <a:cxnSpLocks/>
            </p:cNvCxnSpPr>
            <p:nvPr/>
          </p:nvCxnSpPr>
          <p:spPr>
            <a:xfrm>
              <a:off x="8570297" y="2827779"/>
              <a:ext cx="64134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3" name="Oval 14+">
              <a:extLst>
                <a:ext uri="{FF2B5EF4-FFF2-40B4-BE49-F238E27FC236}">
                  <a16:creationId xmlns:a16="http://schemas.microsoft.com/office/drawing/2014/main" id="{783557F4-0565-4B6B-B951-29BCC36E9EAD}"/>
                </a:ext>
              </a:extLst>
            </p:cNvPr>
            <p:cNvSpPr/>
            <p:nvPr/>
          </p:nvSpPr>
          <p:spPr>
            <a:xfrm>
              <a:off x="8573470" y="1557338"/>
              <a:ext cx="511176" cy="511176"/>
            </a:xfrm>
            <a:prstGeom prst="ellipse">
              <a:avLst/>
            </a:prstGeom>
            <a:solidFill>
              <a:schemeClr val="accent3"/>
            </a:solidFill>
            <a:ln>
              <a:noFill/>
            </a:ln>
            <a:effectLst>
              <a:outerShdw blurRad="101600" dist="101600" dir="5400000" sx="91000" sy="91000" algn="t" rotWithShape="0">
                <a:schemeClr val="accent3">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4" name="文本框 123">
              <a:extLst>
                <a:ext uri="{FF2B5EF4-FFF2-40B4-BE49-F238E27FC236}">
                  <a16:creationId xmlns:a16="http://schemas.microsoft.com/office/drawing/2014/main" id="{46EAB440-AE04-4862-9350-85619FE73B59}"/>
                </a:ext>
              </a:extLst>
            </p:cNvPr>
            <p:cNvSpPr txBox="1"/>
            <p:nvPr/>
          </p:nvSpPr>
          <p:spPr>
            <a:xfrm>
              <a:off x="9749323" y="1857437"/>
              <a:ext cx="1312986"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Bold" panose="00000800000000000000" pitchFamily="2" charset="-122"/>
                </a:rPr>
                <a:t>03</a:t>
              </a:r>
              <a:endParaRPr kumimoji="0" lang="zh-CN" altLang="en-US" sz="6000" b="0" i="0" u="none" strike="noStrike" kern="1200" cap="none" spc="0" normalizeH="0" baseline="0" noProof="0" dirty="0">
                <a:ln>
                  <a:noFill/>
                </a:ln>
                <a:gradFill>
                  <a:gsLst>
                    <a:gs pos="0">
                      <a:srgbClr val="FF9933">
                        <a:alpha val="19000"/>
                      </a:srgbClr>
                    </a:gs>
                    <a:gs pos="88000">
                      <a:srgbClr val="FF9933">
                        <a:alpha val="0"/>
                      </a:srgbClr>
                    </a:gs>
                  </a:gsLst>
                  <a:lin ang="5400000" scaled="1"/>
                </a:gradFill>
                <a:effectLst/>
                <a:uLnTx/>
                <a:uFillTx/>
                <a:latin typeface="思源宋体 CN Heavy" panose="02020900000000000000" pitchFamily="18" charset="-122"/>
                <a:ea typeface="思源宋体 CN Heavy" panose="02020900000000000000" pitchFamily="18" charset="-122"/>
                <a:cs typeface="+mn-cs"/>
                <a:sym typeface="HarmonyOS Sans SC Medium" panose="00000600000000000000" pitchFamily="2" charset="-122"/>
              </a:endParaRPr>
            </a:p>
          </p:txBody>
        </p:sp>
        <p:grpSp>
          <p:nvGrpSpPr>
            <p:cNvPr id="26" name="组合 25">
              <a:extLst>
                <a:ext uri="{FF2B5EF4-FFF2-40B4-BE49-F238E27FC236}">
                  <a16:creationId xmlns:a16="http://schemas.microsoft.com/office/drawing/2014/main" id="{C28B7957-8C5A-416A-BB98-8938832C5D35}"/>
                </a:ext>
              </a:extLst>
            </p:cNvPr>
            <p:cNvGrpSpPr>
              <a:grpSpLocks/>
            </p:cNvGrpSpPr>
            <p:nvPr/>
          </p:nvGrpSpPr>
          <p:grpSpPr>
            <a:xfrm>
              <a:off x="8707103" y="1690837"/>
              <a:ext cx="243911" cy="244178"/>
              <a:chOff x="6095201" y="7311555"/>
              <a:chExt cx="766698" cy="767537"/>
            </a:xfrm>
            <a:solidFill>
              <a:schemeClr val="bg1"/>
            </a:solidFill>
          </p:grpSpPr>
          <p:sp>
            <p:nvSpPr>
              <p:cNvPr id="24" name="任意多边形: 形状 23">
                <a:extLst>
                  <a:ext uri="{FF2B5EF4-FFF2-40B4-BE49-F238E27FC236}">
                    <a16:creationId xmlns:a16="http://schemas.microsoft.com/office/drawing/2014/main" id="{3F58C841-A3A3-4F6A-9836-EDC997919BEA}"/>
                  </a:ext>
                </a:extLst>
              </p:cNvPr>
              <p:cNvSpPr/>
              <p:nvPr/>
            </p:nvSpPr>
            <p:spPr>
              <a:xfrm>
                <a:off x="6095201" y="7311555"/>
                <a:ext cx="766698" cy="767537"/>
              </a:xfrm>
              <a:custGeom>
                <a:avLst/>
                <a:gdLst>
                  <a:gd name="connsiteX0" fmla="*/ 735848 w 766698"/>
                  <a:gd name="connsiteY0" fmla="*/ 365494 h 767537"/>
                  <a:gd name="connsiteX1" fmla="*/ 557325 w 766698"/>
                  <a:gd name="connsiteY1" fmla="*/ 365494 h 767537"/>
                  <a:gd name="connsiteX2" fmla="*/ 557325 w 766698"/>
                  <a:gd name="connsiteY2" fmla="*/ 30851 h 767537"/>
                  <a:gd name="connsiteX3" fmla="*/ 526475 w 766698"/>
                  <a:gd name="connsiteY3" fmla="*/ 0 h 767537"/>
                  <a:gd name="connsiteX4" fmla="*/ 30851 w 766698"/>
                  <a:gd name="connsiteY4" fmla="*/ 0 h 767537"/>
                  <a:gd name="connsiteX5" fmla="*/ 0 w 766698"/>
                  <a:gd name="connsiteY5" fmla="*/ 30851 h 767537"/>
                  <a:gd name="connsiteX6" fmla="*/ 0 w 766698"/>
                  <a:gd name="connsiteY6" fmla="*/ 632001 h 767537"/>
                  <a:gd name="connsiteX7" fmla="*/ 135537 w 766698"/>
                  <a:gd name="connsiteY7" fmla="*/ 767538 h 767537"/>
                  <a:gd name="connsiteX8" fmla="*/ 631161 w 766698"/>
                  <a:gd name="connsiteY8" fmla="*/ 767538 h 767537"/>
                  <a:gd name="connsiteX9" fmla="*/ 766698 w 766698"/>
                  <a:gd name="connsiteY9" fmla="*/ 632001 h 767537"/>
                  <a:gd name="connsiteX10" fmla="*/ 766698 w 766698"/>
                  <a:gd name="connsiteY10" fmla="*/ 396345 h 767537"/>
                  <a:gd name="connsiteX11" fmla="*/ 735848 w 766698"/>
                  <a:gd name="connsiteY11" fmla="*/ 365494 h 767537"/>
                  <a:gd name="connsiteX12" fmla="*/ 61701 w 766698"/>
                  <a:gd name="connsiteY12" fmla="*/ 632001 h 767537"/>
                  <a:gd name="connsiteX13" fmla="*/ 61701 w 766698"/>
                  <a:gd name="connsiteY13" fmla="*/ 61701 h 767537"/>
                  <a:gd name="connsiteX14" fmla="*/ 495624 w 766698"/>
                  <a:gd name="connsiteY14" fmla="*/ 61701 h 767537"/>
                  <a:gd name="connsiteX15" fmla="*/ 495624 w 766698"/>
                  <a:gd name="connsiteY15" fmla="*/ 632001 h 767537"/>
                  <a:gd name="connsiteX16" fmla="*/ 517554 w 766698"/>
                  <a:gd name="connsiteY16" fmla="*/ 705837 h 767537"/>
                  <a:gd name="connsiteX17" fmla="*/ 135537 w 766698"/>
                  <a:gd name="connsiteY17" fmla="*/ 705837 h 767537"/>
                  <a:gd name="connsiteX18" fmla="*/ 61701 w 766698"/>
                  <a:gd name="connsiteY18" fmla="*/ 632001 h 767537"/>
                  <a:gd name="connsiteX19" fmla="*/ 631161 w 766698"/>
                  <a:gd name="connsiteY19" fmla="*/ 705837 h 767537"/>
                  <a:gd name="connsiteX20" fmla="*/ 557325 w 766698"/>
                  <a:gd name="connsiteY20" fmla="*/ 632001 h 767537"/>
                  <a:gd name="connsiteX21" fmla="*/ 557325 w 766698"/>
                  <a:gd name="connsiteY21" fmla="*/ 427196 h 767537"/>
                  <a:gd name="connsiteX22" fmla="*/ 704997 w 766698"/>
                  <a:gd name="connsiteY22" fmla="*/ 427196 h 767537"/>
                  <a:gd name="connsiteX23" fmla="*/ 704997 w 766698"/>
                  <a:gd name="connsiteY23" fmla="*/ 632001 h 767537"/>
                  <a:gd name="connsiteX24" fmla="*/ 631161 w 766698"/>
                  <a:gd name="connsiteY24" fmla="*/ 705837 h 76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6698" h="767537">
                    <a:moveTo>
                      <a:pt x="735848" y="365494"/>
                    </a:moveTo>
                    <a:lnTo>
                      <a:pt x="557325" y="365494"/>
                    </a:lnTo>
                    <a:lnTo>
                      <a:pt x="557325" y="30851"/>
                    </a:lnTo>
                    <a:cubicBezTo>
                      <a:pt x="557325" y="13814"/>
                      <a:pt x="543511" y="0"/>
                      <a:pt x="526475" y="0"/>
                    </a:cubicBezTo>
                    <a:lnTo>
                      <a:pt x="30851" y="0"/>
                    </a:lnTo>
                    <a:cubicBezTo>
                      <a:pt x="13814" y="0"/>
                      <a:pt x="0" y="13814"/>
                      <a:pt x="0" y="30851"/>
                    </a:cubicBezTo>
                    <a:lnTo>
                      <a:pt x="0" y="632001"/>
                    </a:lnTo>
                    <a:cubicBezTo>
                      <a:pt x="0" y="706737"/>
                      <a:pt x="60801" y="767538"/>
                      <a:pt x="135537" y="767538"/>
                    </a:cubicBezTo>
                    <a:lnTo>
                      <a:pt x="631161" y="767538"/>
                    </a:lnTo>
                    <a:cubicBezTo>
                      <a:pt x="705897" y="767538"/>
                      <a:pt x="766698" y="706737"/>
                      <a:pt x="766698" y="632001"/>
                    </a:cubicBezTo>
                    <a:lnTo>
                      <a:pt x="766698" y="396345"/>
                    </a:lnTo>
                    <a:cubicBezTo>
                      <a:pt x="766698" y="379308"/>
                      <a:pt x="752884" y="365494"/>
                      <a:pt x="735848" y="365494"/>
                    </a:cubicBezTo>
                    <a:close/>
                    <a:moveTo>
                      <a:pt x="61701" y="632001"/>
                    </a:moveTo>
                    <a:lnTo>
                      <a:pt x="61701" y="61701"/>
                    </a:lnTo>
                    <a:lnTo>
                      <a:pt x="495624" y="61701"/>
                    </a:lnTo>
                    <a:lnTo>
                      <a:pt x="495624" y="632001"/>
                    </a:lnTo>
                    <a:cubicBezTo>
                      <a:pt x="495624" y="659218"/>
                      <a:pt x="503697" y="684584"/>
                      <a:pt x="517554" y="705837"/>
                    </a:cubicBezTo>
                    <a:lnTo>
                      <a:pt x="135537" y="705837"/>
                    </a:lnTo>
                    <a:cubicBezTo>
                      <a:pt x="94823" y="705837"/>
                      <a:pt x="61701" y="672715"/>
                      <a:pt x="61701" y="632001"/>
                    </a:cubicBezTo>
                    <a:close/>
                    <a:moveTo>
                      <a:pt x="631161" y="705837"/>
                    </a:moveTo>
                    <a:cubicBezTo>
                      <a:pt x="590447" y="705837"/>
                      <a:pt x="557325" y="672715"/>
                      <a:pt x="557325" y="632001"/>
                    </a:cubicBezTo>
                    <a:lnTo>
                      <a:pt x="557325" y="427196"/>
                    </a:lnTo>
                    <a:lnTo>
                      <a:pt x="704997" y="427196"/>
                    </a:lnTo>
                    <a:lnTo>
                      <a:pt x="704997" y="632001"/>
                    </a:lnTo>
                    <a:cubicBezTo>
                      <a:pt x="704997" y="672715"/>
                      <a:pt x="671875" y="705837"/>
                      <a:pt x="631161" y="705837"/>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5" name="任意多边形: 形状 24">
                <a:extLst>
                  <a:ext uri="{FF2B5EF4-FFF2-40B4-BE49-F238E27FC236}">
                    <a16:creationId xmlns:a16="http://schemas.microsoft.com/office/drawing/2014/main" id="{5A781951-2CAA-4344-B8A2-FF01E93EAD47}"/>
                  </a:ext>
                </a:extLst>
              </p:cNvPr>
              <p:cNvSpPr/>
              <p:nvPr/>
            </p:nvSpPr>
            <p:spPr>
              <a:xfrm>
                <a:off x="6192440" y="7405992"/>
                <a:ext cx="362529" cy="560264"/>
              </a:xfrm>
              <a:custGeom>
                <a:avLst/>
                <a:gdLst>
                  <a:gd name="connsiteX0" fmla="*/ 331670 w 362529"/>
                  <a:gd name="connsiteY0" fmla="*/ 362521 h 560264"/>
                  <a:gd name="connsiteX1" fmla="*/ 30851 w 362529"/>
                  <a:gd name="connsiteY1" fmla="*/ 362521 h 560264"/>
                  <a:gd name="connsiteX2" fmla="*/ 0 w 362529"/>
                  <a:gd name="connsiteY2" fmla="*/ 331670 h 560264"/>
                  <a:gd name="connsiteX3" fmla="*/ 0 w 362529"/>
                  <a:gd name="connsiteY3" fmla="*/ 30851 h 560264"/>
                  <a:gd name="connsiteX4" fmla="*/ 30851 w 362529"/>
                  <a:gd name="connsiteY4" fmla="*/ 0 h 560264"/>
                  <a:gd name="connsiteX5" fmla="*/ 331679 w 362529"/>
                  <a:gd name="connsiteY5" fmla="*/ 0 h 560264"/>
                  <a:gd name="connsiteX6" fmla="*/ 362529 w 362529"/>
                  <a:gd name="connsiteY6" fmla="*/ 30851 h 560264"/>
                  <a:gd name="connsiteX7" fmla="*/ 362529 w 362529"/>
                  <a:gd name="connsiteY7" fmla="*/ 331670 h 560264"/>
                  <a:gd name="connsiteX8" fmla="*/ 331670 w 362529"/>
                  <a:gd name="connsiteY8" fmla="*/ 362521 h 560264"/>
                  <a:gd name="connsiteX9" fmla="*/ 61701 w 362529"/>
                  <a:gd name="connsiteY9" fmla="*/ 300819 h 560264"/>
                  <a:gd name="connsiteX10" fmla="*/ 300828 w 362529"/>
                  <a:gd name="connsiteY10" fmla="*/ 300819 h 560264"/>
                  <a:gd name="connsiteX11" fmla="*/ 300828 w 362529"/>
                  <a:gd name="connsiteY11" fmla="*/ 61701 h 560264"/>
                  <a:gd name="connsiteX12" fmla="*/ 61701 w 362529"/>
                  <a:gd name="connsiteY12" fmla="*/ 61701 h 560264"/>
                  <a:gd name="connsiteX13" fmla="*/ 61701 w 362529"/>
                  <a:gd name="connsiteY13" fmla="*/ 300819 h 560264"/>
                  <a:gd name="connsiteX14" fmla="*/ 331670 w 362529"/>
                  <a:gd name="connsiteY14" fmla="*/ 465150 h 560264"/>
                  <a:gd name="connsiteX15" fmla="*/ 30851 w 362529"/>
                  <a:gd name="connsiteY15" fmla="*/ 465150 h 560264"/>
                  <a:gd name="connsiteX16" fmla="*/ 0 w 362529"/>
                  <a:gd name="connsiteY16" fmla="*/ 434300 h 560264"/>
                  <a:gd name="connsiteX17" fmla="*/ 30851 w 362529"/>
                  <a:gd name="connsiteY17" fmla="*/ 403449 h 560264"/>
                  <a:gd name="connsiteX18" fmla="*/ 331679 w 362529"/>
                  <a:gd name="connsiteY18" fmla="*/ 403449 h 560264"/>
                  <a:gd name="connsiteX19" fmla="*/ 362529 w 362529"/>
                  <a:gd name="connsiteY19" fmla="*/ 434300 h 560264"/>
                  <a:gd name="connsiteX20" fmla="*/ 331670 w 362529"/>
                  <a:gd name="connsiteY20" fmla="*/ 465150 h 560264"/>
                  <a:gd name="connsiteX21" fmla="*/ 331670 w 362529"/>
                  <a:gd name="connsiteY21" fmla="*/ 560265 h 560264"/>
                  <a:gd name="connsiteX22" fmla="*/ 30851 w 362529"/>
                  <a:gd name="connsiteY22" fmla="*/ 560265 h 560264"/>
                  <a:gd name="connsiteX23" fmla="*/ 0 w 362529"/>
                  <a:gd name="connsiteY23" fmla="*/ 529414 h 560264"/>
                  <a:gd name="connsiteX24" fmla="*/ 30851 w 362529"/>
                  <a:gd name="connsiteY24" fmla="*/ 498563 h 560264"/>
                  <a:gd name="connsiteX25" fmla="*/ 331679 w 362529"/>
                  <a:gd name="connsiteY25" fmla="*/ 498563 h 560264"/>
                  <a:gd name="connsiteX26" fmla="*/ 362529 w 362529"/>
                  <a:gd name="connsiteY26" fmla="*/ 529414 h 560264"/>
                  <a:gd name="connsiteX27" fmla="*/ 331670 w 362529"/>
                  <a:gd name="connsiteY27" fmla="*/ 560265 h 5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529" h="560264">
                    <a:moveTo>
                      <a:pt x="331670" y="362521"/>
                    </a:moveTo>
                    <a:lnTo>
                      <a:pt x="30851" y="362521"/>
                    </a:lnTo>
                    <a:cubicBezTo>
                      <a:pt x="13814" y="362521"/>
                      <a:pt x="0" y="348706"/>
                      <a:pt x="0" y="331670"/>
                    </a:cubicBezTo>
                    <a:lnTo>
                      <a:pt x="0" y="30851"/>
                    </a:lnTo>
                    <a:cubicBezTo>
                      <a:pt x="0" y="13814"/>
                      <a:pt x="13814" y="0"/>
                      <a:pt x="30851" y="0"/>
                    </a:cubicBezTo>
                    <a:lnTo>
                      <a:pt x="331679" y="0"/>
                    </a:lnTo>
                    <a:cubicBezTo>
                      <a:pt x="348715" y="0"/>
                      <a:pt x="362529" y="13814"/>
                      <a:pt x="362529" y="30851"/>
                    </a:cubicBezTo>
                    <a:lnTo>
                      <a:pt x="362529" y="331670"/>
                    </a:lnTo>
                    <a:cubicBezTo>
                      <a:pt x="362521" y="348715"/>
                      <a:pt x="348715" y="362521"/>
                      <a:pt x="331670" y="362521"/>
                    </a:cubicBezTo>
                    <a:close/>
                    <a:moveTo>
                      <a:pt x="61701" y="300819"/>
                    </a:moveTo>
                    <a:lnTo>
                      <a:pt x="300828" y="300819"/>
                    </a:lnTo>
                    <a:lnTo>
                      <a:pt x="300828" y="61701"/>
                    </a:lnTo>
                    <a:lnTo>
                      <a:pt x="61701" y="61701"/>
                    </a:lnTo>
                    <a:lnTo>
                      <a:pt x="61701" y="300819"/>
                    </a:lnTo>
                    <a:close/>
                    <a:moveTo>
                      <a:pt x="331670" y="465150"/>
                    </a:moveTo>
                    <a:lnTo>
                      <a:pt x="30851" y="465150"/>
                    </a:lnTo>
                    <a:cubicBezTo>
                      <a:pt x="13814" y="465150"/>
                      <a:pt x="0" y="451336"/>
                      <a:pt x="0" y="434300"/>
                    </a:cubicBezTo>
                    <a:cubicBezTo>
                      <a:pt x="0" y="417263"/>
                      <a:pt x="13814" y="403449"/>
                      <a:pt x="30851" y="403449"/>
                    </a:cubicBezTo>
                    <a:lnTo>
                      <a:pt x="331679" y="403449"/>
                    </a:lnTo>
                    <a:cubicBezTo>
                      <a:pt x="348715" y="403449"/>
                      <a:pt x="362529" y="417263"/>
                      <a:pt x="362529" y="434300"/>
                    </a:cubicBezTo>
                    <a:cubicBezTo>
                      <a:pt x="362529" y="451336"/>
                      <a:pt x="348715" y="465150"/>
                      <a:pt x="331670" y="465150"/>
                    </a:cubicBezTo>
                    <a:close/>
                    <a:moveTo>
                      <a:pt x="331670" y="560265"/>
                    </a:moveTo>
                    <a:lnTo>
                      <a:pt x="30851" y="560265"/>
                    </a:lnTo>
                    <a:cubicBezTo>
                      <a:pt x="13814" y="560265"/>
                      <a:pt x="0" y="546450"/>
                      <a:pt x="0" y="529414"/>
                    </a:cubicBezTo>
                    <a:cubicBezTo>
                      <a:pt x="0" y="512378"/>
                      <a:pt x="13814" y="498563"/>
                      <a:pt x="30851" y="498563"/>
                    </a:cubicBezTo>
                    <a:lnTo>
                      <a:pt x="331679" y="498563"/>
                    </a:lnTo>
                    <a:cubicBezTo>
                      <a:pt x="348715" y="498563"/>
                      <a:pt x="362529" y="512378"/>
                      <a:pt x="362529" y="529414"/>
                    </a:cubicBezTo>
                    <a:cubicBezTo>
                      <a:pt x="362529" y="546450"/>
                      <a:pt x="348715" y="560265"/>
                      <a:pt x="331670" y="560265"/>
                    </a:cubicBezTo>
                    <a:close/>
                  </a:path>
                </a:pathLst>
              </a:custGeom>
              <a:grpFill/>
              <a:ln w="8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sp>
        <p:nvSpPr>
          <p:cNvPr id="125" name="椭圆 124">
            <a:extLst>
              <a:ext uri="{FF2B5EF4-FFF2-40B4-BE49-F238E27FC236}">
                <a16:creationId xmlns:a16="http://schemas.microsoft.com/office/drawing/2014/main" id="{E4259B38-B777-4222-94BF-408C92B64CF5}"/>
              </a:ext>
            </a:extLst>
          </p:cNvPr>
          <p:cNvSpPr/>
          <p:nvPr/>
        </p:nvSpPr>
        <p:spPr>
          <a:xfrm>
            <a:off x="4658827" y="5838189"/>
            <a:ext cx="2874346" cy="423165"/>
          </a:xfrm>
          <a:prstGeom prst="ellipse">
            <a:avLst/>
          </a:prstGeom>
          <a:noFill/>
          <a:ln>
            <a:gradFill>
              <a:gsLst>
                <a:gs pos="10000">
                  <a:schemeClr val="accent3">
                    <a:alpha val="0"/>
                  </a:schemeClr>
                </a:gs>
                <a:gs pos="100000">
                  <a:schemeClr val="accent3">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6" name="Oval 12+">
            <a:extLst>
              <a:ext uri="{FF2B5EF4-FFF2-40B4-BE49-F238E27FC236}">
                <a16:creationId xmlns:a16="http://schemas.microsoft.com/office/drawing/2014/main" id="{EAA5422B-67B7-48FD-94C0-FD56F4106B91}"/>
              </a:ext>
            </a:extLst>
          </p:cNvPr>
          <p:cNvSpPr/>
          <p:nvPr/>
        </p:nvSpPr>
        <p:spPr>
          <a:xfrm>
            <a:off x="4992996" y="5888990"/>
            <a:ext cx="2206008" cy="283464"/>
          </a:xfrm>
          <a:prstGeom prst="ellipse">
            <a:avLst/>
          </a:prstGeom>
          <a:noFill/>
          <a:ln>
            <a:gradFill>
              <a:gsLst>
                <a:gs pos="10000">
                  <a:schemeClr val="accent3">
                    <a:alpha val="0"/>
                  </a:schemeClr>
                </a:gs>
                <a:gs pos="100000">
                  <a:schemeClr val="accent3">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7" name="Oval 12++">
            <a:extLst>
              <a:ext uri="{FF2B5EF4-FFF2-40B4-BE49-F238E27FC236}">
                <a16:creationId xmlns:a16="http://schemas.microsoft.com/office/drawing/2014/main" id="{0C2DE718-6B1E-4677-9887-19D89F25F2E3}"/>
              </a:ext>
            </a:extLst>
          </p:cNvPr>
          <p:cNvSpPr/>
          <p:nvPr/>
        </p:nvSpPr>
        <p:spPr>
          <a:xfrm flipV="1">
            <a:off x="5333514" y="5954705"/>
            <a:ext cx="1524972" cy="152034"/>
          </a:xfrm>
          <a:prstGeom prst="ellipse">
            <a:avLst/>
          </a:prstGeom>
          <a:gradFill flip="none" rotWithShape="1">
            <a:gsLst>
              <a:gs pos="10000">
                <a:schemeClr val="accent3">
                  <a:alpha val="0"/>
                </a:schemeClr>
              </a:gs>
              <a:gs pos="100000">
                <a:schemeClr val="accent3">
                  <a:alpha val="2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8" name="椭圆 127">
            <a:extLst>
              <a:ext uri="{FF2B5EF4-FFF2-40B4-BE49-F238E27FC236}">
                <a16:creationId xmlns:a16="http://schemas.microsoft.com/office/drawing/2014/main" id="{1ED5CBAA-69EB-4679-8B46-5DCACE4D9B85}"/>
              </a:ext>
            </a:extLst>
          </p:cNvPr>
          <p:cNvSpPr/>
          <p:nvPr/>
        </p:nvSpPr>
        <p:spPr>
          <a:xfrm>
            <a:off x="8255000" y="5838189"/>
            <a:ext cx="2874346" cy="423165"/>
          </a:xfrm>
          <a:prstGeom prst="ellipse">
            <a:avLst/>
          </a:prstGeom>
          <a:noFill/>
          <a:ln>
            <a:gradFill>
              <a:gsLst>
                <a:gs pos="10000">
                  <a:schemeClr val="accent1">
                    <a:alpha val="0"/>
                  </a:schemeClr>
                </a:gs>
                <a:gs pos="100000">
                  <a:schemeClr val="accent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9" name="Oval 12+">
            <a:extLst>
              <a:ext uri="{FF2B5EF4-FFF2-40B4-BE49-F238E27FC236}">
                <a16:creationId xmlns:a16="http://schemas.microsoft.com/office/drawing/2014/main" id="{BBA5FC52-E6EE-4F61-807E-B6CD451D2BB1}"/>
              </a:ext>
            </a:extLst>
          </p:cNvPr>
          <p:cNvSpPr/>
          <p:nvPr/>
        </p:nvSpPr>
        <p:spPr>
          <a:xfrm>
            <a:off x="8589169" y="5888990"/>
            <a:ext cx="2206008" cy="283464"/>
          </a:xfrm>
          <a:prstGeom prst="ellipse">
            <a:avLst/>
          </a:prstGeom>
          <a:noFill/>
          <a:ln>
            <a:gradFill>
              <a:gsLst>
                <a:gs pos="10000">
                  <a:schemeClr val="accent1">
                    <a:alpha val="0"/>
                  </a:schemeClr>
                </a:gs>
                <a:gs pos="100000">
                  <a:schemeClr val="accent1">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0" name="Oval 12++">
            <a:extLst>
              <a:ext uri="{FF2B5EF4-FFF2-40B4-BE49-F238E27FC236}">
                <a16:creationId xmlns:a16="http://schemas.microsoft.com/office/drawing/2014/main" id="{260212F4-F23F-4F57-B3E6-360700B05C64}"/>
              </a:ext>
            </a:extLst>
          </p:cNvPr>
          <p:cNvSpPr/>
          <p:nvPr/>
        </p:nvSpPr>
        <p:spPr>
          <a:xfrm flipV="1">
            <a:off x="8929687" y="5954705"/>
            <a:ext cx="1524972" cy="152034"/>
          </a:xfrm>
          <a:prstGeom prst="ellipse">
            <a:avLst/>
          </a:prstGeom>
          <a:gradFill flip="none" rotWithShape="1">
            <a:gsLst>
              <a:gs pos="10000">
                <a:schemeClr val="accent1">
                  <a:alpha val="0"/>
                </a:schemeClr>
              </a:gs>
              <a:gs pos="100000">
                <a:schemeClr val="accent1">
                  <a:alpha val="2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Tree>
    <p:extLst>
      <p:ext uri="{BB962C8B-B14F-4D97-AF65-F5344CB8AC3E}">
        <p14:creationId xmlns:p14="http://schemas.microsoft.com/office/powerpoint/2010/main" val="4031776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576FF"/>
        </a:solidFill>
        <a:effectLst/>
      </p:bgPr>
    </p:bg>
    <p:spTree>
      <p:nvGrpSpPr>
        <p:cNvPr id="1" name=""/>
        <p:cNvGrpSpPr/>
        <p:nvPr/>
      </p:nvGrpSpPr>
      <p:grpSpPr>
        <a:xfrm>
          <a:off x="0" y="0"/>
          <a:ext cx="0" cy="0"/>
          <a:chOff x="0" y="0"/>
          <a:chExt cx="0" cy="0"/>
        </a:xfrm>
      </p:grpSpPr>
      <p:pic>
        <p:nvPicPr>
          <p:cNvPr id="18" name="Picture 32+" descr="水中的倒影&#10;&#10;描述已自动生成">
            <a:extLst>
              <a:ext uri="{FF2B5EF4-FFF2-40B4-BE49-F238E27FC236}">
                <a16:creationId xmlns:a16="http://schemas.microsoft.com/office/drawing/2014/main" id="{D6AC5C63-0499-4170-A0F9-947E9ED31E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3" name="图片 32" descr="水中的倒影&#10;&#10;描述已自动生成">
            <a:extLst>
              <a:ext uri="{FF2B5EF4-FFF2-40B4-BE49-F238E27FC236}">
                <a16:creationId xmlns:a16="http://schemas.microsoft.com/office/drawing/2014/main" id="{E0D18186-65EB-4D16-B2AC-01510C6A9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0"/>
            <a:ext cx="609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1" name="椭圆 50">
            <a:extLst>
              <a:ext uri="{FF2B5EF4-FFF2-40B4-BE49-F238E27FC236}">
                <a16:creationId xmlns:a16="http://schemas.microsoft.com/office/drawing/2014/main" id="{ED9326C0-5E19-438C-B4D6-9C9001805CF1}"/>
              </a:ext>
            </a:extLst>
          </p:cNvPr>
          <p:cNvSpPr/>
          <p:nvPr/>
        </p:nvSpPr>
        <p:spPr>
          <a:xfrm>
            <a:off x="-4949371" y="5515429"/>
            <a:ext cx="11045371" cy="2685142"/>
          </a:xfrm>
          <a:prstGeom prst="ellipse">
            <a:avLst/>
          </a:prstGeom>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2" name="椭圆 51">
            <a:extLst>
              <a:ext uri="{FF2B5EF4-FFF2-40B4-BE49-F238E27FC236}">
                <a16:creationId xmlns:a16="http://schemas.microsoft.com/office/drawing/2014/main" id="{ABC9C21D-5406-4842-823D-8B7665165E63}"/>
              </a:ext>
            </a:extLst>
          </p:cNvPr>
          <p:cNvSpPr/>
          <p:nvPr/>
        </p:nvSpPr>
        <p:spPr>
          <a:xfrm>
            <a:off x="6096000" y="5515429"/>
            <a:ext cx="11045371" cy="2685142"/>
          </a:xfrm>
          <a:prstGeom prst="ellipse">
            <a:avLst/>
          </a:prstGeom>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2" name="矩形 61">
            <a:extLst>
              <a:ext uri="{FF2B5EF4-FFF2-40B4-BE49-F238E27FC236}">
                <a16:creationId xmlns:a16="http://schemas.microsoft.com/office/drawing/2014/main" id="{51907178-5129-4B84-B9AE-2BA58690B66D}"/>
              </a:ext>
            </a:extLst>
          </p:cNvPr>
          <p:cNvSpPr/>
          <p:nvPr/>
        </p:nvSpPr>
        <p:spPr>
          <a:xfrm>
            <a:off x="0" y="0"/>
            <a:ext cx="12192000" cy="6858000"/>
          </a:xfrm>
          <a:prstGeom prst="rect">
            <a:avLst/>
          </a:prstGeom>
          <a:gradFill flip="none" rotWithShape="1">
            <a:gsLst>
              <a:gs pos="19000">
                <a:schemeClr val="bg1"/>
              </a:gs>
              <a:gs pos="85000">
                <a:schemeClr val="bg1">
                  <a:alpha val="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5" name="组合 4">
            <a:extLst>
              <a:ext uri="{FF2B5EF4-FFF2-40B4-BE49-F238E27FC236}">
                <a16:creationId xmlns:a16="http://schemas.microsoft.com/office/drawing/2014/main" id="{97C16934-98DC-4C00-8AA7-3C2F6B281508}"/>
              </a:ext>
            </a:extLst>
          </p:cNvPr>
          <p:cNvGrpSpPr/>
          <p:nvPr/>
        </p:nvGrpSpPr>
        <p:grpSpPr>
          <a:xfrm>
            <a:off x="2988358" y="1158600"/>
            <a:ext cx="6215285" cy="2192273"/>
            <a:chOff x="2890386" y="1158600"/>
            <a:chExt cx="6215285" cy="2192273"/>
          </a:xfrm>
        </p:grpSpPr>
        <p:sp>
          <p:nvSpPr>
            <p:cNvPr id="10" name="文本框 9">
              <a:extLst>
                <a:ext uri="{FF2B5EF4-FFF2-40B4-BE49-F238E27FC236}">
                  <a16:creationId xmlns:a16="http://schemas.microsoft.com/office/drawing/2014/main" id="{C946C210-4FC3-4A42-BFD2-2ED6C0DE312F}"/>
                </a:ext>
              </a:extLst>
            </p:cNvPr>
            <p:cNvSpPr txBox="1"/>
            <p:nvPr/>
          </p:nvSpPr>
          <p:spPr>
            <a:xfrm>
              <a:off x="3004456" y="1158600"/>
              <a:ext cx="4053747"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srgbClr val="0054C9"/>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环境污染</a:t>
              </a:r>
              <a:endParaRPr kumimoji="0" lang="zh-CN" altLang="en-US" sz="7200" b="0" i="0" u="none" strike="noStrike" kern="1200" cap="none" spc="0" normalizeH="0" baseline="0" noProof="0" dirty="0">
                <a:ln>
                  <a:noFill/>
                </a:ln>
                <a:solidFill>
                  <a:srgbClr val="0054C9"/>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13" name="文本框 12">
              <a:extLst>
                <a:ext uri="{FF2B5EF4-FFF2-40B4-BE49-F238E27FC236}">
                  <a16:creationId xmlns:a16="http://schemas.microsoft.com/office/drawing/2014/main" id="{674EAF01-AF0D-4C3D-8094-EA0A44F1F571}"/>
                </a:ext>
              </a:extLst>
            </p:cNvPr>
            <p:cNvSpPr txBox="1"/>
            <p:nvPr/>
          </p:nvSpPr>
          <p:spPr>
            <a:xfrm>
              <a:off x="2890386" y="2305854"/>
              <a:ext cx="3292052" cy="798232"/>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ENVIRONMENTAL POLLUTION AND PREVENTION</a:t>
              </a:r>
            </a:p>
          </p:txBody>
        </p:sp>
        <p:sp>
          <p:nvSpPr>
            <p:cNvPr id="15" name="文本框 14">
              <a:extLst>
                <a:ext uri="{FF2B5EF4-FFF2-40B4-BE49-F238E27FC236}">
                  <a16:creationId xmlns:a16="http://schemas.microsoft.com/office/drawing/2014/main" id="{C5219FCD-74B6-49A8-B81B-47065C1BE3E2}"/>
                </a:ext>
              </a:extLst>
            </p:cNvPr>
            <p:cNvSpPr txBox="1"/>
            <p:nvPr/>
          </p:nvSpPr>
          <p:spPr>
            <a:xfrm>
              <a:off x="6221565" y="2380503"/>
              <a:ext cx="74892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与</a:t>
              </a:r>
              <a:endParaRPr kumimoji="0" lang="zh-CN" altLang="en-US" sz="4400" b="0" i="0" u="none" strike="noStrike" kern="1200" cap="none" spc="0" normalizeH="0" baseline="0" noProof="0" dirty="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16" name="文本框 15">
              <a:extLst>
                <a:ext uri="{FF2B5EF4-FFF2-40B4-BE49-F238E27FC236}">
                  <a16:creationId xmlns:a16="http://schemas.microsoft.com/office/drawing/2014/main" id="{14298227-E750-49FA-AD34-56E18737A8B1}"/>
                </a:ext>
              </a:extLst>
            </p:cNvPr>
            <p:cNvSpPr txBox="1"/>
            <p:nvPr/>
          </p:nvSpPr>
          <p:spPr>
            <a:xfrm>
              <a:off x="6880898" y="2150544"/>
              <a:ext cx="2123144"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srgbClr val="FF9933">
                      <a:lumMod val="100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rPr>
                <a:t>防治</a:t>
              </a:r>
              <a:endParaRPr kumimoji="0" lang="zh-CN" altLang="en-US" sz="7200" b="0" i="0" u="none" strike="noStrike" kern="1200" cap="none" spc="0" normalizeH="0" baseline="0" noProof="0" dirty="0">
                <a:ln>
                  <a:noFill/>
                </a:ln>
                <a:solidFill>
                  <a:srgbClr val="FF9933">
                    <a:lumMod val="100000"/>
                  </a:srgbClr>
                </a:solidFill>
                <a:effectLst/>
                <a:uLnTx/>
                <a:uFillTx/>
                <a:latin typeface="思源宋体 CN Heavy" panose="02020900000000000000" pitchFamily="18" charset="-122"/>
                <a:ea typeface="思源宋体 CN Heavy" panose="02020900000000000000" pitchFamily="18" charset="-122"/>
                <a:cs typeface="+mn-cs"/>
                <a:sym typeface="HarmonyOS Sans SC Black" panose="00000A00000000000000" pitchFamily="2" charset="-122"/>
              </a:endParaRPr>
            </a:p>
          </p:txBody>
        </p:sp>
        <p:sp>
          <p:nvSpPr>
            <p:cNvPr id="7" name="弧形 6">
              <a:extLst>
                <a:ext uri="{FF2B5EF4-FFF2-40B4-BE49-F238E27FC236}">
                  <a16:creationId xmlns:a16="http://schemas.microsoft.com/office/drawing/2014/main" id="{6FFCC33C-CEEE-456E-A6B3-656E9B1F6EC6}"/>
                </a:ext>
              </a:extLst>
            </p:cNvPr>
            <p:cNvSpPr/>
            <p:nvPr/>
          </p:nvSpPr>
          <p:spPr>
            <a:xfrm>
              <a:off x="6199803" y="2361333"/>
              <a:ext cx="758894" cy="758894"/>
            </a:xfrm>
            <a:prstGeom prst="arc">
              <a:avLst>
                <a:gd name="adj1" fmla="val 67011"/>
                <a:gd name="adj2" fmla="val 15034538"/>
              </a:avLst>
            </a:prstGeom>
            <a:ln>
              <a:gradFill flip="none" rotWithShape="1">
                <a:gsLst>
                  <a:gs pos="28000">
                    <a:srgbClr val="0054C9"/>
                  </a:gs>
                  <a:gs pos="82000">
                    <a:schemeClr val="bg1">
                      <a:alpha val="0"/>
                    </a:schemeClr>
                  </a:gs>
                </a:gsLst>
                <a:lin ang="189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gradFill>
                    <a:gsLst>
                      <a:gs pos="0">
                        <a:srgbClr val="0054C9"/>
                      </a:gs>
                      <a:gs pos="100000">
                        <a:srgbClr val="0054C9">
                          <a:alpha val="0"/>
                        </a:srgbClr>
                      </a:gs>
                    </a:gsLst>
                    <a:lin ang="5400000" scaled="1"/>
                  </a:gradFill>
                </a:ln>
                <a:no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 name="文本框 30">
              <a:extLst>
                <a:ext uri="{FF2B5EF4-FFF2-40B4-BE49-F238E27FC236}">
                  <a16:creationId xmlns:a16="http://schemas.microsoft.com/office/drawing/2014/main" id="{2CF693E3-C9BD-4950-A419-6EB0100C2C11}"/>
                </a:ext>
              </a:extLst>
            </p:cNvPr>
            <p:cNvSpPr txBox="1"/>
            <p:nvPr/>
          </p:nvSpPr>
          <p:spPr>
            <a:xfrm>
              <a:off x="7081579" y="1269083"/>
              <a:ext cx="2024092" cy="514051"/>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0000">
                      <a:lumMod val="75000"/>
                      <a:lumOff val="25000"/>
                    </a:srgbClr>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a:t>
              </a:r>
              <a:r>
                <a:rPr kumimoji="0" lang="zh-CN" altLang="en-US" sz="2400" b="0" i="0" u="none" strike="noStrike" kern="1200" cap="none" spc="0" normalizeH="0" baseline="0" noProof="0">
                  <a:ln>
                    <a:noFill/>
                  </a:ln>
                  <a:solidFill>
                    <a:srgbClr val="000000">
                      <a:lumMod val="75000"/>
                      <a:lumOff val="25000"/>
                    </a:srgbClr>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高中地理</a:t>
              </a:r>
              <a:r>
                <a:rPr kumimoji="0" lang="en-US" altLang="zh-CN" sz="2400" b="0" i="0" u="none" strike="noStrike" kern="1200" cap="none" spc="0" normalizeH="0" baseline="0" noProof="0">
                  <a:ln>
                    <a:noFill/>
                  </a:ln>
                  <a:solidFill>
                    <a:srgbClr val="000000">
                      <a:lumMod val="75000"/>
                      <a:lumOff val="25000"/>
                    </a:srgbClr>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a:t>
              </a:r>
              <a:endParaRPr kumimoji="0" lang="zh-CN" altLang="en-US" sz="2400" b="0" i="0" u="none" strike="noStrike" kern="1200" cap="none" spc="0" normalizeH="0" baseline="0" noProof="0" dirty="0">
                <a:ln>
                  <a:noFill/>
                </a:ln>
                <a:solidFill>
                  <a:srgbClr val="000000">
                    <a:lumMod val="75000"/>
                    <a:lumOff val="25000"/>
                  </a:srgbClr>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2" name="文本框 31">
              <a:extLst>
                <a:ext uri="{FF2B5EF4-FFF2-40B4-BE49-F238E27FC236}">
                  <a16:creationId xmlns:a16="http://schemas.microsoft.com/office/drawing/2014/main" id="{0B29FBBA-4D79-4BAA-83D9-AAE3D9BF3ACB}"/>
                </a:ext>
              </a:extLst>
            </p:cNvPr>
            <p:cNvSpPr txBox="1"/>
            <p:nvPr/>
          </p:nvSpPr>
          <p:spPr>
            <a:xfrm>
              <a:off x="7628552" y="1766052"/>
              <a:ext cx="930146" cy="37350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选修六</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pic>
        <p:nvPicPr>
          <p:cNvPr id="9" name="图片 8" descr="图片包含 游戏机&#10;&#10;描述已自动生成">
            <a:extLst>
              <a:ext uri="{FF2B5EF4-FFF2-40B4-BE49-F238E27FC236}">
                <a16:creationId xmlns:a16="http://schemas.microsoft.com/office/drawing/2014/main" id="{1EC546CC-1FF9-4D94-89C6-7B2C6207AF35}"/>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2212512" y="816209"/>
            <a:ext cx="3048006" cy="3048006"/>
          </a:xfrm>
          <a:prstGeom prst="rect">
            <a:avLst/>
          </a:prstGeom>
        </p:spPr>
      </p:pic>
      <p:sp>
        <p:nvSpPr>
          <p:cNvPr id="46" name="矩形: 圆角 45">
            <a:extLst>
              <a:ext uri="{FF2B5EF4-FFF2-40B4-BE49-F238E27FC236}">
                <a16:creationId xmlns:a16="http://schemas.microsoft.com/office/drawing/2014/main" id="{86F5537B-188F-45C5-9240-1EBC110361D0}"/>
              </a:ext>
            </a:extLst>
          </p:cNvPr>
          <p:cNvSpPr/>
          <p:nvPr/>
        </p:nvSpPr>
        <p:spPr>
          <a:xfrm>
            <a:off x="5229225" y="5114336"/>
            <a:ext cx="1733550" cy="376734"/>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 name="文本框 3">
            <a:extLst>
              <a:ext uri="{FF2B5EF4-FFF2-40B4-BE49-F238E27FC236}">
                <a16:creationId xmlns:a16="http://schemas.microsoft.com/office/drawing/2014/main" id="{F6D63C0A-65E7-4D93-8D93-57D3FDC91178}"/>
              </a:ext>
            </a:extLst>
          </p:cNvPr>
          <p:cNvSpPr txBox="1"/>
          <p:nvPr/>
        </p:nvSpPr>
        <p:spPr>
          <a:xfrm>
            <a:off x="5369206" y="5161515"/>
            <a:ext cx="145358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主讲人：张老师</a:t>
            </a:r>
          </a:p>
        </p:txBody>
      </p:sp>
    </p:spTree>
    <p:extLst>
      <p:ext uri="{BB962C8B-B14F-4D97-AF65-F5344CB8AC3E}">
        <p14:creationId xmlns:p14="http://schemas.microsoft.com/office/powerpoint/2010/main" val="3045805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46800">
              <a:srgbClr val="E7F1FE"/>
            </a:gs>
            <a:gs pos="0">
              <a:schemeClr val="accent1">
                <a:lumMod val="20000"/>
                <a:lumOff val="80000"/>
                <a:alpha val="0"/>
              </a:schemeClr>
            </a:gs>
            <a:gs pos="100000">
              <a:srgbClr val="EAF3FE">
                <a:alpha val="18000"/>
              </a:srgbClr>
            </a:gs>
          </a:gsLst>
          <a:lin ang="0" scaled="1"/>
        </a:gradFill>
        <a:effectLst/>
      </p:bgPr>
    </p:bg>
    <p:spTree>
      <p:nvGrpSpPr>
        <p:cNvPr id="1" name=""/>
        <p:cNvGrpSpPr/>
        <p:nvPr/>
      </p:nvGrpSpPr>
      <p:grpSpPr>
        <a:xfrm>
          <a:off x="0" y="0"/>
          <a:ext cx="0" cy="0"/>
          <a:chOff x="0" y="0"/>
          <a:chExt cx="0" cy="0"/>
        </a:xfrm>
      </p:grpSpPr>
      <p:pic>
        <p:nvPicPr>
          <p:cNvPr id="123" name="图片 122" descr="建筑与房屋的城市空拍图&#10;&#10;描述已自动生成">
            <a:extLst>
              <a:ext uri="{FF2B5EF4-FFF2-40B4-BE49-F238E27FC236}">
                <a16:creationId xmlns:a16="http://schemas.microsoft.com/office/drawing/2014/main" id="{1C83C232-B789-4991-8331-9158C497EEBE}"/>
              </a:ext>
            </a:extLst>
          </p:cNvPr>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25" name="Picture 122-mask">
            <a:extLst>
              <a:ext uri="{FF2B5EF4-FFF2-40B4-BE49-F238E27FC236}">
                <a16:creationId xmlns:a16="http://schemas.microsoft.com/office/drawing/2014/main" id="{F1844B7E-CF75-4422-870D-FE3F2442FB14}"/>
              </a:ext>
            </a:extLst>
          </p:cNvPr>
          <p:cNvSpPr/>
          <p:nvPr/>
        </p:nvSpPr>
        <p:spPr>
          <a:xfrm>
            <a:off x="0" y="0"/>
            <a:ext cx="12192000" cy="6858000"/>
          </a:xfrm>
          <a:prstGeom prst="rect">
            <a:avLst/>
          </a:prstGeom>
          <a:gradFill flip="none" rotWithShape="1">
            <a:gsLst>
              <a:gs pos="10000">
                <a:schemeClr val="bg1"/>
              </a:gs>
              <a:gs pos="60000">
                <a:schemeClr val="bg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                                                                                                                                                                                                                                                                                                                             </a:t>
            </a: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5" name="Freeform 104+">
            <a:extLst>
              <a:ext uri="{FF2B5EF4-FFF2-40B4-BE49-F238E27FC236}">
                <a16:creationId xmlns:a16="http://schemas.microsoft.com/office/drawing/2014/main" id="{1B6C5697-9CB3-4318-B6E4-8D5309BDA1E7}"/>
              </a:ext>
            </a:extLst>
          </p:cNvPr>
          <p:cNvSpPr/>
          <p:nvPr/>
        </p:nvSpPr>
        <p:spPr>
          <a:xfrm rot="16200000" flipH="1" flipV="1">
            <a:off x="5643406" y="604687"/>
            <a:ext cx="905190" cy="3105148"/>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5000">
                <a:schemeClr val="accent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4" name="Freeform 71+">
            <a:extLst>
              <a:ext uri="{FF2B5EF4-FFF2-40B4-BE49-F238E27FC236}">
                <a16:creationId xmlns:a16="http://schemas.microsoft.com/office/drawing/2014/main" id="{5B1A1CB0-B6DF-4C8E-9B39-B8ED75D46DC9}"/>
              </a:ext>
            </a:extLst>
          </p:cNvPr>
          <p:cNvSpPr/>
          <p:nvPr/>
        </p:nvSpPr>
        <p:spPr>
          <a:xfrm rot="5400000" flipH="1">
            <a:off x="5636354" y="3323612"/>
            <a:ext cx="919293" cy="3771898"/>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5000">
                <a:schemeClr val="accent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2" name="Freeform 52+">
            <a:extLst>
              <a:ext uri="{FF2B5EF4-FFF2-40B4-BE49-F238E27FC236}">
                <a16:creationId xmlns:a16="http://schemas.microsoft.com/office/drawing/2014/main" id="{205E38DD-BA95-4165-802F-DE7BD9A03A93}"/>
              </a:ext>
            </a:extLst>
          </p:cNvPr>
          <p:cNvSpPr/>
          <p:nvPr/>
        </p:nvSpPr>
        <p:spPr>
          <a:xfrm flipH="1">
            <a:off x="7191094" y="1914525"/>
            <a:ext cx="2589921" cy="3614346"/>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10000">
                <a:schemeClr val="accent1">
                  <a:alpha val="15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3" name="Freeform 52+">
            <a:extLst>
              <a:ext uri="{FF2B5EF4-FFF2-40B4-BE49-F238E27FC236}">
                <a16:creationId xmlns:a16="http://schemas.microsoft.com/office/drawing/2014/main" id="{979E9204-5E06-4F09-A996-438A80A1778D}"/>
              </a:ext>
            </a:extLst>
          </p:cNvPr>
          <p:cNvSpPr/>
          <p:nvPr/>
        </p:nvSpPr>
        <p:spPr>
          <a:xfrm>
            <a:off x="2410984" y="1914525"/>
            <a:ext cx="2609180" cy="3614346"/>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10000">
                <a:schemeClr val="accent1">
                  <a:alpha val="15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5" name="任意多边形: 形状 104">
            <a:extLst>
              <a:ext uri="{FF2B5EF4-FFF2-40B4-BE49-F238E27FC236}">
                <a16:creationId xmlns:a16="http://schemas.microsoft.com/office/drawing/2014/main" id="{B819B905-F9E2-4116-8F0A-45909EE0A685}"/>
              </a:ext>
            </a:extLst>
          </p:cNvPr>
          <p:cNvSpPr/>
          <p:nvPr/>
        </p:nvSpPr>
        <p:spPr>
          <a:xfrm rot="16200000" flipH="1" flipV="1">
            <a:off x="5566248" y="738678"/>
            <a:ext cx="1059505" cy="2735716"/>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5000">
                <a:schemeClr val="accent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3" name="矩形: 圆角 102">
            <a:extLst>
              <a:ext uri="{FF2B5EF4-FFF2-40B4-BE49-F238E27FC236}">
                <a16:creationId xmlns:a16="http://schemas.microsoft.com/office/drawing/2014/main" id="{350B0807-49C5-405B-AD45-73DF3781AD33}"/>
              </a:ext>
            </a:extLst>
          </p:cNvPr>
          <p:cNvSpPr/>
          <p:nvPr/>
        </p:nvSpPr>
        <p:spPr>
          <a:xfrm>
            <a:off x="4754880" y="1188792"/>
            <a:ext cx="2682240" cy="478660"/>
          </a:xfrm>
          <a:prstGeom prst="roundRect">
            <a:avLst>
              <a:gd name="adj" fmla="val 50000"/>
            </a:avLst>
          </a:prstGeom>
          <a:solidFill>
            <a:schemeClr val="bg1"/>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2" name="任意多边形: 形状 71">
            <a:extLst>
              <a:ext uri="{FF2B5EF4-FFF2-40B4-BE49-F238E27FC236}">
                <a16:creationId xmlns:a16="http://schemas.microsoft.com/office/drawing/2014/main" id="{E293E396-DD52-4660-AEEF-BC13609F024C}"/>
              </a:ext>
            </a:extLst>
          </p:cNvPr>
          <p:cNvSpPr/>
          <p:nvPr/>
        </p:nvSpPr>
        <p:spPr>
          <a:xfrm rot="5400000" flipH="1">
            <a:off x="5531161" y="3622778"/>
            <a:ext cx="1129678" cy="3307750"/>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5000">
                <a:schemeClr val="accent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3" name="任意多边形: 形状 52">
            <a:extLst>
              <a:ext uri="{FF2B5EF4-FFF2-40B4-BE49-F238E27FC236}">
                <a16:creationId xmlns:a16="http://schemas.microsoft.com/office/drawing/2014/main" id="{8760974C-757E-4636-AB27-E1028BF565CA}"/>
              </a:ext>
            </a:extLst>
          </p:cNvPr>
          <p:cNvSpPr/>
          <p:nvPr/>
        </p:nvSpPr>
        <p:spPr>
          <a:xfrm flipH="1">
            <a:off x="7191097" y="2067823"/>
            <a:ext cx="3236111" cy="3307750"/>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0">
                <a:schemeClr val="accent1">
                  <a:alpha val="15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4" name="矩形: 圆角 53">
            <a:extLst>
              <a:ext uri="{FF2B5EF4-FFF2-40B4-BE49-F238E27FC236}">
                <a16:creationId xmlns:a16="http://schemas.microsoft.com/office/drawing/2014/main" id="{666E2725-A01D-4BFD-BD16-E87AAF68341A}"/>
              </a:ext>
            </a:extLst>
          </p:cNvPr>
          <p:cNvSpPr/>
          <p:nvPr/>
        </p:nvSpPr>
        <p:spPr>
          <a:xfrm flipH="1">
            <a:off x="9781016" y="2041652"/>
            <a:ext cx="1536269" cy="3360092"/>
          </a:xfrm>
          <a:prstGeom prst="roundRect">
            <a:avLst>
              <a:gd name="adj" fmla="val 50000"/>
            </a:avLst>
          </a:prstGeom>
          <a:solidFill>
            <a:schemeClr val="bg1"/>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31" name="任意多边形: 形状 330">
            <a:extLst>
              <a:ext uri="{FF2B5EF4-FFF2-40B4-BE49-F238E27FC236}">
                <a16:creationId xmlns:a16="http://schemas.microsoft.com/office/drawing/2014/main" id="{D318CD2C-6B15-4528-8157-F2AD7A4E0606}"/>
              </a:ext>
            </a:extLst>
          </p:cNvPr>
          <p:cNvSpPr/>
          <p:nvPr/>
        </p:nvSpPr>
        <p:spPr>
          <a:xfrm>
            <a:off x="574561" y="0"/>
            <a:ext cx="484188" cy="1116332"/>
          </a:xfrm>
          <a:custGeom>
            <a:avLst/>
            <a:gdLst>
              <a:gd name="connsiteX0" fmla="*/ 0 w 484188"/>
              <a:gd name="connsiteY0" fmla="*/ 0 h 1116332"/>
              <a:gd name="connsiteX1" fmla="*/ 484188 w 484188"/>
              <a:gd name="connsiteY1" fmla="*/ 0 h 1116332"/>
              <a:gd name="connsiteX2" fmla="*/ 484187 w 484188"/>
              <a:gd name="connsiteY2" fmla="*/ 874238 h 1116332"/>
              <a:gd name="connsiteX3" fmla="*/ 242093 w 484188"/>
              <a:gd name="connsiteY3" fmla="*/ 1116332 h 1116332"/>
              <a:gd name="connsiteX4" fmla="*/ 242094 w 484188"/>
              <a:gd name="connsiteY4" fmla="*/ 1116331 h 1116332"/>
              <a:gd name="connsiteX5" fmla="*/ 0 w 484188"/>
              <a:gd name="connsiteY5" fmla="*/ 874237 h 111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188" h="1116332">
                <a:moveTo>
                  <a:pt x="0" y="0"/>
                </a:moveTo>
                <a:lnTo>
                  <a:pt x="484188" y="0"/>
                </a:lnTo>
                <a:lnTo>
                  <a:pt x="484187" y="874238"/>
                </a:lnTo>
                <a:cubicBezTo>
                  <a:pt x="484187" y="1007943"/>
                  <a:pt x="375798" y="1116332"/>
                  <a:pt x="242093" y="1116332"/>
                </a:cubicBezTo>
                <a:lnTo>
                  <a:pt x="242094" y="1116331"/>
                </a:lnTo>
                <a:cubicBezTo>
                  <a:pt x="108389" y="1116331"/>
                  <a:pt x="0" y="1007942"/>
                  <a:pt x="0" y="8742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 name="文本框 5">
            <a:extLst>
              <a:ext uri="{FF2B5EF4-FFF2-40B4-BE49-F238E27FC236}">
                <a16:creationId xmlns:a16="http://schemas.microsoft.com/office/drawing/2014/main" id="{D7BCEA1D-9C31-4F4F-BF54-090643B6898E}"/>
              </a:ext>
            </a:extLst>
          </p:cNvPr>
          <p:cNvSpPr txBox="1"/>
          <p:nvPr/>
        </p:nvSpPr>
        <p:spPr>
          <a:xfrm>
            <a:off x="777185" y="459911"/>
            <a:ext cx="356938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005FCF"/>
                </a:solidFill>
                <a:effectLst/>
                <a:uLnTx/>
                <a:uFillTx/>
                <a:latin typeface="思源宋体 CN Heavy" panose="02020900000000000000" pitchFamily="18" charset="-122"/>
                <a:ea typeface="思源宋体 CN Heavy" panose="02020900000000000000" pitchFamily="18" charset="-122"/>
                <a:cs typeface="OPPOSans R" panose="00020600040101010101" pitchFamily="18" charset="-122"/>
                <a:sym typeface="HarmonyOS Sans SC Black" panose="00000A00000000000000" pitchFamily="2" charset="-122"/>
              </a:rPr>
              <a:t>环境污染的分类</a:t>
            </a:r>
          </a:p>
        </p:txBody>
      </p:sp>
      <p:sp>
        <p:nvSpPr>
          <p:cNvPr id="49" name="任意多边形: 形状 48">
            <a:extLst>
              <a:ext uri="{FF2B5EF4-FFF2-40B4-BE49-F238E27FC236}">
                <a16:creationId xmlns:a16="http://schemas.microsoft.com/office/drawing/2014/main" id="{6E43BF61-7B9B-467C-AA2A-D4FAA2504173}"/>
              </a:ext>
            </a:extLst>
          </p:cNvPr>
          <p:cNvSpPr/>
          <p:nvPr/>
        </p:nvSpPr>
        <p:spPr>
          <a:xfrm>
            <a:off x="1764791" y="2067823"/>
            <a:ext cx="3236111" cy="3307750"/>
          </a:xfrm>
          <a:custGeom>
            <a:avLst/>
            <a:gdLst>
              <a:gd name="connsiteX0" fmla="*/ 0 w 3236111"/>
              <a:gd name="connsiteY0" fmla="*/ 0 h 3307750"/>
              <a:gd name="connsiteX1" fmla="*/ 44539 w 3236111"/>
              <a:gd name="connsiteY1" fmla="*/ 47655 h 3307750"/>
              <a:gd name="connsiteX2" fmla="*/ 2830507 w 3236111"/>
              <a:gd name="connsiteY2" fmla="*/ 1161653 h 3307750"/>
              <a:gd name="connsiteX3" fmla="*/ 3236111 w 3236111"/>
              <a:gd name="connsiteY3" fmla="*/ 1234559 h 3307750"/>
              <a:gd name="connsiteX4" fmla="*/ 3236111 w 3236111"/>
              <a:gd name="connsiteY4" fmla="*/ 2071085 h 3307750"/>
              <a:gd name="connsiteX5" fmla="*/ 2832873 w 3236111"/>
              <a:gd name="connsiteY5" fmla="*/ 2143565 h 3307750"/>
              <a:gd name="connsiteX6" fmla="*/ 46905 w 3236111"/>
              <a:gd name="connsiteY6" fmla="*/ 3257563 h 3307750"/>
              <a:gd name="connsiteX7" fmla="*/ 0 w 3236111"/>
              <a:gd name="connsiteY7" fmla="*/ 3307750 h 330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6111" h="3307750">
                <a:moveTo>
                  <a:pt x="0" y="0"/>
                </a:moveTo>
                <a:lnTo>
                  <a:pt x="44539" y="47655"/>
                </a:lnTo>
                <a:cubicBezTo>
                  <a:pt x="529373" y="497760"/>
                  <a:pt x="1548643" y="908260"/>
                  <a:pt x="2830507" y="1161653"/>
                </a:cubicBezTo>
                <a:lnTo>
                  <a:pt x="3236111" y="1234559"/>
                </a:lnTo>
                <a:lnTo>
                  <a:pt x="3236111" y="2071085"/>
                </a:lnTo>
                <a:lnTo>
                  <a:pt x="2832873" y="2143565"/>
                </a:lnTo>
                <a:cubicBezTo>
                  <a:pt x="1551009" y="2396959"/>
                  <a:pt x="531738" y="2807459"/>
                  <a:pt x="46905" y="3257563"/>
                </a:cubicBezTo>
                <a:lnTo>
                  <a:pt x="0" y="3307750"/>
                </a:lnTo>
                <a:close/>
              </a:path>
            </a:pathLst>
          </a:custGeom>
          <a:gradFill flip="none" rotWithShape="1">
            <a:gsLst>
              <a:gs pos="0">
                <a:schemeClr val="accent1">
                  <a:alpha val="15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 name="Oval 16+">
            <a:extLst>
              <a:ext uri="{FF2B5EF4-FFF2-40B4-BE49-F238E27FC236}">
                <a16:creationId xmlns:a16="http://schemas.microsoft.com/office/drawing/2014/main" id="{7C080F1B-B834-43BE-9C05-EA9F2DB49FD6}"/>
              </a:ext>
            </a:extLst>
          </p:cNvPr>
          <p:cNvSpPr/>
          <p:nvPr/>
        </p:nvSpPr>
        <p:spPr>
          <a:xfrm>
            <a:off x="5597333" y="2290061"/>
            <a:ext cx="997334" cy="99733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 name="Oval 16++">
            <a:extLst>
              <a:ext uri="{FF2B5EF4-FFF2-40B4-BE49-F238E27FC236}">
                <a16:creationId xmlns:a16="http://schemas.microsoft.com/office/drawing/2014/main" id="{E95275C8-DB8C-4E39-89DB-BC2851B4FAE5}"/>
              </a:ext>
            </a:extLst>
          </p:cNvPr>
          <p:cNvSpPr/>
          <p:nvPr/>
        </p:nvSpPr>
        <p:spPr>
          <a:xfrm>
            <a:off x="5566246" y="2258974"/>
            <a:ext cx="1059508" cy="1059508"/>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 name="Oval 16+">
            <a:extLst>
              <a:ext uri="{FF2B5EF4-FFF2-40B4-BE49-F238E27FC236}">
                <a16:creationId xmlns:a16="http://schemas.microsoft.com/office/drawing/2014/main" id="{B178E2E6-6880-4B2A-B81D-026AB0381562}"/>
              </a:ext>
            </a:extLst>
          </p:cNvPr>
          <p:cNvSpPr/>
          <p:nvPr/>
        </p:nvSpPr>
        <p:spPr>
          <a:xfrm>
            <a:off x="5597333" y="4156002"/>
            <a:ext cx="997334" cy="99733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 name="Oval 16++">
            <a:extLst>
              <a:ext uri="{FF2B5EF4-FFF2-40B4-BE49-F238E27FC236}">
                <a16:creationId xmlns:a16="http://schemas.microsoft.com/office/drawing/2014/main" id="{07AB4E8F-2A62-4AF9-8302-A0F1B67BDA86}"/>
              </a:ext>
            </a:extLst>
          </p:cNvPr>
          <p:cNvSpPr/>
          <p:nvPr/>
        </p:nvSpPr>
        <p:spPr>
          <a:xfrm>
            <a:off x="5566246" y="4124915"/>
            <a:ext cx="1059508" cy="1059508"/>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3" name="矩形: 圆角 72">
            <a:extLst>
              <a:ext uri="{FF2B5EF4-FFF2-40B4-BE49-F238E27FC236}">
                <a16:creationId xmlns:a16="http://schemas.microsoft.com/office/drawing/2014/main" id="{F4ADC42F-823A-4585-95A1-E96BEF3C5FBD}"/>
              </a:ext>
            </a:extLst>
          </p:cNvPr>
          <p:cNvSpPr/>
          <p:nvPr/>
        </p:nvSpPr>
        <p:spPr>
          <a:xfrm>
            <a:off x="3606800" y="5768340"/>
            <a:ext cx="4978400" cy="478660"/>
          </a:xfrm>
          <a:prstGeom prst="roundRect">
            <a:avLst>
              <a:gd name="adj" fmla="val 50000"/>
            </a:avLst>
          </a:prstGeom>
          <a:solidFill>
            <a:schemeClr val="bg1"/>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8" name="文本框 77">
            <a:extLst>
              <a:ext uri="{FF2B5EF4-FFF2-40B4-BE49-F238E27FC236}">
                <a16:creationId xmlns:a16="http://schemas.microsoft.com/office/drawing/2014/main" id="{CF6A7D82-D4D0-4CCD-A969-1D14A10AD504}"/>
              </a:ext>
            </a:extLst>
          </p:cNvPr>
          <p:cNvSpPr txBox="1"/>
          <p:nvPr/>
        </p:nvSpPr>
        <p:spPr>
          <a:xfrm>
            <a:off x="3801671" y="5852741"/>
            <a:ext cx="1545161"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工业环境污染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79" name="文本框 78">
            <a:extLst>
              <a:ext uri="{FF2B5EF4-FFF2-40B4-BE49-F238E27FC236}">
                <a16:creationId xmlns:a16="http://schemas.microsoft.com/office/drawing/2014/main" id="{B8B971D2-4196-46BC-8F6E-802DEA58E929}"/>
              </a:ext>
            </a:extLst>
          </p:cNvPr>
          <p:cNvSpPr txBox="1"/>
          <p:nvPr/>
        </p:nvSpPr>
        <p:spPr>
          <a:xfrm>
            <a:off x="5309703" y="5852741"/>
            <a:ext cx="1545161"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城市环境污染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80" name="文本框 79">
            <a:extLst>
              <a:ext uri="{FF2B5EF4-FFF2-40B4-BE49-F238E27FC236}">
                <a16:creationId xmlns:a16="http://schemas.microsoft.com/office/drawing/2014/main" id="{9F9EC159-F805-45EF-A658-F3A2FDA9894A}"/>
              </a:ext>
            </a:extLst>
          </p:cNvPr>
          <p:cNvSpPr txBox="1"/>
          <p:nvPr/>
        </p:nvSpPr>
        <p:spPr>
          <a:xfrm>
            <a:off x="6817736" y="5852741"/>
            <a:ext cx="1545161"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农业环境污染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81" name="文本框 80">
            <a:extLst>
              <a:ext uri="{FF2B5EF4-FFF2-40B4-BE49-F238E27FC236}">
                <a16:creationId xmlns:a16="http://schemas.microsoft.com/office/drawing/2014/main" id="{9A50CA60-B501-4544-BBBD-AE533F496FF5}"/>
              </a:ext>
            </a:extLst>
          </p:cNvPr>
          <p:cNvSpPr txBox="1"/>
          <p:nvPr/>
        </p:nvSpPr>
        <p:spPr>
          <a:xfrm>
            <a:off x="9845224" y="2576712"/>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化学污染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2" name="文本框 81">
            <a:extLst>
              <a:ext uri="{FF2B5EF4-FFF2-40B4-BE49-F238E27FC236}">
                <a16:creationId xmlns:a16="http://schemas.microsoft.com/office/drawing/2014/main" id="{5DAE045A-E2ED-4953-A46D-CDEE5342D922}"/>
              </a:ext>
            </a:extLst>
          </p:cNvPr>
          <p:cNvSpPr txBox="1"/>
          <p:nvPr/>
        </p:nvSpPr>
        <p:spPr>
          <a:xfrm>
            <a:off x="9845224" y="2966996"/>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生物污染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3" name="文本框 82">
            <a:extLst>
              <a:ext uri="{FF2B5EF4-FFF2-40B4-BE49-F238E27FC236}">
                <a16:creationId xmlns:a16="http://schemas.microsoft.com/office/drawing/2014/main" id="{6B86ABE0-0F20-4C34-8092-3B2949FC1E59}"/>
              </a:ext>
            </a:extLst>
          </p:cNvPr>
          <p:cNvSpPr txBox="1"/>
          <p:nvPr/>
        </p:nvSpPr>
        <p:spPr>
          <a:xfrm>
            <a:off x="9845224" y="3357280"/>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物理污染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4" name="文本框 83">
            <a:extLst>
              <a:ext uri="{FF2B5EF4-FFF2-40B4-BE49-F238E27FC236}">
                <a16:creationId xmlns:a16="http://schemas.microsoft.com/office/drawing/2014/main" id="{C1605999-43AA-4EB3-9791-79164C3022DB}"/>
              </a:ext>
            </a:extLst>
          </p:cNvPr>
          <p:cNvSpPr txBox="1"/>
          <p:nvPr/>
        </p:nvSpPr>
        <p:spPr>
          <a:xfrm>
            <a:off x="9845224" y="3747564"/>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固体废物污染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5" name="文本框 84">
            <a:extLst>
              <a:ext uri="{FF2B5EF4-FFF2-40B4-BE49-F238E27FC236}">
                <a16:creationId xmlns:a16="http://schemas.microsoft.com/office/drawing/2014/main" id="{C180C419-8CEE-4A98-B37E-856E16A7851D}"/>
              </a:ext>
            </a:extLst>
          </p:cNvPr>
          <p:cNvSpPr txBox="1"/>
          <p:nvPr/>
        </p:nvSpPr>
        <p:spPr>
          <a:xfrm>
            <a:off x="9845224" y="4137848"/>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液体废物污染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6" name="文本框 85">
            <a:extLst>
              <a:ext uri="{FF2B5EF4-FFF2-40B4-BE49-F238E27FC236}">
                <a16:creationId xmlns:a16="http://schemas.microsoft.com/office/drawing/2014/main" id="{9E920A3B-962F-4ADF-98B7-F510C467AEE9}"/>
              </a:ext>
            </a:extLst>
          </p:cNvPr>
          <p:cNvSpPr txBox="1"/>
          <p:nvPr/>
        </p:nvSpPr>
        <p:spPr>
          <a:xfrm>
            <a:off x="9845224" y="4528130"/>
            <a:ext cx="1407852" cy="3385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能源污染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7" name="矩形: 圆角 86">
            <a:extLst>
              <a:ext uri="{FF2B5EF4-FFF2-40B4-BE49-F238E27FC236}">
                <a16:creationId xmlns:a16="http://schemas.microsoft.com/office/drawing/2014/main" id="{FD1A2367-AE57-4E7F-A45B-D2A230C5C623}"/>
              </a:ext>
            </a:extLst>
          </p:cNvPr>
          <p:cNvSpPr/>
          <p:nvPr/>
        </p:nvSpPr>
        <p:spPr>
          <a:xfrm flipH="1">
            <a:off x="879125" y="2041652"/>
            <a:ext cx="1536269" cy="3360092"/>
          </a:xfrm>
          <a:prstGeom prst="roundRect">
            <a:avLst>
              <a:gd name="adj" fmla="val 50000"/>
            </a:avLst>
          </a:prstGeom>
          <a:solidFill>
            <a:schemeClr val="bg1"/>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9" name="文本框 38">
            <a:extLst>
              <a:ext uri="{FF2B5EF4-FFF2-40B4-BE49-F238E27FC236}">
                <a16:creationId xmlns:a16="http://schemas.microsoft.com/office/drawing/2014/main" id="{5ADDA71B-8727-49B0-8679-1B333C0AC487}"/>
              </a:ext>
            </a:extLst>
          </p:cNvPr>
          <p:cNvSpPr txBox="1"/>
          <p:nvPr/>
        </p:nvSpPr>
        <p:spPr>
          <a:xfrm>
            <a:off x="1148488" y="2381570"/>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大气污染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0" name="文本框 39">
            <a:extLst>
              <a:ext uri="{FF2B5EF4-FFF2-40B4-BE49-F238E27FC236}">
                <a16:creationId xmlns:a16="http://schemas.microsoft.com/office/drawing/2014/main" id="{69C6041B-F3D3-4806-9B5C-E1E2DD49B3CD}"/>
              </a:ext>
            </a:extLst>
          </p:cNvPr>
          <p:cNvSpPr txBox="1"/>
          <p:nvPr/>
        </p:nvSpPr>
        <p:spPr>
          <a:xfrm>
            <a:off x="1148488" y="2771854"/>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水体污染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1" name="文本框 40">
            <a:extLst>
              <a:ext uri="{FF2B5EF4-FFF2-40B4-BE49-F238E27FC236}">
                <a16:creationId xmlns:a16="http://schemas.microsoft.com/office/drawing/2014/main" id="{6F23F057-6049-452A-A651-D0CDF43D6094}"/>
              </a:ext>
            </a:extLst>
          </p:cNvPr>
          <p:cNvSpPr txBox="1"/>
          <p:nvPr/>
        </p:nvSpPr>
        <p:spPr>
          <a:xfrm>
            <a:off x="1148488" y="3162138"/>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土壤污染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2" name="文本框 41">
            <a:extLst>
              <a:ext uri="{FF2B5EF4-FFF2-40B4-BE49-F238E27FC236}">
                <a16:creationId xmlns:a16="http://schemas.microsoft.com/office/drawing/2014/main" id="{3BD35759-4659-4D5F-A6E6-4D75BF3C5DB8}"/>
              </a:ext>
            </a:extLst>
          </p:cNvPr>
          <p:cNvSpPr txBox="1"/>
          <p:nvPr/>
        </p:nvSpPr>
        <p:spPr>
          <a:xfrm>
            <a:off x="1148488" y="3552422"/>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噪声污染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3" name="文本框 42">
            <a:extLst>
              <a:ext uri="{FF2B5EF4-FFF2-40B4-BE49-F238E27FC236}">
                <a16:creationId xmlns:a16="http://schemas.microsoft.com/office/drawing/2014/main" id="{CE5983A6-584E-4245-ABD7-E578F4B7F5FD}"/>
              </a:ext>
            </a:extLst>
          </p:cNvPr>
          <p:cNvSpPr txBox="1"/>
          <p:nvPr/>
        </p:nvSpPr>
        <p:spPr>
          <a:xfrm>
            <a:off x="1148488" y="3942706"/>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农药污染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4" name="文本框 43">
            <a:extLst>
              <a:ext uri="{FF2B5EF4-FFF2-40B4-BE49-F238E27FC236}">
                <a16:creationId xmlns:a16="http://schemas.microsoft.com/office/drawing/2014/main" id="{CE17102C-B0DE-49DB-9F9A-E98289C021FA}"/>
              </a:ext>
            </a:extLst>
          </p:cNvPr>
          <p:cNvSpPr txBox="1"/>
          <p:nvPr/>
        </p:nvSpPr>
        <p:spPr>
          <a:xfrm>
            <a:off x="1148488" y="4332990"/>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辐射污染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45" name="文本框 44">
            <a:extLst>
              <a:ext uri="{FF2B5EF4-FFF2-40B4-BE49-F238E27FC236}">
                <a16:creationId xmlns:a16="http://schemas.microsoft.com/office/drawing/2014/main" id="{4C3850FF-C08D-4D22-BBA2-B3BF379FCB44}"/>
              </a:ext>
            </a:extLst>
          </p:cNvPr>
          <p:cNvSpPr txBox="1"/>
          <p:nvPr/>
        </p:nvSpPr>
        <p:spPr>
          <a:xfrm>
            <a:off x="1148488" y="4723272"/>
            <a:ext cx="99754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热污染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96" name="Oval 16+">
            <a:extLst>
              <a:ext uri="{FF2B5EF4-FFF2-40B4-BE49-F238E27FC236}">
                <a16:creationId xmlns:a16="http://schemas.microsoft.com/office/drawing/2014/main" id="{C059592A-63AB-4FB5-BDBB-45367860A813}"/>
              </a:ext>
            </a:extLst>
          </p:cNvPr>
          <p:cNvSpPr/>
          <p:nvPr/>
        </p:nvSpPr>
        <p:spPr>
          <a:xfrm rot="5400000">
            <a:off x="6530304" y="3223032"/>
            <a:ext cx="997334" cy="99733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7" name="Oval 16++">
            <a:extLst>
              <a:ext uri="{FF2B5EF4-FFF2-40B4-BE49-F238E27FC236}">
                <a16:creationId xmlns:a16="http://schemas.microsoft.com/office/drawing/2014/main" id="{D6E00717-C5E8-4F3F-9901-781754669B6F}"/>
              </a:ext>
            </a:extLst>
          </p:cNvPr>
          <p:cNvSpPr/>
          <p:nvPr/>
        </p:nvSpPr>
        <p:spPr>
          <a:xfrm rot="5400000">
            <a:off x="6499217" y="3191945"/>
            <a:ext cx="1059508" cy="1059508"/>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4" name="Oval 16+">
            <a:extLst>
              <a:ext uri="{FF2B5EF4-FFF2-40B4-BE49-F238E27FC236}">
                <a16:creationId xmlns:a16="http://schemas.microsoft.com/office/drawing/2014/main" id="{7F20A95B-9F3D-404B-90DE-FBCC3ABBC307}"/>
              </a:ext>
            </a:extLst>
          </p:cNvPr>
          <p:cNvSpPr/>
          <p:nvPr/>
        </p:nvSpPr>
        <p:spPr>
          <a:xfrm rot="5400000">
            <a:off x="4664363" y="3223032"/>
            <a:ext cx="997334" cy="99733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5" name="Oval 16++">
            <a:extLst>
              <a:ext uri="{FF2B5EF4-FFF2-40B4-BE49-F238E27FC236}">
                <a16:creationId xmlns:a16="http://schemas.microsoft.com/office/drawing/2014/main" id="{12B99C5F-DB6B-4F1D-A8AB-06ED220D1E8E}"/>
              </a:ext>
            </a:extLst>
          </p:cNvPr>
          <p:cNvSpPr/>
          <p:nvPr/>
        </p:nvSpPr>
        <p:spPr>
          <a:xfrm rot="5400000">
            <a:off x="4633276" y="3191945"/>
            <a:ext cx="1059508" cy="1059508"/>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 name="椭圆 16">
            <a:extLst>
              <a:ext uri="{FF2B5EF4-FFF2-40B4-BE49-F238E27FC236}">
                <a16:creationId xmlns:a16="http://schemas.microsoft.com/office/drawing/2014/main" id="{1E690538-F0D6-433E-8D4B-CE56B4A02A9F}"/>
              </a:ext>
            </a:extLst>
          </p:cNvPr>
          <p:cNvSpPr/>
          <p:nvPr/>
        </p:nvSpPr>
        <p:spPr>
          <a:xfrm>
            <a:off x="5450486" y="3076185"/>
            <a:ext cx="1291028" cy="1291028"/>
          </a:xfrm>
          <a:prstGeom prst="ellipse">
            <a:avLst/>
          </a:prstGeom>
          <a:solidFill>
            <a:schemeClr val="accent3"/>
          </a:solidFill>
          <a:ln>
            <a:noFill/>
          </a:ln>
          <a:effectLst>
            <a:outerShdw blurRad="63500" sx="102000" sy="102000" algn="ctr" rotWithShape="0">
              <a:schemeClr val="accent3">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104" name="组合 103">
            <a:extLst>
              <a:ext uri="{FF2B5EF4-FFF2-40B4-BE49-F238E27FC236}">
                <a16:creationId xmlns:a16="http://schemas.microsoft.com/office/drawing/2014/main" id="{5C45C1A5-181D-49B5-874F-F900030771DF}"/>
              </a:ext>
            </a:extLst>
          </p:cNvPr>
          <p:cNvGrpSpPr/>
          <p:nvPr/>
        </p:nvGrpSpPr>
        <p:grpSpPr>
          <a:xfrm>
            <a:off x="5025663" y="1282022"/>
            <a:ext cx="2140675" cy="338554"/>
            <a:chOff x="4961655" y="1288372"/>
            <a:chExt cx="2140675" cy="338554"/>
          </a:xfrm>
        </p:grpSpPr>
        <p:sp>
          <p:nvSpPr>
            <p:cNvPr id="100" name="文本框 99">
              <a:extLst>
                <a:ext uri="{FF2B5EF4-FFF2-40B4-BE49-F238E27FC236}">
                  <a16:creationId xmlns:a16="http://schemas.microsoft.com/office/drawing/2014/main" id="{93B50204-F607-47BB-9472-0712AC803B9F}"/>
                </a:ext>
              </a:extLst>
            </p:cNvPr>
            <p:cNvSpPr txBox="1"/>
            <p:nvPr/>
          </p:nvSpPr>
          <p:spPr>
            <a:xfrm>
              <a:off x="4961655" y="1288372"/>
              <a:ext cx="10055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显性污染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101" name="文本框 100">
              <a:extLst>
                <a:ext uri="{FF2B5EF4-FFF2-40B4-BE49-F238E27FC236}">
                  <a16:creationId xmlns:a16="http://schemas.microsoft.com/office/drawing/2014/main" id="{D0A75031-B094-40EE-89EB-22AE50B22717}"/>
                </a:ext>
              </a:extLst>
            </p:cNvPr>
            <p:cNvSpPr txBox="1"/>
            <p:nvPr/>
          </p:nvSpPr>
          <p:spPr>
            <a:xfrm>
              <a:off x="6096808" y="1288372"/>
              <a:ext cx="1005522"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隐性污染</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sp>
        <p:nvSpPr>
          <p:cNvPr id="106" name="文本框 105">
            <a:extLst>
              <a:ext uri="{FF2B5EF4-FFF2-40B4-BE49-F238E27FC236}">
                <a16:creationId xmlns:a16="http://schemas.microsoft.com/office/drawing/2014/main" id="{66AFE70E-1823-4857-91A6-559DDB8119ED}"/>
              </a:ext>
            </a:extLst>
          </p:cNvPr>
          <p:cNvSpPr txBox="1"/>
          <p:nvPr/>
        </p:nvSpPr>
        <p:spPr>
          <a:xfrm>
            <a:off x="5547987" y="3490866"/>
            <a:ext cx="1096026" cy="523220"/>
          </a:xfrm>
          <a:prstGeom prst="rect">
            <a:avLst/>
          </a:prstGeom>
          <a:noFill/>
        </p:spPr>
        <p:txBody>
          <a:bodyPr wrap="square">
            <a:spAutoFit/>
          </a:bodyPr>
          <a:lstStyle>
            <a:defPPr>
              <a:defRPr lang="zh-CN"/>
            </a:defPPr>
            <a:lvl1pPr>
              <a:defRPr sz="1050" b="1">
                <a:solidFill>
                  <a:srgbClr val="333333"/>
                </a:solidFill>
                <a:latin typeface="HarmonyOS Sans SC Medium" panose="00000600000000000000" pitchFamily="2" charset="-122"/>
                <a:ea typeface="HarmonyOS Sans SC Medium" panose="000006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分类</a:t>
            </a:r>
            <a:endParaRPr kumimoji="0" lang="zh-CN" altLang="en-US" sz="28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04" name="矩形: 圆角 303">
            <a:extLst>
              <a:ext uri="{FF2B5EF4-FFF2-40B4-BE49-F238E27FC236}">
                <a16:creationId xmlns:a16="http://schemas.microsoft.com/office/drawing/2014/main" id="{6FBF6D0D-E7FC-412E-83B8-249E52F24061}"/>
              </a:ext>
            </a:extLst>
          </p:cNvPr>
          <p:cNvSpPr/>
          <p:nvPr/>
        </p:nvSpPr>
        <p:spPr>
          <a:xfrm>
            <a:off x="5570220" y="1796329"/>
            <a:ext cx="1051560" cy="34849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 name="文本框 8">
            <a:extLst>
              <a:ext uri="{FF2B5EF4-FFF2-40B4-BE49-F238E27FC236}">
                <a16:creationId xmlns:a16="http://schemas.microsoft.com/office/drawing/2014/main" id="{BF83F53F-DC55-4535-9165-B828CCC8A9BB}"/>
              </a:ext>
            </a:extLst>
          </p:cNvPr>
          <p:cNvSpPr txBox="1"/>
          <p:nvPr/>
        </p:nvSpPr>
        <p:spPr>
          <a:xfrm>
            <a:off x="5679954" y="1782344"/>
            <a:ext cx="832093" cy="400110"/>
          </a:xfrm>
          <a:prstGeom prst="rect">
            <a:avLst/>
          </a:prstGeom>
          <a:noFill/>
        </p:spPr>
        <p:txBody>
          <a:bodyPr wrap="square">
            <a:spAutoFit/>
          </a:bodyPr>
          <a:lstStyle>
            <a:defPPr>
              <a:defRPr lang="zh-CN"/>
            </a:defPPr>
            <a:lvl1pPr>
              <a:defRPr sz="1050" b="1">
                <a:solidFill>
                  <a:srgbClr val="333333"/>
                </a:solidFill>
                <a:latin typeface="HarmonyOS Sans SC Medium" panose="00000600000000000000" pitchFamily="2" charset="-122"/>
                <a:ea typeface="HarmonyOS Sans SC Medium" panose="000006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属性</a:t>
            </a:r>
            <a:endParaRPr kumimoji="0" lang="zh-CN" altLang="en-US" sz="2000" b="0" i="0" u="none" strike="noStrike" kern="1200" cap="none" spc="0" normalizeH="0" baseline="0" noProof="0" dirty="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10" name="矩形: 圆角 309">
            <a:extLst>
              <a:ext uri="{FF2B5EF4-FFF2-40B4-BE49-F238E27FC236}">
                <a16:creationId xmlns:a16="http://schemas.microsoft.com/office/drawing/2014/main" id="{DF50EA62-4B32-499F-B80B-3BD3BF9BD89D}"/>
              </a:ext>
            </a:extLst>
          </p:cNvPr>
          <p:cNvSpPr/>
          <p:nvPr/>
        </p:nvSpPr>
        <p:spPr>
          <a:xfrm>
            <a:off x="5383353" y="5303044"/>
            <a:ext cx="1425294" cy="34849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2" name="矩形: 圆角 311">
            <a:extLst>
              <a:ext uri="{FF2B5EF4-FFF2-40B4-BE49-F238E27FC236}">
                <a16:creationId xmlns:a16="http://schemas.microsoft.com/office/drawing/2014/main" id="{8FC475C3-78CF-42B2-8D44-0AD73ACD3619}"/>
              </a:ext>
            </a:extLst>
          </p:cNvPr>
          <p:cNvSpPr/>
          <p:nvPr/>
        </p:nvSpPr>
        <p:spPr>
          <a:xfrm>
            <a:off x="7836848" y="3533166"/>
            <a:ext cx="1474792" cy="34849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 name="文本框 12">
            <a:extLst>
              <a:ext uri="{FF2B5EF4-FFF2-40B4-BE49-F238E27FC236}">
                <a16:creationId xmlns:a16="http://schemas.microsoft.com/office/drawing/2014/main" id="{EB434E2E-8CCA-4CA6-BD5F-7D769D20FBEF}"/>
              </a:ext>
            </a:extLst>
          </p:cNvPr>
          <p:cNvSpPr txBox="1"/>
          <p:nvPr/>
        </p:nvSpPr>
        <p:spPr>
          <a:xfrm>
            <a:off x="7956561" y="3521643"/>
            <a:ext cx="123536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性质来源</a:t>
            </a:r>
            <a:endParaRPr kumimoji="0" lang="zh-CN" altLang="en-US" sz="2000" b="0" i="0" u="none" strike="noStrike" kern="1200" cap="none" spc="0" normalizeH="0" baseline="0" noProof="0" dirty="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11" name="文本框 10">
            <a:extLst>
              <a:ext uri="{FF2B5EF4-FFF2-40B4-BE49-F238E27FC236}">
                <a16:creationId xmlns:a16="http://schemas.microsoft.com/office/drawing/2014/main" id="{2DC80CE4-1C66-4856-B4A6-79602935BF2D}"/>
              </a:ext>
            </a:extLst>
          </p:cNvPr>
          <p:cNvSpPr txBox="1"/>
          <p:nvPr/>
        </p:nvSpPr>
        <p:spPr>
          <a:xfrm>
            <a:off x="5480050" y="5289799"/>
            <a:ext cx="1231900" cy="400110"/>
          </a:xfrm>
          <a:prstGeom prst="rect">
            <a:avLst/>
          </a:prstGeom>
          <a:noFill/>
        </p:spPr>
        <p:txBody>
          <a:bodyPr wrap="square">
            <a:spAutoFit/>
          </a:bodyPr>
          <a:lstStyle>
            <a:defPPr>
              <a:defRPr lang="zh-CN"/>
            </a:defPPr>
            <a:lvl1pPr>
              <a:defRPr sz="1050" b="1">
                <a:solidFill>
                  <a:srgbClr val="333333"/>
                </a:solidFill>
                <a:latin typeface="HarmonyOS Sans SC Medium" panose="00000600000000000000" pitchFamily="2" charset="-122"/>
                <a:ea typeface="HarmonyOS Sans SC Medium" panose="000006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人类活动</a:t>
            </a:r>
            <a:endParaRPr kumimoji="0" lang="zh-CN" altLang="en-US" sz="2000" b="0" i="0" u="none" strike="noStrike" kern="1200" cap="none" spc="0" normalizeH="0" baseline="0" noProof="0" dirty="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313" name="矩形: 圆角 312">
            <a:extLst>
              <a:ext uri="{FF2B5EF4-FFF2-40B4-BE49-F238E27FC236}">
                <a16:creationId xmlns:a16="http://schemas.microsoft.com/office/drawing/2014/main" id="{A4AA7C95-7743-48DF-AC69-123DF9C03CB2}"/>
              </a:ext>
            </a:extLst>
          </p:cNvPr>
          <p:cNvSpPr/>
          <p:nvPr/>
        </p:nvSpPr>
        <p:spPr>
          <a:xfrm>
            <a:off x="2865011" y="3533166"/>
            <a:ext cx="1474792" cy="34849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 name="文本框 7">
            <a:extLst>
              <a:ext uri="{FF2B5EF4-FFF2-40B4-BE49-F238E27FC236}">
                <a16:creationId xmlns:a16="http://schemas.microsoft.com/office/drawing/2014/main" id="{F7116587-CBFE-4ACB-9833-793810E1C380}"/>
              </a:ext>
            </a:extLst>
          </p:cNvPr>
          <p:cNvSpPr txBox="1"/>
          <p:nvPr/>
        </p:nvSpPr>
        <p:spPr>
          <a:xfrm>
            <a:off x="3000073" y="3521643"/>
            <a:ext cx="1210588"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环境要素</a:t>
            </a:r>
            <a:endParaRPr kumimoji="0" lang="zh-CN" altLang="en-US" sz="2000" b="0" i="0" u="none" strike="noStrike" kern="1200" cap="none" spc="0" normalizeH="0" baseline="0" noProof="0" dirty="0">
              <a:ln>
                <a:noFill/>
              </a:ln>
              <a:solidFill>
                <a:srgbClr val="FF9933"/>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grpSp>
        <p:nvGrpSpPr>
          <p:cNvPr id="3" name="组合 2">
            <a:extLst>
              <a:ext uri="{FF2B5EF4-FFF2-40B4-BE49-F238E27FC236}">
                <a16:creationId xmlns:a16="http://schemas.microsoft.com/office/drawing/2014/main" id="{7B6D5E55-C432-4D9E-A0AD-61A88B506196}"/>
              </a:ext>
            </a:extLst>
          </p:cNvPr>
          <p:cNvGrpSpPr/>
          <p:nvPr/>
        </p:nvGrpSpPr>
        <p:grpSpPr>
          <a:xfrm>
            <a:off x="4877051" y="3500347"/>
            <a:ext cx="442704" cy="442704"/>
            <a:chOff x="4877051" y="3500347"/>
            <a:chExt cx="442704" cy="442704"/>
          </a:xfrm>
        </p:grpSpPr>
        <p:sp>
          <p:nvSpPr>
            <p:cNvPr id="127" name="任意形状 98">
              <a:extLst>
                <a:ext uri="{FF2B5EF4-FFF2-40B4-BE49-F238E27FC236}">
                  <a16:creationId xmlns:a16="http://schemas.microsoft.com/office/drawing/2014/main" id="{BCE01A31-5608-483E-98D6-26747AAE883F}"/>
                </a:ext>
              </a:extLst>
            </p:cNvPr>
            <p:cNvSpPr/>
            <p:nvPr/>
          </p:nvSpPr>
          <p:spPr>
            <a:xfrm>
              <a:off x="4981135" y="3500347"/>
              <a:ext cx="338620" cy="165363"/>
            </a:xfrm>
            <a:custGeom>
              <a:avLst/>
              <a:gdLst>
                <a:gd name="connsiteX0" fmla="*/ 524125 w 699415"/>
                <a:gd name="connsiteY0" fmla="*/ 0 h 341556"/>
                <a:gd name="connsiteX1" fmla="*/ 531573 w 699415"/>
                <a:gd name="connsiteY1" fmla="*/ 0 h 341556"/>
                <a:gd name="connsiteX2" fmla="*/ 632121 w 699415"/>
                <a:gd name="connsiteY2" fmla="*/ 35237 h 341556"/>
                <a:gd name="connsiteX3" fmla="*/ 699415 w 699415"/>
                <a:gd name="connsiteY3" fmla="*/ 168878 h 341556"/>
                <a:gd name="connsiteX4" fmla="*/ 699415 w 699415"/>
                <a:gd name="connsiteY4" fmla="*/ 174593 h 341556"/>
                <a:gd name="connsiteX5" fmla="*/ 667536 w 699415"/>
                <a:gd name="connsiteY5" fmla="*/ 269891 h 341556"/>
                <a:gd name="connsiteX6" fmla="*/ 579382 w 699415"/>
                <a:gd name="connsiteY6" fmla="*/ 333863 h 341556"/>
                <a:gd name="connsiteX7" fmla="*/ 452527 w 699415"/>
                <a:gd name="connsiteY7" fmla="*/ 323648 h 341556"/>
                <a:gd name="connsiteX8" fmla="*/ 384590 w 699415"/>
                <a:gd name="connsiteY8" fmla="*/ 262961 h 341556"/>
                <a:gd name="connsiteX9" fmla="*/ 335030 w 699415"/>
                <a:gd name="connsiteY9" fmla="*/ 269855 h 341556"/>
                <a:gd name="connsiteX10" fmla="*/ 252824 w 699415"/>
                <a:gd name="connsiteY10" fmla="*/ 233458 h 341556"/>
                <a:gd name="connsiteX11" fmla="*/ 206407 w 699415"/>
                <a:gd name="connsiteY11" fmla="*/ 241191 h 341556"/>
                <a:gd name="connsiteX12" fmla="*/ 144971 w 699415"/>
                <a:gd name="connsiteY12" fmla="*/ 213955 h 341556"/>
                <a:gd name="connsiteX13" fmla="*/ 102894 w 699415"/>
                <a:gd name="connsiteY13" fmla="*/ 226600 h 341556"/>
                <a:gd name="connsiteX14" fmla="*/ 98733 w 699415"/>
                <a:gd name="connsiteY14" fmla="*/ 202883 h 341556"/>
                <a:gd name="connsiteX15" fmla="*/ 123540 w 699415"/>
                <a:gd name="connsiteY15" fmla="*/ 195774 h 341556"/>
                <a:gd name="connsiteX16" fmla="*/ 145632 w 699415"/>
                <a:gd name="connsiteY16" fmla="*/ 181237 h 341556"/>
                <a:gd name="connsiteX17" fmla="*/ 162741 w 699415"/>
                <a:gd name="connsiteY17" fmla="*/ 193649 h 341556"/>
                <a:gd name="connsiteX18" fmla="*/ 243126 w 699415"/>
                <a:gd name="connsiteY18" fmla="*/ 208187 h 341556"/>
                <a:gd name="connsiteX19" fmla="*/ 261878 w 699415"/>
                <a:gd name="connsiteY19" fmla="*/ 205258 h 341556"/>
                <a:gd name="connsiteX20" fmla="*/ 278720 w 699415"/>
                <a:gd name="connsiteY20" fmla="*/ 220545 h 341556"/>
                <a:gd name="connsiteX21" fmla="*/ 374910 w 699415"/>
                <a:gd name="connsiteY21" fmla="*/ 237833 h 341556"/>
                <a:gd name="connsiteX22" fmla="*/ 392359 w 699415"/>
                <a:gd name="connsiteY22" fmla="*/ 233136 h 341556"/>
                <a:gd name="connsiteX23" fmla="*/ 406325 w 699415"/>
                <a:gd name="connsiteY23" fmla="*/ 246549 h 341556"/>
                <a:gd name="connsiteX24" fmla="*/ 519053 w 699415"/>
                <a:gd name="connsiteY24" fmla="*/ 314396 h 341556"/>
                <a:gd name="connsiteX25" fmla="*/ 623263 w 699415"/>
                <a:gd name="connsiteY25" fmla="*/ 279213 h 341556"/>
                <a:gd name="connsiteX26" fmla="*/ 669090 w 699415"/>
                <a:gd name="connsiteY26" fmla="*/ 202115 h 341556"/>
                <a:gd name="connsiteX27" fmla="*/ 659017 w 699415"/>
                <a:gd name="connsiteY27" fmla="*/ 110014 h 341556"/>
                <a:gd name="connsiteX28" fmla="*/ 605457 w 699415"/>
                <a:gd name="connsiteY28" fmla="*/ 49220 h 341556"/>
                <a:gd name="connsiteX29" fmla="*/ 518857 w 699415"/>
                <a:gd name="connsiteY29" fmla="*/ 27218 h 341556"/>
                <a:gd name="connsiteX30" fmla="*/ 431685 w 699415"/>
                <a:gd name="connsiteY30" fmla="*/ 64562 h 341556"/>
                <a:gd name="connsiteX31" fmla="*/ 415612 w 699415"/>
                <a:gd name="connsiteY31" fmla="*/ 70241 h 341556"/>
                <a:gd name="connsiteX32" fmla="*/ 398181 w 699415"/>
                <a:gd name="connsiteY32" fmla="*/ 58329 h 341556"/>
                <a:gd name="connsiteX33" fmla="*/ 334995 w 699415"/>
                <a:gd name="connsiteY33" fmla="*/ 41487 h 341556"/>
                <a:gd name="connsiteX34" fmla="*/ 268915 w 699415"/>
                <a:gd name="connsiteY34" fmla="*/ 73152 h 341556"/>
                <a:gd name="connsiteX35" fmla="*/ 254681 w 699415"/>
                <a:gd name="connsiteY35" fmla="*/ 80724 h 341556"/>
                <a:gd name="connsiteX36" fmla="*/ 235250 w 699415"/>
                <a:gd name="connsiteY36" fmla="*/ 73170 h 341556"/>
                <a:gd name="connsiteX37" fmla="*/ 156311 w 699415"/>
                <a:gd name="connsiteY37" fmla="*/ 98191 h 341556"/>
                <a:gd name="connsiteX38" fmla="*/ 143167 w 699415"/>
                <a:gd name="connsiteY38" fmla="*/ 124373 h 341556"/>
                <a:gd name="connsiteX39" fmla="*/ 128415 w 699415"/>
                <a:gd name="connsiteY39" fmla="*/ 133106 h 341556"/>
                <a:gd name="connsiteX40" fmla="*/ 108305 w 699415"/>
                <a:gd name="connsiteY40" fmla="*/ 127284 h 341556"/>
                <a:gd name="connsiteX41" fmla="*/ 70908 w 699415"/>
                <a:gd name="connsiteY41" fmla="*/ 155484 h 341556"/>
                <a:gd name="connsiteX42" fmla="*/ 62746 w 699415"/>
                <a:gd name="connsiteY42" fmla="*/ 172272 h 341556"/>
                <a:gd name="connsiteX43" fmla="*/ 46244 w 699415"/>
                <a:gd name="connsiteY43" fmla="*/ 170968 h 341556"/>
                <a:gd name="connsiteX44" fmla="*/ 29510 w 699415"/>
                <a:gd name="connsiteY44" fmla="*/ 176468 h 341556"/>
                <a:gd name="connsiteX45" fmla="*/ 20580 w 699415"/>
                <a:gd name="connsiteY45" fmla="*/ 196132 h 341556"/>
                <a:gd name="connsiteX46" fmla="*/ 131 w 699415"/>
                <a:gd name="connsiteY46" fmla="*/ 187202 h 341556"/>
                <a:gd name="connsiteX47" fmla="*/ 14937 w 699415"/>
                <a:gd name="connsiteY47" fmla="*/ 153055 h 341556"/>
                <a:gd name="connsiteX48" fmla="*/ 46280 w 699415"/>
                <a:gd name="connsiteY48" fmla="*/ 143125 h 341556"/>
                <a:gd name="connsiteX49" fmla="*/ 73212 w 699415"/>
                <a:gd name="connsiteY49" fmla="*/ 109674 h 341556"/>
                <a:gd name="connsiteX50" fmla="*/ 122700 w 699415"/>
                <a:gd name="connsiteY50" fmla="*/ 102334 h 341556"/>
                <a:gd name="connsiteX51" fmla="*/ 171492 w 699415"/>
                <a:gd name="connsiteY51" fmla="*/ 52507 h 341556"/>
                <a:gd name="connsiteX52" fmla="*/ 252824 w 699415"/>
                <a:gd name="connsiteY52" fmla="*/ 51006 h 341556"/>
                <a:gd name="connsiteX53" fmla="*/ 351354 w 699415"/>
                <a:gd name="connsiteY53" fmla="*/ 14966 h 341556"/>
                <a:gd name="connsiteX54" fmla="*/ 418969 w 699415"/>
                <a:gd name="connsiteY54" fmla="*/ 39880 h 341556"/>
                <a:gd name="connsiteX55" fmla="*/ 524125 w 699415"/>
                <a:gd name="connsiteY55" fmla="*/ 0 h 34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99415" h="341556">
                  <a:moveTo>
                    <a:pt x="524125" y="0"/>
                  </a:moveTo>
                  <a:lnTo>
                    <a:pt x="531573" y="0"/>
                  </a:lnTo>
                  <a:cubicBezTo>
                    <a:pt x="567684" y="875"/>
                    <a:pt x="603510" y="13091"/>
                    <a:pt x="632121" y="35237"/>
                  </a:cubicBezTo>
                  <a:cubicBezTo>
                    <a:pt x="673465" y="66401"/>
                    <a:pt x="698897" y="117104"/>
                    <a:pt x="699415" y="168878"/>
                  </a:cubicBezTo>
                  <a:lnTo>
                    <a:pt x="699415" y="174593"/>
                  </a:lnTo>
                  <a:cubicBezTo>
                    <a:pt x="698361" y="208580"/>
                    <a:pt x="687503" y="242298"/>
                    <a:pt x="667536" y="269891"/>
                  </a:cubicBezTo>
                  <a:cubicBezTo>
                    <a:pt x="646141" y="300038"/>
                    <a:pt x="614708" y="322933"/>
                    <a:pt x="579382" y="333863"/>
                  </a:cubicBezTo>
                  <a:cubicBezTo>
                    <a:pt x="537895" y="346954"/>
                    <a:pt x="491389" y="343204"/>
                    <a:pt x="452527" y="323648"/>
                  </a:cubicBezTo>
                  <a:cubicBezTo>
                    <a:pt x="424845" y="310128"/>
                    <a:pt x="401556" y="288572"/>
                    <a:pt x="384590" y="262961"/>
                  </a:cubicBezTo>
                  <a:cubicBezTo>
                    <a:pt x="368695" y="268319"/>
                    <a:pt x="351818" y="270998"/>
                    <a:pt x="335030" y="269855"/>
                  </a:cubicBezTo>
                  <a:cubicBezTo>
                    <a:pt x="304366" y="268230"/>
                    <a:pt x="274826" y="254764"/>
                    <a:pt x="252824" y="233458"/>
                  </a:cubicBezTo>
                  <a:cubicBezTo>
                    <a:pt x="238161" y="239423"/>
                    <a:pt x="222230" y="242459"/>
                    <a:pt x="206407" y="241191"/>
                  </a:cubicBezTo>
                  <a:cubicBezTo>
                    <a:pt x="183511" y="239762"/>
                    <a:pt x="161562" y="229672"/>
                    <a:pt x="144971" y="213955"/>
                  </a:cubicBezTo>
                  <a:cubicBezTo>
                    <a:pt x="132826" y="222474"/>
                    <a:pt x="117914" y="228475"/>
                    <a:pt x="102894" y="226600"/>
                  </a:cubicBezTo>
                  <a:cubicBezTo>
                    <a:pt x="92161" y="224510"/>
                    <a:pt x="89446" y="208526"/>
                    <a:pt x="98733" y="202883"/>
                  </a:cubicBezTo>
                  <a:cubicBezTo>
                    <a:pt x="106448" y="198864"/>
                    <a:pt x="116092" y="200739"/>
                    <a:pt x="123540" y="195774"/>
                  </a:cubicBezTo>
                  <a:cubicBezTo>
                    <a:pt x="131648" y="191988"/>
                    <a:pt x="135880" y="181451"/>
                    <a:pt x="145632" y="181237"/>
                  </a:cubicBezTo>
                  <a:cubicBezTo>
                    <a:pt x="153561" y="181237"/>
                    <a:pt x="157651" y="188827"/>
                    <a:pt x="162741" y="193649"/>
                  </a:cubicBezTo>
                  <a:cubicBezTo>
                    <a:pt x="183047" y="214598"/>
                    <a:pt x="216783" y="220742"/>
                    <a:pt x="243126" y="208187"/>
                  </a:cubicBezTo>
                  <a:cubicBezTo>
                    <a:pt x="248859" y="205544"/>
                    <a:pt x="255645" y="201579"/>
                    <a:pt x="261878" y="205258"/>
                  </a:cubicBezTo>
                  <a:cubicBezTo>
                    <a:pt x="268236" y="209455"/>
                    <a:pt x="272612" y="215991"/>
                    <a:pt x="278720" y="220545"/>
                  </a:cubicBezTo>
                  <a:cubicBezTo>
                    <a:pt x="304991" y="242316"/>
                    <a:pt x="342692" y="249281"/>
                    <a:pt x="374910" y="237833"/>
                  </a:cubicBezTo>
                  <a:cubicBezTo>
                    <a:pt x="380607" y="236047"/>
                    <a:pt x="386162" y="232458"/>
                    <a:pt x="392359" y="233136"/>
                  </a:cubicBezTo>
                  <a:cubicBezTo>
                    <a:pt x="399503" y="234083"/>
                    <a:pt x="402789" y="241191"/>
                    <a:pt x="406325" y="246549"/>
                  </a:cubicBezTo>
                  <a:cubicBezTo>
                    <a:pt x="429917" y="285661"/>
                    <a:pt x="473458" y="311789"/>
                    <a:pt x="519053" y="314396"/>
                  </a:cubicBezTo>
                  <a:cubicBezTo>
                    <a:pt x="556647" y="317343"/>
                    <a:pt x="595027" y="304109"/>
                    <a:pt x="623263" y="279213"/>
                  </a:cubicBezTo>
                  <a:cubicBezTo>
                    <a:pt x="646158" y="259211"/>
                    <a:pt x="662625" y="231850"/>
                    <a:pt x="669090" y="202115"/>
                  </a:cubicBezTo>
                  <a:cubicBezTo>
                    <a:pt x="675984" y="171414"/>
                    <a:pt x="672412" y="138482"/>
                    <a:pt x="659017" y="110014"/>
                  </a:cubicBezTo>
                  <a:cubicBezTo>
                    <a:pt x="647409" y="85225"/>
                    <a:pt x="628638" y="63812"/>
                    <a:pt x="605457" y="49220"/>
                  </a:cubicBezTo>
                  <a:cubicBezTo>
                    <a:pt x="579918" y="32879"/>
                    <a:pt x="549075" y="25128"/>
                    <a:pt x="518857" y="27218"/>
                  </a:cubicBezTo>
                  <a:cubicBezTo>
                    <a:pt x="486656" y="29236"/>
                    <a:pt x="455367" y="42702"/>
                    <a:pt x="431685" y="64562"/>
                  </a:cubicBezTo>
                  <a:cubicBezTo>
                    <a:pt x="427417" y="68526"/>
                    <a:pt x="421684" y="72438"/>
                    <a:pt x="415612" y="70241"/>
                  </a:cubicBezTo>
                  <a:cubicBezTo>
                    <a:pt x="409004" y="67544"/>
                    <a:pt x="403985" y="62276"/>
                    <a:pt x="398181" y="58329"/>
                  </a:cubicBezTo>
                  <a:cubicBezTo>
                    <a:pt x="379750" y="45899"/>
                    <a:pt x="357140" y="40201"/>
                    <a:pt x="334995" y="41487"/>
                  </a:cubicBezTo>
                  <a:cubicBezTo>
                    <a:pt x="310027" y="43238"/>
                    <a:pt x="285899" y="54775"/>
                    <a:pt x="268915" y="73152"/>
                  </a:cubicBezTo>
                  <a:cubicBezTo>
                    <a:pt x="265200" y="77117"/>
                    <a:pt x="260628" y="81546"/>
                    <a:pt x="254681" y="80724"/>
                  </a:cubicBezTo>
                  <a:cubicBezTo>
                    <a:pt x="247823" y="79313"/>
                    <a:pt x="241965" y="75063"/>
                    <a:pt x="235250" y="73170"/>
                  </a:cubicBezTo>
                  <a:cubicBezTo>
                    <a:pt x="207121" y="63937"/>
                    <a:pt x="173974" y="74438"/>
                    <a:pt x="156311" y="98191"/>
                  </a:cubicBezTo>
                  <a:cubicBezTo>
                    <a:pt x="150025" y="105853"/>
                    <a:pt x="146578" y="115193"/>
                    <a:pt x="143167" y="124373"/>
                  </a:cubicBezTo>
                  <a:cubicBezTo>
                    <a:pt x="141149" y="130284"/>
                    <a:pt x="134648" y="134570"/>
                    <a:pt x="128415" y="133106"/>
                  </a:cubicBezTo>
                  <a:cubicBezTo>
                    <a:pt x="121629" y="131427"/>
                    <a:pt x="115449" y="127498"/>
                    <a:pt x="108305" y="127284"/>
                  </a:cubicBezTo>
                  <a:cubicBezTo>
                    <a:pt x="91143" y="125694"/>
                    <a:pt x="74176" y="138607"/>
                    <a:pt x="70908" y="155484"/>
                  </a:cubicBezTo>
                  <a:cubicBezTo>
                    <a:pt x="69515" y="161520"/>
                    <a:pt x="68943" y="169039"/>
                    <a:pt x="62746" y="172272"/>
                  </a:cubicBezTo>
                  <a:cubicBezTo>
                    <a:pt x="57388" y="175504"/>
                    <a:pt x="51566" y="172593"/>
                    <a:pt x="46244" y="170968"/>
                  </a:cubicBezTo>
                  <a:cubicBezTo>
                    <a:pt x="40261" y="168682"/>
                    <a:pt x="33117" y="171343"/>
                    <a:pt x="29510" y="176468"/>
                  </a:cubicBezTo>
                  <a:cubicBezTo>
                    <a:pt x="25474" y="182559"/>
                    <a:pt x="27545" y="191917"/>
                    <a:pt x="20580" y="196132"/>
                  </a:cubicBezTo>
                  <a:cubicBezTo>
                    <a:pt x="13115" y="201722"/>
                    <a:pt x="1042" y="196525"/>
                    <a:pt x="131" y="187202"/>
                  </a:cubicBezTo>
                  <a:cubicBezTo>
                    <a:pt x="-976" y="174308"/>
                    <a:pt x="5007" y="161217"/>
                    <a:pt x="14937" y="153055"/>
                  </a:cubicBezTo>
                  <a:cubicBezTo>
                    <a:pt x="23491" y="145518"/>
                    <a:pt x="35100" y="142768"/>
                    <a:pt x="46280" y="143125"/>
                  </a:cubicBezTo>
                  <a:cubicBezTo>
                    <a:pt x="51406" y="129480"/>
                    <a:pt x="60639" y="117265"/>
                    <a:pt x="73212" y="109674"/>
                  </a:cubicBezTo>
                  <a:cubicBezTo>
                    <a:pt x="87803" y="100441"/>
                    <a:pt x="106055" y="98280"/>
                    <a:pt x="122700" y="102334"/>
                  </a:cubicBezTo>
                  <a:cubicBezTo>
                    <a:pt x="132612" y="80760"/>
                    <a:pt x="149882" y="62544"/>
                    <a:pt x="171492" y="52507"/>
                  </a:cubicBezTo>
                  <a:cubicBezTo>
                    <a:pt x="196781" y="40469"/>
                    <a:pt x="227070" y="40059"/>
                    <a:pt x="252824" y="51006"/>
                  </a:cubicBezTo>
                  <a:cubicBezTo>
                    <a:pt x="278702" y="25932"/>
                    <a:pt x="315260" y="11662"/>
                    <a:pt x="351354" y="14966"/>
                  </a:cubicBezTo>
                  <a:cubicBezTo>
                    <a:pt x="375785" y="16252"/>
                    <a:pt x="399128" y="25860"/>
                    <a:pt x="418969" y="39880"/>
                  </a:cubicBezTo>
                  <a:cubicBezTo>
                    <a:pt x="448312" y="15323"/>
                    <a:pt x="485871" y="1125"/>
                    <a:pt x="524125" y="0"/>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2" name="组合 1">
              <a:extLst>
                <a:ext uri="{FF2B5EF4-FFF2-40B4-BE49-F238E27FC236}">
                  <a16:creationId xmlns:a16="http://schemas.microsoft.com/office/drawing/2014/main" id="{48ABA2D4-62D7-450A-BD14-4BC39A6A0C15}"/>
                </a:ext>
              </a:extLst>
            </p:cNvPr>
            <p:cNvGrpSpPr/>
            <p:nvPr/>
          </p:nvGrpSpPr>
          <p:grpSpPr>
            <a:xfrm>
              <a:off x="4877051" y="3618156"/>
              <a:ext cx="442704" cy="324895"/>
              <a:chOff x="4877051" y="3618156"/>
              <a:chExt cx="442704" cy="324895"/>
            </a:xfrm>
            <a:solidFill>
              <a:schemeClr val="tx2">
                <a:lumMod val="75000"/>
                <a:lumOff val="25000"/>
              </a:schemeClr>
            </a:solidFill>
          </p:grpSpPr>
          <p:sp>
            <p:nvSpPr>
              <p:cNvPr id="128" name="任意形状 99">
                <a:extLst>
                  <a:ext uri="{FF2B5EF4-FFF2-40B4-BE49-F238E27FC236}">
                    <a16:creationId xmlns:a16="http://schemas.microsoft.com/office/drawing/2014/main" id="{002F554C-1298-4B91-A9A3-236B4318ADF3}"/>
                  </a:ext>
                </a:extLst>
              </p:cNvPr>
              <p:cNvSpPr/>
              <p:nvPr/>
            </p:nvSpPr>
            <p:spPr>
              <a:xfrm>
                <a:off x="4877051" y="3618156"/>
                <a:ext cx="442704" cy="324895"/>
              </a:xfrm>
              <a:custGeom>
                <a:avLst/>
                <a:gdLst>
                  <a:gd name="connsiteX0" fmla="*/ 190184 w 914400"/>
                  <a:gd name="connsiteY0" fmla="*/ 4001 h 671066"/>
                  <a:gd name="connsiteX1" fmla="*/ 203579 w 914400"/>
                  <a:gd name="connsiteY1" fmla="*/ 18 h 671066"/>
                  <a:gd name="connsiteX2" fmla="*/ 280482 w 914400"/>
                  <a:gd name="connsiteY2" fmla="*/ 0 h 671066"/>
                  <a:gd name="connsiteX3" fmla="*/ 295162 w 914400"/>
                  <a:gd name="connsiteY3" fmla="*/ 4447 h 671066"/>
                  <a:gd name="connsiteX4" fmla="*/ 299073 w 914400"/>
                  <a:gd name="connsiteY4" fmla="*/ 22824 h 671066"/>
                  <a:gd name="connsiteX5" fmla="*/ 307092 w 914400"/>
                  <a:gd name="connsiteY5" fmla="*/ 386584 h 671066"/>
                  <a:gd name="connsiteX6" fmla="*/ 344400 w 914400"/>
                  <a:gd name="connsiteY6" fmla="*/ 386602 h 671066"/>
                  <a:gd name="connsiteX7" fmla="*/ 356848 w 914400"/>
                  <a:gd name="connsiteY7" fmla="*/ 187220 h 671066"/>
                  <a:gd name="connsiteX8" fmla="*/ 358402 w 914400"/>
                  <a:gd name="connsiteY8" fmla="*/ 168164 h 671066"/>
                  <a:gd name="connsiteX9" fmla="*/ 371457 w 914400"/>
                  <a:gd name="connsiteY9" fmla="*/ 157645 h 671066"/>
                  <a:gd name="connsiteX10" fmla="*/ 421481 w 914400"/>
                  <a:gd name="connsiteY10" fmla="*/ 157430 h 671066"/>
                  <a:gd name="connsiteX11" fmla="*/ 437090 w 914400"/>
                  <a:gd name="connsiteY11" fmla="*/ 160788 h 671066"/>
                  <a:gd name="connsiteX12" fmla="*/ 442091 w 914400"/>
                  <a:gd name="connsiteY12" fmla="*/ 172736 h 671066"/>
                  <a:gd name="connsiteX13" fmla="*/ 455486 w 914400"/>
                  <a:gd name="connsiteY13" fmla="*/ 386602 h 671066"/>
                  <a:gd name="connsiteX14" fmla="*/ 487525 w 914400"/>
                  <a:gd name="connsiteY14" fmla="*/ 386584 h 671066"/>
                  <a:gd name="connsiteX15" fmla="*/ 501098 w 914400"/>
                  <a:gd name="connsiteY15" fmla="*/ 171307 h 671066"/>
                  <a:gd name="connsiteX16" fmla="*/ 514654 w 914400"/>
                  <a:gd name="connsiteY16" fmla="*/ 157627 h 671066"/>
                  <a:gd name="connsiteX17" fmla="*/ 564410 w 914400"/>
                  <a:gd name="connsiteY17" fmla="*/ 157430 h 671066"/>
                  <a:gd name="connsiteX18" fmla="*/ 580930 w 914400"/>
                  <a:gd name="connsiteY18" fmla="*/ 161395 h 671066"/>
                  <a:gd name="connsiteX19" fmla="*/ 585430 w 914400"/>
                  <a:gd name="connsiteY19" fmla="*/ 174361 h 671066"/>
                  <a:gd name="connsiteX20" fmla="*/ 598628 w 914400"/>
                  <a:gd name="connsiteY20" fmla="*/ 386584 h 671066"/>
                  <a:gd name="connsiteX21" fmla="*/ 630686 w 914400"/>
                  <a:gd name="connsiteY21" fmla="*/ 386584 h 671066"/>
                  <a:gd name="connsiteX22" fmla="*/ 644098 w 914400"/>
                  <a:gd name="connsiteY22" fmla="*/ 172754 h 671066"/>
                  <a:gd name="connsiteX23" fmla="*/ 648938 w 914400"/>
                  <a:gd name="connsiteY23" fmla="*/ 160931 h 671066"/>
                  <a:gd name="connsiteX24" fmla="*/ 666048 w 914400"/>
                  <a:gd name="connsiteY24" fmla="*/ 157430 h 671066"/>
                  <a:gd name="connsiteX25" fmla="*/ 715804 w 914400"/>
                  <a:gd name="connsiteY25" fmla="*/ 157734 h 671066"/>
                  <a:gd name="connsiteX26" fmla="*/ 728287 w 914400"/>
                  <a:gd name="connsiteY26" fmla="*/ 171182 h 671066"/>
                  <a:gd name="connsiteX27" fmla="*/ 741789 w 914400"/>
                  <a:gd name="connsiteY27" fmla="*/ 386584 h 671066"/>
                  <a:gd name="connsiteX28" fmla="*/ 830443 w 914400"/>
                  <a:gd name="connsiteY28" fmla="*/ 386727 h 671066"/>
                  <a:gd name="connsiteX29" fmla="*/ 871073 w 914400"/>
                  <a:gd name="connsiteY29" fmla="*/ 424374 h 671066"/>
                  <a:gd name="connsiteX30" fmla="*/ 857179 w 914400"/>
                  <a:gd name="connsiteY30" fmla="*/ 460290 h 671066"/>
                  <a:gd name="connsiteX31" fmla="*/ 857161 w 914400"/>
                  <a:gd name="connsiteY31" fmla="*/ 644259 h 671066"/>
                  <a:gd name="connsiteX32" fmla="*/ 902077 w 914400"/>
                  <a:gd name="connsiteY32" fmla="*/ 644545 h 671066"/>
                  <a:gd name="connsiteX33" fmla="*/ 914400 w 914400"/>
                  <a:gd name="connsiteY33" fmla="*/ 657189 h 671066"/>
                  <a:gd name="connsiteX34" fmla="*/ 914400 w 914400"/>
                  <a:gd name="connsiteY34" fmla="*/ 658047 h 671066"/>
                  <a:gd name="connsiteX35" fmla="*/ 901166 w 914400"/>
                  <a:gd name="connsiteY35" fmla="*/ 671066 h 671066"/>
                  <a:gd name="connsiteX36" fmla="*/ 13270 w 914400"/>
                  <a:gd name="connsiteY36" fmla="*/ 671066 h 671066"/>
                  <a:gd name="connsiteX37" fmla="*/ 0 w 914400"/>
                  <a:gd name="connsiteY37" fmla="*/ 658118 h 671066"/>
                  <a:gd name="connsiteX38" fmla="*/ 0 w 914400"/>
                  <a:gd name="connsiteY38" fmla="*/ 657314 h 671066"/>
                  <a:gd name="connsiteX39" fmla="*/ 10859 w 914400"/>
                  <a:gd name="connsiteY39" fmla="*/ 644777 h 671066"/>
                  <a:gd name="connsiteX40" fmla="*/ 42952 w 914400"/>
                  <a:gd name="connsiteY40" fmla="*/ 644259 h 671066"/>
                  <a:gd name="connsiteX41" fmla="*/ 42916 w 914400"/>
                  <a:gd name="connsiteY41" fmla="*/ 517493 h 671066"/>
                  <a:gd name="connsiteX42" fmla="*/ 31683 w 914400"/>
                  <a:gd name="connsiteY42" fmla="*/ 470416 h 671066"/>
                  <a:gd name="connsiteX43" fmla="*/ 69777 w 914400"/>
                  <a:gd name="connsiteY43" fmla="*/ 443984 h 671066"/>
                  <a:gd name="connsiteX44" fmla="*/ 176522 w 914400"/>
                  <a:gd name="connsiteY44" fmla="*/ 443859 h 671066"/>
                  <a:gd name="connsiteX45" fmla="*/ 186005 w 914400"/>
                  <a:gd name="connsiteY45" fmla="*/ 17359 h 671066"/>
                  <a:gd name="connsiteX46" fmla="*/ 190184 w 914400"/>
                  <a:gd name="connsiteY46" fmla="*/ 4001 h 671066"/>
                  <a:gd name="connsiteX47" fmla="*/ 212616 w 914400"/>
                  <a:gd name="connsiteY47" fmla="*/ 26825 h 671066"/>
                  <a:gd name="connsiteX48" fmla="*/ 198918 w 914400"/>
                  <a:gd name="connsiteY48" fmla="*/ 644277 h 671066"/>
                  <a:gd name="connsiteX49" fmla="*/ 229029 w 914400"/>
                  <a:gd name="connsiteY49" fmla="*/ 644259 h 671066"/>
                  <a:gd name="connsiteX50" fmla="*/ 229011 w 914400"/>
                  <a:gd name="connsiteY50" fmla="*/ 460218 h 671066"/>
                  <a:gd name="connsiteX51" fmla="*/ 214938 w 914400"/>
                  <a:gd name="connsiteY51" fmla="*/ 426553 h 671066"/>
                  <a:gd name="connsiteX52" fmla="*/ 249817 w 914400"/>
                  <a:gd name="connsiteY52" fmla="*/ 387316 h 671066"/>
                  <a:gd name="connsiteX53" fmla="*/ 280267 w 914400"/>
                  <a:gd name="connsiteY53" fmla="*/ 386602 h 671066"/>
                  <a:gd name="connsiteX54" fmla="*/ 272302 w 914400"/>
                  <a:gd name="connsiteY54" fmla="*/ 26860 h 671066"/>
                  <a:gd name="connsiteX55" fmla="*/ 212616 w 914400"/>
                  <a:gd name="connsiteY55" fmla="*/ 26825 h 671066"/>
                  <a:gd name="connsiteX56" fmla="*/ 383905 w 914400"/>
                  <a:gd name="connsiteY56" fmla="*/ 184309 h 671066"/>
                  <a:gd name="connsiteX57" fmla="*/ 371261 w 914400"/>
                  <a:gd name="connsiteY57" fmla="*/ 386584 h 671066"/>
                  <a:gd name="connsiteX58" fmla="*/ 428607 w 914400"/>
                  <a:gd name="connsiteY58" fmla="*/ 386602 h 671066"/>
                  <a:gd name="connsiteX59" fmla="*/ 415963 w 914400"/>
                  <a:gd name="connsiteY59" fmla="*/ 184255 h 671066"/>
                  <a:gd name="connsiteX60" fmla="*/ 383905 w 914400"/>
                  <a:gd name="connsiteY60" fmla="*/ 184309 h 671066"/>
                  <a:gd name="connsiteX61" fmla="*/ 527119 w 914400"/>
                  <a:gd name="connsiteY61" fmla="*/ 184255 h 671066"/>
                  <a:gd name="connsiteX62" fmla="*/ 514421 w 914400"/>
                  <a:gd name="connsiteY62" fmla="*/ 386602 h 671066"/>
                  <a:gd name="connsiteX63" fmla="*/ 571768 w 914400"/>
                  <a:gd name="connsiteY63" fmla="*/ 386584 h 671066"/>
                  <a:gd name="connsiteX64" fmla="*/ 559123 w 914400"/>
                  <a:gd name="connsiteY64" fmla="*/ 184291 h 671066"/>
                  <a:gd name="connsiteX65" fmla="*/ 527119 w 914400"/>
                  <a:gd name="connsiteY65" fmla="*/ 184255 h 671066"/>
                  <a:gd name="connsiteX66" fmla="*/ 670245 w 914400"/>
                  <a:gd name="connsiteY66" fmla="*/ 184291 h 671066"/>
                  <a:gd name="connsiteX67" fmla="*/ 657564 w 914400"/>
                  <a:gd name="connsiteY67" fmla="*/ 386602 h 671066"/>
                  <a:gd name="connsiteX68" fmla="*/ 714947 w 914400"/>
                  <a:gd name="connsiteY68" fmla="*/ 386566 h 671066"/>
                  <a:gd name="connsiteX69" fmla="*/ 702338 w 914400"/>
                  <a:gd name="connsiteY69" fmla="*/ 184309 h 671066"/>
                  <a:gd name="connsiteX70" fmla="*/ 670245 w 914400"/>
                  <a:gd name="connsiteY70" fmla="*/ 184291 h 671066"/>
                  <a:gd name="connsiteX71" fmla="*/ 241762 w 914400"/>
                  <a:gd name="connsiteY71" fmla="*/ 429822 h 671066"/>
                  <a:gd name="connsiteX72" fmla="*/ 258764 w 914400"/>
                  <a:gd name="connsiteY72" fmla="*/ 443841 h 671066"/>
                  <a:gd name="connsiteX73" fmla="*/ 741236 w 914400"/>
                  <a:gd name="connsiteY73" fmla="*/ 443877 h 671066"/>
                  <a:gd name="connsiteX74" fmla="*/ 756737 w 914400"/>
                  <a:gd name="connsiteY74" fmla="*/ 456057 h 671066"/>
                  <a:gd name="connsiteX75" fmla="*/ 741325 w 914400"/>
                  <a:gd name="connsiteY75" fmla="*/ 470648 h 671066"/>
                  <a:gd name="connsiteX76" fmla="*/ 255800 w 914400"/>
                  <a:gd name="connsiteY76" fmla="*/ 470630 h 671066"/>
                  <a:gd name="connsiteX77" fmla="*/ 255836 w 914400"/>
                  <a:gd name="connsiteY77" fmla="*/ 644259 h 671066"/>
                  <a:gd name="connsiteX78" fmla="*/ 830354 w 914400"/>
                  <a:gd name="connsiteY78" fmla="*/ 644277 h 671066"/>
                  <a:gd name="connsiteX79" fmla="*/ 830336 w 914400"/>
                  <a:gd name="connsiteY79" fmla="*/ 470648 h 671066"/>
                  <a:gd name="connsiteX80" fmla="*/ 800564 w 914400"/>
                  <a:gd name="connsiteY80" fmla="*/ 470523 h 671066"/>
                  <a:gd name="connsiteX81" fmla="*/ 787849 w 914400"/>
                  <a:gd name="connsiteY81" fmla="*/ 460004 h 671066"/>
                  <a:gd name="connsiteX82" fmla="*/ 798368 w 914400"/>
                  <a:gd name="connsiteY82" fmla="*/ 444306 h 671066"/>
                  <a:gd name="connsiteX83" fmla="*/ 831193 w 914400"/>
                  <a:gd name="connsiteY83" fmla="*/ 443538 h 671066"/>
                  <a:gd name="connsiteX84" fmla="*/ 843945 w 914400"/>
                  <a:gd name="connsiteY84" fmla="*/ 424767 h 671066"/>
                  <a:gd name="connsiteX85" fmla="*/ 826889 w 914400"/>
                  <a:gd name="connsiteY85" fmla="*/ 413409 h 671066"/>
                  <a:gd name="connsiteX86" fmla="*/ 258907 w 914400"/>
                  <a:gd name="connsiteY86" fmla="*/ 413409 h 671066"/>
                  <a:gd name="connsiteX87" fmla="*/ 241762 w 914400"/>
                  <a:gd name="connsiteY87" fmla="*/ 429822 h 671066"/>
                  <a:gd name="connsiteX88" fmla="*/ 58489 w 914400"/>
                  <a:gd name="connsiteY88" fmla="*/ 494723 h 671066"/>
                  <a:gd name="connsiteX89" fmla="*/ 81010 w 914400"/>
                  <a:gd name="connsiteY89" fmla="*/ 506242 h 671066"/>
                  <a:gd name="connsiteX90" fmla="*/ 78831 w 914400"/>
                  <a:gd name="connsiteY90" fmla="*/ 524959 h 671066"/>
                  <a:gd name="connsiteX91" fmla="*/ 69794 w 914400"/>
                  <a:gd name="connsiteY91" fmla="*/ 528209 h 671066"/>
                  <a:gd name="connsiteX92" fmla="*/ 69759 w 914400"/>
                  <a:gd name="connsiteY92" fmla="*/ 644259 h 671066"/>
                  <a:gd name="connsiteX93" fmla="*/ 172057 w 914400"/>
                  <a:gd name="connsiteY93" fmla="*/ 644295 h 671066"/>
                  <a:gd name="connsiteX94" fmla="*/ 174683 w 914400"/>
                  <a:gd name="connsiteY94" fmla="*/ 527923 h 671066"/>
                  <a:gd name="connsiteX95" fmla="*/ 132052 w 914400"/>
                  <a:gd name="connsiteY95" fmla="*/ 527941 h 671066"/>
                  <a:gd name="connsiteX96" fmla="*/ 120658 w 914400"/>
                  <a:gd name="connsiteY96" fmla="*/ 525548 h 671066"/>
                  <a:gd name="connsiteX97" fmla="*/ 117515 w 914400"/>
                  <a:gd name="connsiteY97" fmla="*/ 506367 h 671066"/>
                  <a:gd name="connsiteX98" fmla="*/ 130320 w 914400"/>
                  <a:gd name="connsiteY98" fmla="*/ 501134 h 671066"/>
                  <a:gd name="connsiteX99" fmla="*/ 175236 w 914400"/>
                  <a:gd name="connsiteY99" fmla="*/ 501116 h 671066"/>
                  <a:gd name="connsiteX100" fmla="*/ 175951 w 914400"/>
                  <a:gd name="connsiteY100" fmla="*/ 470666 h 671066"/>
                  <a:gd name="connsiteX101" fmla="*/ 69652 w 914400"/>
                  <a:gd name="connsiteY101" fmla="*/ 470898 h 671066"/>
                  <a:gd name="connsiteX102" fmla="*/ 58489 w 914400"/>
                  <a:gd name="connsiteY102" fmla="*/ 494723 h 67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4400" h="671066">
                    <a:moveTo>
                      <a:pt x="190184" y="4001"/>
                    </a:moveTo>
                    <a:cubicBezTo>
                      <a:pt x="193649" y="411"/>
                      <a:pt x="198900" y="36"/>
                      <a:pt x="203579" y="18"/>
                    </a:cubicBezTo>
                    <a:cubicBezTo>
                      <a:pt x="229207" y="54"/>
                      <a:pt x="254835" y="89"/>
                      <a:pt x="280482" y="0"/>
                    </a:cubicBezTo>
                    <a:cubicBezTo>
                      <a:pt x="285607" y="0"/>
                      <a:pt x="291536" y="214"/>
                      <a:pt x="295162" y="4447"/>
                    </a:cubicBezTo>
                    <a:cubicBezTo>
                      <a:pt x="299698" y="9376"/>
                      <a:pt x="298716" y="16645"/>
                      <a:pt x="299073" y="22824"/>
                    </a:cubicBezTo>
                    <a:cubicBezTo>
                      <a:pt x="301663" y="144089"/>
                      <a:pt x="304377" y="265337"/>
                      <a:pt x="307092" y="386584"/>
                    </a:cubicBezTo>
                    <a:cubicBezTo>
                      <a:pt x="319540" y="386602"/>
                      <a:pt x="331970" y="386602"/>
                      <a:pt x="344400" y="386602"/>
                    </a:cubicBezTo>
                    <a:cubicBezTo>
                      <a:pt x="348561" y="320147"/>
                      <a:pt x="352705" y="253675"/>
                      <a:pt x="356848" y="187220"/>
                    </a:cubicBezTo>
                    <a:cubicBezTo>
                      <a:pt x="357313" y="180862"/>
                      <a:pt x="357241" y="174433"/>
                      <a:pt x="358402" y="168164"/>
                    </a:cubicBezTo>
                    <a:cubicBezTo>
                      <a:pt x="359438" y="162038"/>
                      <a:pt x="365367" y="157645"/>
                      <a:pt x="371457" y="157645"/>
                    </a:cubicBezTo>
                    <a:cubicBezTo>
                      <a:pt x="388120" y="157216"/>
                      <a:pt x="404801" y="157680"/>
                      <a:pt x="421481" y="157430"/>
                    </a:cubicBezTo>
                    <a:cubicBezTo>
                      <a:pt x="426768" y="157538"/>
                      <a:pt x="432804" y="157055"/>
                      <a:pt x="437090" y="160788"/>
                    </a:cubicBezTo>
                    <a:cubicBezTo>
                      <a:pt x="440787" y="163574"/>
                      <a:pt x="441787" y="168360"/>
                      <a:pt x="442091" y="172736"/>
                    </a:cubicBezTo>
                    <a:cubicBezTo>
                      <a:pt x="446538" y="244013"/>
                      <a:pt x="450985" y="315307"/>
                      <a:pt x="455486" y="386602"/>
                    </a:cubicBezTo>
                    <a:cubicBezTo>
                      <a:pt x="466165" y="386602"/>
                      <a:pt x="476845" y="386602"/>
                      <a:pt x="487525" y="386584"/>
                    </a:cubicBezTo>
                    <a:cubicBezTo>
                      <a:pt x="492133" y="314843"/>
                      <a:pt x="496473" y="243066"/>
                      <a:pt x="501098" y="171307"/>
                    </a:cubicBezTo>
                    <a:cubicBezTo>
                      <a:pt x="501027" y="163949"/>
                      <a:pt x="507242" y="157502"/>
                      <a:pt x="514654" y="157627"/>
                    </a:cubicBezTo>
                    <a:cubicBezTo>
                      <a:pt x="531227" y="157216"/>
                      <a:pt x="547818" y="157680"/>
                      <a:pt x="564410" y="157430"/>
                    </a:cubicBezTo>
                    <a:cubicBezTo>
                      <a:pt x="570036" y="157520"/>
                      <a:pt x="576608" y="157020"/>
                      <a:pt x="580930" y="161395"/>
                    </a:cubicBezTo>
                    <a:cubicBezTo>
                      <a:pt x="584591" y="164646"/>
                      <a:pt x="585091" y="169771"/>
                      <a:pt x="585430" y="174361"/>
                    </a:cubicBezTo>
                    <a:cubicBezTo>
                      <a:pt x="589752" y="245102"/>
                      <a:pt x="594217" y="315843"/>
                      <a:pt x="598628" y="386584"/>
                    </a:cubicBezTo>
                    <a:cubicBezTo>
                      <a:pt x="609308" y="386602"/>
                      <a:pt x="620006" y="386602"/>
                      <a:pt x="630686" y="386584"/>
                    </a:cubicBezTo>
                    <a:cubicBezTo>
                      <a:pt x="635204" y="315307"/>
                      <a:pt x="639634" y="244031"/>
                      <a:pt x="644098" y="172754"/>
                    </a:cubicBezTo>
                    <a:cubicBezTo>
                      <a:pt x="644402" y="168450"/>
                      <a:pt x="645420" y="163788"/>
                      <a:pt x="648938" y="160931"/>
                    </a:cubicBezTo>
                    <a:cubicBezTo>
                      <a:pt x="653600" y="156770"/>
                      <a:pt x="660279" y="157573"/>
                      <a:pt x="666048" y="157430"/>
                    </a:cubicBezTo>
                    <a:cubicBezTo>
                      <a:pt x="682639" y="157770"/>
                      <a:pt x="699248" y="157073"/>
                      <a:pt x="715804" y="157734"/>
                    </a:cubicBezTo>
                    <a:cubicBezTo>
                      <a:pt x="722823" y="158002"/>
                      <a:pt x="728162" y="164360"/>
                      <a:pt x="728287" y="171182"/>
                    </a:cubicBezTo>
                    <a:cubicBezTo>
                      <a:pt x="732913" y="242977"/>
                      <a:pt x="737253" y="314789"/>
                      <a:pt x="741789" y="386584"/>
                    </a:cubicBezTo>
                    <a:cubicBezTo>
                      <a:pt x="771329" y="386709"/>
                      <a:pt x="800886" y="386405"/>
                      <a:pt x="830443" y="386727"/>
                    </a:cubicBezTo>
                    <a:cubicBezTo>
                      <a:pt x="850928" y="386798"/>
                      <a:pt x="869484" y="403943"/>
                      <a:pt x="871073" y="424374"/>
                    </a:cubicBezTo>
                    <a:cubicBezTo>
                      <a:pt x="872681" y="437823"/>
                      <a:pt x="866751" y="451056"/>
                      <a:pt x="857179" y="460290"/>
                    </a:cubicBezTo>
                    <a:cubicBezTo>
                      <a:pt x="857107" y="521601"/>
                      <a:pt x="857143" y="582930"/>
                      <a:pt x="857161" y="644259"/>
                    </a:cubicBezTo>
                    <a:cubicBezTo>
                      <a:pt x="872127" y="644509"/>
                      <a:pt x="887129" y="643848"/>
                      <a:pt x="902077" y="644545"/>
                    </a:cubicBezTo>
                    <a:cubicBezTo>
                      <a:pt x="908828" y="644777"/>
                      <a:pt x="913721" y="650778"/>
                      <a:pt x="914400" y="657189"/>
                    </a:cubicBezTo>
                    <a:lnTo>
                      <a:pt x="914400" y="658047"/>
                    </a:lnTo>
                    <a:cubicBezTo>
                      <a:pt x="913864" y="665065"/>
                      <a:pt x="908185" y="670655"/>
                      <a:pt x="901166" y="671066"/>
                    </a:cubicBezTo>
                    <a:lnTo>
                      <a:pt x="13270" y="671066"/>
                    </a:lnTo>
                    <a:cubicBezTo>
                      <a:pt x="6251" y="670673"/>
                      <a:pt x="572" y="665119"/>
                      <a:pt x="0" y="658118"/>
                    </a:cubicBezTo>
                    <a:lnTo>
                      <a:pt x="0" y="657314"/>
                    </a:lnTo>
                    <a:cubicBezTo>
                      <a:pt x="661" y="651421"/>
                      <a:pt x="4643" y="645581"/>
                      <a:pt x="10859" y="644777"/>
                    </a:cubicBezTo>
                    <a:cubicBezTo>
                      <a:pt x="21503" y="643598"/>
                      <a:pt x="32272" y="644598"/>
                      <a:pt x="42952" y="644259"/>
                    </a:cubicBezTo>
                    <a:cubicBezTo>
                      <a:pt x="42952" y="602004"/>
                      <a:pt x="43023" y="559749"/>
                      <a:pt x="42916" y="517493"/>
                    </a:cubicBezTo>
                    <a:cubicBezTo>
                      <a:pt x="30147" y="505885"/>
                      <a:pt x="24985" y="486543"/>
                      <a:pt x="31683" y="470416"/>
                    </a:cubicBezTo>
                    <a:cubicBezTo>
                      <a:pt x="37701" y="455110"/>
                      <a:pt x="53257" y="444091"/>
                      <a:pt x="69777" y="443984"/>
                    </a:cubicBezTo>
                    <a:cubicBezTo>
                      <a:pt x="105352" y="443680"/>
                      <a:pt x="140946" y="443948"/>
                      <a:pt x="176522" y="443859"/>
                    </a:cubicBezTo>
                    <a:cubicBezTo>
                      <a:pt x="179683" y="301698"/>
                      <a:pt x="182916" y="159538"/>
                      <a:pt x="186005" y="17359"/>
                    </a:cubicBezTo>
                    <a:cubicBezTo>
                      <a:pt x="186130" y="12680"/>
                      <a:pt x="186523" y="7412"/>
                      <a:pt x="190184" y="4001"/>
                    </a:cubicBezTo>
                    <a:moveTo>
                      <a:pt x="212616" y="26825"/>
                    </a:moveTo>
                    <a:cubicBezTo>
                      <a:pt x="208008" y="232654"/>
                      <a:pt x="203472" y="438466"/>
                      <a:pt x="198918" y="644277"/>
                    </a:cubicBezTo>
                    <a:cubicBezTo>
                      <a:pt x="208955" y="644277"/>
                      <a:pt x="218992" y="644277"/>
                      <a:pt x="229029" y="644259"/>
                    </a:cubicBezTo>
                    <a:cubicBezTo>
                      <a:pt x="229029" y="582912"/>
                      <a:pt x="229064" y="521565"/>
                      <a:pt x="229011" y="460218"/>
                    </a:cubicBezTo>
                    <a:cubicBezTo>
                      <a:pt x="219885" y="451574"/>
                      <a:pt x="214152" y="439251"/>
                      <a:pt x="214938" y="426553"/>
                    </a:cubicBezTo>
                    <a:cubicBezTo>
                      <a:pt x="215509" y="407444"/>
                      <a:pt x="230940" y="390138"/>
                      <a:pt x="249817" y="387316"/>
                    </a:cubicBezTo>
                    <a:cubicBezTo>
                      <a:pt x="259925" y="385977"/>
                      <a:pt x="270123" y="386816"/>
                      <a:pt x="280267" y="386602"/>
                    </a:cubicBezTo>
                    <a:cubicBezTo>
                      <a:pt x="277642" y="266694"/>
                      <a:pt x="274963" y="146786"/>
                      <a:pt x="272302" y="26860"/>
                    </a:cubicBezTo>
                    <a:cubicBezTo>
                      <a:pt x="252407" y="26807"/>
                      <a:pt x="232511" y="26878"/>
                      <a:pt x="212616" y="26825"/>
                    </a:cubicBezTo>
                    <a:moveTo>
                      <a:pt x="383905" y="184309"/>
                    </a:moveTo>
                    <a:cubicBezTo>
                      <a:pt x="379619" y="251728"/>
                      <a:pt x="375458" y="319165"/>
                      <a:pt x="371261" y="386584"/>
                    </a:cubicBezTo>
                    <a:cubicBezTo>
                      <a:pt x="390388" y="386620"/>
                      <a:pt x="409498" y="386584"/>
                      <a:pt x="428607" y="386602"/>
                    </a:cubicBezTo>
                    <a:cubicBezTo>
                      <a:pt x="424410" y="319147"/>
                      <a:pt x="420267" y="251692"/>
                      <a:pt x="415963" y="184255"/>
                    </a:cubicBezTo>
                    <a:cubicBezTo>
                      <a:pt x="405265" y="184327"/>
                      <a:pt x="394585" y="184255"/>
                      <a:pt x="383905" y="184309"/>
                    </a:cubicBezTo>
                    <a:moveTo>
                      <a:pt x="527119" y="184255"/>
                    </a:moveTo>
                    <a:cubicBezTo>
                      <a:pt x="522798" y="251710"/>
                      <a:pt x="518636" y="319147"/>
                      <a:pt x="514421" y="386602"/>
                    </a:cubicBezTo>
                    <a:cubicBezTo>
                      <a:pt x="533531" y="386584"/>
                      <a:pt x="552658" y="386602"/>
                      <a:pt x="571768" y="386584"/>
                    </a:cubicBezTo>
                    <a:cubicBezTo>
                      <a:pt x="567553" y="319165"/>
                      <a:pt x="563428" y="251710"/>
                      <a:pt x="559123" y="184291"/>
                    </a:cubicBezTo>
                    <a:cubicBezTo>
                      <a:pt x="548444" y="184273"/>
                      <a:pt x="537782" y="184327"/>
                      <a:pt x="527119" y="184255"/>
                    </a:cubicBezTo>
                    <a:moveTo>
                      <a:pt x="670245" y="184291"/>
                    </a:moveTo>
                    <a:cubicBezTo>
                      <a:pt x="665994" y="251728"/>
                      <a:pt x="661779" y="319165"/>
                      <a:pt x="657564" y="386602"/>
                    </a:cubicBezTo>
                    <a:cubicBezTo>
                      <a:pt x="676692" y="386584"/>
                      <a:pt x="695819" y="386638"/>
                      <a:pt x="714947" y="386566"/>
                    </a:cubicBezTo>
                    <a:cubicBezTo>
                      <a:pt x="710714" y="319147"/>
                      <a:pt x="706517" y="251728"/>
                      <a:pt x="702338" y="184309"/>
                    </a:cubicBezTo>
                    <a:cubicBezTo>
                      <a:pt x="691640" y="184255"/>
                      <a:pt x="680942" y="184291"/>
                      <a:pt x="670245" y="184291"/>
                    </a:cubicBezTo>
                    <a:moveTo>
                      <a:pt x="241762" y="429822"/>
                    </a:moveTo>
                    <a:cubicBezTo>
                      <a:pt x="242173" y="438394"/>
                      <a:pt x="250567" y="444377"/>
                      <a:pt x="258764" y="443841"/>
                    </a:cubicBezTo>
                    <a:cubicBezTo>
                      <a:pt x="419588" y="443913"/>
                      <a:pt x="580412" y="443823"/>
                      <a:pt x="741236" y="443877"/>
                    </a:cubicBezTo>
                    <a:cubicBezTo>
                      <a:pt x="748576" y="443145"/>
                      <a:pt x="756273" y="448342"/>
                      <a:pt x="756737" y="456057"/>
                    </a:cubicBezTo>
                    <a:cubicBezTo>
                      <a:pt x="757773" y="464558"/>
                      <a:pt x="749504" y="471523"/>
                      <a:pt x="741325" y="470648"/>
                    </a:cubicBezTo>
                    <a:cubicBezTo>
                      <a:pt x="579483" y="470666"/>
                      <a:pt x="417642" y="470666"/>
                      <a:pt x="255800" y="470630"/>
                    </a:cubicBezTo>
                    <a:cubicBezTo>
                      <a:pt x="255871" y="528513"/>
                      <a:pt x="255818" y="586377"/>
                      <a:pt x="255836" y="644259"/>
                    </a:cubicBezTo>
                    <a:cubicBezTo>
                      <a:pt x="447342" y="644295"/>
                      <a:pt x="638848" y="644277"/>
                      <a:pt x="830354" y="644277"/>
                    </a:cubicBezTo>
                    <a:cubicBezTo>
                      <a:pt x="830336" y="586395"/>
                      <a:pt x="830354" y="528530"/>
                      <a:pt x="830336" y="470648"/>
                    </a:cubicBezTo>
                    <a:cubicBezTo>
                      <a:pt x="820406" y="470523"/>
                      <a:pt x="810476" y="470898"/>
                      <a:pt x="800564" y="470523"/>
                    </a:cubicBezTo>
                    <a:cubicBezTo>
                      <a:pt x="794581" y="470380"/>
                      <a:pt x="788974" y="465915"/>
                      <a:pt x="787849" y="460004"/>
                    </a:cubicBezTo>
                    <a:cubicBezTo>
                      <a:pt x="786080" y="453039"/>
                      <a:pt x="791242" y="445306"/>
                      <a:pt x="798368" y="444306"/>
                    </a:cubicBezTo>
                    <a:cubicBezTo>
                      <a:pt x="809244" y="443038"/>
                      <a:pt x="820281" y="444609"/>
                      <a:pt x="831193" y="443538"/>
                    </a:cubicBezTo>
                    <a:cubicBezTo>
                      <a:pt x="839980" y="442805"/>
                      <a:pt x="846534" y="433251"/>
                      <a:pt x="843945" y="424767"/>
                    </a:cubicBezTo>
                    <a:cubicBezTo>
                      <a:pt x="842212" y="417231"/>
                      <a:pt x="834336" y="412748"/>
                      <a:pt x="826889" y="413409"/>
                    </a:cubicBezTo>
                    <a:cubicBezTo>
                      <a:pt x="637562" y="413391"/>
                      <a:pt x="448235" y="413373"/>
                      <a:pt x="258907" y="413409"/>
                    </a:cubicBezTo>
                    <a:cubicBezTo>
                      <a:pt x="249728" y="412444"/>
                      <a:pt x="240691" y="420374"/>
                      <a:pt x="241762" y="429822"/>
                    </a:cubicBezTo>
                    <a:moveTo>
                      <a:pt x="58489" y="494723"/>
                    </a:moveTo>
                    <a:cubicBezTo>
                      <a:pt x="63419" y="503081"/>
                      <a:pt x="75474" y="498812"/>
                      <a:pt x="81010" y="506242"/>
                    </a:cubicBezTo>
                    <a:cubicBezTo>
                      <a:pt x="85582" y="511671"/>
                      <a:pt x="84511" y="520708"/>
                      <a:pt x="78831" y="524959"/>
                    </a:cubicBezTo>
                    <a:cubicBezTo>
                      <a:pt x="76260" y="527048"/>
                      <a:pt x="72866" y="527352"/>
                      <a:pt x="69794" y="528209"/>
                    </a:cubicBezTo>
                    <a:cubicBezTo>
                      <a:pt x="69723" y="566892"/>
                      <a:pt x="69777" y="605576"/>
                      <a:pt x="69759" y="644259"/>
                    </a:cubicBezTo>
                    <a:cubicBezTo>
                      <a:pt x="103852" y="644295"/>
                      <a:pt x="137964" y="644241"/>
                      <a:pt x="172057" y="644295"/>
                    </a:cubicBezTo>
                    <a:cubicBezTo>
                      <a:pt x="172950" y="605504"/>
                      <a:pt x="173807" y="566714"/>
                      <a:pt x="174683" y="527923"/>
                    </a:cubicBezTo>
                    <a:cubicBezTo>
                      <a:pt x="160466" y="527905"/>
                      <a:pt x="146268" y="527923"/>
                      <a:pt x="132052" y="527941"/>
                    </a:cubicBezTo>
                    <a:cubicBezTo>
                      <a:pt x="128177" y="527887"/>
                      <a:pt x="123980" y="527834"/>
                      <a:pt x="120658" y="525548"/>
                    </a:cubicBezTo>
                    <a:cubicBezTo>
                      <a:pt x="114300" y="521654"/>
                      <a:pt x="112693" y="512082"/>
                      <a:pt x="117515" y="506367"/>
                    </a:cubicBezTo>
                    <a:cubicBezTo>
                      <a:pt x="120444" y="502331"/>
                      <a:pt x="125569" y="501027"/>
                      <a:pt x="130320" y="501134"/>
                    </a:cubicBezTo>
                    <a:cubicBezTo>
                      <a:pt x="145286" y="501063"/>
                      <a:pt x="160270" y="501170"/>
                      <a:pt x="175236" y="501116"/>
                    </a:cubicBezTo>
                    <a:cubicBezTo>
                      <a:pt x="175486" y="490954"/>
                      <a:pt x="175736" y="480810"/>
                      <a:pt x="175951" y="470666"/>
                    </a:cubicBezTo>
                    <a:cubicBezTo>
                      <a:pt x="140518" y="470809"/>
                      <a:pt x="105067" y="470344"/>
                      <a:pt x="69652" y="470898"/>
                    </a:cubicBezTo>
                    <a:cubicBezTo>
                      <a:pt x="58257" y="471023"/>
                      <a:pt x="51417" y="485864"/>
                      <a:pt x="58489" y="49472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9" name="任意形状 100">
                <a:extLst>
                  <a:ext uri="{FF2B5EF4-FFF2-40B4-BE49-F238E27FC236}">
                    <a16:creationId xmlns:a16="http://schemas.microsoft.com/office/drawing/2014/main" id="{18F35A8F-2D5E-4F0F-9FC2-818D50C301E4}"/>
                  </a:ext>
                </a:extLst>
              </p:cNvPr>
              <p:cNvSpPr/>
              <p:nvPr/>
            </p:nvSpPr>
            <p:spPr>
              <a:xfrm>
                <a:off x="5036444" y="3860836"/>
                <a:ext cx="13031" cy="26690"/>
              </a:xfrm>
              <a:custGeom>
                <a:avLst/>
                <a:gdLst>
                  <a:gd name="connsiteX0" fmla="*/ 8728 w 26915"/>
                  <a:gd name="connsiteY0" fmla="*/ 882 h 55128"/>
                  <a:gd name="connsiteX1" fmla="*/ 26051 w 26915"/>
                  <a:gd name="connsiteY1" fmla="*/ 9204 h 55128"/>
                  <a:gd name="connsiteX2" fmla="*/ 26855 w 26915"/>
                  <a:gd name="connsiteY2" fmla="*/ 28724 h 55128"/>
                  <a:gd name="connsiteX3" fmla="*/ 25837 w 26915"/>
                  <a:gd name="connsiteY3" fmla="*/ 46530 h 55128"/>
                  <a:gd name="connsiteX4" fmla="*/ 7138 w 26915"/>
                  <a:gd name="connsiteY4" fmla="*/ 53531 h 55128"/>
                  <a:gd name="connsiteX5" fmla="*/ 48 w 26915"/>
                  <a:gd name="connsiteY5" fmla="*/ 39494 h 55128"/>
                  <a:gd name="connsiteX6" fmla="*/ 173 w 26915"/>
                  <a:gd name="connsiteY6" fmla="*/ 13276 h 55128"/>
                  <a:gd name="connsiteX7" fmla="*/ 8728 w 26915"/>
                  <a:gd name="connsiteY7" fmla="*/ 882 h 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15" h="55128">
                    <a:moveTo>
                      <a:pt x="8728" y="882"/>
                    </a:moveTo>
                    <a:cubicBezTo>
                      <a:pt x="15496" y="-1887"/>
                      <a:pt x="24051" y="2132"/>
                      <a:pt x="26051" y="9204"/>
                    </a:cubicBezTo>
                    <a:cubicBezTo>
                      <a:pt x="27462" y="15598"/>
                      <a:pt x="26676" y="22206"/>
                      <a:pt x="26855" y="28724"/>
                    </a:cubicBezTo>
                    <a:cubicBezTo>
                      <a:pt x="26712" y="34636"/>
                      <a:pt x="27480" y="40744"/>
                      <a:pt x="25837" y="46530"/>
                    </a:cubicBezTo>
                    <a:cubicBezTo>
                      <a:pt x="23426" y="53906"/>
                      <a:pt x="13818" y="57406"/>
                      <a:pt x="7138" y="53531"/>
                    </a:cubicBezTo>
                    <a:cubicBezTo>
                      <a:pt x="1923" y="51013"/>
                      <a:pt x="-113" y="44941"/>
                      <a:pt x="48" y="39494"/>
                    </a:cubicBezTo>
                    <a:cubicBezTo>
                      <a:pt x="84" y="30742"/>
                      <a:pt x="-149" y="22009"/>
                      <a:pt x="173" y="13276"/>
                    </a:cubicBezTo>
                    <a:cubicBezTo>
                      <a:pt x="262" y="7918"/>
                      <a:pt x="3602" y="2703"/>
                      <a:pt x="8728" y="88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0" name="任意形状 101">
                <a:extLst>
                  <a:ext uri="{FF2B5EF4-FFF2-40B4-BE49-F238E27FC236}">
                    <a16:creationId xmlns:a16="http://schemas.microsoft.com/office/drawing/2014/main" id="{DC842E5A-CFC3-4FB8-A24B-106DA60EF57C}"/>
                  </a:ext>
                </a:extLst>
              </p:cNvPr>
              <p:cNvSpPr/>
              <p:nvPr/>
            </p:nvSpPr>
            <p:spPr>
              <a:xfrm>
                <a:off x="5064154" y="3860835"/>
                <a:ext cx="13045" cy="26684"/>
              </a:xfrm>
              <a:custGeom>
                <a:avLst/>
                <a:gdLst>
                  <a:gd name="connsiteX0" fmla="*/ 8661 w 26944"/>
                  <a:gd name="connsiteY0" fmla="*/ 937 h 55116"/>
                  <a:gd name="connsiteX1" fmla="*/ 26449 w 26944"/>
                  <a:gd name="connsiteY1" fmla="*/ 10938 h 55116"/>
                  <a:gd name="connsiteX2" fmla="*/ 26913 w 26944"/>
                  <a:gd name="connsiteY2" fmla="*/ 35834 h 55116"/>
                  <a:gd name="connsiteX3" fmla="*/ 21323 w 26944"/>
                  <a:gd name="connsiteY3" fmla="*/ 52551 h 55116"/>
                  <a:gd name="connsiteX4" fmla="*/ 464 w 26944"/>
                  <a:gd name="connsiteY4" fmla="*/ 43942 h 55116"/>
                  <a:gd name="connsiteX5" fmla="*/ 124 w 26944"/>
                  <a:gd name="connsiteY5" fmla="*/ 14689 h 55116"/>
                  <a:gd name="connsiteX6" fmla="*/ 8661 w 26944"/>
                  <a:gd name="connsiteY6" fmla="*/ 937 h 5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4" h="55116">
                    <a:moveTo>
                      <a:pt x="8661" y="937"/>
                    </a:moveTo>
                    <a:cubicBezTo>
                      <a:pt x="16001" y="-2206"/>
                      <a:pt x="25467" y="2919"/>
                      <a:pt x="26449" y="10938"/>
                    </a:cubicBezTo>
                    <a:cubicBezTo>
                      <a:pt x="27395" y="19189"/>
                      <a:pt x="26645" y="27530"/>
                      <a:pt x="26913" y="35834"/>
                    </a:cubicBezTo>
                    <a:cubicBezTo>
                      <a:pt x="27020" y="41728"/>
                      <a:pt x="26842" y="48943"/>
                      <a:pt x="21323" y="52551"/>
                    </a:cubicBezTo>
                    <a:cubicBezTo>
                      <a:pt x="13930" y="58498"/>
                      <a:pt x="1374" y="53479"/>
                      <a:pt x="464" y="43942"/>
                    </a:cubicBezTo>
                    <a:cubicBezTo>
                      <a:pt x="-376" y="34227"/>
                      <a:pt x="196" y="24422"/>
                      <a:pt x="124" y="14689"/>
                    </a:cubicBezTo>
                    <a:cubicBezTo>
                      <a:pt x="-72" y="8902"/>
                      <a:pt x="3017" y="2937"/>
                      <a:pt x="8661" y="937"/>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1" name="任意形状 102">
                <a:extLst>
                  <a:ext uri="{FF2B5EF4-FFF2-40B4-BE49-F238E27FC236}">
                    <a16:creationId xmlns:a16="http://schemas.microsoft.com/office/drawing/2014/main" id="{E30F15C0-885B-43D2-8ACC-DAD9D5832150}"/>
                  </a:ext>
                </a:extLst>
              </p:cNvPr>
              <p:cNvSpPr/>
              <p:nvPr/>
            </p:nvSpPr>
            <p:spPr>
              <a:xfrm>
                <a:off x="5091869" y="3860832"/>
                <a:ext cx="13055" cy="26686"/>
              </a:xfrm>
              <a:custGeom>
                <a:avLst/>
                <a:gdLst>
                  <a:gd name="connsiteX0" fmla="*/ 8691 w 26965"/>
                  <a:gd name="connsiteY0" fmla="*/ 926 h 55119"/>
                  <a:gd name="connsiteX1" fmla="*/ 26461 w 26965"/>
                  <a:gd name="connsiteY1" fmla="*/ 10981 h 55119"/>
                  <a:gd name="connsiteX2" fmla="*/ 26943 w 26965"/>
                  <a:gd name="connsiteY2" fmla="*/ 35841 h 55119"/>
                  <a:gd name="connsiteX3" fmla="*/ 21425 w 26965"/>
                  <a:gd name="connsiteY3" fmla="*/ 52504 h 55119"/>
                  <a:gd name="connsiteX4" fmla="*/ 636 w 26965"/>
                  <a:gd name="connsiteY4" fmla="*/ 44771 h 55119"/>
                  <a:gd name="connsiteX5" fmla="*/ 154 w 26965"/>
                  <a:gd name="connsiteY5" fmla="*/ 14464 h 55119"/>
                  <a:gd name="connsiteX6" fmla="*/ 8691 w 26965"/>
                  <a:gd name="connsiteY6" fmla="*/ 926 h 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5" h="55119">
                    <a:moveTo>
                      <a:pt x="8691" y="926"/>
                    </a:moveTo>
                    <a:cubicBezTo>
                      <a:pt x="16049" y="-2199"/>
                      <a:pt x="25514" y="2944"/>
                      <a:pt x="26461" y="10981"/>
                    </a:cubicBezTo>
                    <a:cubicBezTo>
                      <a:pt x="27425" y="19214"/>
                      <a:pt x="26657" y="27554"/>
                      <a:pt x="26943" y="35841"/>
                    </a:cubicBezTo>
                    <a:cubicBezTo>
                      <a:pt x="27050" y="41699"/>
                      <a:pt x="26854" y="48861"/>
                      <a:pt x="21425" y="52504"/>
                    </a:cubicBezTo>
                    <a:cubicBezTo>
                      <a:pt x="14316" y="58290"/>
                      <a:pt x="2083" y="53933"/>
                      <a:pt x="636" y="44771"/>
                    </a:cubicBezTo>
                    <a:cubicBezTo>
                      <a:pt x="-507" y="34734"/>
                      <a:pt x="261" y="24554"/>
                      <a:pt x="154" y="14464"/>
                    </a:cubicBezTo>
                    <a:cubicBezTo>
                      <a:pt x="-60" y="8731"/>
                      <a:pt x="3172" y="2926"/>
                      <a:pt x="8691" y="92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2" name="任意形状 103">
                <a:extLst>
                  <a:ext uri="{FF2B5EF4-FFF2-40B4-BE49-F238E27FC236}">
                    <a16:creationId xmlns:a16="http://schemas.microsoft.com/office/drawing/2014/main" id="{41C5B06E-103A-4E99-8E48-7298A237099A}"/>
                  </a:ext>
                </a:extLst>
              </p:cNvPr>
              <p:cNvSpPr/>
              <p:nvPr/>
            </p:nvSpPr>
            <p:spPr>
              <a:xfrm>
                <a:off x="5119594" y="3860838"/>
                <a:ext cx="13055" cy="26669"/>
              </a:xfrm>
              <a:custGeom>
                <a:avLst/>
                <a:gdLst>
                  <a:gd name="connsiteX0" fmla="*/ 8541 w 26965"/>
                  <a:gd name="connsiteY0" fmla="*/ 984 h 55084"/>
                  <a:gd name="connsiteX1" fmla="*/ 26418 w 26965"/>
                  <a:gd name="connsiteY1" fmla="*/ 10682 h 55084"/>
                  <a:gd name="connsiteX2" fmla="*/ 26918 w 26965"/>
                  <a:gd name="connsiteY2" fmla="*/ 32363 h 55084"/>
                  <a:gd name="connsiteX3" fmla="*/ 22311 w 26965"/>
                  <a:gd name="connsiteY3" fmla="*/ 51794 h 55084"/>
                  <a:gd name="connsiteX4" fmla="*/ 647 w 26965"/>
                  <a:gd name="connsiteY4" fmla="*/ 44829 h 55084"/>
                  <a:gd name="connsiteX5" fmla="*/ 94 w 26965"/>
                  <a:gd name="connsiteY5" fmla="*/ 16236 h 55084"/>
                  <a:gd name="connsiteX6" fmla="*/ 8541 w 26965"/>
                  <a:gd name="connsiteY6" fmla="*/ 984 h 5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5" h="55084">
                    <a:moveTo>
                      <a:pt x="8541" y="984"/>
                    </a:moveTo>
                    <a:cubicBezTo>
                      <a:pt x="15828" y="-2213"/>
                      <a:pt x="25275" y="2734"/>
                      <a:pt x="26418" y="10682"/>
                    </a:cubicBezTo>
                    <a:cubicBezTo>
                      <a:pt x="27454" y="17861"/>
                      <a:pt x="26650" y="25130"/>
                      <a:pt x="26918" y="32363"/>
                    </a:cubicBezTo>
                    <a:cubicBezTo>
                      <a:pt x="26793" y="38935"/>
                      <a:pt x="27936" y="46990"/>
                      <a:pt x="22311" y="51794"/>
                    </a:cubicBezTo>
                    <a:cubicBezTo>
                      <a:pt x="15381" y="58474"/>
                      <a:pt x="2201" y="54402"/>
                      <a:pt x="647" y="44829"/>
                    </a:cubicBezTo>
                    <a:cubicBezTo>
                      <a:pt x="-549" y="35346"/>
                      <a:pt x="326" y="25755"/>
                      <a:pt x="94" y="16236"/>
                    </a:cubicBezTo>
                    <a:cubicBezTo>
                      <a:pt x="-371" y="10039"/>
                      <a:pt x="2344" y="3217"/>
                      <a:pt x="8541" y="984"/>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3" name="任意形状 104">
                <a:extLst>
                  <a:ext uri="{FF2B5EF4-FFF2-40B4-BE49-F238E27FC236}">
                    <a16:creationId xmlns:a16="http://schemas.microsoft.com/office/drawing/2014/main" id="{A8C8A6D9-EE86-4F78-B3C3-5AD633B6AAE9}"/>
                  </a:ext>
                </a:extLst>
              </p:cNvPr>
              <p:cNvSpPr/>
              <p:nvPr/>
            </p:nvSpPr>
            <p:spPr>
              <a:xfrm>
                <a:off x="5147331" y="3860822"/>
                <a:ext cx="13039" cy="26721"/>
              </a:xfrm>
              <a:custGeom>
                <a:avLst/>
                <a:gdLst>
                  <a:gd name="connsiteX0" fmla="*/ 8435 w 26931"/>
                  <a:gd name="connsiteY0" fmla="*/ 1036 h 55191"/>
                  <a:gd name="connsiteX1" fmla="*/ 26598 w 26931"/>
                  <a:gd name="connsiteY1" fmla="*/ 12074 h 55191"/>
                  <a:gd name="connsiteX2" fmla="*/ 26687 w 26931"/>
                  <a:gd name="connsiteY2" fmla="*/ 42381 h 55191"/>
                  <a:gd name="connsiteX3" fmla="*/ 11382 w 26931"/>
                  <a:gd name="connsiteY3" fmla="*/ 54972 h 55191"/>
                  <a:gd name="connsiteX4" fmla="*/ 148 w 26931"/>
                  <a:gd name="connsiteY4" fmla="*/ 41149 h 55191"/>
                  <a:gd name="connsiteX5" fmla="*/ 255 w 26931"/>
                  <a:gd name="connsiteY5" fmla="*/ 12770 h 55191"/>
                  <a:gd name="connsiteX6" fmla="*/ 8435 w 26931"/>
                  <a:gd name="connsiteY6" fmla="*/ 1036 h 5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31" h="55191">
                    <a:moveTo>
                      <a:pt x="8435" y="1036"/>
                    </a:moveTo>
                    <a:cubicBezTo>
                      <a:pt x="16257" y="-2500"/>
                      <a:pt x="26205" y="3465"/>
                      <a:pt x="26598" y="12074"/>
                    </a:cubicBezTo>
                    <a:cubicBezTo>
                      <a:pt x="27116" y="22146"/>
                      <a:pt x="26937" y="32290"/>
                      <a:pt x="26687" y="42381"/>
                    </a:cubicBezTo>
                    <a:cubicBezTo>
                      <a:pt x="26598" y="50078"/>
                      <a:pt x="18972" y="56472"/>
                      <a:pt x="11382" y="54972"/>
                    </a:cubicBezTo>
                    <a:cubicBezTo>
                      <a:pt x="4738" y="54115"/>
                      <a:pt x="-155" y="47739"/>
                      <a:pt x="148" y="41149"/>
                    </a:cubicBezTo>
                    <a:cubicBezTo>
                      <a:pt x="23" y="31683"/>
                      <a:pt x="-155" y="22200"/>
                      <a:pt x="255" y="12770"/>
                    </a:cubicBezTo>
                    <a:cubicBezTo>
                      <a:pt x="363" y="7644"/>
                      <a:pt x="3720" y="2912"/>
                      <a:pt x="8435" y="103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4" name="任意形状 105">
                <a:extLst>
                  <a:ext uri="{FF2B5EF4-FFF2-40B4-BE49-F238E27FC236}">
                    <a16:creationId xmlns:a16="http://schemas.microsoft.com/office/drawing/2014/main" id="{3B525AFF-9134-4E8C-8C3E-FD8D40C9CC76}"/>
                  </a:ext>
                </a:extLst>
              </p:cNvPr>
              <p:cNvSpPr/>
              <p:nvPr/>
            </p:nvSpPr>
            <p:spPr>
              <a:xfrm>
                <a:off x="5175036" y="3860830"/>
                <a:ext cx="13063" cy="26693"/>
              </a:xfrm>
              <a:custGeom>
                <a:avLst/>
                <a:gdLst>
                  <a:gd name="connsiteX0" fmla="*/ 8378 w 26981"/>
                  <a:gd name="connsiteY0" fmla="*/ 1054 h 55135"/>
                  <a:gd name="connsiteX1" fmla="*/ 26416 w 26981"/>
                  <a:gd name="connsiteY1" fmla="*/ 10627 h 55135"/>
                  <a:gd name="connsiteX2" fmla="*/ 26934 w 26981"/>
                  <a:gd name="connsiteY2" fmla="*/ 34112 h 55135"/>
                  <a:gd name="connsiteX3" fmla="*/ 21183 w 26981"/>
                  <a:gd name="connsiteY3" fmla="*/ 52703 h 55135"/>
                  <a:gd name="connsiteX4" fmla="*/ 680 w 26981"/>
                  <a:gd name="connsiteY4" fmla="*/ 44952 h 55135"/>
                  <a:gd name="connsiteX5" fmla="*/ 163 w 26981"/>
                  <a:gd name="connsiteY5" fmla="*/ 14449 h 55135"/>
                  <a:gd name="connsiteX6" fmla="*/ 8378 w 26981"/>
                  <a:gd name="connsiteY6" fmla="*/ 1054 h 5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1" h="55135">
                    <a:moveTo>
                      <a:pt x="8378" y="1054"/>
                    </a:moveTo>
                    <a:cubicBezTo>
                      <a:pt x="15664" y="-2268"/>
                      <a:pt x="25219" y="2626"/>
                      <a:pt x="26416" y="10627"/>
                    </a:cubicBezTo>
                    <a:cubicBezTo>
                      <a:pt x="27505" y="18396"/>
                      <a:pt x="26630" y="26289"/>
                      <a:pt x="26934" y="34112"/>
                    </a:cubicBezTo>
                    <a:cubicBezTo>
                      <a:pt x="27059" y="40577"/>
                      <a:pt x="27309" y="48667"/>
                      <a:pt x="21183" y="52703"/>
                    </a:cubicBezTo>
                    <a:cubicBezTo>
                      <a:pt x="14093" y="58186"/>
                      <a:pt x="2234" y="53882"/>
                      <a:pt x="680" y="44952"/>
                    </a:cubicBezTo>
                    <a:cubicBezTo>
                      <a:pt x="-534" y="34844"/>
                      <a:pt x="270" y="24611"/>
                      <a:pt x="163" y="14449"/>
                    </a:cubicBezTo>
                    <a:cubicBezTo>
                      <a:pt x="-70" y="8823"/>
                      <a:pt x="3020" y="3144"/>
                      <a:pt x="8378" y="1054"/>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5" name="任意形状 106">
                <a:extLst>
                  <a:ext uri="{FF2B5EF4-FFF2-40B4-BE49-F238E27FC236}">
                    <a16:creationId xmlns:a16="http://schemas.microsoft.com/office/drawing/2014/main" id="{D25929B9-9897-482C-88F2-5AB9EB7AAB8C}"/>
                  </a:ext>
                </a:extLst>
              </p:cNvPr>
              <p:cNvSpPr/>
              <p:nvPr/>
            </p:nvSpPr>
            <p:spPr>
              <a:xfrm>
                <a:off x="5202763" y="3860827"/>
                <a:ext cx="13059" cy="26695"/>
              </a:xfrm>
              <a:custGeom>
                <a:avLst/>
                <a:gdLst>
                  <a:gd name="connsiteX0" fmla="*/ 8223 w 26974"/>
                  <a:gd name="connsiteY0" fmla="*/ 1114 h 55139"/>
                  <a:gd name="connsiteX1" fmla="*/ 26386 w 26974"/>
                  <a:gd name="connsiteY1" fmla="*/ 10580 h 55139"/>
                  <a:gd name="connsiteX2" fmla="*/ 26922 w 26974"/>
                  <a:gd name="connsiteY2" fmla="*/ 34101 h 55139"/>
                  <a:gd name="connsiteX3" fmla="*/ 20993 w 26974"/>
                  <a:gd name="connsiteY3" fmla="*/ 52835 h 55139"/>
                  <a:gd name="connsiteX4" fmla="*/ 633 w 26974"/>
                  <a:gd name="connsiteY4" fmla="*/ 44834 h 55139"/>
                  <a:gd name="connsiteX5" fmla="*/ 169 w 26974"/>
                  <a:gd name="connsiteY5" fmla="*/ 14402 h 55139"/>
                  <a:gd name="connsiteX6" fmla="*/ 8223 w 26974"/>
                  <a:gd name="connsiteY6" fmla="*/ 1114 h 55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74" h="55139">
                    <a:moveTo>
                      <a:pt x="8223" y="1114"/>
                    </a:moveTo>
                    <a:cubicBezTo>
                      <a:pt x="15510" y="-2315"/>
                      <a:pt x="25154" y="2543"/>
                      <a:pt x="26386" y="10580"/>
                    </a:cubicBezTo>
                    <a:cubicBezTo>
                      <a:pt x="27512" y="18349"/>
                      <a:pt x="26619" y="26260"/>
                      <a:pt x="26922" y="34101"/>
                    </a:cubicBezTo>
                    <a:cubicBezTo>
                      <a:pt x="27083" y="40637"/>
                      <a:pt x="27261" y="48870"/>
                      <a:pt x="20993" y="52835"/>
                    </a:cubicBezTo>
                    <a:cubicBezTo>
                      <a:pt x="13796" y="58175"/>
                      <a:pt x="2169" y="53710"/>
                      <a:pt x="633" y="44834"/>
                    </a:cubicBezTo>
                    <a:cubicBezTo>
                      <a:pt x="-492" y="34744"/>
                      <a:pt x="240" y="24546"/>
                      <a:pt x="169" y="14402"/>
                    </a:cubicBezTo>
                    <a:cubicBezTo>
                      <a:pt x="-63" y="8847"/>
                      <a:pt x="3026" y="3293"/>
                      <a:pt x="8223" y="1114"/>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6" name="任意形状 107">
                <a:extLst>
                  <a:ext uri="{FF2B5EF4-FFF2-40B4-BE49-F238E27FC236}">
                    <a16:creationId xmlns:a16="http://schemas.microsoft.com/office/drawing/2014/main" id="{A42DBB67-0997-4E66-8FC6-9CBA8A2C49AB}"/>
                  </a:ext>
                </a:extLst>
              </p:cNvPr>
              <p:cNvSpPr/>
              <p:nvPr/>
            </p:nvSpPr>
            <p:spPr>
              <a:xfrm>
                <a:off x="5230500" y="3860823"/>
                <a:ext cx="13038" cy="26718"/>
              </a:xfrm>
              <a:custGeom>
                <a:avLst/>
                <a:gdLst>
                  <a:gd name="connsiteX0" fmla="*/ 8244 w 26930"/>
                  <a:gd name="connsiteY0" fmla="*/ 1106 h 55185"/>
                  <a:gd name="connsiteX1" fmla="*/ 26603 w 26930"/>
                  <a:gd name="connsiteY1" fmla="*/ 12000 h 55185"/>
                  <a:gd name="connsiteX2" fmla="*/ 26782 w 26930"/>
                  <a:gd name="connsiteY2" fmla="*/ 41289 h 55185"/>
                  <a:gd name="connsiteX3" fmla="*/ 16156 w 26930"/>
                  <a:gd name="connsiteY3" fmla="*/ 54862 h 55185"/>
                  <a:gd name="connsiteX4" fmla="*/ 314 w 26930"/>
                  <a:gd name="connsiteY4" fmla="*/ 43004 h 55185"/>
                  <a:gd name="connsiteX5" fmla="*/ 118 w 26930"/>
                  <a:gd name="connsiteY5" fmla="*/ 14536 h 55185"/>
                  <a:gd name="connsiteX6" fmla="*/ 8244 w 26930"/>
                  <a:gd name="connsiteY6" fmla="*/ 1106 h 5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30" h="55185">
                    <a:moveTo>
                      <a:pt x="8244" y="1106"/>
                    </a:moveTo>
                    <a:cubicBezTo>
                      <a:pt x="16048" y="-2556"/>
                      <a:pt x="26175" y="3338"/>
                      <a:pt x="26603" y="12000"/>
                    </a:cubicBezTo>
                    <a:cubicBezTo>
                      <a:pt x="27175" y="21733"/>
                      <a:pt x="26835" y="31538"/>
                      <a:pt x="26782" y="41289"/>
                    </a:cubicBezTo>
                    <a:cubicBezTo>
                      <a:pt x="26889" y="47576"/>
                      <a:pt x="22514" y="53791"/>
                      <a:pt x="16156" y="54862"/>
                    </a:cubicBezTo>
                    <a:cubicBezTo>
                      <a:pt x="8726" y="56666"/>
                      <a:pt x="636" y="50683"/>
                      <a:pt x="314" y="43004"/>
                    </a:cubicBezTo>
                    <a:cubicBezTo>
                      <a:pt x="-221" y="33538"/>
                      <a:pt x="82" y="24019"/>
                      <a:pt x="118" y="14536"/>
                    </a:cubicBezTo>
                    <a:cubicBezTo>
                      <a:pt x="-132" y="8910"/>
                      <a:pt x="2975" y="3284"/>
                      <a:pt x="8244" y="110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5" name="组合 4">
            <a:extLst>
              <a:ext uri="{FF2B5EF4-FFF2-40B4-BE49-F238E27FC236}">
                <a16:creationId xmlns:a16="http://schemas.microsoft.com/office/drawing/2014/main" id="{723F0AF2-F631-4030-90DF-E1A2C2BEF57B}"/>
              </a:ext>
            </a:extLst>
          </p:cNvPr>
          <p:cNvGrpSpPr/>
          <p:nvPr/>
        </p:nvGrpSpPr>
        <p:grpSpPr>
          <a:xfrm>
            <a:off x="5845737" y="4501224"/>
            <a:ext cx="500527" cy="424078"/>
            <a:chOff x="6849965" y="3498193"/>
            <a:chExt cx="500527" cy="424078"/>
          </a:xfrm>
        </p:grpSpPr>
        <p:sp>
          <p:nvSpPr>
            <p:cNvPr id="140" name="任意形状 129">
              <a:extLst>
                <a:ext uri="{FF2B5EF4-FFF2-40B4-BE49-F238E27FC236}">
                  <a16:creationId xmlns:a16="http://schemas.microsoft.com/office/drawing/2014/main" id="{971ABD8B-8691-4500-B5DD-E5F7C87A06B8}"/>
                </a:ext>
              </a:extLst>
            </p:cNvPr>
            <p:cNvSpPr/>
            <p:nvPr/>
          </p:nvSpPr>
          <p:spPr>
            <a:xfrm>
              <a:off x="6873454" y="3498193"/>
              <a:ext cx="95511" cy="86960"/>
            </a:xfrm>
            <a:custGeom>
              <a:avLst/>
              <a:gdLst>
                <a:gd name="connsiteX0" fmla="*/ 84567 w 174486"/>
                <a:gd name="connsiteY0" fmla="*/ 11041 h 158865"/>
                <a:gd name="connsiteX1" fmla="*/ 136181 w 174486"/>
                <a:gd name="connsiteY1" fmla="*/ 2951 h 158865"/>
                <a:gd name="connsiteX2" fmla="*/ 173525 w 174486"/>
                <a:gd name="connsiteY2" fmla="*/ 46224 h 158865"/>
                <a:gd name="connsiteX3" fmla="*/ 154987 w 174486"/>
                <a:gd name="connsiteY3" fmla="*/ 99195 h 158865"/>
                <a:gd name="connsiteX4" fmla="*/ 156630 w 174486"/>
                <a:gd name="connsiteY4" fmla="*/ 129860 h 158865"/>
                <a:gd name="connsiteX5" fmla="*/ 117750 w 174486"/>
                <a:gd name="connsiteY5" fmla="*/ 158828 h 158865"/>
                <a:gd name="connsiteX6" fmla="*/ 84424 w 174486"/>
                <a:gd name="connsiteY6" fmla="*/ 144397 h 158865"/>
                <a:gd name="connsiteX7" fmla="*/ 28578 w 174486"/>
                <a:gd name="connsiteY7" fmla="*/ 144308 h 158865"/>
                <a:gd name="connsiteX8" fmla="*/ 3771 w 174486"/>
                <a:gd name="connsiteY8" fmla="*/ 75139 h 158865"/>
                <a:gd name="connsiteX9" fmla="*/ 64225 w 174486"/>
                <a:gd name="connsiteY9" fmla="*/ 39331 h 158865"/>
                <a:gd name="connsiteX10" fmla="*/ 84567 w 174486"/>
                <a:gd name="connsiteY10" fmla="*/ 11041 h 158865"/>
                <a:gd name="connsiteX11" fmla="*/ 111374 w 174486"/>
                <a:gd name="connsiteY11" fmla="*/ 27543 h 158865"/>
                <a:gd name="connsiteX12" fmla="*/ 91050 w 174486"/>
                <a:gd name="connsiteY12" fmla="*/ 44420 h 158865"/>
                <a:gd name="connsiteX13" fmla="*/ 87693 w 174486"/>
                <a:gd name="connsiteY13" fmla="*/ 60922 h 158865"/>
                <a:gd name="connsiteX14" fmla="*/ 70244 w 174486"/>
                <a:gd name="connsiteY14" fmla="*/ 68924 h 158865"/>
                <a:gd name="connsiteX15" fmla="*/ 42687 w 174486"/>
                <a:gd name="connsiteY15" fmla="*/ 69227 h 158865"/>
                <a:gd name="connsiteX16" fmla="*/ 29614 w 174486"/>
                <a:gd name="connsiteY16" fmla="*/ 107732 h 158865"/>
                <a:gd name="connsiteX17" fmla="*/ 68619 w 174486"/>
                <a:gd name="connsiteY17" fmla="*/ 122144 h 158865"/>
                <a:gd name="connsiteX18" fmla="*/ 92622 w 174486"/>
                <a:gd name="connsiteY18" fmla="*/ 110679 h 158865"/>
                <a:gd name="connsiteX19" fmla="*/ 110035 w 174486"/>
                <a:gd name="connsiteY19" fmla="*/ 130681 h 158865"/>
                <a:gd name="connsiteX20" fmla="*/ 131770 w 174486"/>
                <a:gd name="connsiteY20" fmla="*/ 117626 h 158865"/>
                <a:gd name="connsiteX21" fmla="*/ 122179 w 174486"/>
                <a:gd name="connsiteY21" fmla="*/ 94427 h 158865"/>
                <a:gd name="connsiteX22" fmla="*/ 134413 w 174486"/>
                <a:gd name="connsiteY22" fmla="*/ 80621 h 158865"/>
                <a:gd name="connsiteX23" fmla="*/ 144396 w 174486"/>
                <a:gd name="connsiteY23" fmla="*/ 42920 h 158865"/>
                <a:gd name="connsiteX24" fmla="*/ 111374 w 174486"/>
                <a:gd name="connsiteY24" fmla="*/ 27543 h 15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4486" h="158865">
                  <a:moveTo>
                    <a:pt x="84567" y="11041"/>
                  </a:moveTo>
                  <a:cubicBezTo>
                    <a:pt x="99087" y="111"/>
                    <a:pt x="119018" y="-2943"/>
                    <a:pt x="136181" y="2951"/>
                  </a:cubicBezTo>
                  <a:cubicBezTo>
                    <a:pt x="155219" y="9220"/>
                    <a:pt x="170149" y="26418"/>
                    <a:pt x="173525" y="46224"/>
                  </a:cubicBezTo>
                  <a:cubicBezTo>
                    <a:pt x="177329" y="65637"/>
                    <a:pt x="169578" y="86086"/>
                    <a:pt x="154987" y="99195"/>
                  </a:cubicBezTo>
                  <a:cubicBezTo>
                    <a:pt x="158719" y="108911"/>
                    <a:pt x="160077" y="119841"/>
                    <a:pt x="156630" y="129860"/>
                  </a:cubicBezTo>
                  <a:cubicBezTo>
                    <a:pt x="151594" y="146522"/>
                    <a:pt x="135163" y="158756"/>
                    <a:pt x="117750" y="158828"/>
                  </a:cubicBezTo>
                  <a:cubicBezTo>
                    <a:pt x="105123" y="159399"/>
                    <a:pt x="92961" y="153541"/>
                    <a:pt x="84424" y="144397"/>
                  </a:cubicBezTo>
                  <a:cubicBezTo>
                    <a:pt x="67315" y="153720"/>
                    <a:pt x="45545" y="154166"/>
                    <a:pt x="28578" y="144308"/>
                  </a:cubicBezTo>
                  <a:cubicBezTo>
                    <a:pt x="4789" y="131396"/>
                    <a:pt x="-6426" y="100231"/>
                    <a:pt x="3771" y="75139"/>
                  </a:cubicBezTo>
                  <a:cubicBezTo>
                    <a:pt x="12505" y="51011"/>
                    <a:pt x="38972" y="35902"/>
                    <a:pt x="64225" y="39331"/>
                  </a:cubicBezTo>
                  <a:cubicBezTo>
                    <a:pt x="68244" y="28258"/>
                    <a:pt x="74959" y="18006"/>
                    <a:pt x="84567" y="11041"/>
                  </a:cubicBezTo>
                  <a:moveTo>
                    <a:pt x="111374" y="27543"/>
                  </a:moveTo>
                  <a:cubicBezTo>
                    <a:pt x="102462" y="29579"/>
                    <a:pt x="94729" y="36044"/>
                    <a:pt x="91050" y="44420"/>
                  </a:cubicBezTo>
                  <a:cubicBezTo>
                    <a:pt x="88746" y="49635"/>
                    <a:pt x="89032" y="55458"/>
                    <a:pt x="87693" y="60922"/>
                  </a:cubicBezTo>
                  <a:cubicBezTo>
                    <a:pt x="85639" y="67941"/>
                    <a:pt x="76941" y="71942"/>
                    <a:pt x="70244" y="68924"/>
                  </a:cubicBezTo>
                  <a:cubicBezTo>
                    <a:pt x="61475" y="65334"/>
                    <a:pt x="51188" y="64423"/>
                    <a:pt x="42687" y="69227"/>
                  </a:cubicBezTo>
                  <a:cubicBezTo>
                    <a:pt x="28971" y="75924"/>
                    <a:pt x="22881" y="94052"/>
                    <a:pt x="29614" y="107732"/>
                  </a:cubicBezTo>
                  <a:cubicBezTo>
                    <a:pt x="35883" y="122109"/>
                    <a:pt x="54474" y="128985"/>
                    <a:pt x="68619" y="122144"/>
                  </a:cubicBezTo>
                  <a:cubicBezTo>
                    <a:pt x="76941" y="118823"/>
                    <a:pt x="82228" y="107107"/>
                    <a:pt x="92622" y="110679"/>
                  </a:cubicBezTo>
                  <a:cubicBezTo>
                    <a:pt x="102802" y="113108"/>
                    <a:pt x="100784" y="127091"/>
                    <a:pt x="110035" y="130681"/>
                  </a:cubicBezTo>
                  <a:cubicBezTo>
                    <a:pt x="119304" y="135646"/>
                    <a:pt x="131823" y="128109"/>
                    <a:pt x="131770" y="117626"/>
                  </a:cubicBezTo>
                  <a:cubicBezTo>
                    <a:pt x="133020" y="108196"/>
                    <a:pt x="120929" y="103785"/>
                    <a:pt x="122179" y="94427"/>
                  </a:cubicBezTo>
                  <a:cubicBezTo>
                    <a:pt x="122340" y="87265"/>
                    <a:pt x="129126" y="83836"/>
                    <a:pt x="134413" y="80621"/>
                  </a:cubicBezTo>
                  <a:cubicBezTo>
                    <a:pt x="146897" y="73174"/>
                    <a:pt x="151183" y="55600"/>
                    <a:pt x="144396" y="42920"/>
                  </a:cubicBezTo>
                  <a:cubicBezTo>
                    <a:pt x="138610" y="31026"/>
                    <a:pt x="124215" y="24346"/>
                    <a:pt x="111374" y="27543"/>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1" name="任意形状 130">
              <a:extLst>
                <a:ext uri="{FF2B5EF4-FFF2-40B4-BE49-F238E27FC236}">
                  <a16:creationId xmlns:a16="http://schemas.microsoft.com/office/drawing/2014/main" id="{0B5EFDB6-9F2E-443A-B27C-C6E20F1816E7}"/>
                </a:ext>
              </a:extLst>
            </p:cNvPr>
            <p:cNvSpPr/>
            <p:nvPr/>
          </p:nvSpPr>
          <p:spPr>
            <a:xfrm>
              <a:off x="7226097" y="3500068"/>
              <a:ext cx="100871" cy="85174"/>
            </a:xfrm>
            <a:custGeom>
              <a:avLst/>
              <a:gdLst>
                <a:gd name="connsiteX0" fmla="*/ 80217 w 184279"/>
                <a:gd name="connsiteY0" fmla="*/ 4650 h 155603"/>
                <a:gd name="connsiteX1" fmla="*/ 129848 w 184279"/>
                <a:gd name="connsiteY1" fmla="*/ 13187 h 155603"/>
                <a:gd name="connsiteX2" fmla="*/ 141546 w 184279"/>
                <a:gd name="connsiteY2" fmla="*/ 44405 h 155603"/>
                <a:gd name="connsiteX3" fmla="*/ 181033 w 184279"/>
                <a:gd name="connsiteY3" fmla="*/ 80428 h 155603"/>
                <a:gd name="connsiteX4" fmla="*/ 166121 w 184279"/>
                <a:gd name="connsiteY4" fmla="*/ 140632 h 155603"/>
                <a:gd name="connsiteX5" fmla="*/ 111292 w 184279"/>
                <a:gd name="connsiteY5" fmla="*/ 153044 h 155603"/>
                <a:gd name="connsiteX6" fmla="*/ 83682 w 184279"/>
                <a:gd name="connsiteY6" fmla="*/ 134363 h 155603"/>
                <a:gd name="connsiteX7" fmla="*/ 34836 w 184279"/>
                <a:gd name="connsiteY7" fmla="*/ 137006 h 155603"/>
                <a:gd name="connsiteX8" fmla="*/ 82 w 184279"/>
                <a:gd name="connsiteY8" fmla="*/ 87357 h 155603"/>
                <a:gd name="connsiteX9" fmla="*/ 30229 w 184279"/>
                <a:gd name="connsiteY9" fmla="*/ 35065 h 155603"/>
                <a:gd name="connsiteX10" fmla="*/ 59321 w 184279"/>
                <a:gd name="connsiteY10" fmla="*/ 28457 h 155603"/>
                <a:gd name="connsiteX11" fmla="*/ 80217 w 184279"/>
                <a:gd name="connsiteY11" fmla="*/ 4650 h 155603"/>
                <a:gd name="connsiteX12" fmla="*/ 94058 w 184279"/>
                <a:gd name="connsiteY12" fmla="*/ 27760 h 155603"/>
                <a:gd name="connsiteX13" fmla="*/ 83967 w 184279"/>
                <a:gd name="connsiteY13" fmla="*/ 44691 h 155603"/>
                <a:gd name="connsiteX14" fmla="*/ 70091 w 184279"/>
                <a:gd name="connsiteY14" fmla="*/ 57675 h 155603"/>
                <a:gd name="connsiteX15" fmla="*/ 48267 w 184279"/>
                <a:gd name="connsiteY15" fmla="*/ 56568 h 155603"/>
                <a:gd name="connsiteX16" fmla="*/ 26960 w 184279"/>
                <a:gd name="connsiteY16" fmla="*/ 87411 h 155603"/>
                <a:gd name="connsiteX17" fmla="*/ 55750 w 184279"/>
                <a:gd name="connsiteY17" fmla="*/ 114450 h 155603"/>
                <a:gd name="connsiteX18" fmla="*/ 78556 w 184279"/>
                <a:gd name="connsiteY18" fmla="*/ 104752 h 155603"/>
                <a:gd name="connsiteX19" fmla="*/ 99326 w 184279"/>
                <a:gd name="connsiteY19" fmla="*/ 108092 h 155603"/>
                <a:gd name="connsiteX20" fmla="*/ 116668 w 184279"/>
                <a:gd name="connsiteY20" fmla="*/ 126505 h 155603"/>
                <a:gd name="connsiteX21" fmla="*/ 154816 w 184279"/>
                <a:gd name="connsiteY21" fmla="*/ 111431 h 155603"/>
                <a:gd name="connsiteX22" fmla="*/ 142653 w 184279"/>
                <a:gd name="connsiteY22" fmla="*/ 73713 h 155603"/>
                <a:gd name="connsiteX23" fmla="*/ 121776 w 184279"/>
                <a:gd name="connsiteY23" fmla="*/ 69408 h 155603"/>
                <a:gd name="connsiteX24" fmla="*/ 111114 w 184279"/>
                <a:gd name="connsiteY24" fmla="*/ 53585 h 155603"/>
                <a:gd name="connsiteX25" fmla="*/ 113971 w 184279"/>
                <a:gd name="connsiteY25" fmla="*/ 38101 h 155603"/>
                <a:gd name="connsiteX26" fmla="*/ 94058 w 184279"/>
                <a:gd name="connsiteY26" fmla="*/ 27760 h 15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4279" h="155603">
                  <a:moveTo>
                    <a:pt x="80217" y="4650"/>
                  </a:moveTo>
                  <a:cubicBezTo>
                    <a:pt x="96219" y="-4029"/>
                    <a:pt x="117614" y="-207"/>
                    <a:pt x="129848" y="13187"/>
                  </a:cubicBezTo>
                  <a:cubicBezTo>
                    <a:pt x="137921" y="21438"/>
                    <a:pt x="141546" y="33029"/>
                    <a:pt x="141546" y="44405"/>
                  </a:cubicBezTo>
                  <a:cubicBezTo>
                    <a:pt x="159495" y="49192"/>
                    <a:pt x="174961" y="62747"/>
                    <a:pt x="181033" y="80428"/>
                  </a:cubicBezTo>
                  <a:cubicBezTo>
                    <a:pt x="188659" y="101109"/>
                    <a:pt x="182515" y="125898"/>
                    <a:pt x="166121" y="140632"/>
                  </a:cubicBezTo>
                  <a:cubicBezTo>
                    <a:pt x="151779" y="154151"/>
                    <a:pt x="130080" y="159116"/>
                    <a:pt x="111292" y="153044"/>
                  </a:cubicBezTo>
                  <a:cubicBezTo>
                    <a:pt x="100434" y="149811"/>
                    <a:pt x="91075" y="142846"/>
                    <a:pt x="83682" y="134363"/>
                  </a:cubicBezTo>
                  <a:cubicBezTo>
                    <a:pt x="68751" y="142167"/>
                    <a:pt x="50463" y="143721"/>
                    <a:pt x="34836" y="137006"/>
                  </a:cubicBezTo>
                  <a:cubicBezTo>
                    <a:pt x="14977" y="128969"/>
                    <a:pt x="707" y="108842"/>
                    <a:pt x="82" y="87357"/>
                  </a:cubicBezTo>
                  <a:cubicBezTo>
                    <a:pt x="-1133" y="65997"/>
                    <a:pt x="11262" y="44816"/>
                    <a:pt x="30229" y="35065"/>
                  </a:cubicBezTo>
                  <a:cubicBezTo>
                    <a:pt x="39105" y="30189"/>
                    <a:pt x="49302" y="28546"/>
                    <a:pt x="59321" y="28457"/>
                  </a:cubicBezTo>
                  <a:cubicBezTo>
                    <a:pt x="63340" y="18456"/>
                    <a:pt x="70394" y="9454"/>
                    <a:pt x="80217" y="4650"/>
                  </a:cubicBezTo>
                  <a:moveTo>
                    <a:pt x="94058" y="27760"/>
                  </a:moveTo>
                  <a:cubicBezTo>
                    <a:pt x="86914" y="30082"/>
                    <a:pt x="83789" y="37690"/>
                    <a:pt x="83967" y="44691"/>
                  </a:cubicBezTo>
                  <a:cubicBezTo>
                    <a:pt x="84289" y="52013"/>
                    <a:pt x="77395" y="58603"/>
                    <a:pt x="70091" y="57675"/>
                  </a:cubicBezTo>
                  <a:cubicBezTo>
                    <a:pt x="62911" y="56532"/>
                    <a:pt x="55464" y="54156"/>
                    <a:pt x="48267" y="56568"/>
                  </a:cubicBezTo>
                  <a:cubicBezTo>
                    <a:pt x="35033" y="60104"/>
                    <a:pt x="25514" y="73748"/>
                    <a:pt x="26960" y="87411"/>
                  </a:cubicBezTo>
                  <a:cubicBezTo>
                    <a:pt x="27835" y="102037"/>
                    <a:pt x="41105" y="114485"/>
                    <a:pt x="55750" y="114450"/>
                  </a:cubicBezTo>
                  <a:cubicBezTo>
                    <a:pt x="64465" y="114968"/>
                    <a:pt x="72395" y="110539"/>
                    <a:pt x="78556" y="104752"/>
                  </a:cubicBezTo>
                  <a:cubicBezTo>
                    <a:pt x="84378" y="98662"/>
                    <a:pt x="95790" y="100359"/>
                    <a:pt x="99326" y="108092"/>
                  </a:cubicBezTo>
                  <a:cubicBezTo>
                    <a:pt x="102970" y="115861"/>
                    <a:pt x="108292" y="123379"/>
                    <a:pt x="116668" y="126505"/>
                  </a:cubicBezTo>
                  <a:cubicBezTo>
                    <a:pt x="130777" y="132827"/>
                    <a:pt x="148779" y="125594"/>
                    <a:pt x="154816" y="111431"/>
                  </a:cubicBezTo>
                  <a:cubicBezTo>
                    <a:pt x="161191" y="98144"/>
                    <a:pt x="155548" y="80785"/>
                    <a:pt x="142653" y="73713"/>
                  </a:cubicBezTo>
                  <a:cubicBezTo>
                    <a:pt x="136438" y="69658"/>
                    <a:pt x="128830" y="70051"/>
                    <a:pt x="121776" y="69408"/>
                  </a:cubicBezTo>
                  <a:cubicBezTo>
                    <a:pt x="114382" y="68998"/>
                    <a:pt x="108828" y="60568"/>
                    <a:pt x="111114" y="53585"/>
                  </a:cubicBezTo>
                  <a:cubicBezTo>
                    <a:pt x="112560" y="48567"/>
                    <a:pt x="115668" y="43477"/>
                    <a:pt x="113971" y="38101"/>
                  </a:cubicBezTo>
                  <a:cubicBezTo>
                    <a:pt x="111953" y="29707"/>
                    <a:pt x="102095" y="24546"/>
                    <a:pt x="94058" y="27760"/>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2" name="任意形状 131">
              <a:extLst>
                <a:ext uri="{FF2B5EF4-FFF2-40B4-BE49-F238E27FC236}">
                  <a16:creationId xmlns:a16="http://schemas.microsoft.com/office/drawing/2014/main" id="{27F5656E-3090-4BC1-89D5-8B47E3758E37}"/>
                </a:ext>
              </a:extLst>
            </p:cNvPr>
            <p:cNvSpPr/>
            <p:nvPr/>
          </p:nvSpPr>
          <p:spPr>
            <a:xfrm>
              <a:off x="7077863" y="3512415"/>
              <a:ext cx="80559" cy="62893"/>
            </a:xfrm>
            <a:custGeom>
              <a:avLst/>
              <a:gdLst>
                <a:gd name="connsiteX0" fmla="*/ 40394 w 147172"/>
                <a:gd name="connsiteY0" fmla="*/ 30708 h 114897"/>
                <a:gd name="connsiteX1" fmla="*/ 85453 w 147172"/>
                <a:gd name="connsiteY1" fmla="*/ 330 h 114897"/>
                <a:gd name="connsiteX2" fmla="*/ 144139 w 147172"/>
                <a:gd name="connsiteY2" fmla="*/ 38281 h 114897"/>
                <a:gd name="connsiteX3" fmla="*/ 124155 w 147172"/>
                <a:gd name="connsiteY3" fmla="*/ 101682 h 114897"/>
                <a:gd name="connsiteX4" fmla="*/ 66469 w 147172"/>
                <a:gd name="connsiteY4" fmla="*/ 107468 h 114897"/>
                <a:gd name="connsiteX5" fmla="*/ 31518 w 147172"/>
                <a:gd name="connsiteY5" fmla="*/ 113594 h 114897"/>
                <a:gd name="connsiteX6" fmla="*/ 1193 w 147172"/>
                <a:gd name="connsiteY6" fmla="*/ 82697 h 114897"/>
                <a:gd name="connsiteX7" fmla="*/ 16891 w 147172"/>
                <a:gd name="connsiteY7" fmla="*/ 39227 h 114897"/>
                <a:gd name="connsiteX8" fmla="*/ 40394 w 147172"/>
                <a:gd name="connsiteY8" fmla="*/ 30708 h 114897"/>
                <a:gd name="connsiteX9" fmla="*/ 84221 w 147172"/>
                <a:gd name="connsiteY9" fmla="*/ 27619 h 114897"/>
                <a:gd name="connsiteX10" fmla="*/ 65504 w 147172"/>
                <a:gd name="connsiteY10" fmla="*/ 41281 h 114897"/>
                <a:gd name="connsiteX11" fmla="*/ 56164 w 147172"/>
                <a:gd name="connsiteY11" fmla="*/ 56801 h 114897"/>
                <a:gd name="connsiteX12" fmla="*/ 36322 w 147172"/>
                <a:gd name="connsiteY12" fmla="*/ 58855 h 114897"/>
                <a:gd name="connsiteX13" fmla="*/ 28125 w 147172"/>
                <a:gd name="connsiteY13" fmla="*/ 79339 h 114897"/>
                <a:gd name="connsiteX14" fmla="*/ 49556 w 147172"/>
                <a:gd name="connsiteY14" fmla="*/ 85983 h 114897"/>
                <a:gd name="connsiteX15" fmla="*/ 65951 w 147172"/>
                <a:gd name="connsiteY15" fmla="*/ 77143 h 114897"/>
                <a:gd name="connsiteX16" fmla="*/ 88882 w 147172"/>
                <a:gd name="connsiteY16" fmla="*/ 85822 h 114897"/>
                <a:gd name="connsiteX17" fmla="*/ 120190 w 147172"/>
                <a:gd name="connsiteY17" fmla="*/ 54211 h 114897"/>
                <a:gd name="connsiteX18" fmla="*/ 84221 w 147172"/>
                <a:gd name="connsiteY18" fmla="*/ 27619 h 11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7172" h="114897">
                  <a:moveTo>
                    <a:pt x="40394" y="30708"/>
                  </a:moveTo>
                  <a:cubicBezTo>
                    <a:pt x="49360" y="14063"/>
                    <a:pt x="66415" y="1830"/>
                    <a:pt x="85453" y="330"/>
                  </a:cubicBezTo>
                  <a:cubicBezTo>
                    <a:pt x="110707" y="-2582"/>
                    <a:pt x="136406" y="14099"/>
                    <a:pt x="144139" y="38281"/>
                  </a:cubicBezTo>
                  <a:cubicBezTo>
                    <a:pt x="152230" y="60855"/>
                    <a:pt x="143657" y="87787"/>
                    <a:pt x="124155" y="101682"/>
                  </a:cubicBezTo>
                  <a:cubicBezTo>
                    <a:pt x="107849" y="114112"/>
                    <a:pt x="84971" y="115951"/>
                    <a:pt x="66469" y="107468"/>
                  </a:cubicBezTo>
                  <a:cubicBezTo>
                    <a:pt x="56182" y="114004"/>
                    <a:pt x="43412" y="116737"/>
                    <a:pt x="31518" y="113594"/>
                  </a:cubicBezTo>
                  <a:cubicBezTo>
                    <a:pt x="16588" y="110165"/>
                    <a:pt x="4497" y="97574"/>
                    <a:pt x="1193" y="82697"/>
                  </a:cubicBezTo>
                  <a:cubicBezTo>
                    <a:pt x="-2825" y="66766"/>
                    <a:pt x="3532" y="48853"/>
                    <a:pt x="16891" y="39227"/>
                  </a:cubicBezTo>
                  <a:cubicBezTo>
                    <a:pt x="23624" y="33977"/>
                    <a:pt x="32036" y="31691"/>
                    <a:pt x="40394" y="30708"/>
                  </a:cubicBezTo>
                  <a:moveTo>
                    <a:pt x="84221" y="27619"/>
                  </a:moveTo>
                  <a:cubicBezTo>
                    <a:pt x="76488" y="29369"/>
                    <a:pt x="69434" y="34334"/>
                    <a:pt x="65504" y="41281"/>
                  </a:cubicBezTo>
                  <a:cubicBezTo>
                    <a:pt x="62361" y="46407"/>
                    <a:pt x="61843" y="53604"/>
                    <a:pt x="56164" y="56801"/>
                  </a:cubicBezTo>
                  <a:cubicBezTo>
                    <a:pt x="50110" y="60641"/>
                    <a:pt x="42716" y="56337"/>
                    <a:pt x="36322" y="58855"/>
                  </a:cubicBezTo>
                  <a:cubicBezTo>
                    <a:pt x="28428" y="61766"/>
                    <a:pt x="24392" y="71785"/>
                    <a:pt x="28125" y="79339"/>
                  </a:cubicBezTo>
                  <a:cubicBezTo>
                    <a:pt x="31500" y="87269"/>
                    <a:pt x="42305" y="90841"/>
                    <a:pt x="49556" y="85983"/>
                  </a:cubicBezTo>
                  <a:cubicBezTo>
                    <a:pt x="54592" y="82358"/>
                    <a:pt x="58843" y="75964"/>
                    <a:pt x="65951" y="77143"/>
                  </a:cubicBezTo>
                  <a:cubicBezTo>
                    <a:pt x="73952" y="78982"/>
                    <a:pt x="80185" y="86126"/>
                    <a:pt x="88882" y="85822"/>
                  </a:cubicBezTo>
                  <a:cubicBezTo>
                    <a:pt x="106099" y="87519"/>
                    <a:pt x="122047" y="71410"/>
                    <a:pt x="120190" y="54211"/>
                  </a:cubicBezTo>
                  <a:cubicBezTo>
                    <a:pt x="119475" y="36798"/>
                    <a:pt x="101098" y="23172"/>
                    <a:pt x="84221" y="27619"/>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4" name="组合 3">
              <a:extLst>
                <a:ext uri="{FF2B5EF4-FFF2-40B4-BE49-F238E27FC236}">
                  <a16:creationId xmlns:a16="http://schemas.microsoft.com/office/drawing/2014/main" id="{D29718CE-59B3-40EE-9243-900E968248C1}"/>
                </a:ext>
              </a:extLst>
            </p:cNvPr>
            <p:cNvGrpSpPr/>
            <p:nvPr/>
          </p:nvGrpSpPr>
          <p:grpSpPr>
            <a:xfrm>
              <a:off x="6849965" y="3601903"/>
              <a:ext cx="500527" cy="320368"/>
              <a:chOff x="6849965" y="3601903"/>
              <a:chExt cx="500527" cy="320368"/>
            </a:xfrm>
            <a:solidFill>
              <a:schemeClr val="tx2">
                <a:lumMod val="75000"/>
                <a:lumOff val="25000"/>
              </a:schemeClr>
            </a:solidFill>
          </p:grpSpPr>
          <p:sp>
            <p:nvSpPr>
              <p:cNvPr id="143" name="任意形状 132">
                <a:extLst>
                  <a:ext uri="{FF2B5EF4-FFF2-40B4-BE49-F238E27FC236}">
                    <a16:creationId xmlns:a16="http://schemas.microsoft.com/office/drawing/2014/main" id="{DA9E3A20-3B72-46E8-873E-4B631F4DB794}"/>
                  </a:ext>
                </a:extLst>
              </p:cNvPr>
              <p:cNvSpPr/>
              <p:nvPr/>
            </p:nvSpPr>
            <p:spPr>
              <a:xfrm>
                <a:off x="6849965" y="3601903"/>
                <a:ext cx="312506" cy="320368"/>
              </a:xfrm>
              <a:custGeom>
                <a:avLst/>
                <a:gdLst>
                  <a:gd name="connsiteX0" fmla="*/ 199364 w 570910"/>
                  <a:gd name="connsiteY0" fmla="*/ 2617 h 585274"/>
                  <a:gd name="connsiteX1" fmla="*/ 228529 w 570910"/>
                  <a:gd name="connsiteY1" fmla="*/ 63 h 585274"/>
                  <a:gd name="connsiteX2" fmla="*/ 428536 w 570910"/>
                  <a:gd name="connsiteY2" fmla="*/ 63 h 585274"/>
                  <a:gd name="connsiteX3" fmla="*/ 457754 w 570910"/>
                  <a:gd name="connsiteY3" fmla="*/ 2760 h 585274"/>
                  <a:gd name="connsiteX4" fmla="*/ 484828 w 570910"/>
                  <a:gd name="connsiteY4" fmla="*/ 40622 h 585274"/>
                  <a:gd name="connsiteX5" fmla="*/ 484936 w 570910"/>
                  <a:gd name="connsiteY5" fmla="*/ 85913 h 585274"/>
                  <a:gd name="connsiteX6" fmla="*/ 551980 w 570910"/>
                  <a:gd name="connsiteY6" fmla="*/ 85842 h 585274"/>
                  <a:gd name="connsiteX7" fmla="*/ 566964 w 570910"/>
                  <a:gd name="connsiteY7" fmla="*/ 89949 h 585274"/>
                  <a:gd name="connsiteX8" fmla="*/ 570911 w 570910"/>
                  <a:gd name="connsiteY8" fmla="*/ 106737 h 585274"/>
                  <a:gd name="connsiteX9" fmla="*/ 570696 w 570910"/>
                  <a:gd name="connsiteY9" fmla="*/ 171138 h 585274"/>
                  <a:gd name="connsiteX10" fmla="*/ 558998 w 570910"/>
                  <a:gd name="connsiteY10" fmla="*/ 184068 h 585274"/>
                  <a:gd name="connsiteX11" fmla="*/ 523226 w 570910"/>
                  <a:gd name="connsiteY11" fmla="*/ 184461 h 585274"/>
                  <a:gd name="connsiteX12" fmla="*/ 504974 w 570910"/>
                  <a:gd name="connsiteY12" fmla="*/ 180371 h 585274"/>
                  <a:gd name="connsiteX13" fmla="*/ 500973 w 570910"/>
                  <a:gd name="connsiteY13" fmla="*/ 165655 h 585274"/>
                  <a:gd name="connsiteX14" fmla="*/ 501027 w 570910"/>
                  <a:gd name="connsiteY14" fmla="*/ 112827 h 585274"/>
                  <a:gd name="connsiteX15" fmla="*/ 484936 w 570910"/>
                  <a:gd name="connsiteY15" fmla="*/ 112827 h 585274"/>
                  <a:gd name="connsiteX16" fmla="*/ 484971 w 570910"/>
                  <a:gd name="connsiteY16" fmla="*/ 256863 h 585274"/>
                  <a:gd name="connsiteX17" fmla="*/ 498991 w 570910"/>
                  <a:gd name="connsiteY17" fmla="*/ 269597 h 585274"/>
                  <a:gd name="connsiteX18" fmla="*/ 499009 w 570910"/>
                  <a:gd name="connsiteY18" fmla="*/ 315442 h 585274"/>
                  <a:gd name="connsiteX19" fmla="*/ 484971 w 570910"/>
                  <a:gd name="connsiteY19" fmla="*/ 328336 h 585274"/>
                  <a:gd name="connsiteX20" fmla="*/ 484953 w 570910"/>
                  <a:gd name="connsiteY20" fmla="*/ 344303 h 585274"/>
                  <a:gd name="connsiteX21" fmla="*/ 516672 w 570910"/>
                  <a:gd name="connsiteY21" fmla="*/ 375949 h 585274"/>
                  <a:gd name="connsiteX22" fmla="*/ 526119 w 570910"/>
                  <a:gd name="connsiteY22" fmla="*/ 431510 h 585274"/>
                  <a:gd name="connsiteX23" fmla="*/ 528977 w 570910"/>
                  <a:gd name="connsiteY23" fmla="*/ 438279 h 585274"/>
                  <a:gd name="connsiteX24" fmla="*/ 551140 w 570910"/>
                  <a:gd name="connsiteY24" fmla="*/ 462871 h 585274"/>
                  <a:gd name="connsiteX25" fmla="*/ 556552 w 570910"/>
                  <a:gd name="connsiteY25" fmla="*/ 487070 h 585274"/>
                  <a:gd name="connsiteX26" fmla="*/ 556445 w 570910"/>
                  <a:gd name="connsiteY26" fmla="*/ 571063 h 585274"/>
                  <a:gd name="connsiteX27" fmla="*/ 543050 w 570910"/>
                  <a:gd name="connsiteY27" fmla="*/ 585047 h 585274"/>
                  <a:gd name="connsiteX28" fmla="*/ 501616 w 570910"/>
                  <a:gd name="connsiteY28" fmla="*/ 585136 h 585274"/>
                  <a:gd name="connsiteX29" fmla="*/ 487204 w 570910"/>
                  <a:gd name="connsiteY29" fmla="*/ 574599 h 585274"/>
                  <a:gd name="connsiteX30" fmla="*/ 486722 w 570910"/>
                  <a:gd name="connsiteY30" fmla="*/ 542292 h 585274"/>
                  <a:gd name="connsiteX31" fmla="*/ 370421 w 570910"/>
                  <a:gd name="connsiteY31" fmla="*/ 542292 h 585274"/>
                  <a:gd name="connsiteX32" fmla="*/ 370171 w 570910"/>
                  <a:gd name="connsiteY32" fmla="*/ 572938 h 585274"/>
                  <a:gd name="connsiteX33" fmla="*/ 357366 w 570910"/>
                  <a:gd name="connsiteY33" fmla="*/ 585011 h 585274"/>
                  <a:gd name="connsiteX34" fmla="*/ 314164 w 570910"/>
                  <a:gd name="connsiteY34" fmla="*/ 585047 h 585274"/>
                  <a:gd name="connsiteX35" fmla="*/ 300698 w 570910"/>
                  <a:gd name="connsiteY35" fmla="*/ 571206 h 585274"/>
                  <a:gd name="connsiteX36" fmla="*/ 300591 w 570910"/>
                  <a:gd name="connsiteY36" fmla="*/ 487017 h 585274"/>
                  <a:gd name="connsiteX37" fmla="*/ 306003 w 570910"/>
                  <a:gd name="connsiteY37" fmla="*/ 462817 h 585274"/>
                  <a:gd name="connsiteX38" fmla="*/ 329702 w 570910"/>
                  <a:gd name="connsiteY38" fmla="*/ 436260 h 585274"/>
                  <a:gd name="connsiteX39" fmla="*/ 340721 w 570910"/>
                  <a:gd name="connsiteY39" fmla="*/ 374717 h 585274"/>
                  <a:gd name="connsiteX40" fmla="*/ 375136 w 570910"/>
                  <a:gd name="connsiteY40" fmla="*/ 344124 h 585274"/>
                  <a:gd name="connsiteX41" fmla="*/ 400836 w 570910"/>
                  <a:gd name="connsiteY41" fmla="*/ 343588 h 585274"/>
                  <a:gd name="connsiteX42" fmla="*/ 400836 w 570910"/>
                  <a:gd name="connsiteY42" fmla="*/ 327497 h 585274"/>
                  <a:gd name="connsiteX43" fmla="*/ 255907 w 570910"/>
                  <a:gd name="connsiteY43" fmla="*/ 327479 h 585274"/>
                  <a:gd name="connsiteX44" fmla="*/ 255943 w 570910"/>
                  <a:gd name="connsiteY44" fmla="*/ 567491 h 585274"/>
                  <a:gd name="connsiteX45" fmla="*/ 251639 w 570910"/>
                  <a:gd name="connsiteY45" fmla="*/ 581511 h 585274"/>
                  <a:gd name="connsiteX46" fmla="*/ 233869 w 570910"/>
                  <a:gd name="connsiteY46" fmla="*/ 585226 h 585274"/>
                  <a:gd name="connsiteX47" fmla="*/ 198364 w 570910"/>
                  <a:gd name="connsiteY47" fmla="*/ 584940 h 585274"/>
                  <a:gd name="connsiteX48" fmla="*/ 186327 w 570910"/>
                  <a:gd name="connsiteY48" fmla="*/ 572992 h 585274"/>
                  <a:gd name="connsiteX49" fmla="*/ 186095 w 570910"/>
                  <a:gd name="connsiteY49" fmla="*/ 542292 h 585274"/>
                  <a:gd name="connsiteX50" fmla="*/ 69794 w 570910"/>
                  <a:gd name="connsiteY50" fmla="*/ 542292 h 585274"/>
                  <a:gd name="connsiteX51" fmla="*/ 69544 w 570910"/>
                  <a:gd name="connsiteY51" fmla="*/ 573010 h 585274"/>
                  <a:gd name="connsiteX52" fmla="*/ 58668 w 570910"/>
                  <a:gd name="connsiteY52" fmla="*/ 584797 h 585274"/>
                  <a:gd name="connsiteX53" fmla="*/ 10984 w 570910"/>
                  <a:gd name="connsiteY53" fmla="*/ 584761 h 585274"/>
                  <a:gd name="connsiteX54" fmla="*/ 0 w 570910"/>
                  <a:gd name="connsiteY54" fmla="*/ 573992 h 585274"/>
                  <a:gd name="connsiteX55" fmla="*/ 0 w 570910"/>
                  <a:gd name="connsiteY55" fmla="*/ 253577 h 585274"/>
                  <a:gd name="connsiteX56" fmla="*/ 41202 w 570910"/>
                  <a:gd name="connsiteY56" fmla="*/ 214822 h 585274"/>
                  <a:gd name="connsiteX57" fmla="*/ 171789 w 570910"/>
                  <a:gd name="connsiteY57" fmla="*/ 214733 h 585274"/>
                  <a:gd name="connsiteX58" fmla="*/ 171771 w 570910"/>
                  <a:gd name="connsiteY58" fmla="*/ 112720 h 585274"/>
                  <a:gd name="connsiteX59" fmla="*/ 155680 w 570910"/>
                  <a:gd name="connsiteY59" fmla="*/ 112702 h 585274"/>
                  <a:gd name="connsiteX60" fmla="*/ 155644 w 570910"/>
                  <a:gd name="connsiteY60" fmla="*/ 169495 h 585274"/>
                  <a:gd name="connsiteX61" fmla="*/ 144679 w 570910"/>
                  <a:gd name="connsiteY61" fmla="*/ 183943 h 585274"/>
                  <a:gd name="connsiteX62" fmla="*/ 116068 w 570910"/>
                  <a:gd name="connsiteY62" fmla="*/ 184390 h 585274"/>
                  <a:gd name="connsiteX63" fmla="*/ 94940 w 570910"/>
                  <a:gd name="connsiteY63" fmla="*/ 183497 h 585274"/>
                  <a:gd name="connsiteX64" fmla="*/ 85921 w 570910"/>
                  <a:gd name="connsiteY64" fmla="*/ 169477 h 585274"/>
                  <a:gd name="connsiteX65" fmla="*/ 85814 w 570910"/>
                  <a:gd name="connsiteY65" fmla="*/ 105040 h 585274"/>
                  <a:gd name="connsiteX66" fmla="*/ 90047 w 570910"/>
                  <a:gd name="connsiteY66" fmla="*/ 89664 h 585274"/>
                  <a:gd name="connsiteX67" fmla="*/ 105317 w 570910"/>
                  <a:gd name="connsiteY67" fmla="*/ 85842 h 585274"/>
                  <a:gd name="connsiteX68" fmla="*/ 171789 w 570910"/>
                  <a:gd name="connsiteY68" fmla="*/ 85913 h 585274"/>
                  <a:gd name="connsiteX69" fmla="*/ 171879 w 570910"/>
                  <a:gd name="connsiteY69" fmla="*/ 40693 h 585274"/>
                  <a:gd name="connsiteX70" fmla="*/ 199364 w 570910"/>
                  <a:gd name="connsiteY70" fmla="*/ 2617 h 585274"/>
                  <a:gd name="connsiteX71" fmla="*/ 198686 w 570910"/>
                  <a:gd name="connsiteY71" fmla="*/ 42372 h 585274"/>
                  <a:gd name="connsiteX72" fmla="*/ 198632 w 570910"/>
                  <a:gd name="connsiteY72" fmla="*/ 214733 h 585274"/>
                  <a:gd name="connsiteX73" fmla="*/ 233529 w 570910"/>
                  <a:gd name="connsiteY73" fmla="*/ 219698 h 585274"/>
                  <a:gd name="connsiteX74" fmla="*/ 256139 w 570910"/>
                  <a:gd name="connsiteY74" fmla="*/ 257738 h 585274"/>
                  <a:gd name="connsiteX75" fmla="*/ 458093 w 570910"/>
                  <a:gd name="connsiteY75" fmla="*/ 257720 h 585274"/>
                  <a:gd name="connsiteX76" fmla="*/ 458022 w 570910"/>
                  <a:gd name="connsiteY76" fmla="*/ 42336 h 585274"/>
                  <a:gd name="connsiteX77" fmla="*/ 442913 w 570910"/>
                  <a:gd name="connsiteY77" fmla="*/ 26941 h 585274"/>
                  <a:gd name="connsiteX78" fmla="*/ 224975 w 570910"/>
                  <a:gd name="connsiteY78" fmla="*/ 26834 h 585274"/>
                  <a:gd name="connsiteX79" fmla="*/ 211044 w 570910"/>
                  <a:gd name="connsiteY79" fmla="*/ 27245 h 585274"/>
                  <a:gd name="connsiteX80" fmla="*/ 198686 w 570910"/>
                  <a:gd name="connsiteY80" fmla="*/ 42372 h 585274"/>
                  <a:gd name="connsiteX81" fmla="*/ 112746 w 570910"/>
                  <a:gd name="connsiteY81" fmla="*/ 112702 h 585274"/>
                  <a:gd name="connsiteX82" fmla="*/ 112746 w 570910"/>
                  <a:gd name="connsiteY82" fmla="*/ 157476 h 585274"/>
                  <a:gd name="connsiteX83" fmla="*/ 128838 w 570910"/>
                  <a:gd name="connsiteY83" fmla="*/ 157476 h 585274"/>
                  <a:gd name="connsiteX84" fmla="*/ 128838 w 570910"/>
                  <a:gd name="connsiteY84" fmla="*/ 112720 h 585274"/>
                  <a:gd name="connsiteX85" fmla="*/ 112746 w 570910"/>
                  <a:gd name="connsiteY85" fmla="*/ 112702 h 585274"/>
                  <a:gd name="connsiteX86" fmla="*/ 527887 w 570910"/>
                  <a:gd name="connsiteY86" fmla="*/ 112720 h 585274"/>
                  <a:gd name="connsiteX87" fmla="*/ 527887 w 570910"/>
                  <a:gd name="connsiteY87" fmla="*/ 157476 h 585274"/>
                  <a:gd name="connsiteX88" fmla="*/ 543979 w 570910"/>
                  <a:gd name="connsiteY88" fmla="*/ 157476 h 585274"/>
                  <a:gd name="connsiteX89" fmla="*/ 543979 w 570910"/>
                  <a:gd name="connsiteY89" fmla="*/ 112702 h 585274"/>
                  <a:gd name="connsiteX90" fmla="*/ 527887 w 570910"/>
                  <a:gd name="connsiteY90" fmla="*/ 112720 h 585274"/>
                  <a:gd name="connsiteX91" fmla="*/ 26843 w 570910"/>
                  <a:gd name="connsiteY91" fmla="*/ 258292 h 585274"/>
                  <a:gd name="connsiteX92" fmla="*/ 26825 w 570910"/>
                  <a:gd name="connsiteY92" fmla="*/ 429903 h 585274"/>
                  <a:gd name="connsiteX93" fmla="*/ 27289 w 570910"/>
                  <a:gd name="connsiteY93" fmla="*/ 439725 h 585274"/>
                  <a:gd name="connsiteX94" fmla="*/ 30307 w 570910"/>
                  <a:gd name="connsiteY94" fmla="*/ 431921 h 585274"/>
                  <a:gd name="connsiteX95" fmla="*/ 39308 w 570910"/>
                  <a:gd name="connsiteY95" fmla="*/ 378003 h 585274"/>
                  <a:gd name="connsiteX96" fmla="*/ 63633 w 570910"/>
                  <a:gd name="connsiteY96" fmla="*/ 347160 h 585274"/>
                  <a:gd name="connsiteX97" fmla="*/ 87511 w 570910"/>
                  <a:gd name="connsiteY97" fmla="*/ 343535 h 585274"/>
                  <a:gd name="connsiteX98" fmla="*/ 176808 w 570910"/>
                  <a:gd name="connsiteY98" fmla="*/ 343677 h 585274"/>
                  <a:gd name="connsiteX99" fmla="*/ 216777 w 570910"/>
                  <a:gd name="connsiteY99" fmla="*/ 379039 h 585274"/>
                  <a:gd name="connsiteX100" fmla="*/ 225242 w 570910"/>
                  <a:gd name="connsiteY100" fmla="*/ 430117 h 585274"/>
                  <a:gd name="connsiteX101" fmla="*/ 228707 w 570910"/>
                  <a:gd name="connsiteY101" fmla="*/ 439618 h 585274"/>
                  <a:gd name="connsiteX102" fmla="*/ 229100 w 570910"/>
                  <a:gd name="connsiteY102" fmla="*/ 263882 h 585274"/>
                  <a:gd name="connsiteX103" fmla="*/ 225635 w 570910"/>
                  <a:gd name="connsiteY103" fmla="*/ 247290 h 585274"/>
                  <a:gd name="connsiteX104" fmla="*/ 212598 w 570910"/>
                  <a:gd name="connsiteY104" fmla="*/ 241665 h 585274"/>
                  <a:gd name="connsiteX105" fmla="*/ 53614 w 570910"/>
                  <a:gd name="connsiteY105" fmla="*/ 241629 h 585274"/>
                  <a:gd name="connsiteX106" fmla="*/ 37612 w 570910"/>
                  <a:gd name="connsiteY106" fmla="*/ 242343 h 585274"/>
                  <a:gd name="connsiteX107" fmla="*/ 26843 w 570910"/>
                  <a:gd name="connsiteY107" fmla="*/ 258292 h 585274"/>
                  <a:gd name="connsiteX108" fmla="*/ 255889 w 570910"/>
                  <a:gd name="connsiteY108" fmla="*/ 300708 h 585274"/>
                  <a:gd name="connsiteX109" fmla="*/ 472398 w 570910"/>
                  <a:gd name="connsiteY109" fmla="*/ 300708 h 585274"/>
                  <a:gd name="connsiteX110" fmla="*/ 472398 w 570910"/>
                  <a:gd name="connsiteY110" fmla="*/ 284527 h 585274"/>
                  <a:gd name="connsiteX111" fmla="*/ 255889 w 570910"/>
                  <a:gd name="connsiteY111" fmla="*/ 284509 h 585274"/>
                  <a:gd name="connsiteX112" fmla="*/ 255889 w 570910"/>
                  <a:gd name="connsiteY112" fmla="*/ 300708 h 585274"/>
                  <a:gd name="connsiteX113" fmla="*/ 427678 w 570910"/>
                  <a:gd name="connsiteY113" fmla="*/ 343570 h 585274"/>
                  <a:gd name="connsiteX114" fmla="*/ 458093 w 570910"/>
                  <a:gd name="connsiteY114" fmla="*/ 343570 h 585274"/>
                  <a:gd name="connsiteX115" fmla="*/ 458093 w 570910"/>
                  <a:gd name="connsiteY115" fmla="*/ 327497 h 585274"/>
                  <a:gd name="connsiteX116" fmla="*/ 427678 w 570910"/>
                  <a:gd name="connsiteY116" fmla="*/ 327497 h 585274"/>
                  <a:gd name="connsiteX117" fmla="*/ 427678 w 570910"/>
                  <a:gd name="connsiteY117" fmla="*/ 343570 h 585274"/>
                  <a:gd name="connsiteX118" fmla="*/ 70866 w 570910"/>
                  <a:gd name="connsiteY118" fmla="*/ 373985 h 585274"/>
                  <a:gd name="connsiteX119" fmla="*/ 64919 w 570910"/>
                  <a:gd name="connsiteY119" fmla="*/ 387004 h 585274"/>
                  <a:gd name="connsiteX120" fmla="*/ 57882 w 570910"/>
                  <a:gd name="connsiteY120" fmla="*/ 429527 h 585274"/>
                  <a:gd name="connsiteX121" fmla="*/ 197989 w 570910"/>
                  <a:gd name="connsiteY121" fmla="*/ 429527 h 585274"/>
                  <a:gd name="connsiteX122" fmla="*/ 190024 w 570910"/>
                  <a:gd name="connsiteY122" fmla="*/ 382397 h 585274"/>
                  <a:gd name="connsiteX123" fmla="*/ 174968 w 570910"/>
                  <a:gd name="connsiteY123" fmla="*/ 370538 h 585274"/>
                  <a:gd name="connsiteX124" fmla="*/ 85743 w 570910"/>
                  <a:gd name="connsiteY124" fmla="*/ 370431 h 585274"/>
                  <a:gd name="connsiteX125" fmla="*/ 70866 w 570910"/>
                  <a:gd name="connsiteY125" fmla="*/ 373985 h 585274"/>
                  <a:gd name="connsiteX126" fmla="*/ 366599 w 570910"/>
                  <a:gd name="connsiteY126" fmla="*/ 382022 h 585274"/>
                  <a:gd name="connsiteX127" fmla="*/ 358509 w 570910"/>
                  <a:gd name="connsiteY127" fmla="*/ 429563 h 585274"/>
                  <a:gd name="connsiteX128" fmla="*/ 498669 w 570910"/>
                  <a:gd name="connsiteY128" fmla="*/ 429527 h 585274"/>
                  <a:gd name="connsiteX129" fmla="*/ 490543 w 570910"/>
                  <a:gd name="connsiteY129" fmla="*/ 382022 h 585274"/>
                  <a:gd name="connsiteX130" fmla="*/ 475131 w 570910"/>
                  <a:gd name="connsiteY130" fmla="*/ 370502 h 585274"/>
                  <a:gd name="connsiteX131" fmla="*/ 382155 w 570910"/>
                  <a:gd name="connsiteY131" fmla="*/ 370502 h 585274"/>
                  <a:gd name="connsiteX132" fmla="*/ 366599 w 570910"/>
                  <a:gd name="connsiteY132" fmla="*/ 382022 h 585274"/>
                  <a:gd name="connsiteX133" fmla="*/ 30843 w 570910"/>
                  <a:gd name="connsiteY133" fmla="*/ 473301 h 585274"/>
                  <a:gd name="connsiteX134" fmla="*/ 26932 w 570910"/>
                  <a:gd name="connsiteY134" fmla="*/ 483427 h 585274"/>
                  <a:gd name="connsiteX135" fmla="*/ 26843 w 570910"/>
                  <a:gd name="connsiteY135" fmla="*/ 515377 h 585274"/>
                  <a:gd name="connsiteX136" fmla="*/ 229046 w 570910"/>
                  <a:gd name="connsiteY136" fmla="*/ 515377 h 585274"/>
                  <a:gd name="connsiteX137" fmla="*/ 229082 w 570910"/>
                  <a:gd name="connsiteY137" fmla="*/ 487053 h 585274"/>
                  <a:gd name="connsiteX138" fmla="*/ 225743 w 570910"/>
                  <a:gd name="connsiteY138" fmla="*/ 474122 h 585274"/>
                  <a:gd name="connsiteX139" fmla="*/ 208365 w 570910"/>
                  <a:gd name="connsiteY139" fmla="*/ 456352 h 585274"/>
                  <a:gd name="connsiteX140" fmla="*/ 47667 w 570910"/>
                  <a:gd name="connsiteY140" fmla="*/ 456299 h 585274"/>
                  <a:gd name="connsiteX141" fmla="*/ 30843 w 570910"/>
                  <a:gd name="connsiteY141" fmla="*/ 473301 h 585274"/>
                  <a:gd name="connsiteX142" fmla="*/ 331095 w 570910"/>
                  <a:gd name="connsiteY142" fmla="*/ 473729 h 585274"/>
                  <a:gd name="connsiteX143" fmla="*/ 327470 w 570910"/>
                  <a:gd name="connsiteY143" fmla="*/ 485249 h 585274"/>
                  <a:gd name="connsiteX144" fmla="*/ 327470 w 570910"/>
                  <a:gd name="connsiteY144" fmla="*/ 515377 h 585274"/>
                  <a:gd name="connsiteX145" fmla="*/ 529673 w 570910"/>
                  <a:gd name="connsiteY145" fmla="*/ 515377 h 585274"/>
                  <a:gd name="connsiteX146" fmla="*/ 529673 w 570910"/>
                  <a:gd name="connsiteY146" fmla="*/ 485356 h 585274"/>
                  <a:gd name="connsiteX147" fmla="*/ 525977 w 570910"/>
                  <a:gd name="connsiteY147" fmla="*/ 473640 h 585274"/>
                  <a:gd name="connsiteX148" fmla="*/ 508903 w 570910"/>
                  <a:gd name="connsiteY148" fmla="*/ 456317 h 585274"/>
                  <a:gd name="connsiteX149" fmla="*/ 348276 w 570910"/>
                  <a:gd name="connsiteY149" fmla="*/ 456317 h 585274"/>
                  <a:gd name="connsiteX150" fmla="*/ 331095 w 570910"/>
                  <a:gd name="connsiteY150" fmla="*/ 473729 h 585274"/>
                  <a:gd name="connsiteX151" fmla="*/ 26843 w 570910"/>
                  <a:gd name="connsiteY151" fmla="*/ 542292 h 585274"/>
                  <a:gd name="connsiteX152" fmla="*/ 26843 w 570910"/>
                  <a:gd name="connsiteY152" fmla="*/ 558365 h 585274"/>
                  <a:gd name="connsiteX153" fmla="*/ 42934 w 570910"/>
                  <a:gd name="connsiteY153" fmla="*/ 558365 h 585274"/>
                  <a:gd name="connsiteX154" fmla="*/ 42952 w 570910"/>
                  <a:gd name="connsiteY154" fmla="*/ 542292 h 585274"/>
                  <a:gd name="connsiteX155" fmla="*/ 26843 w 570910"/>
                  <a:gd name="connsiteY155" fmla="*/ 542292 h 585274"/>
                  <a:gd name="connsiteX156" fmla="*/ 212955 w 570910"/>
                  <a:gd name="connsiteY156" fmla="*/ 542292 h 585274"/>
                  <a:gd name="connsiteX157" fmla="*/ 212937 w 570910"/>
                  <a:gd name="connsiteY157" fmla="*/ 558365 h 585274"/>
                  <a:gd name="connsiteX158" fmla="*/ 229046 w 570910"/>
                  <a:gd name="connsiteY158" fmla="*/ 558365 h 585274"/>
                  <a:gd name="connsiteX159" fmla="*/ 229046 w 570910"/>
                  <a:gd name="connsiteY159" fmla="*/ 542292 h 585274"/>
                  <a:gd name="connsiteX160" fmla="*/ 212955 w 570910"/>
                  <a:gd name="connsiteY160" fmla="*/ 542292 h 585274"/>
                  <a:gd name="connsiteX161" fmla="*/ 327487 w 570910"/>
                  <a:gd name="connsiteY161" fmla="*/ 542256 h 585274"/>
                  <a:gd name="connsiteX162" fmla="*/ 327470 w 570910"/>
                  <a:gd name="connsiteY162" fmla="*/ 558347 h 585274"/>
                  <a:gd name="connsiteX163" fmla="*/ 343579 w 570910"/>
                  <a:gd name="connsiteY163" fmla="*/ 558365 h 585274"/>
                  <a:gd name="connsiteX164" fmla="*/ 343561 w 570910"/>
                  <a:gd name="connsiteY164" fmla="*/ 542292 h 585274"/>
                  <a:gd name="connsiteX165" fmla="*/ 327487 w 570910"/>
                  <a:gd name="connsiteY165" fmla="*/ 542256 h 585274"/>
                  <a:gd name="connsiteX166" fmla="*/ 513564 w 570910"/>
                  <a:gd name="connsiteY166" fmla="*/ 542292 h 585274"/>
                  <a:gd name="connsiteX167" fmla="*/ 513564 w 570910"/>
                  <a:gd name="connsiteY167" fmla="*/ 558365 h 585274"/>
                  <a:gd name="connsiteX168" fmla="*/ 529673 w 570910"/>
                  <a:gd name="connsiteY168" fmla="*/ 558347 h 585274"/>
                  <a:gd name="connsiteX169" fmla="*/ 529673 w 570910"/>
                  <a:gd name="connsiteY169" fmla="*/ 542292 h 585274"/>
                  <a:gd name="connsiteX170" fmla="*/ 513564 w 570910"/>
                  <a:gd name="connsiteY170" fmla="*/ 542292 h 5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570910" h="585274">
                    <a:moveTo>
                      <a:pt x="199364" y="2617"/>
                    </a:moveTo>
                    <a:cubicBezTo>
                      <a:pt x="208687" y="-901"/>
                      <a:pt x="218795" y="206"/>
                      <a:pt x="228529" y="63"/>
                    </a:cubicBezTo>
                    <a:cubicBezTo>
                      <a:pt x="295198" y="81"/>
                      <a:pt x="361867" y="81"/>
                      <a:pt x="428536" y="63"/>
                    </a:cubicBezTo>
                    <a:cubicBezTo>
                      <a:pt x="438305" y="170"/>
                      <a:pt x="448449" y="-883"/>
                      <a:pt x="457754" y="2760"/>
                    </a:cubicBezTo>
                    <a:cubicBezTo>
                      <a:pt x="473273" y="8475"/>
                      <a:pt x="484561" y="24030"/>
                      <a:pt x="484828" y="40622"/>
                    </a:cubicBezTo>
                    <a:cubicBezTo>
                      <a:pt x="485168" y="55713"/>
                      <a:pt x="484811" y="70822"/>
                      <a:pt x="484936" y="85913"/>
                    </a:cubicBezTo>
                    <a:cubicBezTo>
                      <a:pt x="507278" y="85895"/>
                      <a:pt x="529638" y="85985"/>
                      <a:pt x="551980" y="85842"/>
                    </a:cubicBezTo>
                    <a:cubicBezTo>
                      <a:pt x="557141" y="85895"/>
                      <a:pt x="563178" y="85770"/>
                      <a:pt x="566964" y="89949"/>
                    </a:cubicBezTo>
                    <a:cubicBezTo>
                      <a:pt x="571482" y="94289"/>
                      <a:pt x="570768" y="101040"/>
                      <a:pt x="570911" y="106737"/>
                    </a:cubicBezTo>
                    <a:cubicBezTo>
                      <a:pt x="570607" y="128204"/>
                      <a:pt x="571107" y="149671"/>
                      <a:pt x="570696" y="171138"/>
                    </a:cubicBezTo>
                    <a:cubicBezTo>
                      <a:pt x="570750" y="177603"/>
                      <a:pt x="565553" y="183657"/>
                      <a:pt x="558998" y="184068"/>
                    </a:cubicBezTo>
                    <a:cubicBezTo>
                      <a:pt x="547104" y="184943"/>
                      <a:pt x="535156" y="184068"/>
                      <a:pt x="523226" y="184461"/>
                    </a:cubicBezTo>
                    <a:cubicBezTo>
                      <a:pt x="517065" y="184265"/>
                      <a:pt x="509689" y="185265"/>
                      <a:pt x="504974" y="180371"/>
                    </a:cubicBezTo>
                    <a:cubicBezTo>
                      <a:pt x="500920" y="176639"/>
                      <a:pt x="501063" y="170709"/>
                      <a:pt x="500973" y="165655"/>
                    </a:cubicBezTo>
                    <a:cubicBezTo>
                      <a:pt x="501063" y="148046"/>
                      <a:pt x="501027" y="130437"/>
                      <a:pt x="501027" y="112827"/>
                    </a:cubicBezTo>
                    <a:cubicBezTo>
                      <a:pt x="495669" y="112809"/>
                      <a:pt x="490293" y="112827"/>
                      <a:pt x="484936" y="112827"/>
                    </a:cubicBezTo>
                    <a:cubicBezTo>
                      <a:pt x="484953" y="160851"/>
                      <a:pt x="484900" y="208857"/>
                      <a:pt x="484971" y="256863"/>
                    </a:cubicBezTo>
                    <a:cubicBezTo>
                      <a:pt x="491347" y="258453"/>
                      <a:pt x="498759" y="262007"/>
                      <a:pt x="498991" y="269597"/>
                    </a:cubicBezTo>
                    <a:cubicBezTo>
                      <a:pt x="499491" y="284849"/>
                      <a:pt x="499455" y="300190"/>
                      <a:pt x="499009" y="315442"/>
                    </a:cubicBezTo>
                    <a:cubicBezTo>
                      <a:pt x="498848" y="323121"/>
                      <a:pt x="491401" y="326675"/>
                      <a:pt x="484971" y="328336"/>
                    </a:cubicBezTo>
                    <a:cubicBezTo>
                      <a:pt x="484936" y="333658"/>
                      <a:pt x="484936" y="338980"/>
                      <a:pt x="484953" y="344303"/>
                    </a:cubicBezTo>
                    <a:cubicBezTo>
                      <a:pt x="500134" y="348374"/>
                      <a:pt x="513421" y="360215"/>
                      <a:pt x="516672" y="375949"/>
                    </a:cubicBezTo>
                    <a:cubicBezTo>
                      <a:pt x="520351" y="394380"/>
                      <a:pt x="522887" y="413008"/>
                      <a:pt x="526119" y="431510"/>
                    </a:cubicBezTo>
                    <a:cubicBezTo>
                      <a:pt x="526602" y="433903"/>
                      <a:pt x="527102" y="436493"/>
                      <a:pt x="528977" y="438279"/>
                    </a:cubicBezTo>
                    <a:cubicBezTo>
                      <a:pt x="536228" y="446565"/>
                      <a:pt x="545586" y="453138"/>
                      <a:pt x="551140" y="462871"/>
                    </a:cubicBezTo>
                    <a:cubicBezTo>
                      <a:pt x="555427" y="470140"/>
                      <a:pt x="556677" y="478748"/>
                      <a:pt x="556552" y="487070"/>
                    </a:cubicBezTo>
                    <a:cubicBezTo>
                      <a:pt x="556391" y="515074"/>
                      <a:pt x="556659" y="543077"/>
                      <a:pt x="556445" y="571063"/>
                    </a:cubicBezTo>
                    <a:cubicBezTo>
                      <a:pt x="556891" y="578510"/>
                      <a:pt x="550587" y="585333"/>
                      <a:pt x="543050" y="585047"/>
                    </a:cubicBezTo>
                    <a:cubicBezTo>
                      <a:pt x="529245" y="585315"/>
                      <a:pt x="515422" y="585154"/>
                      <a:pt x="501616" y="585136"/>
                    </a:cubicBezTo>
                    <a:cubicBezTo>
                      <a:pt x="495098" y="585583"/>
                      <a:pt x="488186" y="581368"/>
                      <a:pt x="487204" y="574599"/>
                    </a:cubicBezTo>
                    <a:cubicBezTo>
                      <a:pt x="486043" y="563884"/>
                      <a:pt x="487025" y="553061"/>
                      <a:pt x="486722" y="542292"/>
                    </a:cubicBezTo>
                    <a:cubicBezTo>
                      <a:pt x="447949" y="542274"/>
                      <a:pt x="409194" y="542292"/>
                      <a:pt x="370421" y="542292"/>
                    </a:cubicBezTo>
                    <a:cubicBezTo>
                      <a:pt x="370225" y="552507"/>
                      <a:pt x="370868" y="562741"/>
                      <a:pt x="370171" y="572938"/>
                    </a:cubicBezTo>
                    <a:cubicBezTo>
                      <a:pt x="369957" y="579582"/>
                      <a:pt x="363938" y="585065"/>
                      <a:pt x="357366" y="585011"/>
                    </a:cubicBezTo>
                    <a:cubicBezTo>
                      <a:pt x="342971" y="585315"/>
                      <a:pt x="328559" y="585226"/>
                      <a:pt x="314164" y="585047"/>
                    </a:cubicBezTo>
                    <a:cubicBezTo>
                      <a:pt x="306663" y="585368"/>
                      <a:pt x="300270" y="578653"/>
                      <a:pt x="300698" y="571206"/>
                    </a:cubicBezTo>
                    <a:cubicBezTo>
                      <a:pt x="300466" y="543149"/>
                      <a:pt x="300752" y="515092"/>
                      <a:pt x="300591" y="487017"/>
                    </a:cubicBezTo>
                    <a:cubicBezTo>
                      <a:pt x="300448" y="478694"/>
                      <a:pt x="301716" y="470086"/>
                      <a:pt x="306003" y="462817"/>
                    </a:cubicBezTo>
                    <a:cubicBezTo>
                      <a:pt x="311950" y="452334"/>
                      <a:pt x="322612" y="445815"/>
                      <a:pt x="329702" y="436260"/>
                    </a:cubicBezTo>
                    <a:cubicBezTo>
                      <a:pt x="334506" y="416008"/>
                      <a:pt x="336221" y="395077"/>
                      <a:pt x="340721" y="374717"/>
                    </a:cubicBezTo>
                    <a:cubicBezTo>
                      <a:pt x="344615" y="358822"/>
                      <a:pt x="358884" y="346124"/>
                      <a:pt x="375136" y="344124"/>
                    </a:cubicBezTo>
                    <a:cubicBezTo>
                      <a:pt x="383655" y="343106"/>
                      <a:pt x="392263" y="343642"/>
                      <a:pt x="400836" y="343588"/>
                    </a:cubicBezTo>
                    <a:cubicBezTo>
                      <a:pt x="400836" y="338213"/>
                      <a:pt x="400836" y="332855"/>
                      <a:pt x="400836" y="327497"/>
                    </a:cubicBezTo>
                    <a:cubicBezTo>
                      <a:pt x="352526" y="327479"/>
                      <a:pt x="304217" y="327533"/>
                      <a:pt x="255907" y="327479"/>
                    </a:cubicBezTo>
                    <a:cubicBezTo>
                      <a:pt x="255889" y="407489"/>
                      <a:pt x="255836" y="487481"/>
                      <a:pt x="255943" y="567491"/>
                    </a:cubicBezTo>
                    <a:cubicBezTo>
                      <a:pt x="255889" y="572385"/>
                      <a:pt x="255693" y="578064"/>
                      <a:pt x="251639" y="581511"/>
                    </a:cubicBezTo>
                    <a:cubicBezTo>
                      <a:pt x="246942" y="586101"/>
                      <a:pt x="239851" y="584993"/>
                      <a:pt x="233869" y="585226"/>
                    </a:cubicBezTo>
                    <a:cubicBezTo>
                      <a:pt x="222046" y="584868"/>
                      <a:pt x="210187" y="585601"/>
                      <a:pt x="198364" y="584940"/>
                    </a:cubicBezTo>
                    <a:cubicBezTo>
                      <a:pt x="192078" y="584725"/>
                      <a:pt x="186577" y="579296"/>
                      <a:pt x="186327" y="572992"/>
                    </a:cubicBezTo>
                    <a:cubicBezTo>
                      <a:pt x="185666" y="562776"/>
                      <a:pt x="186291" y="552525"/>
                      <a:pt x="186095" y="542292"/>
                    </a:cubicBezTo>
                    <a:cubicBezTo>
                      <a:pt x="147322" y="542274"/>
                      <a:pt x="108567" y="542292"/>
                      <a:pt x="69794" y="542292"/>
                    </a:cubicBezTo>
                    <a:cubicBezTo>
                      <a:pt x="69598" y="552525"/>
                      <a:pt x="70259" y="562794"/>
                      <a:pt x="69544" y="573010"/>
                    </a:cubicBezTo>
                    <a:cubicBezTo>
                      <a:pt x="69294" y="578868"/>
                      <a:pt x="64508" y="584118"/>
                      <a:pt x="58668" y="584797"/>
                    </a:cubicBezTo>
                    <a:cubicBezTo>
                      <a:pt x="42809" y="585422"/>
                      <a:pt x="26825" y="585458"/>
                      <a:pt x="10984" y="584761"/>
                    </a:cubicBezTo>
                    <a:cubicBezTo>
                      <a:pt x="5215" y="584243"/>
                      <a:pt x="1607" y="579082"/>
                      <a:pt x="0" y="573992"/>
                    </a:cubicBezTo>
                    <a:lnTo>
                      <a:pt x="0" y="253577"/>
                    </a:lnTo>
                    <a:cubicBezTo>
                      <a:pt x="1500" y="232664"/>
                      <a:pt x="20110" y="214733"/>
                      <a:pt x="41202" y="214822"/>
                    </a:cubicBezTo>
                    <a:cubicBezTo>
                      <a:pt x="84725" y="214626"/>
                      <a:pt x="128248" y="214804"/>
                      <a:pt x="171789" y="214733"/>
                    </a:cubicBezTo>
                    <a:cubicBezTo>
                      <a:pt x="171789" y="180729"/>
                      <a:pt x="171789" y="146724"/>
                      <a:pt x="171771" y="112720"/>
                    </a:cubicBezTo>
                    <a:cubicBezTo>
                      <a:pt x="166414" y="112702"/>
                      <a:pt x="161056" y="112702"/>
                      <a:pt x="155680" y="112702"/>
                    </a:cubicBezTo>
                    <a:cubicBezTo>
                      <a:pt x="155591" y="131633"/>
                      <a:pt x="155823" y="150564"/>
                      <a:pt x="155644" y="169495"/>
                    </a:cubicBezTo>
                    <a:cubicBezTo>
                      <a:pt x="156109" y="176157"/>
                      <a:pt x="151626" y="183140"/>
                      <a:pt x="144679" y="183943"/>
                    </a:cubicBezTo>
                    <a:cubicBezTo>
                      <a:pt x="135178" y="185015"/>
                      <a:pt x="125587" y="184122"/>
                      <a:pt x="116068" y="184390"/>
                    </a:cubicBezTo>
                    <a:cubicBezTo>
                      <a:pt x="109031" y="184247"/>
                      <a:pt x="101852" y="185104"/>
                      <a:pt x="94940" y="183497"/>
                    </a:cubicBezTo>
                    <a:cubicBezTo>
                      <a:pt x="88922" y="181800"/>
                      <a:pt x="85600" y="175442"/>
                      <a:pt x="85921" y="169477"/>
                    </a:cubicBezTo>
                    <a:cubicBezTo>
                      <a:pt x="85761" y="148010"/>
                      <a:pt x="86029" y="126525"/>
                      <a:pt x="85814" y="105040"/>
                    </a:cubicBezTo>
                    <a:cubicBezTo>
                      <a:pt x="85868" y="99736"/>
                      <a:pt x="85689" y="93503"/>
                      <a:pt x="90047" y="89664"/>
                    </a:cubicBezTo>
                    <a:cubicBezTo>
                      <a:pt x="93994" y="85592"/>
                      <a:pt x="100102" y="85949"/>
                      <a:pt x="105317" y="85842"/>
                    </a:cubicBezTo>
                    <a:cubicBezTo>
                      <a:pt x="127480" y="85985"/>
                      <a:pt x="149626" y="85895"/>
                      <a:pt x="171789" y="85913"/>
                    </a:cubicBezTo>
                    <a:cubicBezTo>
                      <a:pt x="171896" y="70840"/>
                      <a:pt x="171575" y="55766"/>
                      <a:pt x="171879" y="40693"/>
                    </a:cubicBezTo>
                    <a:cubicBezTo>
                      <a:pt x="172129" y="23923"/>
                      <a:pt x="183630" y="8225"/>
                      <a:pt x="199364" y="2617"/>
                    </a:cubicBezTo>
                    <a:moveTo>
                      <a:pt x="198686" y="42372"/>
                    </a:moveTo>
                    <a:cubicBezTo>
                      <a:pt x="198543" y="99826"/>
                      <a:pt x="198686" y="157279"/>
                      <a:pt x="198632" y="214733"/>
                    </a:cubicBezTo>
                    <a:cubicBezTo>
                      <a:pt x="210348" y="214751"/>
                      <a:pt x="222921" y="213625"/>
                      <a:pt x="233529" y="219698"/>
                    </a:cubicBezTo>
                    <a:cubicBezTo>
                      <a:pt x="247567" y="226824"/>
                      <a:pt x="255943" y="242218"/>
                      <a:pt x="256139" y="257738"/>
                    </a:cubicBezTo>
                    <a:cubicBezTo>
                      <a:pt x="323451" y="257702"/>
                      <a:pt x="390763" y="257738"/>
                      <a:pt x="458093" y="257720"/>
                    </a:cubicBezTo>
                    <a:cubicBezTo>
                      <a:pt x="458039" y="185926"/>
                      <a:pt x="458182" y="114131"/>
                      <a:pt x="458022" y="42336"/>
                    </a:cubicBezTo>
                    <a:cubicBezTo>
                      <a:pt x="458343" y="34121"/>
                      <a:pt x="451164" y="26727"/>
                      <a:pt x="442913" y="26941"/>
                    </a:cubicBezTo>
                    <a:cubicBezTo>
                      <a:pt x="370278" y="26727"/>
                      <a:pt x="297626" y="26959"/>
                      <a:pt x="224975" y="26834"/>
                    </a:cubicBezTo>
                    <a:cubicBezTo>
                      <a:pt x="220331" y="26852"/>
                      <a:pt x="215652" y="26620"/>
                      <a:pt x="211044" y="27245"/>
                    </a:cubicBezTo>
                    <a:cubicBezTo>
                      <a:pt x="203883" y="28281"/>
                      <a:pt x="198453" y="35210"/>
                      <a:pt x="198686" y="42372"/>
                    </a:cubicBezTo>
                    <a:moveTo>
                      <a:pt x="112746" y="112702"/>
                    </a:moveTo>
                    <a:cubicBezTo>
                      <a:pt x="112728" y="127633"/>
                      <a:pt x="112728" y="142545"/>
                      <a:pt x="112746" y="157476"/>
                    </a:cubicBezTo>
                    <a:cubicBezTo>
                      <a:pt x="118104" y="157476"/>
                      <a:pt x="123462" y="157476"/>
                      <a:pt x="128838" y="157476"/>
                    </a:cubicBezTo>
                    <a:cubicBezTo>
                      <a:pt x="128838" y="142545"/>
                      <a:pt x="128838" y="127633"/>
                      <a:pt x="128838" y="112720"/>
                    </a:cubicBezTo>
                    <a:cubicBezTo>
                      <a:pt x="123480" y="112702"/>
                      <a:pt x="118104" y="112702"/>
                      <a:pt x="112746" y="112702"/>
                    </a:cubicBezTo>
                    <a:moveTo>
                      <a:pt x="527887" y="112720"/>
                    </a:moveTo>
                    <a:cubicBezTo>
                      <a:pt x="527887" y="127633"/>
                      <a:pt x="527870" y="142545"/>
                      <a:pt x="527887" y="157476"/>
                    </a:cubicBezTo>
                    <a:cubicBezTo>
                      <a:pt x="533245" y="157476"/>
                      <a:pt x="538603" y="157476"/>
                      <a:pt x="543979" y="157476"/>
                    </a:cubicBezTo>
                    <a:cubicBezTo>
                      <a:pt x="543979" y="142545"/>
                      <a:pt x="543979" y="127633"/>
                      <a:pt x="543979" y="112702"/>
                    </a:cubicBezTo>
                    <a:cubicBezTo>
                      <a:pt x="538603" y="112702"/>
                      <a:pt x="533245" y="112702"/>
                      <a:pt x="527887" y="112720"/>
                    </a:cubicBezTo>
                    <a:moveTo>
                      <a:pt x="26843" y="258292"/>
                    </a:moveTo>
                    <a:cubicBezTo>
                      <a:pt x="26825" y="315495"/>
                      <a:pt x="26878" y="372699"/>
                      <a:pt x="26825" y="429903"/>
                    </a:cubicBezTo>
                    <a:cubicBezTo>
                      <a:pt x="26878" y="433171"/>
                      <a:pt x="27039" y="436457"/>
                      <a:pt x="27289" y="439725"/>
                    </a:cubicBezTo>
                    <a:cubicBezTo>
                      <a:pt x="28557" y="437225"/>
                      <a:pt x="29914" y="434725"/>
                      <a:pt x="30307" y="431921"/>
                    </a:cubicBezTo>
                    <a:cubicBezTo>
                      <a:pt x="33343" y="413954"/>
                      <a:pt x="36165" y="395952"/>
                      <a:pt x="39308" y="378003"/>
                    </a:cubicBezTo>
                    <a:cubicBezTo>
                      <a:pt x="41648" y="364519"/>
                      <a:pt x="51060" y="352554"/>
                      <a:pt x="63633" y="347160"/>
                    </a:cubicBezTo>
                    <a:cubicBezTo>
                      <a:pt x="71080" y="343695"/>
                      <a:pt x="79456" y="343427"/>
                      <a:pt x="87511" y="343535"/>
                    </a:cubicBezTo>
                    <a:cubicBezTo>
                      <a:pt x="117283" y="343695"/>
                      <a:pt x="147054" y="343392"/>
                      <a:pt x="176808" y="343677"/>
                    </a:cubicBezTo>
                    <a:cubicBezTo>
                      <a:pt x="196400" y="343927"/>
                      <a:pt x="214062" y="359697"/>
                      <a:pt x="216777" y="379039"/>
                    </a:cubicBezTo>
                    <a:cubicBezTo>
                      <a:pt x="219652" y="396059"/>
                      <a:pt x="222492" y="413079"/>
                      <a:pt x="225242" y="430117"/>
                    </a:cubicBezTo>
                    <a:cubicBezTo>
                      <a:pt x="225582" y="433528"/>
                      <a:pt x="227011" y="436671"/>
                      <a:pt x="228707" y="439618"/>
                    </a:cubicBezTo>
                    <a:cubicBezTo>
                      <a:pt x="229529" y="381039"/>
                      <a:pt x="228761" y="322443"/>
                      <a:pt x="229100" y="263882"/>
                    </a:cubicBezTo>
                    <a:cubicBezTo>
                      <a:pt x="229011" y="258256"/>
                      <a:pt x="229582" y="251845"/>
                      <a:pt x="225635" y="247290"/>
                    </a:cubicBezTo>
                    <a:cubicBezTo>
                      <a:pt x="222635" y="243254"/>
                      <a:pt x="217491" y="241522"/>
                      <a:pt x="212598" y="241665"/>
                    </a:cubicBezTo>
                    <a:cubicBezTo>
                      <a:pt x="159609" y="241611"/>
                      <a:pt x="106620" y="241700"/>
                      <a:pt x="53614" y="241629"/>
                    </a:cubicBezTo>
                    <a:cubicBezTo>
                      <a:pt x="48292" y="241718"/>
                      <a:pt x="42863" y="241200"/>
                      <a:pt x="37612" y="242343"/>
                    </a:cubicBezTo>
                    <a:cubicBezTo>
                      <a:pt x="30754" y="244219"/>
                      <a:pt x="26378" y="251327"/>
                      <a:pt x="26843" y="258292"/>
                    </a:cubicBezTo>
                    <a:moveTo>
                      <a:pt x="255889" y="300708"/>
                    </a:moveTo>
                    <a:cubicBezTo>
                      <a:pt x="328059" y="300708"/>
                      <a:pt x="400229" y="300726"/>
                      <a:pt x="472398" y="300708"/>
                    </a:cubicBezTo>
                    <a:cubicBezTo>
                      <a:pt x="472398" y="295296"/>
                      <a:pt x="472398" y="289903"/>
                      <a:pt x="472398" y="284527"/>
                    </a:cubicBezTo>
                    <a:cubicBezTo>
                      <a:pt x="400229" y="284509"/>
                      <a:pt x="328059" y="284527"/>
                      <a:pt x="255889" y="284509"/>
                    </a:cubicBezTo>
                    <a:cubicBezTo>
                      <a:pt x="255889" y="289903"/>
                      <a:pt x="255889" y="295314"/>
                      <a:pt x="255889" y="300708"/>
                    </a:cubicBezTo>
                    <a:moveTo>
                      <a:pt x="427678" y="343570"/>
                    </a:moveTo>
                    <a:cubicBezTo>
                      <a:pt x="437823" y="343570"/>
                      <a:pt x="447949" y="343570"/>
                      <a:pt x="458093" y="343570"/>
                    </a:cubicBezTo>
                    <a:cubicBezTo>
                      <a:pt x="458093" y="338195"/>
                      <a:pt x="458075" y="332855"/>
                      <a:pt x="458093" y="327497"/>
                    </a:cubicBezTo>
                    <a:cubicBezTo>
                      <a:pt x="447949" y="327497"/>
                      <a:pt x="437823" y="327497"/>
                      <a:pt x="427678" y="327497"/>
                    </a:cubicBezTo>
                    <a:cubicBezTo>
                      <a:pt x="427678" y="332855"/>
                      <a:pt x="427678" y="338213"/>
                      <a:pt x="427678" y="343570"/>
                    </a:cubicBezTo>
                    <a:moveTo>
                      <a:pt x="70866" y="373985"/>
                    </a:moveTo>
                    <a:cubicBezTo>
                      <a:pt x="66830" y="377057"/>
                      <a:pt x="65687" y="382272"/>
                      <a:pt x="64919" y="387004"/>
                    </a:cubicBezTo>
                    <a:cubicBezTo>
                      <a:pt x="62651" y="401185"/>
                      <a:pt x="60240" y="415347"/>
                      <a:pt x="57882" y="429527"/>
                    </a:cubicBezTo>
                    <a:cubicBezTo>
                      <a:pt x="104585" y="429545"/>
                      <a:pt x="151287" y="429527"/>
                      <a:pt x="197989" y="429527"/>
                    </a:cubicBezTo>
                    <a:cubicBezTo>
                      <a:pt x="195274" y="413829"/>
                      <a:pt x="192971" y="398059"/>
                      <a:pt x="190024" y="382397"/>
                    </a:cubicBezTo>
                    <a:cubicBezTo>
                      <a:pt x="188720" y="375431"/>
                      <a:pt x="182041" y="370199"/>
                      <a:pt x="174968" y="370538"/>
                    </a:cubicBezTo>
                    <a:cubicBezTo>
                      <a:pt x="145232" y="370359"/>
                      <a:pt x="115479" y="370592"/>
                      <a:pt x="85743" y="370431"/>
                    </a:cubicBezTo>
                    <a:cubicBezTo>
                      <a:pt x="80635" y="370431"/>
                      <a:pt x="74884" y="370306"/>
                      <a:pt x="70866" y="373985"/>
                    </a:cubicBezTo>
                    <a:moveTo>
                      <a:pt x="366599" y="382022"/>
                    </a:moveTo>
                    <a:cubicBezTo>
                      <a:pt x="363528" y="397809"/>
                      <a:pt x="361277" y="413740"/>
                      <a:pt x="358509" y="429563"/>
                    </a:cubicBezTo>
                    <a:cubicBezTo>
                      <a:pt x="405229" y="429474"/>
                      <a:pt x="451949" y="429563"/>
                      <a:pt x="498669" y="429527"/>
                    </a:cubicBezTo>
                    <a:cubicBezTo>
                      <a:pt x="495794" y="413722"/>
                      <a:pt x="493633" y="397774"/>
                      <a:pt x="490543" y="382022"/>
                    </a:cubicBezTo>
                    <a:cubicBezTo>
                      <a:pt x="489133" y="375021"/>
                      <a:pt x="482167" y="370074"/>
                      <a:pt x="475131" y="370502"/>
                    </a:cubicBezTo>
                    <a:cubicBezTo>
                      <a:pt x="444145" y="370449"/>
                      <a:pt x="413141" y="370467"/>
                      <a:pt x="382155" y="370502"/>
                    </a:cubicBezTo>
                    <a:cubicBezTo>
                      <a:pt x="375065" y="370002"/>
                      <a:pt x="367992" y="374949"/>
                      <a:pt x="366599" y="382022"/>
                    </a:cubicBezTo>
                    <a:moveTo>
                      <a:pt x="30843" y="473301"/>
                    </a:moveTo>
                    <a:cubicBezTo>
                      <a:pt x="28236" y="476015"/>
                      <a:pt x="26914" y="479694"/>
                      <a:pt x="26932" y="483427"/>
                    </a:cubicBezTo>
                    <a:cubicBezTo>
                      <a:pt x="26628" y="494071"/>
                      <a:pt x="26968" y="504733"/>
                      <a:pt x="26843" y="515377"/>
                    </a:cubicBezTo>
                    <a:cubicBezTo>
                      <a:pt x="94244" y="515360"/>
                      <a:pt x="161645" y="515377"/>
                      <a:pt x="229046" y="515377"/>
                    </a:cubicBezTo>
                    <a:cubicBezTo>
                      <a:pt x="229011" y="505930"/>
                      <a:pt x="229100" y="496482"/>
                      <a:pt x="229082" y="487053"/>
                    </a:cubicBezTo>
                    <a:cubicBezTo>
                      <a:pt x="229046" y="482570"/>
                      <a:pt x="228886" y="477641"/>
                      <a:pt x="225743" y="474122"/>
                    </a:cubicBezTo>
                    <a:cubicBezTo>
                      <a:pt x="220367" y="467800"/>
                      <a:pt x="214045" y="462389"/>
                      <a:pt x="208365" y="456352"/>
                    </a:cubicBezTo>
                    <a:cubicBezTo>
                      <a:pt x="154805" y="456281"/>
                      <a:pt x="101227" y="456370"/>
                      <a:pt x="47667" y="456299"/>
                    </a:cubicBezTo>
                    <a:cubicBezTo>
                      <a:pt x="42112" y="462032"/>
                      <a:pt x="36147" y="467354"/>
                      <a:pt x="30843" y="473301"/>
                    </a:cubicBezTo>
                    <a:moveTo>
                      <a:pt x="331095" y="473729"/>
                    </a:moveTo>
                    <a:cubicBezTo>
                      <a:pt x="328202" y="476819"/>
                      <a:pt x="327416" y="481159"/>
                      <a:pt x="327470" y="485249"/>
                    </a:cubicBezTo>
                    <a:cubicBezTo>
                      <a:pt x="327362" y="495286"/>
                      <a:pt x="327541" y="505323"/>
                      <a:pt x="327470" y="515377"/>
                    </a:cubicBezTo>
                    <a:cubicBezTo>
                      <a:pt x="394871" y="515377"/>
                      <a:pt x="462272" y="515377"/>
                      <a:pt x="529673" y="515377"/>
                    </a:cubicBezTo>
                    <a:cubicBezTo>
                      <a:pt x="529602" y="505358"/>
                      <a:pt x="529763" y="495357"/>
                      <a:pt x="529673" y="485356"/>
                    </a:cubicBezTo>
                    <a:cubicBezTo>
                      <a:pt x="529709" y="481195"/>
                      <a:pt x="528923" y="476783"/>
                      <a:pt x="525977" y="473640"/>
                    </a:cubicBezTo>
                    <a:cubicBezTo>
                      <a:pt x="520636" y="467532"/>
                      <a:pt x="514511" y="462157"/>
                      <a:pt x="508903" y="456317"/>
                    </a:cubicBezTo>
                    <a:cubicBezTo>
                      <a:pt x="455361" y="456334"/>
                      <a:pt x="401818" y="456334"/>
                      <a:pt x="348276" y="456317"/>
                    </a:cubicBezTo>
                    <a:cubicBezTo>
                      <a:pt x="342614" y="462174"/>
                      <a:pt x="336471" y="467604"/>
                      <a:pt x="331095" y="473729"/>
                    </a:cubicBezTo>
                    <a:moveTo>
                      <a:pt x="26843" y="542292"/>
                    </a:moveTo>
                    <a:cubicBezTo>
                      <a:pt x="26843" y="547632"/>
                      <a:pt x="26843" y="552989"/>
                      <a:pt x="26843" y="558365"/>
                    </a:cubicBezTo>
                    <a:cubicBezTo>
                      <a:pt x="32218" y="558347"/>
                      <a:pt x="37576" y="558347"/>
                      <a:pt x="42934" y="558365"/>
                    </a:cubicBezTo>
                    <a:cubicBezTo>
                      <a:pt x="42952" y="552989"/>
                      <a:pt x="42952" y="547632"/>
                      <a:pt x="42952" y="542292"/>
                    </a:cubicBezTo>
                    <a:cubicBezTo>
                      <a:pt x="37576" y="542274"/>
                      <a:pt x="32218" y="542274"/>
                      <a:pt x="26843" y="542292"/>
                    </a:cubicBezTo>
                    <a:moveTo>
                      <a:pt x="212955" y="542292"/>
                    </a:moveTo>
                    <a:cubicBezTo>
                      <a:pt x="212955" y="547632"/>
                      <a:pt x="212937" y="552989"/>
                      <a:pt x="212937" y="558365"/>
                    </a:cubicBezTo>
                    <a:cubicBezTo>
                      <a:pt x="218313" y="558347"/>
                      <a:pt x="223671" y="558347"/>
                      <a:pt x="229046" y="558365"/>
                    </a:cubicBezTo>
                    <a:cubicBezTo>
                      <a:pt x="229046" y="552989"/>
                      <a:pt x="229046" y="547632"/>
                      <a:pt x="229046" y="542292"/>
                    </a:cubicBezTo>
                    <a:cubicBezTo>
                      <a:pt x="223671" y="542274"/>
                      <a:pt x="218313" y="542274"/>
                      <a:pt x="212955" y="542292"/>
                    </a:cubicBezTo>
                    <a:moveTo>
                      <a:pt x="327487" y="542256"/>
                    </a:moveTo>
                    <a:cubicBezTo>
                      <a:pt x="327470" y="547614"/>
                      <a:pt x="327470" y="552989"/>
                      <a:pt x="327470" y="558347"/>
                    </a:cubicBezTo>
                    <a:cubicBezTo>
                      <a:pt x="332827" y="558347"/>
                      <a:pt x="338203" y="558347"/>
                      <a:pt x="343579" y="558365"/>
                    </a:cubicBezTo>
                    <a:cubicBezTo>
                      <a:pt x="343561" y="553007"/>
                      <a:pt x="343561" y="547649"/>
                      <a:pt x="343561" y="542292"/>
                    </a:cubicBezTo>
                    <a:cubicBezTo>
                      <a:pt x="338203" y="542292"/>
                      <a:pt x="332845" y="542274"/>
                      <a:pt x="327487" y="542256"/>
                    </a:cubicBezTo>
                    <a:moveTo>
                      <a:pt x="513564" y="542292"/>
                    </a:moveTo>
                    <a:cubicBezTo>
                      <a:pt x="513564" y="547632"/>
                      <a:pt x="513564" y="552989"/>
                      <a:pt x="513564" y="558365"/>
                    </a:cubicBezTo>
                    <a:cubicBezTo>
                      <a:pt x="518922" y="558347"/>
                      <a:pt x="524298" y="558347"/>
                      <a:pt x="529673" y="558347"/>
                    </a:cubicBezTo>
                    <a:cubicBezTo>
                      <a:pt x="529656" y="552989"/>
                      <a:pt x="529656" y="547649"/>
                      <a:pt x="529673" y="542292"/>
                    </a:cubicBezTo>
                    <a:cubicBezTo>
                      <a:pt x="524298" y="542292"/>
                      <a:pt x="518922" y="542274"/>
                      <a:pt x="513564" y="54229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4" name="任意形状 133">
                <a:extLst>
                  <a:ext uri="{FF2B5EF4-FFF2-40B4-BE49-F238E27FC236}">
                    <a16:creationId xmlns:a16="http://schemas.microsoft.com/office/drawing/2014/main" id="{A3F84814-46AE-49DA-97F2-D6D8094AFA85}"/>
                  </a:ext>
                </a:extLst>
              </p:cNvPr>
              <p:cNvSpPr/>
              <p:nvPr/>
            </p:nvSpPr>
            <p:spPr>
              <a:xfrm>
                <a:off x="6967472" y="3625380"/>
                <a:ext cx="124464" cy="85304"/>
              </a:xfrm>
              <a:custGeom>
                <a:avLst/>
                <a:gdLst>
                  <a:gd name="connsiteX0" fmla="*/ 123 w 227381"/>
                  <a:gd name="connsiteY0" fmla="*/ 13662 h 155840"/>
                  <a:gd name="connsiteX1" fmla="*/ 13767 w 227381"/>
                  <a:gd name="connsiteY1" fmla="*/ 143 h 155840"/>
                  <a:gd name="connsiteX2" fmla="*/ 99617 w 227381"/>
                  <a:gd name="connsiteY2" fmla="*/ 0 h 155840"/>
                  <a:gd name="connsiteX3" fmla="*/ 115262 w 227381"/>
                  <a:gd name="connsiteY3" fmla="*/ 3643 h 155840"/>
                  <a:gd name="connsiteX4" fmla="*/ 114959 w 227381"/>
                  <a:gd name="connsiteY4" fmla="*/ 23628 h 155840"/>
                  <a:gd name="connsiteX5" fmla="*/ 101439 w 227381"/>
                  <a:gd name="connsiteY5" fmla="*/ 27003 h 155840"/>
                  <a:gd name="connsiteX6" fmla="*/ 26912 w 227381"/>
                  <a:gd name="connsiteY6" fmla="*/ 26950 h 155840"/>
                  <a:gd name="connsiteX7" fmla="*/ 26930 w 227381"/>
                  <a:gd name="connsiteY7" fmla="*/ 128891 h 155840"/>
                  <a:gd name="connsiteX8" fmla="*/ 200469 w 227381"/>
                  <a:gd name="connsiteY8" fmla="*/ 128873 h 155840"/>
                  <a:gd name="connsiteX9" fmla="*/ 200469 w 227381"/>
                  <a:gd name="connsiteY9" fmla="*/ 26968 h 155840"/>
                  <a:gd name="connsiteX10" fmla="*/ 171108 w 227381"/>
                  <a:gd name="connsiteY10" fmla="*/ 26646 h 155840"/>
                  <a:gd name="connsiteX11" fmla="*/ 160178 w 227381"/>
                  <a:gd name="connsiteY11" fmla="*/ 10198 h 155840"/>
                  <a:gd name="connsiteX12" fmla="*/ 174520 w 227381"/>
                  <a:gd name="connsiteY12" fmla="*/ 71 h 155840"/>
                  <a:gd name="connsiteX13" fmla="*/ 213989 w 227381"/>
                  <a:gd name="connsiteY13" fmla="*/ 161 h 155840"/>
                  <a:gd name="connsiteX14" fmla="*/ 226830 w 227381"/>
                  <a:gd name="connsiteY14" fmla="*/ 10341 h 155840"/>
                  <a:gd name="connsiteX15" fmla="*/ 227348 w 227381"/>
                  <a:gd name="connsiteY15" fmla="*/ 24646 h 155840"/>
                  <a:gd name="connsiteX16" fmla="*/ 227312 w 227381"/>
                  <a:gd name="connsiteY16" fmla="*/ 140696 h 155840"/>
                  <a:gd name="connsiteX17" fmla="*/ 220347 w 227381"/>
                  <a:gd name="connsiteY17" fmla="*/ 154073 h 155840"/>
                  <a:gd name="connsiteX18" fmla="*/ 206756 w 227381"/>
                  <a:gd name="connsiteY18" fmla="*/ 155841 h 155840"/>
                  <a:gd name="connsiteX19" fmla="*/ 13928 w 227381"/>
                  <a:gd name="connsiteY19" fmla="*/ 155716 h 155840"/>
                  <a:gd name="connsiteX20" fmla="*/ 69 w 227381"/>
                  <a:gd name="connsiteY20" fmla="*/ 140750 h 155840"/>
                  <a:gd name="connsiteX21" fmla="*/ 123 w 227381"/>
                  <a:gd name="connsiteY21" fmla="*/ 13662 h 15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7381" h="155840">
                    <a:moveTo>
                      <a:pt x="123" y="13662"/>
                    </a:moveTo>
                    <a:cubicBezTo>
                      <a:pt x="-181" y="6286"/>
                      <a:pt x="6409" y="-214"/>
                      <a:pt x="13767" y="143"/>
                    </a:cubicBezTo>
                    <a:cubicBezTo>
                      <a:pt x="42378" y="-125"/>
                      <a:pt x="71007" y="179"/>
                      <a:pt x="99617" y="0"/>
                    </a:cubicBezTo>
                    <a:cubicBezTo>
                      <a:pt x="104939" y="89"/>
                      <a:pt x="111154" y="-464"/>
                      <a:pt x="115262" y="3643"/>
                    </a:cubicBezTo>
                    <a:cubicBezTo>
                      <a:pt x="121102" y="8698"/>
                      <a:pt x="120941" y="18770"/>
                      <a:pt x="114959" y="23628"/>
                    </a:cubicBezTo>
                    <a:cubicBezTo>
                      <a:pt x="111333" y="27039"/>
                      <a:pt x="106082" y="26932"/>
                      <a:pt x="101439" y="27003"/>
                    </a:cubicBezTo>
                    <a:cubicBezTo>
                      <a:pt x="76597" y="26896"/>
                      <a:pt x="51754" y="26986"/>
                      <a:pt x="26912" y="26950"/>
                    </a:cubicBezTo>
                    <a:cubicBezTo>
                      <a:pt x="26930" y="60936"/>
                      <a:pt x="26876" y="94905"/>
                      <a:pt x="26930" y="128891"/>
                    </a:cubicBezTo>
                    <a:cubicBezTo>
                      <a:pt x="84776" y="128855"/>
                      <a:pt x="142623" y="128891"/>
                      <a:pt x="200469" y="128873"/>
                    </a:cubicBezTo>
                    <a:cubicBezTo>
                      <a:pt x="200487" y="94905"/>
                      <a:pt x="200469" y="60936"/>
                      <a:pt x="200469" y="26968"/>
                    </a:cubicBezTo>
                    <a:cubicBezTo>
                      <a:pt x="190682" y="26735"/>
                      <a:pt x="180877" y="27432"/>
                      <a:pt x="171108" y="26646"/>
                    </a:cubicBezTo>
                    <a:cubicBezTo>
                      <a:pt x="163518" y="25860"/>
                      <a:pt x="158053" y="17484"/>
                      <a:pt x="160178" y="10198"/>
                    </a:cubicBezTo>
                    <a:cubicBezTo>
                      <a:pt x="161607" y="3786"/>
                      <a:pt x="168126" y="-375"/>
                      <a:pt x="174520" y="71"/>
                    </a:cubicBezTo>
                    <a:cubicBezTo>
                      <a:pt x="187664" y="54"/>
                      <a:pt x="200844" y="-107"/>
                      <a:pt x="213989" y="161"/>
                    </a:cubicBezTo>
                    <a:cubicBezTo>
                      <a:pt x="219936" y="107"/>
                      <a:pt x="225669" y="4429"/>
                      <a:pt x="226830" y="10341"/>
                    </a:cubicBezTo>
                    <a:cubicBezTo>
                      <a:pt x="227633" y="15055"/>
                      <a:pt x="227312" y="19877"/>
                      <a:pt x="227348" y="24646"/>
                    </a:cubicBezTo>
                    <a:cubicBezTo>
                      <a:pt x="227258" y="63329"/>
                      <a:pt x="227383" y="102013"/>
                      <a:pt x="227312" y="140696"/>
                    </a:cubicBezTo>
                    <a:cubicBezTo>
                      <a:pt x="227598" y="146000"/>
                      <a:pt x="225204" y="151555"/>
                      <a:pt x="220347" y="154073"/>
                    </a:cubicBezTo>
                    <a:cubicBezTo>
                      <a:pt x="216168" y="156270"/>
                      <a:pt x="211292" y="155662"/>
                      <a:pt x="206756" y="155841"/>
                    </a:cubicBezTo>
                    <a:cubicBezTo>
                      <a:pt x="142480" y="155662"/>
                      <a:pt x="78204" y="155912"/>
                      <a:pt x="13928" y="155716"/>
                    </a:cubicBezTo>
                    <a:cubicBezTo>
                      <a:pt x="5856" y="156198"/>
                      <a:pt x="-752" y="148608"/>
                      <a:pt x="69" y="140750"/>
                    </a:cubicBezTo>
                    <a:cubicBezTo>
                      <a:pt x="87" y="98387"/>
                      <a:pt x="-38" y="56025"/>
                      <a:pt x="123" y="1366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5" name="任意形状 134">
                <a:extLst>
                  <a:ext uri="{FF2B5EF4-FFF2-40B4-BE49-F238E27FC236}">
                    <a16:creationId xmlns:a16="http://schemas.microsoft.com/office/drawing/2014/main" id="{2ECAAA7F-EAD5-4775-94FD-35C192B08CEC}"/>
                  </a:ext>
                </a:extLst>
              </p:cNvPr>
              <p:cNvSpPr/>
              <p:nvPr/>
            </p:nvSpPr>
            <p:spPr>
              <a:xfrm>
                <a:off x="7155533" y="3672421"/>
                <a:ext cx="194959" cy="249823"/>
              </a:xfrm>
              <a:custGeom>
                <a:avLst/>
                <a:gdLst>
                  <a:gd name="connsiteX0" fmla="*/ 91472 w 356165"/>
                  <a:gd name="connsiteY0" fmla="*/ 2572 h 456396"/>
                  <a:gd name="connsiteX1" fmla="*/ 106206 w 356165"/>
                  <a:gd name="connsiteY1" fmla="*/ 0 h 456396"/>
                  <a:gd name="connsiteX2" fmla="*/ 156052 w 356165"/>
                  <a:gd name="connsiteY2" fmla="*/ 125 h 456396"/>
                  <a:gd name="connsiteX3" fmla="*/ 169196 w 356165"/>
                  <a:gd name="connsiteY3" fmla="*/ 9037 h 456396"/>
                  <a:gd name="connsiteX4" fmla="*/ 180680 w 356165"/>
                  <a:gd name="connsiteY4" fmla="*/ 42988 h 456396"/>
                  <a:gd name="connsiteX5" fmla="*/ 216166 w 356165"/>
                  <a:gd name="connsiteY5" fmla="*/ 75367 h 456396"/>
                  <a:gd name="connsiteX6" fmla="*/ 225435 w 356165"/>
                  <a:gd name="connsiteY6" fmla="*/ 130284 h 456396"/>
                  <a:gd name="connsiteX7" fmla="*/ 229347 w 356165"/>
                  <a:gd name="connsiteY7" fmla="*/ 138714 h 456396"/>
                  <a:gd name="connsiteX8" fmla="*/ 254653 w 356165"/>
                  <a:gd name="connsiteY8" fmla="*/ 172629 h 456396"/>
                  <a:gd name="connsiteX9" fmla="*/ 255975 w 356165"/>
                  <a:gd name="connsiteY9" fmla="*/ 214759 h 456396"/>
                  <a:gd name="connsiteX10" fmla="*/ 281103 w 356165"/>
                  <a:gd name="connsiteY10" fmla="*/ 215223 h 456396"/>
                  <a:gd name="connsiteX11" fmla="*/ 315322 w 356165"/>
                  <a:gd name="connsiteY11" fmla="*/ 243388 h 456396"/>
                  <a:gd name="connsiteX12" fmla="*/ 327073 w 356165"/>
                  <a:gd name="connsiteY12" fmla="*/ 307396 h 456396"/>
                  <a:gd name="connsiteX13" fmla="*/ 347701 w 356165"/>
                  <a:gd name="connsiteY13" fmla="*/ 329380 h 456396"/>
                  <a:gd name="connsiteX14" fmla="*/ 356166 w 356165"/>
                  <a:gd name="connsiteY14" fmla="*/ 351080 h 456396"/>
                  <a:gd name="connsiteX15" fmla="*/ 356166 w 356165"/>
                  <a:gd name="connsiteY15" fmla="*/ 444734 h 456396"/>
                  <a:gd name="connsiteX16" fmla="*/ 348844 w 356165"/>
                  <a:gd name="connsiteY16" fmla="*/ 454825 h 456396"/>
                  <a:gd name="connsiteX17" fmla="*/ 332877 w 356165"/>
                  <a:gd name="connsiteY17" fmla="*/ 456378 h 456396"/>
                  <a:gd name="connsiteX18" fmla="*/ 298927 w 356165"/>
                  <a:gd name="connsiteY18" fmla="*/ 456128 h 456396"/>
                  <a:gd name="connsiteX19" fmla="*/ 286604 w 356165"/>
                  <a:gd name="connsiteY19" fmla="*/ 444127 h 456396"/>
                  <a:gd name="connsiteX20" fmla="*/ 286372 w 356165"/>
                  <a:gd name="connsiteY20" fmla="*/ 413337 h 456396"/>
                  <a:gd name="connsiteX21" fmla="*/ 170071 w 356165"/>
                  <a:gd name="connsiteY21" fmla="*/ 413337 h 456396"/>
                  <a:gd name="connsiteX22" fmla="*/ 169839 w 356165"/>
                  <a:gd name="connsiteY22" fmla="*/ 444038 h 456396"/>
                  <a:gd name="connsiteX23" fmla="*/ 157909 w 356165"/>
                  <a:gd name="connsiteY23" fmla="*/ 456093 h 456396"/>
                  <a:gd name="connsiteX24" fmla="*/ 122262 w 356165"/>
                  <a:gd name="connsiteY24" fmla="*/ 456396 h 456396"/>
                  <a:gd name="connsiteX25" fmla="*/ 104563 w 356165"/>
                  <a:gd name="connsiteY25" fmla="*/ 452717 h 456396"/>
                  <a:gd name="connsiteX26" fmla="*/ 100188 w 356165"/>
                  <a:gd name="connsiteY26" fmla="*/ 435179 h 456396"/>
                  <a:gd name="connsiteX27" fmla="*/ 100509 w 356165"/>
                  <a:gd name="connsiteY27" fmla="*/ 351222 h 456396"/>
                  <a:gd name="connsiteX28" fmla="*/ 120333 w 356165"/>
                  <a:gd name="connsiteY28" fmla="*/ 317147 h 456396"/>
                  <a:gd name="connsiteX29" fmla="*/ 130549 w 356165"/>
                  <a:gd name="connsiteY29" fmla="*/ 303127 h 456396"/>
                  <a:gd name="connsiteX30" fmla="*/ 141389 w 356165"/>
                  <a:gd name="connsiteY30" fmla="*/ 241619 h 456396"/>
                  <a:gd name="connsiteX31" fmla="*/ 69862 w 356165"/>
                  <a:gd name="connsiteY31" fmla="*/ 241655 h 456396"/>
                  <a:gd name="connsiteX32" fmla="*/ 69630 w 356165"/>
                  <a:gd name="connsiteY32" fmla="*/ 272338 h 456396"/>
                  <a:gd name="connsiteX33" fmla="*/ 56236 w 356165"/>
                  <a:gd name="connsiteY33" fmla="*/ 284428 h 456396"/>
                  <a:gd name="connsiteX34" fmla="*/ 13212 w 356165"/>
                  <a:gd name="connsiteY34" fmla="*/ 284393 h 456396"/>
                  <a:gd name="connsiteX35" fmla="*/ 175 w 356165"/>
                  <a:gd name="connsiteY35" fmla="*/ 270891 h 456396"/>
                  <a:gd name="connsiteX36" fmla="*/ 14 w 356165"/>
                  <a:gd name="connsiteY36" fmla="*/ 188684 h 456396"/>
                  <a:gd name="connsiteX37" fmla="*/ 4622 w 356165"/>
                  <a:gd name="connsiteY37" fmla="*/ 163717 h 456396"/>
                  <a:gd name="connsiteX38" fmla="*/ 28071 w 356165"/>
                  <a:gd name="connsiteY38" fmla="*/ 137160 h 456396"/>
                  <a:gd name="connsiteX39" fmla="*/ 30643 w 356165"/>
                  <a:gd name="connsiteY39" fmla="*/ 129891 h 456396"/>
                  <a:gd name="connsiteX40" fmla="*/ 39787 w 356165"/>
                  <a:gd name="connsiteY40" fmla="*/ 75599 h 456396"/>
                  <a:gd name="connsiteX41" fmla="*/ 75363 w 356165"/>
                  <a:gd name="connsiteY41" fmla="*/ 43005 h 456396"/>
                  <a:gd name="connsiteX42" fmla="*/ 85007 w 356165"/>
                  <a:gd name="connsiteY42" fmla="*/ 13859 h 456396"/>
                  <a:gd name="connsiteX43" fmla="*/ 91472 w 356165"/>
                  <a:gd name="connsiteY43" fmla="*/ 2572 h 456396"/>
                  <a:gd name="connsiteX44" fmla="*/ 109046 w 356165"/>
                  <a:gd name="connsiteY44" fmla="*/ 26878 h 456396"/>
                  <a:gd name="connsiteX45" fmla="*/ 103706 w 356165"/>
                  <a:gd name="connsiteY45" fmla="*/ 42916 h 456396"/>
                  <a:gd name="connsiteX46" fmla="*/ 152319 w 356165"/>
                  <a:gd name="connsiteY46" fmla="*/ 42934 h 456396"/>
                  <a:gd name="connsiteX47" fmla="*/ 146943 w 356165"/>
                  <a:gd name="connsiteY47" fmla="*/ 26860 h 456396"/>
                  <a:gd name="connsiteX48" fmla="*/ 109046 w 356165"/>
                  <a:gd name="connsiteY48" fmla="*/ 26878 h 456396"/>
                  <a:gd name="connsiteX49" fmla="*/ 65773 w 356165"/>
                  <a:gd name="connsiteY49" fmla="*/ 82457 h 456396"/>
                  <a:gd name="connsiteX50" fmla="*/ 57968 w 356165"/>
                  <a:gd name="connsiteY50" fmla="*/ 128891 h 456396"/>
                  <a:gd name="connsiteX51" fmla="*/ 198057 w 356165"/>
                  <a:gd name="connsiteY51" fmla="*/ 128891 h 456396"/>
                  <a:gd name="connsiteX52" fmla="*/ 190324 w 356165"/>
                  <a:gd name="connsiteY52" fmla="*/ 82760 h 456396"/>
                  <a:gd name="connsiteX53" fmla="*/ 174143 w 356165"/>
                  <a:gd name="connsiteY53" fmla="*/ 69848 h 456396"/>
                  <a:gd name="connsiteX54" fmla="*/ 81203 w 356165"/>
                  <a:gd name="connsiteY54" fmla="*/ 69866 h 456396"/>
                  <a:gd name="connsiteX55" fmla="*/ 65773 w 356165"/>
                  <a:gd name="connsiteY55" fmla="*/ 82457 h 456396"/>
                  <a:gd name="connsiteX56" fmla="*/ 28179 w 356165"/>
                  <a:gd name="connsiteY56" fmla="*/ 176772 h 456396"/>
                  <a:gd name="connsiteX57" fmla="*/ 26911 w 356165"/>
                  <a:gd name="connsiteY57" fmla="*/ 214741 h 456396"/>
                  <a:gd name="connsiteX58" fmla="*/ 229114 w 356165"/>
                  <a:gd name="connsiteY58" fmla="*/ 214741 h 456396"/>
                  <a:gd name="connsiteX59" fmla="*/ 229150 w 356165"/>
                  <a:gd name="connsiteY59" fmla="*/ 186809 h 456396"/>
                  <a:gd name="connsiteX60" fmla="*/ 226185 w 356165"/>
                  <a:gd name="connsiteY60" fmla="*/ 174022 h 456396"/>
                  <a:gd name="connsiteX61" fmla="*/ 208308 w 356165"/>
                  <a:gd name="connsiteY61" fmla="*/ 155680 h 456396"/>
                  <a:gd name="connsiteX62" fmla="*/ 48360 w 356165"/>
                  <a:gd name="connsiteY62" fmla="*/ 155859 h 456396"/>
                  <a:gd name="connsiteX63" fmla="*/ 28179 w 356165"/>
                  <a:gd name="connsiteY63" fmla="*/ 176772 h 456396"/>
                  <a:gd name="connsiteX64" fmla="*/ 26911 w 356165"/>
                  <a:gd name="connsiteY64" fmla="*/ 241655 h 456396"/>
                  <a:gd name="connsiteX65" fmla="*/ 26911 w 356165"/>
                  <a:gd name="connsiteY65" fmla="*/ 257711 h 456396"/>
                  <a:gd name="connsiteX66" fmla="*/ 43020 w 356165"/>
                  <a:gd name="connsiteY66" fmla="*/ 257729 h 456396"/>
                  <a:gd name="connsiteX67" fmla="*/ 42984 w 356165"/>
                  <a:gd name="connsiteY67" fmla="*/ 241637 h 456396"/>
                  <a:gd name="connsiteX68" fmla="*/ 26911 w 356165"/>
                  <a:gd name="connsiteY68" fmla="*/ 241655 h 456396"/>
                  <a:gd name="connsiteX69" fmla="*/ 165910 w 356165"/>
                  <a:gd name="connsiteY69" fmla="*/ 254496 h 456396"/>
                  <a:gd name="connsiteX70" fmla="*/ 158159 w 356165"/>
                  <a:gd name="connsiteY70" fmla="*/ 300698 h 456396"/>
                  <a:gd name="connsiteX71" fmla="*/ 298266 w 356165"/>
                  <a:gd name="connsiteY71" fmla="*/ 300698 h 456396"/>
                  <a:gd name="connsiteX72" fmla="*/ 290444 w 356165"/>
                  <a:gd name="connsiteY72" fmla="*/ 254157 h 456396"/>
                  <a:gd name="connsiteX73" fmla="*/ 274066 w 356165"/>
                  <a:gd name="connsiteY73" fmla="*/ 241655 h 456396"/>
                  <a:gd name="connsiteX74" fmla="*/ 181091 w 356165"/>
                  <a:gd name="connsiteY74" fmla="*/ 241709 h 456396"/>
                  <a:gd name="connsiteX75" fmla="*/ 165910 w 356165"/>
                  <a:gd name="connsiteY75" fmla="*/ 254496 h 456396"/>
                  <a:gd name="connsiteX76" fmla="*/ 147872 w 356165"/>
                  <a:gd name="connsiteY76" fmla="*/ 327505 h 456396"/>
                  <a:gd name="connsiteX77" fmla="*/ 130477 w 356165"/>
                  <a:gd name="connsiteY77" fmla="*/ 345257 h 456396"/>
                  <a:gd name="connsiteX78" fmla="*/ 127084 w 356165"/>
                  <a:gd name="connsiteY78" fmla="*/ 358277 h 456396"/>
                  <a:gd name="connsiteX79" fmla="*/ 127120 w 356165"/>
                  <a:gd name="connsiteY79" fmla="*/ 386548 h 456396"/>
                  <a:gd name="connsiteX80" fmla="*/ 329323 w 356165"/>
                  <a:gd name="connsiteY80" fmla="*/ 386548 h 456396"/>
                  <a:gd name="connsiteX81" fmla="*/ 328520 w 356165"/>
                  <a:gd name="connsiteY81" fmla="*/ 349865 h 456396"/>
                  <a:gd name="connsiteX82" fmla="*/ 308464 w 356165"/>
                  <a:gd name="connsiteY82" fmla="*/ 327470 h 456396"/>
                  <a:gd name="connsiteX83" fmla="*/ 147872 w 356165"/>
                  <a:gd name="connsiteY83" fmla="*/ 327505 h 456396"/>
                  <a:gd name="connsiteX84" fmla="*/ 127120 w 356165"/>
                  <a:gd name="connsiteY84" fmla="*/ 413462 h 456396"/>
                  <a:gd name="connsiteX85" fmla="*/ 127120 w 356165"/>
                  <a:gd name="connsiteY85" fmla="*/ 429536 h 456396"/>
                  <a:gd name="connsiteX86" fmla="*/ 143229 w 356165"/>
                  <a:gd name="connsiteY86" fmla="*/ 429536 h 456396"/>
                  <a:gd name="connsiteX87" fmla="*/ 143211 w 356165"/>
                  <a:gd name="connsiteY87" fmla="*/ 413462 h 456396"/>
                  <a:gd name="connsiteX88" fmla="*/ 127120 w 356165"/>
                  <a:gd name="connsiteY88" fmla="*/ 413462 h 45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56165" h="456396">
                    <a:moveTo>
                      <a:pt x="91472" y="2572"/>
                    </a:moveTo>
                    <a:cubicBezTo>
                      <a:pt x="95741" y="-464"/>
                      <a:pt x="101259" y="161"/>
                      <a:pt x="106206" y="0"/>
                    </a:cubicBezTo>
                    <a:cubicBezTo>
                      <a:pt x="122815" y="250"/>
                      <a:pt x="139442" y="-143"/>
                      <a:pt x="156052" y="125"/>
                    </a:cubicBezTo>
                    <a:cubicBezTo>
                      <a:pt x="161838" y="-143"/>
                      <a:pt x="167392" y="3465"/>
                      <a:pt x="169196" y="9037"/>
                    </a:cubicBezTo>
                    <a:cubicBezTo>
                      <a:pt x="173393" y="20217"/>
                      <a:pt x="176661" y="31736"/>
                      <a:pt x="180680" y="42988"/>
                    </a:cubicBezTo>
                    <a:cubicBezTo>
                      <a:pt x="197414" y="45916"/>
                      <a:pt x="212684" y="58275"/>
                      <a:pt x="216166" y="75367"/>
                    </a:cubicBezTo>
                    <a:cubicBezTo>
                      <a:pt x="219703" y="93583"/>
                      <a:pt x="222310" y="111978"/>
                      <a:pt x="225435" y="130284"/>
                    </a:cubicBezTo>
                    <a:cubicBezTo>
                      <a:pt x="225918" y="133410"/>
                      <a:pt x="226864" y="136553"/>
                      <a:pt x="229347" y="138714"/>
                    </a:cubicBezTo>
                    <a:cubicBezTo>
                      <a:pt x="238973" y="148929"/>
                      <a:pt x="251635" y="158020"/>
                      <a:pt x="254653" y="172629"/>
                    </a:cubicBezTo>
                    <a:cubicBezTo>
                      <a:pt x="257314" y="186488"/>
                      <a:pt x="255386" y="200739"/>
                      <a:pt x="255975" y="214759"/>
                    </a:cubicBezTo>
                    <a:cubicBezTo>
                      <a:pt x="264333" y="214813"/>
                      <a:pt x="272745" y="214295"/>
                      <a:pt x="281103" y="215223"/>
                    </a:cubicBezTo>
                    <a:cubicBezTo>
                      <a:pt x="296676" y="216920"/>
                      <a:pt x="310607" y="228457"/>
                      <a:pt x="315322" y="243388"/>
                    </a:cubicBezTo>
                    <a:cubicBezTo>
                      <a:pt x="320626" y="264426"/>
                      <a:pt x="322001" y="286322"/>
                      <a:pt x="327073" y="307396"/>
                    </a:cubicBezTo>
                    <a:cubicBezTo>
                      <a:pt x="333074" y="315486"/>
                      <a:pt x="341664" y="321290"/>
                      <a:pt x="347701" y="329380"/>
                    </a:cubicBezTo>
                    <a:cubicBezTo>
                      <a:pt x="352630" y="335578"/>
                      <a:pt x="355059" y="343329"/>
                      <a:pt x="356166" y="351080"/>
                    </a:cubicBezTo>
                    <a:lnTo>
                      <a:pt x="356166" y="444734"/>
                    </a:lnTo>
                    <a:cubicBezTo>
                      <a:pt x="354880" y="448717"/>
                      <a:pt x="352951" y="453057"/>
                      <a:pt x="348844" y="454825"/>
                    </a:cubicBezTo>
                    <a:cubicBezTo>
                      <a:pt x="343825" y="456986"/>
                      <a:pt x="338182" y="456200"/>
                      <a:pt x="332877" y="456378"/>
                    </a:cubicBezTo>
                    <a:cubicBezTo>
                      <a:pt x="321555" y="456075"/>
                      <a:pt x="310214" y="456736"/>
                      <a:pt x="298927" y="456128"/>
                    </a:cubicBezTo>
                    <a:cubicBezTo>
                      <a:pt x="292515" y="456021"/>
                      <a:pt x="286818" y="450538"/>
                      <a:pt x="286604" y="444127"/>
                    </a:cubicBezTo>
                    <a:cubicBezTo>
                      <a:pt x="285925" y="433876"/>
                      <a:pt x="286568" y="423589"/>
                      <a:pt x="286372" y="413337"/>
                    </a:cubicBezTo>
                    <a:cubicBezTo>
                      <a:pt x="247599" y="413337"/>
                      <a:pt x="208844" y="413337"/>
                      <a:pt x="170071" y="413337"/>
                    </a:cubicBezTo>
                    <a:cubicBezTo>
                      <a:pt x="169857" y="423571"/>
                      <a:pt x="170500" y="433822"/>
                      <a:pt x="169839" y="444038"/>
                    </a:cubicBezTo>
                    <a:cubicBezTo>
                      <a:pt x="169625" y="450324"/>
                      <a:pt x="164196" y="455825"/>
                      <a:pt x="157909" y="456093"/>
                    </a:cubicBezTo>
                    <a:cubicBezTo>
                      <a:pt x="146033" y="456771"/>
                      <a:pt x="134138" y="456039"/>
                      <a:pt x="122262" y="456396"/>
                    </a:cubicBezTo>
                    <a:cubicBezTo>
                      <a:pt x="116315" y="456182"/>
                      <a:pt x="109278" y="457254"/>
                      <a:pt x="104563" y="452717"/>
                    </a:cubicBezTo>
                    <a:cubicBezTo>
                      <a:pt x="99545" y="448395"/>
                      <a:pt x="100348" y="441144"/>
                      <a:pt x="100188" y="435179"/>
                    </a:cubicBezTo>
                    <a:cubicBezTo>
                      <a:pt x="100545" y="407194"/>
                      <a:pt x="99884" y="379190"/>
                      <a:pt x="100509" y="351222"/>
                    </a:cubicBezTo>
                    <a:cubicBezTo>
                      <a:pt x="100938" y="337203"/>
                      <a:pt x="110350" y="326005"/>
                      <a:pt x="120333" y="317147"/>
                    </a:cubicBezTo>
                    <a:cubicBezTo>
                      <a:pt x="124226" y="312932"/>
                      <a:pt x="129906" y="309342"/>
                      <a:pt x="130549" y="303127"/>
                    </a:cubicBezTo>
                    <a:cubicBezTo>
                      <a:pt x="134299" y="282642"/>
                      <a:pt x="136746" y="261926"/>
                      <a:pt x="141389" y="241619"/>
                    </a:cubicBezTo>
                    <a:cubicBezTo>
                      <a:pt x="117547" y="241691"/>
                      <a:pt x="93705" y="241619"/>
                      <a:pt x="69862" y="241655"/>
                    </a:cubicBezTo>
                    <a:cubicBezTo>
                      <a:pt x="69648" y="251871"/>
                      <a:pt x="70309" y="262122"/>
                      <a:pt x="69630" y="272338"/>
                    </a:cubicBezTo>
                    <a:cubicBezTo>
                      <a:pt x="69380" y="279214"/>
                      <a:pt x="63004" y="284678"/>
                      <a:pt x="56236" y="284428"/>
                    </a:cubicBezTo>
                    <a:cubicBezTo>
                      <a:pt x="41895" y="284589"/>
                      <a:pt x="27553" y="284661"/>
                      <a:pt x="13212" y="284393"/>
                    </a:cubicBezTo>
                    <a:cubicBezTo>
                      <a:pt x="5979" y="284571"/>
                      <a:pt x="-164" y="278070"/>
                      <a:pt x="175" y="270891"/>
                    </a:cubicBezTo>
                    <a:cubicBezTo>
                      <a:pt x="-164" y="243495"/>
                      <a:pt x="229" y="216081"/>
                      <a:pt x="14" y="188684"/>
                    </a:cubicBezTo>
                    <a:cubicBezTo>
                      <a:pt x="-111" y="180183"/>
                      <a:pt x="514" y="171343"/>
                      <a:pt x="4622" y="163717"/>
                    </a:cubicBezTo>
                    <a:cubicBezTo>
                      <a:pt x="10123" y="153001"/>
                      <a:pt x="20481" y="146197"/>
                      <a:pt x="28071" y="137160"/>
                    </a:cubicBezTo>
                    <a:cubicBezTo>
                      <a:pt x="29822" y="135160"/>
                      <a:pt x="30054" y="132356"/>
                      <a:pt x="30643" y="129891"/>
                    </a:cubicBezTo>
                    <a:cubicBezTo>
                      <a:pt x="33715" y="111800"/>
                      <a:pt x="36358" y="93619"/>
                      <a:pt x="39787" y="75599"/>
                    </a:cubicBezTo>
                    <a:cubicBezTo>
                      <a:pt x="43270" y="58507"/>
                      <a:pt x="58504" y="45809"/>
                      <a:pt x="75363" y="43005"/>
                    </a:cubicBezTo>
                    <a:cubicBezTo>
                      <a:pt x="78649" y="33308"/>
                      <a:pt x="81846" y="23592"/>
                      <a:pt x="85007" y="13859"/>
                    </a:cubicBezTo>
                    <a:cubicBezTo>
                      <a:pt x="86472" y="9787"/>
                      <a:pt x="87829" y="5269"/>
                      <a:pt x="91472" y="2572"/>
                    </a:cubicBezTo>
                    <a:moveTo>
                      <a:pt x="109046" y="26878"/>
                    </a:moveTo>
                    <a:cubicBezTo>
                      <a:pt x="107260" y="32218"/>
                      <a:pt x="105474" y="37576"/>
                      <a:pt x="103706" y="42916"/>
                    </a:cubicBezTo>
                    <a:cubicBezTo>
                      <a:pt x="119904" y="42934"/>
                      <a:pt x="136121" y="42934"/>
                      <a:pt x="152319" y="42934"/>
                    </a:cubicBezTo>
                    <a:cubicBezTo>
                      <a:pt x="150515" y="37576"/>
                      <a:pt x="148747" y="32200"/>
                      <a:pt x="146943" y="26860"/>
                    </a:cubicBezTo>
                    <a:cubicBezTo>
                      <a:pt x="134317" y="26860"/>
                      <a:pt x="121672" y="26843"/>
                      <a:pt x="109046" y="26878"/>
                    </a:cubicBezTo>
                    <a:moveTo>
                      <a:pt x="65773" y="82457"/>
                    </a:moveTo>
                    <a:cubicBezTo>
                      <a:pt x="62951" y="97887"/>
                      <a:pt x="60629" y="113425"/>
                      <a:pt x="57968" y="128891"/>
                    </a:cubicBezTo>
                    <a:cubicBezTo>
                      <a:pt x="104652" y="128891"/>
                      <a:pt x="151355" y="128909"/>
                      <a:pt x="198057" y="128891"/>
                    </a:cubicBezTo>
                    <a:cubicBezTo>
                      <a:pt x="195432" y="113514"/>
                      <a:pt x="193056" y="98102"/>
                      <a:pt x="190324" y="82760"/>
                    </a:cubicBezTo>
                    <a:cubicBezTo>
                      <a:pt x="189306" y="74992"/>
                      <a:pt x="181876" y="69241"/>
                      <a:pt x="174143" y="69848"/>
                    </a:cubicBezTo>
                    <a:cubicBezTo>
                      <a:pt x="143157" y="69848"/>
                      <a:pt x="112171" y="69794"/>
                      <a:pt x="81203" y="69866"/>
                    </a:cubicBezTo>
                    <a:cubicBezTo>
                      <a:pt x="73791" y="69509"/>
                      <a:pt x="66844" y="75081"/>
                      <a:pt x="65773" y="82457"/>
                    </a:cubicBezTo>
                    <a:moveTo>
                      <a:pt x="28179" y="176772"/>
                    </a:moveTo>
                    <a:cubicBezTo>
                      <a:pt x="25393" y="189149"/>
                      <a:pt x="27607" y="202115"/>
                      <a:pt x="26911" y="214741"/>
                    </a:cubicBezTo>
                    <a:cubicBezTo>
                      <a:pt x="94312" y="214759"/>
                      <a:pt x="161713" y="214741"/>
                      <a:pt x="229114" y="214741"/>
                    </a:cubicBezTo>
                    <a:cubicBezTo>
                      <a:pt x="229079" y="205436"/>
                      <a:pt x="229150" y="196114"/>
                      <a:pt x="229150" y="186809"/>
                    </a:cubicBezTo>
                    <a:cubicBezTo>
                      <a:pt x="229079" y="182434"/>
                      <a:pt x="229132" y="177594"/>
                      <a:pt x="226185" y="174022"/>
                    </a:cubicBezTo>
                    <a:cubicBezTo>
                      <a:pt x="220774" y="167396"/>
                      <a:pt x="214202" y="161860"/>
                      <a:pt x="208308" y="155680"/>
                    </a:cubicBezTo>
                    <a:cubicBezTo>
                      <a:pt x="154998" y="155823"/>
                      <a:pt x="101670" y="155448"/>
                      <a:pt x="48360" y="155859"/>
                    </a:cubicBezTo>
                    <a:cubicBezTo>
                      <a:pt x="41002" y="162020"/>
                      <a:pt x="33501" y="168735"/>
                      <a:pt x="28179" y="176772"/>
                    </a:cubicBezTo>
                    <a:moveTo>
                      <a:pt x="26911" y="241655"/>
                    </a:moveTo>
                    <a:cubicBezTo>
                      <a:pt x="26911" y="246995"/>
                      <a:pt x="26893" y="252353"/>
                      <a:pt x="26911" y="257711"/>
                    </a:cubicBezTo>
                    <a:cubicBezTo>
                      <a:pt x="32268" y="257711"/>
                      <a:pt x="37644" y="257711"/>
                      <a:pt x="43020" y="257729"/>
                    </a:cubicBezTo>
                    <a:cubicBezTo>
                      <a:pt x="43002" y="252353"/>
                      <a:pt x="43002" y="246995"/>
                      <a:pt x="42984" y="241637"/>
                    </a:cubicBezTo>
                    <a:cubicBezTo>
                      <a:pt x="37626" y="241637"/>
                      <a:pt x="32268" y="241655"/>
                      <a:pt x="26911" y="241655"/>
                    </a:cubicBezTo>
                    <a:moveTo>
                      <a:pt x="165910" y="254496"/>
                    </a:moveTo>
                    <a:cubicBezTo>
                      <a:pt x="163178" y="269873"/>
                      <a:pt x="160784" y="285304"/>
                      <a:pt x="158159" y="300698"/>
                    </a:cubicBezTo>
                    <a:cubicBezTo>
                      <a:pt x="204861" y="300698"/>
                      <a:pt x="251564" y="300716"/>
                      <a:pt x="298266" y="300698"/>
                    </a:cubicBezTo>
                    <a:cubicBezTo>
                      <a:pt x="295587" y="285196"/>
                      <a:pt x="293265" y="269623"/>
                      <a:pt x="290444" y="254157"/>
                    </a:cubicBezTo>
                    <a:cubicBezTo>
                      <a:pt x="289301" y="246442"/>
                      <a:pt x="281746" y="240941"/>
                      <a:pt x="274066" y="241655"/>
                    </a:cubicBezTo>
                    <a:cubicBezTo>
                      <a:pt x="243080" y="241673"/>
                      <a:pt x="212077" y="241566"/>
                      <a:pt x="181091" y="241709"/>
                    </a:cubicBezTo>
                    <a:cubicBezTo>
                      <a:pt x="173661" y="241352"/>
                      <a:pt x="166928" y="247192"/>
                      <a:pt x="165910" y="254496"/>
                    </a:cubicBezTo>
                    <a:moveTo>
                      <a:pt x="147872" y="327505"/>
                    </a:moveTo>
                    <a:cubicBezTo>
                      <a:pt x="142157" y="333506"/>
                      <a:pt x="135871" y="338971"/>
                      <a:pt x="130477" y="345257"/>
                    </a:cubicBezTo>
                    <a:cubicBezTo>
                      <a:pt x="127262" y="348776"/>
                      <a:pt x="127102" y="353776"/>
                      <a:pt x="127084" y="358277"/>
                    </a:cubicBezTo>
                    <a:cubicBezTo>
                      <a:pt x="127066" y="367707"/>
                      <a:pt x="127155" y="377119"/>
                      <a:pt x="127120" y="386548"/>
                    </a:cubicBezTo>
                    <a:cubicBezTo>
                      <a:pt x="194521" y="386548"/>
                      <a:pt x="261922" y="386530"/>
                      <a:pt x="329323" y="386548"/>
                    </a:cubicBezTo>
                    <a:cubicBezTo>
                      <a:pt x="328859" y="374350"/>
                      <a:pt x="330323" y="361974"/>
                      <a:pt x="328520" y="349865"/>
                    </a:cubicBezTo>
                    <a:cubicBezTo>
                      <a:pt x="324198" y="340685"/>
                      <a:pt x="315072" y="334935"/>
                      <a:pt x="308464" y="327470"/>
                    </a:cubicBezTo>
                    <a:cubicBezTo>
                      <a:pt x="254939" y="327523"/>
                      <a:pt x="201397" y="327452"/>
                      <a:pt x="147872" y="327505"/>
                    </a:cubicBezTo>
                    <a:moveTo>
                      <a:pt x="127120" y="413462"/>
                    </a:moveTo>
                    <a:cubicBezTo>
                      <a:pt x="127120" y="418802"/>
                      <a:pt x="127120" y="424160"/>
                      <a:pt x="127120" y="429536"/>
                    </a:cubicBezTo>
                    <a:cubicBezTo>
                      <a:pt x="132477" y="429518"/>
                      <a:pt x="137853" y="429518"/>
                      <a:pt x="143229" y="429536"/>
                    </a:cubicBezTo>
                    <a:cubicBezTo>
                      <a:pt x="143211" y="424160"/>
                      <a:pt x="143211" y="418802"/>
                      <a:pt x="143211" y="413462"/>
                    </a:cubicBezTo>
                    <a:cubicBezTo>
                      <a:pt x="137853" y="413445"/>
                      <a:pt x="132477" y="413445"/>
                      <a:pt x="127120" y="41346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6" name="任意形状 135">
                <a:extLst>
                  <a:ext uri="{FF2B5EF4-FFF2-40B4-BE49-F238E27FC236}">
                    <a16:creationId xmlns:a16="http://schemas.microsoft.com/office/drawing/2014/main" id="{96B90ED3-1CC5-4B03-99FE-B4749B6135DB}"/>
                  </a:ext>
                </a:extLst>
              </p:cNvPr>
              <p:cNvSpPr/>
              <p:nvPr/>
            </p:nvSpPr>
            <p:spPr>
              <a:xfrm>
                <a:off x="6996823" y="3719416"/>
                <a:ext cx="87229" cy="14775"/>
              </a:xfrm>
              <a:custGeom>
                <a:avLst/>
                <a:gdLst>
                  <a:gd name="connsiteX0" fmla="*/ 11063 w 159356"/>
                  <a:gd name="connsiteY0" fmla="*/ 388 h 26992"/>
                  <a:gd name="connsiteX1" fmla="*/ 144401 w 159356"/>
                  <a:gd name="connsiteY1" fmla="*/ 67 h 26992"/>
                  <a:gd name="connsiteX2" fmla="*/ 159350 w 159356"/>
                  <a:gd name="connsiteY2" fmla="*/ 13444 h 26992"/>
                  <a:gd name="connsiteX3" fmla="*/ 144473 w 159356"/>
                  <a:gd name="connsiteY3" fmla="*/ 26945 h 26992"/>
                  <a:gd name="connsiteX4" fmla="*/ 15546 w 159356"/>
                  <a:gd name="connsiteY4" fmla="*/ 26963 h 26992"/>
                  <a:gd name="connsiteX5" fmla="*/ 1276 w 159356"/>
                  <a:gd name="connsiteY5" fmla="*/ 19123 h 26992"/>
                  <a:gd name="connsiteX6" fmla="*/ 11063 w 159356"/>
                  <a:gd name="connsiteY6" fmla="*/ 388 h 2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56" h="26992">
                    <a:moveTo>
                      <a:pt x="11063" y="388"/>
                    </a:moveTo>
                    <a:cubicBezTo>
                      <a:pt x="55480" y="-380"/>
                      <a:pt x="99967" y="263"/>
                      <a:pt x="144401" y="67"/>
                    </a:cubicBezTo>
                    <a:cubicBezTo>
                      <a:pt x="152045" y="-665"/>
                      <a:pt x="159564" y="5585"/>
                      <a:pt x="159350" y="13444"/>
                    </a:cubicBezTo>
                    <a:cubicBezTo>
                      <a:pt x="159618" y="21320"/>
                      <a:pt x="152135" y="27606"/>
                      <a:pt x="144473" y="26945"/>
                    </a:cubicBezTo>
                    <a:cubicBezTo>
                      <a:pt x="101503" y="26999"/>
                      <a:pt x="58516" y="26963"/>
                      <a:pt x="15546" y="26963"/>
                    </a:cubicBezTo>
                    <a:cubicBezTo>
                      <a:pt x="9795" y="27302"/>
                      <a:pt x="3634" y="24659"/>
                      <a:pt x="1276" y="19123"/>
                    </a:cubicBezTo>
                    <a:cubicBezTo>
                      <a:pt x="-2545" y="11622"/>
                      <a:pt x="2652" y="1424"/>
                      <a:pt x="11063" y="388"/>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7" name="任意形状 136">
                <a:extLst>
                  <a:ext uri="{FF2B5EF4-FFF2-40B4-BE49-F238E27FC236}">
                    <a16:creationId xmlns:a16="http://schemas.microsoft.com/office/drawing/2014/main" id="{FA0763BC-FB8F-40C1-A612-006CD66805C8}"/>
                  </a:ext>
                </a:extLst>
              </p:cNvPr>
              <p:cNvSpPr/>
              <p:nvPr/>
            </p:nvSpPr>
            <p:spPr>
              <a:xfrm>
                <a:off x="7179637" y="3766453"/>
                <a:ext cx="14615" cy="14720"/>
              </a:xfrm>
              <a:custGeom>
                <a:avLst/>
                <a:gdLst>
                  <a:gd name="connsiteX0" fmla="*/ 7395 w 26699"/>
                  <a:gd name="connsiteY0" fmla="*/ 1416 h 26891"/>
                  <a:gd name="connsiteX1" fmla="*/ 26684 w 26699"/>
                  <a:gd name="connsiteY1" fmla="*/ 13382 h 26891"/>
                  <a:gd name="connsiteX2" fmla="*/ 5949 w 26699"/>
                  <a:gd name="connsiteY2" fmla="*/ 24651 h 26891"/>
                  <a:gd name="connsiteX3" fmla="*/ 7395 w 26699"/>
                  <a:gd name="connsiteY3" fmla="*/ 1416 h 26891"/>
                </a:gdLst>
                <a:ahLst/>
                <a:cxnLst>
                  <a:cxn ang="0">
                    <a:pos x="connsiteX0" y="connsiteY0"/>
                  </a:cxn>
                  <a:cxn ang="0">
                    <a:pos x="connsiteX1" y="connsiteY1"/>
                  </a:cxn>
                  <a:cxn ang="0">
                    <a:pos x="connsiteX2" y="connsiteY2"/>
                  </a:cxn>
                  <a:cxn ang="0">
                    <a:pos x="connsiteX3" y="connsiteY3"/>
                  </a:cxn>
                </a:cxnLst>
                <a:rect l="l" t="t" r="r" b="b"/>
                <a:pathLst>
                  <a:path w="26699" h="26891">
                    <a:moveTo>
                      <a:pt x="7395" y="1416"/>
                    </a:moveTo>
                    <a:cubicBezTo>
                      <a:pt x="15754" y="-3120"/>
                      <a:pt x="27041" y="3880"/>
                      <a:pt x="26684" y="13382"/>
                    </a:cubicBezTo>
                    <a:cubicBezTo>
                      <a:pt x="27219" y="23615"/>
                      <a:pt x="14271" y="30723"/>
                      <a:pt x="5949" y="24651"/>
                    </a:cubicBezTo>
                    <a:cubicBezTo>
                      <a:pt x="-2624" y="19579"/>
                      <a:pt x="-1749" y="5398"/>
                      <a:pt x="7395" y="141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8" name="任意形状 137">
                <a:extLst>
                  <a:ext uri="{FF2B5EF4-FFF2-40B4-BE49-F238E27FC236}">
                    <a16:creationId xmlns:a16="http://schemas.microsoft.com/office/drawing/2014/main" id="{40CF92E8-DDC2-4863-873A-6435231B363F}"/>
                  </a:ext>
                </a:extLst>
              </p:cNvPr>
              <p:cNvSpPr/>
              <p:nvPr/>
            </p:nvSpPr>
            <p:spPr>
              <a:xfrm>
                <a:off x="7202587" y="3766475"/>
                <a:ext cx="45995" cy="14716"/>
              </a:xfrm>
              <a:custGeom>
                <a:avLst/>
                <a:gdLst>
                  <a:gd name="connsiteX0" fmla="*/ 8207 w 84028"/>
                  <a:gd name="connsiteY0" fmla="*/ 1073 h 26885"/>
                  <a:gd name="connsiteX1" fmla="*/ 18369 w 84028"/>
                  <a:gd name="connsiteY1" fmla="*/ 1 h 26885"/>
                  <a:gd name="connsiteX2" fmla="*/ 66625 w 84028"/>
                  <a:gd name="connsiteY2" fmla="*/ 1 h 26885"/>
                  <a:gd name="connsiteX3" fmla="*/ 79876 w 84028"/>
                  <a:gd name="connsiteY3" fmla="*/ 3680 h 26885"/>
                  <a:gd name="connsiteX4" fmla="*/ 79984 w 84028"/>
                  <a:gd name="connsiteY4" fmla="*/ 23058 h 26885"/>
                  <a:gd name="connsiteX5" fmla="*/ 66660 w 84028"/>
                  <a:gd name="connsiteY5" fmla="*/ 26880 h 26885"/>
                  <a:gd name="connsiteX6" fmla="*/ 14725 w 84028"/>
                  <a:gd name="connsiteY6" fmla="*/ 26826 h 26885"/>
                  <a:gd name="connsiteX7" fmla="*/ 938 w 84028"/>
                  <a:gd name="connsiteY7" fmla="*/ 18271 h 26885"/>
                  <a:gd name="connsiteX8" fmla="*/ 8207 w 84028"/>
                  <a:gd name="connsiteY8" fmla="*/ 1073 h 2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8" h="26885">
                    <a:moveTo>
                      <a:pt x="8207" y="1073"/>
                    </a:moveTo>
                    <a:cubicBezTo>
                      <a:pt x="11439" y="-142"/>
                      <a:pt x="14975" y="91"/>
                      <a:pt x="18369" y="1"/>
                    </a:cubicBezTo>
                    <a:cubicBezTo>
                      <a:pt x="34460" y="91"/>
                      <a:pt x="50533" y="73"/>
                      <a:pt x="66625" y="1"/>
                    </a:cubicBezTo>
                    <a:cubicBezTo>
                      <a:pt x="71232" y="-17"/>
                      <a:pt x="76465" y="91"/>
                      <a:pt x="79876" y="3680"/>
                    </a:cubicBezTo>
                    <a:cubicBezTo>
                      <a:pt x="85377" y="8592"/>
                      <a:pt x="85413" y="18075"/>
                      <a:pt x="79984" y="23058"/>
                    </a:cubicBezTo>
                    <a:cubicBezTo>
                      <a:pt x="76555" y="26665"/>
                      <a:pt x="71304" y="26933"/>
                      <a:pt x="66660" y="26880"/>
                    </a:cubicBezTo>
                    <a:cubicBezTo>
                      <a:pt x="49355" y="26773"/>
                      <a:pt x="32049" y="26933"/>
                      <a:pt x="14725" y="26826"/>
                    </a:cubicBezTo>
                    <a:cubicBezTo>
                      <a:pt x="8903" y="27183"/>
                      <a:pt x="2956" y="23879"/>
                      <a:pt x="938" y="18271"/>
                    </a:cubicBezTo>
                    <a:cubicBezTo>
                      <a:pt x="-1794" y="11771"/>
                      <a:pt x="1688" y="3645"/>
                      <a:pt x="8207" y="107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9" name="任意形状 138">
                <a:extLst>
                  <a:ext uri="{FF2B5EF4-FFF2-40B4-BE49-F238E27FC236}">
                    <a16:creationId xmlns:a16="http://schemas.microsoft.com/office/drawing/2014/main" id="{89FFC4E1-76D5-413A-BE61-78B5D332EF5A}"/>
                  </a:ext>
                </a:extLst>
              </p:cNvPr>
              <p:cNvSpPr/>
              <p:nvPr/>
            </p:nvSpPr>
            <p:spPr>
              <a:xfrm>
                <a:off x="7257507" y="3766459"/>
                <a:ext cx="14615" cy="14725"/>
              </a:xfrm>
              <a:custGeom>
                <a:avLst/>
                <a:gdLst>
                  <a:gd name="connsiteX0" fmla="*/ 6423 w 26699"/>
                  <a:gd name="connsiteY0" fmla="*/ 1922 h 26900"/>
                  <a:gd name="connsiteX1" fmla="*/ 26675 w 26699"/>
                  <a:gd name="connsiteY1" fmla="*/ 13227 h 26900"/>
                  <a:gd name="connsiteX2" fmla="*/ 6316 w 26699"/>
                  <a:gd name="connsiteY2" fmla="*/ 24889 h 26900"/>
                  <a:gd name="connsiteX3" fmla="*/ 6423 w 26699"/>
                  <a:gd name="connsiteY3" fmla="*/ 1922 h 26900"/>
                </a:gdLst>
                <a:ahLst/>
                <a:cxnLst>
                  <a:cxn ang="0">
                    <a:pos x="connsiteX0" y="connsiteY0"/>
                  </a:cxn>
                  <a:cxn ang="0">
                    <a:pos x="connsiteX1" y="connsiteY1"/>
                  </a:cxn>
                  <a:cxn ang="0">
                    <a:pos x="connsiteX2" y="connsiteY2"/>
                  </a:cxn>
                  <a:cxn ang="0">
                    <a:pos x="connsiteX3" y="connsiteY3"/>
                  </a:cxn>
                </a:cxnLst>
                <a:rect l="l" t="t" r="r" b="b"/>
                <a:pathLst>
                  <a:path w="26699" h="26900">
                    <a:moveTo>
                      <a:pt x="6423" y="1922"/>
                    </a:moveTo>
                    <a:cubicBezTo>
                      <a:pt x="14710" y="-3525"/>
                      <a:pt x="26979" y="3350"/>
                      <a:pt x="26675" y="13227"/>
                    </a:cubicBezTo>
                    <a:cubicBezTo>
                      <a:pt x="27318" y="23335"/>
                      <a:pt x="14727" y="30604"/>
                      <a:pt x="6316" y="24889"/>
                    </a:cubicBezTo>
                    <a:cubicBezTo>
                      <a:pt x="-2167" y="20192"/>
                      <a:pt x="-2078" y="6529"/>
                      <a:pt x="6423" y="192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0" name="任意形状 139">
                <a:extLst>
                  <a:ext uri="{FF2B5EF4-FFF2-40B4-BE49-F238E27FC236}">
                    <a16:creationId xmlns:a16="http://schemas.microsoft.com/office/drawing/2014/main" id="{CB53D2A2-1F0C-41FC-9BAF-2C5207EECCE8}"/>
                  </a:ext>
                </a:extLst>
              </p:cNvPr>
              <p:cNvSpPr/>
              <p:nvPr/>
            </p:nvSpPr>
            <p:spPr>
              <a:xfrm>
                <a:off x="6874010" y="3860463"/>
                <a:ext cx="14685" cy="14701"/>
              </a:xfrm>
              <a:custGeom>
                <a:avLst/>
                <a:gdLst>
                  <a:gd name="connsiteX0" fmla="*/ 8381 w 26828"/>
                  <a:gd name="connsiteY0" fmla="*/ 1049 h 26857"/>
                  <a:gd name="connsiteX1" fmla="*/ 26366 w 26828"/>
                  <a:gd name="connsiteY1" fmla="*/ 16551 h 26857"/>
                  <a:gd name="connsiteX2" fmla="*/ 4470 w 26828"/>
                  <a:gd name="connsiteY2" fmla="*/ 23552 h 26857"/>
                  <a:gd name="connsiteX3" fmla="*/ 8381 w 26828"/>
                  <a:gd name="connsiteY3" fmla="*/ 1049 h 26857"/>
                </a:gdLst>
                <a:ahLst/>
                <a:cxnLst>
                  <a:cxn ang="0">
                    <a:pos x="connsiteX0" y="connsiteY0"/>
                  </a:cxn>
                  <a:cxn ang="0">
                    <a:pos x="connsiteX1" y="connsiteY1"/>
                  </a:cxn>
                  <a:cxn ang="0">
                    <a:pos x="connsiteX2" y="connsiteY2"/>
                  </a:cxn>
                  <a:cxn ang="0">
                    <a:pos x="connsiteX3" y="connsiteY3"/>
                  </a:cxn>
                </a:cxnLst>
                <a:rect l="l" t="t" r="r" b="b"/>
                <a:pathLst>
                  <a:path w="26828" h="26857">
                    <a:moveTo>
                      <a:pt x="8381" y="1049"/>
                    </a:moveTo>
                    <a:cubicBezTo>
                      <a:pt x="17865" y="-3273"/>
                      <a:pt x="29277" y="6514"/>
                      <a:pt x="26366" y="16551"/>
                    </a:cubicBezTo>
                    <a:cubicBezTo>
                      <a:pt x="24580" y="26124"/>
                      <a:pt x="11489" y="30285"/>
                      <a:pt x="4470" y="23552"/>
                    </a:cubicBezTo>
                    <a:cubicBezTo>
                      <a:pt x="-3013" y="17516"/>
                      <a:pt x="-691" y="4211"/>
                      <a:pt x="8381" y="1049"/>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1" name="任意形状 140">
                <a:extLst>
                  <a:ext uri="{FF2B5EF4-FFF2-40B4-BE49-F238E27FC236}">
                    <a16:creationId xmlns:a16="http://schemas.microsoft.com/office/drawing/2014/main" id="{163E3C43-E65E-4E68-945F-7D6F1A757AAA}"/>
                  </a:ext>
                </a:extLst>
              </p:cNvPr>
              <p:cNvSpPr/>
              <p:nvPr/>
            </p:nvSpPr>
            <p:spPr>
              <a:xfrm>
                <a:off x="6896999" y="3860455"/>
                <a:ext cx="46026" cy="14777"/>
              </a:xfrm>
              <a:custGeom>
                <a:avLst/>
                <a:gdLst>
                  <a:gd name="connsiteX0" fmla="*/ 7640 w 84084"/>
                  <a:gd name="connsiteY0" fmla="*/ 1403 h 26996"/>
                  <a:gd name="connsiteX1" fmla="*/ 23124 w 84084"/>
                  <a:gd name="connsiteY1" fmla="*/ 10 h 26996"/>
                  <a:gd name="connsiteX2" fmla="*/ 71291 w 84084"/>
                  <a:gd name="connsiteY2" fmla="*/ 224 h 26996"/>
                  <a:gd name="connsiteX3" fmla="*/ 83685 w 84084"/>
                  <a:gd name="connsiteY3" fmla="*/ 16530 h 26996"/>
                  <a:gd name="connsiteX4" fmla="*/ 69558 w 84084"/>
                  <a:gd name="connsiteY4" fmla="*/ 26924 h 26996"/>
                  <a:gd name="connsiteX5" fmla="*/ 15802 w 84084"/>
                  <a:gd name="connsiteY5" fmla="*/ 26977 h 26996"/>
                  <a:gd name="connsiteX6" fmla="*/ 2407 w 84084"/>
                  <a:gd name="connsiteY6" fmla="*/ 21209 h 26996"/>
                  <a:gd name="connsiteX7" fmla="*/ 7640 w 84084"/>
                  <a:gd name="connsiteY7" fmla="*/ 1403 h 2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84" h="26996">
                    <a:moveTo>
                      <a:pt x="7640" y="1403"/>
                    </a:moveTo>
                    <a:cubicBezTo>
                      <a:pt x="12551" y="-544"/>
                      <a:pt x="17963" y="153"/>
                      <a:pt x="23124" y="10"/>
                    </a:cubicBezTo>
                    <a:cubicBezTo>
                      <a:pt x="39180" y="260"/>
                      <a:pt x="55253" y="-258"/>
                      <a:pt x="71291" y="224"/>
                    </a:cubicBezTo>
                    <a:cubicBezTo>
                      <a:pt x="79381" y="206"/>
                      <a:pt x="85775" y="8779"/>
                      <a:pt x="83685" y="16530"/>
                    </a:cubicBezTo>
                    <a:cubicBezTo>
                      <a:pt x="82382" y="22941"/>
                      <a:pt x="75970" y="27335"/>
                      <a:pt x="69558" y="26924"/>
                    </a:cubicBezTo>
                    <a:cubicBezTo>
                      <a:pt x="51646" y="27049"/>
                      <a:pt x="33715" y="26924"/>
                      <a:pt x="15802" y="26977"/>
                    </a:cubicBezTo>
                    <a:cubicBezTo>
                      <a:pt x="10783" y="27192"/>
                      <a:pt x="5300" y="25638"/>
                      <a:pt x="2407" y="21209"/>
                    </a:cubicBezTo>
                    <a:cubicBezTo>
                      <a:pt x="-2397" y="14779"/>
                      <a:pt x="318" y="4600"/>
                      <a:pt x="7640" y="140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2" name="任意形状 141">
                <a:extLst>
                  <a:ext uri="{FF2B5EF4-FFF2-40B4-BE49-F238E27FC236}">
                    <a16:creationId xmlns:a16="http://schemas.microsoft.com/office/drawing/2014/main" id="{91E61F82-6CD9-490F-8884-6DE3D7D9FFEE}"/>
                  </a:ext>
                </a:extLst>
              </p:cNvPr>
              <p:cNvSpPr/>
              <p:nvPr/>
            </p:nvSpPr>
            <p:spPr>
              <a:xfrm>
                <a:off x="6951889" y="3860466"/>
                <a:ext cx="14671" cy="14707"/>
              </a:xfrm>
              <a:custGeom>
                <a:avLst/>
                <a:gdLst>
                  <a:gd name="connsiteX0" fmla="*/ 8893 w 26802"/>
                  <a:gd name="connsiteY0" fmla="*/ 848 h 26868"/>
                  <a:gd name="connsiteX1" fmla="*/ 26341 w 26802"/>
                  <a:gd name="connsiteY1" fmla="*/ 16600 h 26868"/>
                  <a:gd name="connsiteX2" fmla="*/ 4821 w 26802"/>
                  <a:gd name="connsiteY2" fmla="*/ 23833 h 26868"/>
                  <a:gd name="connsiteX3" fmla="*/ 8893 w 26802"/>
                  <a:gd name="connsiteY3" fmla="*/ 848 h 26868"/>
                </a:gdLst>
                <a:ahLst/>
                <a:cxnLst>
                  <a:cxn ang="0">
                    <a:pos x="connsiteX0" y="connsiteY0"/>
                  </a:cxn>
                  <a:cxn ang="0">
                    <a:pos x="connsiteX1" y="connsiteY1"/>
                  </a:cxn>
                  <a:cxn ang="0">
                    <a:pos x="connsiteX2" y="connsiteY2"/>
                  </a:cxn>
                  <a:cxn ang="0">
                    <a:pos x="connsiteX3" y="connsiteY3"/>
                  </a:cxn>
                </a:cxnLst>
                <a:rect l="l" t="t" r="r" b="b"/>
                <a:pathLst>
                  <a:path w="26802" h="26868">
                    <a:moveTo>
                      <a:pt x="8893" y="848"/>
                    </a:moveTo>
                    <a:cubicBezTo>
                      <a:pt x="18358" y="-2974"/>
                      <a:pt x="29181" y="6796"/>
                      <a:pt x="26341" y="16600"/>
                    </a:cubicBezTo>
                    <a:cubicBezTo>
                      <a:pt x="24555" y="25941"/>
                      <a:pt x="11893" y="30209"/>
                      <a:pt x="4821" y="23833"/>
                    </a:cubicBezTo>
                    <a:cubicBezTo>
                      <a:pt x="-3234" y="17833"/>
                      <a:pt x="-734" y="3706"/>
                      <a:pt x="8893" y="848"/>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3" name="任意形状 142">
                <a:extLst>
                  <a:ext uri="{FF2B5EF4-FFF2-40B4-BE49-F238E27FC236}">
                    <a16:creationId xmlns:a16="http://schemas.microsoft.com/office/drawing/2014/main" id="{6EE06AC4-9E0F-41D9-8607-BEC2EDDD43A4}"/>
                  </a:ext>
                </a:extLst>
              </p:cNvPr>
              <p:cNvSpPr/>
              <p:nvPr/>
            </p:nvSpPr>
            <p:spPr>
              <a:xfrm>
                <a:off x="7038575" y="3860473"/>
                <a:ext cx="14652" cy="14712"/>
              </a:xfrm>
              <a:custGeom>
                <a:avLst/>
                <a:gdLst>
                  <a:gd name="connsiteX0" fmla="*/ 7798 w 26767"/>
                  <a:gd name="connsiteY0" fmla="*/ 1263 h 26877"/>
                  <a:gd name="connsiteX1" fmla="*/ 26657 w 26767"/>
                  <a:gd name="connsiteY1" fmla="*/ 14712 h 26877"/>
                  <a:gd name="connsiteX2" fmla="*/ 5083 w 26767"/>
                  <a:gd name="connsiteY2" fmla="*/ 24052 h 26877"/>
                  <a:gd name="connsiteX3" fmla="*/ 7798 w 26767"/>
                  <a:gd name="connsiteY3" fmla="*/ 1263 h 26877"/>
                </a:gdLst>
                <a:ahLst/>
                <a:cxnLst>
                  <a:cxn ang="0">
                    <a:pos x="connsiteX0" y="connsiteY0"/>
                  </a:cxn>
                  <a:cxn ang="0">
                    <a:pos x="connsiteX1" y="connsiteY1"/>
                  </a:cxn>
                  <a:cxn ang="0">
                    <a:pos x="connsiteX2" y="connsiteY2"/>
                  </a:cxn>
                  <a:cxn ang="0">
                    <a:pos x="connsiteX3" y="connsiteY3"/>
                  </a:cxn>
                </a:cxnLst>
                <a:rect l="l" t="t" r="r" b="b"/>
                <a:pathLst>
                  <a:path w="26767" h="26877">
                    <a:moveTo>
                      <a:pt x="7798" y="1263"/>
                    </a:moveTo>
                    <a:cubicBezTo>
                      <a:pt x="16620" y="-3219"/>
                      <a:pt x="28015" y="4925"/>
                      <a:pt x="26657" y="14712"/>
                    </a:cubicBezTo>
                    <a:cubicBezTo>
                      <a:pt x="26193" y="24874"/>
                      <a:pt x="12816" y="30678"/>
                      <a:pt x="5083" y="24052"/>
                    </a:cubicBezTo>
                    <a:cubicBezTo>
                      <a:pt x="-2829" y="18444"/>
                      <a:pt x="-1186" y="4871"/>
                      <a:pt x="7798" y="126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4" name="任意形状 143">
                <a:extLst>
                  <a:ext uri="{FF2B5EF4-FFF2-40B4-BE49-F238E27FC236}">
                    <a16:creationId xmlns:a16="http://schemas.microsoft.com/office/drawing/2014/main" id="{A89B12D5-3F54-406E-96EA-4157011EA698}"/>
                  </a:ext>
                </a:extLst>
              </p:cNvPr>
              <p:cNvSpPr/>
              <p:nvPr/>
            </p:nvSpPr>
            <p:spPr>
              <a:xfrm>
                <a:off x="7061533" y="3860436"/>
                <a:ext cx="46035" cy="14817"/>
              </a:xfrm>
              <a:custGeom>
                <a:avLst/>
                <a:gdLst>
                  <a:gd name="connsiteX0" fmla="*/ 8629 w 84101"/>
                  <a:gd name="connsiteY0" fmla="*/ 1045 h 27069"/>
                  <a:gd name="connsiteX1" fmla="*/ 27810 w 84101"/>
                  <a:gd name="connsiteY1" fmla="*/ 81 h 27069"/>
                  <a:gd name="connsiteX2" fmla="*/ 72441 w 84101"/>
                  <a:gd name="connsiteY2" fmla="*/ 366 h 27069"/>
                  <a:gd name="connsiteX3" fmla="*/ 81889 w 84101"/>
                  <a:gd name="connsiteY3" fmla="*/ 20887 h 27069"/>
                  <a:gd name="connsiteX4" fmla="*/ 67208 w 84101"/>
                  <a:gd name="connsiteY4" fmla="*/ 27031 h 27069"/>
                  <a:gd name="connsiteX5" fmla="*/ 13434 w 84101"/>
                  <a:gd name="connsiteY5" fmla="*/ 26905 h 27069"/>
                  <a:gd name="connsiteX6" fmla="*/ 378 w 84101"/>
                  <a:gd name="connsiteY6" fmla="*/ 16583 h 27069"/>
                  <a:gd name="connsiteX7" fmla="*/ 8629 w 84101"/>
                  <a:gd name="connsiteY7" fmla="*/ 1045 h 2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101" h="27069">
                    <a:moveTo>
                      <a:pt x="8629" y="1045"/>
                    </a:moveTo>
                    <a:cubicBezTo>
                      <a:pt x="14862" y="-634"/>
                      <a:pt x="21417" y="259"/>
                      <a:pt x="27810" y="81"/>
                    </a:cubicBezTo>
                    <a:cubicBezTo>
                      <a:pt x="42687" y="331"/>
                      <a:pt x="57582" y="-366"/>
                      <a:pt x="72441" y="366"/>
                    </a:cubicBezTo>
                    <a:cubicBezTo>
                      <a:pt x="81942" y="1009"/>
                      <a:pt x="87425" y="13225"/>
                      <a:pt x="81889" y="20887"/>
                    </a:cubicBezTo>
                    <a:cubicBezTo>
                      <a:pt x="78870" y="25923"/>
                      <a:pt x="72691" y="27334"/>
                      <a:pt x="67208" y="27031"/>
                    </a:cubicBezTo>
                    <a:cubicBezTo>
                      <a:pt x="49295" y="26888"/>
                      <a:pt x="31364" y="27173"/>
                      <a:pt x="13434" y="26905"/>
                    </a:cubicBezTo>
                    <a:cubicBezTo>
                      <a:pt x="7361" y="26995"/>
                      <a:pt x="1629" y="22548"/>
                      <a:pt x="378" y="16583"/>
                    </a:cubicBezTo>
                    <a:cubicBezTo>
                      <a:pt x="-1247" y="10296"/>
                      <a:pt x="2522" y="3224"/>
                      <a:pt x="8629" y="1045"/>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5" name="任意形状 144">
                <a:extLst>
                  <a:ext uri="{FF2B5EF4-FFF2-40B4-BE49-F238E27FC236}">
                    <a16:creationId xmlns:a16="http://schemas.microsoft.com/office/drawing/2014/main" id="{3D22DD13-93E5-44A8-A0CB-A952C203C3DF}"/>
                  </a:ext>
                </a:extLst>
              </p:cNvPr>
              <p:cNvSpPr/>
              <p:nvPr/>
            </p:nvSpPr>
            <p:spPr>
              <a:xfrm>
                <a:off x="7116435" y="3860463"/>
                <a:ext cx="14686" cy="14699"/>
              </a:xfrm>
              <a:custGeom>
                <a:avLst/>
                <a:gdLst>
                  <a:gd name="connsiteX0" fmla="*/ 8343 w 26829"/>
                  <a:gd name="connsiteY0" fmla="*/ 1067 h 26854"/>
                  <a:gd name="connsiteX1" fmla="*/ 26363 w 26829"/>
                  <a:gd name="connsiteY1" fmla="*/ 16587 h 26854"/>
                  <a:gd name="connsiteX2" fmla="*/ 4431 w 26829"/>
                  <a:gd name="connsiteY2" fmla="*/ 23498 h 26854"/>
                  <a:gd name="connsiteX3" fmla="*/ 8343 w 26829"/>
                  <a:gd name="connsiteY3" fmla="*/ 1067 h 26854"/>
                </a:gdLst>
                <a:ahLst/>
                <a:cxnLst>
                  <a:cxn ang="0">
                    <a:pos x="connsiteX0" y="connsiteY0"/>
                  </a:cxn>
                  <a:cxn ang="0">
                    <a:pos x="connsiteX1" y="connsiteY1"/>
                  </a:cxn>
                  <a:cxn ang="0">
                    <a:pos x="connsiteX2" y="connsiteY2"/>
                  </a:cxn>
                  <a:cxn ang="0">
                    <a:pos x="connsiteX3" y="connsiteY3"/>
                  </a:cxn>
                </a:cxnLst>
                <a:rect l="l" t="t" r="r" b="b"/>
                <a:pathLst>
                  <a:path w="26829" h="26854">
                    <a:moveTo>
                      <a:pt x="8343" y="1067"/>
                    </a:moveTo>
                    <a:cubicBezTo>
                      <a:pt x="17844" y="-3309"/>
                      <a:pt x="29292" y="6550"/>
                      <a:pt x="26363" y="16587"/>
                    </a:cubicBezTo>
                    <a:cubicBezTo>
                      <a:pt x="24559" y="26177"/>
                      <a:pt x="11397" y="30285"/>
                      <a:pt x="4431" y="23498"/>
                    </a:cubicBezTo>
                    <a:cubicBezTo>
                      <a:pt x="-2998" y="17479"/>
                      <a:pt x="-676" y="4228"/>
                      <a:pt x="8343" y="1067"/>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6" name="任意形状 145">
                <a:extLst>
                  <a:ext uri="{FF2B5EF4-FFF2-40B4-BE49-F238E27FC236}">
                    <a16:creationId xmlns:a16="http://schemas.microsoft.com/office/drawing/2014/main" id="{B5070C0E-FD31-4F54-9E22-9B3B02C503C7}"/>
                  </a:ext>
                </a:extLst>
              </p:cNvPr>
              <p:cNvSpPr/>
              <p:nvPr/>
            </p:nvSpPr>
            <p:spPr>
              <a:xfrm>
                <a:off x="7234477" y="3860462"/>
                <a:ext cx="14673" cy="14708"/>
              </a:xfrm>
              <a:custGeom>
                <a:avLst/>
                <a:gdLst>
                  <a:gd name="connsiteX0" fmla="*/ 8758 w 26805"/>
                  <a:gd name="connsiteY0" fmla="*/ 890 h 26870"/>
                  <a:gd name="connsiteX1" fmla="*/ 26314 w 26805"/>
                  <a:gd name="connsiteY1" fmla="*/ 16696 h 26870"/>
                  <a:gd name="connsiteX2" fmla="*/ 4776 w 26805"/>
                  <a:gd name="connsiteY2" fmla="*/ 23804 h 26870"/>
                  <a:gd name="connsiteX3" fmla="*/ 8758 w 26805"/>
                  <a:gd name="connsiteY3" fmla="*/ 890 h 26870"/>
                </a:gdLst>
                <a:ahLst/>
                <a:cxnLst>
                  <a:cxn ang="0">
                    <a:pos x="connsiteX0" y="connsiteY0"/>
                  </a:cxn>
                  <a:cxn ang="0">
                    <a:pos x="connsiteX1" y="connsiteY1"/>
                  </a:cxn>
                  <a:cxn ang="0">
                    <a:pos x="connsiteX2" y="connsiteY2"/>
                  </a:cxn>
                  <a:cxn ang="0">
                    <a:pos x="connsiteX3" y="connsiteY3"/>
                  </a:cxn>
                </a:cxnLst>
                <a:rect l="l" t="t" r="r" b="b"/>
                <a:pathLst>
                  <a:path w="26805" h="26870">
                    <a:moveTo>
                      <a:pt x="8758" y="890"/>
                    </a:moveTo>
                    <a:cubicBezTo>
                      <a:pt x="18259" y="-3056"/>
                      <a:pt x="29279" y="6820"/>
                      <a:pt x="26314" y="16696"/>
                    </a:cubicBezTo>
                    <a:cubicBezTo>
                      <a:pt x="24457" y="26001"/>
                      <a:pt x="11812" y="30198"/>
                      <a:pt x="4776" y="23804"/>
                    </a:cubicBezTo>
                    <a:cubicBezTo>
                      <a:pt x="-3172" y="17821"/>
                      <a:pt x="-761" y="3837"/>
                      <a:pt x="8758" y="890"/>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7" name="任意形状 146">
                <a:extLst>
                  <a:ext uri="{FF2B5EF4-FFF2-40B4-BE49-F238E27FC236}">
                    <a16:creationId xmlns:a16="http://schemas.microsoft.com/office/drawing/2014/main" id="{81E8D275-A4CD-49DB-8F06-8444B3ABDC18}"/>
                  </a:ext>
                </a:extLst>
              </p:cNvPr>
              <p:cNvSpPr/>
              <p:nvPr/>
            </p:nvSpPr>
            <p:spPr>
              <a:xfrm>
                <a:off x="7257436" y="3860461"/>
                <a:ext cx="45992" cy="14781"/>
              </a:xfrm>
              <a:custGeom>
                <a:avLst/>
                <a:gdLst>
                  <a:gd name="connsiteX0" fmla="*/ 7926 w 84021"/>
                  <a:gd name="connsiteY0" fmla="*/ 1286 h 27003"/>
                  <a:gd name="connsiteX1" fmla="*/ 18124 w 84021"/>
                  <a:gd name="connsiteY1" fmla="*/ 0 h 27003"/>
                  <a:gd name="connsiteX2" fmla="*/ 66523 w 84021"/>
                  <a:gd name="connsiteY2" fmla="*/ 0 h 27003"/>
                  <a:gd name="connsiteX3" fmla="*/ 79543 w 84021"/>
                  <a:gd name="connsiteY3" fmla="*/ 3447 h 27003"/>
                  <a:gd name="connsiteX4" fmla="*/ 79132 w 84021"/>
                  <a:gd name="connsiteY4" fmla="*/ 23896 h 27003"/>
                  <a:gd name="connsiteX5" fmla="*/ 64594 w 84021"/>
                  <a:gd name="connsiteY5" fmla="*/ 27003 h 27003"/>
                  <a:gd name="connsiteX6" fmla="*/ 14552 w 84021"/>
                  <a:gd name="connsiteY6" fmla="*/ 26914 h 27003"/>
                  <a:gd name="connsiteX7" fmla="*/ 801 w 84021"/>
                  <a:gd name="connsiteY7" fmla="*/ 18020 h 27003"/>
                  <a:gd name="connsiteX8" fmla="*/ 7926 w 84021"/>
                  <a:gd name="connsiteY8" fmla="*/ 1286 h 2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021" h="27003">
                    <a:moveTo>
                      <a:pt x="7926" y="1286"/>
                    </a:moveTo>
                    <a:cubicBezTo>
                      <a:pt x="11141" y="-54"/>
                      <a:pt x="14695" y="89"/>
                      <a:pt x="18124" y="0"/>
                    </a:cubicBezTo>
                    <a:cubicBezTo>
                      <a:pt x="34251" y="71"/>
                      <a:pt x="50378" y="54"/>
                      <a:pt x="66523" y="0"/>
                    </a:cubicBezTo>
                    <a:cubicBezTo>
                      <a:pt x="71006" y="36"/>
                      <a:pt x="76078" y="107"/>
                      <a:pt x="79543" y="3447"/>
                    </a:cubicBezTo>
                    <a:cubicBezTo>
                      <a:pt x="85704" y="8519"/>
                      <a:pt x="85454" y="19056"/>
                      <a:pt x="79132" y="23896"/>
                    </a:cubicBezTo>
                    <a:cubicBezTo>
                      <a:pt x="75131" y="27361"/>
                      <a:pt x="69523" y="26914"/>
                      <a:pt x="64594" y="27003"/>
                    </a:cubicBezTo>
                    <a:cubicBezTo>
                      <a:pt x="47914" y="26843"/>
                      <a:pt x="31233" y="27075"/>
                      <a:pt x="14552" y="26914"/>
                    </a:cubicBezTo>
                    <a:cubicBezTo>
                      <a:pt x="8659" y="27253"/>
                      <a:pt x="2694" y="23717"/>
                      <a:pt x="801" y="18020"/>
                    </a:cubicBezTo>
                    <a:cubicBezTo>
                      <a:pt x="-1628" y="11680"/>
                      <a:pt x="1676" y="3929"/>
                      <a:pt x="7926" y="128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8" name="任意形状 147">
                <a:extLst>
                  <a:ext uri="{FF2B5EF4-FFF2-40B4-BE49-F238E27FC236}">
                    <a16:creationId xmlns:a16="http://schemas.microsoft.com/office/drawing/2014/main" id="{B9A0D7A2-B170-4E4A-AE7E-2E88CD6AE310}"/>
                  </a:ext>
                </a:extLst>
              </p:cNvPr>
              <p:cNvSpPr/>
              <p:nvPr/>
            </p:nvSpPr>
            <p:spPr>
              <a:xfrm>
                <a:off x="7312349" y="3860473"/>
                <a:ext cx="14645" cy="14710"/>
              </a:xfrm>
              <a:custGeom>
                <a:avLst/>
                <a:gdLst>
                  <a:gd name="connsiteX0" fmla="*/ 7746 w 26754"/>
                  <a:gd name="connsiteY0" fmla="*/ 1280 h 26873"/>
                  <a:gd name="connsiteX1" fmla="*/ 26641 w 26754"/>
                  <a:gd name="connsiteY1" fmla="*/ 14711 h 26873"/>
                  <a:gd name="connsiteX2" fmla="*/ 5156 w 26754"/>
                  <a:gd name="connsiteY2" fmla="*/ 24105 h 26873"/>
                  <a:gd name="connsiteX3" fmla="*/ 7746 w 26754"/>
                  <a:gd name="connsiteY3" fmla="*/ 1280 h 26873"/>
                </a:gdLst>
                <a:ahLst/>
                <a:cxnLst>
                  <a:cxn ang="0">
                    <a:pos x="connsiteX0" y="connsiteY0"/>
                  </a:cxn>
                  <a:cxn ang="0">
                    <a:pos x="connsiteX1" y="connsiteY1"/>
                  </a:cxn>
                  <a:cxn ang="0">
                    <a:pos x="connsiteX2" y="connsiteY2"/>
                  </a:cxn>
                  <a:cxn ang="0">
                    <a:pos x="connsiteX3" y="connsiteY3"/>
                  </a:cxn>
                </a:cxnLst>
                <a:rect l="l" t="t" r="r" b="b"/>
                <a:pathLst>
                  <a:path w="26754" h="26873">
                    <a:moveTo>
                      <a:pt x="7746" y="1280"/>
                    </a:moveTo>
                    <a:cubicBezTo>
                      <a:pt x="16586" y="-3238"/>
                      <a:pt x="28016" y="4906"/>
                      <a:pt x="26641" y="14711"/>
                    </a:cubicBezTo>
                    <a:cubicBezTo>
                      <a:pt x="26177" y="24837"/>
                      <a:pt x="12889" y="30641"/>
                      <a:pt x="5156" y="24105"/>
                    </a:cubicBezTo>
                    <a:cubicBezTo>
                      <a:pt x="-2809" y="18533"/>
                      <a:pt x="-1237" y="4924"/>
                      <a:pt x="7746" y="1280"/>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10" name="组合 9">
            <a:extLst>
              <a:ext uri="{FF2B5EF4-FFF2-40B4-BE49-F238E27FC236}">
                <a16:creationId xmlns:a16="http://schemas.microsoft.com/office/drawing/2014/main" id="{CCEAC06F-8F91-447D-B79C-27A13035B95B}"/>
              </a:ext>
            </a:extLst>
          </p:cNvPr>
          <p:cNvGrpSpPr/>
          <p:nvPr/>
        </p:nvGrpSpPr>
        <p:grpSpPr>
          <a:xfrm>
            <a:off x="6891019" y="3521492"/>
            <a:ext cx="448635" cy="421214"/>
            <a:chOff x="6891019" y="3521492"/>
            <a:chExt cx="448635" cy="421214"/>
          </a:xfrm>
        </p:grpSpPr>
        <p:sp>
          <p:nvSpPr>
            <p:cNvPr id="162" name="任意形状 331">
              <a:extLst>
                <a:ext uri="{FF2B5EF4-FFF2-40B4-BE49-F238E27FC236}">
                  <a16:creationId xmlns:a16="http://schemas.microsoft.com/office/drawing/2014/main" id="{C8276794-09C2-42F2-93A2-9452BF106514}"/>
                </a:ext>
              </a:extLst>
            </p:cNvPr>
            <p:cNvSpPr/>
            <p:nvPr/>
          </p:nvSpPr>
          <p:spPr>
            <a:xfrm>
              <a:off x="6891019" y="3521492"/>
              <a:ext cx="448635" cy="264634"/>
            </a:xfrm>
            <a:custGeom>
              <a:avLst/>
              <a:gdLst>
                <a:gd name="connsiteX0" fmla="*/ 257289 w 857662"/>
                <a:gd name="connsiteY0" fmla="*/ 14033 h 505905"/>
                <a:gd name="connsiteX1" fmla="*/ 271291 w 857662"/>
                <a:gd name="connsiteY1" fmla="*/ 121 h 505905"/>
                <a:gd name="connsiteX2" fmla="*/ 328852 w 857662"/>
                <a:gd name="connsiteY2" fmla="*/ 121 h 505905"/>
                <a:gd name="connsiteX3" fmla="*/ 342818 w 857662"/>
                <a:gd name="connsiteY3" fmla="*/ 14104 h 505905"/>
                <a:gd name="connsiteX4" fmla="*/ 342925 w 857662"/>
                <a:gd name="connsiteY4" fmla="*/ 57592 h 505905"/>
                <a:gd name="connsiteX5" fmla="*/ 487371 w 857662"/>
                <a:gd name="connsiteY5" fmla="*/ 99597 h 505905"/>
                <a:gd name="connsiteX6" fmla="*/ 498123 w 857662"/>
                <a:gd name="connsiteY6" fmla="*/ 66093 h 505905"/>
                <a:gd name="connsiteX7" fmla="*/ 541164 w 857662"/>
                <a:gd name="connsiteY7" fmla="*/ 47144 h 505905"/>
                <a:gd name="connsiteX8" fmla="*/ 580062 w 857662"/>
                <a:gd name="connsiteY8" fmla="*/ 57663 h 505905"/>
                <a:gd name="connsiteX9" fmla="*/ 595921 w 857662"/>
                <a:gd name="connsiteY9" fmla="*/ 98365 h 505905"/>
                <a:gd name="connsiteX10" fmla="*/ 588634 w 857662"/>
                <a:gd name="connsiteY10" fmla="*/ 116046 h 505905"/>
                <a:gd name="connsiteX11" fmla="*/ 590813 w 857662"/>
                <a:gd name="connsiteY11" fmla="*/ 135870 h 505905"/>
                <a:gd name="connsiteX12" fmla="*/ 569792 w 857662"/>
                <a:gd name="connsiteY12" fmla="*/ 167677 h 505905"/>
                <a:gd name="connsiteX13" fmla="*/ 586795 w 857662"/>
                <a:gd name="connsiteY13" fmla="*/ 189269 h 505905"/>
                <a:gd name="connsiteX14" fmla="*/ 618602 w 857662"/>
                <a:gd name="connsiteY14" fmla="*/ 170249 h 505905"/>
                <a:gd name="connsiteX15" fmla="*/ 635729 w 857662"/>
                <a:gd name="connsiteY15" fmla="*/ 171767 h 505905"/>
                <a:gd name="connsiteX16" fmla="*/ 658589 w 857662"/>
                <a:gd name="connsiteY16" fmla="*/ 195163 h 505905"/>
                <a:gd name="connsiteX17" fmla="*/ 657857 w 857662"/>
                <a:gd name="connsiteY17" fmla="*/ 211254 h 505905"/>
                <a:gd name="connsiteX18" fmla="*/ 626639 w 857662"/>
                <a:gd name="connsiteY18" fmla="*/ 262903 h 505905"/>
                <a:gd name="connsiteX19" fmla="*/ 643498 w 857662"/>
                <a:gd name="connsiteY19" fmla="*/ 326018 h 505905"/>
                <a:gd name="connsiteX20" fmla="*/ 651142 w 857662"/>
                <a:gd name="connsiteY20" fmla="*/ 388991 h 505905"/>
                <a:gd name="connsiteX21" fmla="*/ 669733 w 857662"/>
                <a:gd name="connsiteY21" fmla="*/ 369774 h 505905"/>
                <a:gd name="connsiteX22" fmla="*/ 680288 w 857662"/>
                <a:gd name="connsiteY22" fmla="*/ 358826 h 505905"/>
                <a:gd name="connsiteX23" fmla="*/ 698791 w 857662"/>
                <a:gd name="connsiteY23" fmla="*/ 365381 h 505905"/>
                <a:gd name="connsiteX24" fmla="*/ 749118 w 857662"/>
                <a:gd name="connsiteY24" fmla="*/ 402832 h 505905"/>
                <a:gd name="connsiteX25" fmla="*/ 829503 w 857662"/>
                <a:gd name="connsiteY25" fmla="*/ 383008 h 505905"/>
                <a:gd name="connsiteX26" fmla="*/ 846273 w 857662"/>
                <a:gd name="connsiteY26" fmla="*/ 375542 h 505905"/>
                <a:gd name="connsiteX27" fmla="*/ 854274 w 857662"/>
                <a:gd name="connsiteY27" fmla="*/ 398635 h 505905"/>
                <a:gd name="connsiteX28" fmla="*/ 780533 w 857662"/>
                <a:gd name="connsiteY28" fmla="*/ 433996 h 505905"/>
                <a:gd name="connsiteX29" fmla="*/ 685825 w 857662"/>
                <a:gd name="connsiteY29" fmla="*/ 395777 h 505905"/>
                <a:gd name="connsiteX30" fmla="*/ 609029 w 857662"/>
                <a:gd name="connsiteY30" fmla="*/ 433978 h 505905"/>
                <a:gd name="connsiteX31" fmla="*/ 514375 w 857662"/>
                <a:gd name="connsiteY31" fmla="*/ 395777 h 505905"/>
                <a:gd name="connsiteX32" fmla="*/ 437579 w 857662"/>
                <a:gd name="connsiteY32" fmla="*/ 433978 h 505905"/>
                <a:gd name="connsiteX33" fmla="*/ 342925 w 857662"/>
                <a:gd name="connsiteY33" fmla="*/ 395777 h 505905"/>
                <a:gd name="connsiteX34" fmla="*/ 332316 w 857662"/>
                <a:gd name="connsiteY34" fmla="*/ 406207 h 505905"/>
                <a:gd name="connsiteX35" fmla="*/ 338960 w 857662"/>
                <a:gd name="connsiteY35" fmla="*/ 429174 h 505905"/>
                <a:gd name="connsiteX36" fmla="*/ 355998 w 857662"/>
                <a:gd name="connsiteY36" fmla="*/ 436889 h 505905"/>
                <a:gd name="connsiteX37" fmla="*/ 419506 w 857662"/>
                <a:gd name="connsiteY37" fmla="*/ 476716 h 505905"/>
                <a:gd name="connsiteX38" fmla="*/ 491997 w 857662"/>
                <a:gd name="connsiteY38" fmla="*/ 449195 h 505905"/>
                <a:gd name="connsiteX39" fmla="*/ 503713 w 857662"/>
                <a:gd name="connsiteY39" fmla="*/ 433835 h 505905"/>
                <a:gd name="connsiteX40" fmla="*/ 525858 w 857662"/>
                <a:gd name="connsiteY40" fmla="*/ 434800 h 505905"/>
                <a:gd name="connsiteX41" fmla="*/ 539324 w 857662"/>
                <a:gd name="connsiteY41" fmla="*/ 451963 h 505905"/>
                <a:gd name="connsiteX42" fmla="*/ 600296 w 857662"/>
                <a:gd name="connsiteY42" fmla="*/ 477341 h 505905"/>
                <a:gd name="connsiteX43" fmla="*/ 612798 w 857662"/>
                <a:gd name="connsiteY43" fmla="*/ 498540 h 505905"/>
                <a:gd name="connsiteX44" fmla="*/ 594671 w 857662"/>
                <a:gd name="connsiteY44" fmla="*/ 505684 h 505905"/>
                <a:gd name="connsiteX45" fmla="*/ 514375 w 857662"/>
                <a:gd name="connsiteY45" fmla="*/ 467197 h 505905"/>
                <a:gd name="connsiteX46" fmla="*/ 435668 w 857662"/>
                <a:gd name="connsiteY46" fmla="*/ 505541 h 505905"/>
                <a:gd name="connsiteX47" fmla="*/ 342925 w 857662"/>
                <a:gd name="connsiteY47" fmla="*/ 467197 h 505905"/>
                <a:gd name="connsiteX48" fmla="*/ 264308 w 857662"/>
                <a:gd name="connsiteY48" fmla="*/ 505541 h 505905"/>
                <a:gd name="connsiteX49" fmla="*/ 171475 w 857662"/>
                <a:gd name="connsiteY49" fmla="*/ 467197 h 505905"/>
                <a:gd name="connsiteX50" fmla="*/ 109021 w 857662"/>
                <a:gd name="connsiteY50" fmla="*/ 503416 h 505905"/>
                <a:gd name="connsiteX51" fmla="*/ 12276 w 857662"/>
                <a:gd name="connsiteY51" fmla="*/ 478984 h 505905"/>
                <a:gd name="connsiteX52" fmla="*/ 257 w 857662"/>
                <a:gd name="connsiteY52" fmla="*/ 463839 h 505905"/>
                <a:gd name="connsiteX53" fmla="*/ 14330 w 857662"/>
                <a:gd name="connsiteY53" fmla="*/ 447176 h 505905"/>
                <a:gd name="connsiteX54" fmla="*/ 27725 w 857662"/>
                <a:gd name="connsiteY54" fmla="*/ 454392 h 505905"/>
                <a:gd name="connsiteX55" fmla="*/ 85803 w 857662"/>
                <a:gd name="connsiteY55" fmla="*/ 477198 h 505905"/>
                <a:gd name="connsiteX56" fmla="*/ 155455 w 857662"/>
                <a:gd name="connsiteY56" fmla="*/ 441194 h 505905"/>
                <a:gd name="connsiteX57" fmla="*/ 167224 w 857662"/>
                <a:gd name="connsiteY57" fmla="*/ 429799 h 505905"/>
                <a:gd name="connsiteX58" fmla="*/ 185280 w 857662"/>
                <a:gd name="connsiteY58" fmla="*/ 437907 h 505905"/>
                <a:gd name="connsiteX59" fmla="*/ 232768 w 857662"/>
                <a:gd name="connsiteY59" fmla="*/ 473644 h 505905"/>
                <a:gd name="connsiteX60" fmla="*/ 219445 w 857662"/>
                <a:gd name="connsiteY60" fmla="*/ 427638 h 505905"/>
                <a:gd name="connsiteX61" fmla="*/ 171475 w 857662"/>
                <a:gd name="connsiteY61" fmla="*/ 395741 h 505905"/>
                <a:gd name="connsiteX62" fmla="*/ 105270 w 857662"/>
                <a:gd name="connsiteY62" fmla="*/ 432675 h 505905"/>
                <a:gd name="connsiteX63" fmla="*/ 3882 w 857662"/>
                <a:gd name="connsiteY63" fmla="*/ 399635 h 505905"/>
                <a:gd name="connsiteX64" fmla="*/ 7651 w 857662"/>
                <a:gd name="connsiteY64" fmla="*/ 377382 h 505905"/>
                <a:gd name="connsiteX65" fmla="*/ 25849 w 857662"/>
                <a:gd name="connsiteY65" fmla="*/ 381240 h 505905"/>
                <a:gd name="connsiteX66" fmla="*/ 82285 w 857662"/>
                <a:gd name="connsiteY66" fmla="*/ 405671 h 505905"/>
                <a:gd name="connsiteX67" fmla="*/ 155401 w 857662"/>
                <a:gd name="connsiteY67" fmla="*/ 369756 h 505905"/>
                <a:gd name="connsiteX68" fmla="*/ 166206 w 857662"/>
                <a:gd name="connsiteY68" fmla="*/ 358701 h 505905"/>
                <a:gd name="connsiteX69" fmla="*/ 184548 w 857662"/>
                <a:gd name="connsiteY69" fmla="*/ 365541 h 505905"/>
                <a:gd name="connsiteX70" fmla="*/ 220392 w 857662"/>
                <a:gd name="connsiteY70" fmla="*/ 396992 h 505905"/>
                <a:gd name="connsiteX71" fmla="*/ 224803 w 857662"/>
                <a:gd name="connsiteY71" fmla="*/ 394741 h 505905"/>
                <a:gd name="connsiteX72" fmla="*/ 212891 w 857662"/>
                <a:gd name="connsiteY72" fmla="*/ 353165 h 505905"/>
                <a:gd name="connsiteX73" fmla="*/ 223196 w 857662"/>
                <a:gd name="connsiteY73" fmla="*/ 335859 h 505905"/>
                <a:gd name="connsiteX74" fmla="*/ 277542 w 857662"/>
                <a:gd name="connsiteY74" fmla="*/ 320178 h 505905"/>
                <a:gd name="connsiteX75" fmla="*/ 295276 w 857662"/>
                <a:gd name="connsiteY75" fmla="*/ 330037 h 505905"/>
                <a:gd name="connsiteX76" fmla="*/ 307099 w 857662"/>
                <a:gd name="connsiteY76" fmla="*/ 370595 h 505905"/>
                <a:gd name="connsiteX77" fmla="*/ 322529 w 857662"/>
                <a:gd name="connsiteY77" fmla="*/ 375310 h 505905"/>
                <a:gd name="connsiteX78" fmla="*/ 332227 w 857662"/>
                <a:gd name="connsiteY78" fmla="*/ 362469 h 505905"/>
                <a:gd name="connsiteX79" fmla="*/ 352872 w 857662"/>
                <a:gd name="connsiteY79" fmla="*/ 361701 h 505905"/>
                <a:gd name="connsiteX80" fmla="*/ 361231 w 857662"/>
                <a:gd name="connsiteY80" fmla="*/ 372828 h 505905"/>
                <a:gd name="connsiteX81" fmla="*/ 433829 w 857662"/>
                <a:gd name="connsiteY81" fmla="*/ 405618 h 505905"/>
                <a:gd name="connsiteX82" fmla="*/ 471530 w 857662"/>
                <a:gd name="connsiteY82" fmla="*/ 394402 h 505905"/>
                <a:gd name="connsiteX83" fmla="*/ 471137 w 857662"/>
                <a:gd name="connsiteY83" fmla="*/ 346325 h 505905"/>
                <a:gd name="connsiteX84" fmla="*/ 421488 w 857662"/>
                <a:gd name="connsiteY84" fmla="*/ 248455 h 505905"/>
                <a:gd name="connsiteX85" fmla="*/ 342943 w 857662"/>
                <a:gd name="connsiteY85" fmla="*/ 215719 h 505905"/>
                <a:gd name="connsiteX86" fmla="*/ 342943 w 857662"/>
                <a:gd name="connsiteY86" fmla="*/ 245758 h 505905"/>
                <a:gd name="connsiteX87" fmla="*/ 411648 w 857662"/>
                <a:gd name="connsiteY87" fmla="*/ 279548 h 505905"/>
                <a:gd name="connsiteX88" fmla="*/ 442705 w 857662"/>
                <a:gd name="connsiteY88" fmla="*/ 359148 h 505905"/>
                <a:gd name="connsiteX89" fmla="*/ 421488 w 857662"/>
                <a:gd name="connsiteY89" fmla="*/ 369542 h 505905"/>
                <a:gd name="connsiteX90" fmla="*/ 414166 w 857662"/>
                <a:gd name="connsiteY90" fmla="*/ 353647 h 505905"/>
                <a:gd name="connsiteX91" fmla="*/ 377893 w 857662"/>
                <a:gd name="connsiteY91" fmla="*/ 288210 h 505905"/>
                <a:gd name="connsiteX92" fmla="*/ 342943 w 857662"/>
                <a:gd name="connsiteY92" fmla="*/ 274423 h 505905"/>
                <a:gd name="connsiteX93" fmla="*/ 342675 w 857662"/>
                <a:gd name="connsiteY93" fmla="*/ 301926 h 505905"/>
                <a:gd name="connsiteX94" fmla="*/ 328869 w 857662"/>
                <a:gd name="connsiteY94" fmla="*/ 314249 h 505905"/>
                <a:gd name="connsiteX95" fmla="*/ 271273 w 857662"/>
                <a:gd name="connsiteY95" fmla="*/ 314267 h 505905"/>
                <a:gd name="connsiteX96" fmla="*/ 257307 w 857662"/>
                <a:gd name="connsiteY96" fmla="*/ 300337 h 505905"/>
                <a:gd name="connsiteX97" fmla="*/ 257200 w 857662"/>
                <a:gd name="connsiteY97" fmla="*/ 271494 h 505905"/>
                <a:gd name="connsiteX98" fmla="*/ 15920 w 857662"/>
                <a:gd name="connsiteY98" fmla="*/ 271494 h 505905"/>
                <a:gd name="connsiteX99" fmla="*/ 60 w 857662"/>
                <a:gd name="connsiteY99" fmla="*/ 257296 h 505905"/>
                <a:gd name="connsiteX100" fmla="*/ 15866 w 857662"/>
                <a:gd name="connsiteY100" fmla="*/ 242919 h 505905"/>
                <a:gd name="connsiteX101" fmla="*/ 257200 w 857662"/>
                <a:gd name="connsiteY101" fmla="*/ 242919 h 505905"/>
                <a:gd name="connsiteX102" fmla="*/ 257289 w 857662"/>
                <a:gd name="connsiteY102" fmla="*/ 171249 h 505905"/>
                <a:gd name="connsiteX103" fmla="*/ 277542 w 857662"/>
                <a:gd name="connsiteY103" fmla="*/ 158569 h 505905"/>
                <a:gd name="connsiteX104" fmla="*/ 285811 w 857662"/>
                <a:gd name="connsiteY104" fmla="*/ 174928 h 505905"/>
                <a:gd name="connsiteX105" fmla="*/ 285775 w 857662"/>
                <a:gd name="connsiteY105" fmla="*/ 285781 h 505905"/>
                <a:gd name="connsiteX106" fmla="*/ 314350 w 857662"/>
                <a:gd name="connsiteY106" fmla="*/ 285781 h 505905"/>
                <a:gd name="connsiteX107" fmla="*/ 314350 w 857662"/>
                <a:gd name="connsiteY107" fmla="*/ 28606 h 505905"/>
                <a:gd name="connsiteX108" fmla="*/ 285775 w 857662"/>
                <a:gd name="connsiteY108" fmla="*/ 28606 h 505905"/>
                <a:gd name="connsiteX109" fmla="*/ 285668 w 857662"/>
                <a:gd name="connsiteY109" fmla="*/ 114599 h 505905"/>
                <a:gd name="connsiteX110" fmla="*/ 271505 w 857662"/>
                <a:gd name="connsiteY110" fmla="*/ 128583 h 505905"/>
                <a:gd name="connsiteX111" fmla="*/ 257289 w 857662"/>
                <a:gd name="connsiteY111" fmla="*/ 114563 h 505905"/>
                <a:gd name="connsiteX112" fmla="*/ 257200 w 857662"/>
                <a:gd name="connsiteY112" fmla="*/ 71469 h 505905"/>
                <a:gd name="connsiteX113" fmla="*/ 15884 w 857662"/>
                <a:gd name="connsiteY113" fmla="*/ 71469 h 505905"/>
                <a:gd name="connsiteX114" fmla="*/ 3382 w 857662"/>
                <a:gd name="connsiteY114" fmla="*/ 66325 h 505905"/>
                <a:gd name="connsiteX115" fmla="*/ 15991 w 857662"/>
                <a:gd name="connsiteY115" fmla="*/ 42894 h 505905"/>
                <a:gd name="connsiteX116" fmla="*/ 257200 w 857662"/>
                <a:gd name="connsiteY116" fmla="*/ 42894 h 505905"/>
                <a:gd name="connsiteX117" fmla="*/ 257289 w 857662"/>
                <a:gd name="connsiteY117" fmla="*/ 14033 h 505905"/>
                <a:gd name="connsiteX118" fmla="*/ 522072 w 857662"/>
                <a:gd name="connsiteY118" fmla="*/ 82613 h 505905"/>
                <a:gd name="connsiteX119" fmla="*/ 512517 w 857662"/>
                <a:gd name="connsiteY119" fmla="*/ 115528 h 505905"/>
                <a:gd name="connsiteX120" fmla="*/ 546129 w 857662"/>
                <a:gd name="connsiteY120" fmla="*/ 143067 h 505905"/>
                <a:gd name="connsiteX121" fmla="*/ 562131 w 857662"/>
                <a:gd name="connsiteY121" fmla="*/ 135423 h 505905"/>
                <a:gd name="connsiteX122" fmla="*/ 560041 w 857662"/>
                <a:gd name="connsiteY122" fmla="*/ 114403 h 505905"/>
                <a:gd name="connsiteX123" fmla="*/ 567346 w 857662"/>
                <a:gd name="connsiteY123" fmla="*/ 94132 h 505905"/>
                <a:gd name="connsiteX124" fmla="*/ 560130 w 857662"/>
                <a:gd name="connsiteY124" fmla="*/ 79523 h 505905"/>
                <a:gd name="connsiteX125" fmla="*/ 533913 w 857662"/>
                <a:gd name="connsiteY125" fmla="*/ 75112 h 505905"/>
                <a:gd name="connsiteX126" fmla="*/ 522072 w 857662"/>
                <a:gd name="connsiteY126" fmla="*/ 82613 h 505905"/>
                <a:gd name="connsiteX127" fmla="*/ 342925 w 857662"/>
                <a:gd name="connsiteY127" fmla="*/ 86203 h 505905"/>
                <a:gd name="connsiteX128" fmla="*/ 342943 w 857662"/>
                <a:gd name="connsiteY128" fmla="*/ 114867 h 505905"/>
                <a:gd name="connsiteX129" fmla="*/ 407415 w 857662"/>
                <a:gd name="connsiteY129" fmla="*/ 126779 h 505905"/>
                <a:gd name="connsiteX130" fmla="*/ 418006 w 857662"/>
                <a:gd name="connsiteY130" fmla="*/ 136013 h 505905"/>
                <a:gd name="connsiteX131" fmla="*/ 409647 w 857662"/>
                <a:gd name="connsiteY131" fmla="*/ 154229 h 505905"/>
                <a:gd name="connsiteX132" fmla="*/ 395146 w 857662"/>
                <a:gd name="connsiteY132" fmla="*/ 153050 h 505905"/>
                <a:gd name="connsiteX133" fmla="*/ 342925 w 857662"/>
                <a:gd name="connsiteY133" fmla="*/ 143478 h 505905"/>
                <a:gd name="connsiteX134" fmla="*/ 342925 w 857662"/>
                <a:gd name="connsiteY134" fmla="*/ 187251 h 505905"/>
                <a:gd name="connsiteX135" fmla="*/ 471816 w 857662"/>
                <a:gd name="connsiteY135" fmla="*/ 262260 h 505905"/>
                <a:gd name="connsiteX136" fmla="*/ 499998 w 857662"/>
                <a:gd name="connsiteY136" fmla="*/ 366827 h 505905"/>
                <a:gd name="connsiteX137" fmla="*/ 517250 w 857662"/>
                <a:gd name="connsiteY137" fmla="*/ 358040 h 505905"/>
                <a:gd name="connsiteX138" fmla="*/ 531877 w 857662"/>
                <a:gd name="connsiteY138" fmla="*/ 371810 h 505905"/>
                <a:gd name="connsiteX139" fmla="*/ 559720 w 857662"/>
                <a:gd name="connsiteY139" fmla="*/ 395741 h 505905"/>
                <a:gd name="connsiteX140" fmla="*/ 547236 w 857662"/>
                <a:gd name="connsiteY140" fmla="*/ 306159 h 505905"/>
                <a:gd name="connsiteX141" fmla="*/ 451510 w 857662"/>
                <a:gd name="connsiteY141" fmla="*/ 178982 h 505905"/>
                <a:gd name="connsiteX142" fmla="*/ 442312 w 857662"/>
                <a:gd name="connsiteY142" fmla="*/ 162552 h 505905"/>
                <a:gd name="connsiteX143" fmla="*/ 463476 w 857662"/>
                <a:gd name="connsiteY143" fmla="*/ 152782 h 505905"/>
                <a:gd name="connsiteX144" fmla="*/ 541146 w 857662"/>
                <a:gd name="connsiteY144" fmla="*/ 226952 h 505905"/>
                <a:gd name="connsiteX145" fmla="*/ 563024 w 857662"/>
                <a:gd name="connsiteY145" fmla="*/ 205093 h 505905"/>
                <a:gd name="connsiteX146" fmla="*/ 499641 w 857662"/>
                <a:gd name="connsiteY146" fmla="*/ 141656 h 505905"/>
                <a:gd name="connsiteX147" fmla="*/ 342925 w 857662"/>
                <a:gd name="connsiteY147" fmla="*/ 86203 h 505905"/>
                <a:gd name="connsiteX148" fmla="*/ 598760 w 857662"/>
                <a:gd name="connsiteY148" fmla="*/ 215451 h 505905"/>
                <a:gd name="connsiteX149" fmla="*/ 613280 w 857662"/>
                <a:gd name="connsiteY149" fmla="*/ 229971 h 505905"/>
                <a:gd name="connsiteX150" fmla="*/ 628425 w 857662"/>
                <a:gd name="connsiteY150" fmla="*/ 204718 h 505905"/>
                <a:gd name="connsiteX151" fmla="*/ 623996 w 857662"/>
                <a:gd name="connsiteY151" fmla="*/ 200306 h 505905"/>
                <a:gd name="connsiteX152" fmla="*/ 598760 w 857662"/>
                <a:gd name="connsiteY152" fmla="*/ 215451 h 505905"/>
                <a:gd name="connsiteX153" fmla="*/ 556255 w 857662"/>
                <a:gd name="connsiteY153" fmla="*/ 252295 h 505905"/>
                <a:gd name="connsiteX154" fmla="*/ 568649 w 857662"/>
                <a:gd name="connsiteY154" fmla="*/ 280281 h 505905"/>
                <a:gd name="connsiteX155" fmla="*/ 595903 w 857662"/>
                <a:gd name="connsiteY155" fmla="*/ 253009 h 505905"/>
                <a:gd name="connsiteX156" fmla="*/ 575704 w 857662"/>
                <a:gd name="connsiteY156" fmla="*/ 232828 h 505905"/>
                <a:gd name="connsiteX157" fmla="*/ 556255 w 857662"/>
                <a:gd name="connsiteY157" fmla="*/ 252295 h 505905"/>
                <a:gd name="connsiteX158" fmla="*/ 578061 w 857662"/>
                <a:gd name="connsiteY158" fmla="*/ 311374 h 505905"/>
                <a:gd name="connsiteX159" fmla="*/ 589348 w 857662"/>
                <a:gd name="connsiteY159" fmla="*/ 405207 h 505905"/>
                <a:gd name="connsiteX160" fmla="*/ 623906 w 857662"/>
                <a:gd name="connsiteY160" fmla="*/ 402474 h 505905"/>
                <a:gd name="connsiteX161" fmla="*/ 604279 w 857662"/>
                <a:gd name="connsiteY161" fmla="*/ 285120 h 505905"/>
                <a:gd name="connsiteX162" fmla="*/ 578061 w 857662"/>
                <a:gd name="connsiteY162" fmla="*/ 311374 h 505905"/>
                <a:gd name="connsiteX163" fmla="*/ 244412 w 857662"/>
                <a:gd name="connsiteY163" fmla="*/ 359433 h 505905"/>
                <a:gd name="connsiteX164" fmla="*/ 252378 w 857662"/>
                <a:gd name="connsiteY164" fmla="*/ 386901 h 505905"/>
                <a:gd name="connsiteX165" fmla="*/ 279792 w 857662"/>
                <a:gd name="connsiteY165" fmla="*/ 378954 h 505905"/>
                <a:gd name="connsiteX166" fmla="*/ 271862 w 857662"/>
                <a:gd name="connsiteY166" fmla="*/ 351557 h 505905"/>
                <a:gd name="connsiteX167" fmla="*/ 244412 w 857662"/>
                <a:gd name="connsiteY167" fmla="*/ 359433 h 505905"/>
                <a:gd name="connsiteX168" fmla="*/ 246573 w 857662"/>
                <a:gd name="connsiteY168" fmla="*/ 418316 h 505905"/>
                <a:gd name="connsiteX169" fmla="*/ 263504 w 857662"/>
                <a:gd name="connsiteY169" fmla="*/ 476877 h 505905"/>
                <a:gd name="connsiteX170" fmla="*/ 316296 w 857662"/>
                <a:gd name="connsiteY170" fmla="*/ 453642 h 505905"/>
                <a:gd name="connsiteX171" fmla="*/ 301473 w 857662"/>
                <a:gd name="connsiteY171" fmla="*/ 402439 h 505905"/>
                <a:gd name="connsiteX172" fmla="*/ 246573 w 857662"/>
                <a:gd name="connsiteY172" fmla="*/ 418316 h 50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857662" h="505905">
                  <a:moveTo>
                    <a:pt x="257289" y="14033"/>
                  </a:moveTo>
                  <a:cubicBezTo>
                    <a:pt x="257164" y="6568"/>
                    <a:pt x="263826" y="-40"/>
                    <a:pt x="271291" y="121"/>
                  </a:cubicBezTo>
                  <a:cubicBezTo>
                    <a:pt x="290472" y="-40"/>
                    <a:pt x="309671" y="-40"/>
                    <a:pt x="328852" y="121"/>
                  </a:cubicBezTo>
                  <a:cubicBezTo>
                    <a:pt x="336335" y="-40"/>
                    <a:pt x="342978" y="6639"/>
                    <a:pt x="342818" y="14104"/>
                  </a:cubicBezTo>
                  <a:cubicBezTo>
                    <a:pt x="343121" y="28606"/>
                    <a:pt x="342818" y="43108"/>
                    <a:pt x="342925" y="57592"/>
                  </a:cubicBezTo>
                  <a:cubicBezTo>
                    <a:pt x="393520" y="59842"/>
                    <a:pt x="443473" y="74362"/>
                    <a:pt x="487371" y="99597"/>
                  </a:cubicBezTo>
                  <a:cubicBezTo>
                    <a:pt x="491033" y="88471"/>
                    <a:pt x="492765" y="76594"/>
                    <a:pt x="498123" y="66093"/>
                  </a:cubicBezTo>
                  <a:cubicBezTo>
                    <a:pt x="506374" y="51252"/>
                    <a:pt x="524662" y="43376"/>
                    <a:pt x="541164" y="47144"/>
                  </a:cubicBezTo>
                  <a:cubicBezTo>
                    <a:pt x="554237" y="49948"/>
                    <a:pt x="568757" y="49555"/>
                    <a:pt x="580062" y="57663"/>
                  </a:cubicBezTo>
                  <a:cubicBezTo>
                    <a:pt x="592867" y="66450"/>
                    <a:pt x="599385" y="83220"/>
                    <a:pt x="595921" y="98365"/>
                  </a:cubicBezTo>
                  <a:cubicBezTo>
                    <a:pt x="594813" y="104759"/>
                    <a:pt x="590759" y="110027"/>
                    <a:pt x="588634" y="116046"/>
                  </a:cubicBezTo>
                  <a:cubicBezTo>
                    <a:pt x="588366" y="122707"/>
                    <a:pt x="591670" y="129119"/>
                    <a:pt x="590813" y="135870"/>
                  </a:cubicBezTo>
                  <a:cubicBezTo>
                    <a:pt x="590206" y="149353"/>
                    <a:pt x="581562" y="161444"/>
                    <a:pt x="569792" y="167677"/>
                  </a:cubicBezTo>
                  <a:cubicBezTo>
                    <a:pt x="575740" y="174642"/>
                    <a:pt x="581383" y="181858"/>
                    <a:pt x="586795" y="189269"/>
                  </a:cubicBezTo>
                  <a:cubicBezTo>
                    <a:pt x="597457" y="183036"/>
                    <a:pt x="607922" y="176482"/>
                    <a:pt x="618602" y="170249"/>
                  </a:cubicBezTo>
                  <a:cubicBezTo>
                    <a:pt x="623835" y="166874"/>
                    <a:pt x="631211" y="167374"/>
                    <a:pt x="635729" y="171767"/>
                  </a:cubicBezTo>
                  <a:cubicBezTo>
                    <a:pt x="643462" y="179429"/>
                    <a:pt x="651642" y="186769"/>
                    <a:pt x="658589" y="195163"/>
                  </a:cubicBezTo>
                  <a:cubicBezTo>
                    <a:pt x="661857" y="200038"/>
                    <a:pt x="660965" y="206539"/>
                    <a:pt x="657857" y="211254"/>
                  </a:cubicBezTo>
                  <a:cubicBezTo>
                    <a:pt x="647409" y="228453"/>
                    <a:pt x="637337" y="245866"/>
                    <a:pt x="626639" y="262903"/>
                  </a:cubicBezTo>
                  <a:cubicBezTo>
                    <a:pt x="634283" y="283335"/>
                    <a:pt x="640069" y="304462"/>
                    <a:pt x="643498" y="326018"/>
                  </a:cubicBezTo>
                  <a:cubicBezTo>
                    <a:pt x="646623" y="346932"/>
                    <a:pt x="648517" y="368006"/>
                    <a:pt x="651142" y="388991"/>
                  </a:cubicBezTo>
                  <a:cubicBezTo>
                    <a:pt x="658125" y="383418"/>
                    <a:pt x="664679" y="377203"/>
                    <a:pt x="669733" y="369774"/>
                  </a:cubicBezTo>
                  <a:cubicBezTo>
                    <a:pt x="672716" y="365702"/>
                    <a:pt x="675252" y="360683"/>
                    <a:pt x="680288" y="358826"/>
                  </a:cubicBezTo>
                  <a:cubicBezTo>
                    <a:pt x="687039" y="355915"/>
                    <a:pt x="695255" y="359058"/>
                    <a:pt x="698791" y="365381"/>
                  </a:cubicBezTo>
                  <a:cubicBezTo>
                    <a:pt x="710096" y="383597"/>
                    <a:pt x="728366" y="397349"/>
                    <a:pt x="749118" y="402832"/>
                  </a:cubicBezTo>
                  <a:cubicBezTo>
                    <a:pt x="776943" y="410475"/>
                    <a:pt x="808608" y="403100"/>
                    <a:pt x="829503" y="383008"/>
                  </a:cubicBezTo>
                  <a:cubicBezTo>
                    <a:pt x="833861" y="378525"/>
                    <a:pt x="839505" y="373774"/>
                    <a:pt x="846273" y="375542"/>
                  </a:cubicBezTo>
                  <a:cubicBezTo>
                    <a:pt x="856525" y="377132"/>
                    <a:pt x="861436" y="391062"/>
                    <a:pt x="854274" y="398635"/>
                  </a:cubicBezTo>
                  <a:cubicBezTo>
                    <a:pt x="835326" y="419137"/>
                    <a:pt x="808322" y="431817"/>
                    <a:pt x="780533" y="433996"/>
                  </a:cubicBezTo>
                  <a:cubicBezTo>
                    <a:pt x="745225" y="437104"/>
                    <a:pt x="709221" y="422298"/>
                    <a:pt x="685825" y="395777"/>
                  </a:cubicBezTo>
                  <a:cubicBezTo>
                    <a:pt x="666305" y="417655"/>
                    <a:pt x="638355" y="431853"/>
                    <a:pt x="609029" y="433978"/>
                  </a:cubicBezTo>
                  <a:cubicBezTo>
                    <a:pt x="573739" y="437050"/>
                    <a:pt x="537788" y="422227"/>
                    <a:pt x="514375" y="395777"/>
                  </a:cubicBezTo>
                  <a:cubicBezTo>
                    <a:pt x="494854" y="417655"/>
                    <a:pt x="466887" y="431853"/>
                    <a:pt x="437579" y="433978"/>
                  </a:cubicBezTo>
                  <a:cubicBezTo>
                    <a:pt x="402289" y="437050"/>
                    <a:pt x="366338" y="422227"/>
                    <a:pt x="342925" y="395777"/>
                  </a:cubicBezTo>
                  <a:cubicBezTo>
                    <a:pt x="339478" y="399331"/>
                    <a:pt x="335942" y="402814"/>
                    <a:pt x="332316" y="406207"/>
                  </a:cubicBezTo>
                  <a:cubicBezTo>
                    <a:pt x="334495" y="413869"/>
                    <a:pt x="336692" y="421530"/>
                    <a:pt x="338960" y="429174"/>
                  </a:cubicBezTo>
                  <a:cubicBezTo>
                    <a:pt x="345604" y="428353"/>
                    <a:pt x="352730" y="430674"/>
                    <a:pt x="355998" y="436889"/>
                  </a:cubicBezTo>
                  <a:cubicBezTo>
                    <a:pt x="369607" y="458946"/>
                    <a:pt x="393699" y="474126"/>
                    <a:pt x="419506" y="476716"/>
                  </a:cubicBezTo>
                  <a:cubicBezTo>
                    <a:pt x="446241" y="479806"/>
                    <a:pt x="474013" y="469179"/>
                    <a:pt x="491997" y="449195"/>
                  </a:cubicBezTo>
                  <a:cubicBezTo>
                    <a:pt x="496462" y="444515"/>
                    <a:pt x="499641" y="438836"/>
                    <a:pt x="503713" y="433835"/>
                  </a:cubicBezTo>
                  <a:cubicBezTo>
                    <a:pt x="509321" y="427299"/>
                    <a:pt x="520840" y="427781"/>
                    <a:pt x="525858" y="434800"/>
                  </a:cubicBezTo>
                  <a:cubicBezTo>
                    <a:pt x="530145" y="440676"/>
                    <a:pt x="534020" y="446909"/>
                    <a:pt x="539324" y="451963"/>
                  </a:cubicBezTo>
                  <a:cubicBezTo>
                    <a:pt x="555166" y="468215"/>
                    <a:pt x="577686" y="477198"/>
                    <a:pt x="600296" y="477341"/>
                  </a:cubicBezTo>
                  <a:cubicBezTo>
                    <a:pt x="610744" y="476877"/>
                    <a:pt x="618263" y="489610"/>
                    <a:pt x="612798" y="498540"/>
                  </a:cubicBezTo>
                  <a:cubicBezTo>
                    <a:pt x="609422" y="505148"/>
                    <a:pt x="601386" y="506523"/>
                    <a:pt x="594671" y="505684"/>
                  </a:cubicBezTo>
                  <a:cubicBezTo>
                    <a:pt x="564113" y="504416"/>
                    <a:pt x="534592" y="490093"/>
                    <a:pt x="514375" y="467197"/>
                  </a:cubicBezTo>
                  <a:cubicBezTo>
                    <a:pt x="494426" y="489557"/>
                    <a:pt x="465654" y="503862"/>
                    <a:pt x="435668" y="505541"/>
                  </a:cubicBezTo>
                  <a:cubicBezTo>
                    <a:pt x="400986" y="507952"/>
                    <a:pt x="365928" y="493164"/>
                    <a:pt x="342925" y="467197"/>
                  </a:cubicBezTo>
                  <a:cubicBezTo>
                    <a:pt x="322994" y="489539"/>
                    <a:pt x="294258" y="503844"/>
                    <a:pt x="264308" y="505541"/>
                  </a:cubicBezTo>
                  <a:cubicBezTo>
                    <a:pt x="229589" y="507970"/>
                    <a:pt x="194495" y="493200"/>
                    <a:pt x="171475" y="467197"/>
                  </a:cubicBezTo>
                  <a:cubicBezTo>
                    <a:pt x="155133" y="485431"/>
                    <a:pt x="133077" y="498540"/>
                    <a:pt x="109021" y="503416"/>
                  </a:cubicBezTo>
                  <a:cubicBezTo>
                    <a:pt x="75284" y="510667"/>
                    <a:pt x="38547" y="501344"/>
                    <a:pt x="12276" y="478984"/>
                  </a:cubicBezTo>
                  <a:cubicBezTo>
                    <a:pt x="7544" y="474680"/>
                    <a:pt x="1489" y="470554"/>
                    <a:pt x="257" y="463839"/>
                  </a:cubicBezTo>
                  <a:cubicBezTo>
                    <a:pt x="-1475" y="455481"/>
                    <a:pt x="5811" y="446891"/>
                    <a:pt x="14330" y="447176"/>
                  </a:cubicBezTo>
                  <a:cubicBezTo>
                    <a:pt x="19831" y="446891"/>
                    <a:pt x="24028" y="450891"/>
                    <a:pt x="27725" y="454392"/>
                  </a:cubicBezTo>
                  <a:cubicBezTo>
                    <a:pt x="43155" y="469179"/>
                    <a:pt x="64497" y="477323"/>
                    <a:pt x="85803" y="477198"/>
                  </a:cubicBezTo>
                  <a:cubicBezTo>
                    <a:pt x="113021" y="477448"/>
                    <a:pt x="139989" y="463625"/>
                    <a:pt x="155455" y="441194"/>
                  </a:cubicBezTo>
                  <a:cubicBezTo>
                    <a:pt x="158598" y="436747"/>
                    <a:pt x="161474" y="431228"/>
                    <a:pt x="167224" y="429799"/>
                  </a:cubicBezTo>
                  <a:cubicBezTo>
                    <a:pt x="174332" y="427442"/>
                    <a:pt x="181869" y="431603"/>
                    <a:pt x="185280" y="437907"/>
                  </a:cubicBezTo>
                  <a:cubicBezTo>
                    <a:pt x="196121" y="455070"/>
                    <a:pt x="213409" y="467750"/>
                    <a:pt x="232768" y="473644"/>
                  </a:cubicBezTo>
                  <a:cubicBezTo>
                    <a:pt x="228393" y="458303"/>
                    <a:pt x="223963" y="442944"/>
                    <a:pt x="219445" y="427638"/>
                  </a:cubicBezTo>
                  <a:cubicBezTo>
                    <a:pt x="201086" y="421262"/>
                    <a:pt x="184494" y="410154"/>
                    <a:pt x="171475" y="395741"/>
                  </a:cubicBezTo>
                  <a:cubicBezTo>
                    <a:pt x="154312" y="414940"/>
                    <a:pt x="130738" y="428406"/>
                    <a:pt x="105270" y="432675"/>
                  </a:cubicBezTo>
                  <a:cubicBezTo>
                    <a:pt x="68783" y="439300"/>
                    <a:pt x="29421" y="426549"/>
                    <a:pt x="3882" y="399635"/>
                  </a:cubicBezTo>
                  <a:cubicBezTo>
                    <a:pt x="-2565" y="393277"/>
                    <a:pt x="-457" y="381293"/>
                    <a:pt x="7651" y="377382"/>
                  </a:cubicBezTo>
                  <a:cubicBezTo>
                    <a:pt x="13759" y="373882"/>
                    <a:pt x="21385" y="376239"/>
                    <a:pt x="25849" y="381240"/>
                  </a:cubicBezTo>
                  <a:cubicBezTo>
                    <a:pt x="40726" y="396116"/>
                    <a:pt x="61282" y="405028"/>
                    <a:pt x="82285" y="405671"/>
                  </a:cubicBezTo>
                  <a:cubicBezTo>
                    <a:pt x="110646" y="407136"/>
                    <a:pt x="139292" y="393188"/>
                    <a:pt x="155401" y="369756"/>
                  </a:cubicBezTo>
                  <a:cubicBezTo>
                    <a:pt x="158420" y="365595"/>
                    <a:pt x="160973" y="360416"/>
                    <a:pt x="166206" y="358701"/>
                  </a:cubicBezTo>
                  <a:cubicBezTo>
                    <a:pt x="173011" y="355933"/>
                    <a:pt x="180994" y="359308"/>
                    <a:pt x="184548" y="365541"/>
                  </a:cubicBezTo>
                  <a:cubicBezTo>
                    <a:pt x="193210" y="379186"/>
                    <a:pt x="205854" y="390009"/>
                    <a:pt x="220392" y="396992"/>
                  </a:cubicBezTo>
                  <a:cubicBezTo>
                    <a:pt x="221856" y="396242"/>
                    <a:pt x="223338" y="395474"/>
                    <a:pt x="224803" y="394741"/>
                  </a:cubicBezTo>
                  <a:cubicBezTo>
                    <a:pt x="220910" y="380847"/>
                    <a:pt x="216623" y="367077"/>
                    <a:pt x="212891" y="353165"/>
                  </a:cubicBezTo>
                  <a:cubicBezTo>
                    <a:pt x="210712" y="345753"/>
                    <a:pt x="215766" y="337591"/>
                    <a:pt x="223196" y="335859"/>
                  </a:cubicBezTo>
                  <a:cubicBezTo>
                    <a:pt x="241305" y="330626"/>
                    <a:pt x="259396" y="325233"/>
                    <a:pt x="277542" y="320178"/>
                  </a:cubicBezTo>
                  <a:cubicBezTo>
                    <a:pt x="284935" y="317750"/>
                    <a:pt x="293401" y="322518"/>
                    <a:pt x="295276" y="330037"/>
                  </a:cubicBezTo>
                  <a:cubicBezTo>
                    <a:pt x="299401" y="343485"/>
                    <a:pt x="303045" y="357112"/>
                    <a:pt x="307099" y="370595"/>
                  </a:cubicBezTo>
                  <a:cubicBezTo>
                    <a:pt x="312796" y="369810"/>
                    <a:pt x="318154" y="371721"/>
                    <a:pt x="322529" y="375310"/>
                  </a:cubicBezTo>
                  <a:cubicBezTo>
                    <a:pt x="325869" y="371113"/>
                    <a:pt x="328762" y="366577"/>
                    <a:pt x="332227" y="362469"/>
                  </a:cubicBezTo>
                  <a:cubicBezTo>
                    <a:pt x="337317" y="356576"/>
                    <a:pt x="347318" y="356272"/>
                    <a:pt x="352872" y="361701"/>
                  </a:cubicBezTo>
                  <a:cubicBezTo>
                    <a:pt x="356123" y="365041"/>
                    <a:pt x="358355" y="369185"/>
                    <a:pt x="361231" y="372828"/>
                  </a:cubicBezTo>
                  <a:cubicBezTo>
                    <a:pt x="378054" y="394848"/>
                    <a:pt x="406201" y="407439"/>
                    <a:pt x="433829" y="405618"/>
                  </a:cubicBezTo>
                  <a:cubicBezTo>
                    <a:pt x="447081" y="404921"/>
                    <a:pt x="459939" y="400742"/>
                    <a:pt x="471530" y="394402"/>
                  </a:cubicBezTo>
                  <a:cubicBezTo>
                    <a:pt x="471316" y="378364"/>
                    <a:pt x="471923" y="362327"/>
                    <a:pt x="471137" y="346325"/>
                  </a:cubicBezTo>
                  <a:cubicBezTo>
                    <a:pt x="468762" y="308748"/>
                    <a:pt x="450331" y="272619"/>
                    <a:pt x="421488" y="248455"/>
                  </a:cubicBezTo>
                  <a:cubicBezTo>
                    <a:pt x="399539" y="229703"/>
                    <a:pt x="371643" y="218326"/>
                    <a:pt x="342943" y="215719"/>
                  </a:cubicBezTo>
                  <a:cubicBezTo>
                    <a:pt x="342907" y="225738"/>
                    <a:pt x="342907" y="235739"/>
                    <a:pt x="342943" y="245758"/>
                  </a:cubicBezTo>
                  <a:cubicBezTo>
                    <a:pt x="368839" y="248669"/>
                    <a:pt x="393663" y="260635"/>
                    <a:pt x="411648" y="279548"/>
                  </a:cubicBezTo>
                  <a:cubicBezTo>
                    <a:pt x="431936" y="300587"/>
                    <a:pt x="443687" y="329876"/>
                    <a:pt x="442705" y="359148"/>
                  </a:cubicBezTo>
                  <a:cubicBezTo>
                    <a:pt x="441901" y="368863"/>
                    <a:pt x="429686" y="374792"/>
                    <a:pt x="421488" y="369542"/>
                  </a:cubicBezTo>
                  <a:cubicBezTo>
                    <a:pt x="415684" y="366524"/>
                    <a:pt x="414059" y="359683"/>
                    <a:pt x="414166" y="353647"/>
                  </a:cubicBezTo>
                  <a:cubicBezTo>
                    <a:pt x="413380" y="327715"/>
                    <a:pt x="399360" y="302730"/>
                    <a:pt x="377893" y="288210"/>
                  </a:cubicBezTo>
                  <a:cubicBezTo>
                    <a:pt x="367499" y="280995"/>
                    <a:pt x="355391" y="276548"/>
                    <a:pt x="342943" y="274423"/>
                  </a:cubicBezTo>
                  <a:cubicBezTo>
                    <a:pt x="342710" y="283585"/>
                    <a:pt x="343318" y="292782"/>
                    <a:pt x="342675" y="301926"/>
                  </a:cubicBezTo>
                  <a:cubicBezTo>
                    <a:pt x="342085" y="308766"/>
                    <a:pt x="335710" y="314338"/>
                    <a:pt x="328869" y="314249"/>
                  </a:cubicBezTo>
                  <a:cubicBezTo>
                    <a:pt x="309688" y="314446"/>
                    <a:pt x="290472" y="314428"/>
                    <a:pt x="271273" y="314267"/>
                  </a:cubicBezTo>
                  <a:cubicBezTo>
                    <a:pt x="263826" y="314392"/>
                    <a:pt x="257146" y="307802"/>
                    <a:pt x="257307" y="300337"/>
                  </a:cubicBezTo>
                  <a:cubicBezTo>
                    <a:pt x="256968" y="290728"/>
                    <a:pt x="257325" y="281102"/>
                    <a:pt x="257200" y="271494"/>
                  </a:cubicBezTo>
                  <a:cubicBezTo>
                    <a:pt x="176779" y="271476"/>
                    <a:pt x="96340" y="271512"/>
                    <a:pt x="15920" y="271494"/>
                  </a:cubicBezTo>
                  <a:cubicBezTo>
                    <a:pt x="7811" y="272297"/>
                    <a:pt x="-154" y="265600"/>
                    <a:pt x="60" y="257296"/>
                  </a:cubicBezTo>
                  <a:cubicBezTo>
                    <a:pt x="-279" y="248937"/>
                    <a:pt x="7686" y="242079"/>
                    <a:pt x="15866" y="242919"/>
                  </a:cubicBezTo>
                  <a:cubicBezTo>
                    <a:pt x="96323" y="242901"/>
                    <a:pt x="176761" y="242919"/>
                    <a:pt x="257200" y="242919"/>
                  </a:cubicBezTo>
                  <a:cubicBezTo>
                    <a:pt x="257289" y="219023"/>
                    <a:pt x="257039" y="195127"/>
                    <a:pt x="257289" y="171249"/>
                  </a:cubicBezTo>
                  <a:cubicBezTo>
                    <a:pt x="256914" y="161266"/>
                    <a:pt x="268737" y="153961"/>
                    <a:pt x="277542" y="158569"/>
                  </a:cubicBezTo>
                  <a:cubicBezTo>
                    <a:pt x="283864" y="161266"/>
                    <a:pt x="286382" y="168481"/>
                    <a:pt x="285811" y="174928"/>
                  </a:cubicBezTo>
                  <a:cubicBezTo>
                    <a:pt x="285739" y="211879"/>
                    <a:pt x="285793" y="248830"/>
                    <a:pt x="285775" y="285781"/>
                  </a:cubicBezTo>
                  <a:cubicBezTo>
                    <a:pt x="295294" y="285781"/>
                    <a:pt x="304831" y="285781"/>
                    <a:pt x="314350" y="285781"/>
                  </a:cubicBezTo>
                  <a:cubicBezTo>
                    <a:pt x="314350" y="200056"/>
                    <a:pt x="314350" y="114331"/>
                    <a:pt x="314350" y="28606"/>
                  </a:cubicBezTo>
                  <a:cubicBezTo>
                    <a:pt x="304831" y="28606"/>
                    <a:pt x="295294" y="28606"/>
                    <a:pt x="285775" y="28606"/>
                  </a:cubicBezTo>
                  <a:cubicBezTo>
                    <a:pt x="285685" y="57271"/>
                    <a:pt x="285936" y="85953"/>
                    <a:pt x="285668" y="114599"/>
                  </a:cubicBezTo>
                  <a:cubicBezTo>
                    <a:pt x="285793" y="122154"/>
                    <a:pt x="278988" y="128744"/>
                    <a:pt x="271505" y="128583"/>
                  </a:cubicBezTo>
                  <a:cubicBezTo>
                    <a:pt x="263986" y="128762"/>
                    <a:pt x="257128" y="122136"/>
                    <a:pt x="257289" y="114563"/>
                  </a:cubicBezTo>
                  <a:cubicBezTo>
                    <a:pt x="257003" y="100204"/>
                    <a:pt x="257307" y="85828"/>
                    <a:pt x="257200" y="71469"/>
                  </a:cubicBezTo>
                  <a:cubicBezTo>
                    <a:pt x="176761" y="71451"/>
                    <a:pt x="96323" y="71487"/>
                    <a:pt x="15884" y="71469"/>
                  </a:cubicBezTo>
                  <a:cubicBezTo>
                    <a:pt x="11240" y="71612"/>
                    <a:pt x="6347" y="70094"/>
                    <a:pt x="3382" y="66325"/>
                  </a:cubicBezTo>
                  <a:cubicBezTo>
                    <a:pt x="-5083" y="57146"/>
                    <a:pt x="3704" y="41054"/>
                    <a:pt x="15991" y="42894"/>
                  </a:cubicBezTo>
                  <a:cubicBezTo>
                    <a:pt x="96394" y="42876"/>
                    <a:pt x="176797" y="42894"/>
                    <a:pt x="257200" y="42894"/>
                  </a:cubicBezTo>
                  <a:cubicBezTo>
                    <a:pt x="257325" y="33268"/>
                    <a:pt x="256968" y="23641"/>
                    <a:pt x="257289" y="14033"/>
                  </a:cubicBezTo>
                  <a:moveTo>
                    <a:pt x="522072" y="82613"/>
                  </a:moveTo>
                  <a:cubicBezTo>
                    <a:pt x="518625" y="93507"/>
                    <a:pt x="515768" y="104580"/>
                    <a:pt x="512517" y="115528"/>
                  </a:cubicBezTo>
                  <a:cubicBezTo>
                    <a:pt x="524269" y="124011"/>
                    <a:pt x="535520" y="133191"/>
                    <a:pt x="546129" y="143067"/>
                  </a:cubicBezTo>
                  <a:cubicBezTo>
                    <a:pt x="552183" y="143371"/>
                    <a:pt x="560827" y="142960"/>
                    <a:pt x="562131" y="135423"/>
                  </a:cubicBezTo>
                  <a:cubicBezTo>
                    <a:pt x="562184" y="128369"/>
                    <a:pt x="558827" y="121546"/>
                    <a:pt x="560041" y="114403"/>
                  </a:cubicBezTo>
                  <a:cubicBezTo>
                    <a:pt x="560381" y="107009"/>
                    <a:pt x="564113" y="100562"/>
                    <a:pt x="567346" y="94132"/>
                  </a:cubicBezTo>
                  <a:cubicBezTo>
                    <a:pt x="570221" y="88435"/>
                    <a:pt x="566328" y="80809"/>
                    <a:pt x="560130" y="79523"/>
                  </a:cubicBezTo>
                  <a:cubicBezTo>
                    <a:pt x="551469" y="77684"/>
                    <a:pt x="542682" y="76344"/>
                    <a:pt x="533913" y="75112"/>
                  </a:cubicBezTo>
                  <a:cubicBezTo>
                    <a:pt x="528769" y="74183"/>
                    <a:pt x="523483" y="77630"/>
                    <a:pt x="522072" y="82613"/>
                  </a:cubicBezTo>
                  <a:moveTo>
                    <a:pt x="342925" y="86203"/>
                  </a:moveTo>
                  <a:cubicBezTo>
                    <a:pt x="342925" y="95758"/>
                    <a:pt x="342925" y="105312"/>
                    <a:pt x="342943" y="114867"/>
                  </a:cubicBezTo>
                  <a:cubicBezTo>
                    <a:pt x="364820" y="116135"/>
                    <a:pt x="386573" y="120011"/>
                    <a:pt x="407415" y="126779"/>
                  </a:cubicBezTo>
                  <a:cubicBezTo>
                    <a:pt x="412094" y="128083"/>
                    <a:pt x="416434" y="131262"/>
                    <a:pt x="418006" y="136013"/>
                  </a:cubicBezTo>
                  <a:cubicBezTo>
                    <a:pt x="420774" y="143049"/>
                    <a:pt x="416773" y="151729"/>
                    <a:pt x="409647" y="154229"/>
                  </a:cubicBezTo>
                  <a:cubicBezTo>
                    <a:pt x="404897" y="156247"/>
                    <a:pt x="399807" y="154372"/>
                    <a:pt x="395146" y="153050"/>
                  </a:cubicBezTo>
                  <a:cubicBezTo>
                    <a:pt x="378251" y="147585"/>
                    <a:pt x="360606" y="144782"/>
                    <a:pt x="342925" y="143478"/>
                  </a:cubicBezTo>
                  <a:cubicBezTo>
                    <a:pt x="342925" y="158069"/>
                    <a:pt x="342925" y="172660"/>
                    <a:pt x="342925" y="187251"/>
                  </a:cubicBezTo>
                  <a:cubicBezTo>
                    <a:pt x="394431" y="190627"/>
                    <a:pt x="443437" y="219148"/>
                    <a:pt x="471816" y="262260"/>
                  </a:cubicBezTo>
                  <a:cubicBezTo>
                    <a:pt x="492443" y="292800"/>
                    <a:pt x="501820" y="330162"/>
                    <a:pt x="499998" y="366827"/>
                  </a:cubicBezTo>
                  <a:cubicBezTo>
                    <a:pt x="503713" y="361166"/>
                    <a:pt x="510089" y="356308"/>
                    <a:pt x="517250" y="358040"/>
                  </a:cubicBezTo>
                  <a:cubicBezTo>
                    <a:pt x="524626" y="359165"/>
                    <a:pt x="527823" y="366506"/>
                    <a:pt x="531877" y="371810"/>
                  </a:cubicBezTo>
                  <a:cubicBezTo>
                    <a:pt x="539199" y="381775"/>
                    <a:pt x="549004" y="389669"/>
                    <a:pt x="559720" y="395741"/>
                  </a:cubicBezTo>
                  <a:cubicBezTo>
                    <a:pt x="556630" y="365773"/>
                    <a:pt x="556112" y="335180"/>
                    <a:pt x="547236" y="306159"/>
                  </a:cubicBezTo>
                  <a:cubicBezTo>
                    <a:pt x="532109" y="254045"/>
                    <a:pt x="497480" y="207861"/>
                    <a:pt x="451510" y="178982"/>
                  </a:cubicBezTo>
                  <a:cubicBezTo>
                    <a:pt x="445634" y="175839"/>
                    <a:pt x="440776" y="169552"/>
                    <a:pt x="442312" y="162552"/>
                  </a:cubicBezTo>
                  <a:cubicBezTo>
                    <a:pt x="443634" y="153158"/>
                    <a:pt x="455457" y="147496"/>
                    <a:pt x="463476" y="152782"/>
                  </a:cubicBezTo>
                  <a:cubicBezTo>
                    <a:pt x="494319" y="171517"/>
                    <a:pt x="520768" y="197199"/>
                    <a:pt x="541146" y="226952"/>
                  </a:cubicBezTo>
                  <a:cubicBezTo>
                    <a:pt x="548450" y="219666"/>
                    <a:pt x="555737" y="212397"/>
                    <a:pt x="563024" y="205093"/>
                  </a:cubicBezTo>
                  <a:cubicBezTo>
                    <a:pt x="545289" y="180893"/>
                    <a:pt x="523912" y="159319"/>
                    <a:pt x="499641" y="141656"/>
                  </a:cubicBezTo>
                  <a:cubicBezTo>
                    <a:pt x="454314" y="108348"/>
                    <a:pt x="399093" y="88953"/>
                    <a:pt x="342925" y="86203"/>
                  </a:cubicBezTo>
                  <a:moveTo>
                    <a:pt x="598760" y="215451"/>
                  </a:moveTo>
                  <a:cubicBezTo>
                    <a:pt x="603582" y="220291"/>
                    <a:pt x="608422" y="225131"/>
                    <a:pt x="613280" y="229971"/>
                  </a:cubicBezTo>
                  <a:cubicBezTo>
                    <a:pt x="618334" y="221559"/>
                    <a:pt x="623388" y="213147"/>
                    <a:pt x="628425" y="204718"/>
                  </a:cubicBezTo>
                  <a:cubicBezTo>
                    <a:pt x="626942" y="203235"/>
                    <a:pt x="625478" y="201771"/>
                    <a:pt x="623996" y="200306"/>
                  </a:cubicBezTo>
                  <a:cubicBezTo>
                    <a:pt x="615602" y="205360"/>
                    <a:pt x="607154" y="210397"/>
                    <a:pt x="598760" y="215451"/>
                  </a:cubicBezTo>
                  <a:moveTo>
                    <a:pt x="556255" y="252295"/>
                  </a:moveTo>
                  <a:cubicBezTo>
                    <a:pt x="560827" y="261421"/>
                    <a:pt x="564953" y="270762"/>
                    <a:pt x="568649" y="280281"/>
                  </a:cubicBezTo>
                  <a:cubicBezTo>
                    <a:pt x="577758" y="271208"/>
                    <a:pt x="586830" y="262118"/>
                    <a:pt x="595903" y="253009"/>
                  </a:cubicBezTo>
                  <a:cubicBezTo>
                    <a:pt x="589152" y="246294"/>
                    <a:pt x="582473" y="239525"/>
                    <a:pt x="575704" y="232828"/>
                  </a:cubicBezTo>
                  <a:cubicBezTo>
                    <a:pt x="569221" y="239329"/>
                    <a:pt x="562720" y="245794"/>
                    <a:pt x="556255" y="252295"/>
                  </a:cubicBezTo>
                  <a:moveTo>
                    <a:pt x="578061" y="311374"/>
                  </a:moveTo>
                  <a:cubicBezTo>
                    <a:pt x="585366" y="342128"/>
                    <a:pt x="585866" y="373917"/>
                    <a:pt x="589348" y="405207"/>
                  </a:cubicBezTo>
                  <a:cubicBezTo>
                    <a:pt x="600939" y="406439"/>
                    <a:pt x="612673" y="405528"/>
                    <a:pt x="623906" y="402474"/>
                  </a:cubicBezTo>
                  <a:cubicBezTo>
                    <a:pt x="618816" y="363166"/>
                    <a:pt x="617227" y="322947"/>
                    <a:pt x="604279" y="285120"/>
                  </a:cubicBezTo>
                  <a:cubicBezTo>
                    <a:pt x="595546" y="293872"/>
                    <a:pt x="586741" y="302569"/>
                    <a:pt x="578061" y="311374"/>
                  </a:cubicBezTo>
                  <a:moveTo>
                    <a:pt x="244412" y="359433"/>
                  </a:moveTo>
                  <a:cubicBezTo>
                    <a:pt x="247056" y="368595"/>
                    <a:pt x="249699" y="377739"/>
                    <a:pt x="252378" y="386901"/>
                  </a:cubicBezTo>
                  <a:cubicBezTo>
                    <a:pt x="261504" y="384240"/>
                    <a:pt x="270648" y="381597"/>
                    <a:pt x="279792" y="378954"/>
                  </a:cubicBezTo>
                  <a:cubicBezTo>
                    <a:pt x="277167" y="369810"/>
                    <a:pt x="274523" y="360683"/>
                    <a:pt x="271862" y="351557"/>
                  </a:cubicBezTo>
                  <a:cubicBezTo>
                    <a:pt x="262718" y="354201"/>
                    <a:pt x="253556" y="356772"/>
                    <a:pt x="244412" y="359433"/>
                  </a:cubicBezTo>
                  <a:moveTo>
                    <a:pt x="246573" y="418316"/>
                  </a:moveTo>
                  <a:cubicBezTo>
                    <a:pt x="252253" y="437818"/>
                    <a:pt x="257878" y="457356"/>
                    <a:pt x="263504" y="476877"/>
                  </a:cubicBezTo>
                  <a:cubicBezTo>
                    <a:pt x="283114" y="475448"/>
                    <a:pt x="301973" y="467090"/>
                    <a:pt x="316296" y="453642"/>
                  </a:cubicBezTo>
                  <a:cubicBezTo>
                    <a:pt x="311349" y="436568"/>
                    <a:pt x="306438" y="419494"/>
                    <a:pt x="301473" y="402439"/>
                  </a:cubicBezTo>
                  <a:cubicBezTo>
                    <a:pt x="283167" y="407725"/>
                    <a:pt x="264861" y="412976"/>
                    <a:pt x="246573" y="418316"/>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7" name="组合 6">
              <a:extLst>
                <a:ext uri="{FF2B5EF4-FFF2-40B4-BE49-F238E27FC236}">
                  <a16:creationId xmlns:a16="http://schemas.microsoft.com/office/drawing/2014/main" id="{CC5183E1-27CD-4CE9-A5FC-57E981860E3E}"/>
                </a:ext>
              </a:extLst>
            </p:cNvPr>
            <p:cNvGrpSpPr/>
            <p:nvPr/>
          </p:nvGrpSpPr>
          <p:grpSpPr>
            <a:xfrm>
              <a:off x="6891092" y="3745725"/>
              <a:ext cx="448243" cy="196981"/>
              <a:chOff x="6891092" y="3745725"/>
              <a:chExt cx="448243" cy="196981"/>
            </a:xfrm>
            <a:solidFill>
              <a:schemeClr val="tx2">
                <a:lumMod val="75000"/>
                <a:lumOff val="25000"/>
              </a:schemeClr>
            </a:solidFill>
          </p:grpSpPr>
          <p:sp>
            <p:nvSpPr>
              <p:cNvPr id="163" name="任意形状 332">
                <a:extLst>
                  <a:ext uri="{FF2B5EF4-FFF2-40B4-BE49-F238E27FC236}">
                    <a16:creationId xmlns:a16="http://schemas.microsoft.com/office/drawing/2014/main" id="{EEFE4A1F-BBF4-47F6-81EB-17B7732C9EC3}"/>
                  </a:ext>
                </a:extLst>
              </p:cNvPr>
              <p:cNvSpPr/>
              <p:nvPr/>
            </p:nvSpPr>
            <p:spPr>
              <a:xfrm>
                <a:off x="7226128" y="3745725"/>
                <a:ext cx="112992" cy="40354"/>
              </a:xfrm>
              <a:custGeom>
                <a:avLst/>
                <a:gdLst>
                  <a:gd name="connsiteX0" fmla="*/ 29243 w 216008"/>
                  <a:gd name="connsiteY0" fmla="*/ 12523 h 77145"/>
                  <a:gd name="connsiteX1" fmla="*/ 41834 w 216008"/>
                  <a:gd name="connsiteY1" fmla="*/ 450 h 77145"/>
                  <a:gd name="connsiteX2" fmla="*/ 58246 w 216008"/>
                  <a:gd name="connsiteY2" fmla="*/ 8201 h 77145"/>
                  <a:gd name="connsiteX3" fmla="*/ 107163 w 216008"/>
                  <a:gd name="connsiteY3" fmla="*/ 45224 h 77145"/>
                  <a:gd name="connsiteX4" fmla="*/ 185102 w 216008"/>
                  <a:gd name="connsiteY4" fmla="*/ 29133 h 77145"/>
                  <a:gd name="connsiteX5" fmla="*/ 204265 w 216008"/>
                  <a:gd name="connsiteY5" fmla="*/ 19292 h 77145"/>
                  <a:gd name="connsiteX6" fmla="*/ 212730 w 216008"/>
                  <a:gd name="connsiteY6" fmla="*/ 42313 h 77145"/>
                  <a:gd name="connsiteX7" fmla="*/ 132666 w 216008"/>
                  <a:gd name="connsiteY7" fmla="*/ 77121 h 77145"/>
                  <a:gd name="connsiteX8" fmla="*/ 45191 w 216008"/>
                  <a:gd name="connsiteY8" fmla="*/ 38544 h 77145"/>
                  <a:gd name="connsiteX9" fmla="*/ 20581 w 216008"/>
                  <a:gd name="connsiteY9" fmla="*/ 59118 h 77145"/>
                  <a:gd name="connsiteX10" fmla="*/ 1436 w 216008"/>
                  <a:gd name="connsiteY10" fmla="*/ 52653 h 77145"/>
                  <a:gd name="connsiteX11" fmla="*/ 6490 w 216008"/>
                  <a:gd name="connsiteY11" fmla="*/ 34544 h 77145"/>
                  <a:gd name="connsiteX12" fmla="*/ 29243 w 216008"/>
                  <a:gd name="connsiteY12" fmla="*/ 12523 h 7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08" h="77145">
                    <a:moveTo>
                      <a:pt x="29243" y="12523"/>
                    </a:moveTo>
                    <a:cubicBezTo>
                      <a:pt x="32565" y="7773"/>
                      <a:pt x="35565" y="1665"/>
                      <a:pt x="41834" y="450"/>
                    </a:cubicBezTo>
                    <a:cubicBezTo>
                      <a:pt x="48388" y="-1353"/>
                      <a:pt x="55103" y="2469"/>
                      <a:pt x="58246" y="8201"/>
                    </a:cubicBezTo>
                    <a:cubicBezTo>
                      <a:pt x="69248" y="26043"/>
                      <a:pt x="86982" y="39527"/>
                      <a:pt x="107163" y="45224"/>
                    </a:cubicBezTo>
                    <a:cubicBezTo>
                      <a:pt x="133667" y="52939"/>
                      <a:pt x="163938" y="47063"/>
                      <a:pt x="185102" y="29133"/>
                    </a:cubicBezTo>
                    <a:cubicBezTo>
                      <a:pt x="190549" y="24471"/>
                      <a:pt x="196121" y="17435"/>
                      <a:pt x="204265" y="19292"/>
                    </a:cubicBezTo>
                    <a:cubicBezTo>
                      <a:pt x="214570" y="20649"/>
                      <a:pt x="219874" y="34615"/>
                      <a:pt x="212730" y="42313"/>
                    </a:cubicBezTo>
                    <a:cubicBezTo>
                      <a:pt x="192192" y="64066"/>
                      <a:pt x="162527" y="76656"/>
                      <a:pt x="132666" y="77121"/>
                    </a:cubicBezTo>
                    <a:cubicBezTo>
                      <a:pt x="99680" y="77835"/>
                      <a:pt x="67015" y="63190"/>
                      <a:pt x="45191" y="38544"/>
                    </a:cubicBezTo>
                    <a:cubicBezTo>
                      <a:pt x="37851" y="46331"/>
                      <a:pt x="29957" y="53832"/>
                      <a:pt x="20581" y="59118"/>
                    </a:cubicBezTo>
                    <a:cubicBezTo>
                      <a:pt x="13848" y="62833"/>
                      <a:pt x="4597" y="59583"/>
                      <a:pt x="1436" y="52653"/>
                    </a:cubicBezTo>
                    <a:cubicBezTo>
                      <a:pt x="-1761" y="46420"/>
                      <a:pt x="579" y="38241"/>
                      <a:pt x="6490" y="34544"/>
                    </a:cubicBezTo>
                    <a:cubicBezTo>
                      <a:pt x="15188" y="28490"/>
                      <a:pt x="23314" y="21399"/>
                      <a:pt x="29243" y="1252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4" name="任意形状 333">
                <a:extLst>
                  <a:ext uri="{FF2B5EF4-FFF2-40B4-BE49-F238E27FC236}">
                    <a16:creationId xmlns:a16="http://schemas.microsoft.com/office/drawing/2014/main" id="{211BC1AB-E9C7-4580-8AF6-153ECCC8BF01}"/>
                  </a:ext>
                </a:extLst>
              </p:cNvPr>
              <p:cNvSpPr/>
              <p:nvPr/>
            </p:nvSpPr>
            <p:spPr>
              <a:xfrm>
                <a:off x="6891092" y="3783320"/>
                <a:ext cx="141951" cy="40111"/>
              </a:xfrm>
              <a:custGeom>
                <a:avLst/>
                <a:gdLst>
                  <a:gd name="connsiteX0" fmla="*/ 157439 w 271369"/>
                  <a:gd name="connsiteY0" fmla="*/ 8929 h 76681"/>
                  <a:gd name="connsiteX1" fmla="*/ 174584 w 271369"/>
                  <a:gd name="connsiteY1" fmla="*/ 428 h 76681"/>
                  <a:gd name="connsiteX2" fmla="*/ 188086 w 271369"/>
                  <a:gd name="connsiteY2" fmla="*/ 13037 h 76681"/>
                  <a:gd name="connsiteX3" fmla="*/ 255541 w 271369"/>
                  <a:gd name="connsiteY3" fmla="*/ 48095 h 76681"/>
                  <a:gd name="connsiteX4" fmla="*/ 270846 w 271369"/>
                  <a:gd name="connsiteY4" fmla="*/ 58793 h 76681"/>
                  <a:gd name="connsiteX5" fmla="*/ 257148 w 271369"/>
                  <a:gd name="connsiteY5" fmla="*/ 76616 h 76681"/>
                  <a:gd name="connsiteX6" fmla="*/ 171334 w 271369"/>
                  <a:gd name="connsiteY6" fmla="*/ 38111 h 76681"/>
                  <a:gd name="connsiteX7" fmla="*/ 96521 w 271369"/>
                  <a:gd name="connsiteY7" fmla="*/ 76134 h 76681"/>
                  <a:gd name="connsiteX8" fmla="*/ 12028 w 271369"/>
                  <a:gd name="connsiteY8" fmla="*/ 49881 h 76681"/>
                  <a:gd name="connsiteX9" fmla="*/ 1063 w 271369"/>
                  <a:gd name="connsiteY9" fmla="*/ 37736 h 76681"/>
                  <a:gd name="connsiteX10" fmla="*/ 10689 w 271369"/>
                  <a:gd name="connsiteY10" fmla="*/ 18609 h 76681"/>
                  <a:gd name="connsiteX11" fmla="*/ 25744 w 271369"/>
                  <a:gd name="connsiteY11" fmla="*/ 23645 h 76681"/>
                  <a:gd name="connsiteX12" fmla="*/ 96450 w 271369"/>
                  <a:gd name="connsiteY12" fmla="*/ 47505 h 76681"/>
                  <a:gd name="connsiteX13" fmla="*/ 157439 w 271369"/>
                  <a:gd name="connsiteY13" fmla="*/ 8929 h 7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1369" h="76681">
                    <a:moveTo>
                      <a:pt x="157439" y="8929"/>
                    </a:moveTo>
                    <a:cubicBezTo>
                      <a:pt x="160726" y="2911"/>
                      <a:pt x="167601" y="-1411"/>
                      <a:pt x="174584" y="428"/>
                    </a:cubicBezTo>
                    <a:cubicBezTo>
                      <a:pt x="181246" y="1607"/>
                      <a:pt x="184496" y="8036"/>
                      <a:pt x="188086" y="13037"/>
                    </a:cubicBezTo>
                    <a:cubicBezTo>
                      <a:pt x="203320" y="34575"/>
                      <a:pt x="229198" y="47809"/>
                      <a:pt x="255541" y="48095"/>
                    </a:cubicBezTo>
                    <a:cubicBezTo>
                      <a:pt x="262328" y="47702"/>
                      <a:pt x="269257" y="51970"/>
                      <a:pt x="270846" y="58793"/>
                    </a:cubicBezTo>
                    <a:cubicBezTo>
                      <a:pt x="273418" y="67365"/>
                      <a:pt x="266132" y="76938"/>
                      <a:pt x="257148" y="76616"/>
                    </a:cubicBezTo>
                    <a:cubicBezTo>
                      <a:pt x="224734" y="76991"/>
                      <a:pt x="192712" y="62382"/>
                      <a:pt x="171334" y="38111"/>
                    </a:cubicBezTo>
                    <a:cubicBezTo>
                      <a:pt x="152385" y="59650"/>
                      <a:pt x="125078" y="73509"/>
                      <a:pt x="96521" y="76134"/>
                    </a:cubicBezTo>
                    <a:cubicBezTo>
                      <a:pt x="66357" y="79170"/>
                      <a:pt x="35174" y="69455"/>
                      <a:pt x="12028" y="49881"/>
                    </a:cubicBezTo>
                    <a:cubicBezTo>
                      <a:pt x="7992" y="46237"/>
                      <a:pt x="3456" y="42737"/>
                      <a:pt x="1063" y="37736"/>
                    </a:cubicBezTo>
                    <a:cubicBezTo>
                      <a:pt x="-2277" y="30110"/>
                      <a:pt x="2616" y="20502"/>
                      <a:pt x="10689" y="18609"/>
                    </a:cubicBezTo>
                    <a:cubicBezTo>
                      <a:pt x="16261" y="16930"/>
                      <a:pt x="21976" y="19556"/>
                      <a:pt x="25744" y="23645"/>
                    </a:cubicBezTo>
                    <a:cubicBezTo>
                      <a:pt x="43961" y="41951"/>
                      <a:pt x="70893" y="50952"/>
                      <a:pt x="96450" y="47505"/>
                    </a:cubicBezTo>
                    <a:cubicBezTo>
                      <a:pt x="121167" y="44487"/>
                      <a:pt x="144134" y="29968"/>
                      <a:pt x="157439" y="8929"/>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5" name="任意形状 334">
                <a:extLst>
                  <a:ext uri="{FF2B5EF4-FFF2-40B4-BE49-F238E27FC236}">
                    <a16:creationId xmlns:a16="http://schemas.microsoft.com/office/drawing/2014/main" id="{54E0E48D-7228-48CA-BFA5-03B7B500AD16}"/>
                  </a:ext>
                </a:extLst>
              </p:cNvPr>
              <p:cNvSpPr/>
              <p:nvPr/>
            </p:nvSpPr>
            <p:spPr>
              <a:xfrm>
                <a:off x="7044677" y="3783338"/>
                <a:ext cx="294658" cy="40088"/>
              </a:xfrm>
              <a:custGeom>
                <a:avLst/>
                <a:gdLst>
                  <a:gd name="connsiteX0" fmla="*/ 36191 w 563301"/>
                  <a:gd name="connsiteY0" fmla="*/ 7699 h 76637"/>
                  <a:gd name="connsiteX1" fmla="*/ 54693 w 563301"/>
                  <a:gd name="connsiteY1" fmla="*/ 1127 h 76637"/>
                  <a:gd name="connsiteX2" fmla="*/ 65159 w 563301"/>
                  <a:gd name="connsiteY2" fmla="*/ 12039 h 76637"/>
                  <a:gd name="connsiteX3" fmla="*/ 134828 w 563301"/>
                  <a:gd name="connsiteY3" fmla="*/ 48240 h 76637"/>
                  <a:gd name="connsiteX4" fmla="*/ 203158 w 563301"/>
                  <a:gd name="connsiteY4" fmla="*/ 14111 h 76637"/>
                  <a:gd name="connsiteX5" fmla="*/ 210606 w 563301"/>
                  <a:gd name="connsiteY5" fmla="*/ 4020 h 76637"/>
                  <a:gd name="connsiteX6" fmla="*/ 230537 w 563301"/>
                  <a:gd name="connsiteY6" fmla="*/ 3913 h 76637"/>
                  <a:gd name="connsiteX7" fmla="*/ 238109 w 563301"/>
                  <a:gd name="connsiteY7" fmla="*/ 14146 h 76637"/>
                  <a:gd name="connsiteX8" fmla="*/ 304600 w 563301"/>
                  <a:gd name="connsiteY8" fmla="*/ 48204 h 76637"/>
                  <a:gd name="connsiteX9" fmla="*/ 376091 w 563301"/>
                  <a:gd name="connsiteY9" fmla="*/ 12021 h 76637"/>
                  <a:gd name="connsiteX10" fmla="*/ 387896 w 563301"/>
                  <a:gd name="connsiteY10" fmla="*/ 645 h 76637"/>
                  <a:gd name="connsiteX11" fmla="*/ 405862 w 563301"/>
                  <a:gd name="connsiteY11" fmla="*/ 8753 h 76637"/>
                  <a:gd name="connsiteX12" fmla="*/ 467156 w 563301"/>
                  <a:gd name="connsiteY12" fmla="*/ 47508 h 76637"/>
                  <a:gd name="connsiteX13" fmla="*/ 536718 w 563301"/>
                  <a:gd name="connsiteY13" fmla="*/ 24487 h 76637"/>
                  <a:gd name="connsiteX14" fmla="*/ 554381 w 563301"/>
                  <a:gd name="connsiteY14" fmla="*/ 19147 h 76637"/>
                  <a:gd name="connsiteX15" fmla="*/ 559667 w 563301"/>
                  <a:gd name="connsiteY15" fmla="*/ 41864 h 76637"/>
                  <a:gd name="connsiteX16" fmla="*/ 483122 w 563301"/>
                  <a:gd name="connsiteY16" fmla="*/ 76476 h 76637"/>
                  <a:gd name="connsiteX17" fmla="*/ 392075 w 563301"/>
                  <a:gd name="connsiteY17" fmla="*/ 38078 h 76637"/>
                  <a:gd name="connsiteX18" fmla="*/ 313493 w 563301"/>
                  <a:gd name="connsiteY18" fmla="*/ 76386 h 76637"/>
                  <a:gd name="connsiteX19" fmla="*/ 220625 w 563301"/>
                  <a:gd name="connsiteY19" fmla="*/ 38078 h 76637"/>
                  <a:gd name="connsiteX20" fmla="*/ 142097 w 563301"/>
                  <a:gd name="connsiteY20" fmla="*/ 76386 h 76637"/>
                  <a:gd name="connsiteX21" fmla="*/ 49157 w 563301"/>
                  <a:gd name="connsiteY21" fmla="*/ 38060 h 76637"/>
                  <a:gd name="connsiteX22" fmla="*/ 20010 w 563301"/>
                  <a:gd name="connsiteY22" fmla="*/ 61527 h 76637"/>
                  <a:gd name="connsiteX23" fmla="*/ 1258 w 563301"/>
                  <a:gd name="connsiteY23" fmla="*/ 54330 h 76637"/>
                  <a:gd name="connsiteX24" fmla="*/ 7259 w 563301"/>
                  <a:gd name="connsiteY24" fmla="*/ 36185 h 76637"/>
                  <a:gd name="connsiteX25" fmla="*/ 36191 w 563301"/>
                  <a:gd name="connsiteY25" fmla="*/ 7699 h 7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3301" h="76637">
                    <a:moveTo>
                      <a:pt x="36191" y="7699"/>
                    </a:moveTo>
                    <a:cubicBezTo>
                      <a:pt x="39691" y="1341"/>
                      <a:pt x="47942" y="-1784"/>
                      <a:pt x="54693" y="1127"/>
                    </a:cubicBezTo>
                    <a:cubicBezTo>
                      <a:pt x="59730" y="2949"/>
                      <a:pt x="62212" y="7967"/>
                      <a:pt x="65159" y="12039"/>
                    </a:cubicBezTo>
                    <a:cubicBezTo>
                      <a:pt x="80607" y="34524"/>
                      <a:pt x="107575" y="48383"/>
                      <a:pt x="134828" y="48240"/>
                    </a:cubicBezTo>
                    <a:cubicBezTo>
                      <a:pt x="161278" y="48401"/>
                      <a:pt x="187442" y="35417"/>
                      <a:pt x="203158" y="14111"/>
                    </a:cubicBezTo>
                    <a:cubicBezTo>
                      <a:pt x="205676" y="10771"/>
                      <a:pt x="207712" y="7056"/>
                      <a:pt x="210606" y="4020"/>
                    </a:cubicBezTo>
                    <a:cubicBezTo>
                      <a:pt x="215856" y="-1231"/>
                      <a:pt x="225215" y="-1231"/>
                      <a:pt x="230537" y="3913"/>
                    </a:cubicBezTo>
                    <a:cubicBezTo>
                      <a:pt x="233501" y="6985"/>
                      <a:pt x="235555" y="10771"/>
                      <a:pt x="238109" y="14146"/>
                    </a:cubicBezTo>
                    <a:cubicBezTo>
                      <a:pt x="253450" y="34935"/>
                      <a:pt x="278775" y="47811"/>
                      <a:pt x="304600" y="48204"/>
                    </a:cubicBezTo>
                    <a:cubicBezTo>
                      <a:pt x="332460" y="48954"/>
                      <a:pt x="360285" y="35024"/>
                      <a:pt x="376091" y="12021"/>
                    </a:cubicBezTo>
                    <a:cubicBezTo>
                      <a:pt x="379216" y="7556"/>
                      <a:pt x="382127" y="2056"/>
                      <a:pt x="387896" y="645"/>
                    </a:cubicBezTo>
                    <a:cubicBezTo>
                      <a:pt x="394968" y="-1659"/>
                      <a:pt x="402451" y="2484"/>
                      <a:pt x="405862" y="8753"/>
                    </a:cubicBezTo>
                    <a:cubicBezTo>
                      <a:pt x="419185" y="29952"/>
                      <a:pt x="442313" y="44543"/>
                      <a:pt x="467156" y="47508"/>
                    </a:cubicBezTo>
                    <a:cubicBezTo>
                      <a:pt x="492230" y="50776"/>
                      <a:pt x="518626" y="42203"/>
                      <a:pt x="536718" y="24487"/>
                    </a:cubicBezTo>
                    <a:cubicBezTo>
                      <a:pt x="541004" y="19558"/>
                      <a:pt x="547969" y="16254"/>
                      <a:pt x="554381" y="19147"/>
                    </a:cubicBezTo>
                    <a:cubicBezTo>
                      <a:pt x="563346" y="22308"/>
                      <a:pt x="566364" y="35060"/>
                      <a:pt x="559667" y="41864"/>
                    </a:cubicBezTo>
                    <a:cubicBezTo>
                      <a:pt x="540058" y="62885"/>
                      <a:pt x="511750" y="75190"/>
                      <a:pt x="483122" y="76476"/>
                    </a:cubicBezTo>
                    <a:cubicBezTo>
                      <a:pt x="449046" y="78261"/>
                      <a:pt x="414595" y="63706"/>
                      <a:pt x="392075" y="38078"/>
                    </a:cubicBezTo>
                    <a:cubicBezTo>
                      <a:pt x="372287" y="60545"/>
                      <a:pt x="343408" y="74690"/>
                      <a:pt x="313493" y="76386"/>
                    </a:cubicBezTo>
                    <a:cubicBezTo>
                      <a:pt x="278828" y="78744"/>
                      <a:pt x="243556" y="64170"/>
                      <a:pt x="220625" y="38078"/>
                    </a:cubicBezTo>
                    <a:cubicBezTo>
                      <a:pt x="200854" y="60545"/>
                      <a:pt x="171994" y="74672"/>
                      <a:pt x="142097" y="76386"/>
                    </a:cubicBezTo>
                    <a:cubicBezTo>
                      <a:pt x="107414" y="78762"/>
                      <a:pt x="72088" y="64170"/>
                      <a:pt x="49157" y="38060"/>
                    </a:cubicBezTo>
                    <a:cubicBezTo>
                      <a:pt x="40656" y="47222"/>
                      <a:pt x="31137" y="55705"/>
                      <a:pt x="20010" y="61527"/>
                    </a:cubicBezTo>
                    <a:cubicBezTo>
                      <a:pt x="13170" y="64903"/>
                      <a:pt x="4116" y="61349"/>
                      <a:pt x="1258" y="54330"/>
                    </a:cubicBezTo>
                    <a:cubicBezTo>
                      <a:pt x="-1850" y="47847"/>
                      <a:pt x="1044" y="39632"/>
                      <a:pt x="7259" y="36185"/>
                    </a:cubicBezTo>
                    <a:cubicBezTo>
                      <a:pt x="18975" y="29095"/>
                      <a:pt x="28976" y="19343"/>
                      <a:pt x="36191" y="7699"/>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6" name="任意形状 335">
                <a:extLst>
                  <a:ext uri="{FF2B5EF4-FFF2-40B4-BE49-F238E27FC236}">
                    <a16:creationId xmlns:a16="http://schemas.microsoft.com/office/drawing/2014/main" id="{903F09D9-7929-464B-A574-87B193F580F3}"/>
                  </a:ext>
                </a:extLst>
              </p:cNvPr>
              <p:cNvSpPr/>
              <p:nvPr/>
            </p:nvSpPr>
            <p:spPr>
              <a:xfrm>
                <a:off x="7018068" y="3827948"/>
                <a:ext cx="59750" cy="59736"/>
              </a:xfrm>
              <a:custGeom>
                <a:avLst/>
                <a:gdLst>
                  <a:gd name="connsiteX0" fmla="*/ 38142 w 114225"/>
                  <a:gd name="connsiteY0" fmla="*/ 820 h 114199"/>
                  <a:gd name="connsiteX1" fmla="*/ 53858 w 114225"/>
                  <a:gd name="connsiteY1" fmla="*/ 5017 h 114199"/>
                  <a:gd name="connsiteX2" fmla="*/ 110133 w 114225"/>
                  <a:gd name="connsiteY2" fmla="*/ 61381 h 114199"/>
                  <a:gd name="connsiteX3" fmla="*/ 108240 w 114225"/>
                  <a:gd name="connsiteY3" fmla="*/ 83009 h 114199"/>
                  <a:gd name="connsiteX4" fmla="*/ 65270 w 114225"/>
                  <a:gd name="connsiteY4" fmla="*/ 111709 h 114199"/>
                  <a:gd name="connsiteX5" fmla="*/ 47214 w 114225"/>
                  <a:gd name="connsiteY5" fmla="*/ 110102 h 114199"/>
                  <a:gd name="connsiteX6" fmla="*/ 7709 w 114225"/>
                  <a:gd name="connsiteY6" fmla="*/ 70775 h 114199"/>
                  <a:gd name="connsiteX7" fmla="*/ 155 w 114225"/>
                  <a:gd name="connsiteY7" fmla="*/ 58845 h 114199"/>
                  <a:gd name="connsiteX8" fmla="*/ 3995 w 114225"/>
                  <a:gd name="connsiteY8" fmla="*/ 46772 h 114199"/>
                  <a:gd name="connsiteX9" fmla="*/ 28980 w 114225"/>
                  <a:gd name="connsiteY9" fmla="*/ 9286 h 114199"/>
                  <a:gd name="connsiteX10" fmla="*/ 38142 w 114225"/>
                  <a:gd name="connsiteY10" fmla="*/ 820 h 114199"/>
                  <a:gd name="connsiteX11" fmla="*/ 45125 w 114225"/>
                  <a:gd name="connsiteY11" fmla="*/ 36664 h 114199"/>
                  <a:gd name="connsiteX12" fmla="*/ 32766 w 114225"/>
                  <a:gd name="connsiteY12" fmla="*/ 55291 h 114199"/>
                  <a:gd name="connsiteX13" fmla="*/ 59037 w 114225"/>
                  <a:gd name="connsiteY13" fmla="*/ 81580 h 114199"/>
                  <a:gd name="connsiteX14" fmla="*/ 77611 w 114225"/>
                  <a:gd name="connsiteY14" fmla="*/ 69204 h 114199"/>
                  <a:gd name="connsiteX15" fmla="*/ 45125 w 114225"/>
                  <a:gd name="connsiteY15" fmla="*/ 36664 h 11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225" h="114199">
                    <a:moveTo>
                      <a:pt x="38142" y="820"/>
                    </a:moveTo>
                    <a:cubicBezTo>
                      <a:pt x="43678" y="-1252"/>
                      <a:pt x="49947" y="767"/>
                      <a:pt x="53858" y="5017"/>
                    </a:cubicBezTo>
                    <a:cubicBezTo>
                      <a:pt x="72628" y="23787"/>
                      <a:pt x="91488" y="42486"/>
                      <a:pt x="110133" y="61381"/>
                    </a:cubicBezTo>
                    <a:cubicBezTo>
                      <a:pt x="116294" y="67221"/>
                      <a:pt x="115366" y="78330"/>
                      <a:pt x="108240" y="83009"/>
                    </a:cubicBezTo>
                    <a:cubicBezTo>
                      <a:pt x="94059" y="92778"/>
                      <a:pt x="79665" y="102261"/>
                      <a:pt x="65270" y="111709"/>
                    </a:cubicBezTo>
                    <a:cubicBezTo>
                      <a:pt x="59823" y="115531"/>
                      <a:pt x="51858" y="114924"/>
                      <a:pt x="47214" y="110102"/>
                    </a:cubicBezTo>
                    <a:cubicBezTo>
                      <a:pt x="33963" y="97082"/>
                      <a:pt x="20961" y="83795"/>
                      <a:pt x="7709" y="70775"/>
                    </a:cubicBezTo>
                    <a:cubicBezTo>
                      <a:pt x="4388" y="67436"/>
                      <a:pt x="566" y="63846"/>
                      <a:pt x="155" y="58845"/>
                    </a:cubicBezTo>
                    <a:cubicBezTo>
                      <a:pt x="-613" y="54416"/>
                      <a:pt x="1602" y="50309"/>
                      <a:pt x="3995" y="46772"/>
                    </a:cubicBezTo>
                    <a:cubicBezTo>
                      <a:pt x="12371" y="34307"/>
                      <a:pt x="20711" y="21823"/>
                      <a:pt x="28980" y="9286"/>
                    </a:cubicBezTo>
                    <a:cubicBezTo>
                      <a:pt x="31302" y="5803"/>
                      <a:pt x="33963" y="2106"/>
                      <a:pt x="38142" y="820"/>
                    </a:cubicBezTo>
                    <a:moveTo>
                      <a:pt x="45125" y="36664"/>
                    </a:moveTo>
                    <a:cubicBezTo>
                      <a:pt x="40981" y="42879"/>
                      <a:pt x="36874" y="49094"/>
                      <a:pt x="32766" y="55291"/>
                    </a:cubicBezTo>
                    <a:cubicBezTo>
                      <a:pt x="41499" y="64078"/>
                      <a:pt x="50304" y="72793"/>
                      <a:pt x="59037" y="81580"/>
                    </a:cubicBezTo>
                    <a:cubicBezTo>
                      <a:pt x="65234" y="77455"/>
                      <a:pt x="71414" y="73329"/>
                      <a:pt x="77611" y="69204"/>
                    </a:cubicBezTo>
                    <a:cubicBezTo>
                      <a:pt x="66788" y="58345"/>
                      <a:pt x="55983" y="47487"/>
                      <a:pt x="45125" y="36664"/>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7" name="任意形状 336">
                <a:extLst>
                  <a:ext uri="{FF2B5EF4-FFF2-40B4-BE49-F238E27FC236}">
                    <a16:creationId xmlns:a16="http://schemas.microsoft.com/office/drawing/2014/main" id="{E2703530-2AD9-48F7-8552-D7D14C819BBE}"/>
                  </a:ext>
                </a:extLst>
              </p:cNvPr>
              <p:cNvSpPr/>
              <p:nvPr/>
            </p:nvSpPr>
            <p:spPr>
              <a:xfrm>
                <a:off x="6920836" y="3835409"/>
                <a:ext cx="30076" cy="52258"/>
              </a:xfrm>
              <a:custGeom>
                <a:avLst/>
                <a:gdLst>
                  <a:gd name="connsiteX0" fmla="*/ 9709 w 57497"/>
                  <a:gd name="connsiteY0" fmla="*/ 826 h 99903"/>
                  <a:gd name="connsiteX1" fmla="*/ 26854 w 57497"/>
                  <a:gd name="connsiteY1" fmla="*/ 7238 h 99903"/>
                  <a:gd name="connsiteX2" fmla="*/ 30819 w 57497"/>
                  <a:gd name="connsiteY2" fmla="*/ 33402 h 99903"/>
                  <a:gd name="connsiteX3" fmla="*/ 47767 w 57497"/>
                  <a:gd name="connsiteY3" fmla="*/ 47153 h 99903"/>
                  <a:gd name="connsiteX4" fmla="*/ 56822 w 57497"/>
                  <a:gd name="connsiteY4" fmla="*/ 89051 h 99903"/>
                  <a:gd name="connsiteX5" fmla="*/ 32926 w 57497"/>
                  <a:gd name="connsiteY5" fmla="*/ 95749 h 99903"/>
                  <a:gd name="connsiteX6" fmla="*/ 26640 w 57497"/>
                  <a:gd name="connsiteY6" fmla="*/ 66531 h 99903"/>
                  <a:gd name="connsiteX7" fmla="*/ 8995 w 57497"/>
                  <a:gd name="connsiteY7" fmla="*/ 51922 h 99903"/>
                  <a:gd name="connsiteX8" fmla="*/ 404 w 57497"/>
                  <a:gd name="connsiteY8" fmla="*/ 12453 h 99903"/>
                  <a:gd name="connsiteX9" fmla="*/ 9709 w 57497"/>
                  <a:gd name="connsiteY9" fmla="*/ 826 h 9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497" h="99903">
                    <a:moveTo>
                      <a:pt x="9709" y="826"/>
                    </a:moveTo>
                    <a:cubicBezTo>
                      <a:pt x="15996" y="-1531"/>
                      <a:pt x="23657" y="1326"/>
                      <a:pt x="26854" y="7238"/>
                    </a:cubicBezTo>
                    <a:cubicBezTo>
                      <a:pt x="31230" y="15328"/>
                      <a:pt x="26140" y="25454"/>
                      <a:pt x="30819" y="33402"/>
                    </a:cubicBezTo>
                    <a:cubicBezTo>
                      <a:pt x="35784" y="38759"/>
                      <a:pt x="43374" y="41081"/>
                      <a:pt x="47767" y="47153"/>
                    </a:cubicBezTo>
                    <a:cubicBezTo>
                      <a:pt x="57912" y="58494"/>
                      <a:pt x="58394" y="74728"/>
                      <a:pt x="56822" y="89051"/>
                    </a:cubicBezTo>
                    <a:cubicBezTo>
                      <a:pt x="54911" y="99606"/>
                      <a:pt x="40070" y="103678"/>
                      <a:pt x="32926" y="95749"/>
                    </a:cubicBezTo>
                    <a:cubicBezTo>
                      <a:pt x="24836" y="87926"/>
                      <a:pt x="31944" y="75407"/>
                      <a:pt x="26640" y="66531"/>
                    </a:cubicBezTo>
                    <a:cubicBezTo>
                      <a:pt x="21318" y="61030"/>
                      <a:pt x="13477" y="58387"/>
                      <a:pt x="8995" y="51922"/>
                    </a:cubicBezTo>
                    <a:cubicBezTo>
                      <a:pt x="-292" y="41045"/>
                      <a:pt x="-631" y="25990"/>
                      <a:pt x="404" y="12453"/>
                    </a:cubicBezTo>
                    <a:cubicBezTo>
                      <a:pt x="833" y="7184"/>
                      <a:pt x="4744" y="2523"/>
                      <a:pt x="9709" y="82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8" name="任意形状 337">
                <a:extLst>
                  <a:ext uri="{FF2B5EF4-FFF2-40B4-BE49-F238E27FC236}">
                    <a16:creationId xmlns:a16="http://schemas.microsoft.com/office/drawing/2014/main" id="{A4949863-892A-4093-8C5E-5C26AB5AF3D1}"/>
                  </a:ext>
                </a:extLst>
              </p:cNvPr>
              <p:cNvSpPr/>
              <p:nvPr/>
            </p:nvSpPr>
            <p:spPr>
              <a:xfrm>
                <a:off x="7249870" y="3835332"/>
                <a:ext cx="44376" cy="42193"/>
              </a:xfrm>
              <a:custGeom>
                <a:avLst/>
                <a:gdLst>
                  <a:gd name="connsiteX0" fmla="*/ 9360 w 84834"/>
                  <a:gd name="connsiteY0" fmla="*/ 973 h 80661"/>
                  <a:gd name="connsiteX1" fmla="*/ 42775 w 84834"/>
                  <a:gd name="connsiteY1" fmla="*/ 205 h 80661"/>
                  <a:gd name="connsiteX2" fmla="*/ 76689 w 84834"/>
                  <a:gd name="connsiteY2" fmla="*/ 28638 h 80661"/>
                  <a:gd name="connsiteX3" fmla="*/ 75404 w 84834"/>
                  <a:gd name="connsiteY3" fmla="*/ 49783 h 80661"/>
                  <a:gd name="connsiteX4" fmla="*/ 84637 w 84834"/>
                  <a:gd name="connsiteY4" fmla="*/ 64446 h 80661"/>
                  <a:gd name="connsiteX5" fmla="*/ 65117 w 84834"/>
                  <a:gd name="connsiteY5" fmla="*/ 79501 h 80661"/>
                  <a:gd name="connsiteX6" fmla="*/ 47489 w 84834"/>
                  <a:gd name="connsiteY6" fmla="*/ 42139 h 80661"/>
                  <a:gd name="connsiteX7" fmla="*/ 45346 w 84834"/>
                  <a:gd name="connsiteY7" fmla="*/ 29548 h 80661"/>
                  <a:gd name="connsiteX8" fmla="*/ 8127 w 84834"/>
                  <a:gd name="connsiteY8" fmla="*/ 27370 h 80661"/>
                  <a:gd name="connsiteX9" fmla="*/ 9360 w 84834"/>
                  <a:gd name="connsiteY9" fmla="*/ 973 h 8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834" h="80661">
                    <a:moveTo>
                      <a:pt x="9360" y="973"/>
                    </a:moveTo>
                    <a:cubicBezTo>
                      <a:pt x="20343" y="-813"/>
                      <a:pt x="31648" y="455"/>
                      <a:pt x="42775" y="205"/>
                    </a:cubicBezTo>
                    <a:cubicBezTo>
                      <a:pt x="58937" y="170"/>
                      <a:pt x="73886" y="12725"/>
                      <a:pt x="76689" y="28638"/>
                    </a:cubicBezTo>
                    <a:cubicBezTo>
                      <a:pt x="78565" y="35710"/>
                      <a:pt x="76047" y="42746"/>
                      <a:pt x="75404" y="49783"/>
                    </a:cubicBezTo>
                    <a:cubicBezTo>
                      <a:pt x="77279" y="55302"/>
                      <a:pt x="84548" y="57891"/>
                      <a:pt x="84637" y="64446"/>
                    </a:cubicBezTo>
                    <a:cubicBezTo>
                      <a:pt x="86512" y="74822"/>
                      <a:pt x="74671" y="83966"/>
                      <a:pt x="65117" y="79501"/>
                    </a:cubicBezTo>
                    <a:cubicBezTo>
                      <a:pt x="51865" y="72822"/>
                      <a:pt x="44275" y="56623"/>
                      <a:pt x="47489" y="42139"/>
                    </a:cubicBezTo>
                    <a:cubicBezTo>
                      <a:pt x="48275" y="37907"/>
                      <a:pt x="50293" y="32031"/>
                      <a:pt x="45346" y="29548"/>
                    </a:cubicBezTo>
                    <a:cubicBezTo>
                      <a:pt x="33202" y="26852"/>
                      <a:pt x="20182" y="30834"/>
                      <a:pt x="8127" y="27370"/>
                    </a:cubicBezTo>
                    <a:cubicBezTo>
                      <a:pt x="-3303" y="22851"/>
                      <a:pt x="-2481" y="4402"/>
                      <a:pt x="9360" y="97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9" name="任意形状 338">
                <a:extLst>
                  <a:ext uri="{FF2B5EF4-FFF2-40B4-BE49-F238E27FC236}">
                    <a16:creationId xmlns:a16="http://schemas.microsoft.com/office/drawing/2014/main" id="{B50C52B6-C740-4CCC-9620-E1357EA5C27B}"/>
                  </a:ext>
                </a:extLst>
              </p:cNvPr>
              <p:cNvSpPr/>
              <p:nvPr/>
            </p:nvSpPr>
            <p:spPr>
              <a:xfrm>
                <a:off x="7060247" y="3837997"/>
                <a:ext cx="104747" cy="104709"/>
              </a:xfrm>
              <a:custGeom>
                <a:avLst/>
                <a:gdLst>
                  <a:gd name="connsiteX0" fmla="*/ 135602 w 200246"/>
                  <a:gd name="connsiteY0" fmla="*/ 4075 h 200173"/>
                  <a:gd name="connsiteX1" fmla="*/ 155211 w 200246"/>
                  <a:gd name="connsiteY1" fmla="*/ 3843 h 200173"/>
                  <a:gd name="connsiteX2" fmla="*/ 192930 w 200246"/>
                  <a:gd name="connsiteY2" fmla="*/ 41294 h 200173"/>
                  <a:gd name="connsiteX3" fmla="*/ 200199 w 200246"/>
                  <a:gd name="connsiteY3" fmla="*/ 53921 h 200173"/>
                  <a:gd name="connsiteX4" fmla="*/ 193484 w 200246"/>
                  <a:gd name="connsiteY4" fmla="*/ 67369 h 200173"/>
                  <a:gd name="connsiteX5" fmla="*/ 166052 w 200246"/>
                  <a:gd name="connsiteY5" fmla="*/ 94819 h 200173"/>
                  <a:gd name="connsiteX6" fmla="*/ 165231 w 200246"/>
                  <a:gd name="connsiteY6" fmla="*/ 115732 h 200173"/>
                  <a:gd name="connsiteX7" fmla="*/ 85560 w 200246"/>
                  <a:gd name="connsiteY7" fmla="*/ 195421 h 200173"/>
                  <a:gd name="connsiteX8" fmla="*/ 64968 w 200246"/>
                  <a:gd name="connsiteY8" fmla="*/ 196189 h 200173"/>
                  <a:gd name="connsiteX9" fmla="*/ 4068 w 200246"/>
                  <a:gd name="connsiteY9" fmla="*/ 135306 h 200173"/>
                  <a:gd name="connsiteX10" fmla="*/ 4871 w 200246"/>
                  <a:gd name="connsiteY10" fmla="*/ 114518 h 200173"/>
                  <a:gd name="connsiteX11" fmla="*/ 84399 w 200246"/>
                  <a:gd name="connsiteY11" fmla="*/ 35026 h 200173"/>
                  <a:gd name="connsiteX12" fmla="*/ 105366 w 200246"/>
                  <a:gd name="connsiteY12" fmla="*/ 34151 h 200173"/>
                  <a:gd name="connsiteX13" fmla="*/ 135602 w 200246"/>
                  <a:gd name="connsiteY13" fmla="*/ 4075 h 200173"/>
                  <a:gd name="connsiteX14" fmla="*/ 125351 w 200246"/>
                  <a:gd name="connsiteY14" fmla="*/ 54653 h 200173"/>
                  <a:gd name="connsiteX15" fmla="*/ 145567 w 200246"/>
                  <a:gd name="connsiteY15" fmla="*/ 74834 h 200173"/>
                  <a:gd name="connsiteX16" fmla="*/ 165748 w 200246"/>
                  <a:gd name="connsiteY16" fmla="*/ 54635 h 200173"/>
                  <a:gd name="connsiteX17" fmla="*/ 145550 w 200246"/>
                  <a:gd name="connsiteY17" fmla="*/ 34436 h 200173"/>
                  <a:gd name="connsiteX18" fmla="*/ 125351 w 200246"/>
                  <a:gd name="connsiteY18" fmla="*/ 54653 h 200173"/>
                  <a:gd name="connsiteX19" fmla="*/ 34446 w 200246"/>
                  <a:gd name="connsiteY19" fmla="*/ 125358 h 200173"/>
                  <a:gd name="connsiteX20" fmla="*/ 74844 w 200246"/>
                  <a:gd name="connsiteY20" fmla="*/ 165756 h 200173"/>
                  <a:gd name="connsiteX21" fmla="*/ 135441 w 200246"/>
                  <a:gd name="connsiteY21" fmla="*/ 105177 h 200173"/>
                  <a:gd name="connsiteX22" fmla="*/ 95079 w 200246"/>
                  <a:gd name="connsiteY22" fmla="*/ 64744 h 200173"/>
                  <a:gd name="connsiteX23" fmla="*/ 34446 w 200246"/>
                  <a:gd name="connsiteY23" fmla="*/ 125358 h 200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0246" h="200173">
                    <a:moveTo>
                      <a:pt x="135602" y="4075"/>
                    </a:moveTo>
                    <a:cubicBezTo>
                      <a:pt x="140727" y="-1247"/>
                      <a:pt x="149961" y="-1390"/>
                      <a:pt x="155211" y="3843"/>
                    </a:cubicBezTo>
                    <a:cubicBezTo>
                      <a:pt x="167963" y="16131"/>
                      <a:pt x="180215" y="28936"/>
                      <a:pt x="192930" y="41294"/>
                    </a:cubicBezTo>
                    <a:cubicBezTo>
                      <a:pt x="196395" y="44723"/>
                      <a:pt x="200163" y="48688"/>
                      <a:pt x="200199" y="53921"/>
                    </a:cubicBezTo>
                    <a:cubicBezTo>
                      <a:pt x="200699" y="59350"/>
                      <a:pt x="197181" y="63869"/>
                      <a:pt x="193484" y="67369"/>
                    </a:cubicBezTo>
                    <a:cubicBezTo>
                      <a:pt x="184287" y="76477"/>
                      <a:pt x="175178" y="85675"/>
                      <a:pt x="166052" y="94819"/>
                    </a:cubicBezTo>
                    <a:cubicBezTo>
                      <a:pt x="170838" y="100963"/>
                      <a:pt x="171410" y="110285"/>
                      <a:pt x="165231" y="115732"/>
                    </a:cubicBezTo>
                    <a:cubicBezTo>
                      <a:pt x="138727" y="142325"/>
                      <a:pt x="112152" y="168882"/>
                      <a:pt x="85560" y="195421"/>
                    </a:cubicBezTo>
                    <a:cubicBezTo>
                      <a:pt x="80398" y="201296"/>
                      <a:pt x="70487" y="201922"/>
                      <a:pt x="64968" y="196189"/>
                    </a:cubicBezTo>
                    <a:cubicBezTo>
                      <a:pt x="44590" y="175972"/>
                      <a:pt x="24302" y="155648"/>
                      <a:pt x="4068" y="135306"/>
                    </a:cubicBezTo>
                    <a:cubicBezTo>
                      <a:pt x="-1772" y="129734"/>
                      <a:pt x="-1165" y="119679"/>
                      <a:pt x="4871" y="114518"/>
                    </a:cubicBezTo>
                    <a:cubicBezTo>
                      <a:pt x="31410" y="88050"/>
                      <a:pt x="57842" y="61458"/>
                      <a:pt x="84399" y="35026"/>
                    </a:cubicBezTo>
                    <a:cubicBezTo>
                      <a:pt x="89864" y="28900"/>
                      <a:pt x="99169" y="29525"/>
                      <a:pt x="105366" y="34151"/>
                    </a:cubicBezTo>
                    <a:cubicBezTo>
                      <a:pt x="115528" y="24203"/>
                      <a:pt x="125386" y="13970"/>
                      <a:pt x="135602" y="4075"/>
                    </a:cubicBezTo>
                    <a:moveTo>
                      <a:pt x="125351" y="54653"/>
                    </a:moveTo>
                    <a:cubicBezTo>
                      <a:pt x="132101" y="61368"/>
                      <a:pt x="138852" y="68083"/>
                      <a:pt x="145567" y="74834"/>
                    </a:cubicBezTo>
                    <a:cubicBezTo>
                      <a:pt x="152300" y="68101"/>
                      <a:pt x="159033" y="61368"/>
                      <a:pt x="165748" y="54635"/>
                    </a:cubicBezTo>
                    <a:cubicBezTo>
                      <a:pt x="159016" y="47902"/>
                      <a:pt x="152300" y="41134"/>
                      <a:pt x="145550" y="34436"/>
                    </a:cubicBezTo>
                    <a:cubicBezTo>
                      <a:pt x="138834" y="41205"/>
                      <a:pt x="132048" y="47884"/>
                      <a:pt x="125351" y="54653"/>
                    </a:cubicBezTo>
                    <a:moveTo>
                      <a:pt x="34446" y="125358"/>
                    </a:moveTo>
                    <a:cubicBezTo>
                      <a:pt x="47894" y="138842"/>
                      <a:pt x="61396" y="152273"/>
                      <a:pt x="74844" y="165756"/>
                    </a:cubicBezTo>
                    <a:cubicBezTo>
                      <a:pt x="95079" y="145593"/>
                      <a:pt x="115224" y="125358"/>
                      <a:pt x="135441" y="105177"/>
                    </a:cubicBezTo>
                    <a:cubicBezTo>
                      <a:pt x="122011" y="91658"/>
                      <a:pt x="108509" y="78245"/>
                      <a:pt x="95079" y="64744"/>
                    </a:cubicBezTo>
                    <a:cubicBezTo>
                      <a:pt x="74844" y="84925"/>
                      <a:pt x="54627" y="105124"/>
                      <a:pt x="34446" y="125358"/>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0" name="任意形状 339">
                <a:extLst>
                  <a:ext uri="{FF2B5EF4-FFF2-40B4-BE49-F238E27FC236}">
                    <a16:creationId xmlns:a16="http://schemas.microsoft.com/office/drawing/2014/main" id="{0A7FAD4B-1352-4691-AC4F-9A7635ACEE87}"/>
                  </a:ext>
                </a:extLst>
              </p:cNvPr>
              <p:cNvSpPr/>
              <p:nvPr/>
            </p:nvSpPr>
            <p:spPr>
              <a:xfrm>
                <a:off x="7197506" y="3842834"/>
                <a:ext cx="14928" cy="14957"/>
              </a:xfrm>
              <a:custGeom>
                <a:avLst/>
                <a:gdLst>
                  <a:gd name="connsiteX0" fmla="*/ 9433 w 28538"/>
                  <a:gd name="connsiteY0" fmla="*/ 919 h 28593"/>
                  <a:gd name="connsiteX1" fmla="*/ 28025 w 28538"/>
                  <a:gd name="connsiteY1" fmla="*/ 17760 h 28593"/>
                  <a:gd name="connsiteX2" fmla="*/ 5022 w 28538"/>
                  <a:gd name="connsiteY2" fmla="*/ 25297 h 28593"/>
                  <a:gd name="connsiteX3" fmla="*/ 9433 w 28538"/>
                  <a:gd name="connsiteY3" fmla="*/ 919 h 28593"/>
                </a:gdLst>
                <a:ahLst/>
                <a:cxnLst>
                  <a:cxn ang="0">
                    <a:pos x="connsiteX0" y="connsiteY0"/>
                  </a:cxn>
                  <a:cxn ang="0">
                    <a:pos x="connsiteX1" y="connsiteY1"/>
                  </a:cxn>
                  <a:cxn ang="0">
                    <a:pos x="connsiteX2" y="connsiteY2"/>
                  </a:cxn>
                  <a:cxn ang="0">
                    <a:pos x="connsiteX3" y="connsiteY3"/>
                  </a:cxn>
                </a:cxnLst>
                <a:rect l="l" t="t" r="r" b="b"/>
                <a:pathLst>
                  <a:path w="28538" h="28593">
                    <a:moveTo>
                      <a:pt x="9433" y="919"/>
                    </a:moveTo>
                    <a:cubicBezTo>
                      <a:pt x="19542" y="-3207"/>
                      <a:pt x="31132" y="7295"/>
                      <a:pt x="28025" y="17760"/>
                    </a:cubicBezTo>
                    <a:cubicBezTo>
                      <a:pt x="26025" y="27708"/>
                      <a:pt x="12505" y="32137"/>
                      <a:pt x="5022" y="25297"/>
                    </a:cubicBezTo>
                    <a:cubicBezTo>
                      <a:pt x="-3408" y="18868"/>
                      <a:pt x="-747" y="3955"/>
                      <a:pt x="9433" y="919"/>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1" name="任意形状 340">
                <a:extLst>
                  <a:ext uri="{FF2B5EF4-FFF2-40B4-BE49-F238E27FC236}">
                    <a16:creationId xmlns:a16="http://schemas.microsoft.com/office/drawing/2014/main" id="{2FBC60B6-EFF1-43E7-AFC6-9F44010C51DB}"/>
                  </a:ext>
                </a:extLst>
              </p:cNvPr>
              <p:cNvSpPr/>
              <p:nvPr/>
            </p:nvSpPr>
            <p:spPr>
              <a:xfrm>
                <a:off x="6958375" y="3865323"/>
                <a:ext cx="67135" cy="74702"/>
              </a:xfrm>
              <a:custGeom>
                <a:avLst/>
                <a:gdLst>
                  <a:gd name="connsiteX0" fmla="*/ 52227 w 128343"/>
                  <a:gd name="connsiteY0" fmla="*/ 860 h 142808"/>
                  <a:gd name="connsiteX1" fmla="*/ 69283 w 128343"/>
                  <a:gd name="connsiteY1" fmla="*/ 7075 h 142808"/>
                  <a:gd name="connsiteX2" fmla="*/ 81409 w 128343"/>
                  <a:gd name="connsiteY2" fmla="*/ 31042 h 142808"/>
                  <a:gd name="connsiteX3" fmla="*/ 85839 w 128343"/>
                  <a:gd name="connsiteY3" fmla="*/ 35364 h 142808"/>
                  <a:gd name="connsiteX4" fmla="*/ 122379 w 128343"/>
                  <a:gd name="connsiteY4" fmla="*/ 59814 h 142808"/>
                  <a:gd name="connsiteX5" fmla="*/ 125111 w 128343"/>
                  <a:gd name="connsiteY5" fmla="*/ 80531 h 142808"/>
                  <a:gd name="connsiteX6" fmla="*/ 83678 w 128343"/>
                  <a:gd name="connsiteY6" fmla="*/ 135841 h 142808"/>
                  <a:gd name="connsiteX7" fmla="*/ 67890 w 128343"/>
                  <a:gd name="connsiteY7" fmla="*/ 142342 h 142808"/>
                  <a:gd name="connsiteX8" fmla="*/ 57281 w 128343"/>
                  <a:gd name="connsiteY8" fmla="*/ 133841 h 142808"/>
                  <a:gd name="connsiteX9" fmla="*/ 3185 w 128343"/>
                  <a:gd name="connsiteY9" fmla="*/ 66065 h 142808"/>
                  <a:gd name="connsiteX10" fmla="*/ 4061 w 128343"/>
                  <a:gd name="connsiteY10" fmla="*/ 47187 h 142808"/>
                  <a:gd name="connsiteX11" fmla="*/ 43333 w 128343"/>
                  <a:gd name="connsiteY11" fmla="*/ 7754 h 142808"/>
                  <a:gd name="connsiteX12" fmla="*/ 52227 w 128343"/>
                  <a:gd name="connsiteY12" fmla="*/ 860 h 142808"/>
                  <a:gd name="connsiteX13" fmla="*/ 33278 w 128343"/>
                  <a:gd name="connsiteY13" fmla="*/ 58153 h 142808"/>
                  <a:gd name="connsiteX14" fmla="*/ 70944 w 128343"/>
                  <a:gd name="connsiteY14" fmla="*/ 105195 h 142808"/>
                  <a:gd name="connsiteX15" fmla="*/ 93661 w 128343"/>
                  <a:gd name="connsiteY15" fmla="*/ 74923 h 142808"/>
                  <a:gd name="connsiteX16" fmla="*/ 64068 w 128343"/>
                  <a:gd name="connsiteY16" fmla="*/ 55135 h 142808"/>
                  <a:gd name="connsiteX17" fmla="*/ 53084 w 128343"/>
                  <a:gd name="connsiteY17" fmla="*/ 38365 h 142808"/>
                  <a:gd name="connsiteX18" fmla="*/ 33278 w 128343"/>
                  <a:gd name="connsiteY18" fmla="*/ 58153 h 14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343" h="142808">
                    <a:moveTo>
                      <a:pt x="52227" y="860"/>
                    </a:moveTo>
                    <a:cubicBezTo>
                      <a:pt x="58442" y="-1515"/>
                      <a:pt x="66104" y="1182"/>
                      <a:pt x="69283" y="7075"/>
                    </a:cubicBezTo>
                    <a:cubicBezTo>
                      <a:pt x="73766" y="14826"/>
                      <a:pt x="77123" y="23166"/>
                      <a:pt x="81409" y="31042"/>
                    </a:cubicBezTo>
                    <a:cubicBezTo>
                      <a:pt x="82338" y="32953"/>
                      <a:pt x="84142" y="34150"/>
                      <a:pt x="85839" y="35364"/>
                    </a:cubicBezTo>
                    <a:cubicBezTo>
                      <a:pt x="98054" y="43455"/>
                      <a:pt x="110306" y="51509"/>
                      <a:pt x="122379" y="59814"/>
                    </a:cubicBezTo>
                    <a:cubicBezTo>
                      <a:pt x="129148" y="64261"/>
                      <a:pt x="130291" y="74423"/>
                      <a:pt x="125111" y="80531"/>
                    </a:cubicBezTo>
                    <a:cubicBezTo>
                      <a:pt x="111360" y="98997"/>
                      <a:pt x="97465" y="117375"/>
                      <a:pt x="83678" y="135841"/>
                    </a:cubicBezTo>
                    <a:cubicBezTo>
                      <a:pt x="80284" y="140860"/>
                      <a:pt x="73944" y="144057"/>
                      <a:pt x="67890" y="142342"/>
                    </a:cubicBezTo>
                    <a:cubicBezTo>
                      <a:pt x="63193" y="141342"/>
                      <a:pt x="60157" y="137341"/>
                      <a:pt x="57281" y="133841"/>
                    </a:cubicBezTo>
                    <a:cubicBezTo>
                      <a:pt x="39333" y="111177"/>
                      <a:pt x="21116" y="88728"/>
                      <a:pt x="3185" y="66065"/>
                    </a:cubicBezTo>
                    <a:cubicBezTo>
                      <a:pt x="-1333" y="60689"/>
                      <a:pt x="-1047" y="52081"/>
                      <a:pt x="4061" y="47187"/>
                    </a:cubicBezTo>
                    <a:cubicBezTo>
                      <a:pt x="17026" y="33918"/>
                      <a:pt x="30367" y="21005"/>
                      <a:pt x="43333" y="7754"/>
                    </a:cubicBezTo>
                    <a:cubicBezTo>
                      <a:pt x="46012" y="5146"/>
                      <a:pt x="48638" y="2200"/>
                      <a:pt x="52227" y="860"/>
                    </a:cubicBezTo>
                    <a:moveTo>
                      <a:pt x="33278" y="58153"/>
                    </a:moveTo>
                    <a:cubicBezTo>
                      <a:pt x="45816" y="73851"/>
                      <a:pt x="58407" y="89496"/>
                      <a:pt x="70944" y="105195"/>
                    </a:cubicBezTo>
                    <a:cubicBezTo>
                      <a:pt x="78552" y="95122"/>
                      <a:pt x="86089" y="85013"/>
                      <a:pt x="93661" y="74923"/>
                    </a:cubicBezTo>
                    <a:cubicBezTo>
                      <a:pt x="83838" y="68243"/>
                      <a:pt x="73855" y="61832"/>
                      <a:pt x="64068" y="55135"/>
                    </a:cubicBezTo>
                    <a:cubicBezTo>
                      <a:pt x="58282" y="51259"/>
                      <a:pt x="56246" y="44205"/>
                      <a:pt x="53084" y="38365"/>
                    </a:cubicBezTo>
                    <a:cubicBezTo>
                      <a:pt x="46477" y="44955"/>
                      <a:pt x="39886" y="51545"/>
                      <a:pt x="33278" y="5815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2" name="任意形状 341">
                <a:extLst>
                  <a:ext uri="{FF2B5EF4-FFF2-40B4-BE49-F238E27FC236}">
                    <a16:creationId xmlns:a16="http://schemas.microsoft.com/office/drawing/2014/main" id="{0CEBCA9E-F27F-4112-A6C9-E6F5AB63F10F}"/>
                  </a:ext>
                </a:extLst>
              </p:cNvPr>
              <p:cNvSpPr/>
              <p:nvPr/>
            </p:nvSpPr>
            <p:spPr>
              <a:xfrm>
                <a:off x="7208255" y="3874198"/>
                <a:ext cx="63958" cy="64364"/>
              </a:xfrm>
              <a:custGeom>
                <a:avLst/>
                <a:gdLst>
                  <a:gd name="connsiteX0" fmla="*/ 20299 w 122270"/>
                  <a:gd name="connsiteY0" fmla="*/ 7719 h 123046"/>
                  <a:gd name="connsiteX1" fmla="*/ 51392 w 122270"/>
                  <a:gd name="connsiteY1" fmla="*/ 2165 h 123046"/>
                  <a:gd name="connsiteX2" fmla="*/ 103648 w 122270"/>
                  <a:gd name="connsiteY2" fmla="*/ 23078 h 123046"/>
                  <a:gd name="connsiteX3" fmla="*/ 122079 w 122270"/>
                  <a:gd name="connsiteY3" fmla="*/ 48867 h 123046"/>
                  <a:gd name="connsiteX4" fmla="*/ 122258 w 122270"/>
                  <a:gd name="connsiteY4" fmla="*/ 84818 h 123046"/>
                  <a:gd name="connsiteX5" fmla="*/ 119025 w 122270"/>
                  <a:gd name="connsiteY5" fmla="*/ 106714 h 123046"/>
                  <a:gd name="connsiteX6" fmla="*/ 88468 w 122270"/>
                  <a:gd name="connsiteY6" fmla="*/ 122716 h 123046"/>
                  <a:gd name="connsiteX7" fmla="*/ 39944 w 122270"/>
                  <a:gd name="connsiteY7" fmla="*/ 114643 h 123046"/>
                  <a:gd name="connsiteX8" fmla="*/ 15959 w 122270"/>
                  <a:gd name="connsiteY8" fmla="*/ 90033 h 123046"/>
                  <a:gd name="connsiteX9" fmla="*/ 18531 w 122270"/>
                  <a:gd name="connsiteY9" fmla="*/ 72084 h 123046"/>
                  <a:gd name="connsiteX10" fmla="*/ 28 w 122270"/>
                  <a:gd name="connsiteY10" fmla="*/ 40205 h 123046"/>
                  <a:gd name="connsiteX11" fmla="*/ 20299 w 122270"/>
                  <a:gd name="connsiteY11" fmla="*/ 7719 h 123046"/>
                  <a:gd name="connsiteX12" fmla="*/ 28282 w 122270"/>
                  <a:gd name="connsiteY12" fmla="*/ 40116 h 123046"/>
                  <a:gd name="connsiteX13" fmla="*/ 46445 w 122270"/>
                  <a:gd name="connsiteY13" fmla="*/ 64030 h 123046"/>
                  <a:gd name="connsiteX14" fmla="*/ 44391 w 122270"/>
                  <a:gd name="connsiteY14" fmla="*/ 86390 h 123046"/>
                  <a:gd name="connsiteX15" fmla="*/ 93611 w 122270"/>
                  <a:gd name="connsiteY15" fmla="*/ 94373 h 123046"/>
                  <a:gd name="connsiteX16" fmla="*/ 93647 w 122270"/>
                  <a:gd name="connsiteY16" fmla="*/ 50564 h 123046"/>
                  <a:gd name="connsiteX17" fmla="*/ 40783 w 122270"/>
                  <a:gd name="connsiteY17" fmla="*/ 28597 h 123046"/>
                  <a:gd name="connsiteX18" fmla="*/ 28282 w 122270"/>
                  <a:gd name="connsiteY18" fmla="*/ 40116 h 12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270" h="123046">
                    <a:moveTo>
                      <a:pt x="20299" y="7719"/>
                    </a:moveTo>
                    <a:cubicBezTo>
                      <a:pt x="28425" y="4"/>
                      <a:pt x="41069" y="-2086"/>
                      <a:pt x="51392" y="2165"/>
                    </a:cubicBezTo>
                    <a:cubicBezTo>
                      <a:pt x="68840" y="9041"/>
                      <a:pt x="86307" y="15917"/>
                      <a:pt x="103648" y="23078"/>
                    </a:cubicBezTo>
                    <a:cubicBezTo>
                      <a:pt x="114078" y="27186"/>
                      <a:pt x="121704" y="37598"/>
                      <a:pt x="122079" y="48867"/>
                    </a:cubicBezTo>
                    <a:cubicBezTo>
                      <a:pt x="122490" y="60833"/>
                      <a:pt x="122043" y="72835"/>
                      <a:pt x="122258" y="84818"/>
                    </a:cubicBezTo>
                    <a:cubicBezTo>
                      <a:pt x="122258" y="92176"/>
                      <a:pt x="122651" y="100016"/>
                      <a:pt x="119025" y="106714"/>
                    </a:cubicBezTo>
                    <a:cubicBezTo>
                      <a:pt x="113632" y="117858"/>
                      <a:pt x="100702" y="124662"/>
                      <a:pt x="88468" y="122716"/>
                    </a:cubicBezTo>
                    <a:cubicBezTo>
                      <a:pt x="72269" y="120198"/>
                      <a:pt x="56107" y="117429"/>
                      <a:pt x="39944" y="114643"/>
                    </a:cubicBezTo>
                    <a:cubicBezTo>
                      <a:pt x="27764" y="112625"/>
                      <a:pt x="17673" y="102231"/>
                      <a:pt x="15959" y="90033"/>
                    </a:cubicBezTo>
                    <a:cubicBezTo>
                      <a:pt x="14780" y="83907"/>
                      <a:pt x="16495" y="77799"/>
                      <a:pt x="18531" y="72084"/>
                    </a:cubicBezTo>
                    <a:cubicBezTo>
                      <a:pt x="10494" y="62798"/>
                      <a:pt x="-597" y="53761"/>
                      <a:pt x="28" y="40205"/>
                    </a:cubicBezTo>
                    <a:cubicBezTo>
                      <a:pt x="-650" y="26007"/>
                      <a:pt x="11065" y="16577"/>
                      <a:pt x="20299" y="7719"/>
                    </a:cubicBezTo>
                    <a:moveTo>
                      <a:pt x="28282" y="40116"/>
                    </a:moveTo>
                    <a:cubicBezTo>
                      <a:pt x="35068" y="47421"/>
                      <a:pt x="43980" y="53814"/>
                      <a:pt x="46445" y="64030"/>
                    </a:cubicBezTo>
                    <a:cubicBezTo>
                      <a:pt x="48731" y="71477"/>
                      <a:pt x="46659" y="79210"/>
                      <a:pt x="44391" y="86390"/>
                    </a:cubicBezTo>
                    <a:cubicBezTo>
                      <a:pt x="60804" y="89051"/>
                      <a:pt x="77109" y="92301"/>
                      <a:pt x="93611" y="94373"/>
                    </a:cubicBezTo>
                    <a:cubicBezTo>
                      <a:pt x="93683" y="79764"/>
                      <a:pt x="93629" y="65155"/>
                      <a:pt x="93647" y="50564"/>
                    </a:cubicBezTo>
                    <a:cubicBezTo>
                      <a:pt x="76056" y="43170"/>
                      <a:pt x="58375" y="35991"/>
                      <a:pt x="40783" y="28597"/>
                    </a:cubicBezTo>
                    <a:cubicBezTo>
                      <a:pt x="36551" y="32365"/>
                      <a:pt x="32389" y="36205"/>
                      <a:pt x="28282" y="40116"/>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3" name="任意形状 342">
                <a:extLst>
                  <a:ext uri="{FF2B5EF4-FFF2-40B4-BE49-F238E27FC236}">
                    <a16:creationId xmlns:a16="http://schemas.microsoft.com/office/drawing/2014/main" id="{CC809AE3-3C3E-4ADF-9428-907E93BB2FBC}"/>
                  </a:ext>
                </a:extLst>
              </p:cNvPr>
              <p:cNvSpPr/>
              <p:nvPr/>
            </p:nvSpPr>
            <p:spPr>
              <a:xfrm>
                <a:off x="7166580" y="3882521"/>
                <a:ext cx="30797" cy="43459"/>
              </a:xfrm>
              <a:custGeom>
                <a:avLst/>
                <a:gdLst>
                  <a:gd name="connsiteX0" fmla="*/ 11441 w 58876"/>
                  <a:gd name="connsiteY0" fmla="*/ 1647 h 83081"/>
                  <a:gd name="connsiteX1" fmla="*/ 32087 w 58876"/>
                  <a:gd name="connsiteY1" fmla="*/ 11827 h 83081"/>
                  <a:gd name="connsiteX2" fmla="*/ 28640 w 58876"/>
                  <a:gd name="connsiteY2" fmla="*/ 27740 h 83081"/>
                  <a:gd name="connsiteX3" fmla="*/ 38213 w 58876"/>
                  <a:gd name="connsiteY3" fmla="*/ 36116 h 83081"/>
                  <a:gd name="connsiteX4" fmla="*/ 58590 w 58876"/>
                  <a:gd name="connsiteY4" fmla="*/ 72192 h 83081"/>
                  <a:gd name="connsiteX5" fmla="*/ 36570 w 58876"/>
                  <a:gd name="connsiteY5" fmla="*/ 80514 h 83081"/>
                  <a:gd name="connsiteX6" fmla="*/ 29176 w 58876"/>
                  <a:gd name="connsiteY6" fmla="*/ 64619 h 83081"/>
                  <a:gd name="connsiteX7" fmla="*/ 20300 w 58876"/>
                  <a:gd name="connsiteY7" fmla="*/ 59154 h 83081"/>
                  <a:gd name="connsiteX8" fmla="*/ 1101 w 58876"/>
                  <a:gd name="connsiteY8" fmla="*/ 17864 h 83081"/>
                  <a:gd name="connsiteX9" fmla="*/ 11441 w 58876"/>
                  <a:gd name="connsiteY9" fmla="*/ 1647 h 8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876" h="83081">
                    <a:moveTo>
                      <a:pt x="11441" y="1647"/>
                    </a:moveTo>
                    <a:cubicBezTo>
                      <a:pt x="19514" y="-2960"/>
                      <a:pt x="30837" y="2630"/>
                      <a:pt x="32087" y="11827"/>
                    </a:cubicBezTo>
                    <a:cubicBezTo>
                      <a:pt x="33534" y="17524"/>
                      <a:pt x="28694" y="22239"/>
                      <a:pt x="28640" y="27740"/>
                    </a:cubicBezTo>
                    <a:cubicBezTo>
                      <a:pt x="29069" y="32776"/>
                      <a:pt x="34444" y="34205"/>
                      <a:pt x="38213" y="36116"/>
                    </a:cubicBezTo>
                    <a:cubicBezTo>
                      <a:pt x="51750" y="42081"/>
                      <a:pt x="60608" y="57511"/>
                      <a:pt x="58590" y="72192"/>
                    </a:cubicBezTo>
                    <a:cubicBezTo>
                      <a:pt x="56697" y="81657"/>
                      <a:pt x="44267" y="86354"/>
                      <a:pt x="36570" y="80514"/>
                    </a:cubicBezTo>
                    <a:cubicBezTo>
                      <a:pt x="30926" y="77175"/>
                      <a:pt x="31069" y="70120"/>
                      <a:pt x="29176" y="64619"/>
                    </a:cubicBezTo>
                    <a:cubicBezTo>
                      <a:pt x="27140" y="61655"/>
                      <a:pt x="23264" y="60887"/>
                      <a:pt x="20300" y="59154"/>
                    </a:cubicBezTo>
                    <a:cubicBezTo>
                      <a:pt x="5173" y="52243"/>
                      <a:pt x="-3132" y="33866"/>
                      <a:pt x="1101" y="17864"/>
                    </a:cubicBezTo>
                    <a:cubicBezTo>
                      <a:pt x="2833" y="11702"/>
                      <a:pt x="5512" y="4880"/>
                      <a:pt x="11441" y="1647"/>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4" name="任意形状 343">
                <a:extLst>
                  <a:ext uri="{FF2B5EF4-FFF2-40B4-BE49-F238E27FC236}">
                    <a16:creationId xmlns:a16="http://schemas.microsoft.com/office/drawing/2014/main" id="{E2318919-F7C8-44D6-9D9C-1705D1121AB4}"/>
                  </a:ext>
                </a:extLst>
              </p:cNvPr>
              <p:cNvSpPr/>
              <p:nvPr/>
            </p:nvSpPr>
            <p:spPr>
              <a:xfrm>
                <a:off x="6920982" y="3917565"/>
                <a:ext cx="14925" cy="14960"/>
              </a:xfrm>
              <a:custGeom>
                <a:avLst/>
                <a:gdLst>
                  <a:gd name="connsiteX0" fmla="*/ 9359 w 28532"/>
                  <a:gd name="connsiteY0" fmla="*/ 947 h 28599"/>
                  <a:gd name="connsiteX1" fmla="*/ 28022 w 28532"/>
                  <a:gd name="connsiteY1" fmla="*/ 17735 h 28599"/>
                  <a:gd name="connsiteX2" fmla="*/ 4983 w 28532"/>
                  <a:gd name="connsiteY2" fmla="*/ 25271 h 28599"/>
                  <a:gd name="connsiteX3" fmla="*/ 9359 w 28532"/>
                  <a:gd name="connsiteY3" fmla="*/ 947 h 28599"/>
                </a:gdLst>
                <a:ahLst/>
                <a:cxnLst>
                  <a:cxn ang="0">
                    <a:pos x="connsiteX0" y="connsiteY0"/>
                  </a:cxn>
                  <a:cxn ang="0">
                    <a:pos x="connsiteX1" y="connsiteY1"/>
                  </a:cxn>
                  <a:cxn ang="0">
                    <a:pos x="connsiteX2" y="connsiteY2"/>
                  </a:cxn>
                  <a:cxn ang="0">
                    <a:pos x="connsiteX3" y="connsiteY3"/>
                  </a:cxn>
                </a:cxnLst>
                <a:rect l="l" t="t" r="r" b="b"/>
                <a:pathLst>
                  <a:path w="28532" h="28599">
                    <a:moveTo>
                      <a:pt x="9359" y="947"/>
                    </a:moveTo>
                    <a:cubicBezTo>
                      <a:pt x="19467" y="-3250"/>
                      <a:pt x="31129" y="7251"/>
                      <a:pt x="28022" y="17735"/>
                    </a:cubicBezTo>
                    <a:cubicBezTo>
                      <a:pt x="26057" y="27718"/>
                      <a:pt x="12484" y="32165"/>
                      <a:pt x="4983" y="25271"/>
                    </a:cubicBezTo>
                    <a:cubicBezTo>
                      <a:pt x="-3375" y="18860"/>
                      <a:pt x="-750" y="4037"/>
                      <a:pt x="9359" y="947"/>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5" name="任意形状 344">
                <a:extLst>
                  <a:ext uri="{FF2B5EF4-FFF2-40B4-BE49-F238E27FC236}">
                    <a16:creationId xmlns:a16="http://schemas.microsoft.com/office/drawing/2014/main" id="{5CA90ADA-187D-4509-BAAE-88D94C8379CF}"/>
                  </a:ext>
                </a:extLst>
              </p:cNvPr>
              <p:cNvSpPr/>
              <p:nvPr/>
            </p:nvSpPr>
            <p:spPr>
              <a:xfrm>
                <a:off x="7294665" y="3917569"/>
                <a:ext cx="14926" cy="14959"/>
              </a:xfrm>
              <a:custGeom>
                <a:avLst/>
                <a:gdLst>
                  <a:gd name="connsiteX0" fmla="*/ 9394 w 28534"/>
                  <a:gd name="connsiteY0" fmla="*/ 940 h 28597"/>
                  <a:gd name="connsiteX1" fmla="*/ 28022 w 28534"/>
                  <a:gd name="connsiteY1" fmla="*/ 17746 h 28597"/>
                  <a:gd name="connsiteX2" fmla="*/ 4983 w 28534"/>
                  <a:gd name="connsiteY2" fmla="*/ 25264 h 28597"/>
                  <a:gd name="connsiteX3" fmla="*/ 9394 w 28534"/>
                  <a:gd name="connsiteY3" fmla="*/ 940 h 28597"/>
                </a:gdLst>
                <a:ahLst/>
                <a:cxnLst>
                  <a:cxn ang="0">
                    <a:pos x="connsiteX0" y="connsiteY0"/>
                  </a:cxn>
                  <a:cxn ang="0">
                    <a:pos x="connsiteX1" y="connsiteY1"/>
                  </a:cxn>
                  <a:cxn ang="0">
                    <a:pos x="connsiteX2" y="connsiteY2"/>
                  </a:cxn>
                  <a:cxn ang="0">
                    <a:pos x="connsiteX3" y="connsiteY3"/>
                  </a:cxn>
                </a:cxnLst>
                <a:rect l="l" t="t" r="r" b="b"/>
                <a:pathLst>
                  <a:path w="28534" h="28597">
                    <a:moveTo>
                      <a:pt x="9394" y="940"/>
                    </a:moveTo>
                    <a:cubicBezTo>
                      <a:pt x="19503" y="-3239"/>
                      <a:pt x="31129" y="7262"/>
                      <a:pt x="28022" y="17746"/>
                    </a:cubicBezTo>
                    <a:cubicBezTo>
                      <a:pt x="26039" y="27729"/>
                      <a:pt x="12466" y="32158"/>
                      <a:pt x="4983" y="25264"/>
                    </a:cubicBezTo>
                    <a:cubicBezTo>
                      <a:pt x="-3393" y="18817"/>
                      <a:pt x="-732" y="3994"/>
                      <a:pt x="9394" y="940"/>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6" name="任意形状 345">
                <a:extLst>
                  <a:ext uri="{FF2B5EF4-FFF2-40B4-BE49-F238E27FC236}">
                    <a16:creationId xmlns:a16="http://schemas.microsoft.com/office/drawing/2014/main" id="{DBA49DFB-FFAF-4871-9D3B-4DBE2797293E}"/>
                  </a:ext>
                </a:extLst>
              </p:cNvPr>
              <p:cNvSpPr/>
              <p:nvPr/>
            </p:nvSpPr>
            <p:spPr>
              <a:xfrm>
                <a:off x="7040564" y="3925041"/>
                <a:ext cx="14923" cy="14957"/>
              </a:xfrm>
              <a:custGeom>
                <a:avLst/>
                <a:gdLst>
                  <a:gd name="connsiteX0" fmla="*/ 9369 w 28528"/>
                  <a:gd name="connsiteY0" fmla="*/ 943 h 28593"/>
                  <a:gd name="connsiteX1" fmla="*/ 28032 w 28528"/>
                  <a:gd name="connsiteY1" fmla="*/ 17678 h 28593"/>
                  <a:gd name="connsiteX2" fmla="*/ 5030 w 28528"/>
                  <a:gd name="connsiteY2" fmla="*/ 25304 h 28593"/>
                  <a:gd name="connsiteX3" fmla="*/ 9369 w 28528"/>
                  <a:gd name="connsiteY3" fmla="*/ 943 h 28593"/>
                </a:gdLst>
                <a:ahLst/>
                <a:cxnLst>
                  <a:cxn ang="0">
                    <a:pos x="connsiteX0" y="connsiteY0"/>
                  </a:cxn>
                  <a:cxn ang="0">
                    <a:pos x="connsiteX1" y="connsiteY1"/>
                  </a:cxn>
                  <a:cxn ang="0">
                    <a:pos x="connsiteX2" y="connsiteY2"/>
                  </a:cxn>
                  <a:cxn ang="0">
                    <a:pos x="connsiteX3" y="connsiteY3"/>
                  </a:cxn>
                </a:cxnLst>
                <a:rect l="l" t="t" r="r" b="b"/>
                <a:pathLst>
                  <a:path w="28528" h="28593">
                    <a:moveTo>
                      <a:pt x="9369" y="943"/>
                    </a:moveTo>
                    <a:cubicBezTo>
                      <a:pt x="19460" y="-3236"/>
                      <a:pt x="31086" y="7212"/>
                      <a:pt x="28032" y="17678"/>
                    </a:cubicBezTo>
                    <a:cubicBezTo>
                      <a:pt x="26086" y="27661"/>
                      <a:pt x="12548" y="32162"/>
                      <a:pt x="5030" y="25304"/>
                    </a:cubicBezTo>
                    <a:cubicBezTo>
                      <a:pt x="-3382" y="18892"/>
                      <a:pt x="-775" y="4015"/>
                      <a:pt x="9369" y="94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7" name="任意形状 346">
                <a:extLst>
                  <a:ext uri="{FF2B5EF4-FFF2-40B4-BE49-F238E27FC236}">
                    <a16:creationId xmlns:a16="http://schemas.microsoft.com/office/drawing/2014/main" id="{E615D5A2-BF40-4800-AC44-48A8285C0B5E}"/>
                  </a:ext>
                </a:extLst>
              </p:cNvPr>
              <p:cNvSpPr/>
              <p:nvPr/>
            </p:nvSpPr>
            <p:spPr>
              <a:xfrm>
                <a:off x="7145195" y="3925040"/>
                <a:ext cx="14922" cy="14959"/>
              </a:xfrm>
              <a:custGeom>
                <a:avLst/>
                <a:gdLst>
                  <a:gd name="connsiteX0" fmla="*/ 9496 w 28527"/>
                  <a:gd name="connsiteY0" fmla="*/ 892 h 28597"/>
                  <a:gd name="connsiteX1" fmla="*/ 28016 w 28527"/>
                  <a:gd name="connsiteY1" fmla="*/ 17769 h 28597"/>
                  <a:gd name="connsiteX2" fmla="*/ 5067 w 28527"/>
                  <a:gd name="connsiteY2" fmla="*/ 25342 h 28597"/>
                  <a:gd name="connsiteX3" fmla="*/ 9496 w 28527"/>
                  <a:gd name="connsiteY3" fmla="*/ 892 h 28597"/>
                </a:gdLst>
                <a:ahLst/>
                <a:cxnLst>
                  <a:cxn ang="0">
                    <a:pos x="connsiteX0" y="connsiteY0"/>
                  </a:cxn>
                  <a:cxn ang="0">
                    <a:pos x="connsiteX1" y="connsiteY1"/>
                  </a:cxn>
                  <a:cxn ang="0">
                    <a:pos x="connsiteX2" y="connsiteY2"/>
                  </a:cxn>
                  <a:cxn ang="0">
                    <a:pos x="connsiteX3" y="connsiteY3"/>
                  </a:cxn>
                </a:cxnLst>
                <a:rect l="l" t="t" r="r" b="b"/>
                <a:pathLst>
                  <a:path w="28527" h="28597">
                    <a:moveTo>
                      <a:pt x="9496" y="892"/>
                    </a:moveTo>
                    <a:cubicBezTo>
                      <a:pt x="19587" y="-3162"/>
                      <a:pt x="31106" y="7322"/>
                      <a:pt x="28016" y="17769"/>
                    </a:cubicBezTo>
                    <a:cubicBezTo>
                      <a:pt x="26034" y="27681"/>
                      <a:pt x="12568" y="32128"/>
                      <a:pt x="5067" y="25342"/>
                    </a:cubicBezTo>
                    <a:cubicBezTo>
                      <a:pt x="-3434" y="18912"/>
                      <a:pt x="-755" y="3893"/>
                      <a:pt x="9496" y="89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14" name="组合 13">
            <a:extLst>
              <a:ext uri="{FF2B5EF4-FFF2-40B4-BE49-F238E27FC236}">
                <a16:creationId xmlns:a16="http://schemas.microsoft.com/office/drawing/2014/main" id="{8B428A94-0938-40A9-9296-1899D4E1BFB3}"/>
              </a:ext>
            </a:extLst>
          </p:cNvPr>
          <p:cNvGrpSpPr/>
          <p:nvPr/>
        </p:nvGrpSpPr>
        <p:grpSpPr>
          <a:xfrm>
            <a:off x="5857768" y="2531615"/>
            <a:ext cx="476464" cy="416947"/>
            <a:chOff x="6693240" y="4503397"/>
            <a:chExt cx="476464" cy="416947"/>
          </a:xfrm>
        </p:grpSpPr>
        <p:sp>
          <p:nvSpPr>
            <p:cNvPr id="184" name="任意形状 242">
              <a:extLst>
                <a:ext uri="{FF2B5EF4-FFF2-40B4-BE49-F238E27FC236}">
                  <a16:creationId xmlns:a16="http://schemas.microsoft.com/office/drawing/2014/main" id="{2492A781-2E71-4D69-B3C4-117A7EDE79FC}"/>
                </a:ext>
              </a:extLst>
            </p:cNvPr>
            <p:cNvSpPr/>
            <p:nvPr/>
          </p:nvSpPr>
          <p:spPr>
            <a:xfrm>
              <a:off x="6817187" y="4588112"/>
              <a:ext cx="279750" cy="279730"/>
            </a:xfrm>
            <a:custGeom>
              <a:avLst/>
              <a:gdLst>
                <a:gd name="connsiteX0" fmla="*/ 30465 w 536878"/>
                <a:gd name="connsiteY0" fmla="*/ 20024 h 536840"/>
                <a:gd name="connsiteX1" fmla="*/ 255565 w 536878"/>
                <a:gd name="connsiteY1" fmla="*/ 31811 h 536840"/>
                <a:gd name="connsiteX2" fmla="*/ 274674 w 536878"/>
                <a:gd name="connsiteY2" fmla="*/ 35347 h 536840"/>
                <a:gd name="connsiteX3" fmla="*/ 351398 w 536878"/>
                <a:gd name="connsiteY3" fmla="*/ 57510 h 536840"/>
                <a:gd name="connsiteX4" fmla="*/ 360614 w 536878"/>
                <a:gd name="connsiteY4" fmla="*/ 66351 h 536840"/>
                <a:gd name="connsiteX5" fmla="*/ 351416 w 536878"/>
                <a:gd name="connsiteY5" fmla="*/ 83674 h 536840"/>
                <a:gd name="connsiteX6" fmla="*/ 337039 w 536878"/>
                <a:gd name="connsiteY6" fmla="*/ 80531 h 536840"/>
                <a:gd name="connsiteX7" fmla="*/ 309875 w 536878"/>
                <a:gd name="connsiteY7" fmla="*/ 69905 h 536840"/>
                <a:gd name="connsiteX8" fmla="*/ 391207 w 536878"/>
                <a:gd name="connsiteY8" fmla="*/ 194385 h 536840"/>
                <a:gd name="connsiteX9" fmla="*/ 412513 w 536878"/>
                <a:gd name="connsiteY9" fmla="*/ 135038 h 536840"/>
                <a:gd name="connsiteX10" fmla="*/ 387456 w 536878"/>
                <a:gd name="connsiteY10" fmla="*/ 112142 h 536840"/>
                <a:gd name="connsiteX11" fmla="*/ 380580 w 536878"/>
                <a:gd name="connsiteY11" fmla="*/ 96640 h 536840"/>
                <a:gd name="connsiteX12" fmla="*/ 401619 w 536878"/>
                <a:gd name="connsiteY12" fmla="*/ 89139 h 536840"/>
                <a:gd name="connsiteX13" fmla="*/ 434391 w 536878"/>
                <a:gd name="connsiteY13" fmla="*/ 119018 h 536840"/>
                <a:gd name="connsiteX14" fmla="*/ 439749 w 536878"/>
                <a:gd name="connsiteY14" fmla="*/ 132180 h 536840"/>
                <a:gd name="connsiteX15" fmla="*/ 399601 w 536878"/>
                <a:gd name="connsiteY15" fmla="*/ 229014 h 536840"/>
                <a:gd name="connsiteX16" fmla="*/ 404298 w 536878"/>
                <a:gd name="connsiteY16" fmla="*/ 312542 h 536840"/>
                <a:gd name="connsiteX17" fmla="*/ 532028 w 536878"/>
                <a:gd name="connsiteY17" fmla="*/ 348154 h 536840"/>
                <a:gd name="connsiteX18" fmla="*/ 529099 w 536878"/>
                <a:gd name="connsiteY18" fmla="*/ 370585 h 536840"/>
                <a:gd name="connsiteX19" fmla="*/ 504935 w 536878"/>
                <a:gd name="connsiteY19" fmla="*/ 374996 h 536840"/>
                <a:gd name="connsiteX20" fmla="*/ 413674 w 536878"/>
                <a:gd name="connsiteY20" fmla="*/ 421467 h 536840"/>
                <a:gd name="connsiteX21" fmla="*/ 373222 w 536878"/>
                <a:gd name="connsiteY21" fmla="*/ 514639 h 536840"/>
                <a:gd name="connsiteX22" fmla="*/ 368150 w 536878"/>
                <a:gd name="connsiteY22" fmla="*/ 532748 h 536840"/>
                <a:gd name="connsiteX23" fmla="*/ 348201 w 536878"/>
                <a:gd name="connsiteY23" fmla="*/ 531980 h 536840"/>
                <a:gd name="connsiteX24" fmla="*/ 312572 w 536878"/>
                <a:gd name="connsiteY24" fmla="*/ 404286 h 536840"/>
                <a:gd name="connsiteX25" fmla="*/ 266638 w 536878"/>
                <a:gd name="connsiteY25" fmla="*/ 404036 h 536840"/>
                <a:gd name="connsiteX26" fmla="*/ 255851 w 536878"/>
                <a:gd name="connsiteY26" fmla="*/ 386284 h 536840"/>
                <a:gd name="connsiteX27" fmla="*/ 271085 w 536878"/>
                <a:gd name="connsiteY27" fmla="*/ 377515 h 536840"/>
                <a:gd name="connsiteX28" fmla="*/ 326627 w 536878"/>
                <a:gd name="connsiteY28" fmla="*/ 376247 h 536840"/>
                <a:gd name="connsiteX29" fmla="*/ 341433 w 536878"/>
                <a:gd name="connsiteY29" fmla="*/ 389177 h 536840"/>
                <a:gd name="connsiteX30" fmla="*/ 339147 w 536878"/>
                <a:gd name="connsiteY30" fmla="*/ 408911 h 536840"/>
                <a:gd name="connsiteX31" fmla="*/ 351862 w 536878"/>
                <a:gd name="connsiteY31" fmla="*/ 485671 h 536840"/>
                <a:gd name="connsiteX32" fmla="*/ 407637 w 536878"/>
                <a:gd name="connsiteY32" fmla="*/ 390052 h 536840"/>
                <a:gd name="connsiteX33" fmla="*/ 485683 w 536878"/>
                <a:gd name="connsiteY33" fmla="*/ 351833 h 536840"/>
                <a:gd name="connsiteX34" fmla="*/ 394475 w 536878"/>
                <a:gd name="connsiteY34" fmla="*/ 340939 h 536840"/>
                <a:gd name="connsiteX35" fmla="*/ 379295 w 536878"/>
                <a:gd name="connsiteY35" fmla="*/ 336724 h 536840"/>
                <a:gd name="connsiteX36" fmla="*/ 376901 w 536878"/>
                <a:gd name="connsiteY36" fmla="*/ 317757 h 536840"/>
                <a:gd name="connsiteX37" fmla="*/ 345862 w 536878"/>
                <a:gd name="connsiteY37" fmla="*/ 155808 h 536840"/>
                <a:gd name="connsiteX38" fmla="*/ 272120 w 536878"/>
                <a:gd name="connsiteY38" fmla="*/ 73905 h 536840"/>
                <a:gd name="connsiteX39" fmla="*/ 215363 w 536878"/>
                <a:gd name="connsiteY39" fmla="*/ 42258 h 536840"/>
                <a:gd name="connsiteX40" fmla="*/ 119744 w 536878"/>
                <a:gd name="connsiteY40" fmla="*/ 173757 h 536840"/>
                <a:gd name="connsiteX41" fmla="*/ 42288 w 536878"/>
                <a:gd name="connsiteY41" fmla="*/ 215352 h 536840"/>
                <a:gd name="connsiteX42" fmla="*/ 96777 w 536878"/>
                <a:gd name="connsiteY42" fmla="*/ 299380 h 536840"/>
                <a:gd name="connsiteX43" fmla="*/ 214970 w 536878"/>
                <a:gd name="connsiteY43" fmla="*/ 368996 h 536840"/>
                <a:gd name="connsiteX44" fmla="*/ 227990 w 536878"/>
                <a:gd name="connsiteY44" fmla="*/ 378854 h 536840"/>
                <a:gd name="connsiteX45" fmla="*/ 212649 w 536878"/>
                <a:gd name="connsiteY45" fmla="*/ 396035 h 536840"/>
                <a:gd name="connsiteX46" fmla="*/ 141461 w 536878"/>
                <a:gd name="connsiteY46" fmla="*/ 368585 h 536840"/>
                <a:gd name="connsiteX47" fmla="*/ 109993 w 536878"/>
                <a:gd name="connsiteY47" fmla="*/ 415573 h 536840"/>
                <a:gd name="connsiteX48" fmla="*/ 90062 w 536878"/>
                <a:gd name="connsiteY48" fmla="*/ 418627 h 536840"/>
                <a:gd name="connsiteX49" fmla="*/ 45146 w 536878"/>
                <a:gd name="connsiteY49" fmla="*/ 277877 h 536840"/>
                <a:gd name="connsiteX50" fmla="*/ 104 w 536878"/>
                <a:gd name="connsiteY50" fmla="*/ 139378 h 536840"/>
                <a:gd name="connsiteX51" fmla="*/ 19821 w 536878"/>
                <a:gd name="connsiteY51" fmla="*/ 30936 h 536840"/>
                <a:gd name="connsiteX52" fmla="*/ 30465 w 536878"/>
                <a:gd name="connsiteY52" fmla="*/ 20024 h 536840"/>
                <a:gd name="connsiteX53" fmla="*/ 43592 w 536878"/>
                <a:gd name="connsiteY53" fmla="*/ 43616 h 536840"/>
                <a:gd name="connsiteX54" fmla="*/ 33983 w 536878"/>
                <a:gd name="connsiteY54" fmla="*/ 189777 h 536840"/>
                <a:gd name="connsiteX55" fmla="*/ 189807 w 536878"/>
                <a:gd name="connsiteY55" fmla="*/ 33972 h 536840"/>
                <a:gd name="connsiteX56" fmla="*/ 43592 w 536878"/>
                <a:gd name="connsiteY56" fmla="*/ 43616 h 536840"/>
                <a:gd name="connsiteX57" fmla="*/ 70042 w 536878"/>
                <a:gd name="connsiteY57" fmla="*/ 310078 h 536840"/>
                <a:gd name="connsiteX58" fmla="*/ 97688 w 536878"/>
                <a:gd name="connsiteY58" fmla="*/ 385766 h 536840"/>
                <a:gd name="connsiteX59" fmla="*/ 118726 w 536878"/>
                <a:gd name="connsiteY59" fmla="*/ 354262 h 536840"/>
                <a:gd name="connsiteX60" fmla="*/ 70042 w 536878"/>
                <a:gd name="connsiteY60" fmla="*/ 310078 h 53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6878" h="536840">
                  <a:moveTo>
                    <a:pt x="30465" y="20024"/>
                  </a:moveTo>
                  <a:cubicBezTo>
                    <a:pt x="102135" y="-10159"/>
                    <a:pt x="187538" y="-6212"/>
                    <a:pt x="255565" y="31811"/>
                  </a:cubicBezTo>
                  <a:cubicBezTo>
                    <a:pt x="261208" y="35686"/>
                    <a:pt x="268263" y="34507"/>
                    <a:pt x="274674" y="35347"/>
                  </a:cubicBezTo>
                  <a:cubicBezTo>
                    <a:pt x="301320" y="38008"/>
                    <a:pt x="327270" y="46045"/>
                    <a:pt x="351398" y="57510"/>
                  </a:cubicBezTo>
                  <a:cubicBezTo>
                    <a:pt x="355345" y="59296"/>
                    <a:pt x="359274" y="61993"/>
                    <a:pt x="360614" y="66351"/>
                  </a:cubicBezTo>
                  <a:cubicBezTo>
                    <a:pt x="363328" y="73405"/>
                    <a:pt x="358756" y="81960"/>
                    <a:pt x="351416" y="83674"/>
                  </a:cubicBezTo>
                  <a:cubicBezTo>
                    <a:pt x="346362" y="85282"/>
                    <a:pt x="341522" y="82513"/>
                    <a:pt x="337039" y="80531"/>
                  </a:cubicBezTo>
                  <a:cubicBezTo>
                    <a:pt x="328270" y="76298"/>
                    <a:pt x="319126" y="72905"/>
                    <a:pt x="309875" y="69905"/>
                  </a:cubicBezTo>
                  <a:cubicBezTo>
                    <a:pt x="347933" y="102766"/>
                    <a:pt x="376526" y="146254"/>
                    <a:pt x="391207" y="194385"/>
                  </a:cubicBezTo>
                  <a:cubicBezTo>
                    <a:pt x="401958" y="176150"/>
                    <a:pt x="409209" y="155933"/>
                    <a:pt x="412513" y="135038"/>
                  </a:cubicBezTo>
                  <a:cubicBezTo>
                    <a:pt x="404619" y="126912"/>
                    <a:pt x="396314" y="119197"/>
                    <a:pt x="387456" y="112142"/>
                  </a:cubicBezTo>
                  <a:cubicBezTo>
                    <a:pt x="382581" y="108695"/>
                    <a:pt x="378812" y="102820"/>
                    <a:pt x="380580" y="96640"/>
                  </a:cubicBezTo>
                  <a:cubicBezTo>
                    <a:pt x="382384" y="87603"/>
                    <a:pt x="394475" y="83139"/>
                    <a:pt x="401619" y="89139"/>
                  </a:cubicBezTo>
                  <a:cubicBezTo>
                    <a:pt x="413352" y="98140"/>
                    <a:pt x="424122" y="108374"/>
                    <a:pt x="434391" y="119018"/>
                  </a:cubicBezTo>
                  <a:cubicBezTo>
                    <a:pt x="437927" y="122429"/>
                    <a:pt x="440552" y="127090"/>
                    <a:pt x="439749" y="132180"/>
                  </a:cubicBezTo>
                  <a:cubicBezTo>
                    <a:pt x="436159" y="167435"/>
                    <a:pt x="421800" y="201439"/>
                    <a:pt x="399601" y="229014"/>
                  </a:cubicBezTo>
                  <a:cubicBezTo>
                    <a:pt x="404548" y="256535"/>
                    <a:pt x="405923" y="284628"/>
                    <a:pt x="404298" y="312542"/>
                  </a:cubicBezTo>
                  <a:cubicBezTo>
                    <a:pt x="449375" y="307881"/>
                    <a:pt x="495916" y="320775"/>
                    <a:pt x="532028" y="348154"/>
                  </a:cubicBezTo>
                  <a:cubicBezTo>
                    <a:pt x="539725" y="353762"/>
                    <a:pt x="537904" y="367085"/>
                    <a:pt x="529099" y="370585"/>
                  </a:cubicBezTo>
                  <a:cubicBezTo>
                    <a:pt x="521205" y="372800"/>
                    <a:pt x="512900" y="373086"/>
                    <a:pt x="504935" y="374996"/>
                  </a:cubicBezTo>
                  <a:cubicBezTo>
                    <a:pt x="471342" y="382194"/>
                    <a:pt x="437355" y="395660"/>
                    <a:pt x="413674" y="421467"/>
                  </a:cubicBezTo>
                  <a:cubicBezTo>
                    <a:pt x="390724" y="447273"/>
                    <a:pt x="378902" y="481063"/>
                    <a:pt x="373222" y="514639"/>
                  </a:cubicBezTo>
                  <a:cubicBezTo>
                    <a:pt x="371919" y="520693"/>
                    <a:pt x="372687" y="527891"/>
                    <a:pt x="368150" y="532748"/>
                  </a:cubicBezTo>
                  <a:cubicBezTo>
                    <a:pt x="363007" y="538463"/>
                    <a:pt x="352845" y="538178"/>
                    <a:pt x="348201" y="531980"/>
                  </a:cubicBezTo>
                  <a:cubicBezTo>
                    <a:pt x="320787" y="495904"/>
                    <a:pt x="307911" y="449327"/>
                    <a:pt x="312572" y="404286"/>
                  </a:cubicBezTo>
                  <a:cubicBezTo>
                    <a:pt x="297266" y="404982"/>
                    <a:pt x="281889" y="405375"/>
                    <a:pt x="266638" y="404036"/>
                  </a:cubicBezTo>
                  <a:cubicBezTo>
                    <a:pt x="258404" y="403304"/>
                    <a:pt x="252779" y="393910"/>
                    <a:pt x="255851" y="386284"/>
                  </a:cubicBezTo>
                  <a:cubicBezTo>
                    <a:pt x="257886" y="379997"/>
                    <a:pt x="264762" y="376693"/>
                    <a:pt x="271085" y="377515"/>
                  </a:cubicBezTo>
                  <a:cubicBezTo>
                    <a:pt x="289605" y="378658"/>
                    <a:pt x="308161" y="377872"/>
                    <a:pt x="326627" y="376247"/>
                  </a:cubicBezTo>
                  <a:cubicBezTo>
                    <a:pt x="334110" y="375175"/>
                    <a:pt x="341665" y="381533"/>
                    <a:pt x="341433" y="389177"/>
                  </a:cubicBezTo>
                  <a:cubicBezTo>
                    <a:pt x="341147" y="395803"/>
                    <a:pt x="339540" y="402286"/>
                    <a:pt x="339147" y="408911"/>
                  </a:cubicBezTo>
                  <a:cubicBezTo>
                    <a:pt x="336950" y="435022"/>
                    <a:pt x="341183" y="461704"/>
                    <a:pt x="351862" y="485671"/>
                  </a:cubicBezTo>
                  <a:cubicBezTo>
                    <a:pt x="361578" y="449774"/>
                    <a:pt x="378598" y="414269"/>
                    <a:pt x="407637" y="390052"/>
                  </a:cubicBezTo>
                  <a:cubicBezTo>
                    <a:pt x="430176" y="371353"/>
                    <a:pt x="457590" y="359459"/>
                    <a:pt x="485683" y="351833"/>
                  </a:cubicBezTo>
                  <a:cubicBezTo>
                    <a:pt x="457269" y="339135"/>
                    <a:pt x="425086" y="335688"/>
                    <a:pt x="394475" y="340939"/>
                  </a:cubicBezTo>
                  <a:cubicBezTo>
                    <a:pt x="389099" y="342135"/>
                    <a:pt x="382831" y="341314"/>
                    <a:pt x="379295" y="336724"/>
                  </a:cubicBezTo>
                  <a:cubicBezTo>
                    <a:pt x="374633" y="331473"/>
                    <a:pt x="376598" y="324044"/>
                    <a:pt x="376901" y="317757"/>
                  </a:cubicBezTo>
                  <a:cubicBezTo>
                    <a:pt x="381348" y="262411"/>
                    <a:pt x="373026" y="204797"/>
                    <a:pt x="345862" y="155808"/>
                  </a:cubicBezTo>
                  <a:cubicBezTo>
                    <a:pt x="328110" y="123197"/>
                    <a:pt x="301767" y="95962"/>
                    <a:pt x="272120" y="73905"/>
                  </a:cubicBezTo>
                  <a:cubicBezTo>
                    <a:pt x="254690" y="60957"/>
                    <a:pt x="235544" y="50295"/>
                    <a:pt x="215363" y="42258"/>
                  </a:cubicBezTo>
                  <a:cubicBezTo>
                    <a:pt x="197915" y="94551"/>
                    <a:pt x="163196" y="140217"/>
                    <a:pt x="119744" y="173757"/>
                  </a:cubicBezTo>
                  <a:cubicBezTo>
                    <a:pt x="96456" y="191777"/>
                    <a:pt x="70220" y="206011"/>
                    <a:pt x="42288" y="215352"/>
                  </a:cubicBezTo>
                  <a:cubicBezTo>
                    <a:pt x="54611" y="246641"/>
                    <a:pt x="73703" y="275002"/>
                    <a:pt x="96777" y="299380"/>
                  </a:cubicBezTo>
                  <a:cubicBezTo>
                    <a:pt x="128120" y="333652"/>
                    <a:pt x="169911" y="357923"/>
                    <a:pt x="214970" y="368996"/>
                  </a:cubicBezTo>
                  <a:cubicBezTo>
                    <a:pt x="220489" y="370121"/>
                    <a:pt x="226383" y="372961"/>
                    <a:pt x="227990" y="378854"/>
                  </a:cubicBezTo>
                  <a:cubicBezTo>
                    <a:pt x="231455" y="388034"/>
                    <a:pt x="222186" y="398499"/>
                    <a:pt x="212649" y="396035"/>
                  </a:cubicBezTo>
                  <a:cubicBezTo>
                    <a:pt x="187788" y="390356"/>
                    <a:pt x="163768" y="380926"/>
                    <a:pt x="141461" y="368585"/>
                  </a:cubicBezTo>
                  <a:cubicBezTo>
                    <a:pt x="130906" y="384194"/>
                    <a:pt x="120637" y="400017"/>
                    <a:pt x="109993" y="415573"/>
                  </a:cubicBezTo>
                  <a:cubicBezTo>
                    <a:pt x="105992" y="422306"/>
                    <a:pt x="95795" y="424092"/>
                    <a:pt x="90062" y="418627"/>
                  </a:cubicBezTo>
                  <a:cubicBezTo>
                    <a:pt x="55361" y="381497"/>
                    <a:pt x="36627" y="328509"/>
                    <a:pt x="45146" y="277877"/>
                  </a:cubicBezTo>
                  <a:cubicBezTo>
                    <a:pt x="17856" y="236997"/>
                    <a:pt x="1247" y="188687"/>
                    <a:pt x="104" y="139378"/>
                  </a:cubicBezTo>
                  <a:cubicBezTo>
                    <a:pt x="-914" y="102409"/>
                    <a:pt x="5516" y="65083"/>
                    <a:pt x="19821" y="30936"/>
                  </a:cubicBezTo>
                  <a:cubicBezTo>
                    <a:pt x="21571" y="25864"/>
                    <a:pt x="25322" y="21738"/>
                    <a:pt x="30465" y="20024"/>
                  </a:cubicBezTo>
                  <a:moveTo>
                    <a:pt x="43592" y="43616"/>
                  </a:moveTo>
                  <a:cubicBezTo>
                    <a:pt x="25357" y="89747"/>
                    <a:pt x="21696" y="141664"/>
                    <a:pt x="33983" y="189777"/>
                  </a:cubicBezTo>
                  <a:cubicBezTo>
                    <a:pt x="105867" y="165077"/>
                    <a:pt x="165036" y="105820"/>
                    <a:pt x="189807" y="33972"/>
                  </a:cubicBezTo>
                  <a:cubicBezTo>
                    <a:pt x="141676" y="21684"/>
                    <a:pt x="89723" y="25310"/>
                    <a:pt x="43592" y="43616"/>
                  </a:cubicBezTo>
                  <a:moveTo>
                    <a:pt x="70042" y="310078"/>
                  </a:moveTo>
                  <a:cubicBezTo>
                    <a:pt x="71774" y="337313"/>
                    <a:pt x="81900" y="363602"/>
                    <a:pt x="97688" y="385766"/>
                  </a:cubicBezTo>
                  <a:cubicBezTo>
                    <a:pt x="104724" y="375282"/>
                    <a:pt x="111690" y="364745"/>
                    <a:pt x="118726" y="354262"/>
                  </a:cubicBezTo>
                  <a:cubicBezTo>
                    <a:pt x="100795" y="341546"/>
                    <a:pt x="84686" y="326437"/>
                    <a:pt x="70042" y="310078"/>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5" name="任意形状 243">
              <a:extLst>
                <a:ext uri="{FF2B5EF4-FFF2-40B4-BE49-F238E27FC236}">
                  <a16:creationId xmlns:a16="http://schemas.microsoft.com/office/drawing/2014/main" id="{EF30FC14-FBC9-4511-B9B9-C2D7AD3542BB}"/>
                </a:ext>
              </a:extLst>
            </p:cNvPr>
            <p:cNvSpPr/>
            <p:nvPr/>
          </p:nvSpPr>
          <p:spPr>
            <a:xfrm>
              <a:off x="6844920" y="4614354"/>
              <a:ext cx="35898" cy="35891"/>
            </a:xfrm>
            <a:custGeom>
              <a:avLst/>
              <a:gdLst>
                <a:gd name="connsiteX0" fmla="*/ 24355 w 68894"/>
                <a:gd name="connsiteY0" fmla="*/ 4541 h 68879"/>
                <a:gd name="connsiteX1" fmla="*/ 44822 w 68894"/>
                <a:gd name="connsiteY1" fmla="*/ 4880 h 68879"/>
                <a:gd name="connsiteX2" fmla="*/ 47983 w 68894"/>
                <a:gd name="connsiteY2" fmla="*/ 20828 h 68879"/>
                <a:gd name="connsiteX3" fmla="*/ 64485 w 68894"/>
                <a:gd name="connsiteY3" fmla="*/ 24472 h 68879"/>
                <a:gd name="connsiteX4" fmla="*/ 64503 w 68894"/>
                <a:gd name="connsiteY4" fmla="*/ 44385 h 68879"/>
                <a:gd name="connsiteX5" fmla="*/ 47983 w 68894"/>
                <a:gd name="connsiteY5" fmla="*/ 48010 h 68879"/>
                <a:gd name="connsiteX6" fmla="*/ 44643 w 68894"/>
                <a:gd name="connsiteY6" fmla="*/ 64209 h 68879"/>
                <a:gd name="connsiteX7" fmla="*/ 24462 w 68894"/>
                <a:gd name="connsiteY7" fmla="*/ 64441 h 68879"/>
                <a:gd name="connsiteX8" fmla="*/ 20926 w 68894"/>
                <a:gd name="connsiteY8" fmla="*/ 47992 h 68879"/>
                <a:gd name="connsiteX9" fmla="*/ 3960 w 68894"/>
                <a:gd name="connsiteY9" fmla="*/ 43974 h 68879"/>
                <a:gd name="connsiteX10" fmla="*/ 4871 w 68894"/>
                <a:gd name="connsiteY10" fmla="*/ 24097 h 68879"/>
                <a:gd name="connsiteX11" fmla="*/ 20926 w 68894"/>
                <a:gd name="connsiteY11" fmla="*/ 20864 h 68879"/>
                <a:gd name="connsiteX12" fmla="*/ 24355 w 68894"/>
                <a:gd name="connsiteY12" fmla="*/ 4541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94" h="68879">
                  <a:moveTo>
                    <a:pt x="24355" y="4541"/>
                  </a:moveTo>
                  <a:cubicBezTo>
                    <a:pt x="29409" y="-1657"/>
                    <a:pt x="39982" y="-1478"/>
                    <a:pt x="44822" y="4880"/>
                  </a:cubicBezTo>
                  <a:cubicBezTo>
                    <a:pt x="48644" y="9273"/>
                    <a:pt x="47697" y="15470"/>
                    <a:pt x="47983" y="20828"/>
                  </a:cubicBezTo>
                  <a:cubicBezTo>
                    <a:pt x="53555" y="21168"/>
                    <a:pt x="60092" y="20221"/>
                    <a:pt x="64485" y="24472"/>
                  </a:cubicBezTo>
                  <a:cubicBezTo>
                    <a:pt x="70361" y="29419"/>
                    <a:pt x="70361" y="39420"/>
                    <a:pt x="64503" y="44385"/>
                  </a:cubicBezTo>
                  <a:cubicBezTo>
                    <a:pt x="60110" y="48653"/>
                    <a:pt x="53555" y="47724"/>
                    <a:pt x="47983" y="48010"/>
                  </a:cubicBezTo>
                  <a:cubicBezTo>
                    <a:pt x="47715" y="53475"/>
                    <a:pt x="48644" y="59797"/>
                    <a:pt x="44643" y="64209"/>
                  </a:cubicBezTo>
                  <a:cubicBezTo>
                    <a:pt x="39768" y="70334"/>
                    <a:pt x="29481" y="70459"/>
                    <a:pt x="24462" y="64441"/>
                  </a:cubicBezTo>
                  <a:cubicBezTo>
                    <a:pt x="20230" y="60065"/>
                    <a:pt x="21194" y="53547"/>
                    <a:pt x="20926" y="47992"/>
                  </a:cubicBezTo>
                  <a:cubicBezTo>
                    <a:pt x="15158" y="47760"/>
                    <a:pt x="8300" y="48671"/>
                    <a:pt x="3960" y="43974"/>
                  </a:cubicBezTo>
                  <a:cubicBezTo>
                    <a:pt x="-1684" y="38777"/>
                    <a:pt x="-1219" y="28758"/>
                    <a:pt x="4871" y="24097"/>
                  </a:cubicBezTo>
                  <a:cubicBezTo>
                    <a:pt x="9264" y="20221"/>
                    <a:pt x="15533" y="21168"/>
                    <a:pt x="20926" y="20864"/>
                  </a:cubicBezTo>
                  <a:cubicBezTo>
                    <a:pt x="21176" y="15363"/>
                    <a:pt x="20248" y="8916"/>
                    <a:pt x="24355" y="4541"/>
                  </a:cubicBezTo>
                  <a:close/>
                </a:path>
              </a:pathLst>
            </a:custGeom>
            <a:solidFill>
              <a:schemeClr val="accent1"/>
            </a:solid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12" name="组合 11">
              <a:extLst>
                <a:ext uri="{FF2B5EF4-FFF2-40B4-BE49-F238E27FC236}">
                  <a16:creationId xmlns:a16="http://schemas.microsoft.com/office/drawing/2014/main" id="{2C72166E-C281-449D-8B98-55E4DC5A6802}"/>
                </a:ext>
              </a:extLst>
            </p:cNvPr>
            <p:cNvGrpSpPr/>
            <p:nvPr/>
          </p:nvGrpSpPr>
          <p:grpSpPr>
            <a:xfrm>
              <a:off x="6693240" y="4503397"/>
              <a:ext cx="476464" cy="416947"/>
              <a:chOff x="6693240" y="4503397"/>
              <a:chExt cx="476464" cy="416947"/>
            </a:xfrm>
            <a:solidFill>
              <a:schemeClr val="tx2">
                <a:lumMod val="75000"/>
                <a:lumOff val="25000"/>
              </a:schemeClr>
            </a:solidFill>
          </p:grpSpPr>
          <p:sp>
            <p:nvSpPr>
              <p:cNvPr id="181" name="任意形状 239">
                <a:extLst>
                  <a:ext uri="{FF2B5EF4-FFF2-40B4-BE49-F238E27FC236}">
                    <a16:creationId xmlns:a16="http://schemas.microsoft.com/office/drawing/2014/main" id="{8EE0917C-A4E5-4F4E-ACCC-52F1B396E650}"/>
                  </a:ext>
                </a:extLst>
              </p:cNvPr>
              <p:cNvSpPr/>
              <p:nvPr/>
            </p:nvSpPr>
            <p:spPr>
              <a:xfrm>
                <a:off x="6693240" y="4503397"/>
                <a:ext cx="476464" cy="35058"/>
              </a:xfrm>
              <a:custGeom>
                <a:avLst/>
                <a:gdLst>
                  <a:gd name="connsiteX0" fmla="*/ 0 w 914400"/>
                  <a:gd name="connsiteY0" fmla="*/ 11491 h 67282"/>
                  <a:gd name="connsiteX1" fmla="*/ 12484 w 914400"/>
                  <a:gd name="connsiteY1" fmla="*/ 97 h 67282"/>
                  <a:gd name="connsiteX2" fmla="*/ 26343 w 914400"/>
                  <a:gd name="connsiteY2" fmla="*/ 7527 h 67282"/>
                  <a:gd name="connsiteX3" fmla="*/ 103584 w 914400"/>
                  <a:gd name="connsiteY3" fmla="*/ 40370 h 67282"/>
                  <a:gd name="connsiteX4" fmla="*/ 178487 w 914400"/>
                  <a:gd name="connsiteY4" fmla="*/ 7152 h 67282"/>
                  <a:gd name="connsiteX5" fmla="*/ 191149 w 914400"/>
                  <a:gd name="connsiteY5" fmla="*/ 115 h 67282"/>
                  <a:gd name="connsiteX6" fmla="*/ 203615 w 914400"/>
                  <a:gd name="connsiteY6" fmla="*/ 7223 h 67282"/>
                  <a:gd name="connsiteX7" fmla="*/ 287447 w 914400"/>
                  <a:gd name="connsiteY7" fmla="*/ 40102 h 67282"/>
                  <a:gd name="connsiteX8" fmla="*/ 358420 w 914400"/>
                  <a:gd name="connsiteY8" fmla="*/ 4794 h 67282"/>
                  <a:gd name="connsiteX9" fmla="*/ 378851 w 914400"/>
                  <a:gd name="connsiteY9" fmla="*/ 5062 h 67282"/>
                  <a:gd name="connsiteX10" fmla="*/ 457200 w 914400"/>
                  <a:gd name="connsiteY10" fmla="*/ 40388 h 67282"/>
                  <a:gd name="connsiteX11" fmla="*/ 535496 w 914400"/>
                  <a:gd name="connsiteY11" fmla="*/ 5098 h 67282"/>
                  <a:gd name="connsiteX12" fmla="*/ 555945 w 914400"/>
                  <a:gd name="connsiteY12" fmla="*/ 4776 h 67282"/>
                  <a:gd name="connsiteX13" fmla="*/ 626953 w 914400"/>
                  <a:gd name="connsiteY13" fmla="*/ 40102 h 67282"/>
                  <a:gd name="connsiteX14" fmla="*/ 709874 w 914400"/>
                  <a:gd name="connsiteY14" fmla="*/ 8152 h 67282"/>
                  <a:gd name="connsiteX15" fmla="*/ 723269 w 914400"/>
                  <a:gd name="connsiteY15" fmla="*/ 97 h 67282"/>
                  <a:gd name="connsiteX16" fmla="*/ 735842 w 914400"/>
                  <a:gd name="connsiteY16" fmla="*/ 7098 h 67282"/>
                  <a:gd name="connsiteX17" fmla="*/ 812530 w 914400"/>
                  <a:gd name="connsiteY17" fmla="*/ 40388 h 67282"/>
                  <a:gd name="connsiteX18" fmla="*/ 887968 w 914400"/>
                  <a:gd name="connsiteY18" fmla="*/ 7652 h 67282"/>
                  <a:gd name="connsiteX19" fmla="*/ 901970 w 914400"/>
                  <a:gd name="connsiteY19" fmla="*/ 97 h 67282"/>
                  <a:gd name="connsiteX20" fmla="*/ 914400 w 914400"/>
                  <a:gd name="connsiteY20" fmla="*/ 11259 h 67282"/>
                  <a:gd name="connsiteX21" fmla="*/ 914400 w 914400"/>
                  <a:gd name="connsiteY21" fmla="*/ 15331 h 67282"/>
                  <a:gd name="connsiteX22" fmla="*/ 899720 w 914400"/>
                  <a:gd name="connsiteY22" fmla="*/ 33601 h 67282"/>
                  <a:gd name="connsiteX23" fmla="*/ 805529 w 914400"/>
                  <a:gd name="connsiteY23" fmla="*/ 67070 h 67282"/>
                  <a:gd name="connsiteX24" fmla="*/ 723376 w 914400"/>
                  <a:gd name="connsiteY24" fmla="*/ 32690 h 67282"/>
                  <a:gd name="connsiteX25" fmla="*/ 632329 w 914400"/>
                  <a:gd name="connsiteY25" fmla="*/ 67230 h 67282"/>
                  <a:gd name="connsiteX26" fmla="*/ 545872 w 914400"/>
                  <a:gd name="connsiteY26" fmla="*/ 32798 h 67282"/>
                  <a:gd name="connsiteX27" fmla="*/ 455432 w 914400"/>
                  <a:gd name="connsiteY27" fmla="*/ 67230 h 67282"/>
                  <a:gd name="connsiteX28" fmla="*/ 368510 w 914400"/>
                  <a:gd name="connsiteY28" fmla="*/ 32798 h 67282"/>
                  <a:gd name="connsiteX29" fmla="*/ 278571 w 914400"/>
                  <a:gd name="connsiteY29" fmla="*/ 67248 h 67282"/>
                  <a:gd name="connsiteX30" fmla="*/ 191006 w 914400"/>
                  <a:gd name="connsiteY30" fmla="*/ 32690 h 67282"/>
                  <a:gd name="connsiteX31" fmla="*/ 117890 w 914400"/>
                  <a:gd name="connsiteY31" fmla="*/ 66302 h 67282"/>
                  <a:gd name="connsiteX32" fmla="*/ 16645 w 914400"/>
                  <a:gd name="connsiteY32" fmla="*/ 35316 h 67282"/>
                  <a:gd name="connsiteX33" fmla="*/ 0 w 914400"/>
                  <a:gd name="connsiteY33" fmla="*/ 15813 h 67282"/>
                  <a:gd name="connsiteX34" fmla="*/ 0 w 914400"/>
                  <a:gd name="connsiteY34" fmla="*/ 11491 h 6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4400" h="67282">
                    <a:moveTo>
                      <a:pt x="0" y="11491"/>
                    </a:moveTo>
                    <a:cubicBezTo>
                      <a:pt x="1429" y="5616"/>
                      <a:pt x="6108" y="311"/>
                      <a:pt x="12484" y="97"/>
                    </a:cubicBezTo>
                    <a:cubicBezTo>
                      <a:pt x="18288" y="-671"/>
                      <a:pt x="22628" y="3758"/>
                      <a:pt x="26343" y="7527"/>
                    </a:cubicBezTo>
                    <a:cubicBezTo>
                      <a:pt x="46256" y="28208"/>
                      <a:pt x="74724" y="40870"/>
                      <a:pt x="103584" y="40370"/>
                    </a:cubicBezTo>
                    <a:cubicBezTo>
                      <a:pt x="131695" y="40066"/>
                      <a:pt x="159109" y="27386"/>
                      <a:pt x="178487" y="7152"/>
                    </a:cubicBezTo>
                    <a:cubicBezTo>
                      <a:pt x="181898" y="3705"/>
                      <a:pt x="185845" y="-260"/>
                      <a:pt x="191149" y="115"/>
                    </a:cubicBezTo>
                    <a:cubicBezTo>
                      <a:pt x="196382" y="-153"/>
                      <a:pt x="200221" y="3830"/>
                      <a:pt x="203615" y="7223"/>
                    </a:cubicBezTo>
                    <a:cubicBezTo>
                      <a:pt x="225028" y="29583"/>
                      <a:pt x="256389" y="42638"/>
                      <a:pt x="287447" y="40102"/>
                    </a:cubicBezTo>
                    <a:cubicBezTo>
                      <a:pt x="314539" y="38138"/>
                      <a:pt x="340132" y="24672"/>
                      <a:pt x="358420" y="4794"/>
                    </a:cubicBezTo>
                    <a:cubicBezTo>
                      <a:pt x="363528" y="-1546"/>
                      <a:pt x="373868" y="-1332"/>
                      <a:pt x="378851" y="5062"/>
                    </a:cubicBezTo>
                    <a:cubicBezTo>
                      <a:pt x="398782" y="26708"/>
                      <a:pt x="427571" y="40549"/>
                      <a:pt x="457200" y="40388"/>
                    </a:cubicBezTo>
                    <a:cubicBezTo>
                      <a:pt x="486811" y="40531"/>
                      <a:pt x="515582" y="26743"/>
                      <a:pt x="535496" y="5098"/>
                    </a:cubicBezTo>
                    <a:cubicBezTo>
                      <a:pt x="540460" y="-1314"/>
                      <a:pt x="550819" y="-1564"/>
                      <a:pt x="555945" y="4776"/>
                    </a:cubicBezTo>
                    <a:cubicBezTo>
                      <a:pt x="574268" y="24618"/>
                      <a:pt x="599825" y="38173"/>
                      <a:pt x="626953" y="40102"/>
                    </a:cubicBezTo>
                    <a:cubicBezTo>
                      <a:pt x="657546" y="42585"/>
                      <a:pt x="688658" y="30154"/>
                      <a:pt x="709874" y="8152"/>
                    </a:cubicBezTo>
                    <a:cubicBezTo>
                      <a:pt x="713571" y="4490"/>
                      <a:pt x="717518" y="-171"/>
                      <a:pt x="723269" y="97"/>
                    </a:cubicBezTo>
                    <a:cubicBezTo>
                      <a:pt x="728520" y="-260"/>
                      <a:pt x="732449" y="3669"/>
                      <a:pt x="735842" y="7098"/>
                    </a:cubicBezTo>
                    <a:cubicBezTo>
                      <a:pt x="755612" y="27761"/>
                      <a:pt x="783794" y="40602"/>
                      <a:pt x="812530" y="40388"/>
                    </a:cubicBezTo>
                    <a:cubicBezTo>
                      <a:pt x="840748" y="40388"/>
                      <a:pt x="868555" y="28029"/>
                      <a:pt x="887968" y="7652"/>
                    </a:cubicBezTo>
                    <a:cubicBezTo>
                      <a:pt x="891701" y="3830"/>
                      <a:pt x="896058" y="-724"/>
                      <a:pt x="901970" y="97"/>
                    </a:cubicBezTo>
                    <a:cubicBezTo>
                      <a:pt x="908256" y="311"/>
                      <a:pt x="912775" y="5562"/>
                      <a:pt x="914400" y="11259"/>
                    </a:cubicBezTo>
                    <a:lnTo>
                      <a:pt x="914400" y="15331"/>
                    </a:lnTo>
                    <a:cubicBezTo>
                      <a:pt x="912114" y="23154"/>
                      <a:pt x="905470" y="28315"/>
                      <a:pt x="899720" y="33601"/>
                    </a:cubicBezTo>
                    <a:cubicBezTo>
                      <a:pt x="874181" y="56318"/>
                      <a:pt x="839766" y="68981"/>
                      <a:pt x="805529" y="67070"/>
                    </a:cubicBezTo>
                    <a:cubicBezTo>
                      <a:pt x="775133" y="65820"/>
                      <a:pt x="746093" y="52604"/>
                      <a:pt x="723376" y="32690"/>
                    </a:cubicBezTo>
                    <a:cubicBezTo>
                      <a:pt x="698516" y="54693"/>
                      <a:pt x="665744" y="68123"/>
                      <a:pt x="632329" y="67230"/>
                    </a:cubicBezTo>
                    <a:cubicBezTo>
                      <a:pt x="600468" y="67016"/>
                      <a:pt x="569678" y="53604"/>
                      <a:pt x="545872" y="32798"/>
                    </a:cubicBezTo>
                    <a:cubicBezTo>
                      <a:pt x="521154" y="54640"/>
                      <a:pt x="488633" y="67998"/>
                      <a:pt x="455432" y="67230"/>
                    </a:cubicBezTo>
                    <a:cubicBezTo>
                      <a:pt x="423410" y="67123"/>
                      <a:pt x="392406" y="53765"/>
                      <a:pt x="368510" y="32798"/>
                    </a:cubicBezTo>
                    <a:cubicBezTo>
                      <a:pt x="343900" y="54497"/>
                      <a:pt x="311593" y="67873"/>
                      <a:pt x="278571" y="67248"/>
                    </a:cubicBezTo>
                    <a:cubicBezTo>
                      <a:pt x="246299" y="67266"/>
                      <a:pt x="215045" y="53854"/>
                      <a:pt x="191006" y="32690"/>
                    </a:cubicBezTo>
                    <a:cubicBezTo>
                      <a:pt x="170539" y="50603"/>
                      <a:pt x="145072" y="63194"/>
                      <a:pt x="117890" y="66302"/>
                    </a:cubicBezTo>
                    <a:cubicBezTo>
                      <a:pt x="81725" y="70927"/>
                      <a:pt x="44238" y="58962"/>
                      <a:pt x="16645" y="35316"/>
                    </a:cubicBezTo>
                    <a:cubicBezTo>
                      <a:pt x="10323" y="29601"/>
                      <a:pt x="3036" y="24100"/>
                      <a:pt x="0" y="15813"/>
                    </a:cubicBezTo>
                    <a:lnTo>
                      <a:pt x="0" y="11491"/>
                    </a:ln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2" name="任意形状 240">
                <a:extLst>
                  <a:ext uri="{FF2B5EF4-FFF2-40B4-BE49-F238E27FC236}">
                    <a16:creationId xmlns:a16="http://schemas.microsoft.com/office/drawing/2014/main" id="{E576A58D-4BAD-4BE3-81AE-964D36CC3EBB}"/>
                  </a:ext>
                </a:extLst>
              </p:cNvPr>
              <p:cNvSpPr/>
              <p:nvPr/>
            </p:nvSpPr>
            <p:spPr>
              <a:xfrm>
                <a:off x="6756605" y="4560147"/>
                <a:ext cx="47231" cy="47250"/>
              </a:xfrm>
              <a:custGeom>
                <a:avLst/>
                <a:gdLst>
                  <a:gd name="connsiteX0" fmla="*/ 34520 w 90643"/>
                  <a:gd name="connsiteY0" fmla="*/ 1289 h 90679"/>
                  <a:gd name="connsiteX1" fmla="*/ 76650 w 90643"/>
                  <a:gd name="connsiteY1" fmla="*/ 12577 h 90679"/>
                  <a:gd name="connsiteX2" fmla="*/ 89384 w 90643"/>
                  <a:gd name="connsiteY2" fmla="*/ 55850 h 90679"/>
                  <a:gd name="connsiteX3" fmla="*/ 41038 w 90643"/>
                  <a:gd name="connsiteY3" fmla="*/ 90408 h 90679"/>
                  <a:gd name="connsiteX4" fmla="*/ 51 w 90643"/>
                  <a:gd name="connsiteY4" fmla="*/ 46617 h 90679"/>
                  <a:gd name="connsiteX5" fmla="*/ 34520 w 90643"/>
                  <a:gd name="connsiteY5" fmla="*/ 1289 h 90679"/>
                  <a:gd name="connsiteX6" fmla="*/ 39681 w 90643"/>
                  <a:gd name="connsiteY6" fmla="*/ 27721 h 90679"/>
                  <a:gd name="connsiteX7" fmla="*/ 32484 w 90643"/>
                  <a:gd name="connsiteY7" fmla="*/ 58529 h 90679"/>
                  <a:gd name="connsiteX8" fmla="*/ 62970 w 90643"/>
                  <a:gd name="connsiteY8" fmla="*/ 50671 h 90679"/>
                  <a:gd name="connsiteX9" fmla="*/ 39681 w 90643"/>
                  <a:gd name="connsiteY9" fmla="*/ 27721 h 9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643" h="90679">
                    <a:moveTo>
                      <a:pt x="34520" y="1289"/>
                    </a:moveTo>
                    <a:cubicBezTo>
                      <a:pt x="49272" y="-2372"/>
                      <a:pt x="65774" y="1879"/>
                      <a:pt x="76650" y="12577"/>
                    </a:cubicBezTo>
                    <a:cubicBezTo>
                      <a:pt x="88151" y="23417"/>
                      <a:pt x="93206" y="40509"/>
                      <a:pt x="89384" y="55850"/>
                    </a:cubicBezTo>
                    <a:cubicBezTo>
                      <a:pt x="84669" y="77227"/>
                      <a:pt x="62845" y="92962"/>
                      <a:pt x="41038" y="90408"/>
                    </a:cubicBezTo>
                    <a:cubicBezTo>
                      <a:pt x="18946" y="88765"/>
                      <a:pt x="212" y="68780"/>
                      <a:pt x="51" y="46617"/>
                    </a:cubicBezTo>
                    <a:cubicBezTo>
                      <a:pt x="-1003" y="25810"/>
                      <a:pt x="14339" y="6004"/>
                      <a:pt x="34520" y="1289"/>
                    </a:cubicBezTo>
                    <a:moveTo>
                      <a:pt x="39681" y="27721"/>
                    </a:moveTo>
                    <a:cubicBezTo>
                      <a:pt x="26787" y="31275"/>
                      <a:pt x="22465" y="49635"/>
                      <a:pt x="32484" y="58529"/>
                    </a:cubicBezTo>
                    <a:cubicBezTo>
                      <a:pt x="41592" y="68191"/>
                      <a:pt x="59666" y="63511"/>
                      <a:pt x="62970" y="50671"/>
                    </a:cubicBezTo>
                    <a:cubicBezTo>
                      <a:pt x="67792" y="37187"/>
                      <a:pt x="53111" y="22685"/>
                      <a:pt x="39681" y="27721"/>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3" name="任意形状 241">
                <a:extLst>
                  <a:ext uri="{FF2B5EF4-FFF2-40B4-BE49-F238E27FC236}">
                    <a16:creationId xmlns:a16="http://schemas.microsoft.com/office/drawing/2014/main" id="{FD8AB067-3BCD-4F0D-976A-5E88F01FDDDF}"/>
                  </a:ext>
                </a:extLst>
              </p:cNvPr>
              <p:cNvSpPr/>
              <p:nvPr/>
            </p:nvSpPr>
            <p:spPr>
              <a:xfrm>
                <a:off x="7052342" y="4565219"/>
                <a:ext cx="75313" cy="75337"/>
              </a:xfrm>
              <a:custGeom>
                <a:avLst/>
                <a:gdLst>
                  <a:gd name="connsiteX0" fmla="*/ 68821 w 144536"/>
                  <a:gd name="connsiteY0" fmla="*/ 2165 h 144582"/>
                  <a:gd name="connsiteX1" fmla="*/ 104772 w 144536"/>
                  <a:gd name="connsiteY1" fmla="*/ 8898 h 144582"/>
                  <a:gd name="connsiteX2" fmla="*/ 125596 w 144536"/>
                  <a:gd name="connsiteY2" fmla="*/ 29490 h 144582"/>
                  <a:gd name="connsiteX3" fmla="*/ 142027 w 144536"/>
                  <a:gd name="connsiteY3" fmla="*/ 50135 h 144582"/>
                  <a:gd name="connsiteX4" fmla="*/ 134276 w 144536"/>
                  <a:gd name="connsiteY4" fmla="*/ 88479 h 144582"/>
                  <a:gd name="connsiteX5" fmla="*/ 87645 w 144536"/>
                  <a:gd name="connsiteY5" fmla="*/ 135074 h 144582"/>
                  <a:gd name="connsiteX6" fmla="*/ 39318 w 144536"/>
                  <a:gd name="connsiteY6" fmla="*/ 135378 h 144582"/>
                  <a:gd name="connsiteX7" fmla="*/ 8867 w 144536"/>
                  <a:gd name="connsiteY7" fmla="*/ 104874 h 144582"/>
                  <a:gd name="connsiteX8" fmla="*/ 11296 w 144536"/>
                  <a:gd name="connsiteY8" fmla="*/ 55029 h 144582"/>
                  <a:gd name="connsiteX9" fmla="*/ 54105 w 144536"/>
                  <a:gd name="connsiteY9" fmla="*/ 12220 h 144582"/>
                  <a:gd name="connsiteX10" fmla="*/ 68821 w 144536"/>
                  <a:gd name="connsiteY10" fmla="*/ 2165 h 144582"/>
                  <a:gd name="connsiteX11" fmla="*/ 76001 w 144536"/>
                  <a:gd name="connsiteY11" fmla="*/ 28632 h 144582"/>
                  <a:gd name="connsiteX12" fmla="*/ 32870 w 144536"/>
                  <a:gd name="connsiteY12" fmla="*/ 71316 h 144582"/>
                  <a:gd name="connsiteX13" fmla="*/ 26727 w 144536"/>
                  <a:gd name="connsiteY13" fmla="*/ 81425 h 144582"/>
                  <a:gd name="connsiteX14" fmla="*/ 33013 w 144536"/>
                  <a:gd name="connsiteY14" fmla="*/ 91355 h 144582"/>
                  <a:gd name="connsiteX15" fmla="*/ 57338 w 144536"/>
                  <a:gd name="connsiteY15" fmla="*/ 115393 h 144582"/>
                  <a:gd name="connsiteX16" fmla="*/ 70518 w 144536"/>
                  <a:gd name="connsiteY16" fmla="*/ 114304 h 144582"/>
                  <a:gd name="connsiteX17" fmla="*/ 114273 w 144536"/>
                  <a:gd name="connsiteY17" fmla="*/ 70548 h 144582"/>
                  <a:gd name="connsiteX18" fmla="*/ 115416 w 144536"/>
                  <a:gd name="connsiteY18" fmla="*/ 57511 h 144582"/>
                  <a:gd name="connsiteX19" fmla="*/ 88752 w 144536"/>
                  <a:gd name="connsiteY19" fmla="*/ 30615 h 144582"/>
                  <a:gd name="connsiteX20" fmla="*/ 76001 w 144536"/>
                  <a:gd name="connsiteY20" fmla="*/ 28632 h 14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4536" h="144582">
                    <a:moveTo>
                      <a:pt x="68821" y="2165"/>
                    </a:moveTo>
                    <a:cubicBezTo>
                      <a:pt x="80841" y="-2300"/>
                      <a:pt x="95217" y="236"/>
                      <a:pt x="104772" y="8898"/>
                    </a:cubicBezTo>
                    <a:cubicBezTo>
                      <a:pt x="111969" y="15488"/>
                      <a:pt x="118595" y="22685"/>
                      <a:pt x="125596" y="29490"/>
                    </a:cubicBezTo>
                    <a:cubicBezTo>
                      <a:pt x="131758" y="35740"/>
                      <a:pt x="138884" y="41652"/>
                      <a:pt x="142027" y="50135"/>
                    </a:cubicBezTo>
                    <a:cubicBezTo>
                      <a:pt x="147277" y="62994"/>
                      <a:pt x="144098" y="78674"/>
                      <a:pt x="134276" y="88479"/>
                    </a:cubicBezTo>
                    <a:cubicBezTo>
                      <a:pt x="118774" y="104053"/>
                      <a:pt x="103308" y="119662"/>
                      <a:pt x="87645" y="135074"/>
                    </a:cubicBezTo>
                    <a:cubicBezTo>
                      <a:pt x="74786" y="147629"/>
                      <a:pt x="52319" y="147772"/>
                      <a:pt x="39318" y="135378"/>
                    </a:cubicBezTo>
                    <a:cubicBezTo>
                      <a:pt x="29066" y="125323"/>
                      <a:pt x="18833" y="115215"/>
                      <a:pt x="8867" y="104874"/>
                    </a:cubicBezTo>
                    <a:cubicBezTo>
                      <a:pt x="-3956" y="91122"/>
                      <a:pt x="-2634" y="67548"/>
                      <a:pt x="11296" y="55029"/>
                    </a:cubicBezTo>
                    <a:cubicBezTo>
                      <a:pt x="25566" y="40759"/>
                      <a:pt x="39871" y="26543"/>
                      <a:pt x="54105" y="12220"/>
                    </a:cubicBezTo>
                    <a:cubicBezTo>
                      <a:pt x="58284" y="7969"/>
                      <a:pt x="63106" y="4147"/>
                      <a:pt x="68821" y="2165"/>
                    </a:cubicBezTo>
                    <a:moveTo>
                      <a:pt x="76001" y="28632"/>
                    </a:moveTo>
                    <a:cubicBezTo>
                      <a:pt x="61249" y="42456"/>
                      <a:pt x="47408" y="57261"/>
                      <a:pt x="32870" y="71316"/>
                    </a:cubicBezTo>
                    <a:cubicBezTo>
                      <a:pt x="30191" y="74192"/>
                      <a:pt x="26530" y="77085"/>
                      <a:pt x="26727" y="81425"/>
                    </a:cubicBezTo>
                    <a:cubicBezTo>
                      <a:pt x="26744" y="85693"/>
                      <a:pt x="30352" y="88515"/>
                      <a:pt x="33013" y="91355"/>
                    </a:cubicBezTo>
                    <a:cubicBezTo>
                      <a:pt x="41264" y="99231"/>
                      <a:pt x="49015" y="107607"/>
                      <a:pt x="57338" y="115393"/>
                    </a:cubicBezTo>
                    <a:cubicBezTo>
                      <a:pt x="61017" y="119215"/>
                      <a:pt x="67285" y="118126"/>
                      <a:pt x="70518" y="114304"/>
                    </a:cubicBezTo>
                    <a:cubicBezTo>
                      <a:pt x="85127" y="99749"/>
                      <a:pt x="99736" y="85175"/>
                      <a:pt x="114273" y="70548"/>
                    </a:cubicBezTo>
                    <a:cubicBezTo>
                      <a:pt x="118042" y="67352"/>
                      <a:pt x="119095" y="61190"/>
                      <a:pt x="115416" y="57511"/>
                    </a:cubicBezTo>
                    <a:cubicBezTo>
                      <a:pt x="106772" y="48314"/>
                      <a:pt x="97593" y="39616"/>
                      <a:pt x="88752" y="30615"/>
                    </a:cubicBezTo>
                    <a:cubicBezTo>
                      <a:pt x="85663" y="27025"/>
                      <a:pt x="79912" y="25221"/>
                      <a:pt x="76001" y="2863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6" name="任意形状 244">
                <a:extLst>
                  <a:ext uri="{FF2B5EF4-FFF2-40B4-BE49-F238E27FC236}">
                    <a16:creationId xmlns:a16="http://schemas.microsoft.com/office/drawing/2014/main" id="{7E7A48EE-5F8F-43A1-B34A-8D75632379C7}"/>
                  </a:ext>
                </a:extLst>
              </p:cNvPr>
              <p:cNvSpPr/>
              <p:nvPr/>
            </p:nvSpPr>
            <p:spPr>
              <a:xfrm>
                <a:off x="6730292" y="4674017"/>
                <a:ext cx="47189" cy="47239"/>
              </a:xfrm>
              <a:custGeom>
                <a:avLst/>
                <a:gdLst>
                  <a:gd name="connsiteX0" fmla="*/ 38710 w 90563"/>
                  <a:gd name="connsiteY0" fmla="*/ 500 h 90658"/>
                  <a:gd name="connsiteX1" fmla="*/ 81537 w 90563"/>
                  <a:gd name="connsiteY1" fmla="*/ 18180 h 90658"/>
                  <a:gd name="connsiteX2" fmla="*/ 83376 w 90563"/>
                  <a:gd name="connsiteY2" fmla="*/ 69865 h 90658"/>
                  <a:gd name="connsiteX3" fmla="*/ 48604 w 90563"/>
                  <a:gd name="connsiteY3" fmla="*/ 90511 h 90658"/>
                  <a:gd name="connsiteX4" fmla="*/ 7849 w 90563"/>
                  <a:gd name="connsiteY4" fmla="*/ 70812 h 90658"/>
                  <a:gd name="connsiteX5" fmla="*/ 3527 w 90563"/>
                  <a:gd name="connsiteY5" fmla="*/ 27789 h 90658"/>
                  <a:gd name="connsiteX6" fmla="*/ 38710 w 90563"/>
                  <a:gd name="connsiteY6" fmla="*/ 500 h 90658"/>
                  <a:gd name="connsiteX7" fmla="*/ 38335 w 90563"/>
                  <a:gd name="connsiteY7" fmla="*/ 28271 h 90658"/>
                  <a:gd name="connsiteX8" fmla="*/ 27102 w 90563"/>
                  <a:gd name="connsiteY8" fmla="*/ 42308 h 90658"/>
                  <a:gd name="connsiteX9" fmla="*/ 44961 w 90563"/>
                  <a:gd name="connsiteY9" fmla="*/ 63775 h 90658"/>
                  <a:gd name="connsiteX10" fmla="*/ 63499 w 90563"/>
                  <a:gd name="connsiteY10" fmla="*/ 42380 h 90658"/>
                  <a:gd name="connsiteX11" fmla="*/ 38335 w 90563"/>
                  <a:gd name="connsiteY11" fmla="*/ 28271 h 90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563" h="90658">
                    <a:moveTo>
                      <a:pt x="38710" y="500"/>
                    </a:moveTo>
                    <a:cubicBezTo>
                      <a:pt x="54819" y="-2001"/>
                      <a:pt x="71911" y="5036"/>
                      <a:pt x="81537" y="18180"/>
                    </a:cubicBezTo>
                    <a:cubicBezTo>
                      <a:pt x="92842" y="32807"/>
                      <a:pt x="93610" y="54471"/>
                      <a:pt x="83376" y="69865"/>
                    </a:cubicBezTo>
                    <a:cubicBezTo>
                      <a:pt x="75840" y="81671"/>
                      <a:pt x="62606" y="89618"/>
                      <a:pt x="48604" y="90511"/>
                    </a:cubicBezTo>
                    <a:cubicBezTo>
                      <a:pt x="32781" y="91850"/>
                      <a:pt x="16689" y="83957"/>
                      <a:pt x="7849" y="70812"/>
                    </a:cubicBezTo>
                    <a:cubicBezTo>
                      <a:pt x="-759" y="58435"/>
                      <a:pt x="-2420" y="41630"/>
                      <a:pt x="3527" y="27789"/>
                    </a:cubicBezTo>
                    <a:cubicBezTo>
                      <a:pt x="9474" y="13412"/>
                      <a:pt x="23280" y="2625"/>
                      <a:pt x="38710" y="500"/>
                    </a:cubicBezTo>
                    <a:moveTo>
                      <a:pt x="38335" y="28271"/>
                    </a:moveTo>
                    <a:cubicBezTo>
                      <a:pt x="32495" y="30593"/>
                      <a:pt x="28066" y="36093"/>
                      <a:pt x="27102" y="42308"/>
                    </a:cubicBezTo>
                    <a:cubicBezTo>
                      <a:pt x="24958" y="52971"/>
                      <a:pt x="34102" y="63936"/>
                      <a:pt x="44961" y="63775"/>
                    </a:cubicBezTo>
                    <a:cubicBezTo>
                      <a:pt x="56034" y="64365"/>
                      <a:pt x="65660" y="53256"/>
                      <a:pt x="63499" y="42380"/>
                    </a:cubicBezTo>
                    <a:cubicBezTo>
                      <a:pt x="62052" y="31057"/>
                      <a:pt x="48765" y="23574"/>
                      <a:pt x="38335" y="28271"/>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7" name="任意形状 245">
                <a:extLst>
                  <a:ext uri="{FF2B5EF4-FFF2-40B4-BE49-F238E27FC236}">
                    <a16:creationId xmlns:a16="http://schemas.microsoft.com/office/drawing/2014/main" id="{35AF647D-E1D3-44EF-83E2-171A523A5FA0}"/>
                  </a:ext>
                </a:extLst>
              </p:cNvPr>
              <p:cNvSpPr/>
              <p:nvPr/>
            </p:nvSpPr>
            <p:spPr>
              <a:xfrm>
                <a:off x="7092634" y="4685244"/>
                <a:ext cx="47274" cy="47265"/>
              </a:xfrm>
              <a:custGeom>
                <a:avLst/>
                <a:gdLst>
                  <a:gd name="connsiteX0" fmla="*/ 32482 w 90726"/>
                  <a:gd name="connsiteY0" fmla="*/ 1954 h 90707"/>
                  <a:gd name="connsiteX1" fmla="*/ 88507 w 90726"/>
                  <a:gd name="connsiteY1" fmla="*/ 31708 h 90707"/>
                  <a:gd name="connsiteX2" fmla="*/ 60110 w 90726"/>
                  <a:gd name="connsiteY2" fmla="*/ 88233 h 90707"/>
                  <a:gd name="connsiteX3" fmla="*/ 16712 w 90726"/>
                  <a:gd name="connsiteY3" fmla="*/ 80500 h 90707"/>
                  <a:gd name="connsiteX4" fmla="*/ 317 w 90726"/>
                  <a:gd name="connsiteY4" fmla="*/ 40263 h 90707"/>
                  <a:gd name="connsiteX5" fmla="*/ 32482 w 90726"/>
                  <a:gd name="connsiteY5" fmla="*/ 1954 h 90707"/>
                  <a:gd name="connsiteX6" fmla="*/ 37715 w 90726"/>
                  <a:gd name="connsiteY6" fmla="*/ 28618 h 90707"/>
                  <a:gd name="connsiteX7" fmla="*/ 33768 w 90726"/>
                  <a:gd name="connsiteY7" fmla="*/ 59783 h 90707"/>
                  <a:gd name="connsiteX8" fmla="*/ 63646 w 90726"/>
                  <a:gd name="connsiteY8" fmla="*/ 47567 h 90707"/>
                  <a:gd name="connsiteX9" fmla="*/ 37715 w 90726"/>
                  <a:gd name="connsiteY9" fmla="*/ 28618 h 9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726" h="90707">
                    <a:moveTo>
                      <a:pt x="32482" y="1954"/>
                    </a:moveTo>
                    <a:cubicBezTo>
                      <a:pt x="55235" y="-5404"/>
                      <a:pt x="81827" y="8777"/>
                      <a:pt x="88507" y="31708"/>
                    </a:cubicBezTo>
                    <a:cubicBezTo>
                      <a:pt x="96311" y="54229"/>
                      <a:pt x="82756" y="81000"/>
                      <a:pt x="60110" y="88233"/>
                    </a:cubicBezTo>
                    <a:cubicBezTo>
                      <a:pt x="45573" y="93377"/>
                      <a:pt x="28553" y="90358"/>
                      <a:pt x="16712" y="80500"/>
                    </a:cubicBezTo>
                    <a:cubicBezTo>
                      <a:pt x="4871" y="71017"/>
                      <a:pt x="-1540" y="55318"/>
                      <a:pt x="317" y="40263"/>
                    </a:cubicBezTo>
                    <a:cubicBezTo>
                      <a:pt x="2103" y="22564"/>
                      <a:pt x="15426" y="6848"/>
                      <a:pt x="32482" y="1954"/>
                    </a:cubicBezTo>
                    <a:moveTo>
                      <a:pt x="37715" y="28618"/>
                    </a:moveTo>
                    <a:cubicBezTo>
                      <a:pt x="25445" y="33530"/>
                      <a:pt x="23123" y="51961"/>
                      <a:pt x="33768" y="59783"/>
                    </a:cubicBezTo>
                    <a:cubicBezTo>
                      <a:pt x="44198" y="69034"/>
                      <a:pt x="62682" y="61480"/>
                      <a:pt x="63646" y="47567"/>
                    </a:cubicBezTo>
                    <a:cubicBezTo>
                      <a:pt x="65915" y="33976"/>
                      <a:pt x="50038" y="22296"/>
                      <a:pt x="37715" y="28618"/>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8" name="任意形状 246">
                <a:extLst>
                  <a:ext uri="{FF2B5EF4-FFF2-40B4-BE49-F238E27FC236}">
                    <a16:creationId xmlns:a16="http://schemas.microsoft.com/office/drawing/2014/main" id="{1EC17BA7-91B5-40C8-A2C7-1818F384D200}"/>
                  </a:ext>
                </a:extLst>
              </p:cNvPr>
              <p:cNvSpPr/>
              <p:nvPr/>
            </p:nvSpPr>
            <p:spPr>
              <a:xfrm>
                <a:off x="6712968" y="4752645"/>
                <a:ext cx="167740" cy="167699"/>
              </a:xfrm>
              <a:custGeom>
                <a:avLst/>
                <a:gdLst>
                  <a:gd name="connsiteX0" fmla="*/ 32612 w 321917"/>
                  <a:gd name="connsiteY0" fmla="*/ 4782 h 321837"/>
                  <a:gd name="connsiteX1" fmla="*/ 69831 w 321917"/>
                  <a:gd name="connsiteY1" fmla="*/ 8819 h 321837"/>
                  <a:gd name="connsiteX2" fmla="*/ 130232 w 321917"/>
                  <a:gd name="connsiteY2" fmla="*/ 69112 h 321837"/>
                  <a:gd name="connsiteX3" fmla="*/ 209259 w 321917"/>
                  <a:gd name="connsiteY3" fmla="*/ 101491 h 321837"/>
                  <a:gd name="connsiteX4" fmla="*/ 303039 w 321917"/>
                  <a:gd name="connsiteY4" fmla="*/ 195235 h 321837"/>
                  <a:gd name="connsiteX5" fmla="*/ 317844 w 321917"/>
                  <a:gd name="connsiteY5" fmla="*/ 212719 h 321837"/>
                  <a:gd name="connsiteX6" fmla="*/ 317094 w 321917"/>
                  <a:gd name="connsiteY6" fmla="*/ 248206 h 321837"/>
                  <a:gd name="connsiteX7" fmla="*/ 303860 w 321917"/>
                  <a:gd name="connsiteY7" fmla="*/ 263458 h 321837"/>
                  <a:gd name="connsiteX8" fmla="*/ 263641 w 321917"/>
                  <a:gd name="connsiteY8" fmla="*/ 303695 h 321837"/>
                  <a:gd name="connsiteX9" fmla="*/ 245978 w 321917"/>
                  <a:gd name="connsiteY9" fmla="*/ 318214 h 321837"/>
                  <a:gd name="connsiteX10" fmla="*/ 204259 w 321917"/>
                  <a:gd name="connsiteY10" fmla="*/ 311732 h 321837"/>
                  <a:gd name="connsiteX11" fmla="*/ 178363 w 321917"/>
                  <a:gd name="connsiteY11" fmla="*/ 285943 h 321837"/>
                  <a:gd name="connsiteX12" fmla="*/ 167326 w 321917"/>
                  <a:gd name="connsiteY12" fmla="*/ 273834 h 321837"/>
                  <a:gd name="connsiteX13" fmla="*/ 174112 w 321917"/>
                  <a:gd name="connsiteY13" fmla="*/ 255635 h 321837"/>
                  <a:gd name="connsiteX14" fmla="*/ 189293 w 321917"/>
                  <a:gd name="connsiteY14" fmla="*/ 258975 h 321837"/>
                  <a:gd name="connsiteX15" fmla="*/ 221493 w 321917"/>
                  <a:gd name="connsiteY15" fmla="*/ 291086 h 321837"/>
                  <a:gd name="connsiteX16" fmla="*/ 234298 w 321917"/>
                  <a:gd name="connsiteY16" fmla="*/ 294033 h 321837"/>
                  <a:gd name="connsiteX17" fmla="*/ 244710 w 321917"/>
                  <a:gd name="connsiteY17" fmla="*/ 284675 h 321837"/>
                  <a:gd name="connsiteX18" fmla="*/ 285787 w 321917"/>
                  <a:gd name="connsiteY18" fmla="*/ 243616 h 321837"/>
                  <a:gd name="connsiteX19" fmla="*/ 295056 w 321917"/>
                  <a:gd name="connsiteY19" fmla="*/ 230864 h 321837"/>
                  <a:gd name="connsiteX20" fmla="*/ 290323 w 321917"/>
                  <a:gd name="connsiteY20" fmla="*/ 220488 h 321837"/>
                  <a:gd name="connsiteX21" fmla="*/ 200133 w 321917"/>
                  <a:gd name="connsiteY21" fmla="*/ 130298 h 321837"/>
                  <a:gd name="connsiteX22" fmla="*/ 177452 w 321917"/>
                  <a:gd name="connsiteY22" fmla="*/ 110028 h 321837"/>
                  <a:gd name="connsiteX23" fmla="*/ 129928 w 321917"/>
                  <a:gd name="connsiteY23" fmla="*/ 96133 h 321837"/>
                  <a:gd name="connsiteX24" fmla="*/ 115230 w 321917"/>
                  <a:gd name="connsiteY24" fmla="*/ 92061 h 321837"/>
                  <a:gd name="connsiteX25" fmla="*/ 52650 w 321917"/>
                  <a:gd name="connsiteY25" fmla="*/ 29536 h 321837"/>
                  <a:gd name="connsiteX26" fmla="*/ 46864 w 321917"/>
                  <a:gd name="connsiteY26" fmla="*/ 27785 h 321837"/>
                  <a:gd name="connsiteX27" fmla="*/ 26165 w 321917"/>
                  <a:gd name="connsiteY27" fmla="*/ 48627 h 321837"/>
                  <a:gd name="connsiteX28" fmla="*/ 92102 w 321917"/>
                  <a:gd name="connsiteY28" fmla="*/ 115118 h 321837"/>
                  <a:gd name="connsiteX29" fmla="*/ 96209 w 321917"/>
                  <a:gd name="connsiteY29" fmla="*/ 130870 h 321837"/>
                  <a:gd name="connsiteX30" fmla="*/ 119712 w 321917"/>
                  <a:gd name="connsiteY30" fmla="*/ 189252 h 321837"/>
                  <a:gd name="connsiteX31" fmla="*/ 149252 w 321917"/>
                  <a:gd name="connsiteY31" fmla="*/ 218845 h 321837"/>
                  <a:gd name="connsiteX32" fmla="*/ 154735 w 321917"/>
                  <a:gd name="connsiteY32" fmla="*/ 230686 h 321837"/>
                  <a:gd name="connsiteX33" fmla="*/ 140572 w 321917"/>
                  <a:gd name="connsiteY33" fmla="*/ 243366 h 321837"/>
                  <a:gd name="connsiteX34" fmla="*/ 128285 w 321917"/>
                  <a:gd name="connsiteY34" fmla="*/ 235972 h 321837"/>
                  <a:gd name="connsiteX35" fmla="*/ 99942 w 321917"/>
                  <a:gd name="connsiteY35" fmla="*/ 207468 h 321837"/>
                  <a:gd name="connsiteX36" fmla="*/ 69420 w 321917"/>
                  <a:gd name="connsiteY36" fmla="*/ 136085 h 321837"/>
                  <a:gd name="connsiteX37" fmla="*/ 66992 w 321917"/>
                  <a:gd name="connsiteY37" fmla="*/ 127798 h 321837"/>
                  <a:gd name="connsiteX38" fmla="*/ 13288 w 321917"/>
                  <a:gd name="connsiteY38" fmla="*/ 74220 h 321837"/>
                  <a:gd name="connsiteX39" fmla="*/ 287 w 321917"/>
                  <a:gd name="connsiteY39" fmla="*/ 52378 h 321837"/>
                  <a:gd name="connsiteX40" fmla="*/ 10735 w 321917"/>
                  <a:gd name="connsiteY40" fmla="*/ 25714 h 321837"/>
                  <a:gd name="connsiteX41" fmla="*/ 32612 w 321917"/>
                  <a:gd name="connsiteY41" fmla="*/ 4782 h 32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21917" h="321837">
                    <a:moveTo>
                      <a:pt x="32612" y="4782"/>
                    </a:moveTo>
                    <a:cubicBezTo>
                      <a:pt x="43917" y="-2951"/>
                      <a:pt x="60401" y="-1093"/>
                      <a:pt x="69831" y="8819"/>
                    </a:cubicBezTo>
                    <a:cubicBezTo>
                      <a:pt x="90012" y="28857"/>
                      <a:pt x="109997" y="49109"/>
                      <a:pt x="130232" y="69112"/>
                    </a:cubicBezTo>
                    <a:cubicBezTo>
                      <a:pt x="159485" y="68844"/>
                      <a:pt x="188596" y="80792"/>
                      <a:pt x="209259" y="101491"/>
                    </a:cubicBezTo>
                    <a:cubicBezTo>
                      <a:pt x="240549" y="132709"/>
                      <a:pt x="271749" y="163999"/>
                      <a:pt x="303039" y="195235"/>
                    </a:cubicBezTo>
                    <a:cubicBezTo>
                      <a:pt x="308379" y="200664"/>
                      <a:pt x="314362" y="205790"/>
                      <a:pt x="317844" y="212719"/>
                    </a:cubicBezTo>
                    <a:cubicBezTo>
                      <a:pt x="323524" y="223685"/>
                      <a:pt x="323256" y="237490"/>
                      <a:pt x="317094" y="248206"/>
                    </a:cubicBezTo>
                    <a:cubicBezTo>
                      <a:pt x="313755" y="254135"/>
                      <a:pt x="308593" y="258689"/>
                      <a:pt x="303860" y="263458"/>
                    </a:cubicBezTo>
                    <a:cubicBezTo>
                      <a:pt x="290448" y="276852"/>
                      <a:pt x="277036" y="290265"/>
                      <a:pt x="263641" y="303695"/>
                    </a:cubicBezTo>
                    <a:cubicBezTo>
                      <a:pt x="258248" y="309053"/>
                      <a:pt x="253051" y="314982"/>
                      <a:pt x="245978" y="318214"/>
                    </a:cubicBezTo>
                    <a:cubicBezTo>
                      <a:pt x="232477" y="324822"/>
                      <a:pt x="215081" y="322233"/>
                      <a:pt x="204259" y="311732"/>
                    </a:cubicBezTo>
                    <a:cubicBezTo>
                      <a:pt x="195508" y="303266"/>
                      <a:pt x="187024" y="294515"/>
                      <a:pt x="178363" y="285943"/>
                    </a:cubicBezTo>
                    <a:cubicBezTo>
                      <a:pt x="174576" y="282014"/>
                      <a:pt x="170201" y="278531"/>
                      <a:pt x="167326" y="273834"/>
                    </a:cubicBezTo>
                    <a:cubicBezTo>
                      <a:pt x="163772" y="267280"/>
                      <a:pt x="167218" y="258332"/>
                      <a:pt x="174112" y="255635"/>
                    </a:cubicBezTo>
                    <a:cubicBezTo>
                      <a:pt x="179273" y="253296"/>
                      <a:pt x="185471" y="254939"/>
                      <a:pt x="189293" y="258975"/>
                    </a:cubicBezTo>
                    <a:cubicBezTo>
                      <a:pt x="200133" y="269583"/>
                      <a:pt x="210688" y="280460"/>
                      <a:pt x="221493" y="291086"/>
                    </a:cubicBezTo>
                    <a:cubicBezTo>
                      <a:pt x="224636" y="294604"/>
                      <a:pt x="229923" y="296230"/>
                      <a:pt x="234298" y="294033"/>
                    </a:cubicBezTo>
                    <a:cubicBezTo>
                      <a:pt x="238334" y="291640"/>
                      <a:pt x="241370" y="287925"/>
                      <a:pt x="244710" y="284675"/>
                    </a:cubicBezTo>
                    <a:cubicBezTo>
                      <a:pt x="258373" y="270959"/>
                      <a:pt x="272053" y="257260"/>
                      <a:pt x="285787" y="243616"/>
                    </a:cubicBezTo>
                    <a:cubicBezTo>
                      <a:pt x="289305" y="239776"/>
                      <a:pt x="294341" y="236419"/>
                      <a:pt x="295056" y="230864"/>
                    </a:cubicBezTo>
                    <a:cubicBezTo>
                      <a:pt x="295699" y="226721"/>
                      <a:pt x="293073" y="223220"/>
                      <a:pt x="290323" y="220488"/>
                    </a:cubicBezTo>
                    <a:cubicBezTo>
                      <a:pt x="260230" y="190466"/>
                      <a:pt x="230208" y="160355"/>
                      <a:pt x="200133" y="130298"/>
                    </a:cubicBezTo>
                    <a:cubicBezTo>
                      <a:pt x="192936" y="123154"/>
                      <a:pt x="185971" y="115636"/>
                      <a:pt x="177452" y="110028"/>
                    </a:cubicBezTo>
                    <a:cubicBezTo>
                      <a:pt x="163504" y="100723"/>
                      <a:pt x="146698" y="95758"/>
                      <a:pt x="129928" y="96133"/>
                    </a:cubicBezTo>
                    <a:cubicBezTo>
                      <a:pt x="124767" y="96240"/>
                      <a:pt x="118980" y="96222"/>
                      <a:pt x="115230" y="92061"/>
                    </a:cubicBezTo>
                    <a:cubicBezTo>
                      <a:pt x="94263" y="71326"/>
                      <a:pt x="73510" y="50377"/>
                      <a:pt x="52650" y="29536"/>
                    </a:cubicBezTo>
                    <a:cubicBezTo>
                      <a:pt x="51132" y="28232"/>
                      <a:pt x="48793" y="25303"/>
                      <a:pt x="46864" y="27785"/>
                    </a:cubicBezTo>
                    <a:cubicBezTo>
                      <a:pt x="39649" y="34411"/>
                      <a:pt x="32880" y="41501"/>
                      <a:pt x="26165" y="48627"/>
                    </a:cubicBezTo>
                    <a:cubicBezTo>
                      <a:pt x="47668" y="71255"/>
                      <a:pt x="70313" y="92776"/>
                      <a:pt x="92102" y="115118"/>
                    </a:cubicBezTo>
                    <a:cubicBezTo>
                      <a:pt x="96602" y="119118"/>
                      <a:pt x="96227" y="125387"/>
                      <a:pt x="96209" y="130870"/>
                    </a:cubicBezTo>
                    <a:cubicBezTo>
                      <a:pt x="95888" y="152426"/>
                      <a:pt x="104728" y="173821"/>
                      <a:pt x="119712" y="189252"/>
                    </a:cubicBezTo>
                    <a:cubicBezTo>
                      <a:pt x="129428" y="199235"/>
                      <a:pt x="139411" y="208969"/>
                      <a:pt x="149252" y="218845"/>
                    </a:cubicBezTo>
                    <a:cubicBezTo>
                      <a:pt x="152413" y="221952"/>
                      <a:pt x="155199" y="226007"/>
                      <a:pt x="154735" y="230686"/>
                    </a:cubicBezTo>
                    <a:cubicBezTo>
                      <a:pt x="154556" y="237865"/>
                      <a:pt x="147752" y="243991"/>
                      <a:pt x="140572" y="243366"/>
                    </a:cubicBezTo>
                    <a:cubicBezTo>
                      <a:pt x="135393" y="243312"/>
                      <a:pt x="131696" y="239330"/>
                      <a:pt x="128285" y="235972"/>
                    </a:cubicBezTo>
                    <a:cubicBezTo>
                      <a:pt x="118909" y="226399"/>
                      <a:pt x="109300" y="217041"/>
                      <a:pt x="99942" y="207468"/>
                    </a:cubicBezTo>
                    <a:cubicBezTo>
                      <a:pt x="81547" y="188430"/>
                      <a:pt x="70456" y="162534"/>
                      <a:pt x="69420" y="136085"/>
                    </a:cubicBezTo>
                    <a:cubicBezTo>
                      <a:pt x="69081" y="133209"/>
                      <a:pt x="69635" y="129744"/>
                      <a:pt x="66992" y="127798"/>
                    </a:cubicBezTo>
                    <a:cubicBezTo>
                      <a:pt x="49043" y="109992"/>
                      <a:pt x="31237" y="92026"/>
                      <a:pt x="13288" y="74220"/>
                    </a:cubicBezTo>
                    <a:cubicBezTo>
                      <a:pt x="7002" y="68415"/>
                      <a:pt x="1055" y="61272"/>
                      <a:pt x="287" y="52378"/>
                    </a:cubicBezTo>
                    <a:cubicBezTo>
                      <a:pt x="-1213" y="42359"/>
                      <a:pt x="3305" y="32339"/>
                      <a:pt x="10735" y="25714"/>
                    </a:cubicBezTo>
                    <a:cubicBezTo>
                      <a:pt x="18146" y="18873"/>
                      <a:pt x="24558" y="10908"/>
                      <a:pt x="32612" y="478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9" name="任意形状 247">
                <a:extLst>
                  <a:ext uri="{FF2B5EF4-FFF2-40B4-BE49-F238E27FC236}">
                    <a16:creationId xmlns:a16="http://schemas.microsoft.com/office/drawing/2014/main" id="{5B7BD8E4-82A8-4A1C-910D-C32695AC450B}"/>
                  </a:ext>
                </a:extLst>
              </p:cNvPr>
              <p:cNvSpPr/>
              <p:nvPr/>
            </p:nvSpPr>
            <p:spPr>
              <a:xfrm>
                <a:off x="7083004" y="4837273"/>
                <a:ext cx="47197" cy="47248"/>
              </a:xfrm>
              <a:custGeom>
                <a:avLst/>
                <a:gdLst>
                  <a:gd name="connsiteX0" fmla="*/ 36444 w 90577"/>
                  <a:gd name="connsiteY0" fmla="*/ 888 h 90676"/>
                  <a:gd name="connsiteX1" fmla="*/ 79557 w 90577"/>
                  <a:gd name="connsiteY1" fmla="*/ 15676 h 90676"/>
                  <a:gd name="connsiteX2" fmla="*/ 84290 w 90577"/>
                  <a:gd name="connsiteY2" fmla="*/ 68379 h 90676"/>
                  <a:gd name="connsiteX3" fmla="*/ 36123 w 90577"/>
                  <a:gd name="connsiteY3" fmla="*/ 89685 h 90676"/>
                  <a:gd name="connsiteX4" fmla="*/ 11 w 90577"/>
                  <a:gd name="connsiteY4" fmla="*/ 45143 h 90676"/>
                  <a:gd name="connsiteX5" fmla="*/ 36444 w 90577"/>
                  <a:gd name="connsiteY5" fmla="*/ 888 h 90676"/>
                  <a:gd name="connsiteX6" fmla="*/ 38427 w 90577"/>
                  <a:gd name="connsiteY6" fmla="*/ 28213 h 90676"/>
                  <a:gd name="connsiteX7" fmla="*/ 26872 w 90577"/>
                  <a:gd name="connsiteY7" fmla="*/ 45090 h 90676"/>
                  <a:gd name="connsiteX8" fmla="*/ 46732 w 90577"/>
                  <a:gd name="connsiteY8" fmla="*/ 63717 h 90676"/>
                  <a:gd name="connsiteX9" fmla="*/ 63359 w 90577"/>
                  <a:gd name="connsiteY9" fmla="*/ 41554 h 90676"/>
                  <a:gd name="connsiteX10" fmla="*/ 38427 w 90577"/>
                  <a:gd name="connsiteY10" fmla="*/ 28213 h 9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577" h="90676">
                    <a:moveTo>
                      <a:pt x="36444" y="888"/>
                    </a:moveTo>
                    <a:cubicBezTo>
                      <a:pt x="52107" y="-2362"/>
                      <a:pt x="69216" y="3478"/>
                      <a:pt x="79557" y="15676"/>
                    </a:cubicBezTo>
                    <a:cubicBezTo>
                      <a:pt x="92201" y="29856"/>
                      <a:pt x="94220" y="52180"/>
                      <a:pt x="84290" y="68379"/>
                    </a:cubicBezTo>
                    <a:cubicBezTo>
                      <a:pt x="74896" y="84756"/>
                      <a:pt x="54572" y="93810"/>
                      <a:pt x="36123" y="89685"/>
                    </a:cubicBezTo>
                    <a:cubicBezTo>
                      <a:pt x="15567" y="85791"/>
                      <a:pt x="-489" y="66093"/>
                      <a:pt x="11" y="45143"/>
                    </a:cubicBezTo>
                    <a:cubicBezTo>
                      <a:pt x="-328" y="24194"/>
                      <a:pt x="15871" y="4656"/>
                      <a:pt x="36444" y="888"/>
                    </a:cubicBezTo>
                    <a:moveTo>
                      <a:pt x="38427" y="28213"/>
                    </a:moveTo>
                    <a:cubicBezTo>
                      <a:pt x="31676" y="30856"/>
                      <a:pt x="26836" y="37785"/>
                      <a:pt x="26872" y="45090"/>
                    </a:cubicBezTo>
                    <a:cubicBezTo>
                      <a:pt x="26425" y="55538"/>
                      <a:pt x="36302" y="64825"/>
                      <a:pt x="46732" y="63717"/>
                    </a:cubicBezTo>
                    <a:cubicBezTo>
                      <a:pt x="57447" y="63217"/>
                      <a:pt x="65912" y="52001"/>
                      <a:pt x="63359" y="41554"/>
                    </a:cubicBezTo>
                    <a:cubicBezTo>
                      <a:pt x="61448" y="30642"/>
                      <a:pt x="48571" y="23748"/>
                      <a:pt x="38427" y="28213"/>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0" name="任意形状 248">
                <a:extLst>
                  <a:ext uri="{FF2B5EF4-FFF2-40B4-BE49-F238E27FC236}">
                    <a16:creationId xmlns:a16="http://schemas.microsoft.com/office/drawing/2014/main" id="{8E717EFD-22F7-4911-88A2-BAFF1E4A959A}"/>
                  </a:ext>
                </a:extLst>
              </p:cNvPr>
              <p:cNvSpPr/>
              <p:nvPr/>
            </p:nvSpPr>
            <p:spPr>
              <a:xfrm>
                <a:off x="6927604" y="4870474"/>
                <a:ext cx="47321" cy="47349"/>
              </a:xfrm>
              <a:custGeom>
                <a:avLst/>
                <a:gdLst>
                  <a:gd name="connsiteX0" fmla="*/ 34605 w 90815"/>
                  <a:gd name="connsiteY0" fmla="*/ 1429 h 90870"/>
                  <a:gd name="connsiteX1" fmla="*/ 89845 w 90815"/>
                  <a:gd name="connsiteY1" fmla="*/ 36755 h 90870"/>
                  <a:gd name="connsiteX2" fmla="*/ 54126 w 90815"/>
                  <a:gd name="connsiteY2" fmla="*/ 89887 h 90870"/>
                  <a:gd name="connsiteX3" fmla="*/ 744 w 90815"/>
                  <a:gd name="connsiteY3" fmla="*/ 53043 h 90870"/>
                  <a:gd name="connsiteX4" fmla="*/ 34605 w 90815"/>
                  <a:gd name="connsiteY4" fmla="*/ 1429 h 90870"/>
                  <a:gd name="connsiteX5" fmla="*/ 38231 w 90815"/>
                  <a:gd name="connsiteY5" fmla="*/ 28432 h 90870"/>
                  <a:gd name="connsiteX6" fmla="*/ 26962 w 90815"/>
                  <a:gd name="connsiteY6" fmla="*/ 45702 h 90870"/>
                  <a:gd name="connsiteX7" fmla="*/ 46678 w 90815"/>
                  <a:gd name="connsiteY7" fmla="*/ 63830 h 90870"/>
                  <a:gd name="connsiteX8" fmla="*/ 63538 w 90815"/>
                  <a:gd name="connsiteY8" fmla="*/ 42113 h 90870"/>
                  <a:gd name="connsiteX9" fmla="*/ 38231 w 90815"/>
                  <a:gd name="connsiteY9" fmla="*/ 28432 h 9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815" h="90870">
                    <a:moveTo>
                      <a:pt x="34605" y="1429"/>
                    </a:moveTo>
                    <a:cubicBezTo>
                      <a:pt x="58751" y="-5215"/>
                      <a:pt x="85737" y="12109"/>
                      <a:pt x="89845" y="36755"/>
                    </a:cubicBezTo>
                    <a:cubicBezTo>
                      <a:pt x="95167" y="60383"/>
                      <a:pt x="77950" y="85833"/>
                      <a:pt x="54126" y="89887"/>
                    </a:cubicBezTo>
                    <a:cubicBezTo>
                      <a:pt x="30069" y="95352"/>
                      <a:pt x="4245" y="77367"/>
                      <a:pt x="744" y="53043"/>
                    </a:cubicBezTo>
                    <a:cubicBezTo>
                      <a:pt x="-3685" y="30397"/>
                      <a:pt x="12174" y="6448"/>
                      <a:pt x="34605" y="1429"/>
                    </a:cubicBezTo>
                    <a:moveTo>
                      <a:pt x="38231" y="28432"/>
                    </a:moveTo>
                    <a:cubicBezTo>
                      <a:pt x="31462" y="31236"/>
                      <a:pt x="26712" y="38344"/>
                      <a:pt x="26962" y="45702"/>
                    </a:cubicBezTo>
                    <a:cubicBezTo>
                      <a:pt x="26801" y="55936"/>
                      <a:pt x="36499" y="64848"/>
                      <a:pt x="46678" y="63830"/>
                    </a:cubicBezTo>
                    <a:cubicBezTo>
                      <a:pt x="57287" y="63419"/>
                      <a:pt x="65770" y="52525"/>
                      <a:pt x="63538" y="42113"/>
                    </a:cubicBezTo>
                    <a:cubicBezTo>
                      <a:pt x="61877" y="30879"/>
                      <a:pt x="48572" y="23664"/>
                      <a:pt x="38231" y="28432"/>
                    </a:cubicBezTo>
                    <a:close/>
                  </a:path>
                </a:pathLst>
              </a:custGeom>
              <a:grpFill/>
              <a:ln w="178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22222"/>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grpSp>
      <p:grpSp>
        <p:nvGrpSpPr>
          <p:cNvPr id="193" name="组合 192">
            <a:extLst>
              <a:ext uri="{FF2B5EF4-FFF2-40B4-BE49-F238E27FC236}">
                <a16:creationId xmlns:a16="http://schemas.microsoft.com/office/drawing/2014/main" id="{A714D942-FE54-4932-814D-13D69CE21FA3}"/>
              </a:ext>
            </a:extLst>
          </p:cNvPr>
          <p:cNvGrpSpPr/>
          <p:nvPr/>
        </p:nvGrpSpPr>
        <p:grpSpPr>
          <a:xfrm>
            <a:off x="10612595" y="263382"/>
            <a:ext cx="1088290" cy="978678"/>
            <a:chOff x="9067800" y="-723900"/>
            <a:chExt cx="1059180" cy="952500"/>
          </a:xfrm>
          <a:gradFill flip="none" rotWithShape="1">
            <a:gsLst>
              <a:gs pos="100000">
                <a:schemeClr val="accent1">
                  <a:alpha val="40000"/>
                </a:schemeClr>
              </a:gs>
              <a:gs pos="0">
                <a:schemeClr val="accent1">
                  <a:alpha val="0"/>
                </a:schemeClr>
              </a:gs>
            </a:gsLst>
            <a:lin ang="16200000" scaled="1"/>
            <a:tileRect/>
          </a:gradFill>
        </p:grpSpPr>
        <p:sp>
          <p:nvSpPr>
            <p:cNvPr id="194" name="椭圆 193">
              <a:extLst>
                <a:ext uri="{FF2B5EF4-FFF2-40B4-BE49-F238E27FC236}">
                  <a16:creationId xmlns:a16="http://schemas.microsoft.com/office/drawing/2014/main" id="{61F70116-C53F-45E5-80C0-AA18867C1795}"/>
                </a:ext>
              </a:extLst>
            </p:cNvPr>
            <p:cNvSpPr/>
            <p:nvPr/>
          </p:nvSpPr>
          <p:spPr>
            <a:xfrm>
              <a:off x="90678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5" name="椭圆 194">
              <a:extLst>
                <a:ext uri="{FF2B5EF4-FFF2-40B4-BE49-F238E27FC236}">
                  <a16:creationId xmlns:a16="http://schemas.microsoft.com/office/drawing/2014/main" id="{6A870B8F-B3BC-4192-B03F-91D1272C1940}"/>
                </a:ext>
              </a:extLst>
            </p:cNvPr>
            <p:cNvSpPr/>
            <p:nvPr/>
          </p:nvSpPr>
          <p:spPr>
            <a:xfrm>
              <a:off x="92125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6" name="椭圆 195">
              <a:extLst>
                <a:ext uri="{FF2B5EF4-FFF2-40B4-BE49-F238E27FC236}">
                  <a16:creationId xmlns:a16="http://schemas.microsoft.com/office/drawing/2014/main" id="{3B72EFAB-1460-4BB3-A6D7-EC83346048EF}"/>
                </a:ext>
              </a:extLst>
            </p:cNvPr>
            <p:cNvSpPr/>
            <p:nvPr/>
          </p:nvSpPr>
          <p:spPr>
            <a:xfrm>
              <a:off x="93573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7" name="椭圆 196">
              <a:extLst>
                <a:ext uri="{FF2B5EF4-FFF2-40B4-BE49-F238E27FC236}">
                  <a16:creationId xmlns:a16="http://schemas.microsoft.com/office/drawing/2014/main" id="{E57DDF15-7EDA-41A4-85CB-36533D094155}"/>
                </a:ext>
              </a:extLst>
            </p:cNvPr>
            <p:cNvSpPr/>
            <p:nvPr/>
          </p:nvSpPr>
          <p:spPr>
            <a:xfrm>
              <a:off x="950214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8" name="椭圆 197">
              <a:extLst>
                <a:ext uri="{FF2B5EF4-FFF2-40B4-BE49-F238E27FC236}">
                  <a16:creationId xmlns:a16="http://schemas.microsoft.com/office/drawing/2014/main" id="{7CDE9AC8-787C-47F7-A262-C9EC4BCA799B}"/>
                </a:ext>
              </a:extLst>
            </p:cNvPr>
            <p:cNvSpPr/>
            <p:nvPr/>
          </p:nvSpPr>
          <p:spPr>
            <a:xfrm>
              <a:off x="964692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9" name="椭圆 198">
              <a:extLst>
                <a:ext uri="{FF2B5EF4-FFF2-40B4-BE49-F238E27FC236}">
                  <a16:creationId xmlns:a16="http://schemas.microsoft.com/office/drawing/2014/main" id="{DB8E7A1C-6FBE-432B-BE2F-BD289E433050}"/>
                </a:ext>
              </a:extLst>
            </p:cNvPr>
            <p:cNvSpPr/>
            <p:nvPr/>
          </p:nvSpPr>
          <p:spPr>
            <a:xfrm>
              <a:off x="97917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0" name="椭圆 199">
              <a:extLst>
                <a:ext uri="{FF2B5EF4-FFF2-40B4-BE49-F238E27FC236}">
                  <a16:creationId xmlns:a16="http://schemas.microsoft.com/office/drawing/2014/main" id="{E11C85A7-0693-4A1A-A88A-CFCEEC6A3456}"/>
                </a:ext>
              </a:extLst>
            </p:cNvPr>
            <p:cNvSpPr/>
            <p:nvPr/>
          </p:nvSpPr>
          <p:spPr>
            <a:xfrm>
              <a:off x="99364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1" name="椭圆 200">
              <a:extLst>
                <a:ext uri="{FF2B5EF4-FFF2-40B4-BE49-F238E27FC236}">
                  <a16:creationId xmlns:a16="http://schemas.microsoft.com/office/drawing/2014/main" id="{3477096C-2467-4D44-985A-B45EF8AFD1C0}"/>
                </a:ext>
              </a:extLst>
            </p:cNvPr>
            <p:cNvSpPr/>
            <p:nvPr/>
          </p:nvSpPr>
          <p:spPr>
            <a:xfrm>
              <a:off x="100812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2" name="椭圆 201">
              <a:extLst>
                <a:ext uri="{FF2B5EF4-FFF2-40B4-BE49-F238E27FC236}">
                  <a16:creationId xmlns:a16="http://schemas.microsoft.com/office/drawing/2014/main" id="{445775FE-2D3D-46FD-B9F0-D9B82BB21CF1}"/>
                </a:ext>
              </a:extLst>
            </p:cNvPr>
            <p:cNvSpPr/>
            <p:nvPr/>
          </p:nvSpPr>
          <p:spPr>
            <a:xfrm>
              <a:off x="90678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3" name="椭圆 202">
              <a:extLst>
                <a:ext uri="{FF2B5EF4-FFF2-40B4-BE49-F238E27FC236}">
                  <a16:creationId xmlns:a16="http://schemas.microsoft.com/office/drawing/2014/main" id="{B7CC9664-44F2-4DB1-9E3E-F250EB0E02B9}"/>
                </a:ext>
              </a:extLst>
            </p:cNvPr>
            <p:cNvSpPr/>
            <p:nvPr/>
          </p:nvSpPr>
          <p:spPr>
            <a:xfrm>
              <a:off x="92125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4" name="椭圆 203">
              <a:extLst>
                <a:ext uri="{FF2B5EF4-FFF2-40B4-BE49-F238E27FC236}">
                  <a16:creationId xmlns:a16="http://schemas.microsoft.com/office/drawing/2014/main" id="{C2B3BDD5-726F-4157-A0D2-71F23E2F9893}"/>
                </a:ext>
              </a:extLst>
            </p:cNvPr>
            <p:cNvSpPr/>
            <p:nvPr/>
          </p:nvSpPr>
          <p:spPr>
            <a:xfrm>
              <a:off x="93573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5" name="椭圆 204">
              <a:extLst>
                <a:ext uri="{FF2B5EF4-FFF2-40B4-BE49-F238E27FC236}">
                  <a16:creationId xmlns:a16="http://schemas.microsoft.com/office/drawing/2014/main" id="{C89175A9-E4D9-4E2A-835E-6F9D24C89144}"/>
                </a:ext>
              </a:extLst>
            </p:cNvPr>
            <p:cNvSpPr/>
            <p:nvPr/>
          </p:nvSpPr>
          <p:spPr>
            <a:xfrm>
              <a:off x="950214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6" name="椭圆 205">
              <a:extLst>
                <a:ext uri="{FF2B5EF4-FFF2-40B4-BE49-F238E27FC236}">
                  <a16:creationId xmlns:a16="http://schemas.microsoft.com/office/drawing/2014/main" id="{8F6A6F22-A63F-41F1-8D00-2D84A63CC11C}"/>
                </a:ext>
              </a:extLst>
            </p:cNvPr>
            <p:cNvSpPr/>
            <p:nvPr/>
          </p:nvSpPr>
          <p:spPr>
            <a:xfrm>
              <a:off x="964692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7" name="椭圆 206">
              <a:extLst>
                <a:ext uri="{FF2B5EF4-FFF2-40B4-BE49-F238E27FC236}">
                  <a16:creationId xmlns:a16="http://schemas.microsoft.com/office/drawing/2014/main" id="{8954A5FC-3B4D-4643-9F2D-9B755F845241}"/>
                </a:ext>
              </a:extLst>
            </p:cNvPr>
            <p:cNvSpPr/>
            <p:nvPr/>
          </p:nvSpPr>
          <p:spPr>
            <a:xfrm>
              <a:off x="97917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8" name="椭圆 207">
              <a:extLst>
                <a:ext uri="{FF2B5EF4-FFF2-40B4-BE49-F238E27FC236}">
                  <a16:creationId xmlns:a16="http://schemas.microsoft.com/office/drawing/2014/main" id="{92D42B65-0750-493D-925B-1080E065C9AC}"/>
                </a:ext>
              </a:extLst>
            </p:cNvPr>
            <p:cNvSpPr/>
            <p:nvPr/>
          </p:nvSpPr>
          <p:spPr>
            <a:xfrm>
              <a:off x="99364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4" name="椭圆 273">
              <a:extLst>
                <a:ext uri="{FF2B5EF4-FFF2-40B4-BE49-F238E27FC236}">
                  <a16:creationId xmlns:a16="http://schemas.microsoft.com/office/drawing/2014/main" id="{50376F0F-4E81-423E-BC63-21D2EF6DA882}"/>
                </a:ext>
              </a:extLst>
            </p:cNvPr>
            <p:cNvSpPr/>
            <p:nvPr/>
          </p:nvSpPr>
          <p:spPr>
            <a:xfrm>
              <a:off x="100812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5" name="椭圆 274">
              <a:extLst>
                <a:ext uri="{FF2B5EF4-FFF2-40B4-BE49-F238E27FC236}">
                  <a16:creationId xmlns:a16="http://schemas.microsoft.com/office/drawing/2014/main" id="{994DB149-6FE4-4E4C-B722-4D9E42A3C766}"/>
                </a:ext>
              </a:extLst>
            </p:cNvPr>
            <p:cNvSpPr/>
            <p:nvPr/>
          </p:nvSpPr>
          <p:spPr>
            <a:xfrm>
              <a:off x="90678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6" name="椭圆 275">
              <a:extLst>
                <a:ext uri="{FF2B5EF4-FFF2-40B4-BE49-F238E27FC236}">
                  <a16:creationId xmlns:a16="http://schemas.microsoft.com/office/drawing/2014/main" id="{94F65563-0643-4954-84F2-11BF51525051}"/>
                </a:ext>
              </a:extLst>
            </p:cNvPr>
            <p:cNvSpPr/>
            <p:nvPr/>
          </p:nvSpPr>
          <p:spPr>
            <a:xfrm>
              <a:off x="92125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7" name="椭圆 276">
              <a:extLst>
                <a:ext uri="{FF2B5EF4-FFF2-40B4-BE49-F238E27FC236}">
                  <a16:creationId xmlns:a16="http://schemas.microsoft.com/office/drawing/2014/main" id="{B1D3235F-6E84-414A-A0AD-D94E73832C1F}"/>
                </a:ext>
              </a:extLst>
            </p:cNvPr>
            <p:cNvSpPr/>
            <p:nvPr/>
          </p:nvSpPr>
          <p:spPr>
            <a:xfrm>
              <a:off x="93573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8" name="椭圆 277">
              <a:extLst>
                <a:ext uri="{FF2B5EF4-FFF2-40B4-BE49-F238E27FC236}">
                  <a16:creationId xmlns:a16="http://schemas.microsoft.com/office/drawing/2014/main" id="{A4DB22D7-903D-4CE9-9F40-F1833E370F1D}"/>
                </a:ext>
              </a:extLst>
            </p:cNvPr>
            <p:cNvSpPr/>
            <p:nvPr/>
          </p:nvSpPr>
          <p:spPr>
            <a:xfrm>
              <a:off x="950214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9" name="椭圆 278">
              <a:extLst>
                <a:ext uri="{FF2B5EF4-FFF2-40B4-BE49-F238E27FC236}">
                  <a16:creationId xmlns:a16="http://schemas.microsoft.com/office/drawing/2014/main" id="{5D4FE54B-DF68-45AC-8ABA-DF1D00801D12}"/>
                </a:ext>
              </a:extLst>
            </p:cNvPr>
            <p:cNvSpPr/>
            <p:nvPr/>
          </p:nvSpPr>
          <p:spPr>
            <a:xfrm>
              <a:off x="964692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0" name="椭圆 279">
              <a:extLst>
                <a:ext uri="{FF2B5EF4-FFF2-40B4-BE49-F238E27FC236}">
                  <a16:creationId xmlns:a16="http://schemas.microsoft.com/office/drawing/2014/main" id="{00DFDAAC-78B7-4322-8E7E-CF88BF970D66}"/>
                </a:ext>
              </a:extLst>
            </p:cNvPr>
            <p:cNvSpPr/>
            <p:nvPr/>
          </p:nvSpPr>
          <p:spPr>
            <a:xfrm>
              <a:off x="97917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1" name="椭圆 280">
              <a:extLst>
                <a:ext uri="{FF2B5EF4-FFF2-40B4-BE49-F238E27FC236}">
                  <a16:creationId xmlns:a16="http://schemas.microsoft.com/office/drawing/2014/main" id="{220D01BD-9080-4860-B0B1-D26B57314A8A}"/>
                </a:ext>
              </a:extLst>
            </p:cNvPr>
            <p:cNvSpPr/>
            <p:nvPr/>
          </p:nvSpPr>
          <p:spPr>
            <a:xfrm>
              <a:off x="99364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6" name="椭圆 285">
              <a:extLst>
                <a:ext uri="{FF2B5EF4-FFF2-40B4-BE49-F238E27FC236}">
                  <a16:creationId xmlns:a16="http://schemas.microsoft.com/office/drawing/2014/main" id="{8FB8BC9E-8DCF-4118-BF32-0388927D5B6E}"/>
                </a:ext>
              </a:extLst>
            </p:cNvPr>
            <p:cNvSpPr/>
            <p:nvPr/>
          </p:nvSpPr>
          <p:spPr>
            <a:xfrm>
              <a:off x="100812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7" name="椭圆 286">
              <a:extLst>
                <a:ext uri="{FF2B5EF4-FFF2-40B4-BE49-F238E27FC236}">
                  <a16:creationId xmlns:a16="http://schemas.microsoft.com/office/drawing/2014/main" id="{5D7E86D0-1308-45C2-B945-449DAF450A1A}"/>
                </a:ext>
              </a:extLst>
            </p:cNvPr>
            <p:cNvSpPr/>
            <p:nvPr/>
          </p:nvSpPr>
          <p:spPr>
            <a:xfrm>
              <a:off x="90678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8" name="椭圆 287">
              <a:extLst>
                <a:ext uri="{FF2B5EF4-FFF2-40B4-BE49-F238E27FC236}">
                  <a16:creationId xmlns:a16="http://schemas.microsoft.com/office/drawing/2014/main" id="{03B8077A-4D0D-4CC2-B31D-8FFB686BF13E}"/>
                </a:ext>
              </a:extLst>
            </p:cNvPr>
            <p:cNvSpPr/>
            <p:nvPr/>
          </p:nvSpPr>
          <p:spPr>
            <a:xfrm>
              <a:off x="92125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89" name="椭圆 288">
              <a:extLst>
                <a:ext uri="{FF2B5EF4-FFF2-40B4-BE49-F238E27FC236}">
                  <a16:creationId xmlns:a16="http://schemas.microsoft.com/office/drawing/2014/main" id="{605A57E4-364C-4F08-AA62-F574F4B98191}"/>
                </a:ext>
              </a:extLst>
            </p:cNvPr>
            <p:cNvSpPr/>
            <p:nvPr/>
          </p:nvSpPr>
          <p:spPr>
            <a:xfrm>
              <a:off x="93573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0" name="椭圆 289">
              <a:extLst>
                <a:ext uri="{FF2B5EF4-FFF2-40B4-BE49-F238E27FC236}">
                  <a16:creationId xmlns:a16="http://schemas.microsoft.com/office/drawing/2014/main" id="{AAC2E08C-180D-4BDA-B72D-968EC1734F0F}"/>
                </a:ext>
              </a:extLst>
            </p:cNvPr>
            <p:cNvSpPr/>
            <p:nvPr/>
          </p:nvSpPr>
          <p:spPr>
            <a:xfrm>
              <a:off x="950214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1" name="椭圆 290">
              <a:extLst>
                <a:ext uri="{FF2B5EF4-FFF2-40B4-BE49-F238E27FC236}">
                  <a16:creationId xmlns:a16="http://schemas.microsoft.com/office/drawing/2014/main" id="{CEA8CE20-EB3C-48EF-B2BA-519E43E7FEB6}"/>
                </a:ext>
              </a:extLst>
            </p:cNvPr>
            <p:cNvSpPr/>
            <p:nvPr/>
          </p:nvSpPr>
          <p:spPr>
            <a:xfrm>
              <a:off x="964692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2" name="椭圆 291">
              <a:extLst>
                <a:ext uri="{FF2B5EF4-FFF2-40B4-BE49-F238E27FC236}">
                  <a16:creationId xmlns:a16="http://schemas.microsoft.com/office/drawing/2014/main" id="{75E3D59A-E999-4683-B3A5-DAD501D0E1A3}"/>
                </a:ext>
              </a:extLst>
            </p:cNvPr>
            <p:cNvSpPr/>
            <p:nvPr/>
          </p:nvSpPr>
          <p:spPr>
            <a:xfrm>
              <a:off x="97917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3" name="椭圆 292">
              <a:extLst>
                <a:ext uri="{FF2B5EF4-FFF2-40B4-BE49-F238E27FC236}">
                  <a16:creationId xmlns:a16="http://schemas.microsoft.com/office/drawing/2014/main" id="{DDA423DD-1278-409E-8E37-6FE3F13E7D2D}"/>
                </a:ext>
              </a:extLst>
            </p:cNvPr>
            <p:cNvSpPr/>
            <p:nvPr/>
          </p:nvSpPr>
          <p:spPr>
            <a:xfrm>
              <a:off x="99364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4" name="椭圆 293">
              <a:extLst>
                <a:ext uri="{FF2B5EF4-FFF2-40B4-BE49-F238E27FC236}">
                  <a16:creationId xmlns:a16="http://schemas.microsoft.com/office/drawing/2014/main" id="{3A7EBBFF-0741-413F-9796-DCA180FC8DE8}"/>
                </a:ext>
              </a:extLst>
            </p:cNvPr>
            <p:cNvSpPr/>
            <p:nvPr/>
          </p:nvSpPr>
          <p:spPr>
            <a:xfrm>
              <a:off x="100812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5" name="椭圆 294">
              <a:extLst>
                <a:ext uri="{FF2B5EF4-FFF2-40B4-BE49-F238E27FC236}">
                  <a16:creationId xmlns:a16="http://schemas.microsoft.com/office/drawing/2014/main" id="{B7551A5E-2E31-4FA0-A989-EE277C296366}"/>
                </a:ext>
              </a:extLst>
            </p:cNvPr>
            <p:cNvSpPr/>
            <p:nvPr/>
          </p:nvSpPr>
          <p:spPr>
            <a:xfrm>
              <a:off x="90678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6" name="椭圆 295">
              <a:extLst>
                <a:ext uri="{FF2B5EF4-FFF2-40B4-BE49-F238E27FC236}">
                  <a16:creationId xmlns:a16="http://schemas.microsoft.com/office/drawing/2014/main" id="{7704EF8F-8991-4B08-8189-20254132D024}"/>
                </a:ext>
              </a:extLst>
            </p:cNvPr>
            <p:cNvSpPr/>
            <p:nvPr/>
          </p:nvSpPr>
          <p:spPr>
            <a:xfrm>
              <a:off x="92125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7" name="椭圆 296">
              <a:extLst>
                <a:ext uri="{FF2B5EF4-FFF2-40B4-BE49-F238E27FC236}">
                  <a16:creationId xmlns:a16="http://schemas.microsoft.com/office/drawing/2014/main" id="{14C6F832-92E4-4ED8-B7DA-C84D4F662E99}"/>
                </a:ext>
              </a:extLst>
            </p:cNvPr>
            <p:cNvSpPr/>
            <p:nvPr/>
          </p:nvSpPr>
          <p:spPr>
            <a:xfrm>
              <a:off x="93573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8" name="椭圆 297">
              <a:extLst>
                <a:ext uri="{FF2B5EF4-FFF2-40B4-BE49-F238E27FC236}">
                  <a16:creationId xmlns:a16="http://schemas.microsoft.com/office/drawing/2014/main" id="{712B0014-CC64-4146-9065-E6BE56308826}"/>
                </a:ext>
              </a:extLst>
            </p:cNvPr>
            <p:cNvSpPr/>
            <p:nvPr/>
          </p:nvSpPr>
          <p:spPr>
            <a:xfrm>
              <a:off x="950214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99" name="椭圆 298">
              <a:extLst>
                <a:ext uri="{FF2B5EF4-FFF2-40B4-BE49-F238E27FC236}">
                  <a16:creationId xmlns:a16="http://schemas.microsoft.com/office/drawing/2014/main" id="{B1C8044F-AD3D-433D-AA79-C24460747BF5}"/>
                </a:ext>
              </a:extLst>
            </p:cNvPr>
            <p:cNvSpPr/>
            <p:nvPr/>
          </p:nvSpPr>
          <p:spPr>
            <a:xfrm>
              <a:off x="964692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0" name="椭圆 299">
              <a:extLst>
                <a:ext uri="{FF2B5EF4-FFF2-40B4-BE49-F238E27FC236}">
                  <a16:creationId xmlns:a16="http://schemas.microsoft.com/office/drawing/2014/main" id="{FA762189-CF58-4211-AE41-617623C0F23A}"/>
                </a:ext>
              </a:extLst>
            </p:cNvPr>
            <p:cNvSpPr/>
            <p:nvPr/>
          </p:nvSpPr>
          <p:spPr>
            <a:xfrm>
              <a:off x="97917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1" name="椭圆 300">
              <a:extLst>
                <a:ext uri="{FF2B5EF4-FFF2-40B4-BE49-F238E27FC236}">
                  <a16:creationId xmlns:a16="http://schemas.microsoft.com/office/drawing/2014/main" id="{FCB2CD77-B37F-4C9F-B412-B201D4348081}"/>
                </a:ext>
              </a:extLst>
            </p:cNvPr>
            <p:cNvSpPr/>
            <p:nvPr/>
          </p:nvSpPr>
          <p:spPr>
            <a:xfrm>
              <a:off x="99364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2" name="椭圆 301">
              <a:extLst>
                <a:ext uri="{FF2B5EF4-FFF2-40B4-BE49-F238E27FC236}">
                  <a16:creationId xmlns:a16="http://schemas.microsoft.com/office/drawing/2014/main" id="{DB1372B1-F7FA-4988-B45A-1747CD403C8D}"/>
                </a:ext>
              </a:extLst>
            </p:cNvPr>
            <p:cNvSpPr/>
            <p:nvPr/>
          </p:nvSpPr>
          <p:spPr>
            <a:xfrm>
              <a:off x="100812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3" name="椭圆 302">
              <a:extLst>
                <a:ext uri="{FF2B5EF4-FFF2-40B4-BE49-F238E27FC236}">
                  <a16:creationId xmlns:a16="http://schemas.microsoft.com/office/drawing/2014/main" id="{D17C9E81-F12B-42D1-A9CC-1ACE7B8E8308}"/>
                </a:ext>
              </a:extLst>
            </p:cNvPr>
            <p:cNvSpPr/>
            <p:nvPr/>
          </p:nvSpPr>
          <p:spPr>
            <a:xfrm>
              <a:off x="90678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5" name="椭圆 304">
              <a:extLst>
                <a:ext uri="{FF2B5EF4-FFF2-40B4-BE49-F238E27FC236}">
                  <a16:creationId xmlns:a16="http://schemas.microsoft.com/office/drawing/2014/main" id="{D676A1F6-C78D-43F8-8642-DD11161113DA}"/>
                </a:ext>
              </a:extLst>
            </p:cNvPr>
            <p:cNvSpPr/>
            <p:nvPr/>
          </p:nvSpPr>
          <p:spPr>
            <a:xfrm>
              <a:off x="92125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6" name="椭圆 305">
              <a:extLst>
                <a:ext uri="{FF2B5EF4-FFF2-40B4-BE49-F238E27FC236}">
                  <a16:creationId xmlns:a16="http://schemas.microsoft.com/office/drawing/2014/main" id="{B6CA7998-22BA-4F9B-8CED-41734C823A92}"/>
                </a:ext>
              </a:extLst>
            </p:cNvPr>
            <p:cNvSpPr/>
            <p:nvPr/>
          </p:nvSpPr>
          <p:spPr>
            <a:xfrm>
              <a:off x="93573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7" name="椭圆 306">
              <a:extLst>
                <a:ext uri="{FF2B5EF4-FFF2-40B4-BE49-F238E27FC236}">
                  <a16:creationId xmlns:a16="http://schemas.microsoft.com/office/drawing/2014/main" id="{7D0BAB6C-6999-429C-AC3B-6FE63A68706F}"/>
                </a:ext>
              </a:extLst>
            </p:cNvPr>
            <p:cNvSpPr/>
            <p:nvPr/>
          </p:nvSpPr>
          <p:spPr>
            <a:xfrm>
              <a:off x="950214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8" name="椭圆 307">
              <a:extLst>
                <a:ext uri="{FF2B5EF4-FFF2-40B4-BE49-F238E27FC236}">
                  <a16:creationId xmlns:a16="http://schemas.microsoft.com/office/drawing/2014/main" id="{2AC62AA4-EDEC-4E4F-9D85-3B62BB700452}"/>
                </a:ext>
              </a:extLst>
            </p:cNvPr>
            <p:cNvSpPr/>
            <p:nvPr/>
          </p:nvSpPr>
          <p:spPr>
            <a:xfrm>
              <a:off x="964692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09" name="椭圆 308">
              <a:extLst>
                <a:ext uri="{FF2B5EF4-FFF2-40B4-BE49-F238E27FC236}">
                  <a16:creationId xmlns:a16="http://schemas.microsoft.com/office/drawing/2014/main" id="{4963086B-8AEF-4FBE-A0DD-7D939DBE859F}"/>
                </a:ext>
              </a:extLst>
            </p:cNvPr>
            <p:cNvSpPr/>
            <p:nvPr/>
          </p:nvSpPr>
          <p:spPr>
            <a:xfrm>
              <a:off x="97917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1" name="椭圆 310">
              <a:extLst>
                <a:ext uri="{FF2B5EF4-FFF2-40B4-BE49-F238E27FC236}">
                  <a16:creationId xmlns:a16="http://schemas.microsoft.com/office/drawing/2014/main" id="{67EAEDAC-0C1C-45D1-98E5-0B94121C1973}"/>
                </a:ext>
              </a:extLst>
            </p:cNvPr>
            <p:cNvSpPr/>
            <p:nvPr/>
          </p:nvSpPr>
          <p:spPr>
            <a:xfrm>
              <a:off x="99364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4" name="椭圆 313">
              <a:extLst>
                <a:ext uri="{FF2B5EF4-FFF2-40B4-BE49-F238E27FC236}">
                  <a16:creationId xmlns:a16="http://schemas.microsoft.com/office/drawing/2014/main" id="{4BD90E9A-2FC7-4E06-9B05-B6C99DE1B813}"/>
                </a:ext>
              </a:extLst>
            </p:cNvPr>
            <p:cNvSpPr/>
            <p:nvPr/>
          </p:nvSpPr>
          <p:spPr>
            <a:xfrm>
              <a:off x="100812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5" name="椭圆 314">
              <a:extLst>
                <a:ext uri="{FF2B5EF4-FFF2-40B4-BE49-F238E27FC236}">
                  <a16:creationId xmlns:a16="http://schemas.microsoft.com/office/drawing/2014/main" id="{880C5270-D4BD-4795-ADD4-71E244D793A7}"/>
                </a:ext>
              </a:extLst>
            </p:cNvPr>
            <p:cNvSpPr/>
            <p:nvPr/>
          </p:nvSpPr>
          <p:spPr>
            <a:xfrm>
              <a:off x="90678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6" name="椭圆 315">
              <a:extLst>
                <a:ext uri="{FF2B5EF4-FFF2-40B4-BE49-F238E27FC236}">
                  <a16:creationId xmlns:a16="http://schemas.microsoft.com/office/drawing/2014/main" id="{1507B9B9-3913-40FA-8460-5BCCFABD1AC8}"/>
                </a:ext>
              </a:extLst>
            </p:cNvPr>
            <p:cNvSpPr/>
            <p:nvPr/>
          </p:nvSpPr>
          <p:spPr>
            <a:xfrm>
              <a:off x="92125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7" name="椭圆 316">
              <a:extLst>
                <a:ext uri="{FF2B5EF4-FFF2-40B4-BE49-F238E27FC236}">
                  <a16:creationId xmlns:a16="http://schemas.microsoft.com/office/drawing/2014/main" id="{7FBE6B11-CE26-4DBE-B20C-93CE453DB20B}"/>
                </a:ext>
              </a:extLst>
            </p:cNvPr>
            <p:cNvSpPr/>
            <p:nvPr/>
          </p:nvSpPr>
          <p:spPr>
            <a:xfrm>
              <a:off x="93573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8" name="椭圆 317">
              <a:extLst>
                <a:ext uri="{FF2B5EF4-FFF2-40B4-BE49-F238E27FC236}">
                  <a16:creationId xmlns:a16="http://schemas.microsoft.com/office/drawing/2014/main" id="{C4091861-71F7-4CFF-94ED-6CFCF0A78661}"/>
                </a:ext>
              </a:extLst>
            </p:cNvPr>
            <p:cNvSpPr/>
            <p:nvPr/>
          </p:nvSpPr>
          <p:spPr>
            <a:xfrm>
              <a:off x="950214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9" name="椭圆 318">
              <a:extLst>
                <a:ext uri="{FF2B5EF4-FFF2-40B4-BE49-F238E27FC236}">
                  <a16:creationId xmlns:a16="http://schemas.microsoft.com/office/drawing/2014/main" id="{72CDC51E-9305-4564-98E7-E5B9C0C81E95}"/>
                </a:ext>
              </a:extLst>
            </p:cNvPr>
            <p:cNvSpPr/>
            <p:nvPr/>
          </p:nvSpPr>
          <p:spPr>
            <a:xfrm>
              <a:off x="964692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0" name="椭圆 319">
              <a:extLst>
                <a:ext uri="{FF2B5EF4-FFF2-40B4-BE49-F238E27FC236}">
                  <a16:creationId xmlns:a16="http://schemas.microsoft.com/office/drawing/2014/main" id="{EA6022AE-414B-4198-813A-BA1028E5AF43}"/>
                </a:ext>
              </a:extLst>
            </p:cNvPr>
            <p:cNvSpPr/>
            <p:nvPr/>
          </p:nvSpPr>
          <p:spPr>
            <a:xfrm>
              <a:off x="97917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1" name="椭圆 320">
              <a:extLst>
                <a:ext uri="{FF2B5EF4-FFF2-40B4-BE49-F238E27FC236}">
                  <a16:creationId xmlns:a16="http://schemas.microsoft.com/office/drawing/2014/main" id="{0166C653-F39B-4485-9578-068AAF3D5D4D}"/>
                </a:ext>
              </a:extLst>
            </p:cNvPr>
            <p:cNvSpPr/>
            <p:nvPr/>
          </p:nvSpPr>
          <p:spPr>
            <a:xfrm>
              <a:off x="99364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2" name="椭圆 321">
              <a:extLst>
                <a:ext uri="{FF2B5EF4-FFF2-40B4-BE49-F238E27FC236}">
                  <a16:creationId xmlns:a16="http://schemas.microsoft.com/office/drawing/2014/main" id="{8A862781-D2BC-4FD6-AE83-E926A96AEC0B}"/>
                </a:ext>
              </a:extLst>
            </p:cNvPr>
            <p:cNvSpPr/>
            <p:nvPr/>
          </p:nvSpPr>
          <p:spPr>
            <a:xfrm>
              <a:off x="100812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3" name="椭圆 322">
              <a:extLst>
                <a:ext uri="{FF2B5EF4-FFF2-40B4-BE49-F238E27FC236}">
                  <a16:creationId xmlns:a16="http://schemas.microsoft.com/office/drawing/2014/main" id="{859CED53-94A7-4CC7-AFC9-73E59506C4AC}"/>
                </a:ext>
              </a:extLst>
            </p:cNvPr>
            <p:cNvSpPr/>
            <p:nvPr/>
          </p:nvSpPr>
          <p:spPr>
            <a:xfrm>
              <a:off x="90678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4" name="椭圆 323">
              <a:extLst>
                <a:ext uri="{FF2B5EF4-FFF2-40B4-BE49-F238E27FC236}">
                  <a16:creationId xmlns:a16="http://schemas.microsoft.com/office/drawing/2014/main" id="{FFFE703C-1D85-4563-A370-3EDDEDB6113A}"/>
                </a:ext>
              </a:extLst>
            </p:cNvPr>
            <p:cNvSpPr/>
            <p:nvPr/>
          </p:nvSpPr>
          <p:spPr>
            <a:xfrm>
              <a:off x="92125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5" name="椭圆 324">
              <a:extLst>
                <a:ext uri="{FF2B5EF4-FFF2-40B4-BE49-F238E27FC236}">
                  <a16:creationId xmlns:a16="http://schemas.microsoft.com/office/drawing/2014/main" id="{B36EA367-6135-435B-A86B-ED56AA358056}"/>
                </a:ext>
              </a:extLst>
            </p:cNvPr>
            <p:cNvSpPr/>
            <p:nvPr/>
          </p:nvSpPr>
          <p:spPr>
            <a:xfrm>
              <a:off x="93573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6" name="椭圆 325">
              <a:extLst>
                <a:ext uri="{FF2B5EF4-FFF2-40B4-BE49-F238E27FC236}">
                  <a16:creationId xmlns:a16="http://schemas.microsoft.com/office/drawing/2014/main" id="{3F85AC9C-E586-4852-8F87-B0AC6D53FD2D}"/>
                </a:ext>
              </a:extLst>
            </p:cNvPr>
            <p:cNvSpPr/>
            <p:nvPr/>
          </p:nvSpPr>
          <p:spPr>
            <a:xfrm>
              <a:off x="950214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7" name="椭圆 326">
              <a:extLst>
                <a:ext uri="{FF2B5EF4-FFF2-40B4-BE49-F238E27FC236}">
                  <a16:creationId xmlns:a16="http://schemas.microsoft.com/office/drawing/2014/main" id="{3530961A-9DF2-4B1C-9213-2F64252E2D29}"/>
                </a:ext>
              </a:extLst>
            </p:cNvPr>
            <p:cNvSpPr/>
            <p:nvPr/>
          </p:nvSpPr>
          <p:spPr>
            <a:xfrm>
              <a:off x="964692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8" name="椭圆 327">
              <a:extLst>
                <a:ext uri="{FF2B5EF4-FFF2-40B4-BE49-F238E27FC236}">
                  <a16:creationId xmlns:a16="http://schemas.microsoft.com/office/drawing/2014/main" id="{FF10B206-40E4-4A34-8DB9-D233141103D8}"/>
                </a:ext>
              </a:extLst>
            </p:cNvPr>
            <p:cNvSpPr/>
            <p:nvPr/>
          </p:nvSpPr>
          <p:spPr>
            <a:xfrm>
              <a:off x="97917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29" name="椭圆 328">
              <a:extLst>
                <a:ext uri="{FF2B5EF4-FFF2-40B4-BE49-F238E27FC236}">
                  <a16:creationId xmlns:a16="http://schemas.microsoft.com/office/drawing/2014/main" id="{23029ABB-85B9-47A4-8C59-24A0B153FC58}"/>
                </a:ext>
              </a:extLst>
            </p:cNvPr>
            <p:cNvSpPr/>
            <p:nvPr/>
          </p:nvSpPr>
          <p:spPr>
            <a:xfrm>
              <a:off x="99364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30" name="椭圆 329">
              <a:extLst>
                <a:ext uri="{FF2B5EF4-FFF2-40B4-BE49-F238E27FC236}">
                  <a16:creationId xmlns:a16="http://schemas.microsoft.com/office/drawing/2014/main" id="{F1074AF1-C4B9-4990-AB3E-BF8C6BB87F64}"/>
                </a:ext>
              </a:extLst>
            </p:cNvPr>
            <p:cNvSpPr/>
            <p:nvPr/>
          </p:nvSpPr>
          <p:spPr>
            <a:xfrm>
              <a:off x="100812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Tree>
    <p:extLst>
      <p:ext uri="{BB962C8B-B14F-4D97-AF65-F5344CB8AC3E}">
        <p14:creationId xmlns:p14="http://schemas.microsoft.com/office/powerpoint/2010/main" val="3743045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1" name="任意多边形: 形状 150">
            <a:extLst>
              <a:ext uri="{FF2B5EF4-FFF2-40B4-BE49-F238E27FC236}">
                <a16:creationId xmlns:a16="http://schemas.microsoft.com/office/drawing/2014/main" id="{099E6B76-D729-4F7E-902D-FB7834B36269}"/>
              </a:ext>
            </a:extLst>
          </p:cNvPr>
          <p:cNvSpPr/>
          <p:nvPr/>
        </p:nvSpPr>
        <p:spPr>
          <a:xfrm>
            <a:off x="1" y="1466290"/>
            <a:ext cx="6005805" cy="4995228"/>
          </a:xfrm>
          <a:custGeom>
            <a:avLst/>
            <a:gdLst>
              <a:gd name="connsiteX0" fmla="*/ 0 w 6005805"/>
              <a:gd name="connsiteY0" fmla="*/ 0 h 4655231"/>
              <a:gd name="connsiteX1" fmla="*/ 5519706 w 6005805"/>
              <a:gd name="connsiteY1" fmla="*/ 0 h 4655231"/>
              <a:gd name="connsiteX2" fmla="*/ 6005805 w 6005805"/>
              <a:gd name="connsiteY2" fmla="*/ 486099 h 4655231"/>
              <a:gd name="connsiteX3" fmla="*/ 6005805 w 6005805"/>
              <a:gd name="connsiteY3" fmla="*/ 4169132 h 4655231"/>
              <a:gd name="connsiteX4" fmla="*/ 5519706 w 6005805"/>
              <a:gd name="connsiteY4" fmla="*/ 4655231 h 4655231"/>
              <a:gd name="connsiteX5" fmla="*/ 0 w 6005805"/>
              <a:gd name="connsiteY5" fmla="*/ 4655231 h 465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5805" h="4655231">
                <a:moveTo>
                  <a:pt x="0" y="0"/>
                </a:moveTo>
                <a:lnTo>
                  <a:pt x="5519706" y="0"/>
                </a:lnTo>
                <a:cubicBezTo>
                  <a:pt x="5788171" y="0"/>
                  <a:pt x="6005805" y="217634"/>
                  <a:pt x="6005805" y="486099"/>
                </a:cubicBezTo>
                <a:lnTo>
                  <a:pt x="6005805" y="4169132"/>
                </a:lnTo>
                <a:cubicBezTo>
                  <a:pt x="6005805" y="4437597"/>
                  <a:pt x="5788171" y="4655231"/>
                  <a:pt x="5519706" y="4655231"/>
                </a:cubicBezTo>
                <a:lnTo>
                  <a:pt x="0" y="4655231"/>
                </a:lnTo>
                <a:close/>
              </a:path>
            </a:pathLst>
          </a:custGeom>
          <a:gradFill flip="none" rotWithShape="1">
            <a:gsLst>
              <a:gs pos="0">
                <a:srgbClr val="D9EAFF"/>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3" name="任意多边形: 形状 152">
            <a:extLst>
              <a:ext uri="{FF2B5EF4-FFF2-40B4-BE49-F238E27FC236}">
                <a16:creationId xmlns:a16="http://schemas.microsoft.com/office/drawing/2014/main" id="{842A6126-0237-4795-9B06-C8D3F0BA9E36}"/>
              </a:ext>
            </a:extLst>
          </p:cNvPr>
          <p:cNvSpPr/>
          <p:nvPr/>
        </p:nvSpPr>
        <p:spPr>
          <a:xfrm flipH="1">
            <a:off x="6186196" y="1466290"/>
            <a:ext cx="6005804" cy="4995228"/>
          </a:xfrm>
          <a:custGeom>
            <a:avLst/>
            <a:gdLst>
              <a:gd name="connsiteX0" fmla="*/ 5519705 w 6005804"/>
              <a:gd name="connsiteY0" fmla="*/ 0 h 4655231"/>
              <a:gd name="connsiteX1" fmla="*/ 0 w 6005804"/>
              <a:gd name="connsiteY1" fmla="*/ 0 h 4655231"/>
              <a:gd name="connsiteX2" fmla="*/ 0 w 6005804"/>
              <a:gd name="connsiteY2" fmla="*/ 4655231 h 4655231"/>
              <a:gd name="connsiteX3" fmla="*/ 5519705 w 6005804"/>
              <a:gd name="connsiteY3" fmla="*/ 4655231 h 4655231"/>
              <a:gd name="connsiteX4" fmla="*/ 6005804 w 6005804"/>
              <a:gd name="connsiteY4" fmla="*/ 4169132 h 4655231"/>
              <a:gd name="connsiteX5" fmla="*/ 6005804 w 6005804"/>
              <a:gd name="connsiteY5" fmla="*/ 486099 h 4655231"/>
              <a:gd name="connsiteX6" fmla="*/ 5519705 w 6005804"/>
              <a:gd name="connsiteY6" fmla="*/ 0 h 465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5804" h="4655231">
                <a:moveTo>
                  <a:pt x="5519705" y="0"/>
                </a:moveTo>
                <a:lnTo>
                  <a:pt x="0" y="0"/>
                </a:lnTo>
                <a:lnTo>
                  <a:pt x="0" y="4655231"/>
                </a:lnTo>
                <a:lnTo>
                  <a:pt x="5519705" y="4655231"/>
                </a:lnTo>
                <a:cubicBezTo>
                  <a:pt x="5788170" y="4655231"/>
                  <a:pt x="6005804" y="4437597"/>
                  <a:pt x="6005804" y="4169132"/>
                </a:cubicBezTo>
                <a:lnTo>
                  <a:pt x="6005804" y="486099"/>
                </a:lnTo>
                <a:cubicBezTo>
                  <a:pt x="6005804" y="217634"/>
                  <a:pt x="5788170" y="0"/>
                  <a:pt x="5519705" y="0"/>
                </a:cubicBezTo>
                <a:close/>
              </a:path>
            </a:pathLst>
          </a:custGeom>
          <a:gradFill flip="none" rotWithShape="1">
            <a:gsLst>
              <a:gs pos="0">
                <a:srgbClr val="FFECD9"/>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2" name="Oval 179+">
            <a:extLst>
              <a:ext uri="{FF2B5EF4-FFF2-40B4-BE49-F238E27FC236}">
                <a16:creationId xmlns:a16="http://schemas.microsoft.com/office/drawing/2014/main" id="{2D07214A-B9A6-4A83-9234-812769F2B3E6}"/>
              </a:ext>
            </a:extLst>
          </p:cNvPr>
          <p:cNvSpPr/>
          <p:nvPr/>
        </p:nvSpPr>
        <p:spPr>
          <a:xfrm>
            <a:off x="-4934856" y="5377149"/>
            <a:ext cx="11045371" cy="2685142"/>
          </a:xfrm>
          <a:prstGeom prst="ellipse">
            <a:avLst/>
          </a:prstGeom>
          <a:ln w="38100">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3" name="Oval 180+">
            <a:extLst>
              <a:ext uri="{FF2B5EF4-FFF2-40B4-BE49-F238E27FC236}">
                <a16:creationId xmlns:a16="http://schemas.microsoft.com/office/drawing/2014/main" id="{897D6333-6B3B-437B-B399-5E8963A53C75}"/>
              </a:ext>
            </a:extLst>
          </p:cNvPr>
          <p:cNvSpPr/>
          <p:nvPr/>
        </p:nvSpPr>
        <p:spPr>
          <a:xfrm>
            <a:off x="6110515" y="5377149"/>
            <a:ext cx="11045371" cy="2685142"/>
          </a:xfrm>
          <a:prstGeom prst="ellipse">
            <a:avLst/>
          </a:prstGeom>
          <a:ln w="38100">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6" name="任意多边形: 形状 275">
            <a:extLst>
              <a:ext uri="{FF2B5EF4-FFF2-40B4-BE49-F238E27FC236}">
                <a16:creationId xmlns:a16="http://schemas.microsoft.com/office/drawing/2014/main" id="{7AEE5BC5-D2A5-4A72-B6AB-BCB9080358EC}"/>
              </a:ext>
            </a:extLst>
          </p:cNvPr>
          <p:cNvSpPr/>
          <p:nvPr/>
        </p:nvSpPr>
        <p:spPr>
          <a:xfrm>
            <a:off x="574561" y="0"/>
            <a:ext cx="484188" cy="1116332"/>
          </a:xfrm>
          <a:custGeom>
            <a:avLst/>
            <a:gdLst>
              <a:gd name="connsiteX0" fmla="*/ 0 w 484188"/>
              <a:gd name="connsiteY0" fmla="*/ 0 h 1116332"/>
              <a:gd name="connsiteX1" fmla="*/ 484188 w 484188"/>
              <a:gd name="connsiteY1" fmla="*/ 0 h 1116332"/>
              <a:gd name="connsiteX2" fmla="*/ 484187 w 484188"/>
              <a:gd name="connsiteY2" fmla="*/ 874238 h 1116332"/>
              <a:gd name="connsiteX3" fmla="*/ 242093 w 484188"/>
              <a:gd name="connsiteY3" fmla="*/ 1116332 h 1116332"/>
              <a:gd name="connsiteX4" fmla="*/ 242094 w 484188"/>
              <a:gd name="connsiteY4" fmla="*/ 1116331 h 1116332"/>
              <a:gd name="connsiteX5" fmla="*/ 0 w 484188"/>
              <a:gd name="connsiteY5" fmla="*/ 874237 h 111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188" h="1116332">
                <a:moveTo>
                  <a:pt x="0" y="0"/>
                </a:moveTo>
                <a:lnTo>
                  <a:pt x="484188" y="0"/>
                </a:lnTo>
                <a:lnTo>
                  <a:pt x="484187" y="874238"/>
                </a:lnTo>
                <a:cubicBezTo>
                  <a:pt x="484187" y="1007943"/>
                  <a:pt x="375798" y="1116332"/>
                  <a:pt x="242093" y="1116332"/>
                </a:cubicBezTo>
                <a:lnTo>
                  <a:pt x="242094" y="1116331"/>
                </a:lnTo>
                <a:cubicBezTo>
                  <a:pt x="108389" y="1116331"/>
                  <a:pt x="0" y="1007942"/>
                  <a:pt x="0" y="8742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 name="文本框 5">
            <a:extLst>
              <a:ext uri="{FF2B5EF4-FFF2-40B4-BE49-F238E27FC236}">
                <a16:creationId xmlns:a16="http://schemas.microsoft.com/office/drawing/2014/main" id="{D7BCEA1D-9C31-4F4F-BF54-090643B6898E}"/>
              </a:ext>
            </a:extLst>
          </p:cNvPr>
          <p:cNvSpPr txBox="1"/>
          <p:nvPr/>
        </p:nvSpPr>
        <p:spPr>
          <a:xfrm>
            <a:off x="777185" y="459911"/>
            <a:ext cx="38528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005FCF"/>
                </a:solidFill>
                <a:effectLst/>
                <a:uLnTx/>
                <a:uFillTx/>
                <a:latin typeface="思源宋体 CN Heavy" panose="02020900000000000000" pitchFamily="18" charset="-122"/>
                <a:ea typeface="思源宋体 CN Heavy" panose="02020900000000000000" pitchFamily="18" charset="-122"/>
                <a:cs typeface="OPPOSans R" panose="00020600040101010101" pitchFamily="18" charset="-122"/>
                <a:sym typeface="HarmonyOS Sans SC Black" panose="00000A00000000000000" pitchFamily="2" charset="-122"/>
              </a:rPr>
              <a:t>酸雨的危害和防治</a:t>
            </a:r>
            <a:endParaRPr kumimoji="0" lang="zh-CN" altLang="en-US" sz="3600" b="0" i="0" u="none" strike="noStrike" kern="1200" cap="none" spc="0" normalizeH="0" baseline="0" noProof="0" dirty="0">
              <a:ln>
                <a:noFill/>
              </a:ln>
              <a:solidFill>
                <a:srgbClr val="005FCF"/>
              </a:solidFill>
              <a:effectLst/>
              <a:uLnTx/>
              <a:uFillTx/>
              <a:latin typeface="思源宋体 CN Heavy" panose="02020900000000000000" pitchFamily="18" charset="-122"/>
              <a:ea typeface="思源宋体 CN Heavy" panose="02020900000000000000" pitchFamily="18" charset="-122"/>
              <a:cs typeface="OPPOSans R" panose="00020600040101010101" pitchFamily="18" charset="-122"/>
              <a:sym typeface="HarmonyOS Sans SC Black" panose="00000A00000000000000" pitchFamily="2" charset="-122"/>
            </a:endParaRPr>
          </a:p>
        </p:txBody>
      </p:sp>
      <p:sp>
        <p:nvSpPr>
          <p:cNvPr id="128" name="文本框 127">
            <a:extLst>
              <a:ext uri="{FF2B5EF4-FFF2-40B4-BE49-F238E27FC236}">
                <a16:creationId xmlns:a16="http://schemas.microsoft.com/office/drawing/2014/main" id="{A958F1DB-8B01-4B1C-870D-F648754DB8EA}"/>
              </a:ext>
            </a:extLst>
          </p:cNvPr>
          <p:cNvSpPr txBox="1"/>
          <p:nvPr/>
        </p:nvSpPr>
        <p:spPr>
          <a:xfrm>
            <a:off x="1304925" y="2818377"/>
            <a:ext cx="4368800" cy="1032142"/>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对人体健康的直接危害</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硫酸雾和硫酸盐雾的毒性比二氧化硫大得多</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可以侵入肺的深部组织</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引起肺水肿等疾病而使人致死</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9" name="文本框 128">
            <a:extLst>
              <a:ext uri="{FF2B5EF4-FFF2-40B4-BE49-F238E27FC236}">
                <a16:creationId xmlns:a16="http://schemas.microsoft.com/office/drawing/2014/main" id="{E08558BC-FA02-489A-B387-6A547B70A5D5}"/>
              </a:ext>
            </a:extLst>
          </p:cNvPr>
          <p:cNvSpPr txBox="1"/>
          <p:nvPr/>
        </p:nvSpPr>
        <p:spPr>
          <a:xfrm>
            <a:off x="1304927" y="4027914"/>
            <a:ext cx="4368798" cy="712054"/>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引起河、湖水体酸化</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破坏土壤，污染水源，严重影响动植物的生长</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0" name="文本框 129">
            <a:extLst>
              <a:ext uri="{FF2B5EF4-FFF2-40B4-BE49-F238E27FC236}">
                <a16:creationId xmlns:a16="http://schemas.microsoft.com/office/drawing/2014/main" id="{0BBF55DD-95CB-4CEA-82CC-5E0A70898625}"/>
              </a:ext>
            </a:extLst>
          </p:cNvPr>
          <p:cNvSpPr txBox="1"/>
          <p:nvPr/>
        </p:nvSpPr>
        <p:spPr>
          <a:xfrm>
            <a:off x="1304924" y="4917363"/>
            <a:ext cx="4368800" cy="391967"/>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腐蚀金属、油漆、皮革、纺织品及建筑和文物</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2" name="文本框 131">
            <a:extLst>
              <a:ext uri="{FF2B5EF4-FFF2-40B4-BE49-F238E27FC236}">
                <a16:creationId xmlns:a16="http://schemas.microsoft.com/office/drawing/2014/main" id="{853E0489-33D8-47EE-BA46-067919E9E240}"/>
              </a:ext>
            </a:extLst>
          </p:cNvPr>
          <p:cNvSpPr txBox="1"/>
          <p:nvPr/>
        </p:nvSpPr>
        <p:spPr>
          <a:xfrm>
            <a:off x="7049064" y="2818377"/>
            <a:ext cx="4014240" cy="391967"/>
          </a:xfrm>
          <a:prstGeom prst="rect">
            <a:avLst/>
          </a:prstGeom>
          <a:noFill/>
        </p:spPr>
        <p:txBody>
          <a:bodyPr wrap="square">
            <a:spAutoFit/>
          </a:bodyPr>
          <a:lstStyle>
            <a:defPPr>
              <a:defRPr lang="zh-CN"/>
            </a:defPPr>
            <a:lvl1pPr algn="just">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开发新能源，如氢能，太阳能，水能等</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3" name="文本框 132">
            <a:extLst>
              <a:ext uri="{FF2B5EF4-FFF2-40B4-BE49-F238E27FC236}">
                <a16:creationId xmlns:a16="http://schemas.microsoft.com/office/drawing/2014/main" id="{EF9B1FB4-6972-4B36-B8AB-EDA3673AF681}"/>
              </a:ext>
            </a:extLst>
          </p:cNvPr>
          <p:cNvSpPr txBox="1"/>
          <p:nvPr/>
        </p:nvSpPr>
        <p:spPr>
          <a:xfrm>
            <a:off x="7049064" y="3343123"/>
            <a:ext cx="4055919" cy="391967"/>
          </a:xfrm>
          <a:prstGeom prst="rect">
            <a:avLst/>
          </a:prstGeom>
          <a:noFill/>
        </p:spPr>
        <p:txBody>
          <a:bodyPr wrap="square">
            <a:spAutoFit/>
          </a:bodyPr>
          <a:lstStyle>
            <a:defPPr>
              <a:defRPr lang="zh-CN"/>
            </a:defPPr>
            <a:lvl1pPr algn="just">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使用燃煤脱硫技术，减少二氧化硫排放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4" name="文本框 133">
            <a:extLst>
              <a:ext uri="{FF2B5EF4-FFF2-40B4-BE49-F238E27FC236}">
                <a16:creationId xmlns:a16="http://schemas.microsoft.com/office/drawing/2014/main" id="{4A1D2F8F-B5A8-4DE0-848D-99D2070DAD95}"/>
              </a:ext>
            </a:extLst>
          </p:cNvPr>
          <p:cNvSpPr txBox="1"/>
          <p:nvPr/>
        </p:nvSpPr>
        <p:spPr>
          <a:xfrm>
            <a:off x="7049064" y="3867870"/>
            <a:ext cx="3440365" cy="391967"/>
          </a:xfrm>
          <a:prstGeom prst="rect">
            <a:avLst/>
          </a:prstGeom>
          <a:noFill/>
        </p:spPr>
        <p:txBody>
          <a:bodyPr wrap="square">
            <a:spAutoFit/>
          </a:bodyPr>
          <a:lstStyle>
            <a:defPPr>
              <a:defRPr lang="zh-CN"/>
            </a:defPPr>
            <a:lvl1pPr algn="just">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工业生产排放气体处理后再排放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5" name="文本框 134">
            <a:extLst>
              <a:ext uri="{FF2B5EF4-FFF2-40B4-BE49-F238E27FC236}">
                <a16:creationId xmlns:a16="http://schemas.microsoft.com/office/drawing/2014/main" id="{B53F82D1-A3E7-4504-9D2A-4F371D964B28}"/>
              </a:ext>
            </a:extLst>
          </p:cNvPr>
          <p:cNvSpPr txBox="1"/>
          <p:nvPr/>
        </p:nvSpPr>
        <p:spPr>
          <a:xfrm>
            <a:off x="7049064" y="4392617"/>
            <a:ext cx="3645550" cy="391967"/>
          </a:xfrm>
          <a:prstGeom prst="rect">
            <a:avLst/>
          </a:prstGeom>
          <a:noFill/>
        </p:spPr>
        <p:txBody>
          <a:bodyPr wrap="square">
            <a:spAutoFit/>
          </a:bodyPr>
          <a:lstStyle>
            <a:defPPr>
              <a:defRPr lang="zh-CN"/>
            </a:defPPr>
            <a:lvl1pPr algn="just">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少开车，多乘坐公共交通工具出行</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6" name="文本框 135">
            <a:extLst>
              <a:ext uri="{FF2B5EF4-FFF2-40B4-BE49-F238E27FC236}">
                <a16:creationId xmlns:a16="http://schemas.microsoft.com/office/drawing/2014/main" id="{14981458-8C2E-4B58-9FAB-A937233CA2B0}"/>
              </a:ext>
            </a:extLst>
          </p:cNvPr>
          <p:cNvSpPr txBox="1"/>
          <p:nvPr/>
        </p:nvSpPr>
        <p:spPr>
          <a:xfrm>
            <a:off x="7049064" y="4917363"/>
            <a:ext cx="3645550" cy="391967"/>
          </a:xfrm>
          <a:prstGeom prst="rect">
            <a:avLst/>
          </a:prstGeom>
          <a:noFill/>
        </p:spPr>
        <p:txBody>
          <a:bodyPr wrap="square">
            <a:spAutoFit/>
          </a:bodyPr>
          <a:lstStyle>
            <a:defPPr>
              <a:defRPr lang="zh-CN"/>
            </a:defPPr>
            <a:lvl1pPr algn="just">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使用天然气等较清洁能源，少用煤</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 name="矩形: 圆角 13">
            <a:extLst>
              <a:ext uri="{FF2B5EF4-FFF2-40B4-BE49-F238E27FC236}">
                <a16:creationId xmlns:a16="http://schemas.microsoft.com/office/drawing/2014/main" id="{848FB935-92A8-4160-B72B-1B8B90735D7B}"/>
              </a:ext>
            </a:extLst>
          </p:cNvPr>
          <p:cNvSpPr/>
          <p:nvPr/>
        </p:nvSpPr>
        <p:spPr>
          <a:xfrm>
            <a:off x="880059" y="1927086"/>
            <a:ext cx="1858477" cy="474288"/>
          </a:xfrm>
          <a:prstGeom prst="roundRect">
            <a:avLst>
              <a:gd name="adj" fmla="val 50000"/>
            </a:avLst>
          </a:prstGeom>
          <a:ln>
            <a:noFill/>
          </a:ln>
          <a:effectLst>
            <a:outerShdw blurRad="254000" dist="190500" dir="5400000" sx="78000" sy="78000" algn="t" rotWithShape="0">
              <a:schemeClr val="accent1">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7" name="文本框 126">
            <a:extLst>
              <a:ext uri="{FF2B5EF4-FFF2-40B4-BE49-F238E27FC236}">
                <a16:creationId xmlns:a16="http://schemas.microsoft.com/office/drawing/2014/main" id="{77757CF4-1CE9-4B96-B587-B4729BEF3320}"/>
              </a:ext>
            </a:extLst>
          </p:cNvPr>
          <p:cNvSpPr txBox="1"/>
          <p:nvPr/>
        </p:nvSpPr>
        <p:spPr>
          <a:xfrm>
            <a:off x="1069003" y="1947687"/>
            <a:ext cx="1480588" cy="461665"/>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酸雨危害</a:t>
            </a:r>
            <a:endParaRPr kumimoji="0" lang="zh-CN" altLang="en-US" sz="24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sp>
        <p:nvSpPr>
          <p:cNvPr id="142" name="矩形: 圆角 141">
            <a:extLst>
              <a:ext uri="{FF2B5EF4-FFF2-40B4-BE49-F238E27FC236}">
                <a16:creationId xmlns:a16="http://schemas.microsoft.com/office/drawing/2014/main" id="{46F0FADF-6360-4170-AC20-59545879475E}"/>
              </a:ext>
            </a:extLst>
          </p:cNvPr>
          <p:cNvSpPr/>
          <p:nvPr/>
        </p:nvSpPr>
        <p:spPr>
          <a:xfrm>
            <a:off x="6623050" y="1927086"/>
            <a:ext cx="1858477" cy="474288"/>
          </a:xfrm>
          <a:prstGeom prst="roundRect">
            <a:avLst>
              <a:gd name="adj" fmla="val 50000"/>
            </a:avLst>
          </a:prstGeom>
          <a:solidFill>
            <a:schemeClr val="accent3"/>
          </a:solidFill>
          <a:ln>
            <a:noFill/>
          </a:ln>
          <a:effectLst>
            <a:outerShdw blurRad="254000" dist="190500" dir="5400000" sx="78000" sy="78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3" name="文本框 142">
            <a:extLst>
              <a:ext uri="{FF2B5EF4-FFF2-40B4-BE49-F238E27FC236}">
                <a16:creationId xmlns:a16="http://schemas.microsoft.com/office/drawing/2014/main" id="{C0FC1993-D688-4B2B-BB6D-6BA2B92E096D}"/>
              </a:ext>
            </a:extLst>
          </p:cNvPr>
          <p:cNvSpPr txBox="1"/>
          <p:nvPr/>
        </p:nvSpPr>
        <p:spPr>
          <a:xfrm>
            <a:off x="6847328" y="1947687"/>
            <a:ext cx="1409920" cy="461665"/>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防治措施</a:t>
            </a:r>
          </a:p>
        </p:txBody>
      </p:sp>
      <p:grpSp>
        <p:nvGrpSpPr>
          <p:cNvPr id="37" name="组合 36">
            <a:extLst>
              <a:ext uri="{FF2B5EF4-FFF2-40B4-BE49-F238E27FC236}">
                <a16:creationId xmlns:a16="http://schemas.microsoft.com/office/drawing/2014/main" id="{4F77BF27-9499-4203-B764-13AA58F9D436}"/>
              </a:ext>
            </a:extLst>
          </p:cNvPr>
          <p:cNvGrpSpPr/>
          <p:nvPr/>
        </p:nvGrpSpPr>
        <p:grpSpPr>
          <a:xfrm>
            <a:off x="6598521" y="2873316"/>
            <a:ext cx="324996" cy="338554"/>
            <a:chOff x="6598521" y="2873316"/>
            <a:chExt cx="324996" cy="338554"/>
          </a:xfrm>
        </p:grpSpPr>
        <p:sp>
          <p:nvSpPr>
            <p:cNvPr id="157" name="椭圆 156">
              <a:extLst>
                <a:ext uri="{FF2B5EF4-FFF2-40B4-BE49-F238E27FC236}">
                  <a16:creationId xmlns:a16="http://schemas.microsoft.com/office/drawing/2014/main" id="{4A26883C-8539-4F96-8E61-745BB6A20CC8}"/>
                </a:ext>
              </a:extLst>
            </p:cNvPr>
            <p:cNvSpPr/>
            <p:nvPr/>
          </p:nvSpPr>
          <p:spPr>
            <a:xfrm>
              <a:off x="6619875" y="2886300"/>
              <a:ext cx="285750" cy="285750"/>
            </a:xfrm>
            <a:prstGeom prst="ellipse">
              <a:avLst/>
            </a:prstGeom>
            <a:solidFill>
              <a:schemeClr val="accent3"/>
            </a:solidFill>
            <a:ln>
              <a:noFill/>
            </a:ln>
            <a:effectLst>
              <a:outerShdw blurRad="152400" dist="127000" dir="5400000" sx="88000" sy="88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1" name="文本框 30">
              <a:extLst>
                <a:ext uri="{FF2B5EF4-FFF2-40B4-BE49-F238E27FC236}">
                  <a16:creationId xmlns:a16="http://schemas.microsoft.com/office/drawing/2014/main" id="{BD4A4DC0-C82C-49B3-A431-F3C60ADC5A17}"/>
                </a:ext>
              </a:extLst>
            </p:cNvPr>
            <p:cNvSpPr txBox="1"/>
            <p:nvPr/>
          </p:nvSpPr>
          <p:spPr>
            <a:xfrm>
              <a:off x="6598521" y="2873316"/>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1</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38" name="组合 37">
            <a:extLst>
              <a:ext uri="{FF2B5EF4-FFF2-40B4-BE49-F238E27FC236}">
                <a16:creationId xmlns:a16="http://schemas.microsoft.com/office/drawing/2014/main" id="{9561F4E0-FEB3-411A-8F0A-C3CCCF13F058}"/>
              </a:ext>
            </a:extLst>
          </p:cNvPr>
          <p:cNvGrpSpPr/>
          <p:nvPr/>
        </p:nvGrpSpPr>
        <p:grpSpPr>
          <a:xfrm>
            <a:off x="6598521" y="3396168"/>
            <a:ext cx="324996" cy="338554"/>
            <a:chOff x="6598521" y="3396168"/>
            <a:chExt cx="324996" cy="338554"/>
          </a:xfrm>
        </p:grpSpPr>
        <p:sp>
          <p:nvSpPr>
            <p:cNvPr id="158" name="椭圆 157">
              <a:extLst>
                <a:ext uri="{FF2B5EF4-FFF2-40B4-BE49-F238E27FC236}">
                  <a16:creationId xmlns:a16="http://schemas.microsoft.com/office/drawing/2014/main" id="{07200B26-8651-4557-8BAA-ABF27C963BAF}"/>
                </a:ext>
              </a:extLst>
            </p:cNvPr>
            <p:cNvSpPr/>
            <p:nvPr/>
          </p:nvSpPr>
          <p:spPr>
            <a:xfrm>
              <a:off x="6619875" y="3410664"/>
              <a:ext cx="285750" cy="285750"/>
            </a:xfrm>
            <a:prstGeom prst="ellipse">
              <a:avLst/>
            </a:prstGeom>
            <a:solidFill>
              <a:schemeClr val="accent3"/>
            </a:solidFill>
            <a:ln>
              <a:noFill/>
            </a:ln>
            <a:effectLst>
              <a:outerShdw blurRad="152400" dist="127000" dir="5400000" sx="88000" sy="88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1" name="文本框 170">
              <a:extLst>
                <a:ext uri="{FF2B5EF4-FFF2-40B4-BE49-F238E27FC236}">
                  <a16:creationId xmlns:a16="http://schemas.microsoft.com/office/drawing/2014/main" id="{39AC2D34-F75A-4F8D-B5A7-9755A54F96A0}"/>
                </a:ext>
              </a:extLst>
            </p:cNvPr>
            <p:cNvSpPr txBox="1"/>
            <p:nvPr/>
          </p:nvSpPr>
          <p:spPr>
            <a:xfrm>
              <a:off x="6598521" y="3396168"/>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2</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46" name="组合 45">
            <a:extLst>
              <a:ext uri="{FF2B5EF4-FFF2-40B4-BE49-F238E27FC236}">
                <a16:creationId xmlns:a16="http://schemas.microsoft.com/office/drawing/2014/main" id="{2A28AC2E-55EA-4262-A12C-77478C64AED1}"/>
              </a:ext>
            </a:extLst>
          </p:cNvPr>
          <p:cNvGrpSpPr/>
          <p:nvPr/>
        </p:nvGrpSpPr>
        <p:grpSpPr>
          <a:xfrm>
            <a:off x="6598521" y="3919020"/>
            <a:ext cx="324996" cy="338554"/>
            <a:chOff x="6598521" y="3919020"/>
            <a:chExt cx="324996" cy="338554"/>
          </a:xfrm>
        </p:grpSpPr>
        <p:sp>
          <p:nvSpPr>
            <p:cNvPr id="159" name="椭圆 158">
              <a:extLst>
                <a:ext uri="{FF2B5EF4-FFF2-40B4-BE49-F238E27FC236}">
                  <a16:creationId xmlns:a16="http://schemas.microsoft.com/office/drawing/2014/main" id="{84373389-D0DF-4320-AE83-F0476D6A2099}"/>
                </a:ext>
              </a:extLst>
            </p:cNvPr>
            <p:cNvSpPr/>
            <p:nvPr/>
          </p:nvSpPr>
          <p:spPr>
            <a:xfrm>
              <a:off x="6619875" y="3935028"/>
              <a:ext cx="285750" cy="285750"/>
            </a:xfrm>
            <a:prstGeom prst="ellipse">
              <a:avLst/>
            </a:prstGeom>
            <a:solidFill>
              <a:schemeClr val="accent3"/>
            </a:solidFill>
            <a:ln>
              <a:noFill/>
            </a:ln>
            <a:effectLst>
              <a:outerShdw blurRad="152400" dist="127000" dir="5400000" sx="88000" sy="88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2" name="文本框 171">
              <a:extLst>
                <a:ext uri="{FF2B5EF4-FFF2-40B4-BE49-F238E27FC236}">
                  <a16:creationId xmlns:a16="http://schemas.microsoft.com/office/drawing/2014/main" id="{62B3AC3E-60ED-4FC0-A863-33B39FDC79EF}"/>
                </a:ext>
              </a:extLst>
            </p:cNvPr>
            <p:cNvSpPr txBox="1"/>
            <p:nvPr/>
          </p:nvSpPr>
          <p:spPr>
            <a:xfrm>
              <a:off x="6598521" y="3919020"/>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3</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47" name="组合 46">
            <a:extLst>
              <a:ext uri="{FF2B5EF4-FFF2-40B4-BE49-F238E27FC236}">
                <a16:creationId xmlns:a16="http://schemas.microsoft.com/office/drawing/2014/main" id="{329BEB5A-4D98-4E8F-B7C9-5787954733BB}"/>
              </a:ext>
            </a:extLst>
          </p:cNvPr>
          <p:cNvGrpSpPr/>
          <p:nvPr/>
        </p:nvGrpSpPr>
        <p:grpSpPr>
          <a:xfrm>
            <a:off x="6598521" y="4441872"/>
            <a:ext cx="324996" cy="338554"/>
            <a:chOff x="6598521" y="4441872"/>
            <a:chExt cx="324996" cy="338554"/>
          </a:xfrm>
        </p:grpSpPr>
        <p:sp>
          <p:nvSpPr>
            <p:cNvPr id="160" name="椭圆 159">
              <a:extLst>
                <a:ext uri="{FF2B5EF4-FFF2-40B4-BE49-F238E27FC236}">
                  <a16:creationId xmlns:a16="http://schemas.microsoft.com/office/drawing/2014/main" id="{D4A5BF2F-72D9-4C20-B599-490D5FAD5A75}"/>
                </a:ext>
              </a:extLst>
            </p:cNvPr>
            <p:cNvSpPr/>
            <p:nvPr/>
          </p:nvSpPr>
          <p:spPr>
            <a:xfrm>
              <a:off x="6619875" y="4459392"/>
              <a:ext cx="285750" cy="285750"/>
            </a:xfrm>
            <a:prstGeom prst="ellipse">
              <a:avLst/>
            </a:prstGeom>
            <a:solidFill>
              <a:schemeClr val="accent3"/>
            </a:solidFill>
            <a:ln>
              <a:noFill/>
            </a:ln>
            <a:effectLst>
              <a:outerShdw blurRad="152400" dist="127000" dir="5400000" sx="88000" sy="88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3" name="文本框 172">
              <a:extLst>
                <a:ext uri="{FF2B5EF4-FFF2-40B4-BE49-F238E27FC236}">
                  <a16:creationId xmlns:a16="http://schemas.microsoft.com/office/drawing/2014/main" id="{1B14305A-BD24-4FF3-B51E-F85B51C9EE3B}"/>
                </a:ext>
              </a:extLst>
            </p:cNvPr>
            <p:cNvSpPr txBox="1"/>
            <p:nvPr/>
          </p:nvSpPr>
          <p:spPr>
            <a:xfrm>
              <a:off x="6598521" y="4441872"/>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4</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48" name="组合 47">
            <a:extLst>
              <a:ext uri="{FF2B5EF4-FFF2-40B4-BE49-F238E27FC236}">
                <a16:creationId xmlns:a16="http://schemas.microsoft.com/office/drawing/2014/main" id="{52BC6931-E341-4A72-983B-A407C0188A4F}"/>
              </a:ext>
            </a:extLst>
          </p:cNvPr>
          <p:cNvGrpSpPr/>
          <p:nvPr/>
        </p:nvGrpSpPr>
        <p:grpSpPr>
          <a:xfrm>
            <a:off x="6598521" y="4964725"/>
            <a:ext cx="324996" cy="338554"/>
            <a:chOff x="6598521" y="4964725"/>
            <a:chExt cx="324996" cy="338554"/>
          </a:xfrm>
        </p:grpSpPr>
        <p:sp>
          <p:nvSpPr>
            <p:cNvPr id="161" name="椭圆 160">
              <a:extLst>
                <a:ext uri="{FF2B5EF4-FFF2-40B4-BE49-F238E27FC236}">
                  <a16:creationId xmlns:a16="http://schemas.microsoft.com/office/drawing/2014/main" id="{008C2754-8614-4F42-A3D8-B05BCD833097}"/>
                </a:ext>
              </a:extLst>
            </p:cNvPr>
            <p:cNvSpPr/>
            <p:nvPr/>
          </p:nvSpPr>
          <p:spPr>
            <a:xfrm>
              <a:off x="6619875" y="4983755"/>
              <a:ext cx="285750" cy="285750"/>
            </a:xfrm>
            <a:prstGeom prst="ellipse">
              <a:avLst/>
            </a:prstGeom>
            <a:solidFill>
              <a:schemeClr val="accent3"/>
            </a:solidFill>
            <a:ln>
              <a:noFill/>
            </a:ln>
            <a:effectLst>
              <a:outerShdw blurRad="152400" dist="127000" dir="5400000" sx="88000" sy="88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4" name="文本框 173">
              <a:extLst>
                <a:ext uri="{FF2B5EF4-FFF2-40B4-BE49-F238E27FC236}">
                  <a16:creationId xmlns:a16="http://schemas.microsoft.com/office/drawing/2014/main" id="{5A34E5A9-850B-470A-BFE5-7F4FFB4FF46E}"/>
                </a:ext>
              </a:extLst>
            </p:cNvPr>
            <p:cNvSpPr txBox="1"/>
            <p:nvPr/>
          </p:nvSpPr>
          <p:spPr>
            <a:xfrm>
              <a:off x="6598521" y="4964725"/>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5</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34" name="组合 33">
            <a:extLst>
              <a:ext uri="{FF2B5EF4-FFF2-40B4-BE49-F238E27FC236}">
                <a16:creationId xmlns:a16="http://schemas.microsoft.com/office/drawing/2014/main" id="{32D77426-66B9-4AEF-9151-39E69B36BF65}"/>
              </a:ext>
            </a:extLst>
          </p:cNvPr>
          <p:cNvGrpSpPr/>
          <p:nvPr/>
        </p:nvGrpSpPr>
        <p:grpSpPr>
          <a:xfrm>
            <a:off x="860436" y="2873316"/>
            <a:ext cx="324996" cy="338554"/>
            <a:chOff x="860436" y="2873316"/>
            <a:chExt cx="324996" cy="338554"/>
          </a:xfrm>
        </p:grpSpPr>
        <p:sp>
          <p:nvSpPr>
            <p:cNvPr id="22" name="椭圆 21">
              <a:extLst>
                <a:ext uri="{FF2B5EF4-FFF2-40B4-BE49-F238E27FC236}">
                  <a16:creationId xmlns:a16="http://schemas.microsoft.com/office/drawing/2014/main" id="{A0E328F7-FE2C-4A38-A656-2DBA0C555868}"/>
                </a:ext>
              </a:extLst>
            </p:cNvPr>
            <p:cNvSpPr/>
            <p:nvPr/>
          </p:nvSpPr>
          <p:spPr>
            <a:xfrm>
              <a:off x="880059" y="2886300"/>
              <a:ext cx="285750" cy="285750"/>
            </a:xfrm>
            <a:prstGeom prst="ellipse">
              <a:avLst/>
            </a:prstGeom>
            <a:solidFill>
              <a:schemeClr val="accent1"/>
            </a:solidFill>
            <a:ln>
              <a:noFill/>
            </a:ln>
            <a:effectLst>
              <a:outerShdw blurRad="152400" dist="1270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5" name="文本框 174">
              <a:extLst>
                <a:ext uri="{FF2B5EF4-FFF2-40B4-BE49-F238E27FC236}">
                  <a16:creationId xmlns:a16="http://schemas.microsoft.com/office/drawing/2014/main" id="{5014894A-BD87-4FAD-A11F-14A2FC88D8B3}"/>
                </a:ext>
              </a:extLst>
            </p:cNvPr>
            <p:cNvSpPr txBox="1"/>
            <p:nvPr/>
          </p:nvSpPr>
          <p:spPr>
            <a:xfrm>
              <a:off x="860436" y="2873316"/>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1</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35" name="组合 34">
            <a:extLst>
              <a:ext uri="{FF2B5EF4-FFF2-40B4-BE49-F238E27FC236}">
                <a16:creationId xmlns:a16="http://schemas.microsoft.com/office/drawing/2014/main" id="{8D13E5D6-349D-47F3-BC41-D524E9EF0238}"/>
              </a:ext>
            </a:extLst>
          </p:cNvPr>
          <p:cNvGrpSpPr/>
          <p:nvPr/>
        </p:nvGrpSpPr>
        <p:grpSpPr>
          <a:xfrm>
            <a:off x="860436" y="4080344"/>
            <a:ext cx="324996" cy="338554"/>
            <a:chOff x="860436" y="4080344"/>
            <a:chExt cx="324996" cy="338554"/>
          </a:xfrm>
        </p:grpSpPr>
        <p:sp>
          <p:nvSpPr>
            <p:cNvPr id="155" name="椭圆 154">
              <a:extLst>
                <a:ext uri="{FF2B5EF4-FFF2-40B4-BE49-F238E27FC236}">
                  <a16:creationId xmlns:a16="http://schemas.microsoft.com/office/drawing/2014/main" id="{E6E27750-B6DA-47B1-ADF9-8039CD223B3B}"/>
                </a:ext>
              </a:extLst>
            </p:cNvPr>
            <p:cNvSpPr/>
            <p:nvPr/>
          </p:nvSpPr>
          <p:spPr>
            <a:xfrm>
              <a:off x="880059" y="4098191"/>
              <a:ext cx="285750" cy="285750"/>
            </a:xfrm>
            <a:prstGeom prst="ellipse">
              <a:avLst/>
            </a:prstGeom>
            <a:solidFill>
              <a:schemeClr val="accent1"/>
            </a:solidFill>
            <a:ln>
              <a:noFill/>
            </a:ln>
            <a:effectLst>
              <a:outerShdw blurRad="152400" dist="1270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6" name="文本框 175">
              <a:extLst>
                <a:ext uri="{FF2B5EF4-FFF2-40B4-BE49-F238E27FC236}">
                  <a16:creationId xmlns:a16="http://schemas.microsoft.com/office/drawing/2014/main" id="{EC83E1DB-3041-4DDC-8F5F-997E8BF77F95}"/>
                </a:ext>
              </a:extLst>
            </p:cNvPr>
            <p:cNvSpPr txBox="1"/>
            <p:nvPr/>
          </p:nvSpPr>
          <p:spPr>
            <a:xfrm>
              <a:off x="860436" y="4080344"/>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2</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grpSp>
        <p:nvGrpSpPr>
          <p:cNvPr id="36" name="组合 35">
            <a:extLst>
              <a:ext uri="{FF2B5EF4-FFF2-40B4-BE49-F238E27FC236}">
                <a16:creationId xmlns:a16="http://schemas.microsoft.com/office/drawing/2014/main" id="{B3E440D8-B902-473A-A3B6-266408501660}"/>
              </a:ext>
            </a:extLst>
          </p:cNvPr>
          <p:cNvGrpSpPr/>
          <p:nvPr/>
        </p:nvGrpSpPr>
        <p:grpSpPr>
          <a:xfrm>
            <a:off x="860436" y="4964725"/>
            <a:ext cx="324996" cy="338554"/>
            <a:chOff x="860436" y="4964725"/>
            <a:chExt cx="324996" cy="338554"/>
          </a:xfrm>
        </p:grpSpPr>
        <p:sp>
          <p:nvSpPr>
            <p:cNvPr id="156" name="椭圆 155">
              <a:extLst>
                <a:ext uri="{FF2B5EF4-FFF2-40B4-BE49-F238E27FC236}">
                  <a16:creationId xmlns:a16="http://schemas.microsoft.com/office/drawing/2014/main" id="{7D3BBB9E-34A2-4D25-AC1C-F430D8A74B1D}"/>
                </a:ext>
              </a:extLst>
            </p:cNvPr>
            <p:cNvSpPr/>
            <p:nvPr/>
          </p:nvSpPr>
          <p:spPr>
            <a:xfrm>
              <a:off x="880059" y="4983755"/>
              <a:ext cx="285750" cy="285750"/>
            </a:xfrm>
            <a:prstGeom prst="ellipse">
              <a:avLst/>
            </a:prstGeom>
            <a:solidFill>
              <a:schemeClr val="accent1"/>
            </a:solidFill>
            <a:ln>
              <a:noFill/>
            </a:ln>
            <a:effectLst>
              <a:outerShdw blurRad="152400" dist="1270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7" name="文本框 176">
              <a:extLst>
                <a:ext uri="{FF2B5EF4-FFF2-40B4-BE49-F238E27FC236}">
                  <a16:creationId xmlns:a16="http://schemas.microsoft.com/office/drawing/2014/main" id="{D0FC819D-F524-4A50-A641-BBEBCC565E38}"/>
                </a:ext>
              </a:extLst>
            </p:cNvPr>
            <p:cNvSpPr txBox="1"/>
            <p:nvPr/>
          </p:nvSpPr>
          <p:spPr>
            <a:xfrm>
              <a:off x="860436" y="4964725"/>
              <a:ext cx="3249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3</a:t>
              </a:r>
              <a:endParaRPr kumimoji="0" lang="zh-CN" altLang="en-US" sz="16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grpSp>
      <p:sp>
        <p:nvSpPr>
          <p:cNvPr id="180" name="椭圆 179">
            <a:extLst>
              <a:ext uri="{FF2B5EF4-FFF2-40B4-BE49-F238E27FC236}">
                <a16:creationId xmlns:a16="http://schemas.microsoft.com/office/drawing/2014/main" id="{3654C600-3DC0-45D2-B70F-8EEF3F866B1C}"/>
              </a:ext>
            </a:extLst>
          </p:cNvPr>
          <p:cNvSpPr/>
          <p:nvPr/>
        </p:nvSpPr>
        <p:spPr>
          <a:xfrm>
            <a:off x="-4949371" y="5609377"/>
            <a:ext cx="11045371" cy="2685142"/>
          </a:xfrm>
          <a:prstGeom prst="ellipse">
            <a:avLst/>
          </a:prstGeom>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1" name="椭圆 180">
            <a:extLst>
              <a:ext uri="{FF2B5EF4-FFF2-40B4-BE49-F238E27FC236}">
                <a16:creationId xmlns:a16="http://schemas.microsoft.com/office/drawing/2014/main" id="{338E917E-8234-414C-9073-1B46EFCB29D4}"/>
              </a:ext>
            </a:extLst>
          </p:cNvPr>
          <p:cNvSpPr/>
          <p:nvPr/>
        </p:nvSpPr>
        <p:spPr>
          <a:xfrm>
            <a:off x="6096000" y="5609377"/>
            <a:ext cx="11045371" cy="2685142"/>
          </a:xfrm>
          <a:prstGeom prst="ellipse">
            <a:avLst/>
          </a:prstGeom>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5" name="文本框 184">
            <a:extLst>
              <a:ext uri="{FF2B5EF4-FFF2-40B4-BE49-F238E27FC236}">
                <a16:creationId xmlns:a16="http://schemas.microsoft.com/office/drawing/2014/main" id="{A4A29C11-EBDE-4A9B-BDBE-F09D084D0191}"/>
              </a:ext>
            </a:extLst>
          </p:cNvPr>
          <p:cNvSpPr txBox="1"/>
          <p:nvPr/>
        </p:nvSpPr>
        <p:spPr>
          <a:xfrm>
            <a:off x="2858029" y="1622378"/>
            <a:ext cx="2817713" cy="120032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005FCF">
                    <a:alpha val="3000"/>
                  </a:srgbClr>
                </a:solidFill>
                <a:effectLst/>
                <a:uLnTx/>
                <a:uFillTx/>
                <a:latin typeface="MiSans Heavy" panose="00000A00000000000000" pitchFamily="2" charset="-122"/>
                <a:ea typeface="MiSans Heavy" panose="00000A00000000000000" pitchFamily="2" charset="-122"/>
                <a:cs typeface="OPPOSans B" panose="00020600040101010101" pitchFamily="18" charset="-122"/>
              </a:rPr>
              <a:t>ACID RAIN HARM</a:t>
            </a:r>
          </a:p>
        </p:txBody>
      </p:sp>
      <p:sp>
        <p:nvSpPr>
          <p:cNvPr id="186" name="文本框 185">
            <a:extLst>
              <a:ext uri="{FF2B5EF4-FFF2-40B4-BE49-F238E27FC236}">
                <a16:creationId xmlns:a16="http://schemas.microsoft.com/office/drawing/2014/main" id="{F8026839-330A-408C-A124-20C4347FB1C9}"/>
              </a:ext>
            </a:extLst>
          </p:cNvPr>
          <p:cNvSpPr txBox="1"/>
          <p:nvPr/>
        </p:nvSpPr>
        <p:spPr>
          <a:xfrm>
            <a:off x="8452592" y="1622378"/>
            <a:ext cx="2959756" cy="120032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srgbClr val="FF9933">
                    <a:alpha val="6000"/>
                  </a:srgbClr>
                </a:solidFill>
                <a:effectLst/>
                <a:uLnTx/>
                <a:uFillTx/>
                <a:latin typeface="MiSans Heavy" panose="00000A00000000000000" pitchFamily="2" charset="-122"/>
                <a:ea typeface="MiSans Heavy" panose="00000A00000000000000" pitchFamily="2" charset="-122"/>
                <a:cs typeface="OPPOSans B" panose="00020600040101010101" pitchFamily="18" charset="-122"/>
              </a:rPr>
              <a:t>CONTROL METHODS</a:t>
            </a:r>
            <a:endParaRPr kumimoji="0" lang="zh-CN" altLang="en-US" sz="3600" b="0" i="0" u="none" strike="noStrike" kern="1200" cap="none" spc="0" normalizeH="0" baseline="0" noProof="0">
              <a:ln>
                <a:noFill/>
              </a:ln>
              <a:solidFill>
                <a:srgbClr val="FF9933">
                  <a:alpha val="6000"/>
                </a:srgbClr>
              </a:solidFill>
              <a:effectLst/>
              <a:uLnTx/>
              <a:uFillTx/>
              <a:latin typeface="MiSans Heavy" panose="00000A00000000000000" pitchFamily="2" charset="-122"/>
              <a:ea typeface="MiSans Heavy" panose="00000A00000000000000" pitchFamily="2" charset="-122"/>
              <a:cs typeface="OPPOSans B" panose="00020600040101010101" pitchFamily="18" charset="-122"/>
            </a:endParaRPr>
          </a:p>
        </p:txBody>
      </p:sp>
      <p:grpSp>
        <p:nvGrpSpPr>
          <p:cNvPr id="113" name="组合 112">
            <a:extLst>
              <a:ext uri="{FF2B5EF4-FFF2-40B4-BE49-F238E27FC236}">
                <a16:creationId xmlns:a16="http://schemas.microsoft.com/office/drawing/2014/main" id="{561F4F52-3E18-40B5-A478-7CF53060C085}"/>
              </a:ext>
            </a:extLst>
          </p:cNvPr>
          <p:cNvGrpSpPr/>
          <p:nvPr/>
        </p:nvGrpSpPr>
        <p:grpSpPr>
          <a:xfrm>
            <a:off x="10612595" y="263382"/>
            <a:ext cx="1088290" cy="978678"/>
            <a:chOff x="9067800" y="-723900"/>
            <a:chExt cx="1059180" cy="952500"/>
          </a:xfrm>
          <a:gradFill flip="none" rotWithShape="1">
            <a:gsLst>
              <a:gs pos="100000">
                <a:schemeClr val="accent1">
                  <a:alpha val="40000"/>
                </a:schemeClr>
              </a:gs>
              <a:gs pos="0">
                <a:schemeClr val="accent1">
                  <a:alpha val="0"/>
                </a:schemeClr>
              </a:gs>
            </a:gsLst>
            <a:lin ang="16200000" scaled="1"/>
            <a:tileRect/>
          </a:gradFill>
        </p:grpSpPr>
        <p:sp>
          <p:nvSpPr>
            <p:cNvPr id="114" name="椭圆 113">
              <a:extLst>
                <a:ext uri="{FF2B5EF4-FFF2-40B4-BE49-F238E27FC236}">
                  <a16:creationId xmlns:a16="http://schemas.microsoft.com/office/drawing/2014/main" id="{1A04E159-3905-409E-AD4C-113657000DC9}"/>
                </a:ext>
              </a:extLst>
            </p:cNvPr>
            <p:cNvSpPr/>
            <p:nvPr/>
          </p:nvSpPr>
          <p:spPr>
            <a:xfrm>
              <a:off x="90678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5" name="椭圆 114">
              <a:extLst>
                <a:ext uri="{FF2B5EF4-FFF2-40B4-BE49-F238E27FC236}">
                  <a16:creationId xmlns:a16="http://schemas.microsoft.com/office/drawing/2014/main" id="{6735218A-FDFC-4545-A5F4-990CC71C6ECA}"/>
                </a:ext>
              </a:extLst>
            </p:cNvPr>
            <p:cNvSpPr/>
            <p:nvPr/>
          </p:nvSpPr>
          <p:spPr>
            <a:xfrm>
              <a:off x="92125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6" name="椭圆 115">
              <a:extLst>
                <a:ext uri="{FF2B5EF4-FFF2-40B4-BE49-F238E27FC236}">
                  <a16:creationId xmlns:a16="http://schemas.microsoft.com/office/drawing/2014/main" id="{243C62A7-43B3-4E0C-8B2A-47D6986A8416}"/>
                </a:ext>
              </a:extLst>
            </p:cNvPr>
            <p:cNvSpPr/>
            <p:nvPr/>
          </p:nvSpPr>
          <p:spPr>
            <a:xfrm>
              <a:off x="93573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7" name="椭圆 116">
              <a:extLst>
                <a:ext uri="{FF2B5EF4-FFF2-40B4-BE49-F238E27FC236}">
                  <a16:creationId xmlns:a16="http://schemas.microsoft.com/office/drawing/2014/main" id="{0EC9AA3F-73F8-4D6B-900A-A660924AD179}"/>
                </a:ext>
              </a:extLst>
            </p:cNvPr>
            <p:cNvSpPr/>
            <p:nvPr/>
          </p:nvSpPr>
          <p:spPr>
            <a:xfrm>
              <a:off x="950214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8" name="椭圆 117">
              <a:extLst>
                <a:ext uri="{FF2B5EF4-FFF2-40B4-BE49-F238E27FC236}">
                  <a16:creationId xmlns:a16="http://schemas.microsoft.com/office/drawing/2014/main" id="{9699C1E5-20D8-459C-9ECA-E834212E924A}"/>
                </a:ext>
              </a:extLst>
            </p:cNvPr>
            <p:cNvSpPr/>
            <p:nvPr/>
          </p:nvSpPr>
          <p:spPr>
            <a:xfrm>
              <a:off x="964692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9" name="椭圆 118">
              <a:extLst>
                <a:ext uri="{FF2B5EF4-FFF2-40B4-BE49-F238E27FC236}">
                  <a16:creationId xmlns:a16="http://schemas.microsoft.com/office/drawing/2014/main" id="{4926ACDD-8A01-4F22-9FE2-93BF2DFAAC22}"/>
                </a:ext>
              </a:extLst>
            </p:cNvPr>
            <p:cNvSpPr/>
            <p:nvPr/>
          </p:nvSpPr>
          <p:spPr>
            <a:xfrm>
              <a:off x="97917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0" name="椭圆 119">
              <a:extLst>
                <a:ext uri="{FF2B5EF4-FFF2-40B4-BE49-F238E27FC236}">
                  <a16:creationId xmlns:a16="http://schemas.microsoft.com/office/drawing/2014/main" id="{35A26A88-5D16-4184-981F-A1A75AB87201}"/>
                </a:ext>
              </a:extLst>
            </p:cNvPr>
            <p:cNvSpPr/>
            <p:nvPr/>
          </p:nvSpPr>
          <p:spPr>
            <a:xfrm>
              <a:off x="99364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1" name="椭圆 120">
              <a:extLst>
                <a:ext uri="{FF2B5EF4-FFF2-40B4-BE49-F238E27FC236}">
                  <a16:creationId xmlns:a16="http://schemas.microsoft.com/office/drawing/2014/main" id="{10F69932-B4BA-432C-BF43-C4414E808B6B}"/>
                </a:ext>
              </a:extLst>
            </p:cNvPr>
            <p:cNvSpPr/>
            <p:nvPr/>
          </p:nvSpPr>
          <p:spPr>
            <a:xfrm>
              <a:off x="100812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2" name="椭圆 121">
              <a:extLst>
                <a:ext uri="{FF2B5EF4-FFF2-40B4-BE49-F238E27FC236}">
                  <a16:creationId xmlns:a16="http://schemas.microsoft.com/office/drawing/2014/main" id="{8C754C38-EC13-49D6-BC38-3EAA1B384CFF}"/>
                </a:ext>
              </a:extLst>
            </p:cNvPr>
            <p:cNvSpPr/>
            <p:nvPr/>
          </p:nvSpPr>
          <p:spPr>
            <a:xfrm>
              <a:off x="90678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3" name="椭圆 122">
              <a:extLst>
                <a:ext uri="{FF2B5EF4-FFF2-40B4-BE49-F238E27FC236}">
                  <a16:creationId xmlns:a16="http://schemas.microsoft.com/office/drawing/2014/main" id="{D3D2EF4E-5647-4C5B-B7F9-247A9A262039}"/>
                </a:ext>
              </a:extLst>
            </p:cNvPr>
            <p:cNvSpPr/>
            <p:nvPr/>
          </p:nvSpPr>
          <p:spPr>
            <a:xfrm>
              <a:off x="92125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4" name="椭圆 123">
              <a:extLst>
                <a:ext uri="{FF2B5EF4-FFF2-40B4-BE49-F238E27FC236}">
                  <a16:creationId xmlns:a16="http://schemas.microsoft.com/office/drawing/2014/main" id="{E0B5309E-8DB1-4582-A9E5-49C84B15B0CF}"/>
                </a:ext>
              </a:extLst>
            </p:cNvPr>
            <p:cNvSpPr/>
            <p:nvPr/>
          </p:nvSpPr>
          <p:spPr>
            <a:xfrm>
              <a:off x="93573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5" name="椭圆 124">
              <a:extLst>
                <a:ext uri="{FF2B5EF4-FFF2-40B4-BE49-F238E27FC236}">
                  <a16:creationId xmlns:a16="http://schemas.microsoft.com/office/drawing/2014/main" id="{F582D9F7-66D2-4EA6-9E17-0C1BF59424DC}"/>
                </a:ext>
              </a:extLst>
            </p:cNvPr>
            <p:cNvSpPr/>
            <p:nvPr/>
          </p:nvSpPr>
          <p:spPr>
            <a:xfrm>
              <a:off x="950214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26" name="椭圆 125">
              <a:extLst>
                <a:ext uri="{FF2B5EF4-FFF2-40B4-BE49-F238E27FC236}">
                  <a16:creationId xmlns:a16="http://schemas.microsoft.com/office/drawing/2014/main" id="{3B26EE98-E741-4271-96A6-38A40AA2FA7D}"/>
                </a:ext>
              </a:extLst>
            </p:cNvPr>
            <p:cNvSpPr/>
            <p:nvPr/>
          </p:nvSpPr>
          <p:spPr>
            <a:xfrm>
              <a:off x="964692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1" name="椭圆 130">
              <a:extLst>
                <a:ext uri="{FF2B5EF4-FFF2-40B4-BE49-F238E27FC236}">
                  <a16:creationId xmlns:a16="http://schemas.microsoft.com/office/drawing/2014/main" id="{17759034-76AF-4F6C-9152-455101270216}"/>
                </a:ext>
              </a:extLst>
            </p:cNvPr>
            <p:cNvSpPr/>
            <p:nvPr/>
          </p:nvSpPr>
          <p:spPr>
            <a:xfrm>
              <a:off x="97917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7" name="椭圆 136">
              <a:extLst>
                <a:ext uri="{FF2B5EF4-FFF2-40B4-BE49-F238E27FC236}">
                  <a16:creationId xmlns:a16="http://schemas.microsoft.com/office/drawing/2014/main" id="{F7FF2A9F-3509-4989-B4CC-F0F4C77426E3}"/>
                </a:ext>
              </a:extLst>
            </p:cNvPr>
            <p:cNvSpPr/>
            <p:nvPr/>
          </p:nvSpPr>
          <p:spPr>
            <a:xfrm>
              <a:off x="99364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8" name="椭圆 137">
              <a:extLst>
                <a:ext uri="{FF2B5EF4-FFF2-40B4-BE49-F238E27FC236}">
                  <a16:creationId xmlns:a16="http://schemas.microsoft.com/office/drawing/2014/main" id="{A106BEEE-6EF1-4981-AECD-C45EF5C050B3}"/>
                </a:ext>
              </a:extLst>
            </p:cNvPr>
            <p:cNvSpPr/>
            <p:nvPr/>
          </p:nvSpPr>
          <p:spPr>
            <a:xfrm>
              <a:off x="100812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39" name="椭圆 138">
              <a:extLst>
                <a:ext uri="{FF2B5EF4-FFF2-40B4-BE49-F238E27FC236}">
                  <a16:creationId xmlns:a16="http://schemas.microsoft.com/office/drawing/2014/main" id="{E89D9B38-76A5-40B1-B20D-C8CE2ED66102}"/>
                </a:ext>
              </a:extLst>
            </p:cNvPr>
            <p:cNvSpPr/>
            <p:nvPr/>
          </p:nvSpPr>
          <p:spPr>
            <a:xfrm>
              <a:off x="90678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0" name="椭圆 139">
              <a:extLst>
                <a:ext uri="{FF2B5EF4-FFF2-40B4-BE49-F238E27FC236}">
                  <a16:creationId xmlns:a16="http://schemas.microsoft.com/office/drawing/2014/main" id="{90EF06F2-F265-479C-ACEF-19B61A12B39F}"/>
                </a:ext>
              </a:extLst>
            </p:cNvPr>
            <p:cNvSpPr/>
            <p:nvPr/>
          </p:nvSpPr>
          <p:spPr>
            <a:xfrm>
              <a:off x="92125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1" name="椭圆 140">
              <a:extLst>
                <a:ext uri="{FF2B5EF4-FFF2-40B4-BE49-F238E27FC236}">
                  <a16:creationId xmlns:a16="http://schemas.microsoft.com/office/drawing/2014/main" id="{6C5B69FC-8993-416A-972B-AFC937410768}"/>
                </a:ext>
              </a:extLst>
            </p:cNvPr>
            <p:cNvSpPr/>
            <p:nvPr/>
          </p:nvSpPr>
          <p:spPr>
            <a:xfrm>
              <a:off x="93573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4" name="椭圆 143">
              <a:extLst>
                <a:ext uri="{FF2B5EF4-FFF2-40B4-BE49-F238E27FC236}">
                  <a16:creationId xmlns:a16="http://schemas.microsoft.com/office/drawing/2014/main" id="{A9BD42AA-105E-4090-999C-BE18546D9248}"/>
                </a:ext>
              </a:extLst>
            </p:cNvPr>
            <p:cNvSpPr/>
            <p:nvPr/>
          </p:nvSpPr>
          <p:spPr>
            <a:xfrm>
              <a:off x="950214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5" name="椭圆 144">
              <a:extLst>
                <a:ext uri="{FF2B5EF4-FFF2-40B4-BE49-F238E27FC236}">
                  <a16:creationId xmlns:a16="http://schemas.microsoft.com/office/drawing/2014/main" id="{F7A1D9D7-2C3F-489D-BA13-4997347B57DC}"/>
                </a:ext>
              </a:extLst>
            </p:cNvPr>
            <p:cNvSpPr/>
            <p:nvPr/>
          </p:nvSpPr>
          <p:spPr>
            <a:xfrm>
              <a:off x="964692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6" name="椭圆 145">
              <a:extLst>
                <a:ext uri="{FF2B5EF4-FFF2-40B4-BE49-F238E27FC236}">
                  <a16:creationId xmlns:a16="http://schemas.microsoft.com/office/drawing/2014/main" id="{DF6FB9D6-B398-4658-8C3A-4FC6D592F4A5}"/>
                </a:ext>
              </a:extLst>
            </p:cNvPr>
            <p:cNvSpPr/>
            <p:nvPr/>
          </p:nvSpPr>
          <p:spPr>
            <a:xfrm>
              <a:off x="97917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7" name="椭圆 146">
              <a:extLst>
                <a:ext uri="{FF2B5EF4-FFF2-40B4-BE49-F238E27FC236}">
                  <a16:creationId xmlns:a16="http://schemas.microsoft.com/office/drawing/2014/main" id="{A51B613E-DAFC-49B4-BFBA-53A3433AEDB3}"/>
                </a:ext>
              </a:extLst>
            </p:cNvPr>
            <p:cNvSpPr/>
            <p:nvPr/>
          </p:nvSpPr>
          <p:spPr>
            <a:xfrm>
              <a:off x="99364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8" name="椭圆 147">
              <a:extLst>
                <a:ext uri="{FF2B5EF4-FFF2-40B4-BE49-F238E27FC236}">
                  <a16:creationId xmlns:a16="http://schemas.microsoft.com/office/drawing/2014/main" id="{A1EF8C5D-715A-4AC7-8750-80FA42307497}"/>
                </a:ext>
              </a:extLst>
            </p:cNvPr>
            <p:cNvSpPr/>
            <p:nvPr/>
          </p:nvSpPr>
          <p:spPr>
            <a:xfrm>
              <a:off x="100812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49" name="椭圆 148">
              <a:extLst>
                <a:ext uri="{FF2B5EF4-FFF2-40B4-BE49-F238E27FC236}">
                  <a16:creationId xmlns:a16="http://schemas.microsoft.com/office/drawing/2014/main" id="{E55901A2-81BB-4543-A33C-8AE03DA21E72}"/>
                </a:ext>
              </a:extLst>
            </p:cNvPr>
            <p:cNvSpPr/>
            <p:nvPr/>
          </p:nvSpPr>
          <p:spPr>
            <a:xfrm>
              <a:off x="90678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0" name="椭圆 149">
              <a:extLst>
                <a:ext uri="{FF2B5EF4-FFF2-40B4-BE49-F238E27FC236}">
                  <a16:creationId xmlns:a16="http://schemas.microsoft.com/office/drawing/2014/main" id="{CF7DC5AA-6CEC-417B-8D3A-A175A67FE8A9}"/>
                </a:ext>
              </a:extLst>
            </p:cNvPr>
            <p:cNvSpPr/>
            <p:nvPr/>
          </p:nvSpPr>
          <p:spPr>
            <a:xfrm>
              <a:off x="92125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2" name="椭圆 151">
              <a:extLst>
                <a:ext uri="{FF2B5EF4-FFF2-40B4-BE49-F238E27FC236}">
                  <a16:creationId xmlns:a16="http://schemas.microsoft.com/office/drawing/2014/main" id="{B6771D5C-1878-4778-A581-0165ECA0BD92}"/>
                </a:ext>
              </a:extLst>
            </p:cNvPr>
            <p:cNvSpPr/>
            <p:nvPr/>
          </p:nvSpPr>
          <p:spPr>
            <a:xfrm>
              <a:off x="93573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54" name="椭圆 153">
              <a:extLst>
                <a:ext uri="{FF2B5EF4-FFF2-40B4-BE49-F238E27FC236}">
                  <a16:creationId xmlns:a16="http://schemas.microsoft.com/office/drawing/2014/main" id="{E03B1B5C-E22E-4016-AD3E-001462C0DCF6}"/>
                </a:ext>
              </a:extLst>
            </p:cNvPr>
            <p:cNvSpPr/>
            <p:nvPr/>
          </p:nvSpPr>
          <p:spPr>
            <a:xfrm>
              <a:off x="950214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2" name="椭圆 161">
              <a:extLst>
                <a:ext uri="{FF2B5EF4-FFF2-40B4-BE49-F238E27FC236}">
                  <a16:creationId xmlns:a16="http://schemas.microsoft.com/office/drawing/2014/main" id="{DF63ADF7-295D-4217-882B-785CCC5B064A}"/>
                </a:ext>
              </a:extLst>
            </p:cNvPr>
            <p:cNvSpPr/>
            <p:nvPr/>
          </p:nvSpPr>
          <p:spPr>
            <a:xfrm>
              <a:off x="964692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3" name="椭圆 162">
              <a:extLst>
                <a:ext uri="{FF2B5EF4-FFF2-40B4-BE49-F238E27FC236}">
                  <a16:creationId xmlns:a16="http://schemas.microsoft.com/office/drawing/2014/main" id="{A060FF77-48E7-4D73-89A8-790AE230DF85}"/>
                </a:ext>
              </a:extLst>
            </p:cNvPr>
            <p:cNvSpPr/>
            <p:nvPr/>
          </p:nvSpPr>
          <p:spPr>
            <a:xfrm>
              <a:off x="97917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4" name="椭圆 163">
              <a:extLst>
                <a:ext uri="{FF2B5EF4-FFF2-40B4-BE49-F238E27FC236}">
                  <a16:creationId xmlns:a16="http://schemas.microsoft.com/office/drawing/2014/main" id="{480461D2-5BDE-4076-BC37-6C2BBEC56A2F}"/>
                </a:ext>
              </a:extLst>
            </p:cNvPr>
            <p:cNvSpPr/>
            <p:nvPr/>
          </p:nvSpPr>
          <p:spPr>
            <a:xfrm>
              <a:off x="99364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5" name="椭圆 164">
              <a:extLst>
                <a:ext uri="{FF2B5EF4-FFF2-40B4-BE49-F238E27FC236}">
                  <a16:creationId xmlns:a16="http://schemas.microsoft.com/office/drawing/2014/main" id="{EFE20F1B-B68F-4751-9396-66E09B590A47}"/>
                </a:ext>
              </a:extLst>
            </p:cNvPr>
            <p:cNvSpPr/>
            <p:nvPr/>
          </p:nvSpPr>
          <p:spPr>
            <a:xfrm>
              <a:off x="100812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6" name="椭圆 165">
              <a:extLst>
                <a:ext uri="{FF2B5EF4-FFF2-40B4-BE49-F238E27FC236}">
                  <a16:creationId xmlns:a16="http://schemas.microsoft.com/office/drawing/2014/main" id="{23BC3C34-A079-4AD7-BDB2-2A6183FF360B}"/>
                </a:ext>
              </a:extLst>
            </p:cNvPr>
            <p:cNvSpPr/>
            <p:nvPr/>
          </p:nvSpPr>
          <p:spPr>
            <a:xfrm>
              <a:off x="90678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7" name="椭圆 166">
              <a:extLst>
                <a:ext uri="{FF2B5EF4-FFF2-40B4-BE49-F238E27FC236}">
                  <a16:creationId xmlns:a16="http://schemas.microsoft.com/office/drawing/2014/main" id="{5F913799-F768-4867-8C23-5954B2DB07FA}"/>
                </a:ext>
              </a:extLst>
            </p:cNvPr>
            <p:cNvSpPr/>
            <p:nvPr/>
          </p:nvSpPr>
          <p:spPr>
            <a:xfrm>
              <a:off x="92125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8" name="椭圆 167">
              <a:extLst>
                <a:ext uri="{FF2B5EF4-FFF2-40B4-BE49-F238E27FC236}">
                  <a16:creationId xmlns:a16="http://schemas.microsoft.com/office/drawing/2014/main" id="{A00751FF-13FA-47E8-A81F-15674226BD5E}"/>
                </a:ext>
              </a:extLst>
            </p:cNvPr>
            <p:cNvSpPr/>
            <p:nvPr/>
          </p:nvSpPr>
          <p:spPr>
            <a:xfrm>
              <a:off x="93573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69" name="椭圆 168">
              <a:extLst>
                <a:ext uri="{FF2B5EF4-FFF2-40B4-BE49-F238E27FC236}">
                  <a16:creationId xmlns:a16="http://schemas.microsoft.com/office/drawing/2014/main" id="{AE1412DF-1A51-4423-A3CF-E6BDAF7012A8}"/>
                </a:ext>
              </a:extLst>
            </p:cNvPr>
            <p:cNvSpPr/>
            <p:nvPr/>
          </p:nvSpPr>
          <p:spPr>
            <a:xfrm>
              <a:off x="950214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0" name="椭圆 169">
              <a:extLst>
                <a:ext uri="{FF2B5EF4-FFF2-40B4-BE49-F238E27FC236}">
                  <a16:creationId xmlns:a16="http://schemas.microsoft.com/office/drawing/2014/main" id="{297B1563-ABB9-4CC7-9426-EEBAD77451AE}"/>
                </a:ext>
              </a:extLst>
            </p:cNvPr>
            <p:cNvSpPr/>
            <p:nvPr/>
          </p:nvSpPr>
          <p:spPr>
            <a:xfrm>
              <a:off x="964692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8" name="椭圆 177">
              <a:extLst>
                <a:ext uri="{FF2B5EF4-FFF2-40B4-BE49-F238E27FC236}">
                  <a16:creationId xmlns:a16="http://schemas.microsoft.com/office/drawing/2014/main" id="{549E46EA-E2EC-4962-9533-CB8C77982407}"/>
                </a:ext>
              </a:extLst>
            </p:cNvPr>
            <p:cNvSpPr/>
            <p:nvPr/>
          </p:nvSpPr>
          <p:spPr>
            <a:xfrm>
              <a:off x="97917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79" name="椭圆 178">
              <a:extLst>
                <a:ext uri="{FF2B5EF4-FFF2-40B4-BE49-F238E27FC236}">
                  <a16:creationId xmlns:a16="http://schemas.microsoft.com/office/drawing/2014/main" id="{1FC1A483-517F-40F4-AC6E-D0C71E9F6FB7}"/>
                </a:ext>
              </a:extLst>
            </p:cNvPr>
            <p:cNvSpPr/>
            <p:nvPr/>
          </p:nvSpPr>
          <p:spPr>
            <a:xfrm>
              <a:off x="99364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4" name="椭圆 183">
              <a:extLst>
                <a:ext uri="{FF2B5EF4-FFF2-40B4-BE49-F238E27FC236}">
                  <a16:creationId xmlns:a16="http://schemas.microsoft.com/office/drawing/2014/main" id="{E8EA9F50-02A6-4C8B-A7C7-1691C14AC296}"/>
                </a:ext>
              </a:extLst>
            </p:cNvPr>
            <p:cNvSpPr/>
            <p:nvPr/>
          </p:nvSpPr>
          <p:spPr>
            <a:xfrm>
              <a:off x="100812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7" name="椭圆 186">
              <a:extLst>
                <a:ext uri="{FF2B5EF4-FFF2-40B4-BE49-F238E27FC236}">
                  <a16:creationId xmlns:a16="http://schemas.microsoft.com/office/drawing/2014/main" id="{92D06677-8C27-417F-AE34-FCA40F83A591}"/>
                </a:ext>
              </a:extLst>
            </p:cNvPr>
            <p:cNvSpPr/>
            <p:nvPr/>
          </p:nvSpPr>
          <p:spPr>
            <a:xfrm>
              <a:off x="90678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8" name="椭圆 187">
              <a:extLst>
                <a:ext uri="{FF2B5EF4-FFF2-40B4-BE49-F238E27FC236}">
                  <a16:creationId xmlns:a16="http://schemas.microsoft.com/office/drawing/2014/main" id="{DBAA0E35-3122-45DD-B568-B86E0DC7422E}"/>
                </a:ext>
              </a:extLst>
            </p:cNvPr>
            <p:cNvSpPr/>
            <p:nvPr/>
          </p:nvSpPr>
          <p:spPr>
            <a:xfrm>
              <a:off x="92125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89" name="椭圆 188">
              <a:extLst>
                <a:ext uri="{FF2B5EF4-FFF2-40B4-BE49-F238E27FC236}">
                  <a16:creationId xmlns:a16="http://schemas.microsoft.com/office/drawing/2014/main" id="{130B05D6-F14B-4246-B951-E07820B3BFF2}"/>
                </a:ext>
              </a:extLst>
            </p:cNvPr>
            <p:cNvSpPr/>
            <p:nvPr/>
          </p:nvSpPr>
          <p:spPr>
            <a:xfrm>
              <a:off x="93573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0" name="椭圆 189">
              <a:extLst>
                <a:ext uri="{FF2B5EF4-FFF2-40B4-BE49-F238E27FC236}">
                  <a16:creationId xmlns:a16="http://schemas.microsoft.com/office/drawing/2014/main" id="{2678A09E-1BB2-4933-A0E4-FE676B7A9310}"/>
                </a:ext>
              </a:extLst>
            </p:cNvPr>
            <p:cNvSpPr/>
            <p:nvPr/>
          </p:nvSpPr>
          <p:spPr>
            <a:xfrm>
              <a:off x="950214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1" name="椭圆 190">
              <a:extLst>
                <a:ext uri="{FF2B5EF4-FFF2-40B4-BE49-F238E27FC236}">
                  <a16:creationId xmlns:a16="http://schemas.microsoft.com/office/drawing/2014/main" id="{4CF2B157-256A-43CE-8369-4A0B75760259}"/>
                </a:ext>
              </a:extLst>
            </p:cNvPr>
            <p:cNvSpPr/>
            <p:nvPr/>
          </p:nvSpPr>
          <p:spPr>
            <a:xfrm>
              <a:off x="964692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2" name="椭圆 191">
              <a:extLst>
                <a:ext uri="{FF2B5EF4-FFF2-40B4-BE49-F238E27FC236}">
                  <a16:creationId xmlns:a16="http://schemas.microsoft.com/office/drawing/2014/main" id="{81F78E37-F09B-4ECE-A75B-8185C2595789}"/>
                </a:ext>
              </a:extLst>
            </p:cNvPr>
            <p:cNvSpPr/>
            <p:nvPr/>
          </p:nvSpPr>
          <p:spPr>
            <a:xfrm>
              <a:off x="97917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3" name="椭圆 192">
              <a:extLst>
                <a:ext uri="{FF2B5EF4-FFF2-40B4-BE49-F238E27FC236}">
                  <a16:creationId xmlns:a16="http://schemas.microsoft.com/office/drawing/2014/main" id="{50F150D8-24B1-4CC1-8085-A4DC54661A25}"/>
                </a:ext>
              </a:extLst>
            </p:cNvPr>
            <p:cNvSpPr/>
            <p:nvPr/>
          </p:nvSpPr>
          <p:spPr>
            <a:xfrm>
              <a:off x="99364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4" name="椭圆 193">
              <a:extLst>
                <a:ext uri="{FF2B5EF4-FFF2-40B4-BE49-F238E27FC236}">
                  <a16:creationId xmlns:a16="http://schemas.microsoft.com/office/drawing/2014/main" id="{0D056201-185C-469D-8D84-EC9687EFC18F}"/>
                </a:ext>
              </a:extLst>
            </p:cNvPr>
            <p:cNvSpPr/>
            <p:nvPr/>
          </p:nvSpPr>
          <p:spPr>
            <a:xfrm>
              <a:off x="100812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5" name="椭圆 194">
              <a:extLst>
                <a:ext uri="{FF2B5EF4-FFF2-40B4-BE49-F238E27FC236}">
                  <a16:creationId xmlns:a16="http://schemas.microsoft.com/office/drawing/2014/main" id="{7652E6DD-E3F1-48A3-86EB-C736DF4C6EDD}"/>
                </a:ext>
              </a:extLst>
            </p:cNvPr>
            <p:cNvSpPr/>
            <p:nvPr/>
          </p:nvSpPr>
          <p:spPr>
            <a:xfrm>
              <a:off x="90678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6" name="椭圆 195">
              <a:extLst>
                <a:ext uri="{FF2B5EF4-FFF2-40B4-BE49-F238E27FC236}">
                  <a16:creationId xmlns:a16="http://schemas.microsoft.com/office/drawing/2014/main" id="{8DF90F63-7AD8-42D1-BD4E-2F8562796BFE}"/>
                </a:ext>
              </a:extLst>
            </p:cNvPr>
            <p:cNvSpPr/>
            <p:nvPr/>
          </p:nvSpPr>
          <p:spPr>
            <a:xfrm>
              <a:off x="92125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7" name="椭圆 196">
              <a:extLst>
                <a:ext uri="{FF2B5EF4-FFF2-40B4-BE49-F238E27FC236}">
                  <a16:creationId xmlns:a16="http://schemas.microsoft.com/office/drawing/2014/main" id="{7690F54F-F743-417F-95BE-E1DE21901261}"/>
                </a:ext>
              </a:extLst>
            </p:cNvPr>
            <p:cNvSpPr/>
            <p:nvPr/>
          </p:nvSpPr>
          <p:spPr>
            <a:xfrm>
              <a:off x="93573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8" name="椭圆 197">
              <a:extLst>
                <a:ext uri="{FF2B5EF4-FFF2-40B4-BE49-F238E27FC236}">
                  <a16:creationId xmlns:a16="http://schemas.microsoft.com/office/drawing/2014/main" id="{870025ED-AEE8-4008-8A99-42C86FCD1AD9}"/>
                </a:ext>
              </a:extLst>
            </p:cNvPr>
            <p:cNvSpPr/>
            <p:nvPr/>
          </p:nvSpPr>
          <p:spPr>
            <a:xfrm>
              <a:off x="950214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99" name="椭圆 198">
              <a:extLst>
                <a:ext uri="{FF2B5EF4-FFF2-40B4-BE49-F238E27FC236}">
                  <a16:creationId xmlns:a16="http://schemas.microsoft.com/office/drawing/2014/main" id="{4BA51827-012F-449D-990C-0FD9BD7C7444}"/>
                </a:ext>
              </a:extLst>
            </p:cNvPr>
            <p:cNvSpPr/>
            <p:nvPr/>
          </p:nvSpPr>
          <p:spPr>
            <a:xfrm>
              <a:off x="964692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0" name="椭圆 199">
              <a:extLst>
                <a:ext uri="{FF2B5EF4-FFF2-40B4-BE49-F238E27FC236}">
                  <a16:creationId xmlns:a16="http://schemas.microsoft.com/office/drawing/2014/main" id="{EF92EF6F-9CFD-47BA-8848-C34370FC55FA}"/>
                </a:ext>
              </a:extLst>
            </p:cNvPr>
            <p:cNvSpPr/>
            <p:nvPr/>
          </p:nvSpPr>
          <p:spPr>
            <a:xfrm>
              <a:off x="97917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1" name="椭圆 200">
              <a:extLst>
                <a:ext uri="{FF2B5EF4-FFF2-40B4-BE49-F238E27FC236}">
                  <a16:creationId xmlns:a16="http://schemas.microsoft.com/office/drawing/2014/main" id="{5D83140E-6019-4D57-A8BC-7B1890CE9683}"/>
                </a:ext>
              </a:extLst>
            </p:cNvPr>
            <p:cNvSpPr/>
            <p:nvPr/>
          </p:nvSpPr>
          <p:spPr>
            <a:xfrm>
              <a:off x="99364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2" name="椭圆 201">
              <a:extLst>
                <a:ext uri="{FF2B5EF4-FFF2-40B4-BE49-F238E27FC236}">
                  <a16:creationId xmlns:a16="http://schemas.microsoft.com/office/drawing/2014/main" id="{584AA31A-9230-40CD-A0F8-9A78FDBC3061}"/>
                </a:ext>
              </a:extLst>
            </p:cNvPr>
            <p:cNvSpPr/>
            <p:nvPr/>
          </p:nvSpPr>
          <p:spPr>
            <a:xfrm>
              <a:off x="100812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3" name="椭圆 202">
              <a:extLst>
                <a:ext uri="{FF2B5EF4-FFF2-40B4-BE49-F238E27FC236}">
                  <a16:creationId xmlns:a16="http://schemas.microsoft.com/office/drawing/2014/main" id="{699659FB-9802-48A3-811C-B3F76AC4BB3F}"/>
                </a:ext>
              </a:extLst>
            </p:cNvPr>
            <p:cNvSpPr/>
            <p:nvPr/>
          </p:nvSpPr>
          <p:spPr>
            <a:xfrm>
              <a:off x="90678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4" name="椭圆 203">
              <a:extLst>
                <a:ext uri="{FF2B5EF4-FFF2-40B4-BE49-F238E27FC236}">
                  <a16:creationId xmlns:a16="http://schemas.microsoft.com/office/drawing/2014/main" id="{38079F2F-C82C-4236-8D9D-D488C99D18B2}"/>
                </a:ext>
              </a:extLst>
            </p:cNvPr>
            <p:cNvSpPr/>
            <p:nvPr/>
          </p:nvSpPr>
          <p:spPr>
            <a:xfrm>
              <a:off x="92125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5" name="椭圆 204">
              <a:extLst>
                <a:ext uri="{FF2B5EF4-FFF2-40B4-BE49-F238E27FC236}">
                  <a16:creationId xmlns:a16="http://schemas.microsoft.com/office/drawing/2014/main" id="{B7F4A0DA-80C7-4072-A965-FE9F80545FEE}"/>
                </a:ext>
              </a:extLst>
            </p:cNvPr>
            <p:cNvSpPr/>
            <p:nvPr/>
          </p:nvSpPr>
          <p:spPr>
            <a:xfrm>
              <a:off x="93573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6" name="椭圆 205">
              <a:extLst>
                <a:ext uri="{FF2B5EF4-FFF2-40B4-BE49-F238E27FC236}">
                  <a16:creationId xmlns:a16="http://schemas.microsoft.com/office/drawing/2014/main" id="{E66AF9EA-EF93-48BD-8A63-67EFE9A03F0A}"/>
                </a:ext>
              </a:extLst>
            </p:cNvPr>
            <p:cNvSpPr/>
            <p:nvPr/>
          </p:nvSpPr>
          <p:spPr>
            <a:xfrm>
              <a:off x="950214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7" name="椭圆 206">
              <a:extLst>
                <a:ext uri="{FF2B5EF4-FFF2-40B4-BE49-F238E27FC236}">
                  <a16:creationId xmlns:a16="http://schemas.microsoft.com/office/drawing/2014/main" id="{203FFFA3-8D9D-4511-8C64-5089E0078A97}"/>
                </a:ext>
              </a:extLst>
            </p:cNvPr>
            <p:cNvSpPr/>
            <p:nvPr/>
          </p:nvSpPr>
          <p:spPr>
            <a:xfrm>
              <a:off x="964692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08" name="椭圆 207">
              <a:extLst>
                <a:ext uri="{FF2B5EF4-FFF2-40B4-BE49-F238E27FC236}">
                  <a16:creationId xmlns:a16="http://schemas.microsoft.com/office/drawing/2014/main" id="{0BAF0024-A7FA-472D-91E4-6F162EA839CC}"/>
                </a:ext>
              </a:extLst>
            </p:cNvPr>
            <p:cNvSpPr/>
            <p:nvPr/>
          </p:nvSpPr>
          <p:spPr>
            <a:xfrm>
              <a:off x="97917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4" name="椭圆 273">
              <a:extLst>
                <a:ext uri="{FF2B5EF4-FFF2-40B4-BE49-F238E27FC236}">
                  <a16:creationId xmlns:a16="http://schemas.microsoft.com/office/drawing/2014/main" id="{443551FF-52B4-4FC0-BA13-AAA4FB467C01}"/>
                </a:ext>
              </a:extLst>
            </p:cNvPr>
            <p:cNvSpPr/>
            <p:nvPr/>
          </p:nvSpPr>
          <p:spPr>
            <a:xfrm>
              <a:off x="99364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275" name="椭圆 274">
              <a:extLst>
                <a:ext uri="{FF2B5EF4-FFF2-40B4-BE49-F238E27FC236}">
                  <a16:creationId xmlns:a16="http://schemas.microsoft.com/office/drawing/2014/main" id="{2D270D04-F48E-4C28-986D-C33710D5C2A7}"/>
                </a:ext>
              </a:extLst>
            </p:cNvPr>
            <p:cNvSpPr/>
            <p:nvPr/>
          </p:nvSpPr>
          <p:spPr>
            <a:xfrm>
              <a:off x="100812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Tree>
    <p:extLst>
      <p:ext uri="{BB962C8B-B14F-4D97-AF65-F5344CB8AC3E}">
        <p14:creationId xmlns:p14="http://schemas.microsoft.com/office/powerpoint/2010/main" val="206663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0000">
              <a:schemeClr val="accent1">
                <a:lumMod val="20000"/>
                <a:lumOff val="80000"/>
              </a:schemeClr>
            </a:gs>
          </a:gsLst>
          <a:lin ang="0" scaled="1"/>
          <a:tileRect/>
        </a:gradFill>
        <a:effectLst/>
      </p:bgPr>
    </p:bg>
    <p:spTree>
      <p:nvGrpSpPr>
        <p:cNvPr id="1" name=""/>
        <p:cNvGrpSpPr/>
        <p:nvPr/>
      </p:nvGrpSpPr>
      <p:grpSpPr>
        <a:xfrm>
          <a:off x="0" y="0"/>
          <a:ext cx="0" cy="0"/>
          <a:chOff x="0" y="0"/>
          <a:chExt cx="0" cy="0"/>
        </a:xfrm>
      </p:grpSpPr>
      <p:pic>
        <p:nvPicPr>
          <p:cNvPr id="114" name="图片 113" descr="树林中的风景&#10;&#10;描述已自动生成">
            <a:extLst>
              <a:ext uri="{FF2B5EF4-FFF2-40B4-BE49-F238E27FC236}">
                <a16:creationId xmlns:a16="http://schemas.microsoft.com/office/drawing/2014/main" id="{1925E902-12EC-2EE7-85F7-22156974F528}"/>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a:ext>
            </a:extLst>
          </a:blip>
          <a:srcRect/>
          <a:stretch>
            <a:fillRect/>
          </a:stretch>
        </p:blipFill>
        <p:spPr>
          <a:xfrm>
            <a:off x="7028200" y="0"/>
            <a:ext cx="5163800" cy="6885064"/>
          </a:xfrm>
          <a:custGeom>
            <a:avLst/>
            <a:gdLst>
              <a:gd name="connsiteX0" fmla="*/ 0 w 5163800"/>
              <a:gd name="connsiteY0" fmla="*/ 0 h 6885064"/>
              <a:gd name="connsiteX1" fmla="*/ 5163800 w 5163800"/>
              <a:gd name="connsiteY1" fmla="*/ 0 h 6885064"/>
              <a:gd name="connsiteX2" fmla="*/ 5163800 w 5163800"/>
              <a:gd name="connsiteY2" fmla="*/ 6885064 h 6885064"/>
              <a:gd name="connsiteX3" fmla="*/ 0 w 5163800"/>
              <a:gd name="connsiteY3" fmla="*/ 6885064 h 6885064"/>
            </a:gdLst>
            <a:ahLst/>
            <a:cxnLst>
              <a:cxn ang="0">
                <a:pos x="connsiteX0" y="connsiteY0"/>
              </a:cxn>
              <a:cxn ang="0">
                <a:pos x="connsiteX1" y="connsiteY1"/>
              </a:cxn>
              <a:cxn ang="0">
                <a:pos x="connsiteX2" y="connsiteY2"/>
              </a:cxn>
              <a:cxn ang="0">
                <a:pos x="connsiteX3" y="connsiteY3"/>
              </a:cxn>
            </a:cxnLst>
            <a:rect l="l" t="t" r="r" b="b"/>
            <a:pathLst>
              <a:path w="5163800" h="6885064">
                <a:moveTo>
                  <a:pt x="0" y="0"/>
                </a:moveTo>
                <a:lnTo>
                  <a:pt x="5163800" y="0"/>
                </a:lnTo>
                <a:lnTo>
                  <a:pt x="5163800" y="6885064"/>
                </a:lnTo>
                <a:lnTo>
                  <a:pt x="0" y="6885064"/>
                </a:lnTo>
                <a:close/>
              </a:path>
            </a:pathLst>
          </a:custGeom>
        </p:spPr>
      </p:pic>
      <p:grpSp>
        <p:nvGrpSpPr>
          <p:cNvPr id="31" name="组合 30">
            <a:extLst>
              <a:ext uri="{FF2B5EF4-FFF2-40B4-BE49-F238E27FC236}">
                <a16:creationId xmlns:a16="http://schemas.microsoft.com/office/drawing/2014/main" id="{DEB95F73-7600-4F47-8C29-B3232916D9EA}"/>
              </a:ext>
            </a:extLst>
          </p:cNvPr>
          <p:cNvGrpSpPr/>
          <p:nvPr/>
        </p:nvGrpSpPr>
        <p:grpSpPr>
          <a:xfrm flipV="1">
            <a:off x="236366" y="5951420"/>
            <a:ext cx="810468" cy="728838"/>
            <a:chOff x="9067800" y="-723900"/>
            <a:chExt cx="1059180" cy="952500"/>
          </a:xfrm>
          <a:gradFill flip="none" rotWithShape="1">
            <a:gsLst>
              <a:gs pos="100000">
                <a:schemeClr val="accent1">
                  <a:alpha val="40000"/>
                </a:schemeClr>
              </a:gs>
              <a:gs pos="0">
                <a:schemeClr val="accent1">
                  <a:alpha val="0"/>
                </a:schemeClr>
              </a:gs>
            </a:gsLst>
            <a:lin ang="16200000" scaled="1"/>
            <a:tileRect/>
          </a:gradFill>
        </p:grpSpPr>
        <p:sp>
          <p:nvSpPr>
            <p:cNvPr id="32" name="椭圆 31">
              <a:extLst>
                <a:ext uri="{FF2B5EF4-FFF2-40B4-BE49-F238E27FC236}">
                  <a16:creationId xmlns:a16="http://schemas.microsoft.com/office/drawing/2014/main" id="{0A207CCB-202B-40ED-AD9A-61F2221088E9}"/>
                </a:ext>
              </a:extLst>
            </p:cNvPr>
            <p:cNvSpPr/>
            <p:nvPr/>
          </p:nvSpPr>
          <p:spPr>
            <a:xfrm>
              <a:off x="90678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3" name="椭圆 32">
              <a:extLst>
                <a:ext uri="{FF2B5EF4-FFF2-40B4-BE49-F238E27FC236}">
                  <a16:creationId xmlns:a16="http://schemas.microsoft.com/office/drawing/2014/main" id="{29045C31-229A-4A84-A964-0BDAC760798A}"/>
                </a:ext>
              </a:extLst>
            </p:cNvPr>
            <p:cNvSpPr/>
            <p:nvPr/>
          </p:nvSpPr>
          <p:spPr>
            <a:xfrm>
              <a:off x="92125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4" name="椭圆 33">
              <a:extLst>
                <a:ext uri="{FF2B5EF4-FFF2-40B4-BE49-F238E27FC236}">
                  <a16:creationId xmlns:a16="http://schemas.microsoft.com/office/drawing/2014/main" id="{E4D5EEC0-7235-4A23-B258-BD24F67BD507}"/>
                </a:ext>
              </a:extLst>
            </p:cNvPr>
            <p:cNvSpPr/>
            <p:nvPr/>
          </p:nvSpPr>
          <p:spPr>
            <a:xfrm>
              <a:off x="93573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5" name="椭圆 34">
              <a:extLst>
                <a:ext uri="{FF2B5EF4-FFF2-40B4-BE49-F238E27FC236}">
                  <a16:creationId xmlns:a16="http://schemas.microsoft.com/office/drawing/2014/main" id="{170CB261-FFB4-4AA5-96E6-2725C58C5A27}"/>
                </a:ext>
              </a:extLst>
            </p:cNvPr>
            <p:cNvSpPr/>
            <p:nvPr/>
          </p:nvSpPr>
          <p:spPr>
            <a:xfrm>
              <a:off x="950214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6" name="椭圆 35">
              <a:extLst>
                <a:ext uri="{FF2B5EF4-FFF2-40B4-BE49-F238E27FC236}">
                  <a16:creationId xmlns:a16="http://schemas.microsoft.com/office/drawing/2014/main" id="{D951EFCF-56D0-4E12-BA33-8ED3E0DFA3B8}"/>
                </a:ext>
              </a:extLst>
            </p:cNvPr>
            <p:cNvSpPr/>
            <p:nvPr/>
          </p:nvSpPr>
          <p:spPr>
            <a:xfrm>
              <a:off x="964692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7" name="椭圆 36">
              <a:extLst>
                <a:ext uri="{FF2B5EF4-FFF2-40B4-BE49-F238E27FC236}">
                  <a16:creationId xmlns:a16="http://schemas.microsoft.com/office/drawing/2014/main" id="{5AF9C8AA-AC35-4502-BB3C-587C503DD0A6}"/>
                </a:ext>
              </a:extLst>
            </p:cNvPr>
            <p:cNvSpPr/>
            <p:nvPr/>
          </p:nvSpPr>
          <p:spPr>
            <a:xfrm>
              <a:off x="979170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8" name="椭圆 37">
              <a:extLst>
                <a:ext uri="{FF2B5EF4-FFF2-40B4-BE49-F238E27FC236}">
                  <a16:creationId xmlns:a16="http://schemas.microsoft.com/office/drawing/2014/main" id="{4EC04345-DC4E-4D21-B770-5421A8AD4E61}"/>
                </a:ext>
              </a:extLst>
            </p:cNvPr>
            <p:cNvSpPr/>
            <p:nvPr/>
          </p:nvSpPr>
          <p:spPr>
            <a:xfrm>
              <a:off x="993648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9" name="椭圆 38">
              <a:extLst>
                <a:ext uri="{FF2B5EF4-FFF2-40B4-BE49-F238E27FC236}">
                  <a16:creationId xmlns:a16="http://schemas.microsoft.com/office/drawing/2014/main" id="{10B27C1E-E3E0-461D-9ACD-BD763633E99E}"/>
                </a:ext>
              </a:extLst>
            </p:cNvPr>
            <p:cNvSpPr/>
            <p:nvPr/>
          </p:nvSpPr>
          <p:spPr>
            <a:xfrm>
              <a:off x="10081260" y="-7239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0" name="椭圆 39">
              <a:extLst>
                <a:ext uri="{FF2B5EF4-FFF2-40B4-BE49-F238E27FC236}">
                  <a16:creationId xmlns:a16="http://schemas.microsoft.com/office/drawing/2014/main" id="{CA10612A-1DD7-4FB2-A1D0-F5E572B2B474}"/>
                </a:ext>
              </a:extLst>
            </p:cNvPr>
            <p:cNvSpPr/>
            <p:nvPr/>
          </p:nvSpPr>
          <p:spPr>
            <a:xfrm>
              <a:off x="90678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1" name="椭圆 40">
              <a:extLst>
                <a:ext uri="{FF2B5EF4-FFF2-40B4-BE49-F238E27FC236}">
                  <a16:creationId xmlns:a16="http://schemas.microsoft.com/office/drawing/2014/main" id="{2935AEE5-F131-40D1-88A7-2A920F2F46C9}"/>
                </a:ext>
              </a:extLst>
            </p:cNvPr>
            <p:cNvSpPr/>
            <p:nvPr/>
          </p:nvSpPr>
          <p:spPr>
            <a:xfrm>
              <a:off x="92125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2" name="椭圆 41">
              <a:extLst>
                <a:ext uri="{FF2B5EF4-FFF2-40B4-BE49-F238E27FC236}">
                  <a16:creationId xmlns:a16="http://schemas.microsoft.com/office/drawing/2014/main" id="{7E74D485-AFC4-4FA4-BD2F-EE9CF1B057E7}"/>
                </a:ext>
              </a:extLst>
            </p:cNvPr>
            <p:cNvSpPr/>
            <p:nvPr/>
          </p:nvSpPr>
          <p:spPr>
            <a:xfrm>
              <a:off x="93573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3" name="椭圆 42">
              <a:extLst>
                <a:ext uri="{FF2B5EF4-FFF2-40B4-BE49-F238E27FC236}">
                  <a16:creationId xmlns:a16="http://schemas.microsoft.com/office/drawing/2014/main" id="{65F1F484-02D5-468D-9EA5-A42CCE37F262}"/>
                </a:ext>
              </a:extLst>
            </p:cNvPr>
            <p:cNvSpPr/>
            <p:nvPr/>
          </p:nvSpPr>
          <p:spPr>
            <a:xfrm>
              <a:off x="950214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4" name="椭圆 43">
              <a:extLst>
                <a:ext uri="{FF2B5EF4-FFF2-40B4-BE49-F238E27FC236}">
                  <a16:creationId xmlns:a16="http://schemas.microsoft.com/office/drawing/2014/main" id="{32112207-A3A9-4EF4-BA31-E7DAA25A58D5}"/>
                </a:ext>
              </a:extLst>
            </p:cNvPr>
            <p:cNvSpPr/>
            <p:nvPr/>
          </p:nvSpPr>
          <p:spPr>
            <a:xfrm>
              <a:off x="964692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5" name="椭圆 44">
              <a:extLst>
                <a:ext uri="{FF2B5EF4-FFF2-40B4-BE49-F238E27FC236}">
                  <a16:creationId xmlns:a16="http://schemas.microsoft.com/office/drawing/2014/main" id="{3ED73783-577B-4F81-8B30-A30A1C713FA6}"/>
                </a:ext>
              </a:extLst>
            </p:cNvPr>
            <p:cNvSpPr/>
            <p:nvPr/>
          </p:nvSpPr>
          <p:spPr>
            <a:xfrm>
              <a:off x="979170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6" name="椭圆 45">
              <a:extLst>
                <a:ext uri="{FF2B5EF4-FFF2-40B4-BE49-F238E27FC236}">
                  <a16:creationId xmlns:a16="http://schemas.microsoft.com/office/drawing/2014/main" id="{8E670547-CE27-4762-80A1-BF3AAFF63AB6}"/>
                </a:ext>
              </a:extLst>
            </p:cNvPr>
            <p:cNvSpPr/>
            <p:nvPr/>
          </p:nvSpPr>
          <p:spPr>
            <a:xfrm>
              <a:off x="993648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7" name="椭圆 46">
              <a:extLst>
                <a:ext uri="{FF2B5EF4-FFF2-40B4-BE49-F238E27FC236}">
                  <a16:creationId xmlns:a16="http://schemas.microsoft.com/office/drawing/2014/main" id="{5615344E-A299-4880-A080-87A34A384B64}"/>
                </a:ext>
              </a:extLst>
            </p:cNvPr>
            <p:cNvSpPr/>
            <p:nvPr/>
          </p:nvSpPr>
          <p:spPr>
            <a:xfrm>
              <a:off x="10081260" y="-59436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8" name="椭圆 47">
              <a:extLst>
                <a:ext uri="{FF2B5EF4-FFF2-40B4-BE49-F238E27FC236}">
                  <a16:creationId xmlns:a16="http://schemas.microsoft.com/office/drawing/2014/main" id="{9D57EBD1-E429-4CEE-96EA-FF37F87848AB}"/>
                </a:ext>
              </a:extLst>
            </p:cNvPr>
            <p:cNvSpPr/>
            <p:nvPr/>
          </p:nvSpPr>
          <p:spPr>
            <a:xfrm>
              <a:off x="90678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9" name="椭圆 48">
              <a:extLst>
                <a:ext uri="{FF2B5EF4-FFF2-40B4-BE49-F238E27FC236}">
                  <a16:creationId xmlns:a16="http://schemas.microsoft.com/office/drawing/2014/main" id="{B1674128-730D-4A50-B19E-188FE5337862}"/>
                </a:ext>
              </a:extLst>
            </p:cNvPr>
            <p:cNvSpPr/>
            <p:nvPr/>
          </p:nvSpPr>
          <p:spPr>
            <a:xfrm>
              <a:off x="92125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0" name="椭圆 49">
              <a:extLst>
                <a:ext uri="{FF2B5EF4-FFF2-40B4-BE49-F238E27FC236}">
                  <a16:creationId xmlns:a16="http://schemas.microsoft.com/office/drawing/2014/main" id="{5BB19BF2-11DB-4EE9-A3FA-DCAACAC5F127}"/>
                </a:ext>
              </a:extLst>
            </p:cNvPr>
            <p:cNvSpPr/>
            <p:nvPr/>
          </p:nvSpPr>
          <p:spPr>
            <a:xfrm>
              <a:off x="93573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1" name="椭圆 50">
              <a:extLst>
                <a:ext uri="{FF2B5EF4-FFF2-40B4-BE49-F238E27FC236}">
                  <a16:creationId xmlns:a16="http://schemas.microsoft.com/office/drawing/2014/main" id="{A205B865-5B3E-4DF1-9DB8-13D484D6D449}"/>
                </a:ext>
              </a:extLst>
            </p:cNvPr>
            <p:cNvSpPr/>
            <p:nvPr/>
          </p:nvSpPr>
          <p:spPr>
            <a:xfrm>
              <a:off x="950214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2" name="椭圆 51">
              <a:extLst>
                <a:ext uri="{FF2B5EF4-FFF2-40B4-BE49-F238E27FC236}">
                  <a16:creationId xmlns:a16="http://schemas.microsoft.com/office/drawing/2014/main" id="{0015B629-97AE-44C3-8609-ED656A2A2631}"/>
                </a:ext>
              </a:extLst>
            </p:cNvPr>
            <p:cNvSpPr/>
            <p:nvPr/>
          </p:nvSpPr>
          <p:spPr>
            <a:xfrm>
              <a:off x="964692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3" name="椭圆 52">
              <a:extLst>
                <a:ext uri="{FF2B5EF4-FFF2-40B4-BE49-F238E27FC236}">
                  <a16:creationId xmlns:a16="http://schemas.microsoft.com/office/drawing/2014/main" id="{8F229441-98CA-44E0-87C1-549812300734}"/>
                </a:ext>
              </a:extLst>
            </p:cNvPr>
            <p:cNvSpPr/>
            <p:nvPr/>
          </p:nvSpPr>
          <p:spPr>
            <a:xfrm>
              <a:off x="979170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4" name="椭圆 53">
              <a:extLst>
                <a:ext uri="{FF2B5EF4-FFF2-40B4-BE49-F238E27FC236}">
                  <a16:creationId xmlns:a16="http://schemas.microsoft.com/office/drawing/2014/main" id="{6D4C4686-E086-4BF3-A4AF-9F9FEA5254E2}"/>
                </a:ext>
              </a:extLst>
            </p:cNvPr>
            <p:cNvSpPr/>
            <p:nvPr/>
          </p:nvSpPr>
          <p:spPr>
            <a:xfrm>
              <a:off x="993648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5" name="椭圆 54">
              <a:extLst>
                <a:ext uri="{FF2B5EF4-FFF2-40B4-BE49-F238E27FC236}">
                  <a16:creationId xmlns:a16="http://schemas.microsoft.com/office/drawing/2014/main" id="{71F6D629-A77A-40B1-B26F-B29F0BD61885}"/>
                </a:ext>
              </a:extLst>
            </p:cNvPr>
            <p:cNvSpPr/>
            <p:nvPr/>
          </p:nvSpPr>
          <p:spPr>
            <a:xfrm>
              <a:off x="10081260" y="-4648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6" name="椭圆 55">
              <a:extLst>
                <a:ext uri="{FF2B5EF4-FFF2-40B4-BE49-F238E27FC236}">
                  <a16:creationId xmlns:a16="http://schemas.microsoft.com/office/drawing/2014/main" id="{EBD951B8-63FE-484B-B90B-95AA80B6ED1F}"/>
                </a:ext>
              </a:extLst>
            </p:cNvPr>
            <p:cNvSpPr/>
            <p:nvPr/>
          </p:nvSpPr>
          <p:spPr>
            <a:xfrm>
              <a:off x="90678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7" name="椭圆 56">
              <a:extLst>
                <a:ext uri="{FF2B5EF4-FFF2-40B4-BE49-F238E27FC236}">
                  <a16:creationId xmlns:a16="http://schemas.microsoft.com/office/drawing/2014/main" id="{6B2A29BE-23FD-47EC-8384-5121B409C707}"/>
                </a:ext>
              </a:extLst>
            </p:cNvPr>
            <p:cNvSpPr/>
            <p:nvPr/>
          </p:nvSpPr>
          <p:spPr>
            <a:xfrm>
              <a:off x="92125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8" name="椭圆 57">
              <a:extLst>
                <a:ext uri="{FF2B5EF4-FFF2-40B4-BE49-F238E27FC236}">
                  <a16:creationId xmlns:a16="http://schemas.microsoft.com/office/drawing/2014/main" id="{C1B7B7AF-EFD9-415F-8450-5AEE0D6A1785}"/>
                </a:ext>
              </a:extLst>
            </p:cNvPr>
            <p:cNvSpPr/>
            <p:nvPr/>
          </p:nvSpPr>
          <p:spPr>
            <a:xfrm>
              <a:off x="93573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9" name="椭圆 58">
              <a:extLst>
                <a:ext uri="{FF2B5EF4-FFF2-40B4-BE49-F238E27FC236}">
                  <a16:creationId xmlns:a16="http://schemas.microsoft.com/office/drawing/2014/main" id="{B48AE52E-8144-4833-8A7F-A066A47CA8BE}"/>
                </a:ext>
              </a:extLst>
            </p:cNvPr>
            <p:cNvSpPr/>
            <p:nvPr/>
          </p:nvSpPr>
          <p:spPr>
            <a:xfrm>
              <a:off x="950214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0" name="椭圆 59">
              <a:extLst>
                <a:ext uri="{FF2B5EF4-FFF2-40B4-BE49-F238E27FC236}">
                  <a16:creationId xmlns:a16="http://schemas.microsoft.com/office/drawing/2014/main" id="{281582A8-52A3-487E-A07C-8FE6F7CDD835}"/>
                </a:ext>
              </a:extLst>
            </p:cNvPr>
            <p:cNvSpPr/>
            <p:nvPr/>
          </p:nvSpPr>
          <p:spPr>
            <a:xfrm>
              <a:off x="964692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1" name="椭圆 60">
              <a:extLst>
                <a:ext uri="{FF2B5EF4-FFF2-40B4-BE49-F238E27FC236}">
                  <a16:creationId xmlns:a16="http://schemas.microsoft.com/office/drawing/2014/main" id="{B47292C0-EF4E-410B-A75A-D5E19717569C}"/>
                </a:ext>
              </a:extLst>
            </p:cNvPr>
            <p:cNvSpPr/>
            <p:nvPr/>
          </p:nvSpPr>
          <p:spPr>
            <a:xfrm>
              <a:off x="979170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2" name="椭圆 61">
              <a:extLst>
                <a:ext uri="{FF2B5EF4-FFF2-40B4-BE49-F238E27FC236}">
                  <a16:creationId xmlns:a16="http://schemas.microsoft.com/office/drawing/2014/main" id="{C62CE8B8-C238-4830-BD0E-D63EDF44830F}"/>
                </a:ext>
              </a:extLst>
            </p:cNvPr>
            <p:cNvSpPr/>
            <p:nvPr/>
          </p:nvSpPr>
          <p:spPr>
            <a:xfrm>
              <a:off x="993648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3" name="椭圆 62">
              <a:extLst>
                <a:ext uri="{FF2B5EF4-FFF2-40B4-BE49-F238E27FC236}">
                  <a16:creationId xmlns:a16="http://schemas.microsoft.com/office/drawing/2014/main" id="{456366AB-8F97-4A04-A4BE-F4EC0233259A}"/>
                </a:ext>
              </a:extLst>
            </p:cNvPr>
            <p:cNvSpPr/>
            <p:nvPr/>
          </p:nvSpPr>
          <p:spPr>
            <a:xfrm>
              <a:off x="10081260" y="-3352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4" name="椭圆 63">
              <a:extLst>
                <a:ext uri="{FF2B5EF4-FFF2-40B4-BE49-F238E27FC236}">
                  <a16:creationId xmlns:a16="http://schemas.microsoft.com/office/drawing/2014/main" id="{61471CD0-98ED-4BB0-87AD-263A617E33DF}"/>
                </a:ext>
              </a:extLst>
            </p:cNvPr>
            <p:cNvSpPr/>
            <p:nvPr/>
          </p:nvSpPr>
          <p:spPr>
            <a:xfrm>
              <a:off x="90678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5" name="椭圆 64">
              <a:extLst>
                <a:ext uri="{FF2B5EF4-FFF2-40B4-BE49-F238E27FC236}">
                  <a16:creationId xmlns:a16="http://schemas.microsoft.com/office/drawing/2014/main" id="{41AF31A8-661C-46ED-A0A6-BE9D708A2DD1}"/>
                </a:ext>
              </a:extLst>
            </p:cNvPr>
            <p:cNvSpPr/>
            <p:nvPr/>
          </p:nvSpPr>
          <p:spPr>
            <a:xfrm>
              <a:off x="92125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6" name="椭圆 65">
              <a:extLst>
                <a:ext uri="{FF2B5EF4-FFF2-40B4-BE49-F238E27FC236}">
                  <a16:creationId xmlns:a16="http://schemas.microsoft.com/office/drawing/2014/main" id="{56C74FBC-0CDA-4117-8794-023892D71159}"/>
                </a:ext>
              </a:extLst>
            </p:cNvPr>
            <p:cNvSpPr/>
            <p:nvPr/>
          </p:nvSpPr>
          <p:spPr>
            <a:xfrm>
              <a:off x="93573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7" name="椭圆 66">
              <a:extLst>
                <a:ext uri="{FF2B5EF4-FFF2-40B4-BE49-F238E27FC236}">
                  <a16:creationId xmlns:a16="http://schemas.microsoft.com/office/drawing/2014/main" id="{20B46CD3-C8C5-4417-89DF-FAA05F738D54}"/>
                </a:ext>
              </a:extLst>
            </p:cNvPr>
            <p:cNvSpPr/>
            <p:nvPr/>
          </p:nvSpPr>
          <p:spPr>
            <a:xfrm>
              <a:off x="950214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8" name="椭圆 67">
              <a:extLst>
                <a:ext uri="{FF2B5EF4-FFF2-40B4-BE49-F238E27FC236}">
                  <a16:creationId xmlns:a16="http://schemas.microsoft.com/office/drawing/2014/main" id="{A2128255-2AFE-431B-AF17-AFD3F6C577F5}"/>
                </a:ext>
              </a:extLst>
            </p:cNvPr>
            <p:cNvSpPr/>
            <p:nvPr/>
          </p:nvSpPr>
          <p:spPr>
            <a:xfrm>
              <a:off x="964692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9" name="椭圆 68">
              <a:extLst>
                <a:ext uri="{FF2B5EF4-FFF2-40B4-BE49-F238E27FC236}">
                  <a16:creationId xmlns:a16="http://schemas.microsoft.com/office/drawing/2014/main" id="{B9C87CA9-B4A0-43DB-828F-8A7B3023F445}"/>
                </a:ext>
              </a:extLst>
            </p:cNvPr>
            <p:cNvSpPr/>
            <p:nvPr/>
          </p:nvSpPr>
          <p:spPr>
            <a:xfrm>
              <a:off x="979170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0" name="椭圆 69">
              <a:extLst>
                <a:ext uri="{FF2B5EF4-FFF2-40B4-BE49-F238E27FC236}">
                  <a16:creationId xmlns:a16="http://schemas.microsoft.com/office/drawing/2014/main" id="{39BCA700-67A8-46CF-944B-C98E78C3A994}"/>
                </a:ext>
              </a:extLst>
            </p:cNvPr>
            <p:cNvSpPr/>
            <p:nvPr/>
          </p:nvSpPr>
          <p:spPr>
            <a:xfrm>
              <a:off x="993648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1" name="椭圆 70">
              <a:extLst>
                <a:ext uri="{FF2B5EF4-FFF2-40B4-BE49-F238E27FC236}">
                  <a16:creationId xmlns:a16="http://schemas.microsoft.com/office/drawing/2014/main" id="{D67A8C17-742F-4BEF-B4A5-22CBE5868A8C}"/>
                </a:ext>
              </a:extLst>
            </p:cNvPr>
            <p:cNvSpPr/>
            <p:nvPr/>
          </p:nvSpPr>
          <p:spPr>
            <a:xfrm>
              <a:off x="10081260" y="-2057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2" name="椭圆 71">
              <a:extLst>
                <a:ext uri="{FF2B5EF4-FFF2-40B4-BE49-F238E27FC236}">
                  <a16:creationId xmlns:a16="http://schemas.microsoft.com/office/drawing/2014/main" id="{7767EE7F-5874-4010-9F62-16050E180BAD}"/>
                </a:ext>
              </a:extLst>
            </p:cNvPr>
            <p:cNvSpPr/>
            <p:nvPr/>
          </p:nvSpPr>
          <p:spPr>
            <a:xfrm>
              <a:off x="90678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3" name="椭圆 72">
              <a:extLst>
                <a:ext uri="{FF2B5EF4-FFF2-40B4-BE49-F238E27FC236}">
                  <a16:creationId xmlns:a16="http://schemas.microsoft.com/office/drawing/2014/main" id="{A68BE074-FCDE-4122-9F5D-552FBCBA5FBA}"/>
                </a:ext>
              </a:extLst>
            </p:cNvPr>
            <p:cNvSpPr/>
            <p:nvPr/>
          </p:nvSpPr>
          <p:spPr>
            <a:xfrm>
              <a:off x="92125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4" name="椭圆 73">
              <a:extLst>
                <a:ext uri="{FF2B5EF4-FFF2-40B4-BE49-F238E27FC236}">
                  <a16:creationId xmlns:a16="http://schemas.microsoft.com/office/drawing/2014/main" id="{7AEB8A7E-CC42-4F71-A423-92CD4F53A20B}"/>
                </a:ext>
              </a:extLst>
            </p:cNvPr>
            <p:cNvSpPr/>
            <p:nvPr/>
          </p:nvSpPr>
          <p:spPr>
            <a:xfrm>
              <a:off x="93573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5" name="椭圆 74">
              <a:extLst>
                <a:ext uri="{FF2B5EF4-FFF2-40B4-BE49-F238E27FC236}">
                  <a16:creationId xmlns:a16="http://schemas.microsoft.com/office/drawing/2014/main" id="{3203BBD0-6477-4F43-AA21-835A2711A062}"/>
                </a:ext>
              </a:extLst>
            </p:cNvPr>
            <p:cNvSpPr/>
            <p:nvPr/>
          </p:nvSpPr>
          <p:spPr>
            <a:xfrm>
              <a:off x="950214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6" name="椭圆 75">
              <a:extLst>
                <a:ext uri="{FF2B5EF4-FFF2-40B4-BE49-F238E27FC236}">
                  <a16:creationId xmlns:a16="http://schemas.microsoft.com/office/drawing/2014/main" id="{8B0F5A27-2072-4B69-BB6A-168A2759E5F0}"/>
                </a:ext>
              </a:extLst>
            </p:cNvPr>
            <p:cNvSpPr/>
            <p:nvPr/>
          </p:nvSpPr>
          <p:spPr>
            <a:xfrm>
              <a:off x="964692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7" name="椭圆 76">
              <a:extLst>
                <a:ext uri="{FF2B5EF4-FFF2-40B4-BE49-F238E27FC236}">
                  <a16:creationId xmlns:a16="http://schemas.microsoft.com/office/drawing/2014/main" id="{1F8C730C-F2F5-493A-9194-F27559462D7E}"/>
                </a:ext>
              </a:extLst>
            </p:cNvPr>
            <p:cNvSpPr/>
            <p:nvPr/>
          </p:nvSpPr>
          <p:spPr>
            <a:xfrm>
              <a:off x="979170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8" name="椭圆 77">
              <a:extLst>
                <a:ext uri="{FF2B5EF4-FFF2-40B4-BE49-F238E27FC236}">
                  <a16:creationId xmlns:a16="http://schemas.microsoft.com/office/drawing/2014/main" id="{81DCD913-79A0-49CC-9E21-D0AE02A35AC2}"/>
                </a:ext>
              </a:extLst>
            </p:cNvPr>
            <p:cNvSpPr/>
            <p:nvPr/>
          </p:nvSpPr>
          <p:spPr>
            <a:xfrm>
              <a:off x="993648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9" name="椭圆 78">
              <a:extLst>
                <a:ext uri="{FF2B5EF4-FFF2-40B4-BE49-F238E27FC236}">
                  <a16:creationId xmlns:a16="http://schemas.microsoft.com/office/drawing/2014/main" id="{68B2FF3B-3FAE-46A2-B01B-322EDF246A18}"/>
                </a:ext>
              </a:extLst>
            </p:cNvPr>
            <p:cNvSpPr/>
            <p:nvPr/>
          </p:nvSpPr>
          <p:spPr>
            <a:xfrm>
              <a:off x="10081260" y="-7620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0" name="椭圆 79">
              <a:extLst>
                <a:ext uri="{FF2B5EF4-FFF2-40B4-BE49-F238E27FC236}">
                  <a16:creationId xmlns:a16="http://schemas.microsoft.com/office/drawing/2014/main" id="{8F50013C-7F7A-4E8A-B174-3F744E2FA237}"/>
                </a:ext>
              </a:extLst>
            </p:cNvPr>
            <p:cNvSpPr/>
            <p:nvPr/>
          </p:nvSpPr>
          <p:spPr>
            <a:xfrm>
              <a:off x="90678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1" name="椭圆 80">
              <a:extLst>
                <a:ext uri="{FF2B5EF4-FFF2-40B4-BE49-F238E27FC236}">
                  <a16:creationId xmlns:a16="http://schemas.microsoft.com/office/drawing/2014/main" id="{34CC6A92-6C1B-40E6-B301-F1C0306D7C06}"/>
                </a:ext>
              </a:extLst>
            </p:cNvPr>
            <p:cNvSpPr/>
            <p:nvPr/>
          </p:nvSpPr>
          <p:spPr>
            <a:xfrm>
              <a:off x="92125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2" name="椭圆 81">
              <a:extLst>
                <a:ext uri="{FF2B5EF4-FFF2-40B4-BE49-F238E27FC236}">
                  <a16:creationId xmlns:a16="http://schemas.microsoft.com/office/drawing/2014/main" id="{96B2B837-78AE-48FC-BEDC-D06D920A96F2}"/>
                </a:ext>
              </a:extLst>
            </p:cNvPr>
            <p:cNvSpPr/>
            <p:nvPr/>
          </p:nvSpPr>
          <p:spPr>
            <a:xfrm>
              <a:off x="93573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3" name="椭圆 82">
              <a:extLst>
                <a:ext uri="{FF2B5EF4-FFF2-40B4-BE49-F238E27FC236}">
                  <a16:creationId xmlns:a16="http://schemas.microsoft.com/office/drawing/2014/main" id="{BCFFFD47-E677-47E0-8714-44F5FEE47954}"/>
                </a:ext>
              </a:extLst>
            </p:cNvPr>
            <p:cNvSpPr/>
            <p:nvPr/>
          </p:nvSpPr>
          <p:spPr>
            <a:xfrm>
              <a:off x="950214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4" name="椭圆 83">
              <a:extLst>
                <a:ext uri="{FF2B5EF4-FFF2-40B4-BE49-F238E27FC236}">
                  <a16:creationId xmlns:a16="http://schemas.microsoft.com/office/drawing/2014/main" id="{07E1AB32-A60F-4822-BA53-CC1CDA518F96}"/>
                </a:ext>
              </a:extLst>
            </p:cNvPr>
            <p:cNvSpPr/>
            <p:nvPr/>
          </p:nvSpPr>
          <p:spPr>
            <a:xfrm>
              <a:off x="964692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5" name="椭圆 84">
              <a:extLst>
                <a:ext uri="{FF2B5EF4-FFF2-40B4-BE49-F238E27FC236}">
                  <a16:creationId xmlns:a16="http://schemas.microsoft.com/office/drawing/2014/main" id="{429B7C7A-4B52-421A-BBE1-0A7E98FD88A9}"/>
                </a:ext>
              </a:extLst>
            </p:cNvPr>
            <p:cNvSpPr/>
            <p:nvPr/>
          </p:nvSpPr>
          <p:spPr>
            <a:xfrm>
              <a:off x="979170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6" name="椭圆 85">
              <a:extLst>
                <a:ext uri="{FF2B5EF4-FFF2-40B4-BE49-F238E27FC236}">
                  <a16:creationId xmlns:a16="http://schemas.microsoft.com/office/drawing/2014/main" id="{D62FEFDE-C6B9-482C-9F73-44A2B3D552D1}"/>
                </a:ext>
              </a:extLst>
            </p:cNvPr>
            <p:cNvSpPr/>
            <p:nvPr/>
          </p:nvSpPr>
          <p:spPr>
            <a:xfrm>
              <a:off x="993648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7" name="椭圆 86">
              <a:extLst>
                <a:ext uri="{FF2B5EF4-FFF2-40B4-BE49-F238E27FC236}">
                  <a16:creationId xmlns:a16="http://schemas.microsoft.com/office/drawing/2014/main" id="{D285E365-261A-4A67-96FB-C90EF8D9CD68}"/>
                </a:ext>
              </a:extLst>
            </p:cNvPr>
            <p:cNvSpPr/>
            <p:nvPr/>
          </p:nvSpPr>
          <p:spPr>
            <a:xfrm>
              <a:off x="10081260" y="5334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8" name="椭圆 87">
              <a:extLst>
                <a:ext uri="{FF2B5EF4-FFF2-40B4-BE49-F238E27FC236}">
                  <a16:creationId xmlns:a16="http://schemas.microsoft.com/office/drawing/2014/main" id="{CAE0498A-E236-499B-86E4-2755E4CE0087}"/>
                </a:ext>
              </a:extLst>
            </p:cNvPr>
            <p:cNvSpPr/>
            <p:nvPr/>
          </p:nvSpPr>
          <p:spPr>
            <a:xfrm>
              <a:off x="90678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89" name="椭圆 88">
              <a:extLst>
                <a:ext uri="{FF2B5EF4-FFF2-40B4-BE49-F238E27FC236}">
                  <a16:creationId xmlns:a16="http://schemas.microsoft.com/office/drawing/2014/main" id="{53014D2B-06D9-43B7-89A8-705753564EB8}"/>
                </a:ext>
              </a:extLst>
            </p:cNvPr>
            <p:cNvSpPr/>
            <p:nvPr/>
          </p:nvSpPr>
          <p:spPr>
            <a:xfrm>
              <a:off x="92125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0" name="椭圆 89">
              <a:extLst>
                <a:ext uri="{FF2B5EF4-FFF2-40B4-BE49-F238E27FC236}">
                  <a16:creationId xmlns:a16="http://schemas.microsoft.com/office/drawing/2014/main" id="{8F1E719E-C7CE-44B2-B26E-CADDE1BDEF19}"/>
                </a:ext>
              </a:extLst>
            </p:cNvPr>
            <p:cNvSpPr/>
            <p:nvPr/>
          </p:nvSpPr>
          <p:spPr>
            <a:xfrm>
              <a:off x="93573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1" name="椭圆 90">
              <a:extLst>
                <a:ext uri="{FF2B5EF4-FFF2-40B4-BE49-F238E27FC236}">
                  <a16:creationId xmlns:a16="http://schemas.microsoft.com/office/drawing/2014/main" id="{0ADF7BE3-716C-42A2-ADD5-1C4E94C3DDAA}"/>
                </a:ext>
              </a:extLst>
            </p:cNvPr>
            <p:cNvSpPr/>
            <p:nvPr/>
          </p:nvSpPr>
          <p:spPr>
            <a:xfrm>
              <a:off x="950214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2" name="椭圆 91">
              <a:extLst>
                <a:ext uri="{FF2B5EF4-FFF2-40B4-BE49-F238E27FC236}">
                  <a16:creationId xmlns:a16="http://schemas.microsoft.com/office/drawing/2014/main" id="{007FC1BF-4AAC-4C91-8EB7-585A6777E65C}"/>
                </a:ext>
              </a:extLst>
            </p:cNvPr>
            <p:cNvSpPr/>
            <p:nvPr/>
          </p:nvSpPr>
          <p:spPr>
            <a:xfrm>
              <a:off x="964692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3" name="椭圆 92">
              <a:extLst>
                <a:ext uri="{FF2B5EF4-FFF2-40B4-BE49-F238E27FC236}">
                  <a16:creationId xmlns:a16="http://schemas.microsoft.com/office/drawing/2014/main" id="{5FD24165-6BF8-44A6-93BE-BA2D613ACA00}"/>
                </a:ext>
              </a:extLst>
            </p:cNvPr>
            <p:cNvSpPr/>
            <p:nvPr/>
          </p:nvSpPr>
          <p:spPr>
            <a:xfrm>
              <a:off x="979170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4" name="椭圆 93">
              <a:extLst>
                <a:ext uri="{FF2B5EF4-FFF2-40B4-BE49-F238E27FC236}">
                  <a16:creationId xmlns:a16="http://schemas.microsoft.com/office/drawing/2014/main" id="{130B3C97-A48E-45FF-AFFE-34B7B98BE06C}"/>
                </a:ext>
              </a:extLst>
            </p:cNvPr>
            <p:cNvSpPr/>
            <p:nvPr/>
          </p:nvSpPr>
          <p:spPr>
            <a:xfrm>
              <a:off x="993648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5" name="椭圆 94">
              <a:extLst>
                <a:ext uri="{FF2B5EF4-FFF2-40B4-BE49-F238E27FC236}">
                  <a16:creationId xmlns:a16="http://schemas.microsoft.com/office/drawing/2014/main" id="{9BE501BB-6EF6-4B1E-B0C4-908C8DC65A9C}"/>
                </a:ext>
              </a:extLst>
            </p:cNvPr>
            <p:cNvSpPr/>
            <p:nvPr/>
          </p:nvSpPr>
          <p:spPr>
            <a:xfrm>
              <a:off x="10081260" y="18288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sp>
        <p:nvSpPr>
          <p:cNvPr id="123" name="矩形: 圆角 122">
            <a:extLst>
              <a:ext uri="{FF2B5EF4-FFF2-40B4-BE49-F238E27FC236}">
                <a16:creationId xmlns:a16="http://schemas.microsoft.com/office/drawing/2014/main" id="{26CB2B0F-7BCF-4D47-981F-9214607F54C3}"/>
              </a:ext>
            </a:extLst>
          </p:cNvPr>
          <p:cNvSpPr/>
          <p:nvPr/>
        </p:nvSpPr>
        <p:spPr>
          <a:xfrm>
            <a:off x="874713" y="1917657"/>
            <a:ext cx="7866952" cy="4752974"/>
          </a:xfrm>
          <a:prstGeom prst="roundRect">
            <a:avLst>
              <a:gd name="adj" fmla="val 5316"/>
            </a:avLst>
          </a:prstGeom>
          <a:solidFill>
            <a:schemeClr val="accent1">
              <a:alpha val="43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 name="矩形: 圆角 6">
            <a:extLst>
              <a:ext uri="{FF2B5EF4-FFF2-40B4-BE49-F238E27FC236}">
                <a16:creationId xmlns:a16="http://schemas.microsoft.com/office/drawing/2014/main" id="{C46B885D-1905-49FD-A5B2-CC663F7C4321}"/>
              </a:ext>
            </a:extLst>
          </p:cNvPr>
          <p:cNvSpPr/>
          <p:nvPr/>
        </p:nvSpPr>
        <p:spPr>
          <a:xfrm>
            <a:off x="874713" y="1463040"/>
            <a:ext cx="7866952" cy="4774247"/>
          </a:xfrm>
          <a:prstGeom prst="roundRect">
            <a:avLst>
              <a:gd name="adj" fmla="val 53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3" name="任意多边形: 形状 112">
            <a:extLst>
              <a:ext uri="{FF2B5EF4-FFF2-40B4-BE49-F238E27FC236}">
                <a16:creationId xmlns:a16="http://schemas.microsoft.com/office/drawing/2014/main" id="{133C30E4-0810-467A-BB99-76DCF3085394}"/>
              </a:ext>
            </a:extLst>
          </p:cNvPr>
          <p:cNvSpPr/>
          <p:nvPr/>
        </p:nvSpPr>
        <p:spPr>
          <a:xfrm>
            <a:off x="574561" y="0"/>
            <a:ext cx="484188" cy="1116332"/>
          </a:xfrm>
          <a:custGeom>
            <a:avLst/>
            <a:gdLst>
              <a:gd name="connsiteX0" fmla="*/ 0 w 484188"/>
              <a:gd name="connsiteY0" fmla="*/ 0 h 1116332"/>
              <a:gd name="connsiteX1" fmla="*/ 484188 w 484188"/>
              <a:gd name="connsiteY1" fmla="*/ 0 h 1116332"/>
              <a:gd name="connsiteX2" fmla="*/ 484187 w 484188"/>
              <a:gd name="connsiteY2" fmla="*/ 874238 h 1116332"/>
              <a:gd name="connsiteX3" fmla="*/ 242093 w 484188"/>
              <a:gd name="connsiteY3" fmla="*/ 1116332 h 1116332"/>
              <a:gd name="connsiteX4" fmla="*/ 242094 w 484188"/>
              <a:gd name="connsiteY4" fmla="*/ 1116331 h 1116332"/>
              <a:gd name="connsiteX5" fmla="*/ 0 w 484188"/>
              <a:gd name="connsiteY5" fmla="*/ 874237 h 111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188" h="1116332">
                <a:moveTo>
                  <a:pt x="0" y="0"/>
                </a:moveTo>
                <a:lnTo>
                  <a:pt x="484188" y="0"/>
                </a:lnTo>
                <a:lnTo>
                  <a:pt x="484187" y="874238"/>
                </a:lnTo>
                <a:cubicBezTo>
                  <a:pt x="484187" y="1007943"/>
                  <a:pt x="375798" y="1116332"/>
                  <a:pt x="242093" y="1116332"/>
                </a:cubicBezTo>
                <a:lnTo>
                  <a:pt x="242094" y="1116331"/>
                </a:lnTo>
                <a:cubicBezTo>
                  <a:pt x="108389" y="1116331"/>
                  <a:pt x="0" y="1007942"/>
                  <a:pt x="0" y="8742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6" name="文本框 5">
            <a:extLst>
              <a:ext uri="{FF2B5EF4-FFF2-40B4-BE49-F238E27FC236}">
                <a16:creationId xmlns:a16="http://schemas.microsoft.com/office/drawing/2014/main" id="{D7BCEA1D-9C31-4F4F-BF54-090643B6898E}"/>
              </a:ext>
            </a:extLst>
          </p:cNvPr>
          <p:cNvSpPr txBox="1"/>
          <p:nvPr/>
        </p:nvSpPr>
        <p:spPr>
          <a:xfrm>
            <a:off x="777185" y="459911"/>
            <a:ext cx="38528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005FCF"/>
                </a:solidFill>
                <a:effectLst/>
                <a:uLnTx/>
                <a:uFillTx/>
                <a:latin typeface="思源宋体 CN Heavy" panose="02020900000000000000" pitchFamily="18" charset="-122"/>
                <a:ea typeface="思源宋体 CN Heavy" panose="02020900000000000000" pitchFamily="18" charset="-122"/>
                <a:cs typeface="OPPOSans R" panose="00020600040101010101" pitchFamily="18" charset="-122"/>
                <a:sym typeface="HarmonyOS Sans SC Black" panose="00000A00000000000000" pitchFamily="2" charset="-122"/>
              </a:rPr>
              <a:t>随堂练习</a:t>
            </a:r>
          </a:p>
        </p:txBody>
      </p:sp>
      <p:sp>
        <p:nvSpPr>
          <p:cNvPr id="98" name="文本框 97">
            <a:extLst>
              <a:ext uri="{FF2B5EF4-FFF2-40B4-BE49-F238E27FC236}">
                <a16:creationId xmlns:a16="http://schemas.microsoft.com/office/drawing/2014/main" id="{F5E44B96-CB7C-49C1-84EF-15C85C98E69F}"/>
              </a:ext>
            </a:extLst>
          </p:cNvPr>
          <p:cNvSpPr txBox="1"/>
          <p:nvPr/>
        </p:nvSpPr>
        <p:spPr>
          <a:xfrm>
            <a:off x="1169594" y="2479265"/>
            <a:ext cx="4528804" cy="391967"/>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我国西南地区出现重酸雨的原因主要有</a:t>
            </a:r>
            <a:r>
              <a:rPr kumimoji="0" lang="zh-CN" altLang="en-US" sz="1600" b="0" i="0" u="none" strike="noStrike" kern="1200" cap="none" spc="0" normalizeH="0" baseline="0" noProof="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   </a:t>
            </a:r>
            <a:r>
              <a:rPr kumimoji="0" lang="en-US" altLang="zh-CN" sz="1600" b="0" i="0" u="none" strike="noStrike" kern="1200" cap="none" spc="0" normalizeH="0" baseline="0" noProof="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a:t>
            </a:r>
            <a:r>
              <a:rPr kumimoji="0" lang="zh-CN" altLang="en-US" sz="1600" b="0" i="0" u="none" strike="noStrike" kern="1200" cap="none" spc="0" normalizeH="0" baseline="0" noProof="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  </a:t>
            </a:r>
            <a:r>
              <a:rPr kumimoji="0" lang="zh-CN" altLang="en-US" sz="1600" b="0" i="0" u="none" strike="noStrike" kern="1200" cap="none" spc="0" normalizeH="0" baseline="0" noProof="0" dirty="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p>
        </p:txBody>
      </p:sp>
      <p:sp>
        <p:nvSpPr>
          <p:cNvPr id="99" name="文本框 98">
            <a:extLst>
              <a:ext uri="{FF2B5EF4-FFF2-40B4-BE49-F238E27FC236}">
                <a16:creationId xmlns:a16="http://schemas.microsoft.com/office/drawing/2014/main" id="{8A6636C0-511A-4534-A190-F8677C854058}"/>
              </a:ext>
            </a:extLst>
          </p:cNvPr>
          <p:cNvSpPr txBox="1"/>
          <p:nvPr/>
        </p:nvSpPr>
        <p:spPr>
          <a:xfrm>
            <a:off x="1169594" y="2864935"/>
            <a:ext cx="2781662"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① 有色金属</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冶炼工业发达</a:t>
            </a:r>
          </a:p>
        </p:txBody>
      </p:sp>
      <p:sp>
        <p:nvSpPr>
          <p:cNvPr id="100" name="文本框 99">
            <a:extLst>
              <a:ext uri="{FF2B5EF4-FFF2-40B4-BE49-F238E27FC236}">
                <a16:creationId xmlns:a16="http://schemas.microsoft.com/office/drawing/2014/main" id="{B5C7CAD5-2F44-4635-A09B-AB2FF3023922}"/>
              </a:ext>
            </a:extLst>
          </p:cNvPr>
          <p:cNvSpPr txBox="1"/>
          <p:nvPr/>
        </p:nvSpPr>
        <p:spPr>
          <a:xfrm>
            <a:off x="1169594" y="3198640"/>
            <a:ext cx="3721462"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② 地形</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闭塞，不利于酸性气体的扩散</a:t>
            </a:r>
          </a:p>
        </p:txBody>
      </p:sp>
      <p:sp>
        <p:nvSpPr>
          <p:cNvPr id="101" name="文本框 100">
            <a:extLst>
              <a:ext uri="{FF2B5EF4-FFF2-40B4-BE49-F238E27FC236}">
                <a16:creationId xmlns:a16="http://schemas.microsoft.com/office/drawing/2014/main" id="{98D35F9C-0DAF-45A3-8634-8346DE69AB68}"/>
              </a:ext>
            </a:extLst>
          </p:cNvPr>
          <p:cNvSpPr txBox="1"/>
          <p:nvPr/>
        </p:nvSpPr>
        <p:spPr>
          <a:xfrm>
            <a:off x="5295314" y="2864935"/>
            <a:ext cx="2680062"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③ 多</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云雾，易形成酸雨</a:t>
            </a:r>
          </a:p>
        </p:txBody>
      </p:sp>
      <p:sp>
        <p:nvSpPr>
          <p:cNvPr id="102" name="文本框 101">
            <a:extLst>
              <a:ext uri="{FF2B5EF4-FFF2-40B4-BE49-F238E27FC236}">
                <a16:creationId xmlns:a16="http://schemas.microsoft.com/office/drawing/2014/main" id="{D06EB641-FB73-471B-B4B7-AEC7B3094AB0}"/>
              </a:ext>
            </a:extLst>
          </p:cNvPr>
          <p:cNvSpPr txBox="1"/>
          <p:nvPr/>
        </p:nvSpPr>
        <p:spPr>
          <a:xfrm>
            <a:off x="5295314" y="3198640"/>
            <a:ext cx="3353162"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④ 气温</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高，不利于空气对流运动</a:t>
            </a:r>
          </a:p>
        </p:txBody>
      </p:sp>
      <p:sp>
        <p:nvSpPr>
          <p:cNvPr id="103" name="文本框 102">
            <a:extLst>
              <a:ext uri="{FF2B5EF4-FFF2-40B4-BE49-F238E27FC236}">
                <a16:creationId xmlns:a16="http://schemas.microsoft.com/office/drawing/2014/main" id="{7437D693-FE2B-408C-8FFA-D836F5E90176}"/>
              </a:ext>
            </a:extLst>
          </p:cNvPr>
          <p:cNvSpPr txBox="1"/>
          <p:nvPr/>
        </p:nvSpPr>
        <p:spPr>
          <a:xfrm>
            <a:off x="1169594" y="3612921"/>
            <a:ext cx="1276941"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a:t>
            </a:r>
            <a:r>
              <a:rPr kumimoji="0" lang="zh-CN" altLang="en-US" sz="1600" b="0" i="0" u="none" strike="noStrike" kern="1200" cap="none" spc="0" normalizeH="0" baseline="0" noProof="0" dirty="0">
                <a:ln>
                  <a:noFill/>
                </a:ln>
                <a:solidFill>
                  <a:srgbClr val="005FCF"/>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①②③</a:t>
            </a:r>
          </a:p>
        </p:txBody>
      </p:sp>
      <p:sp>
        <p:nvSpPr>
          <p:cNvPr id="104" name="文本框 103">
            <a:extLst>
              <a:ext uri="{FF2B5EF4-FFF2-40B4-BE49-F238E27FC236}">
                <a16:creationId xmlns:a16="http://schemas.microsoft.com/office/drawing/2014/main" id="{2EE1A78D-1778-4399-B733-3207ADDE67B4}"/>
              </a:ext>
            </a:extLst>
          </p:cNvPr>
          <p:cNvSpPr txBox="1"/>
          <p:nvPr/>
        </p:nvSpPr>
        <p:spPr>
          <a:xfrm>
            <a:off x="2552587" y="3612921"/>
            <a:ext cx="1264587"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B.</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①②④</a:t>
            </a:r>
          </a:p>
        </p:txBody>
      </p:sp>
      <p:sp>
        <p:nvSpPr>
          <p:cNvPr id="105" name="文本框 104">
            <a:extLst>
              <a:ext uri="{FF2B5EF4-FFF2-40B4-BE49-F238E27FC236}">
                <a16:creationId xmlns:a16="http://schemas.microsoft.com/office/drawing/2014/main" id="{ED85E996-5795-496B-AAF8-1C8D22834E72}"/>
              </a:ext>
            </a:extLst>
          </p:cNvPr>
          <p:cNvSpPr txBox="1"/>
          <p:nvPr/>
        </p:nvSpPr>
        <p:spPr>
          <a:xfrm>
            <a:off x="3923226" y="3612921"/>
            <a:ext cx="1272823"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C.</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②③④</a:t>
            </a:r>
          </a:p>
        </p:txBody>
      </p:sp>
      <p:sp>
        <p:nvSpPr>
          <p:cNvPr id="106" name="文本框 105">
            <a:extLst>
              <a:ext uri="{FF2B5EF4-FFF2-40B4-BE49-F238E27FC236}">
                <a16:creationId xmlns:a16="http://schemas.microsoft.com/office/drawing/2014/main" id="{FC0BEDDD-6D00-420F-ACF0-D238C6424A88}"/>
              </a:ext>
            </a:extLst>
          </p:cNvPr>
          <p:cNvSpPr txBox="1"/>
          <p:nvPr/>
        </p:nvSpPr>
        <p:spPr>
          <a:xfrm>
            <a:off x="5302102" y="3612921"/>
            <a:ext cx="1287234" cy="386516"/>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D.</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①③④</a:t>
            </a:r>
          </a:p>
        </p:txBody>
      </p:sp>
      <p:sp>
        <p:nvSpPr>
          <p:cNvPr id="107" name="文本框 106">
            <a:extLst>
              <a:ext uri="{FF2B5EF4-FFF2-40B4-BE49-F238E27FC236}">
                <a16:creationId xmlns:a16="http://schemas.microsoft.com/office/drawing/2014/main" id="{5CE0155A-865B-434A-BB8D-18D572C694FB}"/>
              </a:ext>
            </a:extLst>
          </p:cNvPr>
          <p:cNvSpPr txBox="1"/>
          <p:nvPr/>
        </p:nvSpPr>
        <p:spPr>
          <a:xfrm>
            <a:off x="1169594" y="5010066"/>
            <a:ext cx="7252030" cy="1026691"/>
          </a:xfrm>
          <a:prstGeom prst="rect">
            <a:avLst/>
          </a:prstGeom>
          <a:noFill/>
        </p:spPr>
        <p:txBody>
          <a:bodyPr wrap="square">
            <a:spAutoFit/>
          </a:bodyPr>
          <a:lstStyle>
            <a:defPPr>
              <a:defRPr lang="zh-CN"/>
            </a:defPPr>
            <a:lvl1pPr algn="just">
              <a:lnSpc>
                <a:spcPct val="130000"/>
              </a:lnSpc>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酸雨是一种大气污染事件，我国西南地区酸雨严重与这里的工业生产及自然地理状况有关。盆地、山间低地的地形不利于空气扩散，降水和湿度大也大大加剧了酸性气体的溶解，故①②③符合题意，</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正确，</a:t>
            </a:r>
            <a:r>
              <a:rPr kumimoji="0" lang="en-US" altLang="zh-CN"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BCD</a:t>
            </a:r>
            <a:r>
              <a:rPr kumimoji="0" lang="zh-CN" altLang="en-US" sz="1600" b="0" i="0" u="none" strike="noStrike" kern="1200" cap="none" spc="0" normalizeH="0" baseline="0" noProof="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错误。</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9" name="组合 8">
            <a:extLst>
              <a:ext uri="{FF2B5EF4-FFF2-40B4-BE49-F238E27FC236}">
                <a16:creationId xmlns:a16="http://schemas.microsoft.com/office/drawing/2014/main" id="{D5D597FD-7748-4328-86BF-F69129263949}"/>
              </a:ext>
            </a:extLst>
          </p:cNvPr>
          <p:cNvGrpSpPr/>
          <p:nvPr/>
        </p:nvGrpSpPr>
        <p:grpSpPr>
          <a:xfrm>
            <a:off x="1269022" y="4322568"/>
            <a:ext cx="1814315" cy="553608"/>
            <a:chOff x="3842643" y="4503162"/>
            <a:chExt cx="1814315" cy="553608"/>
          </a:xfrm>
        </p:grpSpPr>
        <p:sp>
          <p:nvSpPr>
            <p:cNvPr id="97" name="矩形: 对角圆角 96">
              <a:extLst>
                <a:ext uri="{FF2B5EF4-FFF2-40B4-BE49-F238E27FC236}">
                  <a16:creationId xmlns:a16="http://schemas.microsoft.com/office/drawing/2014/main" id="{69C85CB4-93BC-4F63-8260-84DC69C6A6CF}"/>
                </a:ext>
              </a:extLst>
            </p:cNvPr>
            <p:cNvSpPr/>
            <p:nvPr/>
          </p:nvSpPr>
          <p:spPr>
            <a:xfrm flipH="1">
              <a:off x="3842643" y="4503162"/>
              <a:ext cx="1814315" cy="553608"/>
            </a:xfrm>
            <a:prstGeom prst="round2DiagRect">
              <a:avLst>
                <a:gd name="adj1" fmla="val 50000"/>
                <a:gd name="adj2" fmla="val 50000"/>
              </a:avLst>
            </a:prstGeom>
            <a:solidFill>
              <a:schemeClr val="accent3"/>
            </a:solidFill>
            <a:ln>
              <a:noFill/>
            </a:ln>
            <a:effectLst>
              <a:outerShdw blurRad="254000" dist="190500" dir="5400000" sx="78000" sy="78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08" name="文本框 107">
              <a:extLst>
                <a:ext uri="{FF2B5EF4-FFF2-40B4-BE49-F238E27FC236}">
                  <a16:creationId xmlns:a16="http://schemas.microsoft.com/office/drawing/2014/main" id="{2873D1A9-3EEC-4895-8379-7A567D7694F4}"/>
                </a:ext>
              </a:extLst>
            </p:cNvPr>
            <p:cNvSpPr txBox="1"/>
            <p:nvPr/>
          </p:nvSpPr>
          <p:spPr>
            <a:xfrm>
              <a:off x="4009506" y="4567535"/>
              <a:ext cx="1480588" cy="461665"/>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解析</a:t>
              </a:r>
              <a:endParaRPr kumimoji="0" lang="zh-CN" altLang="en-US" sz="24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grpSp>
      <p:sp>
        <p:nvSpPr>
          <p:cNvPr id="109" name="文本框 108">
            <a:extLst>
              <a:ext uri="{FF2B5EF4-FFF2-40B4-BE49-F238E27FC236}">
                <a16:creationId xmlns:a16="http://schemas.microsoft.com/office/drawing/2014/main" id="{9B26A2CB-A128-40C9-855D-75E50128838D}"/>
              </a:ext>
            </a:extLst>
          </p:cNvPr>
          <p:cNvSpPr txBox="1"/>
          <p:nvPr/>
        </p:nvSpPr>
        <p:spPr>
          <a:xfrm>
            <a:off x="6172581" y="1772342"/>
            <a:ext cx="2273378"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prstClr val="white">
                    <a:alpha val="41000"/>
                  </a:prstClr>
                </a:solidFill>
                <a:effectLst/>
                <a:uLnTx/>
                <a:uFillTx/>
                <a:latin typeface="MiSans Heavy" panose="00000A00000000000000" pitchFamily="2" charset="-122"/>
                <a:ea typeface="MiSans Heavy" panose="00000A00000000000000" pitchFamily="2" charset="-122"/>
                <a:cs typeface="OPPOSans B" panose="00020600040101010101" pitchFamily="18" charset="-122"/>
                <a:sym typeface="MiSans Heavy" panose="00000A00000000000000" pitchFamily="2" charset="-122"/>
              </a:rPr>
              <a:t>question</a:t>
            </a:r>
            <a:endParaRPr kumimoji="0" lang="zh-CN" altLang="en-US" sz="3600" b="0" i="0" u="none" strike="noStrike" kern="1200" cap="none" spc="0" normalizeH="0" baseline="0" noProof="0">
              <a:ln>
                <a:noFill/>
              </a:ln>
              <a:solidFill>
                <a:prstClr val="white">
                  <a:alpha val="41000"/>
                </a:prstClr>
              </a:solidFill>
              <a:effectLst/>
              <a:uLnTx/>
              <a:uFillTx/>
              <a:latin typeface="MiSans Heavy" panose="00000A00000000000000" pitchFamily="2" charset="-122"/>
              <a:ea typeface="MiSans Heavy" panose="00000A00000000000000" pitchFamily="2" charset="-122"/>
              <a:cs typeface="OPPOSans B" panose="00020600040101010101" pitchFamily="18" charset="-122"/>
              <a:sym typeface="MiSans Heavy" panose="00000A00000000000000" pitchFamily="2" charset="-122"/>
            </a:endParaRPr>
          </a:p>
        </p:txBody>
      </p:sp>
      <p:grpSp>
        <p:nvGrpSpPr>
          <p:cNvPr id="8" name="组合 7">
            <a:extLst>
              <a:ext uri="{FF2B5EF4-FFF2-40B4-BE49-F238E27FC236}">
                <a16:creationId xmlns:a16="http://schemas.microsoft.com/office/drawing/2014/main" id="{53BD6E18-D316-4F37-999B-246F9889F9E4}"/>
              </a:ext>
            </a:extLst>
          </p:cNvPr>
          <p:cNvGrpSpPr/>
          <p:nvPr/>
        </p:nvGrpSpPr>
        <p:grpSpPr>
          <a:xfrm>
            <a:off x="1269022" y="1794765"/>
            <a:ext cx="1814315" cy="553608"/>
            <a:chOff x="1137291" y="1606170"/>
            <a:chExt cx="1814315" cy="553608"/>
          </a:xfrm>
        </p:grpSpPr>
        <p:sp>
          <p:nvSpPr>
            <p:cNvPr id="110" name="矩形: 对角圆角 109">
              <a:extLst>
                <a:ext uri="{FF2B5EF4-FFF2-40B4-BE49-F238E27FC236}">
                  <a16:creationId xmlns:a16="http://schemas.microsoft.com/office/drawing/2014/main" id="{3CE4599C-CAD9-4D9F-B1A2-2992060511D7}"/>
                </a:ext>
              </a:extLst>
            </p:cNvPr>
            <p:cNvSpPr/>
            <p:nvPr/>
          </p:nvSpPr>
          <p:spPr>
            <a:xfrm>
              <a:off x="1137291" y="1606170"/>
              <a:ext cx="1814315" cy="553608"/>
            </a:xfrm>
            <a:prstGeom prst="round2DiagRect">
              <a:avLst>
                <a:gd name="adj1" fmla="val 50000"/>
                <a:gd name="adj2" fmla="val 50000"/>
              </a:avLst>
            </a:prstGeom>
            <a:ln>
              <a:noFill/>
            </a:ln>
            <a:effectLst>
              <a:outerShdw blurRad="254000" dist="190500" dir="5400000" sx="78000" sy="78000" algn="t" rotWithShape="0">
                <a:schemeClr val="accent1">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1" name="文本框 110">
              <a:extLst>
                <a:ext uri="{FF2B5EF4-FFF2-40B4-BE49-F238E27FC236}">
                  <a16:creationId xmlns:a16="http://schemas.microsoft.com/office/drawing/2014/main" id="{FDCF1812-2D30-417F-978E-611BFADD8125}"/>
                </a:ext>
              </a:extLst>
            </p:cNvPr>
            <p:cNvSpPr txBox="1"/>
            <p:nvPr/>
          </p:nvSpPr>
          <p:spPr>
            <a:xfrm>
              <a:off x="1304154" y="1670543"/>
              <a:ext cx="1480588" cy="461665"/>
            </a:xfrm>
            <a:prstGeom prst="rect">
              <a:avLst/>
            </a:prstGeom>
            <a:noFill/>
          </p:spPr>
          <p:txBody>
            <a:bodyPr wrap="square">
              <a:spAutoFit/>
            </a:bodyPr>
            <a:lstStyle>
              <a:defPPr>
                <a:defRPr lang="zh-CN"/>
              </a:defPPr>
              <a:lvl1pPr algn="ctr">
                <a:defRPr sz="1600">
                  <a:solidFill>
                    <a:schemeClr val="tx2">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rPr>
                <a:t>问题</a:t>
              </a:r>
              <a:endParaRPr kumimoji="0" lang="zh-CN" altLang="en-US" sz="2400" b="0" i="0" u="none" strike="noStrike" kern="1200" cap="none" spc="0" normalizeH="0" baseline="0" noProof="0" dirty="0">
                <a:ln>
                  <a:noFill/>
                </a:ln>
                <a:solidFill>
                  <a:prstClr val="white"/>
                </a:solidFill>
                <a:effectLst/>
                <a:uLnTx/>
                <a:uFillTx/>
                <a:latin typeface="MiSans Semibold" panose="00000700000000000000" pitchFamily="2" charset="-122"/>
                <a:ea typeface="MiSans Semibold" panose="00000700000000000000" pitchFamily="2" charset="-122"/>
                <a:cs typeface="OPPOSans B" panose="00020600040101010101" pitchFamily="18" charset="-122"/>
                <a:sym typeface="MiSans Semibold" panose="00000700000000000000" pitchFamily="2" charset="-122"/>
              </a:endParaRPr>
            </a:p>
          </p:txBody>
        </p:sp>
      </p:grpSp>
      <p:sp>
        <p:nvSpPr>
          <p:cNvPr id="112" name="文本框 111">
            <a:extLst>
              <a:ext uri="{FF2B5EF4-FFF2-40B4-BE49-F238E27FC236}">
                <a16:creationId xmlns:a16="http://schemas.microsoft.com/office/drawing/2014/main" id="{D194B24E-FAFC-420B-89C1-30334EE4080F}"/>
              </a:ext>
            </a:extLst>
          </p:cNvPr>
          <p:cNvSpPr txBox="1"/>
          <p:nvPr/>
        </p:nvSpPr>
        <p:spPr>
          <a:xfrm>
            <a:off x="6117813" y="4300145"/>
            <a:ext cx="234804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solidFill>
                  <a:prstClr val="white">
                    <a:alpha val="41000"/>
                  </a:prstClr>
                </a:solidFill>
                <a:effectLst/>
                <a:uLnTx/>
                <a:uFillTx/>
                <a:latin typeface="MiSans Heavy" panose="00000A00000000000000" pitchFamily="2" charset="-122"/>
                <a:ea typeface="MiSans Heavy" panose="00000A00000000000000" pitchFamily="2" charset="-122"/>
                <a:cs typeface="OPPOSans B" panose="00020600040101010101" pitchFamily="18" charset="-122"/>
                <a:sym typeface="MiSans Heavy" panose="00000A00000000000000" pitchFamily="2" charset="-122"/>
              </a:rPr>
              <a:t>analysis</a:t>
            </a:r>
            <a:endParaRPr kumimoji="0" lang="zh-CN" altLang="en-US" sz="3600" b="0" i="0" u="none" strike="noStrike" kern="1200" cap="none" spc="0" normalizeH="0" baseline="0" noProof="0">
              <a:ln>
                <a:noFill/>
              </a:ln>
              <a:solidFill>
                <a:prstClr val="white">
                  <a:alpha val="41000"/>
                </a:prstClr>
              </a:solidFill>
              <a:effectLst/>
              <a:uLnTx/>
              <a:uFillTx/>
              <a:latin typeface="MiSans Heavy" panose="00000A00000000000000" pitchFamily="2" charset="-122"/>
              <a:ea typeface="MiSans Heavy" panose="00000A00000000000000" pitchFamily="2" charset="-122"/>
              <a:cs typeface="OPPOSans B" panose="00020600040101010101" pitchFamily="18" charset="-122"/>
              <a:sym typeface="MiSans Heavy" panose="00000A00000000000000" pitchFamily="2" charset="-122"/>
            </a:endParaRPr>
          </a:p>
        </p:txBody>
      </p:sp>
    </p:spTree>
    <p:extLst>
      <p:ext uri="{BB962C8B-B14F-4D97-AF65-F5344CB8AC3E}">
        <p14:creationId xmlns:p14="http://schemas.microsoft.com/office/powerpoint/2010/main" val="2599410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53CEBE6-88A1-4531-9D1A-9ADCDF5B49BD}"/>
              </a:ext>
            </a:extLst>
          </p:cNvPr>
          <p:cNvSpPr txBox="1"/>
          <p:nvPr/>
        </p:nvSpPr>
        <p:spPr>
          <a:xfrm>
            <a:off x="775335" y="447424"/>
            <a:ext cx="2954655" cy="584775"/>
          </a:xfrm>
          <a:prstGeom prst="rect">
            <a:avLst/>
          </a:prstGeom>
          <a:noFill/>
        </p:spPr>
        <p:txBody>
          <a:bodyPr wrap="square" rtlCol="0">
            <a:spAutoFit/>
          </a:bodyPr>
          <a:lstStyle>
            <a:defPPr>
              <a:defRPr lang="zh-CN"/>
            </a:defPPr>
            <a:lvl1pPr>
              <a:defRPr sz="5400">
                <a:gradFill>
                  <a:gsLst>
                    <a:gs pos="0">
                      <a:srgbClr val="171B26"/>
                    </a:gs>
                    <a:gs pos="100000">
                      <a:srgbClr val="325682"/>
                    </a:gs>
                  </a:gsLst>
                  <a:lin ang="2700000" scaled="1"/>
                </a:gradFill>
                <a:effectLst>
                  <a:outerShdw blurRad="127000" dist="88900" dir="2700000"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主要内容</a:t>
            </a:r>
          </a:p>
        </p:txBody>
      </p:sp>
      <p:grpSp>
        <p:nvGrpSpPr>
          <p:cNvPr id="17" name="组合 16">
            <a:extLst>
              <a:ext uri="{FF2B5EF4-FFF2-40B4-BE49-F238E27FC236}">
                <a16:creationId xmlns:a16="http://schemas.microsoft.com/office/drawing/2014/main" id="{A6556377-EA38-44CB-9E7D-1CE73ED106F9}"/>
              </a:ext>
            </a:extLst>
          </p:cNvPr>
          <p:cNvGrpSpPr/>
          <p:nvPr/>
        </p:nvGrpSpPr>
        <p:grpSpPr>
          <a:xfrm>
            <a:off x="674232" y="2581255"/>
            <a:ext cx="5164747" cy="3588222"/>
            <a:chOff x="674572" y="2752705"/>
            <a:chExt cx="5164747" cy="3588222"/>
          </a:xfrm>
        </p:grpSpPr>
        <p:sp>
          <p:nvSpPr>
            <p:cNvPr id="53" name="椭圆 52">
              <a:extLst>
                <a:ext uri="{FF2B5EF4-FFF2-40B4-BE49-F238E27FC236}">
                  <a16:creationId xmlns:a16="http://schemas.microsoft.com/office/drawing/2014/main" id="{99A3009E-BB14-4522-8BDF-9C878964C76E}"/>
                </a:ext>
              </a:extLst>
            </p:cNvPr>
            <p:cNvSpPr/>
            <p:nvPr/>
          </p:nvSpPr>
          <p:spPr>
            <a:xfrm>
              <a:off x="2015538" y="3540924"/>
              <a:ext cx="2799131" cy="2799131"/>
            </a:xfrm>
            <a:prstGeom prst="ellipse">
              <a:avLst/>
            </a:prstGeom>
            <a:solidFill>
              <a:srgbClr val="C2D2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5" name="弧形 54">
              <a:extLst>
                <a:ext uri="{FF2B5EF4-FFF2-40B4-BE49-F238E27FC236}">
                  <a16:creationId xmlns:a16="http://schemas.microsoft.com/office/drawing/2014/main" id="{C0D90EED-8AFC-4C2C-81F3-AF7FE7BD244A}"/>
                </a:ext>
              </a:extLst>
            </p:cNvPr>
            <p:cNvSpPr/>
            <p:nvPr/>
          </p:nvSpPr>
          <p:spPr>
            <a:xfrm>
              <a:off x="2015538" y="3540924"/>
              <a:ext cx="2800003" cy="2800003"/>
            </a:xfrm>
            <a:prstGeom prst="arc">
              <a:avLst>
                <a:gd name="adj1" fmla="val 17661778"/>
                <a:gd name="adj2" fmla="val 273077"/>
              </a:avLst>
            </a:prstGeom>
            <a:ln w="12700">
              <a:gradFill>
                <a:gsLst>
                  <a:gs pos="0">
                    <a:srgbClr val="1B2F47"/>
                  </a:gs>
                  <a:gs pos="100000">
                    <a:srgbClr val="1B2F47"/>
                  </a:gs>
                </a:gsLst>
                <a:lin ang="5400000" scaled="1"/>
              </a:gra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5" name="椭圆 4">
              <a:extLst>
                <a:ext uri="{FF2B5EF4-FFF2-40B4-BE49-F238E27FC236}">
                  <a16:creationId xmlns:a16="http://schemas.microsoft.com/office/drawing/2014/main" id="{CFBF22E6-722A-4BE3-AE76-104A67037CB9}"/>
                </a:ext>
              </a:extLst>
            </p:cNvPr>
            <p:cNvSpPr/>
            <p:nvPr/>
          </p:nvSpPr>
          <p:spPr>
            <a:xfrm>
              <a:off x="2870221" y="3059218"/>
              <a:ext cx="1089768" cy="1089768"/>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11" name="文本框 10">
              <a:extLst>
                <a:ext uri="{FF2B5EF4-FFF2-40B4-BE49-F238E27FC236}">
                  <a16:creationId xmlns:a16="http://schemas.microsoft.com/office/drawing/2014/main" id="{A7B20E4F-E220-4C6C-AC42-1D5E31FC2ABF}"/>
                </a:ext>
              </a:extLst>
            </p:cNvPr>
            <p:cNvSpPr txBox="1"/>
            <p:nvPr/>
          </p:nvSpPr>
          <p:spPr>
            <a:xfrm>
              <a:off x="2784660" y="3333883"/>
              <a:ext cx="1260889" cy="54043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社会</a:t>
              </a:r>
              <a:endParaRPr kumimoji="0" lang="en-US" altLang="zh-CN"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可持续发展</a:t>
              </a:r>
            </a:p>
          </p:txBody>
        </p:sp>
        <p:sp>
          <p:nvSpPr>
            <p:cNvPr id="44" name="文本框 43">
              <a:extLst>
                <a:ext uri="{FF2B5EF4-FFF2-40B4-BE49-F238E27FC236}">
                  <a16:creationId xmlns:a16="http://schemas.microsoft.com/office/drawing/2014/main" id="{E9C3120C-FC9E-4A76-BCEE-02F20985A010}"/>
                </a:ext>
              </a:extLst>
            </p:cNvPr>
            <p:cNvSpPr txBox="1"/>
            <p:nvPr/>
          </p:nvSpPr>
          <p:spPr>
            <a:xfrm>
              <a:off x="2461526" y="4471569"/>
              <a:ext cx="1907153" cy="858342"/>
            </a:xfrm>
            <a:prstGeom prst="rect">
              <a:avLst/>
            </a:prstGeom>
            <a:noFill/>
          </p:spPr>
          <p:txBody>
            <a:bodyPr wrap="square" rtlCol="0">
              <a:spAutoFit/>
            </a:bodyPr>
            <a:lstStyle>
              <a:defPPr>
                <a:defRPr lang="zh-CN"/>
              </a:defPPr>
              <a:lvl1pPr>
                <a:defRPr sz="5400">
                  <a:gradFill>
                    <a:gsLst>
                      <a:gs pos="0">
                        <a:srgbClr val="171B26"/>
                      </a:gs>
                      <a:gs pos="100000">
                        <a:srgbClr val="325682"/>
                      </a:gs>
                    </a:gsLst>
                    <a:lin ang="2700000" scaled="1"/>
                  </a:gradFill>
                  <a:effectLst>
                    <a:outerShdw blurRad="127000" dist="88900" dir="2700000"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可持续</a:t>
              </a:r>
              <a:endParaRPr kumimoji="0" lang="en-US" altLang="zh-CN" sz="24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发展</a:t>
              </a:r>
              <a:endParaRPr kumimoji="0" lang="zh-CN" altLang="en-US" sz="2400" b="0" i="0" u="none" strike="noStrike" kern="1200" cap="none" spc="0" normalizeH="0" baseline="0" noProof="0" dirty="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40" name="文本框 39">
              <a:extLst>
                <a:ext uri="{FF2B5EF4-FFF2-40B4-BE49-F238E27FC236}">
                  <a16:creationId xmlns:a16="http://schemas.microsoft.com/office/drawing/2014/main" id="{01EF7DFC-C217-4462-ADA6-56660B8D6B64}"/>
                </a:ext>
              </a:extLst>
            </p:cNvPr>
            <p:cNvSpPr txBox="1"/>
            <p:nvPr/>
          </p:nvSpPr>
          <p:spPr>
            <a:xfrm>
              <a:off x="2870221" y="2752705"/>
              <a:ext cx="1089768" cy="3179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gradFill>
                    <a:gsLst>
                      <a:gs pos="5000">
                        <a:srgbClr val="325682"/>
                      </a:gs>
                      <a:gs pos="95000">
                        <a:srgbClr val="1B2F47"/>
                      </a:gs>
                    </a:gsLst>
                    <a:lin ang="16200000" scaled="1"/>
                  </a:gradFill>
                  <a:effectLst/>
                  <a:uLnTx/>
                  <a:uFillTx/>
                  <a:latin typeface="思源宋体 CN Heavy" panose="02020900000000000000" pitchFamily="18" charset="-122"/>
                  <a:ea typeface="思源宋体 CN Heavy" panose="02020900000000000000" pitchFamily="18" charset="-122"/>
                  <a:cs typeface="+mn-cs"/>
                </a:rPr>
                <a:t>最终目的</a:t>
              </a:r>
            </a:p>
          </p:txBody>
        </p:sp>
        <p:sp>
          <p:nvSpPr>
            <p:cNvPr id="56" name="Arc 54+">
              <a:extLst>
                <a:ext uri="{FF2B5EF4-FFF2-40B4-BE49-F238E27FC236}">
                  <a16:creationId xmlns:a16="http://schemas.microsoft.com/office/drawing/2014/main" id="{68930686-B6C7-46FA-9B68-D4CF7232906D}"/>
                </a:ext>
              </a:extLst>
            </p:cNvPr>
            <p:cNvSpPr/>
            <p:nvPr/>
          </p:nvSpPr>
          <p:spPr>
            <a:xfrm>
              <a:off x="2015538" y="3540924"/>
              <a:ext cx="2800003" cy="2800003"/>
            </a:xfrm>
            <a:prstGeom prst="arc">
              <a:avLst>
                <a:gd name="adj1" fmla="val 3126766"/>
                <a:gd name="adj2" fmla="val 7674152"/>
              </a:avLst>
            </a:prstGeom>
            <a:ln w="12700">
              <a:gradFill flip="none" rotWithShape="1">
                <a:gsLst>
                  <a:gs pos="0">
                    <a:srgbClr val="1B2F47"/>
                  </a:gs>
                  <a:gs pos="100000">
                    <a:srgbClr val="1B2F47"/>
                  </a:gs>
                </a:gsLst>
                <a:lin ang="10800000" scaled="1"/>
                <a:tileRect/>
              </a:gra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7" name="椭圆 46">
              <a:extLst>
                <a:ext uri="{FF2B5EF4-FFF2-40B4-BE49-F238E27FC236}">
                  <a16:creationId xmlns:a16="http://schemas.microsoft.com/office/drawing/2014/main" id="{51F01173-D922-4338-9B11-8221E7C516AB}"/>
                </a:ext>
              </a:extLst>
            </p:cNvPr>
            <p:cNvSpPr/>
            <p:nvPr/>
          </p:nvSpPr>
          <p:spPr>
            <a:xfrm>
              <a:off x="4056267" y="5035213"/>
              <a:ext cx="1089768" cy="1089768"/>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8" name="文本框 47">
              <a:extLst>
                <a:ext uri="{FF2B5EF4-FFF2-40B4-BE49-F238E27FC236}">
                  <a16:creationId xmlns:a16="http://schemas.microsoft.com/office/drawing/2014/main" id="{488ACB72-3E21-4EDB-B027-F3935A812CA0}"/>
                </a:ext>
              </a:extLst>
            </p:cNvPr>
            <p:cNvSpPr txBox="1"/>
            <p:nvPr/>
          </p:nvSpPr>
          <p:spPr>
            <a:xfrm>
              <a:off x="3970706" y="5309878"/>
              <a:ext cx="1260889" cy="54043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经济</a:t>
              </a:r>
              <a:endParaRPr kumimoji="0" lang="en-US" altLang="zh-CN"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可持续发展</a:t>
              </a:r>
            </a:p>
          </p:txBody>
        </p:sp>
        <p:sp>
          <p:nvSpPr>
            <p:cNvPr id="42" name="文本框 41">
              <a:extLst>
                <a:ext uri="{FF2B5EF4-FFF2-40B4-BE49-F238E27FC236}">
                  <a16:creationId xmlns:a16="http://schemas.microsoft.com/office/drawing/2014/main" id="{0F75DD95-FA07-42D8-8496-410ED776F4AB}"/>
                </a:ext>
              </a:extLst>
            </p:cNvPr>
            <p:cNvSpPr txBox="1"/>
            <p:nvPr/>
          </p:nvSpPr>
          <p:spPr>
            <a:xfrm>
              <a:off x="5073114" y="5421143"/>
              <a:ext cx="766205" cy="3179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gradFill>
                    <a:gsLst>
                      <a:gs pos="5000">
                        <a:srgbClr val="325682"/>
                      </a:gs>
                      <a:gs pos="95000">
                        <a:srgbClr val="1B2F47"/>
                      </a:gs>
                    </a:gsLst>
                    <a:lin ang="16200000" scaled="1"/>
                  </a:gradFill>
                  <a:effectLst/>
                  <a:uLnTx/>
                  <a:uFillTx/>
                  <a:latin typeface="思源宋体 CN Heavy" panose="02020900000000000000" pitchFamily="18" charset="-122"/>
                  <a:ea typeface="思源宋体 CN Heavy" panose="02020900000000000000" pitchFamily="18" charset="-122"/>
                  <a:cs typeface="+mn-cs"/>
                </a:rPr>
                <a:t>基础</a:t>
              </a:r>
            </a:p>
          </p:txBody>
        </p:sp>
        <p:sp>
          <p:nvSpPr>
            <p:cNvPr id="58" name="Arc 54++">
              <a:extLst>
                <a:ext uri="{FF2B5EF4-FFF2-40B4-BE49-F238E27FC236}">
                  <a16:creationId xmlns:a16="http://schemas.microsoft.com/office/drawing/2014/main" id="{77AD1049-2D94-4FC1-B4CF-2D2C758EB0BF}"/>
                </a:ext>
              </a:extLst>
            </p:cNvPr>
            <p:cNvSpPr/>
            <p:nvPr/>
          </p:nvSpPr>
          <p:spPr>
            <a:xfrm>
              <a:off x="2015538" y="3540924"/>
              <a:ext cx="2800003" cy="2800003"/>
            </a:xfrm>
            <a:prstGeom prst="arc">
              <a:avLst>
                <a:gd name="adj1" fmla="val 10550600"/>
                <a:gd name="adj2" fmla="val 14759546"/>
              </a:avLst>
            </a:prstGeom>
            <a:ln w="12700">
              <a:gradFill flip="none" rotWithShape="1">
                <a:gsLst>
                  <a:gs pos="0">
                    <a:srgbClr val="1B2F47"/>
                  </a:gs>
                  <a:gs pos="100000">
                    <a:srgbClr val="1B2F47"/>
                  </a:gs>
                </a:gsLst>
                <a:lin ang="16200000" scaled="1"/>
                <a:tileRect/>
              </a:gra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5" name="椭圆 44">
              <a:extLst>
                <a:ext uri="{FF2B5EF4-FFF2-40B4-BE49-F238E27FC236}">
                  <a16:creationId xmlns:a16="http://schemas.microsoft.com/office/drawing/2014/main" id="{465BA141-F7EB-4803-A5C9-AD0283C6471F}"/>
                </a:ext>
              </a:extLst>
            </p:cNvPr>
            <p:cNvSpPr/>
            <p:nvPr/>
          </p:nvSpPr>
          <p:spPr>
            <a:xfrm>
              <a:off x="1684175" y="5035213"/>
              <a:ext cx="1089768" cy="1089768"/>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6" name="文本框 45">
              <a:extLst>
                <a:ext uri="{FF2B5EF4-FFF2-40B4-BE49-F238E27FC236}">
                  <a16:creationId xmlns:a16="http://schemas.microsoft.com/office/drawing/2014/main" id="{8CCE9E29-4EBB-4302-BF5E-1E8423FFB81E}"/>
                </a:ext>
              </a:extLst>
            </p:cNvPr>
            <p:cNvSpPr txBox="1"/>
            <p:nvPr/>
          </p:nvSpPr>
          <p:spPr>
            <a:xfrm>
              <a:off x="1598614" y="5309878"/>
              <a:ext cx="1260889" cy="54043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生态系统</a:t>
              </a:r>
              <a:endParaRPr kumimoji="0" lang="en-US" altLang="zh-CN"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可持续发展</a:t>
              </a:r>
            </a:p>
          </p:txBody>
        </p:sp>
        <p:sp>
          <p:nvSpPr>
            <p:cNvPr id="41" name="文本框 40">
              <a:extLst>
                <a:ext uri="{FF2B5EF4-FFF2-40B4-BE49-F238E27FC236}">
                  <a16:creationId xmlns:a16="http://schemas.microsoft.com/office/drawing/2014/main" id="{0A6F0020-BF8D-4A49-924D-6C4AC2A164AC}"/>
                </a:ext>
              </a:extLst>
            </p:cNvPr>
            <p:cNvSpPr txBox="1"/>
            <p:nvPr/>
          </p:nvSpPr>
          <p:spPr>
            <a:xfrm>
              <a:off x="674572" y="5421143"/>
              <a:ext cx="1089768" cy="3179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gradFill>
                    <a:gsLst>
                      <a:gs pos="5000">
                        <a:srgbClr val="325682"/>
                      </a:gs>
                      <a:gs pos="95000">
                        <a:srgbClr val="1B2F47"/>
                      </a:gs>
                    </a:gsLst>
                    <a:lin ang="16200000" scaled="1"/>
                  </a:gradFill>
                  <a:effectLst/>
                  <a:uLnTx/>
                  <a:uFillTx/>
                  <a:latin typeface="思源宋体 CN Heavy" panose="02020900000000000000" pitchFamily="18" charset="-122"/>
                  <a:ea typeface="思源宋体 CN Heavy" panose="02020900000000000000" pitchFamily="18" charset="-122"/>
                  <a:cs typeface="+mn-cs"/>
                </a:rPr>
                <a:t>必要条件</a:t>
              </a:r>
            </a:p>
          </p:txBody>
        </p:sp>
      </p:grpSp>
      <p:sp>
        <p:nvSpPr>
          <p:cNvPr id="60" name="文本框 59">
            <a:extLst>
              <a:ext uri="{FF2B5EF4-FFF2-40B4-BE49-F238E27FC236}">
                <a16:creationId xmlns:a16="http://schemas.microsoft.com/office/drawing/2014/main" id="{55001780-DD16-40A6-A009-3668A1A3AD95}"/>
              </a:ext>
            </a:extLst>
          </p:cNvPr>
          <p:cNvSpPr txBox="1"/>
          <p:nvPr/>
        </p:nvSpPr>
        <p:spPr>
          <a:xfrm>
            <a:off x="781324" y="1878964"/>
            <a:ext cx="5295626" cy="596830"/>
          </a:xfrm>
          <a:prstGeom prst="rect">
            <a:avLst/>
          </a:prstGeom>
          <a:noFill/>
        </p:spPr>
        <p:txBody>
          <a:bodyPr wrap="square">
            <a:spAutoFit/>
          </a:bodyPr>
          <a:lstStyle>
            <a:defPPr>
              <a:defRPr lang="zh-CN"/>
            </a:defPPr>
            <a:lvl1pPr algn="just">
              <a:lnSpc>
                <a:spcPct val="130000"/>
              </a:lnSpc>
              <a:defRPr sz="1600">
                <a:solidFill>
                  <a:srgbClr val="325682"/>
                </a:solidFill>
                <a:effectLst/>
                <a:latin typeface="思源宋体 CN Medium" panose="02020500000000000000" pitchFamily="18" charset="-122"/>
                <a:ea typeface="思源宋体 CN Medium" panose="02020500000000000000" pitchFamily="18" charset="-122"/>
                <a:cs typeface="OPPOSans M"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rPr>
              <a:t>可持续发展的主要内容包括生态系统可持续发展、经济可持续发展和社会的可持续发展。这三个方面相互依赖，不可分割。</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cs typeface="OPPOSans R" panose="00020600040101010101" pitchFamily="18" charset="-122"/>
              <a:sym typeface="MiSans Normal" panose="00000500000000000000" pitchFamily="2" charset="-122"/>
            </a:endParaRPr>
          </a:p>
        </p:txBody>
      </p:sp>
      <p:sp>
        <p:nvSpPr>
          <p:cNvPr id="7" name="矩形 6">
            <a:extLst>
              <a:ext uri="{FF2B5EF4-FFF2-40B4-BE49-F238E27FC236}">
                <a16:creationId xmlns:a16="http://schemas.microsoft.com/office/drawing/2014/main" id="{EADBF1A1-BE7B-4302-9A73-7FE6D6CD24C7}"/>
              </a:ext>
            </a:extLst>
          </p:cNvPr>
          <p:cNvSpPr/>
          <p:nvPr/>
        </p:nvSpPr>
        <p:spPr>
          <a:xfrm>
            <a:off x="6333962" y="0"/>
            <a:ext cx="5858038" cy="6858000"/>
          </a:xfrm>
          <a:prstGeom prst="rect">
            <a:avLst/>
          </a:prstGeom>
          <a:gradFill flip="none" rotWithShape="1">
            <a:gsLst>
              <a:gs pos="5000">
                <a:srgbClr val="E4EBF4"/>
              </a:gs>
              <a:gs pos="95000">
                <a:srgbClr val="99B5D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7" name="文本框 76">
            <a:extLst>
              <a:ext uri="{FF2B5EF4-FFF2-40B4-BE49-F238E27FC236}">
                <a16:creationId xmlns:a16="http://schemas.microsoft.com/office/drawing/2014/main" id="{25FECA9C-DEAB-4314-B6A7-F442137366F5}"/>
              </a:ext>
            </a:extLst>
          </p:cNvPr>
          <p:cNvSpPr txBox="1"/>
          <p:nvPr/>
        </p:nvSpPr>
        <p:spPr>
          <a:xfrm>
            <a:off x="1144848" y="1390649"/>
            <a:ext cx="3342365" cy="461665"/>
          </a:xfrm>
          <a:prstGeom prst="rect">
            <a:avLst/>
          </a:prstGeom>
          <a:noFill/>
        </p:spPr>
        <p:txBody>
          <a:bodyPr wrap="square" rtlCol="0">
            <a:spAutoFit/>
          </a:bodyPr>
          <a:lstStyle>
            <a:defPPr>
              <a:defRPr lang="zh-CN"/>
            </a:defPPr>
            <a:lvl1pPr algn="ctr">
              <a:defRPr sz="2400">
                <a:gradFill>
                  <a:gsLst>
                    <a:gs pos="0">
                      <a:srgbClr val="171B26"/>
                    </a:gs>
                    <a:gs pos="100000">
                      <a:srgbClr val="325682"/>
                    </a:gs>
                  </a:gsLst>
                  <a:lin ang="2700000" scaled="1"/>
                </a:gradFill>
                <a:effectLst>
                  <a:outerShdw blurRad="127000" dist="88900" dir="2700000"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可持续发展的主要内容</a:t>
            </a:r>
          </a:p>
        </p:txBody>
      </p:sp>
      <p:sp>
        <p:nvSpPr>
          <p:cNvPr id="61" name="文本框 60">
            <a:extLst>
              <a:ext uri="{FF2B5EF4-FFF2-40B4-BE49-F238E27FC236}">
                <a16:creationId xmlns:a16="http://schemas.microsoft.com/office/drawing/2014/main" id="{C77FC977-E5F2-49DE-B8DD-121B3E518FBC}"/>
              </a:ext>
            </a:extLst>
          </p:cNvPr>
          <p:cNvSpPr txBox="1"/>
          <p:nvPr/>
        </p:nvSpPr>
        <p:spPr>
          <a:xfrm>
            <a:off x="6593840" y="1878964"/>
            <a:ext cx="4823186" cy="587661"/>
          </a:xfrm>
          <a:prstGeom prst="rect">
            <a:avLst/>
          </a:prstGeom>
          <a:noFill/>
        </p:spPr>
        <p:txBody>
          <a:bodyPr wrap="square">
            <a:spAutoFit/>
          </a:bodyPr>
          <a:lstStyle>
            <a:defPPr>
              <a:defRPr lang="zh-CN"/>
            </a:defPPr>
            <a:lvl1pPr algn="just">
              <a:lnSpc>
                <a:spcPct val="120000"/>
              </a:lnSpc>
              <a:defRPr sz="1400">
                <a:solidFill>
                  <a:schemeClr val="tx1">
                    <a:lumMod val="75000"/>
                    <a:lumOff val="2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实现可持续发展要求人类在发展中关注生态和谐、讲究经济效益和追求社会公平，最终达到人的全面发展。</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9" name="文本框 78">
            <a:extLst>
              <a:ext uri="{FF2B5EF4-FFF2-40B4-BE49-F238E27FC236}">
                <a16:creationId xmlns:a16="http://schemas.microsoft.com/office/drawing/2014/main" id="{B3CA2F54-8F59-4C94-AFCC-7CBD453B1AD0}"/>
              </a:ext>
            </a:extLst>
          </p:cNvPr>
          <p:cNvSpPr txBox="1"/>
          <p:nvPr/>
        </p:nvSpPr>
        <p:spPr>
          <a:xfrm>
            <a:off x="7005474" y="1390649"/>
            <a:ext cx="2969726" cy="461665"/>
          </a:xfrm>
          <a:prstGeom prst="rect">
            <a:avLst/>
          </a:prstGeom>
          <a:noFill/>
        </p:spPr>
        <p:txBody>
          <a:bodyPr wrap="square" rtlCol="0">
            <a:spAutoFit/>
          </a:bodyPr>
          <a:lstStyle>
            <a:defPPr>
              <a:defRPr lang="zh-CN"/>
            </a:defPPr>
            <a:lvl1pPr algn="ctr">
              <a:defRPr sz="2400">
                <a:gradFill>
                  <a:gsLst>
                    <a:gs pos="0">
                      <a:srgbClr val="171B26"/>
                    </a:gs>
                    <a:gs pos="100000">
                      <a:srgbClr val="325682"/>
                    </a:gs>
                  </a:gsLst>
                  <a:lin ang="2700000" scaled="1"/>
                </a:gradFill>
                <a:effectLst>
                  <a:outerShdw blurRad="127000" dist="88900" dir="2700000" algn="tl" rotWithShape="0">
                    <a:srgbClr val="325682">
                      <a:alpha val="40000"/>
                    </a:srgbClr>
                  </a:outerShd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a:gsLst>
                    <a:gs pos="0">
                      <a:srgbClr val="171B26"/>
                    </a:gs>
                    <a:gs pos="100000">
                      <a:srgbClr val="325682"/>
                    </a:gs>
                  </a:gsLst>
                  <a:lin ang="2700000" scaled="1"/>
                </a:gradFill>
                <a:effectLst>
                  <a:outerShdw blurRad="127000" dist="88900" dir="2700000" algn="tl" rotWithShape="0">
                    <a:srgbClr val="325682">
                      <a:alpha val="40000"/>
                    </a:srgbClr>
                  </a:outerShdw>
                </a:effectLst>
                <a:uLnTx/>
                <a:uFillTx/>
                <a:latin typeface="思源宋体 CN Heavy" panose="02020900000000000000" pitchFamily="18" charset="-122"/>
                <a:ea typeface="思源宋体 CN Heavy" panose="02020900000000000000" pitchFamily="18" charset="-122"/>
                <a:cs typeface="+mn-cs"/>
              </a:rPr>
              <a:t>如何实现可持续发展</a:t>
            </a:r>
          </a:p>
        </p:txBody>
      </p:sp>
      <p:grpSp>
        <p:nvGrpSpPr>
          <p:cNvPr id="9" name="组合 8">
            <a:extLst>
              <a:ext uri="{FF2B5EF4-FFF2-40B4-BE49-F238E27FC236}">
                <a16:creationId xmlns:a16="http://schemas.microsoft.com/office/drawing/2014/main" id="{40C44A78-24B6-4437-B714-7E4483A50016}"/>
              </a:ext>
            </a:extLst>
          </p:cNvPr>
          <p:cNvGrpSpPr/>
          <p:nvPr/>
        </p:nvGrpSpPr>
        <p:grpSpPr>
          <a:xfrm>
            <a:off x="7189044" y="4862731"/>
            <a:ext cx="1090800" cy="1090800"/>
            <a:chOff x="6754422" y="5163130"/>
            <a:chExt cx="1090800" cy="1090800"/>
          </a:xfrm>
        </p:grpSpPr>
        <p:sp>
          <p:nvSpPr>
            <p:cNvPr id="34" name="椭圆 33">
              <a:extLst>
                <a:ext uri="{FF2B5EF4-FFF2-40B4-BE49-F238E27FC236}">
                  <a16:creationId xmlns:a16="http://schemas.microsoft.com/office/drawing/2014/main" id="{E1656CE6-BABB-4601-82E0-7D828E6B39F8}"/>
                </a:ext>
              </a:extLst>
            </p:cNvPr>
            <p:cNvSpPr/>
            <p:nvPr/>
          </p:nvSpPr>
          <p:spPr>
            <a:xfrm>
              <a:off x="6754422" y="5163130"/>
              <a:ext cx="1090800" cy="1090800"/>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5" name="文本框 34">
              <a:extLst>
                <a:ext uri="{FF2B5EF4-FFF2-40B4-BE49-F238E27FC236}">
                  <a16:creationId xmlns:a16="http://schemas.microsoft.com/office/drawing/2014/main" id="{58EEC0D3-9D65-43CF-95C1-E41859E4A84C}"/>
                </a:ext>
              </a:extLst>
            </p:cNvPr>
            <p:cNvSpPr txBox="1"/>
            <p:nvPr/>
          </p:nvSpPr>
          <p:spPr>
            <a:xfrm>
              <a:off x="6812003" y="5446920"/>
              <a:ext cx="97563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关注</a:t>
              </a:r>
              <a:endParaRPr kumimoji="0" lang="en-US" altLang="zh-CN"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生态和谐</a:t>
              </a:r>
            </a:p>
          </p:txBody>
        </p:sp>
      </p:grpSp>
      <p:grpSp>
        <p:nvGrpSpPr>
          <p:cNvPr id="10" name="组合 9">
            <a:extLst>
              <a:ext uri="{FF2B5EF4-FFF2-40B4-BE49-F238E27FC236}">
                <a16:creationId xmlns:a16="http://schemas.microsoft.com/office/drawing/2014/main" id="{92831666-22EB-4E81-900F-F9440D0BA5D7}"/>
              </a:ext>
            </a:extLst>
          </p:cNvPr>
          <p:cNvGrpSpPr/>
          <p:nvPr/>
        </p:nvGrpSpPr>
        <p:grpSpPr>
          <a:xfrm>
            <a:off x="8702687" y="4862731"/>
            <a:ext cx="1090800" cy="1090800"/>
            <a:chOff x="8495139" y="5163130"/>
            <a:chExt cx="1090800" cy="1090800"/>
          </a:xfrm>
        </p:grpSpPr>
        <p:sp>
          <p:nvSpPr>
            <p:cNvPr id="72" name="椭圆 71">
              <a:extLst>
                <a:ext uri="{FF2B5EF4-FFF2-40B4-BE49-F238E27FC236}">
                  <a16:creationId xmlns:a16="http://schemas.microsoft.com/office/drawing/2014/main" id="{C1A048DD-8922-4693-99C9-5C2CB484324B}"/>
                </a:ext>
              </a:extLst>
            </p:cNvPr>
            <p:cNvSpPr/>
            <p:nvPr/>
          </p:nvSpPr>
          <p:spPr>
            <a:xfrm>
              <a:off x="8495139" y="5163130"/>
              <a:ext cx="1090800" cy="1090800"/>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49" name="文本框 48">
              <a:extLst>
                <a:ext uri="{FF2B5EF4-FFF2-40B4-BE49-F238E27FC236}">
                  <a16:creationId xmlns:a16="http://schemas.microsoft.com/office/drawing/2014/main" id="{E1968DA9-3272-4772-AD7C-D26F779A722D}"/>
                </a:ext>
              </a:extLst>
            </p:cNvPr>
            <p:cNvSpPr txBox="1"/>
            <p:nvPr/>
          </p:nvSpPr>
          <p:spPr>
            <a:xfrm>
              <a:off x="8575243" y="5446920"/>
              <a:ext cx="93059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讲究</a:t>
              </a:r>
              <a:endParaRPr kumimoji="0" lang="en-US" altLang="zh-CN"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经济效益</a:t>
              </a:r>
            </a:p>
          </p:txBody>
        </p:sp>
      </p:grpSp>
      <p:sp>
        <p:nvSpPr>
          <p:cNvPr id="70" name="文本框 69">
            <a:extLst>
              <a:ext uri="{FF2B5EF4-FFF2-40B4-BE49-F238E27FC236}">
                <a16:creationId xmlns:a16="http://schemas.microsoft.com/office/drawing/2014/main" id="{1348A5D8-11DD-45AF-BD1F-3858D146E1E4}"/>
              </a:ext>
            </a:extLst>
          </p:cNvPr>
          <p:cNvSpPr txBox="1"/>
          <p:nvPr/>
        </p:nvSpPr>
        <p:spPr>
          <a:xfrm>
            <a:off x="8354159" y="5149557"/>
            <a:ext cx="29094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B2F47"/>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endParaRPr kumimoji="0" lang="zh-CN" altLang="en-US" sz="2400" b="0" i="0" u="none" strike="noStrike" kern="1200" cap="none" spc="0" normalizeH="0" baseline="0" noProof="0">
              <a:ln>
                <a:noFill/>
              </a:ln>
              <a:solidFill>
                <a:srgbClr val="1B2F47"/>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1" name="文本框 70">
            <a:extLst>
              <a:ext uri="{FF2B5EF4-FFF2-40B4-BE49-F238E27FC236}">
                <a16:creationId xmlns:a16="http://schemas.microsoft.com/office/drawing/2014/main" id="{AAE5A851-2BD4-4625-B0A0-99C98D82FFFB}"/>
              </a:ext>
            </a:extLst>
          </p:cNvPr>
          <p:cNvSpPr txBox="1"/>
          <p:nvPr/>
        </p:nvSpPr>
        <p:spPr>
          <a:xfrm>
            <a:off x="9860981" y="5146521"/>
            <a:ext cx="29094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B2F47"/>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a:t>
            </a:r>
            <a:endParaRPr kumimoji="0" lang="zh-CN" altLang="en-US" sz="2400" b="0" i="0" u="none" strike="noStrike" kern="1200" cap="none" spc="0" normalizeH="0" baseline="0" noProof="0">
              <a:ln>
                <a:noFill/>
              </a:ln>
              <a:solidFill>
                <a:srgbClr val="1B2F47"/>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grpSp>
        <p:nvGrpSpPr>
          <p:cNvPr id="12" name="组合 11">
            <a:extLst>
              <a:ext uri="{FF2B5EF4-FFF2-40B4-BE49-F238E27FC236}">
                <a16:creationId xmlns:a16="http://schemas.microsoft.com/office/drawing/2014/main" id="{B380C777-90F3-4716-88BF-F3FD25F32897}"/>
              </a:ext>
            </a:extLst>
          </p:cNvPr>
          <p:cNvGrpSpPr/>
          <p:nvPr/>
        </p:nvGrpSpPr>
        <p:grpSpPr>
          <a:xfrm>
            <a:off x="10219422" y="4862731"/>
            <a:ext cx="1090800" cy="1090800"/>
            <a:chOff x="10237303" y="5163130"/>
            <a:chExt cx="1090800" cy="1090800"/>
          </a:xfrm>
        </p:grpSpPr>
        <p:sp>
          <p:nvSpPr>
            <p:cNvPr id="73" name="椭圆 72">
              <a:extLst>
                <a:ext uri="{FF2B5EF4-FFF2-40B4-BE49-F238E27FC236}">
                  <a16:creationId xmlns:a16="http://schemas.microsoft.com/office/drawing/2014/main" id="{EDB2AA32-6EED-4774-9000-732CE96AF798}"/>
                </a:ext>
              </a:extLst>
            </p:cNvPr>
            <p:cNvSpPr/>
            <p:nvPr/>
          </p:nvSpPr>
          <p:spPr>
            <a:xfrm>
              <a:off x="10237303" y="5163130"/>
              <a:ext cx="1090800" cy="1090800"/>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4" name="文本框 73">
              <a:extLst>
                <a:ext uri="{FF2B5EF4-FFF2-40B4-BE49-F238E27FC236}">
                  <a16:creationId xmlns:a16="http://schemas.microsoft.com/office/drawing/2014/main" id="{1FDF0665-9142-4AE0-8020-359CA24705AD}"/>
                </a:ext>
              </a:extLst>
            </p:cNvPr>
            <p:cNvSpPr txBox="1"/>
            <p:nvPr/>
          </p:nvSpPr>
          <p:spPr>
            <a:xfrm>
              <a:off x="10317407" y="5446920"/>
              <a:ext cx="93059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追求</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社会公平</a:t>
              </a:r>
            </a:p>
          </p:txBody>
        </p:sp>
      </p:grpSp>
      <p:grpSp>
        <p:nvGrpSpPr>
          <p:cNvPr id="13" name="组合 12">
            <a:extLst>
              <a:ext uri="{FF2B5EF4-FFF2-40B4-BE49-F238E27FC236}">
                <a16:creationId xmlns:a16="http://schemas.microsoft.com/office/drawing/2014/main" id="{C95B8245-5B15-463A-81D4-4E33B48D0CA7}"/>
              </a:ext>
            </a:extLst>
          </p:cNvPr>
          <p:cNvGrpSpPr/>
          <p:nvPr/>
        </p:nvGrpSpPr>
        <p:grpSpPr>
          <a:xfrm>
            <a:off x="8702687" y="2873355"/>
            <a:ext cx="1090800" cy="1090800"/>
            <a:chOff x="8495139" y="2845858"/>
            <a:chExt cx="1090800" cy="1090800"/>
          </a:xfrm>
        </p:grpSpPr>
        <p:sp>
          <p:nvSpPr>
            <p:cNvPr id="75" name="椭圆 74">
              <a:extLst>
                <a:ext uri="{FF2B5EF4-FFF2-40B4-BE49-F238E27FC236}">
                  <a16:creationId xmlns:a16="http://schemas.microsoft.com/office/drawing/2014/main" id="{4AB18B73-E254-40F4-AF26-1353C667837B}"/>
                </a:ext>
              </a:extLst>
            </p:cNvPr>
            <p:cNvSpPr/>
            <p:nvPr/>
          </p:nvSpPr>
          <p:spPr>
            <a:xfrm>
              <a:off x="8495139" y="2845858"/>
              <a:ext cx="1090800" cy="1090800"/>
            </a:xfrm>
            <a:prstGeom prst="ellipse">
              <a:avLst/>
            </a:prstGeom>
            <a:gradFill flip="none" rotWithShape="1">
              <a:gsLst>
                <a:gs pos="6000">
                  <a:srgbClr val="325682"/>
                </a:gs>
                <a:gs pos="95000">
                  <a:srgbClr val="1B2F47"/>
                </a:gs>
              </a:gsLst>
              <a:lin ang="2700000" scaled="1"/>
              <a:tileRect/>
            </a:gradFill>
            <a:ln>
              <a:noFill/>
            </a:ln>
            <a:effectLst>
              <a:outerShdw blurRad="508000" dist="444500" dir="5400000" sx="80000" sy="80000" algn="t" rotWithShape="0">
                <a:srgbClr val="1B2F47">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76" name="文本框 75">
              <a:extLst>
                <a:ext uri="{FF2B5EF4-FFF2-40B4-BE49-F238E27FC236}">
                  <a16:creationId xmlns:a16="http://schemas.microsoft.com/office/drawing/2014/main" id="{5B6591CA-ACE7-4809-AE56-33C38C350169}"/>
                </a:ext>
              </a:extLst>
            </p:cNvPr>
            <p:cNvSpPr txBox="1"/>
            <p:nvPr/>
          </p:nvSpPr>
          <p:spPr>
            <a:xfrm>
              <a:off x="8575243" y="3129648"/>
              <a:ext cx="93059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人的</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思源宋体 CN" panose="02020700000000000000" pitchFamily="18" charset="-122"/>
                  <a:ea typeface="思源宋体 CN" panose="02020700000000000000" pitchFamily="18" charset="-122"/>
                  <a:sym typeface="思源宋体 CN" panose="02020700000000000000" pitchFamily="18" charset="-122"/>
                </a:rPr>
                <a:t>全面发展</a:t>
              </a:r>
            </a:p>
          </p:txBody>
        </p:sp>
      </p:grpSp>
      <p:sp>
        <p:nvSpPr>
          <p:cNvPr id="96" name="箭头: 右 95">
            <a:extLst>
              <a:ext uri="{FF2B5EF4-FFF2-40B4-BE49-F238E27FC236}">
                <a16:creationId xmlns:a16="http://schemas.microsoft.com/office/drawing/2014/main" id="{66A1ABB3-17D5-435D-84F6-53DAAF5F7C1B}"/>
              </a:ext>
            </a:extLst>
          </p:cNvPr>
          <p:cNvSpPr/>
          <p:nvPr/>
        </p:nvSpPr>
        <p:spPr>
          <a:xfrm rot="16200000">
            <a:off x="9091113" y="4333474"/>
            <a:ext cx="338948" cy="167890"/>
          </a:xfrm>
          <a:prstGeom prst="rightArrow">
            <a:avLst/>
          </a:prstGeom>
          <a:gradFill>
            <a:gsLst>
              <a:gs pos="0">
                <a:srgbClr val="E4EBF4">
                  <a:alpha val="0"/>
                </a:srgbClr>
              </a:gs>
              <a:gs pos="90000">
                <a:srgbClr val="32568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8" name="箭头: 右 97">
            <a:extLst>
              <a:ext uri="{FF2B5EF4-FFF2-40B4-BE49-F238E27FC236}">
                <a16:creationId xmlns:a16="http://schemas.microsoft.com/office/drawing/2014/main" id="{DCA0F6FE-3899-44D0-8BA0-9C13629E28B9}"/>
              </a:ext>
            </a:extLst>
          </p:cNvPr>
          <p:cNvSpPr/>
          <p:nvPr/>
        </p:nvSpPr>
        <p:spPr>
          <a:xfrm rot="16200000">
            <a:off x="8194316" y="4612932"/>
            <a:ext cx="338947" cy="167890"/>
          </a:xfrm>
          <a:prstGeom prst="rightArrow">
            <a:avLst/>
          </a:prstGeom>
          <a:gradFill>
            <a:gsLst>
              <a:gs pos="0">
                <a:srgbClr val="E4EBF4">
                  <a:alpha val="0"/>
                </a:srgbClr>
              </a:gs>
              <a:gs pos="90000">
                <a:srgbClr val="32568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99" name="箭头: 右 98">
            <a:extLst>
              <a:ext uri="{FF2B5EF4-FFF2-40B4-BE49-F238E27FC236}">
                <a16:creationId xmlns:a16="http://schemas.microsoft.com/office/drawing/2014/main" id="{33DB7964-9C2B-4D56-98F5-AA56D2B6A230}"/>
              </a:ext>
            </a:extLst>
          </p:cNvPr>
          <p:cNvSpPr/>
          <p:nvPr/>
        </p:nvSpPr>
        <p:spPr>
          <a:xfrm rot="16200000">
            <a:off x="9962912" y="4609312"/>
            <a:ext cx="338947" cy="167890"/>
          </a:xfrm>
          <a:prstGeom prst="rightArrow">
            <a:avLst/>
          </a:prstGeom>
          <a:gradFill>
            <a:gsLst>
              <a:gs pos="0">
                <a:srgbClr val="E4EBF4">
                  <a:alpha val="0"/>
                </a:srgbClr>
              </a:gs>
              <a:gs pos="90000">
                <a:srgbClr val="32568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8" name="图形 7">
            <a:extLst>
              <a:ext uri="{FF2B5EF4-FFF2-40B4-BE49-F238E27FC236}">
                <a16:creationId xmlns:a16="http://schemas.microsoft.com/office/drawing/2014/main" id="{09869E69-E321-4E17-8049-17751354762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5847" y="1467744"/>
            <a:ext cx="326762" cy="294381"/>
          </a:xfrm>
          <a:prstGeom prst="rect">
            <a:avLst/>
          </a:prstGeom>
        </p:spPr>
      </p:pic>
      <p:pic>
        <p:nvPicPr>
          <p:cNvPr id="15" name="图形 14">
            <a:extLst>
              <a:ext uri="{FF2B5EF4-FFF2-40B4-BE49-F238E27FC236}">
                <a16:creationId xmlns:a16="http://schemas.microsoft.com/office/drawing/2014/main" id="{51060BD7-2568-46CF-94D1-F15C6A8E373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704013" y="1455738"/>
            <a:ext cx="307344" cy="307344"/>
          </a:xfrm>
          <a:prstGeom prst="rect">
            <a:avLst/>
          </a:prstGeom>
        </p:spPr>
      </p:pic>
      <p:sp>
        <p:nvSpPr>
          <p:cNvPr id="51" name="文本框 50">
            <a:extLst>
              <a:ext uri="{FF2B5EF4-FFF2-40B4-BE49-F238E27FC236}">
                <a16:creationId xmlns:a16="http://schemas.microsoft.com/office/drawing/2014/main" id="{1BB124A3-C71E-46D8-B5EE-6BB9A1AC20C1}"/>
              </a:ext>
            </a:extLst>
          </p:cNvPr>
          <p:cNvSpPr txBox="1"/>
          <p:nvPr/>
        </p:nvSpPr>
        <p:spPr>
          <a:xfrm>
            <a:off x="9787222" y="448825"/>
            <a:ext cx="162883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sustainable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rPr>
              <a:t>development</a:t>
            </a:r>
            <a:endParaRPr kumimoji="0" lang="zh-CN" altLang="en-US" sz="1400" b="0" i="0" u="none" strike="noStrike" kern="1200" cap="none" spc="0" normalizeH="0" baseline="0" noProof="0">
              <a:ln>
                <a:noFill/>
              </a:ln>
              <a:solidFill>
                <a:srgbClr val="1B2F47">
                  <a:alpha val="20000"/>
                </a:srgbClr>
              </a:solidFill>
              <a:effectLst/>
              <a:uLnTx/>
              <a:uFillTx/>
              <a:latin typeface="MiSans Normal" panose="00000500000000000000" pitchFamily="2" charset="-122"/>
              <a:ea typeface="MiSans Normal" panose="00000500000000000000" pitchFamily="2" charset="-122"/>
              <a:sym typeface="MiSans Normal" panose="00000500000000000000" pitchFamily="2" charset="-122"/>
            </a:endParaRPr>
          </a:p>
        </p:txBody>
      </p:sp>
      <p:pic>
        <p:nvPicPr>
          <p:cNvPr id="52" name="图片 51" descr="绿色的叶子&#10;&#10;描述已自动生成">
            <a:extLst>
              <a:ext uri="{FF2B5EF4-FFF2-40B4-BE49-F238E27FC236}">
                <a16:creationId xmlns:a16="http://schemas.microsoft.com/office/drawing/2014/main" id="{F80302E4-4FB5-45E8-8A72-AB155309C783}"/>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0800000">
            <a:off x="-247657" y="6168605"/>
            <a:ext cx="1051084" cy="936541"/>
          </a:xfrm>
          <a:prstGeom prst="rect">
            <a:avLst/>
          </a:prstGeom>
        </p:spPr>
      </p:pic>
    </p:spTree>
    <p:extLst>
      <p:ext uri="{BB962C8B-B14F-4D97-AF65-F5344CB8AC3E}">
        <p14:creationId xmlns:p14="http://schemas.microsoft.com/office/powerpoint/2010/main" val="482668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SHADOWSIZE" val="100"/>
</p:tagLst>
</file>

<file path=ppt/theme/theme1.xml><?xml version="1.0" encoding="utf-8"?>
<a:theme xmlns:a="http://schemas.openxmlformats.org/drawingml/2006/main" name="51PPT模板网   www.51pptmoban.com">
  <a:themeElements>
    <a:clrScheme name="自定义 21">
      <a:dk1>
        <a:srgbClr val="222222"/>
      </a:dk1>
      <a:lt1>
        <a:sysClr val="window" lastClr="FFFFFF"/>
      </a:lt1>
      <a:dk2>
        <a:srgbClr val="000000"/>
      </a:dk2>
      <a:lt2>
        <a:srgbClr val="FFFFFF"/>
      </a:lt2>
      <a:accent1>
        <a:srgbClr val="005FCF"/>
      </a:accent1>
      <a:accent2>
        <a:srgbClr val="00CC99"/>
      </a:accent2>
      <a:accent3>
        <a:srgbClr val="FF9933"/>
      </a:accent3>
      <a:accent4>
        <a:srgbClr val="F93600"/>
      </a:accent4>
      <a:accent5>
        <a:srgbClr val="FF5627"/>
      </a:accent5>
      <a:accent6>
        <a:srgbClr val="FF714A"/>
      </a:accent6>
      <a:hlink>
        <a:srgbClr val="005FCF"/>
      </a:hlink>
      <a:folHlink>
        <a:srgbClr val="005FCF"/>
      </a:folHlink>
    </a:clrScheme>
    <a:fontScheme name="自定义 2">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主题​​">
  <a:themeElements>
    <a:clrScheme name="自定义 13">
      <a:dk1>
        <a:srgbClr val="222222"/>
      </a:dk1>
      <a:lt1>
        <a:sysClr val="window" lastClr="FFFFFF"/>
      </a:lt1>
      <a:dk2>
        <a:srgbClr val="000000"/>
      </a:dk2>
      <a:lt2>
        <a:srgbClr val="FFFFFF"/>
      </a:lt2>
      <a:accent1>
        <a:srgbClr val="1295D8"/>
      </a:accent1>
      <a:accent2>
        <a:srgbClr val="039C64"/>
      </a:accent2>
      <a:accent3>
        <a:srgbClr val="637DFF"/>
      </a:accent3>
      <a:accent4>
        <a:srgbClr val="F93600"/>
      </a:accent4>
      <a:accent5>
        <a:srgbClr val="FF5627"/>
      </a:accent5>
      <a:accent6>
        <a:srgbClr val="FF714A"/>
      </a:accent6>
      <a:hlink>
        <a:srgbClr val="12C350"/>
      </a:hlink>
      <a:folHlink>
        <a:srgbClr val="0672B9"/>
      </a:folHlink>
    </a:clrScheme>
    <a:fontScheme name="鸿蒙">
      <a:majorFont>
        <a:latin typeface="HarmonyOS Sans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33">
      <a:dk1>
        <a:srgbClr val="222222"/>
      </a:dk1>
      <a:lt1>
        <a:sysClr val="window" lastClr="FFFFFF"/>
      </a:lt1>
      <a:dk2>
        <a:srgbClr val="000000"/>
      </a:dk2>
      <a:lt2>
        <a:srgbClr val="FFFFFF"/>
      </a:lt2>
      <a:accent1>
        <a:srgbClr val="28438D"/>
      </a:accent1>
      <a:accent2>
        <a:srgbClr val="3053FF"/>
      </a:accent2>
      <a:accent3>
        <a:srgbClr val="FF9933"/>
      </a:accent3>
      <a:accent4>
        <a:srgbClr val="F93600"/>
      </a:accent4>
      <a:accent5>
        <a:srgbClr val="FF5627"/>
      </a:accent5>
      <a:accent6>
        <a:srgbClr val="FF714A"/>
      </a:accent6>
      <a:hlink>
        <a:srgbClr val="1D96E6"/>
      </a:hlink>
      <a:folHlink>
        <a:srgbClr val="0672B9"/>
      </a:folHlink>
    </a:clrScheme>
    <a:fontScheme name="鸿蒙">
      <a:majorFont>
        <a:latin typeface="HarmonyOS Sans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1043</Words>
  <Application>Microsoft Office PowerPoint</Application>
  <PresentationFormat>宽屏</PresentationFormat>
  <Paragraphs>238</Paragraphs>
  <Slides>15</Slides>
  <Notes>15</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15</vt:i4>
      </vt:variant>
    </vt:vector>
  </HeadingPairs>
  <TitlesOfParts>
    <vt:vector size="34" baseType="lpstr">
      <vt:lpstr>Bebas</vt:lpstr>
      <vt:lpstr>HarmonyOS Sans Black</vt:lpstr>
      <vt:lpstr>HarmonyOS Sans SC</vt:lpstr>
      <vt:lpstr>MiSans Heavy</vt:lpstr>
      <vt:lpstr>MiSans Normal</vt:lpstr>
      <vt:lpstr>MiSans Semibold</vt:lpstr>
      <vt:lpstr>OPPOSans B</vt:lpstr>
      <vt:lpstr>OPPOSans M</vt:lpstr>
      <vt:lpstr>阿里巴巴普惠体 2.0 55 Regular</vt:lpstr>
      <vt:lpstr>等线</vt:lpstr>
      <vt:lpstr>汉仪雅酷黑 45W</vt:lpstr>
      <vt:lpstr>思源宋体 CN</vt:lpstr>
      <vt:lpstr>思源宋体 CN Heavy</vt:lpstr>
      <vt:lpstr>Arial</vt:lpstr>
      <vt:lpstr>Calibri</vt:lpstr>
      <vt:lpstr>51PPT模板网   www.51pptmoban.com</vt:lpstr>
      <vt:lpstr>7_Office 主题​​</vt:lpstr>
      <vt:lpstr>6_Office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南风旧人日常练习个人ppt作品合集</dc:title>
  <dc:creator>南风旧人</dc:creator>
  <cp:keywords>P界达人</cp:keywords>
  <dc:description>www.51pptmoban.com</dc:description>
  <cp:lastModifiedBy>Win user</cp:lastModifiedBy>
  <cp:revision>23</cp:revision>
  <dcterms:created xsi:type="dcterms:W3CDTF">2022-07-02T07:19:55Z</dcterms:created>
  <dcterms:modified xsi:type="dcterms:W3CDTF">2022-10-11T14:07:53Z</dcterms:modified>
</cp:coreProperties>
</file>