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0"/>
  </p:notesMasterIdLst>
  <p:sldIdLst>
    <p:sldId id="259" r:id="rId3"/>
    <p:sldId id="258" r:id="rId4"/>
    <p:sldId id="261" r:id="rId5"/>
    <p:sldId id="265" r:id="rId6"/>
    <p:sldId id="262" r:id="rId7"/>
    <p:sldId id="266" r:id="rId8"/>
    <p:sldId id="267" r:id="rId9"/>
    <p:sldId id="269" r:id="rId10"/>
    <p:sldId id="263" r:id="rId11"/>
    <p:sldId id="270" r:id="rId12"/>
    <p:sldId id="271" r:id="rId13"/>
    <p:sldId id="272" r:id="rId14"/>
    <p:sldId id="264" r:id="rId15"/>
    <p:sldId id="273" r:id="rId16"/>
    <p:sldId id="268" r:id="rId17"/>
    <p:sldId id="1126" r:id="rId18"/>
    <p:sldId id="1127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A1BF"/>
    <a:srgbClr val="187E95"/>
    <a:srgbClr val="2C3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96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84ABA-C541-4ECE-9684-970D36A8AC7F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F8F31-F6FC-47C0-BBEB-528C603CE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92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27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04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85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34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21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80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4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29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60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02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92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00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79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37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86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26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8F8F31-F6FC-47C0-BBEB-528C603CE6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9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024001" y="-3112365"/>
            <a:ext cx="15909515" cy="13082729"/>
            <a:chOff x="-2024001" y="-3080221"/>
            <a:chExt cx="15909515" cy="1308272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B219A41-6C8F-48FC-93DA-BFD3150A8F34}"/>
                </a:ext>
              </a:extLst>
            </p:cNvPr>
            <p:cNvSpPr/>
            <p:nvPr/>
          </p:nvSpPr>
          <p:spPr>
            <a:xfrm>
              <a:off x="2018602" y="3831148"/>
              <a:ext cx="6171360" cy="61713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lumMod val="20000"/>
                    <a:lumOff val="80000"/>
                    <a:alpha val="43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softEdge rad="1257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9F85551-EB8D-4AF6-9E5F-D66FC722BAC4}"/>
                </a:ext>
              </a:extLst>
            </p:cNvPr>
            <p:cNvSpPr/>
            <p:nvPr/>
          </p:nvSpPr>
          <p:spPr>
            <a:xfrm>
              <a:off x="8947328" y="3699804"/>
              <a:ext cx="4938186" cy="4938186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  <a:alpha val="37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B219A41-6C8F-48FC-93DA-BFD3150A8F34}"/>
                </a:ext>
              </a:extLst>
            </p:cNvPr>
            <p:cNvSpPr/>
            <p:nvPr userDrawn="1"/>
          </p:nvSpPr>
          <p:spPr>
            <a:xfrm>
              <a:off x="7170057" y="-1972802"/>
              <a:ext cx="5215604" cy="52156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lumMod val="20000"/>
                    <a:lumOff val="80000"/>
                    <a:alpha val="43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softEdge rad="1257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9F85551-EB8D-4AF6-9E5F-D66FC722BAC4}"/>
                </a:ext>
              </a:extLst>
            </p:cNvPr>
            <p:cNvSpPr/>
            <p:nvPr/>
          </p:nvSpPr>
          <p:spPr>
            <a:xfrm>
              <a:off x="-2024001" y="-3080221"/>
              <a:ext cx="7262118" cy="7262118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  <a:alpha val="37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圆角矩形 7">
            <a:extLst>
              <a:ext uri="{FF2B5EF4-FFF2-40B4-BE49-F238E27FC236}">
                <a16:creationId xmlns:a16="http://schemas.microsoft.com/office/drawing/2014/main" id="{8E224712-BB38-41CF-B495-90422885C5A5}"/>
              </a:ext>
            </a:extLst>
          </p:cNvPr>
          <p:cNvSpPr/>
          <p:nvPr userDrawn="1"/>
        </p:nvSpPr>
        <p:spPr>
          <a:xfrm>
            <a:off x="775579" y="762129"/>
            <a:ext cx="10640842" cy="5406768"/>
          </a:xfrm>
          <a:prstGeom prst="roundRect">
            <a:avLst>
              <a:gd name="adj" fmla="val 3631"/>
            </a:avLst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67FC7A5-8253-4C6A-8A54-BEF36ED57A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999867"/>
            <a:ext cx="334110" cy="2402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7126" t="11217" r="1" b="28678"/>
          <a:stretch/>
        </p:blipFill>
        <p:spPr>
          <a:xfrm>
            <a:off x="4321715" y="765762"/>
            <a:ext cx="7138247" cy="5401404"/>
          </a:xfrm>
          <a:prstGeom prst="roundRect">
            <a:avLst>
              <a:gd name="adj" fmla="val 4037"/>
            </a:avLst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17010" y="3713283"/>
            <a:ext cx="3326523" cy="89196"/>
          </a:xfrm>
          <a:prstGeom prst="rect">
            <a:avLst/>
          </a:prstGeom>
        </p:spPr>
      </p:pic>
      <p:sp>
        <p:nvSpPr>
          <p:cNvPr id="26" name="标题 25"/>
          <p:cNvSpPr>
            <a:spLocks noGrp="1"/>
          </p:cNvSpPr>
          <p:nvPr>
            <p:ph type="title"/>
          </p:nvPr>
        </p:nvSpPr>
        <p:spPr>
          <a:xfrm>
            <a:off x="1093880" y="2194418"/>
            <a:ext cx="3607084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37315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217" b="28678"/>
          <a:stretch/>
        </p:blipFill>
        <p:spPr>
          <a:xfrm>
            <a:off x="0" y="0"/>
            <a:ext cx="12192000" cy="463005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4514" y="6777"/>
            <a:ext cx="12192000" cy="4630057"/>
          </a:xfrm>
          <a:prstGeom prst="rect">
            <a:avLst/>
          </a:prstGeom>
          <a:solidFill>
            <a:schemeClr val="accent1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"/>
          <p:cNvSpPr txBox="1">
            <a:spLocks/>
          </p:cNvSpPr>
          <p:nvPr userDrawn="1"/>
        </p:nvSpPr>
        <p:spPr>
          <a:xfrm>
            <a:off x="540132" y="2315028"/>
            <a:ext cx="10943138" cy="126801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1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4774522" y="3515291"/>
            <a:ext cx="2569935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目    录</a:t>
            </a:r>
          </a:p>
        </p:txBody>
      </p:sp>
    </p:spTree>
    <p:extLst>
      <p:ext uri="{BB962C8B-B14F-4D97-AF65-F5344CB8AC3E}">
        <p14:creationId xmlns:p14="http://schemas.microsoft.com/office/powerpoint/2010/main" val="3678395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7">
            <a:extLst>
              <a:ext uri="{FF2B5EF4-FFF2-40B4-BE49-F238E27FC236}">
                <a16:creationId xmlns:a16="http://schemas.microsoft.com/office/drawing/2014/main" id="{8E224712-BB38-41CF-B495-90422885C5A5}"/>
              </a:ext>
            </a:extLst>
          </p:cNvPr>
          <p:cNvSpPr/>
          <p:nvPr userDrawn="1"/>
        </p:nvSpPr>
        <p:spPr>
          <a:xfrm>
            <a:off x="4955733" y="1962364"/>
            <a:ext cx="2350229" cy="1818464"/>
          </a:xfrm>
          <a:prstGeom prst="roundRect">
            <a:avLst>
              <a:gd name="adj" fmla="val 13544"/>
            </a:avLst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B219A41-6C8F-48FC-93DA-BFD3150A8F34}"/>
              </a:ext>
            </a:extLst>
          </p:cNvPr>
          <p:cNvSpPr/>
          <p:nvPr userDrawn="1"/>
        </p:nvSpPr>
        <p:spPr>
          <a:xfrm>
            <a:off x="8897257" y="3455541"/>
            <a:ext cx="5215604" cy="521560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lumMod val="20000"/>
                  <a:lumOff val="80000"/>
                  <a:alpha val="43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57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9F85551-EB8D-4AF6-9E5F-D66FC722BAC4}"/>
              </a:ext>
            </a:extLst>
          </p:cNvPr>
          <p:cNvSpPr/>
          <p:nvPr userDrawn="1"/>
        </p:nvSpPr>
        <p:spPr>
          <a:xfrm>
            <a:off x="-2304769" y="-3091324"/>
            <a:ext cx="7262118" cy="7262118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  <a:alpha val="37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EB0C789-573F-40BF-872F-8375D3FAED78}"/>
              </a:ext>
            </a:extLst>
          </p:cNvPr>
          <p:cNvCxnSpPr>
            <a:cxnSpLocks/>
          </p:cNvCxnSpPr>
          <p:nvPr userDrawn="1"/>
        </p:nvCxnSpPr>
        <p:spPr>
          <a:xfrm flipH="1">
            <a:off x="5614027" y="1504846"/>
            <a:ext cx="380134" cy="38013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7C1D904-3D9F-4AF1-85FE-F678E3DECF68}"/>
              </a:ext>
            </a:extLst>
          </p:cNvPr>
          <p:cNvCxnSpPr>
            <a:cxnSpLocks/>
          </p:cNvCxnSpPr>
          <p:nvPr userDrawn="1"/>
        </p:nvCxnSpPr>
        <p:spPr>
          <a:xfrm flipH="1">
            <a:off x="4843510" y="1564135"/>
            <a:ext cx="897107" cy="89710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B9121F1-68DA-4DD1-870D-0D4A6E8C817E}"/>
              </a:ext>
            </a:extLst>
          </p:cNvPr>
          <p:cNvCxnSpPr>
            <a:cxnSpLocks/>
          </p:cNvCxnSpPr>
          <p:nvPr userDrawn="1"/>
        </p:nvCxnSpPr>
        <p:spPr>
          <a:xfrm flipH="1">
            <a:off x="7117194" y="2634396"/>
            <a:ext cx="329996" cy="32999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AF789D4-7AAF-40AD-B001-4D3DC5096FB4}"/>
              </a:ext>
            </a:extLst>
          </p:cNvPr>
          <p:cNvCxnSpPr/>
          <p:nvPr userDrawn="1"/>
        </p:nvCxnSpPr>
        <p:spPr>
          <a:xfrm flipH="1">
            <a:off x="6435783" y="3006987"/>
            <a:ext cx="897107" cy="89710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1C60CAEE-9347-0C00-17E5-4A1023E48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730" y="4027591"/>
            <a:ext cx="3745344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5E1A91F-7409-6F90-C73D-ED45B40328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7875" y="3222425"/>
            <a:ext cx="1705056" cy="1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1B219A41-6C8F-48FC-93DA-BFD3150A8F34}"/>
              </a:ext>
            </a:extLst>
          </p:cNvPr>
          <p:cNvSpPr/>
          <p:nvPr userDrawn="1"/>
        </p:nvSpPr>
        <p:spPr>
          <a:xfrm>
            <a:off x="-2839148" y="3772320"/>
            <a:ext cx="6171360" cy="61713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lumMod val="20000"/>
                  <a:lumOff val="80000"/>
                  <a:alpha val="43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57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9F85551-EB8D-4AF6-9E5F-D66FC722BAC4}"/>
              </a:ext>
            </a:extLst>
          </p:cNvPr>
          <p:cNvSpPr/>
          <p:nvPr userDrawn="1"/>
        </p:nvSpPr>
        <p:spPr>
          <a:xfrm>
            <a:off x="9575978" y="-2469093"/>
            <a:ext cx="4938186" cy="49381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  <a:alpha val="37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A38696-AA95-52AE-7F81-CD98CF85C548}"/>
              </a:ext>
            </a:extLst>
          </p:cNvPr>
          <p:cNvGrpSpPr/>
          <p:nvPr userDrawn="1"/>
        </p:nvGrpSpPr>
        <p:grpSpPr>
          <a:xfrm>
            <a:off x="0" y="348381"/>
            <a:ext cx="1018319" cy="770224"/>
            <a:chOff x="467581" y="691280"/>
            <a:chExt cx="2350459" cy="1777813"/>
          </a:xfrm>
        </p:grpSpPr>
        <p:sp>
          <p:nvSpPr>
            <p:cNvPr id="9" name="圆角矩形 7">
              <a:extLst>
                <a:ext uri="{FF2B5EF4-FFF2-40B4-BE49-F238E27FC236}">
                  <a16:creationId xmlns:a16="http://schemas.microsoft.com/office/drawing/2014/main" id="{EFDE549F-F6F5-312C-B278-003326DF9076}"/>
                </a:ext>
              </a:extLst>
            </p:cNvPr>
            <p:cNvSpPr/>
            <p:nvPr userDrawn="1"/>
          </p:nvSpPr>
          <p:spPr>
            <a:xfrm rot="5400000">
              <a:off x="737747" y="421114"/>
              <a:ext cx="1676224" cy="2216556"/>
            </a:xfrm>
            <a:prstGeom prst="round2SameRect">
              <a:avLst/>
            </a:prstGeom>
            <a:solidFill>
              <a:srgbClr val="FEFEFE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28600" dist="38100" dir="2700000" sx="101000" sy="101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Demibold" panose="000007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6E797C2-0815-06BC-D4A8-595E8F13D84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488044" y="1199395"/>
              <a:ext cx="329996" cy="329997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D3650EE-17EA-7781-5C1D-0B5B5EB6D93C}"/>
                </a:ext>
              </a:extLst>
            </p:cNvPr>
            <p:cNvCxnSpPr/>
            <p:nvPr userDrawn="1"/>
          </p:nvCxnSpPr>
          <p:spPr>
            <a:xfrm flipH="1">
              <a:off x="1806633" y="1571986"/>
              <a:ext cx="897107" cy="897107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FF3D60-44FD-DF87-6AEF-1DDC365FC4FA}"/>
              </a:ext>
            </a:extLst>
          </p:cNvPr>
          <p:cNvCxnSpPr/>
          <p:nvPr userDrawn="1"/>
        </p:nvCxnSpPr>
        <p:spPr>
          <a:xfrm>
            <a:off x="1200150" y="1074592"/>
            <a:ext cx="8809264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9D89A6D-3748-B10D-43FB-9DFA16F29B02}"/>
              </a:ext>
            </a:extLst>
          </p:cNvPr>
          <p:cNvCxnSpPr>
            <a:cxnSpLocks/>
          </p:cNvCxnSpPr>
          <p:nvPr userDrawn="1"/>
        </p:nvCxnSpPr>
        <p:spPr>
          <a:xfrm>
            <a:off x="8784771" y="1202499"/>
            <a:ext cx="1224643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59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4ED86FD6-9443-E9D6-0C82-8D60AD7DEF49}"/>
              </a:ext>
            </a:extLst>
          </p:cNvPr>
          <p:cNvSpPr/>
          <p:nvPr userDrawn="1"/>
        </p:nvSpPr>
        <p:spPr>
          <a:xfrm>
            <a:off x="-2839148" y="3772320"/>
            <a:ext cx="6171360" cy="61713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lumMod val="20000"/>
                  <a:lumOff val="80000"/>
                  <a:alpha val="43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57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58209BE-6CE0-5891-FF98-8F2F806A18C5}"/>
              </a:ext>
            </a:extLst>
          </p:cNvPr>
          <p:cNvSpPr/>
          <p:nvPr userDrawn="1"/>
        </p:nvSpPr>
        <p:spPr>
          <a:xfrm>
            <a:off x="9575978" y="-2469093"/>
            <a:ext cx="4938186" cy="49381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  <a:alpha val="37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26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36704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82E02-6909-4DDA-B732-BA954D629BB4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F19DE-8D45-432D-8741-D075AE905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8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21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>
            <a:extLst>
              <a:ext uri="{FF2B5EF4-FFF2-40B4-BE49-F238E27FC236}">
                <a16:creationId xmlns:a16="http://schemas.microsoft.com/office/drawing/2014/main" id="{8E41B462-C7DF-4220-8F91-BCDC892AE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342" y="4136505"/>
            <a:ext cx="30196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solidFill>
                  <a:srgbClr val="E7E6E6">
                    <a:lumMod val="50000"/>
                  </a:srgbClr>
                </a:solidFill>
                <a:latin typeface="+mn-ea"/>
                <a:ea typeface="+mn-ea"/>
              </a:rPr>
              <a:t>汇报人：</a:t>
            </a:r>
            <a:r>
              <a:rPr lang="en-US" altLang="zh-CN" sz="2000" kern="0" dirty="0">
                <a:solidFill>
                  <a:srgbClr val="E7E6E6">
                    <a:lumMod val="50000"/>
                  </a:srgbClr>
                </a:solidFill>
                <a:latin typeface="+mn-ea"/>
                <a:ea typeface="+mn-ea"/>
              </a:rPr>
              <a:t>XXX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所在部门：</a:t>
            </a:r>
            <a:r>
              <a:rPr lang="zh-CN" altLang="en-US" sz="2000" kern="0" noProof="0" dirty="0">
                <a:solidFill>
                  <a:srgbClr val="E7E6E6">
                    <a:lumMod val="50000"/>
                  </a:srgbClr>
                </a:solidFill>
                <a:latin typeface="+mn-ea"/>
                <a:ea typeface="+mn-ea"/>
              </a:rPr>
              <a:t>策划部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E41B462-C7DF-4220-8F91-BCDC892AE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236" y="5089288"/>
            <a:ext cx="27323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20XX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年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月</a:t>
            </a: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日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06B61E2-EAF8-4AF9-A005-F5E0BE2E4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829" y="2016491"/>
            <a:ext cx="403935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13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小清新风</a:t>
            </a:r>
            <a:endParaRPr kumimoji="0" lang="en-US" altLang="zh-CN" sz="4800" b="1" i="0" u="none" strike="noStrike" kern="0" cap="none" spc="1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13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个人</a:t>
            </a:r>
            <a:r>
              <a:rPr lang="zh-CN" altLang="en-US" sz="4800" b="1" kern="0" spc="130" noProof="0" dirty="0">
                <a:solidFill>
                  <a:schemeClr val="accent1"/>
                </a:solidFill>
                <a:latin typeface="+mj-ea"/>
                <a:ea typeface="+mj-ea"/>
              </a:rPr>
              <a:t>竞聘</a:t>
            </a:r>
            <a:r>
              <a:rPr lang="zh-CN" altLang="en-US" sz="4800" b="1" kern="0" spc="130" dirty="0">
                <a:solidFill>
                  <a:schemeClr val="accent1"/>
                </a:solidFill>
                <a:latin typeface="+mj-ea"/>
                <a:ea typeface="+mj-ea"/>
              </a:rPr>
              <a:t>模板</a:t>
            </a:r>
            <a:endParaRPr kumimoji="0" lang="zh-CN" altLang="en-US" sz="4800" b="1" i="0" u="none" strike="noStrike" kern="0" cap="none" spc="1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71127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30704A8-4DD9-6373-6D6F-CC2563CBE11D}"/>
              </a:ext>
            </a:extLst>
          </p:cNvPr>
          <p:cNvSpPr/>
          <p:nvPr/>
        </p:nvSpPr>
        <p:spPr>
          <a:xfrm>
            <a:off x="-811109" y="3525213"/>
            <a:ext cx="13339823" cy="1465397"/>
          </a:xfrm>
          <a:custGeom>
            <a:avLst/>
            <a:gdLst>
              <a:gd name="connsiteX0" fmla="*/ 0 w 13258800"/>
              <a:gd name="connsiteY0" fmla="*/ 1203960 h 1203960"/>
              <a:gd name="connsiteX1" fmla="*/ 4754880 w 13258800"/>
              <a:gd name="connsiteY1" fmla="*/ 502920 h 1203960"/>
              <a:gd name="connsiteX2" fmla="*/ 9479280 w 13258800"/>
              <a:gd name="connsiteY2" fmla="*/ 929640 h 1203960"/>
              <a:gd name="connsiteX3" fmla="*/ 13258800 w 13258800"/>
              <a:gd name="connsiteY3" fmla="*/ 0 h 1203960"/>
              <a:gd name="connsiteX0" fmla="*/ 0 w 13258800"/>
              <a:gd name="connsiteY0" fmla="*/ 1272108 h 1272108"/>
              <a:gd name="connsiteX1" fmla="*/ 4754880 w 13258800"/>
              <a:gd name="connsiteY1" fmla="*/ 571068 h 1272108"/>
              <a:gd name="connsiteX2" fmla="*/ 9479280 w 13258800"/>
              <a:gd name="connsiteY2" fmla="*/ 997788 h 1272108"/>
              <a:gd name="connsiteX3" fmla="*/ 13258800 w 13258800"/>
              <a:gd name="connsiteY3" fmla="*/ 68148 h 1272108"/>
              <a:gd name="connsiteX0" fmla="*/ 0 w 13258800"/>
              <a:gd name="connsiteY0" fmla="*/ 1280055 h 1280055"/>
              <a:gd name="connsiteX1" fmla="*/ 4754880 w 13258800"/>
              <a:gd name="connsiteY1" fmla="*/ 579015 h 1280055"/>
              <a:gd name="connsiteX2" fmla="*/ 9479280 w 13258800"/>
              <a:gd name="connsiteY2" fmla="*/ 1005735 h 1280055"/>
              <a:gd name="connsiteX3" fmla="*/ 13258800 w 13258800"/>
              <a:gd name="connsiteY3" fmla="*/ 76095 h 1280055"/>
              <a:gd name="connsiteX0" fmla="*/ 0 w 13258800"/>
              <a:gd name="connsiteY0" fmla="*/ 1287321 h 1287321"/>
              <a:gd name="connsiteX1" fmla="*/ 4754880 w 13258800"/>
              <a:gd name="connsiteY1" fmla="*/ 586281 h 1287321"/>
              <a:gd name="connsiteX2" fmla="*/ 9398257 w 13258800"/>
              <a:gd name="connsiteY2" fmla="*/ 897254 h 1287321"/>
              <a:gd name="connsiteX3" fmla="*/ 13258800 w 13258800"/>
              <a:gd name="connsiteY3" fmla="*/ 83361 h 1287321"/>
              <a:gd name="connsiteX0" fmla="*/ 0 w 13258800"/>
              <a:gd name="connsiteY0" fmla="*/ 1281060 h 1281060"/>
              <a:gd name="connsiteX1" fmla="*/ 4754880 w 13258800"/>
              <a:gd name="connsiteY1" fmla="*/ 580020 h 1281060"/>
              <a:gd name="connsiteX2" fmla="*/ 9398257 w 13258800"/>
              <a:gd name="connsiteY2" fmla="*/ 890993 h 1281060"/>
              <a:gd name="connsiteX3" fmla="*/ 13258800 w 13258800"/>
              <a:gd name="connsiteY3" fmla="*/ 77100 h 1281060"/>
              <a:gd name="connsiteX0" fmla="*/ 0 w 13258800"/>
              <a:gd name="connsiteY0" fmla="*/ 1279058 h 1279058"/>
              <a:gd name="connsiteX1" fmla="*/ 4754880 w 13258800"/>
              <a:gd name="connsiteY1" fmla="*/ 578018 h 1279058"/>
              <a:gd name="connsiteX2" fmla="*/ 9027867 w 13258800"/>
              <a:gd name="connsiteY2" fmla="*/ 923715 h 1279058"/>
              <a:gd name="connsiteX3" fmla="*/ 13258800 w 13258800"/>
              <a:gd name="connsiteY3" fmla="*/ 75098 h 1279058"/>
              <a:gd name="connsiteX0" fmla="*/ 0 w 13258800"/>
              <a:gd name="connsiteY0" fmla="*/ 1354774 h 1354774"/>
              <a:gd name="connsiteX1" fmla="*/ 4754880 w 13258800"/>
              <a:gd name="connsiteY1" fmla="*/ 653734 h 1354774"/>
              <a:gd name="connsiteX2" fmla="*/ 9027867 w 13258800"/>
              <a:gd name="connsiteY2" fmla="*/ 999431 h 1354774"/>
              <a:gd name="connsiteX3" fmla="*/ 13258800 w 13258800"/>
              <a:gd name="connsiteY3" fmla="*/ 150814 h 1354774"/>
              <a:gd name="connsiteX0" fmla="*/ 0 w 13247225"/>
              <a:gd name="connsiteY0" fmla="*/ 1179213 h 1179213"/>
              <a:gd name="connsiteX1" fmla="*/ 4754880 w 13247225"/>
              <a:gd name="connsiteY1" fmla="*/ 478173 h 1179213"/>
              <a:gd name="connsiteX2" fmla="*/ 9027867 w 13247225"/>
              <a:gd name="connsiteY2" fmla="*/ 823870 h 1179213"/>
              <a:gd name="connsiteX3" fmla="*/ 13247225 w 13247225"/>
              <a:gd name="connsiteY3" fmla="*/ 160448 h 1179213"/>
              <a:gd name="connsiteX0" fmla="*/ 0 w 13247225"/>
              <a:gd name="connsiteY0" fmla="*/ 1195764 h 1195764"/>
              <a:gd name="connsiteX1" fmla="*/ 4754880 w 13247225"/>
              <a:gd name="connsiteY1" fmla="*/ 494724 h 1195764"/>
              <a:gd name="connsiteX2" fmla="*/ 9004717 w 13247225"/>
              <a:gd name="connsiteY2" fmla="*/ 689950 h 1195764"/>
              <a:gd name="connsiteX3" fmla="*/ 13247225 w 13247225"/>
              <a:gd name="connsiteY3" fmla="*/ 176999 h 1195764"/>
              <a:gd name="connsiteX0" fmla="*/ 0 w 13247225"/>
              <a:gd name="connsiteY0" fmla="*/ 1195125 h 1195125"/>
              <a:gd name="connsiteX1" fmla="*/ 4592835 w 13247225"/>
              <a:gd name="connsiteY1" fmla="*/ 459361 h 1195125"/>
              <a:gd name="connsiteX2" fmla="*/ 9004717 w 13247225"/>
              <a:gd name="connsiteY2" fmla="*/ 689311 h 1195125"/>
              <a:gd name="connsiteX3" fmla="*/ 13247225 w 13247225"/>
              <a:gd name="connsiteY3" fmla="*/ 176360 h 1195125"/>
              <a:gd name="connsiteX0" fmla="*/ 0 w 13247225"/>
              <a:gd name="connsiteY0" fmla="*/ 1189719 h 1189719"/>
              <a:gd name="connsiteX1" fmla="*/ 4592835 w 13247225"/>
              <a:gd name="connsiteY1" fmla="*/ 453955 h 1189719"/>
              <a:gd name="connsiteX2" fmla="*/ 8842671 w 13247225"/>
              <a:gd name="connsiteY2" fmla="*/ 730204 h 1189719"/>
              <a:gd name="connsiteX3" fmla="*/ 13247225 w 13247225"/>
              <a:gd name="connsiteY3" fmla="*/ 170954 h 1189719"/>
              <a:gd name="connsiteX0" fmla="*/ 0 w 13247225"/>
              <a:gd name="connsiteY0" fmla="*/ 1196528 h 1196528"/>
              <a:gd name="connsiteX1" fmla="*/ 4592835 w 13247225"/>
              <a:gd name="connsiteY1" fmla="*/ 460764 h 1196528"/>
              <a:gd name="connsiteX2" fmla="*/ 8831096 w 13247225"/>
              <a:gd name="connsiteY2" fmla="*/ 679140 h 1196528"/>
              <a:gd name="connsiteX3" fmla="*/ 13247225 w 13247225"/>
              <a:gd name="connsiteY3" fmla="*/ 177763 h 1196528"/>
              <a:gd name="connsiteX0" fmla="*/ 0 w 13281949"/>
              <a:gd name="connsiteY0" fmla="*/ 1206911 h 1206911"/>
              <a:gd name="connsiteX1" fmla="*/ 4592835 w 13281949"/>
              <a:gd name="connsiteY1" fmla="*/ 471147 h 1206911"/>
              <a:gd name="connsiteX2" fmla="*/ 8831096 w 13281949"/>
              <a:gd name="connsiteY2" fmla="*/ 689523 h 1206911"/>
              <a:gd name="connsiteX3" fmla="*/ 13281949 w 13281949"/>
              <a:gd name="connsiteY3" fmla="*/ 176572 h 1206911"/>
              <a:gd name="connsiteX0" fmla="*/ 0 w 13281949"/>
              <a:gd name="connsiteY0" fmla="*/ 1161549 h 1161549"/>
              <a:gd name="connsiteX1" fmla="*/ 4592835 w 13281949"/>
              <a:gd name="connsiteY1" fmla="*/ 425785 h 1161549"/>
              <a:gd name="connsiteX2" fmla="*/ 8831096 w 13281949"/>
              <a:gd name="connsiteY2" fmla="*/ 644161 h 1161549"/>
              <a:gd name="connsiteX3" fmla="*/ 13281949 w 13281949"/>
              <a:gd name="connsiteY3" fmla="*/ 131210 h 1161549"/>
              <a:gd name="connsiteX0" fmla="*/ 0 w 13293524"/>
              <a:gd name="connsiteY0" fmla="*/ 1474066 h 1474066"/>
              <a:gd name="connsiteX1" fmla="*/ 4604410 w 13293524"/>
              <a:gd name="connsiteY1" fmla="*/ 425785 h 1474066"/>
              <a:gd name="connsiteX2" fmla="*/ 8842671 w 13293524"/>
              <a:gd name="connsiteY2" fmla="*/ 644161 h 1474066"/>
              <a:gd name="connsiteX3" fmla="*/ 13293524 w 13293524"/>
              <a:gd name="connsiteY3" fmla="*/ 131210 h 1474066"/>
              <a:gd name="connsiteX0" fmla="*/ 0 w 13293524"/>
              <a:gd name="connsiteY0" fmla="*/ 1475558 h 1475558"/>
              <a:gd name="connsiteX1" fmla="*/ 4430790 w 13293524"/>
              <a:gd name="connsiteY1" fmla="*/ 519874 h 1475558"/>
              <a:gd name="connsiteX2" fmla="*/ 8842671 w 13293524"/>
              <a:gd name="connsiteY2" fmla="*/ 645653 h 1475558"/>
              <a:gd name="connsiteX3" fmla="*/ 13293524 w 13293524"/>
              <a:gd name="connsiteY3" fmla="*/ 132702 h 1475558"/>
              <a:gd name="connsiteX0" fmla="*/ 0 w 13293524"/>
              <a:gd name="connsiteY0" fmla="*/ 1479341 h 1479341"/>
              <a:gd name="connsiteX1" fmla="*/ 4430790 w 13293524"/>
              <a:gd name="connsiteY1" fmla="*/ 523657 h 1479341"/>
              <a:gd name="connsiteX2" fmla="*/ 8518580 w 13293524"/>
              <a:gd name="connsiteY2" fmla="*/ 614712 h 1479341"/>
              <a:gd name="connsiteX3" fmla="*/ 13293524 w 13293524"/>
              <a:gd name="connsiteY3" fmla="*/ 136485 h 1479341"/>
              <a:gd name="connsiteX0" fmla="*/ 0 w 13339823"/>
              <a:gd name="connsiteY0" fmla="*/ 1510850 h 1510850"/>
              <a:gd name="connsiteX1" fmla="*/ 4430790 w 13339823"/>
              <a:gd name="connsiteY1" fmla="*/ 555166 h 1510850"/>
              <a:gd name="connsiteX2" fmla="*/ 8518580 w 13339823"/>
              <a:gd name="connsiteY2" fmla="*/ 646221 h 1510850"/>
              <a:gd name="connsiteX3" fmla="*/ 13339823 w 13339823"/>
              <a:gd name="connsiteY3" fmla="*/ 133269 h 1510850"/>
              <a:gd name="connsiteX0" fmla="*/ 0 w 13339823"/>
              <a:gd name="connsiteY0" fmla="*/ 1467336 h 1467336"/>
              <a:gd name="connsiteX1" fmla="*/ 4430790 w 13339823"/>
              <a:gd name="connsiteY1" fmla="*/ 511652 h 1467336"/>
              <a:gd name="connsiteX2" fmla="*/ 8518580 w 13339823"/>
              <a:gd name="connsiteY2" fmla="*/ 602707 h 1467336"/>
              <a:gd name="connsiteX3" fmla="*/ 13339823 w 13339823"/>
              <a:gd name="connsiteY3" fmla="*/ 89755 h 1467336"/>
              <a:gd name="connsiteX0" fmla="*/ 0 w 13339823"/>
              <a:gd name="connsiteY0" fmla="*/ 1465397 h 1465397"/>
              <a:gd name="connsiteX1" fmla="*/ 4430790 w 13339823"/>
              <a:gd name="connsiteY1" fmla="*/ 509713 h 1465397"/>
              <a:gd name="connsiteX2" fmla="*/ 8622752 w 13339823"/>
              <a:gd name="connsiteY2" fmla="*/ 623918 h 1465397"/>
              <a:gd name="connsiteX3" fmla="*/ 13339823 w 13339823"/>
              <a:gd name="connsiteY3" fmla="*/ 87816 h 1465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39823" h="1465397">
                <a:moveTo>
                  <a:pt x="0" y="1465397"/>
                </a:moveTo>
                <a:cubicBezTo>
                  <a:pt x="1587500" y="1137737"/>
                  <a:pt x="2993665" y="649959"/>
                  <a:pt x="4430790" y="509713"/>
                </a:cubicBezTo>
                <a:cubicBezTo>
                  <a:pt x="5867915" y="369467"/>
                  <a:pt x="7137913" y="694234"/>
                  <a:pt x="8622752" y="623918"/>
                </a:cubicBezTo>
                <a:cubicBezTo>
                  <a:pt x="10107591" y="553602"/>
                  <a:pt x="11672585" y="-264778"/>
                  <a:pt x="13339823" y="87816"/>
                </a:cubicBezTo>
              </a:path>
            </a:pathLst>
          </a:custGeom>
          <a:noFill/>
          <a:ln w="34925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F86992-9FEE-0746-B576-82AF50A2DD44}"/>
              </a:ext>
            </a:extLst>
          </p:cNvPr>
          <p:cNvSpPr txBox="1"/>
          <p:nvPr/>
        </p:nvSpPr>
        <p:spPr>
          <a:xfrm>
            <a:off x="143413" y="422903"/>
            <a:ext cx="80021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03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09CEEE7-0D77-25F7-F9F0-4B49E465DBEA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略有成果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4E1D11B-E72E-78CE-9179-BDB1CFE28C1E}"/>
              </a:ext>
            </a:extLst>
          </p:cNvPr>
          <p:cNvSpPr/>
          <p:nvPr/>
        </p:nvSpPr>
        <p:spPr>
          <a:xfrm>
            <a:off x="-811109" y="3477019"/>
            <a:ext cx="13339823" cy="1465397"/>
          </a:xfrm>
          <a:custGeom>
            <a:avLst/>
            <a:gdLst>
              <a:gd name="connsiteX0" fmla="*/ 0 w 13258800"/>
              <a:gd name="connsiteY0" fmla="*/ 1203960 h 1203960"/>
              <a:gd name="connsiteX1" fmla="*/ 4754880 w 13258800"/>
              <a:gd name="connsiteY1" fmla="*/ 502920 h 1203960"/>
              <a:gd name="connsiteX2" fmla="*/ 9479280 w 13258800"/>
              <a:gd name="connsiteY2" fmla="*/ 929640 h 1203960"/>
              <a:gd name="connsiteX3" fmla="*/ 13258800 w 13258800"/>
              <a:gd name="connsiteY3" fmla="*/ 0 h 1203960"/>
              <a:gd name="connsiteX0" fmla="*/ 0 w 13258800"/>
              <a:gd name="connsiteY0" fmla="*/ 1272108 h 1272108"/>
              <a:gd name="connsiteX1" fmla="*/ 4754880 w 13258800"/>
              <a:gd name="connsiteY1" fmla="*/ 571068 h 1272108"/>
              <a:gd name="connsiteX2" fmla="*/ 9479280 w 13258800"/>
              <a:gd name="connsiteY2" fmla="*/ 997788 h 1272108"/>
              <a:gd name="connsiteX3" fmla="*/ 13258800 w 13258800"/>
              <a:gd name="connsiteY3" fmla="*/ 68148 h 1272108"/>
              <a:gd name="connsiteX0" fmla="*/ 0 w 13258800"/>
              <a:gd name="connsiteY0" fmla="*/ 1280055 h 1280055"/>
              <a:gd name="connsiteX1" fmla="*/ 4754880 w 13258800"/>
              <a:gd name="connsiteY1" fmla="*/ 579015 h 1280055"/>
              <a:gd name="connsiteX2" fmla="*/ 9479280 w 13258800"/>
              <a:gd name="connsiteY2" fmla="*/ 1005735 h 1280055"/>
              <a:gd name="connsiteX3" fmla="*/ 13258800 w 13258800"/>
              <a:gd name="connsiteY3" fmla="*/ 76095 h 1280055"/>
              <a:gd name="connsiteX0" fmla="*/ 0 w 13258800"/>
              <a:gd name="connsiteY0" fmla="*/ 1287321 h 1287321"/>
              <a:gd name="connsiteX1" fmla="*/ 4754880 w 13258800"/>
              <a:gd name="connsiteY1" fmla="*/ 586281 h 1287321"/>
              <a:gd name="connsiteX2" fmla="*/ 9398257 w 13258800"/>
              <a:gd name="connsiteY2" fmla="*/ 897254 h 1287321"/>
              <a:gd name="connsiteX3" fmla="*/ 13258800 w 13258800"/>
              <a:gd name="connsiteY3" fmla="*/ 83361 h 1287321"/>
              <a:gd name="connsiteX0" fmla="*/ 0 w 13258800"/>
              <a:gd name="connsiteY0" fmla="*/ 1281060 h 1281060"/>
              <a:gd name="connsiteX1" fmla="*/ 4754880 w 13258800"/>
              <a:gd name="connsiteY1" fmla="*/ 580020 h 1281060"/>
              <a:gd name="connsiteX2" fmla="*/ 9398257 w 13258800"/>
              <a:gd name="connsiteY2" fmla="*/ 890993 h 1281060"/>
              <a:gd name="connsiteX3" fmla="*/ 13258800 w 13258800"/>
              <a:gd name="connsiteY3" fmla="*/ 77100 h 1281060"/>
              <a:gd name="connsiteX0" fmla="*/ 0 w 13258800"/>
              <a:gd name="connsiteY0" fmla="*/ 1279058 h 1279058"/>
              <a:gd name="connsiteX1" fmla="*/ 4754880 w 13258800"/>
              <a:gd name="connsiteY1" fmla="*/ 578018 h 1279058"/>
              <a:gd name="connsiteX2" fmla="*/ 9027867 w 13258800"/>
              <a:gd name="connsiteY2" fmla="*/ 923715 h 1279058"/>
              <a:gd name="connsiteX3" fmla="*/ 13258800 w 13258800"/>
              <a:gd name="connsiteY3" fmla="*/ 75098 h 1279058"/>
              <a:gd name="connsiteX0" fmla="*/ 0 w 13258800"/>
              <a:gd name="connsiteY0" fmla="*/ 1354774 h 1354774"/>
              <a:gd name="connsiteX1" fmla="*/ 4754880 w 13258800"/>
              <a:gd name="connsiteY1" fmla="*/ 653734 h 1354774"/>
              <a:gd name="connsiteX2" fmla="*/ 9027867 w 13258800"/>
              <a:gd name="connsiteY2" fmla="*/ 999431 h 1354774"/>
              <a:gd name="connsiteX3" fmla="*/ 13258800 w 13258800"/>
              <a:gd name="connsiteY3" fmla="*/ 150814 h 1354774"/>
              <a:gd name="connsiteX0" fmla="*/ 0 w 13247225"/>
              <a:gd name="connsiteY0" fmla="*/ 1179213 h 1179213"/>
              <a:gd name="connsiteX1" fmla="*/ 4754880 w 13247225"/>
              <a:gd name="connsiteY1" fmla="*/ 478173 h 1179213"/>
              <a:gd name="connsiteX2" fmla="*/ 9027867 w 13247225"/>
              <a:gd name="connsiteY2" fmla="*/ 823870 h 1179213"/>
              <a:gd name="connsiteX3" fmla="*/ 13247225 w 13247225"/>
              <a:gd name="connsiteY3" fmla="*/ 160448 h 1179213"/>
              <a:gd name="connsiteX0" fmla="*/ 0 w 13247225"/>
              <a:gd name="connsiteY0" fmla="*/ 1195764 h 1195764"/>
              <a:gd name="connsiteX1" fmla="*/ 4754880 w 13247225"/>
              <a:gd name="connsiteY1" fmla="*/ 494724 h 1195764"/>
              <a:gd name="connsiteX2" fmla="*/ 9004717 w 13247225"/>
              <a:gd name="connsiteY2" fmla="*/ 689950 h 1195764"/>
              <a:gd name="connsiteX3" fmla="*/ 13247225 w 13247225"/>
              <a:gd name="connsiteY3" fmla="*/ 176999 h 1195764"/>
              <a:gd name="connsiteX0" fmla="*/ 0 w 13247225"/>
              <a:gd name="connsiteY0" fmla="*/ 1195125 h 1195125"/>
              <a:gd name="connsiteX1" fmla="*/ 4592835 w 13247225"/>
              <a:gd name="connsiteY1" fmla="*/ 459361 h 1195125"/>
              <a:gd name="connsiteX2" fmla="*/ 9004717 w 13247225"/>
              <a:gd name="connsiteY2" fmla="*/ 689311 h 1195125"/>
              <a:gd name="connsiteX3" fmla="*/ 13247225 w 13247225"/>
              <a:gd name="connsiteY3" fmla="*/ 176360 h 1195125"/>
              <a:gd name="connsiteX0" fmla="*/ 0 w 13247225"/>
              <a:gd name="connsiteY0" fmla="*/ 1189719 h 1189719"/>
              <a:gd name="connsiteX1" fmla="*/ 4592835 w 13247225"/>
              <a:gd name="connsiteY1" fmla="*/ 453955 h 1189719"/>
              <a:gd name="connsiteX2" fmla="*/ 8842671 w 13247225"/>
              <a:gd name="connsiteY2" fmla="*/ 730204 h 1189719"/>
              <a:gd name="connsiteX3" fmla="*/ 13247225 w 13247225"/>
              <a:gd name="connsiteY3" fmla="*/ 170954 h 1189719"/>
              <a:gd name="connsiteX0" fmla="*/ 0 w 13247225"/>
              <a:gd name="connsiteY0" fmla="*/ 1196528 h 1196528"/>
              <a:gd name="connsiteX1" fmla="*/ 4592835 w 13247225"/>
              <a:gd name="connsiteY1" fmla="*/ 460764 h 1196528"/>
              <a:gd name="connsiteX2" fmla="*/ 8831096 w 13247225"/>
              <a:gd name="connsiteY2" fmla="*/ 679140 h 1196528"/>
              <a:gd name="connsiteX3" fmla="*/ 13247225 w 13247225"/>
              <a:gd name="connsiteY3" fmla="*/ 177763 h 1196528"/>
              <a:gd name="connsiteX0" fmla="*/ 0 w 13281949"/>
              <a:gd name="connsiteY0" fmla="*/ 1206911 h 1206911"/>
              <a:gd name="connsiteX1" fmla="*/ 4592835 w 13281949"/>
              <a:gd name="connsiteY1" fmla="*/ 471147 h 1206911"/>
              <a:gd name="connsiteX2" fmla="*/ 8831096 w 13281949"/>
              <a:gd name="connsiteY2" fmla="*/ 689523 h 1206911"/>
              <a:gd name="connsiteX3" fmla="*/ 13281949 w 13281949"/>
              <a:gd name="connsiteY3" fmla="*/ 176572 h 1206911"/>
              <a:gd name="connsiteX0" fmla="*/ 0 w 13281949"/>
              <a:gd name="connsiteY0" fmla="*/ 1161549 h 1161549"/>
              <a:gd name="connsiteX1" fmla="*/ 4592835 w 13281949"/>
              <a:gd name="connsiteY1" fmla="*/ 425785 h 1161549"/>
              <a:gd name="connsiteX2" fmla="*/ 8831096 w 13281949"/>
              <a:gd name="connsiteY2" fmla="*/ 644161 h 1161549"/>
              <a:gd name="connsiteX3" fmla="*/ 13281949 w 13281949"/>
              <a:gd name="connsiteY3" fmla="*/ 131210 h 1161549"/>
              <a:gd name="connsiteX0" fmla="*/ 0 w 13293524"/>
              <a:gd name="connsiteY0" fmla="*/ 1474066 h 1474066"/>
              <a:gd name="connsiteX1" fmla="*/ 4604410 w 13293524"/>
              <a:gd name="connsiteY1" fmla="*/ 425785 h 1474066"/>
              <a:gd name="connsiteX2" fmla="*/ 8842671 w 13293524"/>
              <a:gd name="connsiteY2" fmla="*/ 644161 h 1474066"/>
              <a:gd name="connsiteX3" fmla="*/ 13293524 w 13293524"/>
              <a:gd name="connsiteY3" fmla="*/ 131210 h 1474066"/>
              <a:gd name="connsiteX0" fmla="*/ 0 w 13293524"/>
              <a:gd name="connsiteY0" fmla="*/ 1475558 h 1475558"/>
              <a:gd name="connsiteX1" fmla="*/ 4430790 w 13293524"/>
              <a:gd name="connsiteY1" fmla="*/ 519874 h 1475558"/>
              <a:gd name="connsiteX2" fmla="*/ 8842671 w 13293524"/>
              <a:gd name="connsiteY2" fmla="*/ 645653 h 1475558"/>
              <a:gd name="connsiteX3" fmla="*/ 13293524 w 13293524"/>
              <a:gd name="connsiteY3" fmla="*/ 132702 h 1475558"/>
              <a:gd name="connsiteX0" fmla="*/ 0 w 13293524"/>
              <a:gd name="connsiteY0" fmla="*/ 1479341 h 1479341"/>
              <a:gd name="connsiteX1" fmla="*/ 4430790 w 13293524"/>
              <a:gd name="connsiteY1" fmla="*/ 523657 h 1479341"/>
              <a:gd name="connsiteX2" fmla="*/ 8518580 w 13293524"/>
              <a:gd name="connsiteY2" fmla="*/ 614712 h 1479341"/>
              <a:gd name="connsiteX3" fmla="*/ 13293524 w 13293524"/>
              <a:gd name="connsiteY3" fmla="*/ 136485 h 1479341"/>
              <a:gd name="connsiteX0" fmla="*/ 0 w 13339823"/>
              <a:gd name="connsiteY0" fmla="*/ 1510850 h 1510850"/>
              <a:gd name="connsiteX1" fmla="*/ 4430790 w 13339823"/>
              <a:gd name="connsiteY1" fmla="*/ 555166 h 1510850"/>
              <a:gd name="connsiteX2" fmla="*/ 8518580 w 13339823"/>
              <a:gd name="connsiteY2" fmla="*/ 646221 h 1510850"/>
              <a:gd name="connsiteX3" fmla="*/ 13339823 w 13339823"/>
              <a:gd name="connsiteY3" fmla="*/ 133269 h 1510850"/>
              <a:gd name="connsiteX0" fmla="*/ 0 w 13339823"/>
              <a:gd name="connsiteY0" fmla="*/ 1467336 h 1467336"/>
              <a:gd name="connsiteX1" fmla="*/ 4430790 w 13339823"/>
              <a:gd name="connsiteY1" fmla="*/ 511652 h 1467336"/>
              <a:gd name="connsiteX2" fmla="*/ 8518580 w 13339823"/>
              <a:gd name="connsiteY2" fmla="*/ 602707 h 1467336"/>
              <a:gd name="connsiteX3" fmla="*/ 13339823 w 13339823"/>
              <a:gd name="connsiteY3" fmla="*/ 89755 h 1467336"/>
              <a:gd name="connsiteX0" fmla="*/ 0 w 13339823"/>
              <a:gd name="connsiteY0" fmla="*/ 1465397 h 1465397"/>
              <a:gd name="connsiteX1" fmla="*/ 4430790 w 13339823"/>
              <a:gd name="connsiteY1" fmla="*/ 509713 h 1465397"/>
              <a:gd name="connsiteX2" fmla="*/ 8622752 w 13339823"/>
              <a:gd name="connsiteY2" fmla="*/ 623918 h 1465397"/>
              <a:gd name="connsiteX3" fmla="*/ 13339823 w 13339823"/>
              <a:gd name="connsiteY3" fmla="*/ 87816 h 1465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39823" h="1465397">
                <a:moveTo>
                  <a:pt x="0" y="1465397"/>
                </a:moveTo>
                <a:cubicBezTo>
                  <a:pt x="1587500" y="1137737"/>
                  <a:pt x="2993665" y="649959"/>
                  <a:pt x="4430790" y="509713"/>
                </a:cubicBezTo>
                <a:cubicBezTo>
                  <a:pt x="5867915" y="369467"/>
                  <a:pt x="7137913" y="694234"/>
                  <a:pt x="8622752" y="623918"/>
                </a:cubicBezTo>
                <a:cubicBezTo>
                  <a:pt x="10107591" y="553602"/>
                  <a:pt x="11672585" y="-264778"/>
                  <a:pt x="13339823" y="87816"/>
                </a:cubicBezTo>
              </a:path>
            </a:pathLst>
          </a:custGeom>
          <a:noFill/>
          <a:ln w="1587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77A4D6-E6DE-A55E-FEDC-66A093FF3E67}"/>
              </a:ext>
            </a:extLst>
          </p:cNvPr>
          <p:cNvGrpSpPr/>
          <p:nvPr/>
        </p:nvGrpSpPr>
        <p:grpSpPr>
          <a:xfrm>
            <a:off x="1201255" y="2792546"/>
            <a:ext cx="139308" cy="1739432"/>
            <a:chOff x="1646732" y="2550914"/>
            <a:chExt cx="139308" cy="173943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EC9A53F-CC2B-5538-E26A-36C93F634825}"/>
                </a:ext>
              </a:extLst>
            </p:cNvPr>
            <p:cNvSpPr/>
            <p:nvPr/>
          </p:nvSpPr>
          <p:spPr>
            <a:xfrm rot="2700000">
              <a:off x="1646732" y="4151038"/>
              <a:ext cx="139308" cy="139308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/>
              </a:solidFill>
              <a:round/>
            </a:ln>
            <a:effectLst>
              <a:outerShdw blurRad="114300" dist="38100" dir="2700000" algn="tl" rotWithShape="0">
                <a:srgbClr val="50B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B46A5B8C-6B10-567C-573A-A547B7C069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13130" y="2550914"/>
              <a:ext cx="0" cy="1571274"/>
            </a:xfrm>
            <a:prstGeom prst="straightConnector1">
              <a:avLst/>
            </a:prstGeom>
            <a:ln w="12700" cap="rnd">
              <a:solidFill>
                <a:schemeClr val="accent5"/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1205136D-721F-A3BC-D994-F28307D151F1}"/>
              </a:ext>
            </a:extLst>
          </p:cNvPr>
          <p:cNvCxnSpPr>
            <a:cxnSpLocks/>
          </p:cNvCxnSpPr>
          <p:nvPr/>
        </p:nvCxnSpPr>
        <p:spPr>
          <a:xfrm flipV="1">
            <a:off x="4126600" y="2320261"/>
            <a:ext cx="0" cy="1571274"/>
          </a:xfrm>
          <a:prstGeom prst="straightConnector1">
            <a:avLst/>
          </a:prstGeom>
          <a:ln w="12700" cap="rnd">
            <a:solidFill>
              <a:schemeClr val="accent5"/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BC9354DD-66E4-C182-8D13-CEA7110E5EA8}"/>
              </a:ext>
            </a:extLst>
          </p:cNvPr>
          <p:cNvCxnSpPr>
            <a:cxnSpLocks/>
          </p:cNvCxnSpPr>
          <p:nvPr/>
        </p:nvCxnSpPr>
        <p:spPr>
          <a:xfrm flipV="1">
            <a:off x="6988802" y="2446736"/>
            <a:ext cx="0" cy="1571274"/>
          </a:xfrm>
          <a:prstGeom prst="straightConnector1">
            <a:avLst/>
          </a:prstGeom>
          <a:ln w="12700" cap="rnd">
            <a:solidFill>
              <a:schemeClr val="accent5"/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6B7D32A4-62CA-D2F9-0B05-E87954352E6B}"/>
              </a:ext>
            </a:extLst>
          </p:cNvPr>
          <p:cNvCxnSpPr>
            <a:cxnSpLocks/>
          </p:cNvCxnSpPr>
          <p:nvPr/>
        </p:nvCxnSpPr>
        <p:spPr>
          <a:xfrm flipV="1">
            <a:off x="9415287" y="2177683"/>
            <a:ext cx="0" cy="1571274"/>
          </a:xfrm>
          <a:prstGeom prst="straightConnector1">
            <a:avLst/>
          </a:prstGeom>
          <a:ln w="12700" cap="rnd">
            <a:solidFill>
              <a:schemeClr val="accent5"/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E9C75F-EF4A-3260-D42E-1B166D9EDACA}"/>
              </a:ext>
            </a:extLst>
          </p:cNvPr>
          <p:cNvGrpSpPr/>
          <p:nvPr/>
        </p:nvGrpSpPr>
        <p:grpSpPr>
          <a:xfrm flipV="1">
            <a:off x="2729234" y="4078262"/>
            <a:ext cx="139308" cy="1636200"/>
            <a:chOff x="1646732" y="2654146"/>
            <a:chExt cx="139308" cy="16362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0FB7797-CA29-F2AA-13F1-4883E56FC9A6}"/>
                </a:ext>
              </a:extLst>
            </p:cNvPr>
            <p:cNvSpPr/>
            <p:nvPr/>
          </p:nvSpPr>
          <p:spPr>
            <a:xfrm rot="2700000">
              <a:off x="1646732" y="4151038"/>
              <a:ext cx="139308" cy="139308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/>
              </a:solidFill>
              <a:round/>
            </a:ln>
            <a:effectLst>
              <a:outerShdw blurRad="114300" dist="38100" dir="2700000" algn="tl" rotWithShape="0">
                <a:srgbClr val="50B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96C389E1-9B72-B4F9-8134-F7D6319B4A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13130" y="2654146"/>
              <a:ext cx="0" cy="1468042"/>
            </a:xfrm>
            <a:prstGeom prst="straightConnector1">
              <a:avLst/>
            </a:prstGeom>
            <a:ln w="12700" cap="rnd">
              <a:solidFill>
                <a:schemeClr val="accent5"/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1011B0A-781E-2AD1-BB81-E82129D3C9D7}"/>
              </a:ext>
            </a:extLst>
          </p:cNvPr>
          <p:cNvGrpSpPr/>
          <p:nvPr/>
        </p:nvGrpSpPr>
        <p:grpSpPr>
          <a:xfrm flipV="1">
            <a:off x="5581775" y="3973310"/>
            <a:ext cx="139308" cy="1866882"/>
            <a:chOff x="1646732" y="2423464"/>
            <a:chExt cx="139308" cy="186688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606436E-9875-5453-FE93-C8AFDF830048}"/>
                </a:ext>
              </a:extLst>
            </p:cNvPr>
            <p:cNvSpPr/>
            <p:nvPr/>
          </p:nvSpPr>
          <p:spPr>
            <a:xfrm rot="2700000">
              <a:off x="1646732" y="4151038"/>
              <a:ext cx="139308" cy="139308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/>
              </a:solidFill>
              <a:round/>
            </a:ln>
            <a:effectLst>
              <a:outerShdw blurRad="114300" dist="38100" dir="2700000" algn="tl" rotWithShape="0">
                <a:srgbClr val="50B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B08D7870-393D-3197-43AC-CF5978539F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13130" y="2423464"/>
              <a:ext cx="0" cy="1698724"/>
            </a:xfrm>
            <a:prstGeom prst="straightConnector1">
              <a:avLst/>
            </a:prstGeom>
            <a:ln w="12700" cap="rnd">
              <a:solidFill>
                <a:schemeClr val="accent5"/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EFF6542-5996-D5C6-F2EC-47573ED6D428}"/>
              </a:ext>
            </a:extLst>
          </p:cNvPr>
          <p:cNvGrpSpPr/>
          <p:nvPr/>
        </p:nvGrpSpPr>
        <p:grpSpPr>
          <a:xfrm flipV="1">
            <a:off x="8218447" y="4051341"/>
            <a:ext cx="139308" cy="1525961"/>
            <a:chOff x="1646732" y="2764385"/>
            <a:chExt cx="139308" cy="1525961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89D72855-EB61-5BD7-7234-867024276DC3}"/>
                </a:ext>
              </a:extLst>
            </p:cNvPr>
            <p:cNvSpPr/>
            <p:nvPr/>
          </p:nvSpPr>
          <p:spPr>
            <a:xfrm rot="2700000">
              <a:off x="1646732" y="4151038"/>
              <a:ext cx="139308" cy="139308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/>
              </a:solidFill>
              <a:round/>
            </a:ln>
            <a:effectLst>
              <a:outerShdw blurRad="114300" dist="38100" dir="2700000" algn="tl" rotWithShape="0">
                <a:srgbClr val="50B7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D45DDB8A-B461-3E38-6E93-875263092A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13130" y="2764385"/>
              <a:ext cx="0" cy="1357803"/>
            </a:xfrm>
            <a:prstGeom prst="straightConnector1">
              <a:avLst/>
            </a:prstGeom>
            <a:ln w="12700" cap="rnd">
              <a:solidFill>
                <a:schemeClr val="accent5"/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96">
            <a:extLst>
              <a:ext uri="{FF2B5EF4-FFF2-40B4-BE49-F238E27FC236}">
                <a16:creationId xmlns:a16="http://schemas.microsoft.com/office/drawing/2014/main" id="{4ED6AB4B-8AA6-F495-AE18-A1BC277BF633}"/>
              </a:ext>
            </a:extLst>
          </p:cNvPr>
          <p:cNvSpPr txBox="1"/>
          <p:nvPr/>
        </p:nvSpPr>
        <p:spPr>
          <a:xfrm>
            <a:off x="1448891" y="2823258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25" name="TextBox 97">
            <a:extLst>
              <a:ext uri="{FF2B5EF4-FFF2-40B4-BE49-F238E27FC236}">
                <a16:creationId xmlns:a16="http://schemas.microsoft.com/office/drawing/2014/main" id="{25A7A9FC-C024-8FE9-BFD8-DAB8DCCD15DD}"/>
              </a:ext>
            </a:extLst>
          </p:cNvPr>
          <p:cNvSpPr txBox="1"/>
          <p:nvPr/>
        </p:nvSpPr>
        <p:spPr>
          <a:xfrm>
            <a:off x="1448891" y="239492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96">
            <a:extLst>
              <a:ext uri="{FF2B5EF4-FFF2-40B4-BE49-F238E27FC236}">
                <a16:creationId xmlns:a16="http://schemas.microsoft.com/office/drawing/2014/main" id="{7CE36278-F4E7-4A8B-4F39-AD4A95000BCD}"/>
              </a:ext>
            </a:extLst>
          </p:cNvPr>
          <p:cNvSpPr txBox="1"/>
          <p:nvPr/>
        </p:nvSpPr>
        <p:spPr>
          <a:xfrm>
            <a:off x="4350375" y="2446736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27" name="TextBox 97">
            <a:extLst>
              <a:ext uri="{FF2B5EF4-FFF2-40B4-BE49-F238E27FC236}">
                <a16:creationId xmlns:a16="http://schemas.microsoft.com/office/drawing/2014/main" id="{E7E68512-9C73-6F86-D0D8-E408DE04FB5E}"/>
              </a:ext>
            </a:extLst>
          </p:cNvPr>
          <p:cNvSpPr txBox="1"/>
          <p:nvPr/>
        </p:nvSpPr>
        <p:spPr>
          <a:xfrm>
            <a:off x="4350375" y="2018404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Box 96">
            <a:extLst>
              <a:ext uri="{FF2B5EF4-FFF2-40B4-BE49-F238E27FC236}">
                <a16:creationId xmlns:a16="http://schemas.microsoft.com/office/drawing/2014/main" id="{C4ACD6D8-8446-B98B-4EF4-A33D6F079172}"/>
              </a:ext>
            </a:extLst>
          </p:cNvPr>
          <p:cNvSpPr txBox="1"/>
          <p:nvPr/>
        </p:nvSpPr>
        <p:spPr>
          <a:xfrm>
            <a:off x="7201121" y="2675631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29" name="TextBox 97">
            <a:extLst>
              <a:ext uri="{FF2B5EF4-FFF2-40B4-BE49-F238E27FC236}">
                <a16:creationId xmlns:a16="http://schemas.microsoft.com/office/drawing/2014/main" id="{261170A1-56F9-668F-162B-B472226262D4}"/>
              </a:ext>
            </a:extLst>
          </p:cNvPr>
          <p:cNvSpPr txBox="1"/>
          <p:nvPr/>
        </p:nvSpPr>
        <p:spPr>
          <a:xfrm>
            <a:off x="7201121" y="2247299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TextBox 96">
            <a:extLst>
              <a:ext uri="{FF2B5EF4-FFF2-40B4-BE49-F238E27FC236}">
                <a16:creationId xmlns:a16="http://schemas.microsoft.com/office/drawing/2014/main" id="{A18C7491-02B7-DEED-BB86-7788FF196D16}"/>
              </a:ext>
            </a:extLst>
          </p:cNvPr>
          <p:cNvSpPr txBox="1"/>
          <p:nvPr/>
        </p:nvSpPr>
        <p:spPr>
          <a:xfrm>
            <a:off x="9584691" y="2176763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31" name="TextBox 97">
            <a:extLst>
              <a:ext uri="{FF2B5EF4-FFF2-40B4-BE49-F238E27FC236}">
                <a16:creationId xmlns:a16="http://schemas.microsoft.com/office/drawing/2014/main" id="{1720A1E8-00D1-C543-2722-5607B192A68F}"/>
              </a:ext>
            </a:extLst>
          </p:cNvPr>
          <p:cNvSpPr txBox="1"/>
          <p:nvPr/>
        </p:nvSpPr>
        <p:spPr>
          <a:xfrm>
            <a:off x="9584691" y="1748431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TextBox 96">
            <a:extLst>
              <a:ext uri="{FF2B5EF4-FFF2-40B4-BE49-F238E27FC236}">
                <a16:creationId xmlns:a16="http://schemas.microsoft.com/office/drawing/2014/main" id="{8FC5F4FE-FE32-DA15-2460-6FFAA7CF72E9}"/>
              </a:ext>
            </a:extLst>
          </p:cNvPr>
          <p:cNvSpPr txBox="1"/>
          <p:nvPr/>
        </p:nvSpPr>
        <p:spPr>
          <a:xfrm>
            <a:off x="3011502" y="5688674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33" name="TextBox 97">
            <a:extLst>
              <a:ext uri="{FF2B5EF4-FFF2-40B4-BE49-F238E27FC236}">
                <a16:creationId xmlns:a16="http://schemas.microsoft.com/office/drawing/2014/main" id="{3132B3B3-956E-5C69-8B97-9D49E84B9C08}"/>
              </a:ext>
            </a:extLst>
          </p:cNvPr>
          <p:cNvSpPr txBox="1"/>
          <p:nvPr/>
        </p:nvSpPr>
        <p:spPr>
          <a:xfrm>
            <a:off x="3011502" y="5260342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TextBox 96">
            <a:extLst>
              <a:ext uri="{FF2B5EF4-FFF2-40B4-BE49-F238E27FC236}">
                <a16:creationId xmlns:a16="http://schemas.microsoft.com/office/drawing/2014/main" id="{8AC27259-6B0D-0ADB-47D1-0D87FD286E05}"/>
              </a:ext>
            </a:extLst>
          </p:cNvPr>
          <p:cNvSpPr txBox="1"/>
          <p:nvPr/>
        </p:nvSpPr>
        <p:spPr>
          <a:xfrm>
            <a:off x="5919679" y="5714462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35" name="TextBox 97">
            <a:extLst>
              <a:ext uri="{FF2B5EF4-FFF2-40B4-BE49-F238E27FC236}">
                <a16:creationId xmlns:a16="http://schemas.microsoft.com/office/drawing/2014/main" id="{4A98CE54-BB7D-6478-F304-4338285C7ADF}"/>
              </a:ext>
            </a:extLst>
          </p:cNvPr>
          <p:cNvSpPr txBox="1"/>
          <p:nvPr/>
        </p:nvSpPr>
        <p:spPr>
          <a:xfrm>
            <a:off x="5919679" y="5286130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TextBox 96">
            <a:extLst>
              <a:ext uri="{FF2B5EF4-FFF2-40B4-BE49-F238E27FC236}">
                <a16:creationId xmlns:a16="http://schemas.microsoft.com/office/drawing/2014/main" id="{93814B71-A66D-5C76-6F01-DC5BE522E64E}"/>
              </a:ext>
            </a:extLst>
          </p:cNvPr>
          <p:cNvSpPr txBox="1"/>
          <p:nvPr/>
        </p:nvSpPr>
        <p:spPr>
          <a:xfrm>
            <a:off x="8744542" y="5378113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37" name="TextBox 97">
            <a:extLst>
              <a:ext uri="{FF2B5EF4-FFF2-40B4-BE49-F238E27FC236}">
                <a16:creationId xmlns:a16="http://schemas.microsoft.com/office/drawing/2014/main" id="{69FAE41B-828F-E7AD-5C44-07B3A3BD631E}"/>
              </a:ext>
            </a:extLst>
          </p:cNvPr>
          <p:cNvSpPr txBox="1"/>
          <p:nvPr/>
        </p:nvSpPr>
        <p:spPr>
          <a:xfrm>
            <a:off x="8744542" y="4949781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53064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B101674-1616-2B9B-5EA9-1F2B20C1286D}"/>
              </a:ext>
            </a:extLst>
          </p:cNvPr>
          <p:cNvSpPr txBox="1"/>
          <p:nvPr/>
        </p:nvSpPr>
        <p:spPr>
          <a:xfrm>
            <a:off x="143413" y="422903"/>
            <a:ext cx="80021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03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FA839E-6EFA-C979-586C-447F6C5C2B5F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略有成果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B2461E0-0800-0899-D205-8910798B6D3F}"/>
              </a:ext>
            </a:extLst>
          </p:cNvPr>
          <p:cNvSpPr/>
          <p:nvPr/>
        </p:nvSpPr>
        <p:spPr>
          <a:xfrm>
            <a:off x="897915" y="214376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D9597A5-1E36-52D4-DB86-DE87859D6ED9}"/>
              </a:ext>
            </a:extLst>
          </p:cNvPr>
          <p:cNvSpPr/>
          <p:nvPr/>
        </p:nvSpPr>
        <p:spPr>
          <a:xfrm>
            <a:off x="4493907" y="214376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B600FD3-3456-ACC6-C9B8-74601210B032}"/>
              </a:ext>
            </a:extLst>
          </p:cNvPr>
          <p:cNvSpPr/>
          <p:nvPr/>
        </p:nvSpPr>
        <p:spPr>
          <a:xfrm>
            <a:off x="8089899" y="214376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4C90913-83B9-BAFA-5590-1326C3224D78}"/>
              </a:ext>
            </a:extLst>
          </p:cNvPr>
          <p:cNvSpPr/>
          <p:nvPr/>
        </p:nvSpPr>
        <p:spPr>
          <a:xfrm>
            <a:off x="897915" y="425704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A340FD0-D83A-F522-B8F2-D259DDAF5CAA}"/>
              </a:ext>
            </a:extLst>
          </p:cNvPr>
          <p:cNvSpPr/>
          <p:nvPr/>
        </p:nvSpPr>
        <p:spPr>
          <a:xfrm>
            <a:off x="4493907" y="425704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A3C798B-984C-9D97-E4BD-FCE6B9D0A584}"/>
              </a:ext>
            </a:extLst>
          </p:cNvPr>
          <p:cNvSpPr/>
          <p:nvPr/>
        </p:nvSpPr>
        <p:spPr>
          <a:xfrm>
            <a:off x="8089899" y="4257040"/>
            <a:ext cx="3196565" cy="1737360"/>
          </a:xfrm>
          <a:prstGeom prst="roundRect">
            <a:avLst>
              <a:gd name="adj" fmla="val 9649"/>
            </a:avLst>
          </a:prstGeom>
          <a:solidFill>
            <a:schemeClr val="bg1">
              <a:alpha val="63000"/>
            </a:schemeClr>
          </a:solidFill>
          <a:ln>
            <a:solidFill>
              <a:schemeClr val="accent5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</a:endParaRPr>
          </a:p>
        </p:txBody>
      </p:sp>
      <p:sp>
        <p:nvSpPr>
          <p:cNvPr id="11" name="TextBox 97">
            <a:extLst>
              <a:ext uri="{FF2B5EF4-FFF2-40B4-BE49-F238E27FC236}">
                <a16:creationId xmlns:a16="http://schemas.microsoft.com/office/drawing/2014/main" id="{D8085481-7BCE-5B3B-46C7-7B53DA52015F}"/>
              </a:ext>
            </a:extLst>
          </p:cNvPr>
          <p:cNvSpPr txBox="1"/>
          <p:nvPr/>
        </p:nvSpPr>
        <p:spPr>
          <a:xfrm>
            <a:off x="5275820" y="1525735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请输入主标题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TextBox 96">
            <a:extLst>
              <a:ext uri="{FF2B5EF4-FFF2-40B4-BE49-F238E27FC236}">
                <a16:creationId xmlns:a16="http://schemas.microsoft.com/office/drawing/2014/main" id="{CBDE7672-9412-5AA1-A06F-69F733DD6191}"/>
              </a:ext>
            </a:extLst>
          </p:cNvPr>
          <p:cNvSpPr txBox="1"/>
          <p:nvPr/>
        </p:nvSpPr>
        <p:spPr>
          <a:xfrm>
            <a:off x="1270474" y="2823258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13" name="TextBox 97">
            <a:extLst>
              <a:ext uri="{FF2B5EF4-FFF2-40B4-BE49-F238E27FC236}">
                <a16:creationId xmlns:a16="http://schemas.microsoft.com/office/drawing/2014/main" id="{EB4AED1B-CC41-E9A0-8A46-82DCF2837F9B}"/>
              </a:ext>
            </a:extLst>
          </p:cNvPr>
          <p:cNvSpPr txBox="1"/>
          <p:nvPr/>
        </p:nvSpPr>
        <p:spPr>
          <a:xfrm>
            <a:off x="1270474" y="239492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96">
            <a:extLst>
              <a:ext uri="{FF2B5EF4-FFF2-40B4-BE49-F238E27FC236}">
                <a16:creationId xmlns:a16="http://schemas.microsoft.com/office/drawing/2014/main" id="{13E1EB3D-45C3-E953-5290-5871966FC778}"/>
              </a:ext>
            </a:extLst>
          </p:cNvPr>
          <p:cNvSpPr txBox="1"/>
          <p:nvPr/>
        </p:nvSpPr>
        <p:spPr>
          <a:xfrm>
            <a:off x="4888674" y="2823258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19" name="TextBox 97">
            <a:extLst>
              <a:ext uri="{FF2B5EF4-FFF2-40B4-BE49-F238E27FC236}">
                <a16:creationId xmlns:a16="http://schemas.microsoft.com/office/drawing/2014/main" id="{B7BD6495-CD62-E10C-CF6B-405EC8F55A2F}"/>
              </a:ext>
            </a:extLst>
          </p:cNvPr>
          <p:cNvSpPr txBox="1"/>
          <p:nvPr/>
        </p:nvSpPr>
        <p:spPr>
          <a:xfrm>
            <a:off x="4888674" y="239492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96">
            <a:extLst>
              <a:ext uri="{FF2B5EF4-FFF2-40B4-BE49-F238E27FC236}">
                <a16:creationId xmlns:a16="http://schemas.microsoft.com/office/drawing/2014/main" id="{94FA12BB-09E8-7E24-E80C-923F71BD22F4}"/>
              </a:ext>
            </a:extLst>
          </p:cNvPr>
          <p:cNvSpPr txBox="1"/>
          <p:nvPr/>
        </p:nvSpPr>
        <p:spPr>
          <a:xfrm>
            <a:off x="1270474" y="4886404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21" name="TextBox 97">
            <a:extLst>
              <a:ext uri="{FF2B5EF4-FFF2-40B4-BE49-F238E27FC236}">
                <a16:creationId xmlns:a16="http://schemas.microsoft.com/office/drawing/2014/main" id="{FD4C87A6-9211-5D52-3960-82F5C9C5E4B4}"/>
              </a:ext>
            </a:extLst>
          </p:cNvPr>
          <p:cNvSpPr txBox="1"/>
          <p:nvPr/>
        </p:nvSpPr>
        <p:spPr>
          <a:xfrm>
            <a:off x="1270474" y="4458072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96">
            <a:extLst>
              <a:ext uri="{FF2B5EF4-FFF2-40B4-BE49-F238E27FC236}">
                <a16:creationId xmlns:a16="http://schemas.microsoft.com/office/drawing/2014/main" id="{52FC7376-DD02-A306-BC9E-67719F8A95D0}"/>
              </a:ext>
            </a:extLst>
          </p:cNvPr>
          <p:cNvSpPr txBox="1"/>
          <p:nvPr/>
        </p:nvSpPr>
        <p:spPr>
          <a:xfrm>
            <a:off x="4888674" y="4886404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23" name="TextBox 97">
            <a:extLst>
              <a:ext uri="{FF2B5EF4-FFF2-40B4-BE49-F238E27FC236}">
                <a16:creationId xmlns:a16="http://schemas.microsoft.com/office/drawing/2014/main" id="{A2CDB85A-E886-5B81-AAC0-44063721414E}"/>
              </a:ext>
            </a:extLst>
          </p:cNvPr>
          <p:cNvSpPr txBox="1"/>
          <p:nvPr/>
        </p:nvSpPr>
        <p:spPr>
          <a:xfrm>
            <a:off x="4888674" y="4458072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Box 96">
            <a:extLst>
              <a:ext uri="{FF2B5EF4-FFF2-40B4-BE49-F238E27FC236}">
                <a16:creationId xmlns:a16="http://schemas.microsoft.com/office/drawing/2014/main" id="{8661B194-687C-EDA6-96CE-CCC7680E3E2E}"/>
              </a:ext>
            </a:extLst>
          </p:cNvPr>
          <p:cNvSpPr txBox="1"/>
          <p:nvPr/>
        </p:nvSpPr>
        <p:spPr>
          <a:xfrm>
            <a:off x="8470927" y="2823258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25" name="TextBox 97">
            <a:extLst>
              <a:ext uri="{FF2B5EF4-FFF2-40B4-BE49-F238E27FC236}">
                <a16:creationId xmlns:a16="http://schemas.microsoft.com/office/drawing/2014/main" id="{12301D37-2BC4-060E-9BB1-DDDBB1321D12}"/>
              </a:ext>
            </a:extLst>
          </p:cNvPr>
          <p:cNvSpPr txBox="1"/>
          <p:nvPr/>
        </p:nvSpPr>
        <p:spPr>
          <a:xfrm>
            <a:off x="8470927" y="239492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96">
            <a:extLst>
              <a:ext uri="{FF2B5EF4-FFF2-40B4-BE49-F238E27FC236}">
                <a16:creationId xmlns:a16="http://schemas.microsoft.com/office/drawing/2014/main" id="{1DD01656-DC08-5147-9BA4-C203A698BA36}"/>
              </a:ext>
            </a:extLst>
          </p:cNvPr>
          <p:cNvSpPr txBox="1"/>
          <p:nvPr/>
        </p:nvSpPr>
        <p:spPr>
          <a:xfrm>
            <a:off x="8470926" y="4886404"/>
            <a:ext cx="241465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27" name="TextBox 97">
            <a:extLst>
              <a:ext uri="{FF2B5EF4-FFF2-40B4-BE49-F238E27FC236}">
                <a16:creationId xmlns:a16="http://schemas.microsoft.com/office/drawing/2014/main" id="{DC54C3BB-E120-A884-8D3A-0680C8A77B64}"/>
              </a:ext>
            </a:extLst>
          </p:cNvPr>
          <p:cNvSpPr txBox="1"/>
          <p:nvPr/>
        </p:nvSpPr>
        <p:spPr>
          <a:xfrm>
            <a:off x="8470926" y="4458072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2494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676C4EE-0011-2537-CA91-C120B05DF8F8}"/>
              </a:ext>
            </a:extLst>
          </p:cNvPr>
          <p:cNvSpPr/>
          <p:nvPr/>
        </p:nvSpPr>
        <p:spPr>
          <a:xfrm>
            <a:off x="3897613" y="2035629"/>
            <a:ext cx="1393371" cy="1393371"/>
          </a:xfrm>
          <a:prstGeom prst="ellipse">
            <a:avLst/>
          </a:prstGeom>
          <a:solidFill>
            <a:schemeClr val="accent5">
              <a:alpha val="73000"/>
            </a:schemeClr>
          </a:solidFill>
          <a:ln>
            <a:solidFill>
              <a:schemeClr val="bg1"/>
            </a:solidFill>
          </a:ln>
          <a:effectLst>
            <a:outerShdw blurRad="368300" dist="304800" dir="5400000" algn="t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7E9C29E-01D0-AB6A-2409-C29FCA076785}"/>
              </a:ext>
            </a:extLst>
          </p:cNvPr>
          <p:cNvSpPr/>
          <p:nvPr/>
        </p:nvSpPr>
        <p:spPr>
          <a:xfrm>
            <a:off x="7235370" y="4054932"/>
            <a:ext cx="1371596" cy="1371596"/>
          </a:xfrm>
          <a:prstGeom prst="ellipse">
            <a:avLst/>
          </a:prstGeom>
          <a:gradFill>
            <a:gsLst>
              <a:gs pos="6000">
                <a:schemeClr val="accent2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2"/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2DBCE9-3E92-3ED6-0087-F63C9D2F0D43}"/>
              </a:ext>
            </a:extLst>
          </p:cNvPr>
          <p:cNvSpPr/>
          <p:nvPr/>
        </p:nvSpPr>
        <p:spPr>
          <a:xfrm>
            <a:off x="4424186" y="1166322"/>
            <a:ext cx="436418" cy="43641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2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4BFF1F2-D090-6DC2-94CB-7E99E65F8794}"/>
              </a:ext>
            </a:extLst>
          </p:cNvPr>
          <p:cNvSpPr/>
          <p:nvPr/>
        </p:nvSpPr>
        <p:spPr>
          <a:xfrm>
            <a:off x="4124321" y="2193936"/>
            <a:ext cx="3721108" cy="3721079"/>
          </a:xfrm>
          <a:custGeom>
            <a:avLst/>
            <a:gdLst>
              <a:gd name="connsiteX0" fmla="*/ 3009810 w 5323130"/>
              <a:gd name="connsiteY0" fmla="*/ 606420 h 5323088"/>
              <a:gd name="connsiteX1" fmla="*/ 1161192 w 5323130"/>
              <a:gd name="connsiteY1" fmla="*/ 2455025 h 5323088"/>
              <a:gd name="connsiteX2" fmla="*/ 3009810 w 5323130"/>
              <a:gd name="connsiteY2" fmla="*/ 4303630 h 5323088"/>
              <a:gd name="connsiteX3" fmla="*/ 4858428 w 5323130"/>
              <a:gd name="connsiteY3" fmla="*/ 2455025 h 5323088"/>
              <a:gd name="connsiteX4" fmla="*/ 3009810 w 5323130"/>
              <a:gd name="connsiteY4" fmla="*/ 606420 h 5323088"/>
              <a:gd name="connsiteX5" fmla="*/ 2661565 w 5323130"/>
              <a:gd name="connsiteY5" fmla="*/ 0 h 5323088"/>
              <a:gd name="connsiteX6" fmla="*/ 5323130 w 5323130"/>
              <a:gd name="connsiteY6" fmla="*/ 2661544 h 5323088"/>
              <a:gd name="connsiteX7" fmla="*/ 2661565 w 5323130"/>
              <a:gd name="connsiteY7" fmla="*/ 5323088 h 5323088"/>
              <a:gd name="connsiteX8" fmla="*/ 0 w 5323130"/>
              <a:gd name="connsiteY8" fmla="*/ 2661544 h 5323088"/>
              <a:gd name="connsiteX9" fmla="*/ 2661565 w 5323130"/>
              <a:gd name="connsiteY9" fmla="*/ 0 h 532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23130" h="5323088">
                <a:moveTo>
                  <a:pt x="3009810" y="606420"/>
                </a:moveTo>
                <a:cubicBezTo>
                  <a:pt x="1988846" y="606420"/>
                  <a:pt x="1161192" y="1434069"/>
                  <a:pt x="1161192" y="2455025"/>
                </a:cubicBezTo>
                <a:cubicBezTo>
                  <a:pt x="1161192" y="3475981"/>
                  <a:pt x="1988846" y="4303630"/>
                  <a:pt x="3009810" y="4303630"/>
                </a:cubicBezTo>
                <a:cubicBezTo>
                  <a:pt x="4030774" y="4303630"/>
                  <a:pt x="4858428" y="3475981"/>
                  <a:pt x="4858428" y="2455025"/>
                </a:cubicBezTo>
                <a:cubicBezTo>
                  <a:pt x="4858428" y="1434069"/>
                  <a:pt x="4030774" y="606420"/>
                  <a:pt x="3009810" y="606420"/>
                </a:cubicBezTo>
                <a:close/>
                <a:moveTo>
                  <a:pt x="2661565" y="0"/>
                </a:moveTo>
                <a:cubicBezTo>
                  <a:pt x="4131507" y="0"/>
                  <a:pt x="5323130" y="1191614"/>
                  <a:pt x="5323130" y="2661544"/>
                </a:cubicBezTo>
                <a:cubicBezTo>
                  <a:pt x="5323130" y="4131474"/>
                  <a:pt x="4131507" y="5323088"/>
                  <a:pt x="2661565" y="5323088"/>
                </a:cubicBezTo>
                <a:cubicBezTo>
                  <a:pt x="1191623" y="5323088"/>
                  <a:pt x="0" y="4131474"/>
                  <a:pt x="0" y="2661544"/>
                </a:cubicBezTo>
                <a:cubicBezTo>
                  <a:pt x="0" y="1191614"/>
                  <a:pt x="1191623" y="0"/>
                  <a:pt x="26615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C3F2B09-D0C0-9FB5-9E31-146252680CD1}"/>
              </a:ext>
            </a:extLst>
          </p:cNvPr>
          <p:cNvSpPr/>
          <p:nvPr/>
        </p:nvSpPr>
        <p:spPr>
          <a:xfrm>
            <a:off x="2612570" y="1937655"/>
            <a:ext cx="609601" cy="609601"/>
          </a:xfrm>
          <a:prstGeom prst="ellipse">
            <a:avLst/>
          </a:prstGeom>
          <a:solidFill>
            <a:schemeClr val="accent1">
              <a:alpha val="88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D79B6A9-55E3-9AF0-C4DF-48FC5FD2B380}"/>
              </a:ext>
            </a:extLst>
          </p:cNvPr>
          <p:cNvSpPr/>
          <p:nvPr/>
        </p:nvSpPr>
        <p:spPr>
          <a:xfrm>
            <a:off x="8685890" y="1765291"/>
            <a:ext cx="558802" cy="558802"/>
          </a:xfrm>
          <a:prstGeom prst="ellipse">
            <a:avLst/>
          </a:prstGeom>
          <a:solidFill>
            <a:schemeClr val="tx2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A16D503-30DA-14AE-62E4-F960C37DA3D1}"/>
              </a:ext>
            </a:extLst>
          </p:cNvPr>
          <p:cNvSpPr/>
          <p:nvPr/>
        </p:nvSpPr>
        <p:spPr>
          <a:xfrm>
            <a:off x="9078687" y="2627085"/>
            <a:ext cx="1095828" cy="109582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25D55B1-72CE-BA61-2691-A9B556D114C2}"/>
              </a:ext>
            </a:extLst>
          </p:cNvPr>
          <p:cNvSpPr/>
          <p:nvPr/>
        </p:nvSpPr>
        <p:spPr>
          <a:xfrm>
            <a:off x="747490" y="3715655"/>
            <a:ext cx="2133602" cy="2133602"/>
          </a:xfrm>
          <a:prstGeom prst="ellipse">
            <a:avLst/>
          </a:prstGeom>
          <a:gradFill>
            <a:gsLst>
              <a:gs pos="6000">
                <a:schemeClr val="accent2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2"/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BECB324-17C2-7710-1882-E38736D720CA}"/>
              </a:ext>
            </a:extLst>
          </p:cNvPr>
          <p:cNvSpPr/>
          <p:nvPr/>
        </p:nvSpPr>
        <p:spPr>
          <a:xfrm>
            <a:off x="2481944" y="3643077"/>
            <a:ext cx="1045028" cy="104502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F6F8A41-62C3-B1A5-460B-E5641DA1D746}"/>
              </a:ext>
            </a:extLst>
          </p:cNvPr>
          <p:cNvSpPr/>
          <p:nvPr/>
        </p:nvSpPr>
        <p:spPr>
          <a:xfrm>
            <a:off x="1959422" y="4971136"/>
            <a:ext cx="950694" cy="950694"/>
          </a:xfrm>
          <a:prstGeom prst="ellipse">
            <a:avLst/>
          </a:prstGeom>
          <a:solidFill>
            <a:schemeClr val="tx2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5BD54E-6FFF-DCF7-6110-70BF14518D8A}"/>
              </a:ext>
            </a:extLst>
          </p:cNvPr>
          <p:cNvSpPr txBox="1"/>
          <p:nvPr/>
        </p:nvSpPr>
        <p:spPr>
          <a:xfrm>
            <a:off x="5355788" y="3492783"/>
            <a:ext cx="1543327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defRPr>
            </a:lvl1pPr>
          </a:lstStyle>
          <a:p>
            <a:r>
              <a:rPr lang="zh-CN" altLang="en-US" sz="2800" dirty="0">
                <a:latin typeface="+mj-ea"/>
                <a:ea typeface="+mj-ea"/>
                <a:sym typeface="+mn-lt"/>
              </a:rPr>
              <a:t>所获奖项</a:t>
            </a:r>
            <a:endParaRPr lang="en-US" altLang="zh-CN" sz="2800" dirty="0">
              <a:latin typeface="+mj-ea"/>
              <a:ea typeface="+mj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CE19225-012B-6C4D-87B4-F92C40CC6FC1}"/>
              </a:ext>
            </a:extLst>
          </p:cNvPr>
          <p:cNvSpPr/>
          <p:nvPr/>
        </p:nvSpPr>
        <p:spPr>
          <a:xfrm rot="1831929">
            <a:off x="3956050" y="2025650"/>
            <a:ext cx="4057650" cy="4057650"/>
          </a:xfrm>
          <a:prstGeom prst="ellipse">
            <a:avLst/>
          </a:prstGeom>
          <a:noFill/>
          <a:ln w="6350"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23+">
            <a:extLst>
              <a:ext uri="{FF2B5EF4-FFF2-40B4-BE49-F238E27FC236}">
                <a16:creationId xmlns:a16="http://schemas.microsoft.com/office/drawing/2014/main" id="{6953A245-1F95-DF9C-764F-30017E318778}"/>
              </a:ext>
            </a:extLst>
          </p:cNvPr>
          <p:cNvSpPr/>
          <p:nvPr/>
        </p:nvSpPr>
        <p:spPr>
          <a:xfrm>
            <a:off x="584918" y="2036345"/>
            <a:ext cx="1842235" cy="1842235"/>
          </a:xfrm>
          <a:prstGeom prst="ellipse">
            <a:avLst/>
          </a:prstGeom>
          <a:noFill/>
          <a:ln w="6350">
            <a:solidFill>
              <a:schemeClr val="tx1">
                <a:lumMod val="20000"/>
                <a:lumOff val="8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1" name="Oval 19+">
            <a:extLst>
              <a:ext uri="{FF2B5EF4-FFF2-40B4-BE49-F238E27FC236}">
                <a16:creationId xmlns:a16="http://schemas.microsoft.com/office/drawing/2014/main" id="{2D9A3D9C-DC93-8413-760F-76F2781DF374}"/>
              </a:ext>
            </a:extLst>
          </p:cNvPr>
          <p:cNvSpPr/>
          <p:nvPr/>
        </p:nvSpPr>
        <p:spPr>
          <a:xfrm>
            <a:off x="3545839" y="4024811"/>
            <a:ext cx="2500723" cy="2500723"/>
          </a:xfrm>
          <a:prstGeom prst="ellipse">
            <a:avLst/>
          </a:prstGeom>
          <a:noFill/>
          <a:ln w="6350">
            <a:solidFill>
              <a:schemeClr val="tx1">
                <a:lumMod val="20000"/>
                <a:lumOff val="8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4" name="Oval 20+">
            <a:extLst>
              <a:ext uri="{FF2B5EF4-FFF2-40B4-BE49-F238E27FC236}">
                <a16:creationId xmlns:a16="http://schemas.microsoft.com/office/drawing/2014/main" id="{9D102853-696D-2937-8331-F4ABE51852B0}"/>
              </a:ext>
            </a:extLst>
          </p:cNvPr>
          <p:cNvSpPr/>
          <p:nvPr/>
        </p:nvSpPr>
        <p:spPr>
          <a:xfrm>
            <a:off x="3175726" y="2225042"/>
            <a:ext cx="1473780" cy="1473780"/>
          </a:xfrm>
          <a:prstGeom prst="ellipse">
            <a:avLst/>
          </a:prstGeom>
          <a:noFill/>
          <a:ln w="6350">
            <a:solidFill>
              <a:schemeClr val="tx1">
                <a:lumMod val="20000"/>
                <a:lumOff val="8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7" name="Oval 6+">
            <a:extLst>
              <a:ext uri="{FF2B5EF4-FFF2-40B4-BE49-F238E27FC236}">
                <a16:creationId xmlns:a16="http://schemas.microsoft.com/office/drawing/2014/main" id="{1BC27D64-1BB3-E537-329E-F3D01C78CF72}"/>
              </a:ext>
            </a:extLst>
          </p:cNvPr>
          <p:cNvSpPr/>
          <p:nvPr/>
        </p:nvSpPr>
        <p:spPr>
          <a:xfrm>
            <a:off x="6891383" y="2377440"/>
            <a:ext cx="1897100" cy="1897100"/>
          </a:xfrm>
          <a:prstGeom prst="ellipse">
            <a:avLst/>
          </a:prstGeom>
          <a:noFill/>
          <a:ln w="6350">
            <a:solidFill>
              <a:schemeClr val="tx1">
                <a:lumMod val="20000"/>
                <a:lumOff val="8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3" name="Oval 24+">
            <a:extLst>
              <a:ext uri="{FF2B5EF4-FFF2-40B4-BE49-F238E27FC236}">
                <a16:creationId xmlns:a16="http://schemas.microsoft.com/office/drawing/2014/main" id="{CCE1099B-FC38-1A26-29BF-1C3BC66FAD78}"/>
              </a:ext>
            </a:extLst>
          </p:cNvPr>
          <p:cNvSpPr/>
          <p:nvPr/>
        </p:nvSpPr>
        <p:spPr>
          <a:xfrm>
            <a:off x="8952409" y="4155433"/>
            <a:ext cx="1865745" cy="1865745"/>
          </a:xfrm>
          <a:prstGeom prst="ellipse">
            <a:avLst/>
          </a:prstGeom>
          <a:noFill/>
          <a:ln w="6350">
            <a:solidFill>
              <a:schemeClr val="tx1">
                <a:lumMod val="20000"/>
                <a:lumOff val="8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ADD54C9-EA6C-036C-B78C-0B462BDA4BA4}"/>
              </a:ext>
            </a:extLst>
          </p:cNvPr>
          <p:cNvSpPr txBox="1"/>
          <p:nvPr/>
        </p:nvSpPr>
        <p:spPr>
          <a:xfrm>
            <a:off x="143413" y="422903"/>
            <a:ext cx="80021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03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8F9CF5A-8B0D-6671-AF92-34E0C575AA78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略有成果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432E898-C826-9A3B-A21F-0C12B9D38F9A}"/>
              </a:ext>
            </a:extLst>
          </p:cNvPr>
          <p:cNvSpPr/>
          <p:nvPr/>
        </p:nvSpPr>
        <p:spPr>
          <a:xfrm>
            <a:off x="7039683" y="2525740"/>
            <a:ext cx="1600500" cy="16005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5055228-7A67-926E-2949-ADFE19114F95}"/>
              </a:ext>
            </a:extLst>
          </p:cNvPr>
          <p:cNvSpPr txBox="1"/>
          <p:nvPr/>
        </p:nvSpPr>
        <p:spPr>
          <a:xfrm>
            <a:off x="7208244" y="310785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请放入图片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8007B82-29CC-089B-B778-C7F1CAB4FAAD}"/>
              </a:ext>
            </a:extLst>
          </p:cNvPr>
          <p:cNvSpPr/>
          <p:nvPr/>
        </p:nvSpPr>
        <p:spPr>
          <a:xfrm>
            <a:off x="3753680" y="4203130"/>
            <a:ext cx="2139559" cy="21395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F154824-2279-9252-07E0-2782F83F42D4}"/>
              </a:ext>
            </a:extLst>
          </p:cNvPr>
          <p:cNvSpPr txBox="1"/>
          <p:nvPr/>
        </p:nvSpPr>
        <p:spPr>
          <a:xfrm>
            <a:off x="4132985" y="509050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请放入图片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A1FE1A5-A3EA-4536-43E8-89B103A15DB6}"/>
              </a:ext>
            </a:extLst>
          </p:cNvPr>
          <p:cNvSpPr/>
          <p:nvPr/>
        </p:nvSpPr>
        <p:spPr>
          <a:xfrm>
            <a:off x="9088658" y="4290686"/>
            <a:ext cx="1600500" cy="16005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C1FE42C-42D1-8DD1-707D-E39D418CFDF9}"/>
              </a:ext>
            </a:extLst>
          </p:cNvPr>
          <p:cNvSpPr txBox="1"/>
          <p:nvPr/>
        </p:nvSpPr>
        <p:spPr>
          <a:xfrm>
            <a:off x="9257219" y="487279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请放入图片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6903D417-7D6A-3ECF-538B-CEABC4F7175A}"/>
              </a:ext>
            </a:extLst>
          </p:cNvPr>
          <p:cNvSpPr/>
          <p:nvPr/>
        </p:nvSpPr>
        <p:spPr>
          <a:xfrm>
            <a:off x="3292023" y="2337401"/>
            <a:ext cx="1263565" cy="126356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A6ECA23-DA56-1C0E-4B21-87FFD157350A}"/>
              </a:ext>
            </a:extLst>
          </p:cNvPr>
          <p:cNvSpPr txBox="1"/>
          <p:nvPr/>
        </p:nvSpPr>
        <p:spPr>
          <a:xfrm>
            <a:off x="3279969" y="27727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请放入图片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85A97D40-FD02-A80F-5A32-3BA54835AE85}"/>
              </a:ext>
            </a:extLst>
          </p:cNvPr>
          <p:cNvSpPr/>
          <p:nvPr/>
        </p:nvSpPr>
        <p:spPr>
          <a:xfrm>
            <a:off x="738753" y="2180664"/>
            <a:ext cx="1542249" cy="154224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765DC3A-183D-E917-844E-690ECB053263}"/>
              </a:ext>
            </a:extLst>
          </p:cNvPr>
          <p:cNvSpPr txBox="1"/>
          <p:nvPr/>
        </p:nvSpPr>
        <p:spPr>
          <a:xfrm>
            <a:off x="858773" y="27485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请放入图片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6761723-79F0-C147-3161-B2AE2A5F7DA0}"/>
              </a:ext>
            </a:extLst>
          </p:cNvPr>
          <p:cNvSpPr/>
          <p:nvPr/>
        </p:nvSpPr>
        <p:spPr>
          <a:xfrm>
            <a:off x="6814099" y="4714646"/>
            <a:ext cx="1095828" cy="1095828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902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39410" y="2211373"/>
            <a:ext cx="1313180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6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04</a:t>
            </a:r>
            <a:endParaRPr kumimoji="1" lang="zh-CN" altLang="en-US" sz="6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224" y="4024677"/>
            <a:ext cx="2310358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工作展望</a:t>
            </a:r>
            <a:endParaRPr lang="en-US" altLang="zh-CN" sz="40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7875" y="3222425"/>
            <a:ext cx="1705056" cy="1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0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8F59DF2A-32CB-E933-807F-679DA98AB26A}"/>
              </a:ext>
            </a:extLst>
          </p:cNvPr>
          <p:cNvSpPr/>
          <p:nvPr/>
        </p:nvSpPr>
        <p:spPr>
          <a:xfrm>
            <a:off x="4401986" y="2096936"/>
            <a:ext cx="3388028" cy="3388028"/>
          </a:xfrm>
          <a:prstGeom prst="ellipse">
            <a:avLst/>
          </a:prstGeom>
          <a:noFill/>
          <a:ln w="9525">
            <a:solidFill>
              <a:schemeClr val="accent3">
                <a:alpha val="38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21D3075-70F8-2540-7EBA-0FBD2CB1DEF6}"/>
              </a:ext>
            </a:extLst>
          </p:cNvPr>
          <p:cNvSpPr/>
          <p:nvPr/>
        </p:nvSpPr>
        <p:spPr>
          <a:xfrm>
            <a:off x="4722037" y="2416987"/>
            <a:ext cx="2747926" cy="2747926"/>
          </a:xfrm>
          <a:prstGeom prst="ellipse">
            <a:avLst/>
          </a:prstGeom>
          <a:noFill/>
          <a:ln w="9525">
            <a:solidFill>
              <a:schemeClr val="accent1">
                <a:alpha val="38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ECA6605-C098-7EE4-5A4E-DAA35BE2AA58}"/>
              </a:ext>
            </a:extLst>
          </p:cNvPr>
          <p:cNvSpPr/>
          <p:nvPr/>
        </p:nvSpPr>
        <p:spPr>
          <a:xfrm>
            <a:off x="4614380" y="2309331"/>
            <a:ext cx="2963240" cy="2963238"/>
          </a:xfrm>
          <a:prstGeom prst="ellipse">
            <a:avLst/>
          </a:prstGeom>
          <a:ln w="635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1646A6-4D9D-6C37-84C0-9C77C426CAF8}"/>
              </a:ext>
            </a:extLst>
          </p:cNvPr>
          <p:cNvSpPr/>
          <p:nvPr/>
        </p:nvSpPr>
        <p:spPr>
          <a:xfrm>
            <a:off x="3596639" y="1291590"/>
            <a:ext cx="4998722" cy="4998720"/>
          </a:xfrm>
          <a:prstGeom prst="ellipse">
            <a:avLst/>
          </a:prstGeom>
          <a:noFill/>
          <a:ln w="9525"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  <a:gs pos="50000">
                  <a:schemeClr val="accent3"/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2375D1F-EA3C-C8E8-E07E-9DA94712E3FC}"/>
              </a:ext>
            </a:extLst>
          </p:cNvPr>
          <p:cNvGrpSpPr/>
          <p:nvPr/>
        </p:nvGrpSpPr>
        <p:grpSpPr>
          <a:xfrm>
            <a:off x="3620111" y="1902251"/>
            <a:ext cx="707790" cy="707790"/>
            <a:chOff x="3620111" y="1902251"/>
            <a:chExt cx="707790" cy="70779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6A423C9-A6F5-1841-E379-614BB48D0B38}"/>
                </a:ext>
              </a:extLst>
            </p:cNvPr>
            <p:cNvSpPr/>
            <p:nvPr/>
          </p:nvSpPr>
          <p:spPr>
            <a:xfrm>
              <a:off x="3620111" y="19022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4" name="empty-folder_70904">
              <a:extLst>
                <a:ext uri="{FF2B5EF4-FFF2-40B4-BE49-F238E27FC236}">
                  <a16:creationId xmlns:a16="http://schemas.microsoft.com/office/drawing/2014/main" id="{E610FA44-04AA-A4D3-C1A4-979C972FE864}"/>
                </a:ext>
              </a:extLst>
            </p:cNvPr>
            <p:cNvSpPr/>
            <p:nvPr/>
          </p:nvSpPr>
          <p:spPr>
            <a:xfrm>
              <a:off x="3802337" y="21243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DDA9B4-2333-C121-FD45-34141A349B34}"/>
              </a:ext>
            </a:extLst>
          </p:cNvPr>
          <p:cNvGrpSpPr/>
          <p:nvPr/>
        </p:nvGrpSpPr>
        <p:grpSpPr>
          <a:xfrm>
            <a:off x="8006974" y="1902251"/>
            <a:ext cx="707790" cy="707790"/>
            <a:chOff x="8006974" y="1902251"/>
            <a:chExt cx="707790" cy="70779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21F069A-A235-41AA-9400-460EF7A3ABF7}"/>
                </a:ext>
              </a:extLst>
            </p:cNvPr>
            <p:cNvSpPr/>
            <p:nvPr/>
          </p:nvSpPr>
          <p:spPr>
            <a:xfrm>
              <a:off x="8006974" y="19022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7" name="empty-folder_70904">
              <a:extLst>
                <a:ext uri="{FF2B5EF4-FFF2-40B4-BE49-F238E27FC236}">
                  <a16:creationId xmlns:a16="http://schemas.microsoft.com/office/drawing/2014/main" id="{8127C3FD-1AE9-02B0-47D1-9FB55FBE5CA4}"/>
                </a:ext>
              </a:extLst>
            </p:cNvPr>
            <p:cNvSpPr/>
            <p:nvPr/>
          </p:nvSpPr>
          <p:spPr>
            <a:xfrm>
              <a:off x="8181778" y="21243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E141944-3373-ACB1-67DF-6E3D24F0A52B}"/>
              </a:ext>
            </a:extLst>
          </p:cNvPr>
          <p:cNvGrpSpPr/>
          <p:nvPr/>
        </p:nvGrpSpPr>
        <p:grpSpPr>
          <a:xfrm>
            <a:off x="3334361" y="3454826"/>
            <a:ext cx="707790" cy="707790"/>
            <a:chOff x="3334361" y="3454826"/>
            <a:chExt cx="707790" cy="70779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0F34A18-588D-4C34-9629-6EC9CEC53EA8}"/>
                </a:ext>
              </a:extLst>
            </p:cNvPr>
            <p:cNvSpPr/>
            <p:nvPr/>
          </p:nvSpPr>
          <p:spPr>
            <a:xfrm>
              <a:off x="3334361" y="3454826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0" name="empty-folder_70904">
              <a:extLst>
                <a:ext uri="{FF2B5EF4-FFF2-40B4-BE49-F238E27FC236}">
                  <a16:creationId xmlns:a16="http://schemas.microsoft.com/office/drawing/2014/main" id="{FAFAFECC-1AD5-0779-132D-615260CCBC65}"/>
                </a:ext>
              </a:extLst>
            </p:cNvPr>
            <p:cNvSpPr/>
            <p:nvPr/>
          </p:nvSpPr>
          <p:spPr>
            <a:xfrm>
              <a:off x="3509165" y="3676903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C760058-8513-0AF7-D3F5-9CE9E15161C5}"/>
              </a:ext>
            </a:extLst>
          </p:cNvPr>
          <p:cNvGrpSpPr/>
          <p:nvPr/>
        </p:nvGrpSpPr>
        <p:grpSpPr>
          <a:xfrm>
            <a:off x="8292724" y="3454826"/>
            <a:ext cx="707790" cy="707790"/>
            <a:chOff x="8292724" y="3454826"/>
            <a:chExt cx="707790" cy="70779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3E12C6E-CE04-7F7E-DFC8-04903C1F9610}"/>
                </a:ext>
              </a:extLst>
            </p:cNvPr>
            <p:cNvSpPr/>
            <p:nvPr/>
          </p:nvSpPr>
          <p:spPr>
            <a:xfrm>
              <a:off x="8292724" y="3454826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3" name="empty-folder_70904">
              <a:extLst>
                <a:ext uri="{FF2B5EF4-FFF2-40B4-BE49-F238E27FC236}">
                  <a16:creationId xmlns:a16="http://schemas.microsoft.com/office/drawing/2014/main" id="{828E70D1-4BA3-7C6A-FAB3-56C5A0B57C94}"/>
                </a:ext>
              </a:extLst>
            </p:cNvPr>
            <p:cNvSpPr/>
            <p:nvPr/>
          </p:nvSpPr>
          <p:spPr>
            <a:xfrm>
              <a:off x="8467528" y="3676903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0AF69FA-F64A-4500-5671-6DA6B070595B}"/>
              </a:ext>
            </a:extLst>
          </p:cNvPr>
          <p:cNvGrpSpPr/>
          <p:nvPr/>
        </p:nvGrpSpPr>
        <p:grpSpPr>
          <a:xfrm>
            <a:off x="3930626" y="4874051"/>
            <a:ext cx="707790" cy="707790"/>
            <a:chOff x="3930626" y="4874051"/>
            <a:chExt cx="707790" cy="70779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BCB50F8-10A7-8B1B-3CD7-6268A4A4DBBF}"/>
                </a:ext>
              </a:extLst>
            </p:cNvPr>
            <p:cNvSpPr/>
            <p:nvPr/>
          </p:nvSpPr>
          <p:spPr>
            <a:xfrm>
              <a:off x="3930626" y="48740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6" name="empty-folder_70904">
              <a:extLst>
                <a:ext uri="{FF2B5EF4-FFF2-40B4-BE49-F238E27FC236}">
                  <a16:creationId xmlns:a16="http://schemas.microsoft.com/office/drawing/2014/main" id="{AA9FB4B6-DE41-A249-6CEA-679897BCE893}"/>
                </a:ext>
              </a:extLst>
            </p:cNvPr>
            <p:cNvSpPr/>
            <p:nvPr/>
          </p:nvSpPr>
          <p:spPr>
            <a:xfrm>
              <a:off x="4105430" y="50961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ABD8D2A-B974-BCD5-D3C9-A0947BA353C8}"/>
              </a:ext>
            </a:extLst>
          </p:cNvPr>
          <p:cNvGrpSpPr/>
          <p:nvPr/>
        </p:nvGrpSpPr>
        <p:grpSpPr>
          <a:xfrm>
            <a:off x="7635499" y="4874051"/>
            <a:ext cx="707790" cy="707790"/>
            <a:chOff x="7635499" y="4874051"/>
            <a:chExt cx="707790" cy="70779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4369AC3-2307-3610-6C93-86F4728001EB}"/>
                </a:ext>
              </a:extLst>
            </p:cNvPr>
            <p:cNvSpPr/>
            <p:nvPr/>
          </p:nvSpPr>
          <p:spPr>
            <a:xfrm>
              <a:off x="7635499" y="48740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9" name="empty-folder_70904">
              <a:extLst>
                <a:ext uri="{FF2B5EF4-FFF2-40B4-BE49-F238E27FC236}">
                  <a16:creationId xmlns:a16="http://schemas.microsoft.com/office/drawing/2014/main" id="{70B96D6E-04D2-7AA1-9A48-115D53602C38}"/>
                </a:ext>
              </a:extLst>
            </p:cNvPr>
            <p:cNvSpPr/>
            <p:nvPr/>
          </p:nvSpPr>
          <p:spPr>
            <a:xfrm>
              <a:off x="7810303" y="50961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00A07FD-4C90-3E26-DE02-4C3D8EDE360E}"/>
              </a:ext>
            </a:extLst>
          </p:cNvPr>
          <p:cNvSpPr txBox="1"/>
          <p:nvPr/>
        </p:nvSpPr>
        <p:spPr>
          <a:xfrm>
            <a:off x="143413" y="422903"/>
            <a:ext cx="800219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04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7E0BD53-106A-9D38-CF34-9799B3C78BE9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工作展望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C40A14A9-7E72-DEC3-94BA-B553145DF2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891" y="2416987"/>
            <a:ext cx="2747926" cy="2747926"/>
          </a:xfrm>
          <a:prstGeom prst="flowChartConnector">
            <a:avLst/>
          </a:prstGeom>
        </p:spPr>
      </p:pic>
      <p:sp>
        <p:nvSpPr>
          <p:cNvPr id="44" name="TextBox 96">
            <a:extLst>
              <a:ext uri="{FF2B5EF4-FFF2-40B4-BE49-F238E27FC236}">
                <a16:creationId xmlns:a16="http://schemas.microsoft.com/office/drawing/2014/main" id="{F73EE4B7-F981-CC66-2F82-13A3604E9824}"/>
              </a:ext>
            </a:extLst>
          </p:cNvPr>
          <p:cNvSpPr txBox="1"/>
          <p:nvPr/>
        </p:nvSpPr>
        <p:spPr>
          <a:xfrm>
            <a:off x="1950290" y="2008166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45" name="TextBox 97">
            <a:extLst>
              <a:ext uri="{FF2B5EF4-FFF2-40B4-BE49-F238E27FC236}">
                <a16:creationId xmlns:a16="http://schemas.microsoft.com/office/drawing/2014/main" id="{04F7944B-38B8-9C7A-B4FE-5364F925CF15}"/>
              </a:ext>
            </a:extLst>
          </p:cNvPr>
          <p:cNvSpPr txBox="1"/>
          <p:nvPr/>
        </p:nvSpPr>
        <p:spPr>
          <a:xfrm>
            <a:off x="2039936" y="1611515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TextBox 96">
            <a:extLst>
              <a:ext uri="{FF2B5EF4-FFF2-40B4-BE49-F238E27FC236}">
                <a16:creationId xmlns:a16="http://schemas.microsoft.com/office/drawing/2014/main" id="{CD829577-60B5-E2F3-D625-65BC0037C9F1}"/>
              </a:ext>
            </a:extLst>
          </p:cNvPr>
          <p:cNvSpPr txBox="1"/>
          <p:nvPr/>
        </p:nvSpPr>
        <p:spPr>
          <a:xfrm>
            <a:off x="1214215" y="3577748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47" name="TextBox 97">
            <a:extLst>
              <a:ext uri="{FF2B5EF4-FFF2-40B4-BE49-F238E27FC236}">
                <a16:creationId xmlns:a16="http://schemas.microsoft.com/office/drawing/2014/main" id="{29C53471-4434-D3F2-8E89-F82B3533B9D8}"/>
              </a:ext>
            </a:extLst>
          </p:cNvPr>
          <p:cNvSpPr txBox="1"/>
          <p:nvPr/>
        </p:nvSpPr>
        <p:spPr>
          <a:xfrm>
            <a:off x="1303861" y="3181097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TextBox 96">
            <a:extLst>
              <a:ext uri="{FF2B5EF4-FFF2-40B4-BE49-F238E27FC236}">
                <a16:creationId xmlns:a16="http://schemas.microsoft.com/office/drawing/2014/main" id="{D20E20B6-EDDF-1D6F-7517-FD1A034938E4}"/>
              </a:ext>
            </a:extLst>
          </p:cNvPr>
          <p:cNvSpPr txBox="1"/>
          <p:nvPr/>
        </p:nvSpPr>
        <p:spPr>
          <a:xfrm>
            <a:off x="1947457" y="5298604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51" name="TextBox 97">
            <a:extLst>
              <a:ext uri="{FF2B5EF4-FFF2-40B4-BE49-F238E27FC236}">
                <a16:creationId xmlns:a16="http://schemas.microsoft.com/office/drawing/2014/main" id="{B130DA29-D3EE-FF8D-20D3-4B08F90C581E}"/>
              </a:ext>
            </a:extLst>
          </p:cNvPr>
          <p:cNvSpPr txBox="1"/>
          <p:nvPr/>
        </p:nvSpPr>
        <p:spPr>
          <a:xfrm>
            <a:off x="2037103" y="4901953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TextBox 96">
            <a:extLst>
              <a:ext uri="{FF2B5EF4-FFF2-40B4-BE49-F238E27FC236}">
                <a16:creationId xmlns:a16="http://schemas.microsoft.com/office/drawing/2014/main" id="{D761C39D-E7AB-E218-CC26-A9B336A57D29}"/>
              </a:ext>
            </a:extLst>
          </p:cNvPr>
          <p:cNvSpPr txBox="1"/>
          <p:nvPr/>
        </p:nvSpPr>
        <p:spPr>
          <a:xfrm>
            <a:off x="9162915" y="2011140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53" name="TextBox 97">
            <a:extLst>
              <a:ext uri="{FF2B5EF4-FFF2-40B4-BE49-F238E27FC236}">
                <a16:creationId xmlns:a16="http://schemas.microsoft.com/office/drawing/2014/main" id="{BB6F3651-5F74-E748-2D99-179BEE7CD4BB}"/>
              </a:ext>
            </a:extLst>
          </p:cNvPr>
          <p:cNvSpPr txBox="1"/>
          <p:nvPr/>
        </p:nvSpPr>
        <p:spPr>
          <a:xfrm>
            <a:off x="9162915" y="1611515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TextBox 96">
            <a:extLst>
              <a:ext uri="{FF2B5EF4-FFF2-40B4-BE49-F238E27FC236}">
                <a16:creationId xmlns:a16="http://schemas.microsoft.com/office/drawing/2014/main" id="{42AB5A96-3A35-32FC-28EC-C819EBE81323}"/>
              </a:ext>
            </a:extLst>
          </p:cNvPr>
          <p:cNvSpPr txBox="1"/>
          <p:nvPr/>
        </p:nvSpPr>
        <p:spPr>
          <a:xfrm>
            <a:off x="9777347" y="3676903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55" name="TextBox 97">
            <a:extLst>
              <a:ext uri="{FF2B5EF4-FFF2-40B4-BE49-F238E27FC236}">
                <a16:creationId xmlns:a16="http://schemas.microsoft.com/office/drawing/2014/main" id="{200E97C4-30AC-2B2D-2498-AF61C9E5E039}"/>
              </a:ext>
            </a:extLst>
          </p:cNvPr>
          <p:cNvSpPr txBox="1"/>
          <p:nvPr/>
        </p:nvSpPr>
        <p:spPr>
          <a:xfrm>
            <a:off x="9777347" y="3277278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TextBox 96">
            <a:extLst>
              <a:ext uri="{FF2B5EF4-FFF2-40B4-BE49-F238E27FC236}">
                <a16:creationId xmlns:a16="http://schemas.microsoft.com/office/drawing/2014/main" id="{CC41C6FE-2BAA-6503-6892-F7532EEA91E6}"/>
              </a:ext>
            </a:extLst>
          </p:cNvPr>
          <p:cNvSpPr txBox="1"/>
          <p:nvPr/>
        </p:nvSpPr>
        <p:spPr>
          <a:xfrm>
            <a:off x="8807755" y="5364184"/>
            <a:ext cx="241465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  <a:p>
            <a:pPr defTabSz="914377"/>
            <a:endParaRPr lang="zh-CN" altLang="en-US" sz="1600" dirty="0">
              <a:solidFill>
                <a:srgbClr val="FFFFFF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57" name="TextBox 97">
            <a:extLst>
              <a:ext uri="{FF2B5EF4-FFF2-40B4-BE49-F238E27FC236}">
                <a16:creationId xmlns:a16="http://schemas.microsoft.com/office/drawing/2014/main" id="{32CF70FF-F3FC-743C-7428-10418B1AC2DC}"/>
              </a:ext>
            </a:extLst>
          </p:cNvPr>
          <p:cNvSpPr txBox="1"/>
          <p:nvPr/>
        </p:nvSpPr>
        <p:spPr>
          <a:xfrm>
            <a:off x="8807755" y="4964559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5056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>
            <a:extLst>
              <a:ext uri="{FF2B5EF4-FFF2-40B4-BE49-F238E27FC236}">
                <a16:creationId xmlns:a16="http://schemas.microsoft.com/office/drawing/2014/main" id="{8E41B462-C7DF-4220-8F91-BCDC892AE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342" y="4038534"/>
            <a:ext cx="30196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谢谢观看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E41B462-C7DF-4220-8F91-BCDC892AE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4236" y="5089288"/>
            <a:ext cx="27323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20XX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年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月</a:t>
            </a:r>
            <a:r>
              <a:rPr lang="en-US" altLang="zh-CN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X</a:t>
            </a: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日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06B61E2-EAF8-4AF9-A005-F5E0BE2E4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342" y="2721495"/>
            <a:ext cx="40393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13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</a:rPr>
              <a:t>THANKS</a:t>
            </a:r>
            <a:endParaRPr kumimoji="0" lang="zh-CN" altLang="en-US" sz="4800" b="1" i="0" u="none" strike="noStrike" kern="0" cap="none" spc="13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364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740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Gakki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颖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ZHOU YING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147666" y="2644646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cy_winga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6C7180-8B7F-C98A-52FA-E7FDE1F646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211" y="708135"/>
            <a:ext cx="1804397" cy="182416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692256C9-B7D4-EE77-FFF7-394EAB29E7E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249" name="Teardrop 15">
              <a:extLst>
                <a:ext uri="{FF2B5EF4-FFF2-40B4-BE49-F238E27FC236}">
                  <a16:creationId xmlns:a16="http://schemas.microsoft.com/office/drawing/2014/main" id="{C519F04D-4653-4186-96AE-BA12774117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0" name="Oval 16">
              <a:extLst>
                <a:ext uri="{FF2B5EF4-FFF2-40B4-BE49-F238E27FC236}">
                  <a16:creationId xmlns:a16="http://schemas.microsoft.com/office/drawing/2014/main" id="{01FAFCB1-37BA-968B-2391-25700CA7B3C9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F4A4A2B-7338-C85C-38F6-79AC068E32E6}"/>
              </a:ext>
            </a:extLst>
          </p:cNvPr>
          <p:cNvSpPr txBox="1"/>
          <p:nvPr/>
        </p:nvSpPr>
        <p:spPr>
          <a:xfrm>
            <a:off x="5918615" y="1227011"/>
            <a:ext cx="313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进阶路上的业余修行者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DBCF4F5B-BC66-A249-7A09-E3F0911CF03C}"/>
              </a:ext>
            </a:extLst>
          </p:cNvPr>
          <p:cNvGrpSpPr/>
          <p:nvPr/>
        </p:nvGrpSpPr>
        <p:grpSpPr>
          <a:xfrm>
            <a:off x="5691823" y="1801942"/>
            <a:ext cx="138195" cy="138195"/>
            <a:chOff x="5695413" y="1320428"/>
            <a:chExt cx="138195" cy="138195"/>
          </a:xfrm>
        </p:grpSpPr>
        <p:sp>
          <p:nvSpPr>
            <p:cNvPr id="253" name="Teardrop 15">
              <a:extLst>
                <a:ext uri="{FF2B5EF4-FFF2-40B4-BE49-F238E27FC236}">
                  <a16:creationId xmlns:a16="http://schemas.microsoft.com/office/drawing/2014/main" id="{23C0DA88-A0AF-A76F-3550-BEF36110B780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4" name="Oval 16">
              <a:extLst>
                <a:ext uri="{FF2B5EF4-FFF2-40B4-BE49-F238E27FC236}">
                  <a16:creationId xmlns:a16="http://schemas.microsoft.com/office/drawing/2014/main" id="{8D27569D-C311-D057-6371-A5CB72A6DC6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5" name="文本框 254">
            <a:extLst>
              <a:ext uri="{FF2B5EF4-FFF2-40B4-BE49-F238E27FC236}">
                <a16:creationId xmlns:a16="http://schemas.microsoft.com/office/drawing/2014/main" id="{97EECAE3-4991-8655-740B-34FC320A72BD}"/>
              </a:ext>
            </a:extLst>
          </p:cNvPr>
          <p:cNvSpPr txBox="1"/>
          <p:nvPr/>
        </p:nvSpPr>
        <p:spPr>
          <a:xfrm>
            <a:off x="5915025" y="1679950"/>
            <a:ext cx="473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有趣的灵魂终将相遇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997A5B0B-911B-F4CD-0B3B-C434FF82AB29}"/>
              </a:ext>
            </a:extLst>
          </p:cNvPr>
          <p:cNvGrpSpPr/>
          <p:nvPr/>
        </p:nvGrpSpPr>
        <p:grpSpPr>
          <a:xfrm>
            <a:off x="5686613" y="2256968"/>
            <a:ext cx="138195" cy="138195"/>
            <a:chOff x="5695413" y="1320428"/>
            <a:chExt cx="138195" cy="138195"/>
          </a:xfrm>
        </p:grpSpPr>
        <p:sp>
          <p:nvSpPr>
            <p:cNvPr id="257" name="Teardrop 15">
              <a:extLst>
                <a:ext uri="{FF2B5EF4-FFF2-40B4-BE49-F238E27FC236}">
                  <a16:creationId xmlns:a16="http://schemas.microsoft.com/office/drawing/2014/main" id="{BDAA7999-A5E8-576F-3D6A-C20BC1BD156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258" name="Oval 16">
              <a:extLst>
                <a:ext uri="{FF2B5EF4-FFF2-40B4-BE49-F238E27FC236}">
                  <a16:creationId xmlns:a16="http://schemas.microsoft.com/office/drawing/2014/main" id="{E83935B3-D2A7-3C35-86C6-254EB3E2D4C5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id="{9B411BBA-815E-9735-D930-AD9258DC2862}"/>
              </a:ext>
            </a:extLst>
          </p:cNvPr>
          <p:cNvSpPr txBox="1"/>
          <p:nvPr/>
        </p:nvSpPr>
        <p:spPr>
          <a:xfrm>
            <a:off x="5909815" y="2134976"/>
            <a:ext cx="4736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欢迎添加微信好友互相学习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👈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679D904-BDCA-723C-443A-FF22480190FA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Gakki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颖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318DD2-01AB-EC86-F697-780AEA009E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49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 2"/>
          <p:cNvGrpSpPr/>
          <p:nvPr/>
        </p:nvGrpSpPr>
        <p:grpSpPr>
          <a:xfrm>
            <a:off x="1340979" y="5211897"/>
            <a:ext cx="1552590" cy="1169551"/>
            <a:chOff x="371747" y="5127499"/>
            <a:chExt cx="1552590" cy="1169551"/>
          </a:xfrm>
        </p:grpSpPr>
        <p:sp>
          <p:nvSpPr>
            <p:cNvPr id="25" name="文本框 24"/>
            <p:cNvSpPr txBox="1"/>
            <p:nvPr/>
          </p:nvSpPr>
          <p:spPr>
            <a:xfrm>
              <a:off x="396756" y="5127499"/>
              <a:ext cx="758541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377"/>
              <a:r>
                <a:rPr kumimoji="1" lang="en-US" altLang="zh-CN" sz="40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lt"/>
                  <a:ea typeface="MiSans Heavy" panose="00000A00000000000000" pitchFamily="2" charset="-122"/>
                </a:rPr>
                <a:t>01</a:t>
              </a:r>
              <a:endParaRPr kumimoji="1"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1747" y="5835385"/>
              <a:ext cx="155259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377"/>
              <a:r>
                <a:rPr lang="zh-CN" altLang="en-US" sz="24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ea"/>
                  <a:ea typeface="+mj-ea"/>
                  <a:cs typeface="微软雅黑"/>
                </a:rPr>
                <a:t>个人简介</a:t>
              </a:r>
              <a:endParaRPr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endParaRPr>
            </a:p>
          </p:txBody>
        </p:sp>
      </p:grpSp>
      <p:grpSp>
        <p:nvGrpSpPr>
          <p:cNvPr id="27" name="组 5"/>
          <p:cNvGrpSpPr/>
          <p:nvPr/>
        </p:nvGrpSpPr>
        <p:grpSpPr>
          <a:xfrm>
            <a:off x="3951602" y="5184608"/>
            <a:ext cx="1558651" cy="1196840"/>
            <a:chOff x="2660272" y="5047025"/>
            <a:chExt cx="1558651" cy="1196840"/>
          </a:xfrm>
        </p:grpSpPr>
        <p:sp>
          <p:nvSpPr>
            <p:cNvPr id="28" name="文本框 27"/>
            <p:cNvSpPr txBox="1"/>
            <p:nvPr/>
          </p:nvSpPr>
          <p:spPr>
            <a:xfrm>
              <a:off x="2660272" y="5047025"/>
              <a:ext cx="830677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 defTabSz="914377">
                <a:defRPr kumimoji="1" sz="5400" b="1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lt"/>
                  <a:ea typeface="微软雅黑"/>
                </a:defRPr>
              </a:lvl1pPr>
            </a:lstStyle>
            <a:p>
              <a:r>
                <a:rPr lang="en-US" altLang="zh-CN" sz="4000" dirty="0"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ea typeface="MiSans Heavy" panose="00000A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666333" y="5782200"/>
              <a:ext cx="155259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377"/>
              <a:r>
                <a:rPr lang="zh-CN" altLang="en-US" sz="24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ea"/>
                  <a:ea typeface="+mj-ea"/>
                  <a:cs typeface="微软雅黑"/>
                </a:rPr>
                <a:t>成长回顾</a:t>
              </a:r>
              <a:endParaRPr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endParaRPr>
            </a:p>
          </p:txBody>
        </p:sp>
      </p:grpSp>
      <p:grpSp>
        <p:nvGrpSpPr>
          <p:cNvPr id="30" name="组 8"/>
          <p:cNvGrpSpPr/>
          <p:nvPr/>
        </p:nvGrpSpPr>
        <p:grpSpPr>
          <a:xfrm>
            <a:off x="6650097" y="5137675"/>
            <a:ext cx="1587606" cy="1249960"/>
            <a:chOff x="4763975" y="5071244"/>
            <a:chExt cx="1587606" cy="1249960"/>
          </a:xfrm>
        </p:grpSpPr>
        <p:sp>
          <p:nvSpPr>
            <p:cNvPr id="31" name="文本框 30"/>
            <p:cNvSpPr txBox="1"/>
            <p:nvPr/>
          </p:nvSpPr>
          <p:spPr>
            <a:xfrm>
              <a:off x="4763975" y="5071244"/>
              <a:ext cx="867545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377"/>
              <a:r>
                <a:rPr kumimoji="1" lang="en-US" altLang="zh-CN" sz="40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lt"/>
                  <a:ea typeface="MiSans Heavy" panose="00000A00000000000000" pitchFamily="2" charset="-122"/>
                </a:rPr>
                <a:t>03</a:t>
              </a:r>
              <a:endParaRPr kumimoji="1"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798991" y="5859539"/>
              <a:ext cx="155259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377"/>
              <a:r>
                <a:rPr lang="zh-CN" altLang="en-US" sz="24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ea"/>
                  <a:ea typeface="+mj-ea"/>
                  <a:cs typeface="微软雅黑"/>
                </a:rPr>
                <a:t>略有成果</a:t>
              </a:r>
              <a:endParaRPr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endParaRPr>
            </a:p>
          </p:txBody>
        </p:sp>
      </p:grpSp>
      <p:grpSp>
        <p:nvGrpSpPr>
          <p:cNvPr id="33" name="组 11"/>
          <p:cNvGrpSpPr/>
          <p:nvPr/>
        </p:nvGrpSpPr>
        <p:grpSpPr>
          <a:xfrm>
            <a:off x="9340118" y="5184608"/>
            <a:ext cx="1585254" cy="1164333"/>
            <a:chOff x="7050406" y="5102677"/>
            <a:chExt cx="1585254" cy="1164333"/>
          </a:xfrm>
        </p:grpSpPr>
        <p:sp>
          <p:nvSpPr>
            <p:cNvPr id="34" name="文本框 33"/>
            <p:cNvSpPr txBox="1"/>
            <p:nvPr/>
          </p:nvSpPr>
          <p:spPr>
            <a:xfrm>
              <a:off x="7050406" y="5102677"/>
              <a:ext cx="867545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377"/>
              <a:r>
                <a:rPr kumimoji="1" lang="en-US" altLang="zh-CN" sz="40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lt"/>
                  <a:ea typeface="MiSans Heavy" panose="00000A00000000000000" pitchFamily="2" charset="-122"/>
                </a:rPr>
                <a:t>04</a:t>
              </a:r>
              <a:endParaRPr kumimoji="1"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083070" y="5805345"/>
              <a:ext cx="155259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914377"/>
              <a:r>
                <a:rPr lang="zh-CN" altLang="en-US" sz="2400" b="1" dirty="0">
                  <a:gradFill>
                    <a:gsLst>
                      <a:gs pos="32000">
                        <a:srgbClr val="0A7DB6"/>
                      </a:gs>
                      <a:gs pos="0">
                        <a:srgbClr val="0A7DB6">
                          <a:lumMod val="75000"/>
                        </a:srgbClr>
                      </a:gs>
                      <a:gs pos="69000">
                        <a:srgbClr val="48A9C3"/>
                      </a:gs>
                      <a:gs pos="97000">
                        <a:srgbClr val="5DCAB3"/>
                      </a:gs>
                    </a:gsLst>
                    <a:path path="circle">
                      <a:fillToRect t="100000" r="100000"/>
                    </a:path>
                  </a:gradFill>
                  <a:latin typeface="+mj-ea"/>
                  <a:ea typeface="+mj-ea"/>
                  <a:cs typeface="微软雅黑"/>
                </a:rPr>
                <a:t>工作展望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5681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0781" y="2211373"/>
            <a:ext cx="113043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6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01</a:t>
            </a:r>
            <a:endParaRPr kumimoji="1" lang="zh-CN" altLang="en-US" sz="6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224" y="4024677"/>
            <a:ext cx="2310358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个人简介</a:t>
            </a:r>
            <a:endParaRPr lang="en-US" altLang="zh-CN" sz="40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7875" y="3222425"/>
            <a:ext cx="1705056" cy="1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00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7">
            <a:extLst>
              <a:ext uri="{FF2B5EF4-FFF2-40B4-BE49-F238E27FC236}">
                <a16:creationId xmlns:a16="http://schemas.microsoft.com/office/drawing/2014/main" id="{9F4BAFC8-CAFE-5B5B-438D-F8027B005379}"/>
              </a:ext>
            </a:extLst>
          </p:cNvPr>
          <p:cNvSpPr/>
          <p:nvPr/>
        </p:nvSpPr>
        <p:spPr>
          <a:xfrm>
            <a:off x="2425653" y="2047994"/>
            <a:ext cx="9309891" cy="4335235"/>
          </a:xfrm>
          <a:prstGeom prst="roundRect">
            <a:avLst>
              <a:gd name="adj" fmla="val 3631"/>
            </a:avLst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A25B78D3-C1E3-2053-BB77-475989EA9046}"/>
              </a:ext>
            </a:extLst>
          </p:cNvPr>
          <p:cNvSpPr/>
          <p:nvPr/>
        </p:nvSpPr>
        <p:spPr>
          <a:xfrm>
            <a:off x="4580166" y="3151414"/>
            <a:ext cx="2449614" cy="2449614"/>
          </a:xfrm>
          <a:prstGeom prst="arc">
            <a:avLst>
              <a:gd name="adj1" fmla="val 18373428"/>
              <a:gd name="adj2" fmla="val 13929616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3106" y="422903"/>
            <a:ext cx="700833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01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个人简介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cxnSp>
        <p:nvCxnSpPr>
          <p:cNvPr id="6" name="Straight Connector 2"/>
          <p:cNvCxnSpPr>
            <a:cxnSpLocks/>
          </p:cNvCxnSpPr>
          <p:nvPr/>
        </p:nvCxnSpPr>
        <p:spPr>
          <a:xfrm>
            <a:off x="8068325" y="3151414"/>
            <a:ext cx="0" cy="2681725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5"/>
          <p:cNvSpPr txBox="1"/>
          <p:nvPr/>
        </p:nvSpPr>
        <p:spPr>
          <a:xfrm>
            <a:off x="887665" y="5482512"/>
            <a:ext cx="797748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JAN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Helvetica Neue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8410072" y="2940276"/>
            <a:ext cx="1387773" cy="342760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u"/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956290" y="5855462"/>
            <a:ext cx="3251696" cy="32316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策划部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XX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岗位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Helvetica Neue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3966840" y="2383593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请输入标题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Helvetica Neue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665" y="1487178"/>
            <a:ext cx="2533650" cy="3883644"/>
          </a:xfrm>
          <a:prstGeom prst="roundRect">
            <a:avLst>
              <a:gd name="adj" fmla="val 6141"/>
            </a:avLst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1B0945E-82DC-6613-322B-BF56D8EF08A7}"/>
              </a:ext>
            </a:extLst>
          </p:cNvPr>
          <p:cNvCxnSpPr>
            <a:cxnSpLocks/>
          </p:cNvCxnSpPr>
          <p:nvPr/>
        </p:nvCxnSpPr>
        <p:spPr>
          <a:xfrm flipH="1">
            <a:off x="1371312" y="5596249"/>
            <a:ext cx="628034" cy="62803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E4BDE31-663B-CC34-8777-69C1F4164A2C}"/>
              </a:ext>
            </a:extLst>
          </p:cNvPr>
          <p:cNvCxnSpPr>
            <a:cxnSpLocks/>
          </p:cNvCxnSpPr>
          <p:nvPr/>
        </p:nvCxnSpPr>
        <p:spPr>
          <a:xfrm flipH="1">
            <a:off x="1828185" y="5615836"/>
            <a:ext cx="313934" cy="31393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8">
            <a:extLst>
              <a:ext uri="{FF2B5EF4-FFF2-40B4-BE49-F238E27FC236}">
                <a16:creationId xmlns:a16="http://schemas.microsoft.com/office/drawing/2014/main" id="{093FF133-5199-53F1-BE45-4C4AE26A0A9C}"/>
              </a:ext>
            </a:extLst>
          </p:cNvPr>
          <p:cNvSpPr txBox="1"/>
          <p:nvPr/>
        </p:nvSpPr>
        <p:spPr>
          <a:xfrm>
            <a:off x="8410073" y="2391235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elvetica Neue"/>
              </a:rPr>
              <a:t>请输入标题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Helvetica Neue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B8617823-8159-3603-B3B2-F6130C292420}"/>
              </a:ext>
            </a:extLst>
          </p:cNvPr>
          <p:cNvSpPr txBox="1"/>
          <p:nvPr/>
        </p:nvSpPr>
        <p:spPr>
          <a:xfrm>
            <a:off x="9824199" y="2955624"/>
            <a:ext cx="1387773" cy="342760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u"/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B20292C-AB53-6345-6DC6-3A52CDE6E5E0}"/>
              </a:ext>
            </a:extLst>
          </p:cNvPr>
          <p:cNvGrpSpPr/>
          <p:nvPr/>
        </p:nvGrpSpPr>
        <p:grpSpPr>
          <a:xfrm>
            <a:off x="5048042" y="2882793"/>
            <a:ext cx="1483032" cy="616075"/>
            <a:chOff x="5969329" y="2369910"/>
            <a:chExt cx="1483032" cy="6160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F6C8C23-AF25-05A9-E262-948BC63E031B}"/>
                </a:ext>
              </a:extLst>
            </p:cNvPr>
            <p:cNvSpPr/>
            <p:nvPr/>
          </p:nvSpPr>
          <p:spPr>
            <a:xfrm>
              <a:off x="5969329" y="2369910"/>
              <a:ext cx="1483032" cy="616075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63000"/>
              </a:schemeClr>
            </a:solidFill>
            <a:ln>
              <a:solidFill>
                <a:schemeClr val="accent5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B1C9E0E-2C8B-3954-9774-79F296982872}"/>
                </a:ext>
              </a:extLst>
            </p:cNvPr>
            <p:cNvSpPr txBox="1"/>
            <p:nvPr/>
          </p:nvSpPr>
          <p:spPr>
            <a:xfrm>
              <a:off x="6014753" y="2472545"/>
              <a:ext cx="13629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请输入内容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9953FFC-3F72-C69E-8B11-9A64FFA872FE}"/>
              </a:ext>
            </a:extLst>
          </p:cNvPr>
          <p:cNvGrpSpPr/>
          <p:nvPr/>
        </p:nvGrpSpPr>
        <p:grpSpPr>
          <a:xfrm>
            <a:off x="3738926" y="3815400"/>
            <a:ext cx="1483032" cy="616075"/>
            <a:chOff x="6003406" y="2400273"/>
            <a:chExt cx="1483032" cy="61607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03BC625-25C0-3D01-5EB7-775BBBE21DD4}"/>
                </a:ext>
              </a:extLst>
            </p:cNvPr>
            <p:cNvSpPr/>
            <p:nvPr/>
          </p:nvSpPr>
          <p:spPr>
            <a:xfrm>
              <a:off x="6003406" y="2400273"/>
              <a:ext cx="1483032" cy="616075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63000"/>
              </a:schemeClr>
            </a:solidFill>
            <a:ln>
              <a:solidFill>
                <a:schemeClr val="accent5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3C2CFC8-5F89-9C8D-10CB-4B50C784C405}"/>
                </a:ext>
              </a:extLst>
            </p:cNvPr>
            <p:cNvSpPr txBox="1"/>
            <p:nvPr/>
          </p:nvSpPr>
          <p:spPr>
            <a:xfrm>
              <a:off x="6055915" y="2516993"/>
              <a:ext cx="13629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请输入内容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028EDB5-AE95-6786-8795-2727D8B6F027}"/>
              </a:ext>
            </a:extLst>
          </p:cNvPr>
          <p:cNvGrpSpPr/>
          <p:nvPr/>
        </p:nvGrpSpPr>
        <p:grpSpPr>
          <a:xfrm>
            <a:off x="6328694" y="3815400"/>
            <a:ext cx="1483032" cy="616075"/>
            <a:chOff x="5969329" y="2369910"/>
            <a:chExt cx="1483032" cy="616075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29734A87-F56B-795A-7444-82210C0AB17A}"/>
                </a:ext>
              </a:extLst>
            </p:cNvPr>
            <p:cNvSpPr/>
            <p:nvPr/>
          </p:nvSpPr>
          <p:spPr>
            <a:xfrm>
              <a:off x="5969329" y="2369910"/>
              <a:ext cx="1483032" cy="616075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63000"/>
              </a:schemeClr>
            </a:solidFill>
            <a:ln>
              <a:solidFill>
                <a:schemeClr val="accent5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69D59C6-56A2-DC23-4680-658FCAE7BF2D}"/>
                </a:ext>
              </a:extLst>
            </p:cNvPr>
            <p:cNvSpPr txBox="1"/>
            <p:nvPr/>
          </p:nvSpPr>
          <p:spPr>
            <a:xfrm>
              <a:off x="6039753" y="2488683"/>
              <a:ext cx="13629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请输入内容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C143E3D-7C69-800B-8ACE-15C6AEBB51CB}"/>
              </a:ext>
            </a:extLst>
          </p:cNvPr>
          <p:cNvGrpSpPr/>
          <p:nvPr/>
        </p:nvGrpSpPr>
        <p:grpSpPr>
          <a:xfrm>
            <a:off x="4138365" y="5101673"/>
            <a:ext cx="1483032" cy="616075"/>
            <a:chOff x="5969329" y="2369910"/>
            <a:chExt cx="1483032" cy="61607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496BB0CC-E33B-3119-2799-15272CAE47D5}"/>
                </a:ext>
              </a:extLst>
            </p:cNvPr>
            <p:cNvSpPr/>
            <p:nvPr/>
          </p:nvSpPr>
          <p:spPr>
            <a:xfrm>
              <a:off x="5969329" y="2369910"/>
              <a:ext cx="1483032" cy="616075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63000"/>
              </a:schemeClr>
            </a:solidFill>
            <a:ln>
              <a:solidFill>
                <a:schemeClr val="accent5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EFD2D1E-C9CB-6C9C-F53B-374F8857BD04}"/>
                </a:ext>
              </a:extLst>
            </p:cNvPr>
            <p:cNvSpPr txBox="1"/>
            <p:nvPr/>
          </p:nvSpPr>
          <p:spPr>
            <a:xfrm>
              <a:off x="6014753" y="2472545"/>
              <a:ext cx="13629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请输入内容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5FCAEE0-FBBA-ED34-AD76-1845BE453A18}"/>
              </a:ext>
            </a:extLst>
          </p:cNvPr>
          <p:cNvGrpSpPr/>
          <p:nvPr/>
        </p:nvGrpSpPr>
        <p:grpSpPr>
          <a:xfrm>
            <a:off x="6017774" y="5122166"/>
            <a:ext cx="1483032" cy="616075"/>
            <a:chOff x="5969329" y="2369910"/>
            <a:chExt cx="1483032" cy="616075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01606CC8-68F1-54CF-E4C9-9B64C4894B4F}"/>
                </a:ext>
              </a:extLst>
            </p:cNvPr>
            <p:cNvSpPr/>
            <p:nvPr/>
          </p:nvSpPr>
          <p:spPr>
            <a:xfrm>
              <a:off x="5969329" y="2369910"/>
              <a:ext cx="1483032" cy="616075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63000"/>
              </a:schemeClr>
            </a:solidFill>
            <a:ln>
              <a:solidFill>
                <a:schemeClr val="accent5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4B9F100-CBBC-2AFC-8751-DCF7C57CE0FA}"/>
                </a:ext>
              </a:extLst>
            </p:cNvPr>
            <p:cNvSpPr txBox="1"/>
            <p:nvPr/>
          </p:nvSpPr>
          <p:spPr>
            <a:xfrm>
              <a:off x="6014753" y="2472545"/>
              <a:ext cx="13629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23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71470" y="2211373"/>
            <a:ext cx="1249060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6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02</a:t>
            </a:r>
            <a:endParaRPr kumimoji="1" lang="zh-CN" altLang="en-US" sz="6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224" y="4024677"/>
            <a:ext cx="2310358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成长回顾</a:t>
            </a:r>
            <a:endParaRPr lang="en-US" altLang="zh-CN" sz="40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7875" y="3222425"/>
            <a:ext cx="1705056" cy="1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48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/>
          <p:nvPr/>
        </p:nvGrpSpPr>
        <p:grpSpPr>
          <a:xfrm>
            <a:off x="0" y="3116575"/>
            <a:ext cx="12192000" cy="1623787"/>
            <a:chOff x="0" y="3187371"/>
            <a:chExt cx="12192000" cy="154646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4" name="Shape 1240"/>
            <p:cNvSpPr/>
            <p:nvPr/>
          </p:nvSpPr>
          <p:spPr>
            <a:xfrm>
              <a:off x="0" y="3187371"/>
              <a:ext cx="12192000" cy="15464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292100" dir="558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5" name="Shape 1241"/>
            <p:cNvSpPr/>
            <p:nvPr/>
          </p:nvSpPr>
          <p:spPr>
            <a:xfrm>
              <a:off x="370020" y="3902220"/>
              <a:ext cx="596165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6" name="Shape 1242"/>
            <p:cNvSpPr/>
            <p:nvPr/>
          </p:nvSpPr>
          <p:spPr>
            <a:xfrm>
              <a:off x="1562350" y="3902220"/>
              <a:ext cx="596166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7" name="Shape 1243"/>
            <p:cNvSpPr/>
            <p:nvPr/>
          </p:nvSpPr>
          <p:spPr>
            <a:xfrm>
              <a:off x="2754680" y="3902220"/>
              <a:ext cx="596165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8" name="Shape 1244"/>
            <p:cNvSpPr/>
            <p:nvPr/>
          </p:nvSpPr>
          <p:spPr>
            <a:xfrm>
              <a:off x="3947010" y="3902220"/>
              <a:ext cx="596165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9" name="Shape 1245"/>
            <p:cNvSpPr/>
            <p:nvPr/>
          </p:nvSpPr>
          <p:spPr>
            <a:xfrm>
              <a:off x="5139339" y="3902220"/>
              <a:ext cx="596165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10" name="Shape 1246"/>
            <p:cNvSpPr/>
            <p:nvPr/>
          </p:nvSpPr>
          <p:spPr>
            <a:xfrm>
              <a:off x="6331670" y="3902220"/>
              <a:ext cx="596166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11" name="Shape 1247"/>
            <p:cNvSpPr/>
            <p:nvPr/>
          </p:nvSpPr>
          <p:spPr>
            <a:xfrm>
              <a:off x="7524000" y="3902220"/>
              <a:ext cx="596166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12" name="Shape 1248"/>
            <p:cNvSpPr/>
            <p:nvPr/>
          </p:nvSpPr>
          <p:spPr>
            <a:xfrm>
              <a:off x="8716330" y="3902220"/>
              <a:ext cx="596166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13" name="Shape 1249"/>
            <p:cNvSpPr/>
            <p:nvPr/>
          </p:nvSpPr>
          <p:spPr>
            <a:xfrm>
              <a:off x="9908659" y="3902220"/>
              <a:ext cx="596165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  <p:sp>
          <p:nvSpPr>
            <p:cNvPr id="14" name="Shape 1250"/>
            <p:cNvSpPr/>
            <p:nvPr/>
          </p:nvSpPr>
          <p:spPr>
            <a:xfrm>
              <a:off x="11100989" y="3902220"/>
              <a:ext cx="596166" cy="11549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1257"/>
          <p:cNvGrpSpPr/>
          <p:nvPr/>
        </p:nvGrpSpPr>
        <p:grpSpPr>
          <a:xfrm rot="10800000" flipH="1">
            <a:off x="815413" y="3800058"/>
            <a:ext cx="1464272" cy="760237"/>
            <a:chOff x="0" y="0"/>
            <a:chExt cx="3154022" cy="1635267"/>
          </a:xfrm>
          <a:solidFill>
            <a:schemeClr val="accent3">
              <a:lumMod val="50000"/>
            </a:schemeClr>
          </a:solidFill>
        </p:grpSpPr>
        <p:sp>
          <p:nvSpPr>
            <p:cNvPr id="16" name="Shape 125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17" name="Shape 125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262"/>
          <p:cNvGrpSpPr/>
          <p:nvPr/>
        </p:nvGrpSpPr>
        <p:grpSpPr>
          <a:xfrm>
            <a:off x="2423483" y="3216146"/>
            <a:ext cx="1464272" cy="760237"/>
            <a:chOff x="0" y="0"/>
            <a:chExt cx="3154022" cy="1635267"/>
          </a:xfrm>
          <a:solidFill>
            <a:schemeClr val="accent3">
              <a:lumMod val="75000"/>
            </a:schemeClr>
          </a:solidFill>
        </p:grpSpPr>
        <p:sp>
          <p:nvSpPr>
            <p:cNvPr id="19" name="Shape 126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20" name="Shape 126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1267"/>
          <p:cNvGrpSpPr/>
          <p:nvPr/>
        </p:nvGrpSpPr>
        <p:grpSpPr>
          <a:xfrm rot="10800000" flipH="1">
            <a:off x="3983767" y="3808126"/>
            <a:ext cx="1464272" cy="760237"/>
            <a:chOff x="0" y="0"/>
            <a:chExt cx="3154022" cy="1635267"/>
          </a:xfrm>
          <a:solidFill>
            <a:schemeClr val="accent3"/>
          </a:solidFill>
        </p:grpSpPr>
        <p:sp>
          <p:nvSpPr>
            <p:cNvPr id="22" name="Shape 126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23" name="Shape 126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1272"/>
          <p:cNvGrpSpPr/>
          <p:nvPr/>
        </p:nvGrpSpPr>
        <p:grpSpPr>
          <a:xfrm>
            <a:off x="5615947" y="3287238"/>
            <a:ext cx="1464272" cy="760237"/>
            <a:chOff x="0" y="0"/>
            <a:chExt cx="3154022" cy="1635267"/>
          </a:xfrm>
          <a:solidFill>
            <a:schemeClr val="accent5"/>
          </a:solidFill>
        </p:grpSpPr>
        <p:sp>
          <p:nvSpPr>
            <p:cNvPr id="25" name="Shape 127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26" name="Shape 127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1277"/>
          <p:cNvGrpSpPr/>
          <p:nvPr/>
        </p:nvGrpSpPr>
        <p:grpSpPr>
          <a:xfrm rot="10800000" flipH="1">
            <a:off x="7128005" y="3896068"/>
            <a:ext cx="1464272" cy="760237"/>
            <a:chOff x="0" y="0"/>
            <a:chExt cx="3154022" cy="1635267"/>
          </a:xfrm>
          <a:solidFill>
            <a:srgbClr val="187E95"/>
          </a:solidFill>
        </p:grpSpPr>
        <p:sp>
          <p:nvSpPr>
            <p:cNvPr id="28" name="Shape 127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29" name="Shape 127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sp>
        <p:nvSpPr>
          <p:cNvPr id="30" name="Rectangle 72"/>
          <p:cNvSpPr/>
          <p:nvPr/>
        </p:nvSpPr>
        <p:spPr>
          <a:xfrm rot="20935423">
            <a:off x="1250817" y="4007973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19xx</a:t>
            </a:r>
          </a:p>
        </p:txBody>
      </p:sp>
      <p:sp>
        <p:nvSpPr>
          <p:cNvPr id="31" name="TextBox 96"/>
          <p:cNvSpPr txBox="1"/>
          <p:nvPr/>
        </p:nvSpPr>
        <p:spPr>
          <a:xfrm>
            <a:off x="2735627" y="2282608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32" name="TextBox 97"/>
          <p:cNvSpPr txBox="1"/>
          <p:nvPr/>
        </p:nvSpPr>
        <p:spPr>
          <a:xfrm>
            <a:off x="2735627" y="185427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Rectangle 137"/>
          <p:cNvSpPr/>
          <p:nvPr/>
        </p:nvSpPr>
        <p:spPr>
          <a:xfrm rot="594578">
            <a:off x="2848975" y="3482696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19xx</a:t>
            </a:r>
          </a:p>
        </p:txBody>
      </p:sp>
      <p:sp>
        <p:nvSpPr>
          <p:cNvPr id="34" name="Rectangle 142"/>
          <p:cNvSpPr/>
          <p:nvPr/>
        </p:nvSpPr>
        <p:spPr>
          <a:xfrm rot="20856684">
            <a:off x="4418117" y="4011165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20xx</a:t>
            </a:r>
          </a:p>
        </p:txBody>
      </p:sp>
      <p:sp>
        <p:nvSpPr>
          <p:cNvPr id="35" name="Rectangle 143"/>
          <p:cNvSpPr/>
          <p:nvPr/>
        </p:nvSpPr>
        <p:spPr>
          <a:xfrm rot="630609">
            <a:off x="6113949" y="3542815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20xx</a:t>
            </a:r>
          </a:p>
        </p:txBody>
      </p:sp>
      <p:sp>
        <p:nvSpPr>
          <p:cNvPr id="36" name="Rectangle 144"/>
          <p:cNvSpPr/>
          <p:nvPr/>
        </p:nvSpPr>
        <p:spPr>
          <a:xfrm rot="20816511">
            <a:off x="7586027" y="4081204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20xx</a:t>
            </a:r>
          </a:p>
        </p:txBody>
      </p:sp>
      <p:grpSp>
        <p:nvGrpSpPr>
          <p:cNvPr id="45" name="Group 1277"/>
          <p:cNvGrpSpPr/>
          <p:nvPr/>
        </p:nvGrpSpPr>
        <p:grpSpPr>
          <a:xfrm rot="10800000" flipH="1">
            <a:off x="10392368" y="3800058"/>
            <a:ext cx="1464272" cy="760237"/>
            <a:chOff x="0" y="0"/>
            <a:chExt cx="3154022" cy="1635267"/>
          </a:xfrm>
          <a:solidFill>
            <a:schemeClr val="accent2"/>
          </a:solidFill>
        </p:grpSpPr>
        <p:sp>
          <p:nvSpPr>
            <p:cNvPr id="46" name="Shape 127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  <p:sp>
          <p:nvSpPr>
            <p:cNvPr id="47" name="Shape 127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42193" y="3304351"/>
            <a:ext cx="1464272" cy="760237"/>
            <a:chOff x="8760187" y="2854958"/>
            <a:chExt cx="1464272" cy="760237"/>
          </a:xfrm>
          <a:solidFill>
            <a:srgbClr val="1FA1BF"/>
          </a:solidFill>
        </p:grpSpPr>
        <p:grpSp>
          <p:nvGrpSpPr>
            <p:cNvPr id="49" name="Group 1272"/>
            <p:cNvGrpSpPr/>
            <p:nvPr/>
          </p:nvGrpSpPr>
          <p:grpSpPr>
            <a:xfrm>
              <a:off x="8760187" y="2854958"/>
              <a:ext cx="1464272" cy="760237"/>
              <a:chOff x="0" y="0"/>
              <a:chExt cx="3154022" cy="1635267"/>
            </a:xfrm>
            <a:grpFill/>
          </p:grpSpPr>
          <p:sp>
            <p:nvSpPr>
              <p:cNvPr id="51" name="Shape 1270"/>
              <p:cNvSpPr/>
              <p:nvPr/>
            </p:nvSpPr>
            <p:spPr>
              <a:xfrm rot="21600000">
                <a:off x="0" y="0"/>
                <a:ext cx="775809" cy="1150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7" h="20561" extrusionOk="0">
                    <a:moveTo>
                      <a:pt x="14114" y="20561"/>
                    </a:moveTo>
                    <a:cubicBezTo>
                      <a:pt x="4792" y="19243"/>
                      <a:pt x="-1403" y="13631"/>
                      <a:pt x="274" y="8032"/>
                    </a:cubicBezTo>
                    <a:cubicBezTo>
                      <a:pt x="1956" y="2433"/>
                      <a:pt x="10875" y="-1039"/>
                      <a:pt x="20197" y="279"/>
                    </a:cubicBezTo>
                    <a:cubicBezTo>
                      <a:pt x="20197" y="279"/>
                      <a:pt x="14114" y="20561"/>
                      <a:pt x="14114" y="2056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iSans Heavy" panose="00000A00000000000000" pitchFamily="2" charset="-122"/>
                  <a:cs typeface="Helvetica Light"/>
                  <a:sym typeface="Helvetica Light"/>
                </a:endParaRPr>
              </a:p>
            </p:txBody>
          </p:sp>
          <p:sp>
            <p:nvSpPr>
              <p:cNvPr id="52" name="Shape 1271"/>
              <p:cNvSpPr/>
              <p:nvPr/>
            </p:nvSpPr>
            <p:spPr>
              <a:xfrm>
                <a:off x="839287" y="60428"/>
                <a:ext cx="2314736" cy="1574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6" h="21274" extrusionOk="0">
                    <a:moveTo>
                      <a:pt x="0" y="16030"/>
                    </a:moveTo>
                    <a:cubicBezTo>
                      <a:pt x="5" y="16003"/>
                      <a:pt x="2233" y="17535"/>
                      <a:pt x="5230" y="18906"/>
                    </a:cubicBezTo>
                    <a:cubicBezTo>
                      <a:pt x="8206" y="20294"/>
                      <a:pt x="11949" y="21521"/>
                      <a:pt x="14514" y="21231"/>
                    </a:cubicBezTo>
                    <a:cubicBezTo>
                      <a:pt x="18450" y="20817"/>
                      <a:pt x="20412" y="18334"/>
                      <a:pt x="20968" y="14141"/>
                    </a:cubicBezTo>
                    <a:cubicBezTo>
                      <a:pt x="20974" y="14091"/>
                      <a:pt x="20982" y="14038"/>
                      <a:pt x="20989" y="13985"/>
                    </a:cubicBezTo>
                    <a:cubicBezTo>
                      <a:pt x="21600" y="9813"/>
                      <a:pt x="20460" y="6384"/>
                      <a:pt x="16957" y="3703"/>
                    </a:cubicBezTo>
                    <a:cubicBezTo>
                      <a:pt x="14676" y="1937"/>
                      <a:pt x="10910" y="877"/>
                      <a:pt x="7805" y="412"/>
                    </a:cubicBezTo>
                    <a:cubicBezTo>
                      <a:pt x="4688" y="-79"/>
                      <a:pt x="2230" y="25"/>
                      <a:pt x="2233" y="0"/>
                    </a:cubicBezTo>
                    <a:cubicBezTo>
                      <a:pt x="1356" y="6292"/>
                      <a:pt x="745" y="10673"/>
                      <a:pt x="0" y="1603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iSans Heavy" panose="00000A00000000000000" pitchFamily="2" charset="-122"/>
                  <a:cs typeface="Helvetica Light"/>
                  <a:sym typeface="Helvetica Light"/>
                </a:endParaRPr>
              </a:p>
            </p:txBody>
          </p:sp>
        </p:grpSp>
        <p:sp>
          <p:nvSpPr>
            <p:cNvPr id="50" name="Rectangle 143"/>
            <p:cNvSpPr/>
            <p:nvPr/>
          </p:nvSpPr>
          <p:spPr>
            <a:xfrm rot="630609">
              <a:off x="9220230" y="3073505"/>
              <a:ext cx="890271" cy="278657"/>
            </a:xfrm>
            <a:prstGeom prst="rect">
              <a:avLst/>
            </a:prstGeom>
            <a:grpFill/>
          </p:spPr>
          <p:txBody>
            <a:bodyPr wrap="square" lIns="93082" tIns="46540" rIns="93082" bIns="4654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iSans Heavy" panose="00000A00000000000000" pitchFamily="2" charset="-122"/>
                </a:rPr>
                <a:t>20xx</a:t>
              </a:r>
            </a:p>
          </p:txBody>
        </p:sp>
      </p:grpSp>
      <p:sp>
        <p:nvSpPr>
          <p:cNvPr id="53" name="Rectangle 144"/>
          <p:cNvSpPr/>
          <p:nvPr/>
        </p:nvSpPr>
        <p:spPr>
          <a:xfrm rot="20816511">
            <a:off x="10850390" y="3985193"/>
            <a:ext cx="890271" cy="278657"/>
          </a:xfrm>
          <a:prstGeom prst="rect">
            <a:avLst/>
          </a:prstGeom>
        </p:spPr>
        <p:txBody>
          <a:bodyPr wrap="square" lIns="93082" tIns="46540" rIns="93082" bIns="46540">
            <a:spAutoFit/>
          </a:bodyPr>
          <a:lstStyle/>
          <a:p>
            <a:pPr algn="ctr" defTabSz="914377"/>
            <a:r>
              <a:rPr lang="en-US" sz="1200" b="1" dirty="0">
                <a:solidFill>
                  <a:srgbClr val="FFFFFF"/>
                </a:solidFill>
                <a:latin typeface="+mj-lt"/>
                <a:ea typeface="MiSans Heavy" panose="00000A00000000000000" pitchFamily="2" charset="-122"/>
              </a:rPr>
              <a:t>20xx</a:t>
            </a:r>
          </a:p>
        </p:txBody>
      </p:sp>
      <p:sp>
        <p:nvSpPr>
          <p:cNvPr id="54" name="TextBox 119"/>
          <p:cNvSpPr txBox="1"/>
          <p:nvPr/>
        </p:nvSpPr>
        <p:spPr>
          <a:xfrm>
            <a:off x="9730019" y="5398064"/>
            <a:ext cx="2414653" cy="205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endParaRPr lang="zh-CN" altLang="en-US" sz="1300" dirty="0">
              <a:solidFill>
                <a:srgbClr val="FFFFFF">
                  <a:lumMod val="50000"/>
                </a:srgb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93A85B2-3D13-1737-D151-F56432701A25}"/>
              </a:ext>
            </a:extLst>
          </p:cNvPr>
          <p:cNvSpPr txBox="1"/>
          <p:nvPr/>
        </p:nvSpPr>
        <p:spPr>
          <a:xfrm>
            <a:off x="160244" y="422903"/>
            <a:ext cx="76655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02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D16C33CF-6636-FD9E-E9D0-56E899D40130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成长回顾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sp>
        <p:nvSpPr>
          <p:cNvPr id="62" name="TextBox 96">
            <a:extLst>
              <a:ext uri="{FF2B5EF4-FFF2-40B4-BE49-F238E27FC236}">
                <a16:creationId xmlns:a16="http://schemas.microsoft.com/office/drawing/2014/main" id="{FD547D48-E479-D89C-2C4F-379F8694E22E}"/>
              </a:ext>
            </a:extLst>
          </p:cNvPr>
          <p:cNvSpPr txBox="1"/>
          <p:nvPr/>
        </p:nvSpPr>
        <p:spPr>
          <a:xfrm>
            <a:off x="815413" y="5572398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63" name="TextBox 97">
            <a:extLst>
              <a:ext uri="{FF2B5EF4-FFF2-40B4-BE49-F238E27FC236}">
                <a16:creationId xmlns:a16="http://schemas.microsoft.com/office/drawing/2014/main" id="{80A28281-9383-0CB0-563D-C6EA7F4D144C}"/>
              </a:ext>
            </a:extLst>
          </p:cNvPr>
          <p:cNvSpPr txBox="1"/>
          <p:nvPr/>
        </p:nvSpPr>
        <p:spPr>
          <a:xfrm>
            <a:off x="815413" y="514406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96">
            <a:extLst>
              <a:ext uri="{FF2B5EF4-FFF2-40B4-BE49-F238E27FC236}">
                <a16:creationId xmlns:a16="http://schemas.microsoft.com/office/drawing/2014/main" id="{4046022E-B41D-4635-51B9-B38D5F1C4B9B}"/>
              </a:ext>
            </a:extLst>
          </p:cNvPr>
          <p:cNvSpPr txBox="1"/>
          <p:nvPr/>
        </p:nvSpPr>
        <p:spPr>
          <a:xfrm>
            <a:off x="3983766" y="5571752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65" name="TextBox 97">
            <a:extLst>
              <a:ext uri="{FF2B5EF4-FFF2-40B4-BE49-F238E27FC236}">
                <a16:creationId xmlns:a16="http://schemas.microsoft.com/office/drawing/2014/main" id="{BA7720ED-654B-FBA0-4F6E-92DE66A32527}"/>
              </a:ext>
            </a:extLst>
          </p:cNvPr>
          <p:cNvSpPr txBox="1"/>
          <p:nvPr/>
        </p:nvSpPr>
        <p:spPr>
          <a:xfrm>
            <a:off x="3983766" y="5143420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TextBox 96">
            <a:extLst>
              <a:ext uri="{FF2B5EF4-FFF2-40B4-BE49-F238E27FC236}">
                <a16:creationId xmlns:a16="http://schemas.microsoft.com/office/drawing/2014/main" id="{D6C74069-7653-DCC6-231A-842CCEB88ADA}"/>
              </a:ext>
            </a:extLst>
          </p:cNvPr>
          <p:cNvSpPr txBox="1"/>
          <p:nvPr/>
        </p:nvSpPr>
        <p:spPr>
          <a:xfrm>
            <a:off x="5615947" y="2295663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67" name="TextBox 97">
            <a:extLst>
              <a:ext uri="{FF2B5EF4-FFF2-40B4-BE49-F238E27FC236}">
                <a16:creationId xmlns:a16="http://schemas.microsoft.com/office/drawing/2014/main" id="{6252669E-C5E9-B756-CBD4-1FD1AF25FFC5}"/>
              </a:ext>
            </a:extLst>
          </p:cNvPr>
          <p:cNvSpPr txBox="1"/>
          <p:nvPr/>
        </p:nvSpPr>
        <p:spPr>
          <a:xfrm>
            <a:off x="5615947" y="1867331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8" name="TextBox 96">
            <a:extLst>
              <a:ext uri="{FF2B5EF4-FFF2-40B4-BE49-F238E27FC236}">
                <a16:creationId xmlns:a16="http://schemas.microsoft.com/office/drawing/2014/main" id="{85D3357B-3FCE-C9A7-E888-030F6FF92F6B}"/>
              </a:ext>
            </a:extLst>
          </p:cNvPr>
          <p:cNvSpPr txBox="1"/>
          <p:nvPr/>
        </p:nvSpPr>
        <p:spPr>
          <a:xfrm>
            <a:off x="8716330" y="2283669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69" name="TextBox 97">
            <a:extLst>
              <a:ext uri="{FF2B5EF4-FFF2-40B4-BE49-F238E27FC236}">
                <a16:creationId xmlns:a16="http://schemas.microsoft.com/office/drawing/2014/main" id="{930C3264-9C6E-1C65-7B65-DA6A1AC5A492}"/>
              </a:ext>
            </a:extLst>
          </p:cNvPr>
          <p:cNvSpPr txBox="1"/>
          <p:nvPr/>
        </p:nvSpPr>
        <p:spPr>
          <a:xfrm>
            <a:off x="8716330" y="1855337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TextBox 96">
            <a:extLst>
              <a:ext uri="{FF2B5EF4-FFF2-40B4-BE49-F238E27FC236}">
                <a16:creationId xmlns:a16="http://schemas.microsoft.com/office/drawing/2014/main" id="{801C8A58-E71B-4272-DE68-874994AB6C12}"/>
              </a:ext>
            </a:extLst>
          </p:cNvPr>
          <p:cNvSpPr txBox="1"/>
          <p:nvPr/>
        </p:nvSpPr>
        <p:spPr>
          <a:xfrm>
            <a:off x="7152119" y="5566678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71" name="TextBox 97">
            <a:extLst>
              <a:ext uri="{FF2B5EF4-FFF2-40B4-BE49-F238E27FC236}">
                <a16:creationId xmlns:a16="http://schemas.microsoft.com/office/drawing/2014/main" id="{D07A4397-A3A0-549C-F53D-D7A60747B032}"/>
              </a:ext>
            </a:extLst>
          </p:cNvPr>
          <p:cNvSpPr txBox="1"/>
          <p:nvPr/>
        </p:nvSpPr>
        <p:spPr>
          <a:xfrm>
            <a:off x="7152119" y="5138346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TextBox 96">
            <a:extLst>
              <a:ext uri="{FF2B5EF4-FFF2-40B4-BE49-F238E27FC236}">
                <a16:creationId xmlns:a16="http://schemas.microsoft.com/office/drawing/2014/main" id="{46A3EFF1-EABD-4F3A-C6E5-7A7026A70DFD}"/>
              </a:ext>
            </a:extLst>
          </p:cNvPr>
          <p:cNvSpPr txBox="1"/>
          <p:nvPr/>
        </p:nvSpPr>
        <p:spPr>
          <a:xfrm>
            <a:off x="9982792" y="5566563"/>
            <a:ext cx="24146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+mn-ea"/>
              </a:rPr>
              <a:t>点击请输入内容</a:t>
            </a:r>
          </a:p>
        </p:txBody>
      </p:sp>
      <p:sp>
        <p:nvSpPr>
          <p:cNvPr id="73" name="TextBox 97">
            <a:extLst>
              <a:ext uri="{FF2B5EF4-FFF2-40B4-BE49-F238E27FC236}">
                <a16:creationId xmlns:a16="http://schemas.microsoft.com/office/drawing/2014/main" id="{14086221-76E6-BA7B-6B65-3AAFBF1635F3}"/>
              </a:ext>
            </a:extLst>
          </p:cNvPr>
          <p:cNvSpPr txBox="1"/>
          <p:nvPr/>
        </p:nvSpPr>
        <p:spPr>
          <a:xfrm>
            <a:off x="9982792" y="5138231"/>
            <a:ext cx="2414652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zh-CN" altLang="en-US" sz="2100" b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  <a:endParaRPr lang="en-GB" sz="2100" b="1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75216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14B408C-4BAC-859C-928E-2E6BD3446136}"/>
              </a:ext>
            </a:extLst>
          </p:cNvPr>
          <p:cNvCxnSpPr>
            <a:cxnSpLocks/>
          </p:cNvCxnSpPr>
          <p:nvPr/>
        </p:nvCxnSpPr>
        <p:spPr>
          <a:xfrm>
            <a:off x="6095057" y="1757599"/>
            <a:ext cx="0" cy="5100401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FA7B9230-5E49-AD01-438A-E623D2B1C386}"/>
              </a:ext>
            </a:extLst>
          </p:cNvPr>
          <p:cNvSpPr txBox="1"/>
          <p:nvPr/>
        </p:nvSpPr>
        <p:spPr>
          <a:xfrm>
            <a:off x="160244" y="422903"/>
            <a:ext cx="76655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3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02</a:t>
            </a:r>
            <a:endParaRPr kumimoji="1" lang="zh-CN" altLang="en-US" sz="3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4C51B2-FC11-4B7D-A4BE-FB74B21008C4}"/>
              </a:ext>
            </a:extLst>
          </p:cNvPr>
          <p:cNvSpPr/>
          <p:nvPr/>
        </p:nvSpPr>
        <p:spPr>
          <a:xfrm>
            <a:off x="1270474" y="422903"/>
            <a:ext cx="231035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32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成长回顾</a:t>
            </a:r>
            <a:endParaRPr lang="en-US" altLang="zh-CN" sz="32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DFE4B3D-3E60-40D6-E5A6-0F8E3F5D11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154" y="1757599"/>
            <a:ext cx="3879215" cy="2430730"/>
          </a:xfrm>
          <a:prstGeom prst="rect">
            <a:avLst/>
          </a:prstGeom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84B88C19-8C87-ABDD-2438-EC2C2C5A89E3}"/>
              </a:ext>
            </a:extLst>
          </p:cNvPr>
          <p:cNvSpPr txBox="1"/>
          <p:nvPr/>
        </p:nvSpPr>
        <p:spPr>
          <a:xfrm>
            <a:off x="7089063" y="2222439"/>
            <a:ext cx="2718807" cy="129535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E25B26B5-E997-0DAD-0B6A-E8B1EDB3CBA3}"/>
              </a:ext>
            </a:extLst>
          </p:cNvPr>
          <p:cNvSpPr txBox="1"/>
          <p:nvPr/>
        </p:nvSpPr>
        <p:spPr>
          <a:xfrm>
            <a:off x="7089063" y="1757599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Helvetica Neue"/>
              </a:rPr>
              <a:t>请输入标题</a:t>
            </a:r>
            <a:endParaRPr lang="en-US" sz="2000" b="1" dirty="0">
              <a:solidFill>
                <a:schemeClr val="accent3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Helvetica Neue"/>
            </a:endParaRPr>
          </a:p>
        </p:txBody>
      </p:sp>
      <p:sp>
        <p:nvSpPr>
          <p:cNvPr id="13" name="圆角矩形 7">
            <a:extLst>
              <a:ext uri="{FF2B5EF4-FFF2-40B4-BE49-F238E27FC236}">
                <a16:creationId xmlns:a16="http://schemas.microsoft.com/office/drawing/2014/main" id="{0026EFFC-C935-590E-29E0-89B1591EFDCB}"/>
              </a:ext>
            </a:extLst>
          </p:cNvPr>
          <p:cNvSpPr/>
          <p:nvPr/>
        </p:nvSpPr>
        <p:spPr>
          <a:xfrm rot="5400000">
            <a:off x="6104567" y="1712724"/>
            <a:ext cx="576017" cy="665767"/>
          </a:xfrm>
          <a:prstGeom prst="round2SameRect">
            <a:avLst/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3A36A7-768F-7C9B-1E67-056B84D037C0}"/>
              </a:ext>
            </a:extLst>
          </p:cNvPr>
          <p:cNvSpPr txBox="1"/>
          <p:nvPr/>
        </p:nvSpPr>
        <p:spPr>
          <a:xfrm>
            <a:off x="6128720" y="1819734"/>
            <a:ext cx="52770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01</a:t>
            </a:r>
            <a:endParaRPr kumimoji="1" lang="zh-CN" altLang="en-US" sz="24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17" name="圆角矩形 7">
            <a:extLst>
              <a:ext uri="{FF2B5EF4-FFF2-40B4-BE49-F238E27FC236}">
                <a16:creationId xmlns:a16="http://schemas.microsoft.com/office/drawing/2014/main" id="{C607AD50-D061-99F7-1BB5-ED345479D099}"/>
              </a:ext>
            </a:extLst>
          </p:cNvPr>
          <p:cNvSpPr/>
          <p:nvPr/>
        </p:nvSpPr>
        <p:spPr>
          <a:xfrm rot="16200000">
            <a:off x="5484977" y="4289889"/>
            <a:ext cx="576017" cy="665767"/>
          </a:xfrm>
          <a:prstGeom prst="round2SameRect">
            <a:avLst/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A8F8B5-087C-656A-6349-F44B50FAF17F}"/>
              </a:ext>
            </a:extLst>
          </p:cNvPr>
          <p:cNvSpPr txBox="1"/>
          <p:nvPr/>
        </p:nvSpPr>
        <p:spPr>
          <a:xfrm>
            <a:off x="5494362" y="4393753"/>
            <a:ext cx="57098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02</a:t>
            </a:r>
            <a:endParaRPr kumimoji="1" lang="zh-CN" altLang="en-US" sz="24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C6DA633A-5A59-F94C-D63B-D356709CF2C7}"/>
              </a:ext>
            </a:extLst>
          </p:cNvPr>
          <p:cNvSpPr txBox="1"/>
          <p:nvPr/>
        </p:nvSpPr>
        <p:spPr>
          <a:xfrm>
            <a:off x="2646331" y="5015472"/>
            <a:ext cx="2718807" cy="129535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A5ED44DA-7234-DE3E-0602-850C39B2BC89}"/>
              </a:ext>
            </a:extLst>
          </p:cNvPr>
          <p:cNvSpPr txBox="1"/>
          <p:nvPr/>
        </p:nvSpPr>
        <p:spPr>
          <a:xfrm>
            <a:off x="3795458" y="4556838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Helvetica Neue"/>
              </a:rPr>
              <a:t>请输入标题</a:t>
            </a:r>
            <a:endParaRPr lang="en-US" sz="2000" b="1" dirty="0">
              <a:solidFill>
                <a:schemeClr val="accent3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Helvetica Neue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783B0E45-64D1-4664-D727-755D679116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9063" y="3775634"/>
            <a:ext cx="4063350" cy="253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65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91C4609-D323-3B0B-8534-53FED5A9D981}"/>
              </a:ext>
            </a:extLst>
          </p:cNvPr>
          <p:cNvCxnSpPr>
            <a:cxnSpLocks/>
          </p:cNvCxnSpPr>
          <p:nvPr/>
        </p:nvCxnSpPr>
        <p:spPr>
          <a:xfrm>
            <a:off x="6095057" y="0"/>
            <a:ext cx="0" cy="458421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Box 6">
            <a:extLst>
              <a:ext uri="{FF2B5EF4-FFF2-40B4-BE49-F238E27FC236}">
                <a16:creationId xmlns:a16="http://schemas.microsoft.com/office/drawing/2014/main" id="{869134CC-7F1D-3EE8-34CE-0C55F5D840F9}"/>
              </a:ext>
            </a:extLst>
          </p:cNvPr>
          <p:cNvSpPr txBox="1"/>
          <p:nvPr/>
        </p:nvSpPr>
        <p:spPr>
          <a:xfrm>
            <a:off x="7089063" y="1667268"/>
            <a:ext cx="2718807" cy="129535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42727555-2B64-0B1D-1A79-07501B0D912E}"/>
              </a:ext>
            </a:extLst>
          </p:cNvPr>
          <p:cNvSpPr txBox="1"/>
          <p:nvPr/>
        </p:nvSpPr>
        <p:spPr>
          <a:xfrm>
            <a:off x="7089063" y="1202428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  <a:cs typeface="Helvetica Neue"/>
              </a:rPr>
              <a:t>请输入标题</a:t>
            </a:r>
            <a:endParaRPr lang="en-US" sz="2000" b="1" dirty="0">
              <a:solidFill>
                <a:schemeClr val="accent3"/>
              </a:solidFill>
              <a:latin typeface="+mj-ea"/>
              <a:ea typeface="+mj-ea"/>
              <a:cs typeface="Helvetica Neue"/>
            </a:endParaRPr>
          </a:p>
        </p:txBody>
      </p:sp>
      <p:sp>
        <p:nvSpPr>
          <p:cNvPr id="6" name="圆角矩形 7">
            <a:extLst>
              <a:ext uri="{FF2B5EF4-FFF2-40B4-BE49-F238E27FC236}">
                <a16:creationId xmlns:a16="http://schemas.microsoft.com/office/drawing/2014/main" id="{932AF5AB-0F78-E70A-0D1F-D3A33CE86338}"/>
              </a:ext>
            </a:extLst>
          </p:cNvPr>
          <p:cNvSpPr/>
          <p:nvPr/>
        </p:nvSpPr>
        <p:spPr>
          <a:xfrm rot="5400000">
            <a:off x="6131090" y="1148712"/>
            <a:ext cx="576017" cy="683449"/>
          </a:xfrm>
          <a:prstGeom prst="round2SameRect">
            <a:avLst/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8F155E-1238-61B1-C709-A7641FF3389A}"/>
              </a:ext>
            </a:extLst>
          </p:cNvPr>
          <p:cNvSpPr txBox="1"/>
          <p:nvPr/>
        </p:nvSpPr>
        <p:spPr>
          <a:xfrm>
            <a:off x="6095057" y="1259603"/>
            <a:ext cx="59503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03</a:t>
            </a:r>
            <a:endParaRPr kumimoji="1" lang="zh-CN" altLang="en-US" sz="24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9C350B22-782B-8504-8348-8558C970B9B3}"/>
              </a:ext>
            </a:extLst>
          </p:cNvPr>
          <p:cNvSpPr/>
          <p:nvPr/>
        </p:nvSpPr>
        <p:spPr>
          <a:xfrm rot="16200000">
            <a:off x="5484977" y="3963318"/>
            <a:ext cx="576017" cy="665767"/>
          </a:xfrm>
          <a:prstGeom prst="round2SameRect">
            <a:avLst/>
          </a:prstGeom>
          <a:solidFill>
            <a:srgbClr val="FEFEFE"/>
          </a:solidFill>
          <a:ln w="12700" cap="flat" cmpd="sng" algn="ctr">
            <a:noFill/>
            <a:prstDash val="solid"/>
            <a:miter lim="800000"/>
          </a:ln>
          <a:effectLst>
            <a:outerShdw blurRad="228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Demibold" panose="000007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F784AE-43B6-1D77-CE2C-B3B1B9BA8A7D}"/>
              </a:ext>
            </a:extLst>
          </p:cNvPr>
          <p:cNvSpPr txBox="1"/>
          <p:nvPr/>
        </p:nvSpPr>
        <p:spPr>
          <a:xfrm>
            <a:off x="5482339" y="4067182"/>
            <a:ext cx="59503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24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04</a:t>
            </a:r>
            <a:endParaRPr kumimoji="1" lang="zh-CN" altLang="en-US" sz="24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7D13007-BCDF-FB25-BC0B-2B292B3506D4}"/>
              </a:ext>
            </a:extLst>
          </p:cNvPr>
          <p:cNvSpPr txBox="1"/>
          <p:nvPr/>
        </p:nvSpPr>
        <p:spPr>
          <a:xfrm>
            <a:off x="2606800" y="4717786"/>
            <a:ext cx="2718807" cy="129535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点击输入内容点击输入内容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141E0D52-B227-4CC7-0930-F6FFA07CC5EF}"/>
              </a:ext>
            </a:extLst>
          </p:cNvPr>
          <p:cNvSpPr txBox="1"/>
          <p:nvPr/>
        </p:nvSpPr>
        <p:spPr>
          <a:xfrm>
            <a:off x="3755927" y="4259152"/>
            <a:ext cx="1401962" cy="353943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  <a:cs typeface="Helvetica Neue"/>
              </a:rPr>
              <a:t>请输入标题</a:t>
            </a:r>
            <a:endParaRPr lang="en-US" sz="2000" b="1" dirty="0">
              <a:solidFill>
                <a:schemeClr val="accent3"/>
              </a:solidFill>
              <a:latin typeface="+mj-ea"/>
              <a:ea typeface="+mj-ea"/>
              <a:cs typeface="Helvetica Neue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F7541DD-633A-EE5D-8402-8FB773E741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07" y="824412"/>
            <a:ext cx="3865595" cy="26045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ADC4A1E-5DD3-60AB-219B-F248FA9277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9063" y="3429000"/>
            <a:ext cx="4167127" cy="26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2730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5058" y="2211373"/>
            <a:ext cx="1261884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66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lt"/>
                <a:ea typeface="MiSans Heavy" panose="00000A00000000000000" pitchFamily="2" charset="-122"/>
              </a:rPr>
              <a:t>03</a:t>
            </a:r>
            <a:endParaRPr kumimoji="1" lang="zh-CN" altLang="en-US" sz="66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lt"/>
              <a:ea typeface="MiSans Heavy" panose="00000A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224" y="4024677"/>
            <a:ext cx="2310358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914377"/>
            <a:r>
              <a:rPr lang="zh-CN" altLang="en-US" sz="4000" b="1" dirty="0">
                <a:gradFill>
                  <a:gsLst>
                    <a:gs pos="32000">
                      <a:srgbClr val="0A7DB6"/>
                    </a:gs>
                    <a:gs pos="0">
                      <a:srgbClr val="0A7DB6">
                        <a:lumMod val="75000"/>
                      </a:srgbClr>
                    </a:gs>
                    <a:gs pos="69000">
                      <a:srgbClr val="48A9C3"/>
                    </a:gs>
                    <a:gs pos="97000">
                      <a:srgbClr val="5DCAB3"/>
                    </a:gs>
                  </a:gsLst>
                  <a:path path="circle">
                    <a:fillToRect t="100000" r="100000"/>
                  </a:path>
                </a:gradFill>
                <a:latin typeface="+mj-ea"/>
                <a:ea typeface="+mj-ea"/>
                <a:cs typeface="微软雅黑"/>
              </a:rPr>
              <a:t>略有成果</a:t>
            </a:r>
            <a:endParaRPr lang="en-US" altLang="zh-CN" sz="4000" b="1" dirty="0">
              <a:gradFill>
                <a:gsLst>
                  <a:gs pos="32000">
                    <a:srgbClr val="0A7DB6"/>
                  </a:gs>
                  <a:gs pos="0">
                    <a:srgbClr val="0A7DB6">
                      <a:lumMod val="75000"/>
                    </a:srgbClr>
                  </a:gs>
                  <a:gs pos="69000">
                    <a:srgbClr val="48A9C3"/>
                  </a:gs>
                  <a:gs pos="97000">
                    <a:srgbClr val="5DCAB3"/>
                  </a:gs>
                </a:gsLst>
                <a:path path="circle">
                  <a:fillToRect t="100000" r="100000"/>
                </a:path>
              </a:gradFill>
              <a:latin typeface="+mj-ea"/>
              <a:ea typeface="+mj-ea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87875" y="3222425"/>
            <a:ext cx="1705056" cy="1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38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null"/>
</p:tagLst>
</file>

<file path=ppt/theme/theme1.xml><?xml version="1.0" encoding="utf-8"?>
<a:theme xmlns:a="http://schemas.openxmlformats.org/drawingml/2006/main" name="51PPT模板网   www.51pptmoban.com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5DCAB3"/>
      </a:accent2>
      <a:accent3>
        <a:srgbClr val="0A7DB6"/>
      </a:accent3>
      <a:accent4>
        <a:srgbClr val="FFC000"/>
      </a:accent4>
      <a:accent5>
        <a:srgbClr val="5B9BD5"/>
      </a:accent5>
      <a:accent6>
        <a:srgbClr val="A5A5A5"/>
      </a:accent6>
      <a:hlink>
        <a:srgbClr val="0563C1"/>
      </a:hlink>
      <a:folHlink>
        <a:srgbClr val="954F72"/>
      </a:folHlink>
    </a:clrScheme>
    <a:fontScheme name="自定义 1">
      <a:majorFont>
        <a:latin typeface="MiSans Demibold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645</Words>
  <Application>Microsoft Office PowerPoint</Application>
  <PresentationFormat>宽屏</PresentationFormat>
  <Paragraphs>208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思源黑体 CN Bold</vt:lpstr>
      <vt:lpstr>Bahnschrift SemiLight</vt:lpstr>
      <vt:lpstr>阿里巴巴普惠体 2.0 55 Regular</vt:lpstr>
      <vt:lpstr>汉仪雅酷黑 45W</vt:lpstr>
      <vt:lpstr>MiSans Demibold</vt:lpstr>
      <vt:lpstr>MiSans Normal</vt:lpstr>
      <vt:lpstr>思源黑体 CN Light</vt:lpstr>
      <vt:lpstr>阿里巴巴普惠体 B</vt:lpstr>
      <vt:lpstr>Arial</vt:lpstr>
      <vt:lpstr>Bahnschrift SemiBold</vt:lpstr>
      <vt:lpstr>Segoe UI Light</vt:lpstr>
      <vt:lpstr>OPPOSans H</vt:lpstr>
      <vt:lpstr>Calibri</vt:lpstr>
      <vt:lpstr>MiSans Heavy</vt:lpstr>
      <vt:lpstr>Wingdings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小清新卡片式风格个人竞聘ppt模板</dc:title>
  <dc:creator>Gakki颖</dc:creator>
  <cp:keywords>P界达人</cp:keywords>
  <dc:description>www.51pptmoban.com</dc:description>
  <cp:lastModifiedBy>Win user</cp:lastModifiedBy>
  <cp:revision>24</cp:revision>
  <dcterms:created xsi:type="dcterms:W3CDTF">2022-06-27T05:09:40Z</dcterms:created>
  <dcterms:modified xsi:type="dcterms:W3CDTF">2022-10-11T14:12:13Z</dcterms:modified>
</cp:coreProperties>
</file>