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17" r:id="rId2"/>
    <p:sldId id="320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7" r:id="rId19"/>
    <p:sldId id="336" r:id="rId20"/>
    <p:sldId id="338" r:id="rId21"/>
    <p:sldId id="339" r:id="rId22"/>
    <p:sldId id="340" r:id="rId23"/>
    <p:sldId id="341" r:id="rId24"/>
    <p:sldId id="342" r:id="rId25"/>
  </p:sldIdLst>
  <p:sldSz cx="12190413" cy="6859588"/>
  <p:notesSz cx="6858000" cy="9144000"/>
  <p:custDataLst>
    <p:tags r:id="rId27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  <p15:guide id="3" pos="846" userDrawn="1">
          <p15:clr>
            <a:srgbClr val="A4A3A4"/>
          </p15:clr>
        </p15:guide>
        <p15:guide id="4" pos="6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498F"/>
    <a:srgbClr val="129661"/>
    <a:srgbClr val="F45651"/>
    <a:srgbClr val="00D4FE"/>
    <a:srgbClr val="0463F4"/>
    <a:srgbClr val="FFFFCC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96" y="252"/>
      </p:cViewPr>
      <p:guideLst>
        <p:guide orient="horz" pos="2161"/>
        <p:guide pos="3840"/>
        <p:guide pos="846"/>
        <p:guide pos="683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ED5F-AB97-47B5-9F7B-ACDF41A6E0FD}" type="datetimeFigureOut">
              <a:rPr lang="zh-CN" altLang="en-US" smtClean="0"/>
              <a:t>2022/10/12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36312-6A05-4643-B813-780AEBCA54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660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0539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4479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5804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8481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1769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72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4023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8059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6203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8644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216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683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8665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0257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7120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517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 PT </a:t>
            </a:r>
            <a:r>
              <a:rPr lang="zh-CN" altLang="en-US" dirty="0"/>
              <a:t>模板网   </a:t>
            </a:r>
            <a:r>
              <a:rPr lang="en-US" altLang="zh-CN" dirty="0"/>
              <a:t>www.5 1 pp 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602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260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408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745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40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7328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325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">
            <a:extLst>
              <a:ext uri="{FF2B5EF4-FFF2-40B4-BE49-F238E27FC236}">
                <a16:creationId xmlns:a16="http://schemas.microsoft.com/office/drawing/2014/main" id="{837E24EF-995E-CBF4-3B65-2E1B98DEC4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93" y="6574"/>
            <a:ext cx="12190413" cy="4826169"/>
          </a:xfrm>
          <a:prstGeom prst="rect">
            <a:avLst/>
          </a:prstGeom>
        </p:spPr>
      </p:pic>
      <p:pic>
        <p:nvPicPr>
          <p:cNvPr id="3" name="Picture 31">
            <a:extLst>
              <a:ext uri="{FF2B5EF4-FFF2-40B4-BE49-F238E27FC236}">
                <a16:creationId xmlns:a16="http://schemas.microsoft.com/office/drawing/2014/main" id="{C8D27108-8674-0FEF-059A-F387918E87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85" y="4078672"/>
            <a:ext cx="12168635" cy="2759172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7482E4C-C96F-A212-C063-18CDBB124D1F}"/>
              </a:ext>
            </a:extLst>
          </p:cNvPr>
          <p:cNvSpPr/>
          <p:nvPr userDrawn="1"/>
        </p:nvSpPr>
        <p:spPr>
          <a:xfrm>
            <a:off x="1" y="4783666"/>
            <a:ext cx="12190412" cy="2075923"/>
          </a:xfrm>
          <a:custGeom>
            <a:avLst/>
            <a:gdLst>
              <a:gd name="connsiteX0" fmla="*/ 12190412 w 12190412"/>
              <a:gd name="connsiteY0" fmla="*/ 289717 h 2075923"/>
              <a:gd name="connsiteX1" fmla="*/ 12190412 w 12190412"/>
              <a:gd name="connsiteY1" fmla="*/ 2075923 h 2075923"/>
              <a:gd name="connsiteX2" fmla="*/ 3087900 w 12190412"/>
              <a:gd name="connsiteY2" fmla="*/ 2075923 h 2075923"/>
              <a:gd name="connsiteX3" fmla="*/ 3190391 w 12190412"/>
              <a:gd name="connsiteY3" fmla="*/ 2047535 h 2075923"/>
              <a:gd name="connsiteX4" fmla="*/ 4876801 w 12190412"/>
              <a:gd name="connsiteY4" fmla="*/ 1712796 h 2075923"/>
              <a:gd name="connsiteX5" fmla="*/ 9499600 w 12190412"/>
              <a:gd name="connsiteY5" fmla="*/ 1484196 h 2075923"/>
              <a:gd name="connsiteX6" fmla="*/ 12141299 w 12190412"/>
              <a:gd name="connsiteY6" fmla="*/ 320509 h 2075923"/>
              <a:gd name="connsiteX7" fmla="*/ 0 w 12190412"/>
              <a:gd name="connsiteY7" fmla="*/ 0 h 2075923"/>
              <a:gd name="connsiteX8" fmla="*/ 299343 w 12190412"/>
              <a:gd name="connsiteY8" fmla="*/ 367241 h 2075923"/>
              <a:gd name="connsiteX9" fmla="*/ 1536700 w 12190412"/>
              <a:gd name="connsiteY9" fmla="*/ 1407996 h 2075923"/>
              <a:gd name="connsiteX10" fmla="*/ 3771900 w 12190412"/>
              <a:gd name="connsiteY10" fmla="*/ 1636596 h 2075923"/>
              <a:gd name="connsiteX11" fmla="*/ 2770235 w 12190412"/>
              <a:gd name="connsiteY11" fmla="*/ 2075923 h 2075923"/>
              <a:gd name="connsiteX12" fmla="*/ 0 w 12190412"/>
              <a:gd name="connsiteY12" fmla="*/ 2075923 h 207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0412" h="2075923">
                <a:moveTo>
                  <a:pt x="12190412" y="289717"/>
                </a:moveTo>
                <a:lnTo>
                  <a:pt x="12190412" y="2075923"/>
                </a:lnTo>
                <a:lnTo>
                  <a:pt x="3087900" y="2075923"/>
                </a:lnTo>
                <a:lnTo>
                  <a:pt x="3190391" y="2047535"/>
                </a:lnTo>
                <a:cubicBezTo>
                  <a:pt x="3651449" y="1919832"/>
                  <a:pt x="4129352" y="1794817"/>
                  <a:pt x="4876801" y="1712796"/>
                </a:cubicBezTo>
                <a:cubicBezTo>
                  <a:pt x="6072717" y="1581563"/>
                  <a:pt x="8157633" y="1799579"/>
                  <a:pt x="9499600" y="1484196"/>
                </a:cubicBezTo>
                <a:cubicBezTo>
                  <a:pt x="10506075" y="1247659"/>
                  <a:pt x="11344672" y="809310"/>
                  <a:pt x="12141299" y="320509"/>
                </a:cubicBezTo>
                <a:close/>
                <a:moveTo>
                  <a:pt x="0" y="0"/>
                </a:moveTo>
                <a:lnTo>
                  <a:pt x="299343" y="367241"/>
                </a:lnTo>
                <a:cubicBezTo>
                  <a:pt x="667147" y="802563"/>
                  <a:pt x="1057275" y="1193684"/>
                  <a:pt x="1536700" y="1407996"/>
                </a:cubicBezTo>
                <a:cubicBezTo>
                  <a:pt x="2175933" y="1693746"/>
                  <a:pt x="2973916" y="1665171"/>
                  <a:pt x="3771900" y="1636596"/>
                </a:cubicBezTo>
                <a:lnTo>
                  <a:pt x="2770235" y="2075923"/>
                </a:lnTo>
                <a:lnTo>
                  <a:pt x="0" y="2075923"/>
                </a:lnTo>
                <a:close/>
              </a:path>
            </a:pathLst>
          </a:custGeom>
          <a:solidFill>
            <a:srgbClr val="134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3">
            <a:extLst>
              <a:ext uri="{FF2B5EF4-FFF2-40B4-BE49-F238E27FC236}">
                <a16:creationId xmlns:a16="http://schemas.microsoft.com/office/drawing/2014/main" id="{CB659FB2-8A31-A266-08CB-9E07DCF554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93" y="6574"/>
            <a:ext cx="12190413" cy="4826169"/>
          </a:xfrm>
          <a:prstGeom prst="rect">
            <a:avLst/>
          </a:prstGeom>
        </p:spPr>
      </p:pic>
      <p:pic>
        <p:nvPicPr>
          <p:cNvPr id="34" name="Picture 31">
            <a:extLst>
              <a:ext uri="{FF2B5EF4-FFF2-40B4-BE49-F238E27FC236}">
                <a16:creationId xmlns:a16="http://schemas.microsoft.com/office/drawing/2014/main" id="{179C9C13-A5E4-A071-7F76-D14E431E658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85" y="2226417"/>
            <a:ext cx="12168635" cy="4626598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1A7C77C-5665-01CF-D848-17EBE98F4425}"/>
              </a:ext>
            </a:extLst>
          </p:cNvPr>
          <p:cNvSpPr/>
          <p:nvPr/>
        </p:nvSpPr>
        <p:spPr>
          <a:xfrm>
            <a:off x="1" y="3443404"/>
            <a:ext cx="12190413" cy="3416184"/>
          </a:xfrm>
          <a:custGeom>
            <a:avLst/>
            <a:gdLst>
              <a:gd name="connsiteX0" fmla="*/ 0 w 12190413"/>
              <a:gd name="connsiteY0" fmla="*/ 0 h 3416184"/>
              <a:gd name="connsiteX1" fmla="*/ 299343 w 12190413"/>
              <a:gd name="connsiteY1" fmla="*/ 367241 h 3416184"/>
              <a:gd name="connsiteX2" fmla="*/ 1536700 w 12190413"/>
              <a:gd name="connsiteY2" fmla="*/ 1407996 h 3416184"/>
              <a:gd name="connsiteX3" fmla="*/ 3771900 w 12190413"/>
              <a:gd name="connsiteY3" fmla="*/ 1636596 h 3416184"/>
              <a:gd name="connsiteX4" fmla="*/ 2324100 w 12190413"/>
              <a:gd name="connsiteY4" fmla="*/ 2271596 h 3416184"/>
              <a:gd name="connsiteX5" fmla="*/ 4876800 w 12190413"/>
              <a:gd name="connsiteY5" fmla="*/ 1712796 h 3416184"/>
              <a:gd name="connsiteX6" fmla="*/ 9499600 w 12190413"/>
              <a:gd name="connsiteY6" fmla="*/ 1484196 h 3416184"/>
              <a:gd name="connsiteX7" fmla="*/ 12141299 w 12190413"/>
              <a:gd name="connsiteY7" fmla="*/ 320509 h 3416184"/>
              <a:gd name="connsiteX8" fmla="*/ 12190413 w 12190413"/>
              <a:gd name="connsiteY8" fmla="*/ 289716 h 3416184"/>
              <a:gd name="connsiteX9" fmla="*/ 12190413 w 12190413"/>
              <a:gd name="connsiteY9" fmla="*/ 3416184 h 3416184"/>
              <a:gd name="connsiteX10" fmla="*/ 0 w 12190413"/>
              <a:gd name="connsiteY10" fmla="*/ 3416184 h 34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0413" h="3416184">
                <a:moveTo>
                  <a:pt x="0" y="0"/>
                </a:moveTo>
                <a:lnTo>
                  <a:pt x="299343" y="367241"/>
                </a:lnTo>
                <a:cubicBezTo>
                  <a:pt x="667147" y="802563"/>
                  <a:pt x="1057275" y="1193684"/>
                  <a:pt x="1536700" y="1407996"/>
                </a:cubicBezTo>
                <a:cubicBezTo>
                  <a:pt x="2175933" y="1693746"/>
                  <a:pt x="2973916" y="1665171"/>
                  <a:pt x="3771900" y="1636596"/>
                </a:cubicBezTo>
                <a:lnTo>
                  <a:pt x="2324100" y="2271596"/>
                </a:lnTo>
                <a:cubicBezTo>
                  <a:pt x="3175000" y="2085329"/>
                  <a:pt x="3680883" y="1844029"/>
                  <a:pt x="4876800" y="1712796"/>
                </a:cubicBezTo>
                <a:cubicBezTo>
                  <a:pt x="6072717" y="1581563"/>
                  <a:pt x="8157633" y="1799579"/>
                  <a:pt x="9499600" y="1484196"/>
                </a:cubicBezTo>
                <a:cubicBezTo>
                  <a:pt x="10506075" y="1247659"/>
                  <a:pt x="11344672" y="809310"/>
                  <a:pt x="12141299" y="320509"/>
                </a:cubicBezTo>
                <a:lnTo>
                  <a:pt x="12190413" y="289716"/>
                </a:lnTo>
                <a:lnTo>
                  <a:pt x="12190413" y="3416184"/>
                </a:lnTo>
                <a:lnTo>
                  <a:pt x="0" y="3416184"/>
                </a:lnTo>
                <a:close/>
              </a:path>
            </a:pathLst>
          </a:custGeom>
          <a:solidFill>
            <a:srgbClr val="134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instructor-lecture-with-sceen-projection-tool_43155">
            <a:extLst>
              <a:ext uri="{FF2B5EF4-FFF2-40B4-BE49-F238E27FC236}">
                <a16:creationId xmlns:a16="http://schemas.microsoft.com/office/drawing/2014/main" id="{68AC85F9-E481-E75A-F3FB-CBA1DBBCFD18}"/>
              </a:ext>
            </a:extLst>
          </p:cNvPr>
          <p:cNvSpPr/>
          <p:nvPr/>
        </p:nvSpPr>
        <p:spPr>
          <a:xfrm>
            <a:off x="1385211" y="5632576"/>
            <a:ext cx="389516" cy="342269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  <a:gd name="connsiteX77" fmla="*/ 121763 h 600884"/>
              <a:gd name="connsiteY77" fmla="*/ 121763 h 600884"/>
              <a:gd name="connsiteX78" fmla="*/ 121763 h 600884"/>
              <a:gd name="connsiteY78" fmla="*/ 121763 h 600884"/>
              <a:gd name="connsiteX79" fmla="*/ 121763 h 600884"/>
              <a:gd name="connsiteY79" fmla="*/ 121763 h 600884"/>
              <a:gd name="connsiteX80" fmla="*/ 121763 h 600884"/>
              <a:gd name="connsiteY80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97041" h="524623">
                <a:moveTo>
                  <a:pt x="209538" y="117542"/>
                </a:moveTo>
                <a:lnTo>
                  <a:pt x="209538" y="179177"/>
                </a:lnTo>
                <a:lnTo>
                  <a:pt x="281298" y="213579"/>
                </a:lnTo>
                <a:lnTo>
                  <a:pt x="281298" y="258014"/>
                </a:lnTo>
                <a:lnTo>
                  <a:pt x="209538" y="225046"/>
                </a:lnTo>
                <a:lnTo>
                  <a:pt x="209538" y="341150"/>
                </a:lnTo>
                <a:lnTo>
                  <a:pt x="367410" y="341150"/>
                </a:lnTo>
                <a:lnTo>
                  <a:pt x="394679" y="341150"/>
                </a:lnTo>
                <a:lnTo>
                  <a:pt x="571207" y="341150"/>
                </a:lnTo>
                <a:lnTo>
                  <a:pt x="571207" y="117542"/>
                </a:lnTo>
                <a:close/>
                <a:moveTo>
                  <a:pt x="363104" y="73107"/>
                </a:moveTo>
                <a:lnTo>
                  <a:pt x="410466" y="73107"/>
                </a:lnTo>
                <a:lnTo>
                  <a:pt x="410466" y="93174"/>
                </a:lnTo>
                <a:lnTo>
                  <a:pt x="588430" y="93174"/>
                </a:lnTo>
                <a:lnTo>
                  <a:pt x="597041" y="93174"/>
                </a:lnTo>
                <a:lnTo>
                  <a:pt x="597041" y="117542"/>
                </a:lnTo>
                <a:lnTo>
                  <a:pt x="588430" y="117542"/>
                </a:lnTo>
                <a:lnTo>
                  <a:pt x="588430" y="358350"/>
                </a:lnTo>
                <a:lnTo>
                  <a:pt x="394679" y="358350"/>
                </a:lnTo>
                <a:lnTo>
                  <a:pt x="394679" y="402785"/>
                </a:lnTo>
                <a:lnTo>
                  <a:pt x="490837" y="511723"/>
                </a:lnTo>
                <a:lnTo>
                  <a:pt x="456392" y="511723"/>
                </a:lnTo>
                <a:lnTo>
                  <a:pt x="390373" y="438620"/>
                </a:lnTo>
                <a:lnTo>
                  <a:pt x="390373" y="511723"/>
                </a:lnTo>
                <a:lnTo>
                  <a:pt x="370280" y="511723"/>
                </a:lnTo>
                <a:lnTo>
                  <a:pt x="370280" y="438620"/>
                </a:lnTo>
                <a:lnTo>
                  <a:pt x="305696" y="511723"/>
                </a:lnTo>
                <a:lnTo>
                  <a:pt x="271252" y="511723"/>
                </a:lnTo>
                <a:lnTo>
                  <a:pt x="367410" y="402785"/>
                </a:lnTo>
                <a:lnTo>
                  <a:pt x="367410" y="358350"/>
                </a:lnTo>
                <a:lnTo>
                  <a:pt x="192316" y="358350"/>
                </a:lnTo>
                <a:lnTo>
                  <a:pt x="192316" y="217879"/>
                </a:lnTo>
                <a:lnTo>
                  <a:pt x="169353" y="207845"/>
                </a:lnTo>
                <a:lnTo>
                  <a:pt x="163612" y="329683"/>
                </a:lnTo>
                <a:lnTo>
                  <a:pt x="159307" y="329683"/>
                </a:lnTo>
                <a:lnTo>
                  <a:pt x="159307" y="346883"/>
                </a:lnTo>
                <a:lnTo>
                  <a:pt x="159307" y="359784"/>
                </a:lnTo>
                <a:lnTo>
                  <a:pt x="159307" y="490222"/>
                </a:lnTo>
                <a:lnTo>
                  <a:pt x="165047" y="490222"/>
                </a:lnTo>
                <a:lnTo>
                  <a:pt x="193751" y="497389"/>
                </a:lnTo>
                <a:lnTo>
                  <a:pt x="193751" y="524623"/>
                </a:lnTo>
                <a:lnTo>
                  <a:pt x="169353" y="524623"/>
                </a:lnTo>
                <a:lnTo>
                  <a:pt x="139214" y="520323"/>
                </a:lnTo>
                <a:lnTo>
                  <a:pt x="139214" y="524623"/>
                </a:lnTo>
                <a:lnTo>
                  <a:pt x="106204" y="524623"/>
                </a:lnTo>
                <a:lnTo>
                  <a:pt x="106204" y="494522"/>
                </a:lnTo>
                <a:lnTo>
                  <a:pt x="106204" y="490222"/>
                </a:lnTo>
                <a:lnTo>
                  <a:pt x="106204" y="359784"/>
                </a:lnTo>
                <a:lnTo>
                  <a:pt x="87547" y="359784"/>
                </a:lnTo>
                <a:lnTo>
                  <a:pt x="87547" y="490222"/>
                </a:lnTo>
                <a:lnTo>
                  <a:pt x="87547" y="494522"/>
                </a:lnTo>
                <a:lnTo>
                  <a:pt x="87547" y="524623"/>
                </a:lnTo>
                <a:lnTo>
                  <a:pt x="54537" y="524623"/>
                </a:lnTo>
                <a:lnTo>
                  <a:pt x="54537" y="520323"/>
                </a:lnTo>
                <a:lnTo>
                  <a:pt x="25834" y="524623"/>
                </a:lnTo>
                <a:lnTo>
                  <a:pt x="0" y="524623"/>
                </a:lnTo>
                <a:lnTo>
                  <a:pt x="0" y="497389"/>
                </a:lnTo>
                <a:lnTo>
                  <a:pt x="30139" y="490222"/>
                </a:lnTo>
                <a:lnTo>
                  <a:pt x="34445" y="490222"/>
                </a:lnTo>
                <a:lnTo>
                  <a:pt x="34445" y="359784"/>
                </a:lnTo>
                <a:lnTo>
                  <a:pt x="34445" y="346883"/>
                </a:lnTo>
                <a:lnTo>
                  <a:pt x="34445" y="329683"/>
                </a:lnTo>
                <a:lnTo>
                  <a:pt x="31574" y="329683"/>
                </a:lnTo>
                <a:lnTo>
                  <a:pt x="30139" y="302448"/>
                </a:lnTo>
                <a:lnTo>
                  <a:pt x="4306" y="302448"/>
                </a:lnTo>
                <a:lnTo>
                  <a:pt x="8611" y="169144"/>
                </a:lnTo>
                <a:lnTo>
                  <a:pt x="67454" y="159110"/>
                </a:lnTo>
                <a:lnTo>
                  <a:pt x="94723" y="190645"/>
                </a:lnTo>
                <a:lnTo>
                  <a:pt x="123427" y="159110"/>
                </a:lnTo>
                <a:lnTo>
                  <a:pt x="165047" y="159110"/>
                </a:lnTo>
                <a:lnTo>
                  <a:pt x="192316" y="172011"/>
                </a:lnTo>
                <a:lnTo>
                  <a:pt x="192316" y="117542"/>
                </a:lnTo>
                <a:lnTo>
                  <a:pt x="180835" y="117542"/>
                </a:lnTo>
                <a:lnTo>
                  <a:pt x="180835" y="93174"/>
                </a:lnTo>
                <a:lnTo>
                  <a:pt x="192316" y="93174"/>
                </a:lnTo>
                <a:lnTo>
                  <a:pt x="363104" y="93174"/>
                </a:lnTo>
                <a:close/>
                <a:moveTo>
                  <a:pt x="96902" y="0"/>
                </a:moveTo>
                <a:cubicBezTo>
                  <a:pt x="137722" y="0"/>
                  <a:pt x="170814" y="33040"/>
                  <a:pt x="170814" y="73797"/>
                </a:cubicBezTo>
                <a:cubicBezTo>
                  <a:pt x="170814" y="114554"/>
                  <a:pt x="137722" y="147594"/>
                  <a:pt x="96902" y="147594"/>
                </a:cubicBezTo>
                <a:cubicBezTo>
                  <a:pt x="56082" y="147594"/>
                  <a:pt x="22990" y="114554"/>
                  <a:pt x="22990" y="73797"/>
                </a:cubicBezTo>
                <a:cubicBezTo>
                  <a:pt x="22990" y="33040"/>
                  <a:pt x="56082" y="0"/>
                  <a:pt x="969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clock_151770">
            <a:extLst>
              <a:ext uri="{FF2B5EF4-FFF2-40B4-BE49-F238E27FC236}">
                <a16:creationId xmlns:a16="http://schemas.microsoft.com/office/drawing/2014/main" id="{7B0A6892-1140-578F-75B2-7DDCA91C171B}"/>
              </a:ext>
            </a:extLst>
          </p:cNvPr>
          <p:cNvSpPr/>
          <p:nvPr/>
        </p:nvSpPr>
        <p:spPr>
          <a:xfrm>
            <a:off x="4132524" y="5635621"/>
            <a:ext cx="339702" cy="339223"/>
          </a:xfrm>
          <a:custGeom>
            <a:avLst/>
            <a:gdLst>
              <a:gd name="connsiteX0" fmla="*/ 299759 w 600935"/>
              <a:gd name="connsiteY0" fmla="*/ 131393 h 600088"/>
              <a:gd name="connsiteX1" fmla="*/ 321625 w 600935"/>
              <a:gd name="connsiteY1" fmla="*/ 153235 h 600088"/>
              <a:gd name="connsiteX2" fmla="*/ 321625 w 600935"/>
              <a:gd name="connsiteY2" fmla="*/ 319735 h 600088"/>
              <a:gd name="connsiteX3" fmla="*/ 402280 w 600935"/>
              <a:gd name="connsiteY3" fmla="*/ 365567 h 600088"/>
              <a:gd name="connsiteX4" fmla="*/ 410524 w 600935"/>
              <a:gd name="connsiteY4" fmla="*/ 395286 h 600088"/>
              <a:gd name="connsiteX5" fmla="*/ 391526 w 600935"/>
              <a:gd name="connsiteY5" fmla="*/ 406386 h 600088"/>
              <a:gd name="connsiteX6" fmla="*/ 380772 w 600935"/>
              <a:gd name="connsiteY6" fmla="*/ 403522 h 600088"/>
              <a:gd name="connsiteX7" fmla="*/ 288647 w 600935"/>
              <a:gd name="connsiteY7" fmla="*/ 351602 h 600088"/>
              <a:gd name="connsiteX8" fmla="*/ 287930 w 600935"/>
              <a:gd name="connsiteY8" fmla="*/ 351244 h 600088"/>
              <a:gd name="connsiteX9" fmla="*/ 286137 w 600935"/>
              <a:gd name="connsiteY9" fmla="*/ 349812 h 600088"/>
              <a:gd name="connsiteX10" fmla="*/ 284704 w 600935"/>
              <a:gd name="connsiteY10" fmla="*/ 348738 h 600088"/>
              <a:gd name="connsiteX11" fmla="*/ 283270 w 600935"/>
              <a:gd name="connsiteY11" fmla="*/ 346948 h 600088"/>
              <a:gd name="connsiteX12" fmla="*/ 281836 w 600935"/>
              <a:gd name="connsiteY12" fmla="*/ 345515 h 600088"/>
              <a:gd name="connsiteX13" fmla="*/ 280760 w 600935"/>
              <a:gd name="connsiteY13" fmla="*/ 343725 h 600088"/>
              <a:gd name="connsiteX14" fmla="*/ 279685 w 600935"/>
              <a:gd name="connsiteY14" fmla="*/ 341935 h 600088"/>
              <a:gd name="connsiteX15" fmla="*/ 278968 w 600935"/>
              <a:gd name="connsiteY15" fmla="*/ 339786 h 600088"/>
              <a:gd name="connsiteX16" fmla="*/ 278251 w 600935"/>
              <a:gd name="connsiteY16" fmla="*/ 337996 h 600088"/>
              <a:gd name="connsiteX17" fmla="*/ 277893 w 600935"/>
              <a:gd name="connsiteY17" fmla="*/ 335848 h 600088"/>
              <a:gd name="connsiteX18" fmla="*/ 277534 w 600935"/>
              <a:gd name="connsiteY18" fmla="*/ 333341 h 600088"/>
              <a:gd name="connsiteX19" fmla="*/ 277534 w 600935"/>
              <a:gd name="connsiteY19" fmla="*/ 332625 h 600088"/>
              <a:gd name="connsiteX20" fmla="*/ 277534 w 600935"/>
              <a:gd name="connsiteY20" fmla="*/ 153235 h 600088"/>
              <a:gd name="connsiteX21" fmla="*/ 299759 w 600935"/>
              <a:gd name="connsiteY21" fmla="*/ 131393 h 600088"/>
              <a:gd name="connsiteX22" fmla="*/ 281106 w 600935"/>
              <a:gd name="connsiteY22" fmla="*/ 48695 h 600088"/>
              <a:gd name="connsiteX23" fmla="*/ 48046 w 600935"/>
              <a:gd name="connsiteY23" fmla="*/ 297538 h 600088"/>
              <a:gd name="connsiteX24" fmla="*/ 95734 w 600935"/>
              <a:gd name="connsiteY24" fmla="*/ 297538 h 600088"/>
              <a:gd name="connsiteX25" fmla="*/ 95734 w 600935"/>
              <a:gd name="connsiteY25" fmla="*/ 335849 h 600088"/>
              <a:gd name="connsiteX26" fmla="*/ 50556 w 600935"/>
              <a:gd name="connsiteY26" fmla="*/ 335849 h 600088"/>
              <a:gd name="connsiteX27" fmla="*/ 281106 w 600935"/>
              <a:gd name="connsiteY27" fmla="*/ 551394 h 600088"/>
              <a:gd name="connsiteX28" fmla="*/ 281106 w 600935"/>
              <a:gd name="connsiteY28" fmla="*/ 507712 h 600088"/>
              <a:gd name="connsiteX29" fmla="*/ 319471 w 600935"/>
              <a:gd name="connsiteY29" fmla="*/ 507712 h 600088"/>
              <a:gd name="connsiteX30" fmla="*/ 319471 w 600935"/>
              <a:gd name="connsiteY30" fmla="*/ 551394 h 600088"/>
              <a:gd name="connsiteX31" fmla="*/ 550379 w 600935"/>
              <a:gd name="connsiteY31" fmla="*/ 335849 h 600088"/>
              <a:gd name="connsiteX32" fmla="*/ 507711 w 600935"/>
              <a:gd name="connsiteY32" fmla="*/ 335849 h 600088"/>
              <a:gd name="connsiteX33" fmla="*/ 507711 w 600935"/>
              <a:gd name="connsiteY33" fmla="*/ 297538 h 600088"/>
              <a:gd name="connsiteX34" fmla="*/ 552889 w 600935"/>
              <a:gd name="connsiteY34" fmla="*/ 297538 h 600088"/>
              <a:gd name="connsiteX35" fmla="*/ 319471 w 600935"/>
              <a:gd name="connsiteY35" fmla="*/ 48695 h 600088"/>
              <a:gd name="connsiteX36" fmla="*/ 319471 w 600935"/>
              <a:gd name="connsiteY36" fmla="*/ 92377 h 600088"/>
              <a:gd name="connsiteX37" fmla="*/ 281106 w 600935"/>
              <a:gd name="connsiteY37" fmla="*/ 92377 h 600088"/>
              <a:gd name="connsiteX38" fmla="*/ 300468 w 600935"/>
              <a:gd name="connsiteY38" fmla="*/ 0 h 600088"/>
              <a:gd name="connsiteX39" fmla="*/ 600935 w 600935"/>
              <a:gd name="connsiteY39" fmla="*/ 300044 h 600088"/>
              <a:gd name="connsiteX40" fmla="*/ 300468 w 600935"/>
              <a:gd name="connsiteY40" fmla="*/ 600088 h 600088"/>
              <a:gd name="connsiteX41" fmla="*/ 0 w 600935"/>
              <a:gd name="connsiteY41" fmla="*/ 300044 h 600088"/>
              <a:gd name="connsiteX42" fmla="*/ 300468 w 600935"/>
              <a:gd name="connsiteY42" fmla="*/ 0 h 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0935" h="600088">
                <a:moveTo>
                  <a:pt x="299759" y="131393"/>
                </a:moveTo>
                <a:cubicBezTo>
                  <a:pt x="311588" y="131393"/>
                  <a:pt x="321625" y="141061"/>
                  <a:pt x="321625" y="153235"/>
                </a:cubicBezTo>
                <a:lnTo>
                  <a:pt x="321625" y="319735"/>
                </a:lnTo>
                <a:lnTo>
                  <a:pt x="402280" y="365567"/>
                </a:lnTo>
                <a:cubicBezTo>
                  <a:pt x="413034" y="371296"/>
                  <a:pt x="416618" y="384902"/>
                  <a:pt x="410524" y="395286"/>
                </a:cubicBezTo>
                <a:cubicBezTo>
                  <a:pt x="406581" y="402448"/>
                  <a:pt x="399054" y="406386"/>
                  <a:pt x="391526" y="406386"/>
                </a:cubicBezTo>
                <a:cubicBezTo>
                  <a:pt x="387941" y="406386"/>
                  <a:pt x="383998" y="405670"/>
                  <a:pt x="380772" y="403522"/>
                </a:cubicBezTo>
                <a:lnTo>
                  <a:pt x="288647" y="351602"/>
                </a:lnTo>
                <a:cubicBezTo>
                  <a:pt x="288647" y="351602"/>
                  <a:pt x="288288" y="351602"/>
                  <a:pt x="287930" y="351244"/>
                </a:cubicBezTo>
                <a:cubicBezTo>
                  <a:pt x="287571" y="350886"/>
                  <a:pt x="286854" y="350528"/>
                  <a:pt x="286137" y="349812"/>
                </a:cubicBezTo>
                <a:cubicBezTo>
                  <a:pt x="285779" y="349454"/>
                  <a:pt x="285062" y="349096"/>
                  <a:pt x="284704" y="348738"/>
                </a:cubicBezTo>
                <a:cubicBezTo>
                  <a:pt x="283987" y="348022"/>
                  <a:pt x="283628" y="347664"/>
                  <a:pt x="283270" y="346948"/>
                </a:cubicBezTo>
                <a:cubicBezTo>
                  <a:pt x="282553" y="346590"/>
                  <a:pt x="282194" y="345873"/>
                  <a:pt x="281836" y="345515"/>
                </a:cubicBezTo>
                <a:cubicBezTo>
                  <a:pt x="281477" y="344799"/>
                  <a:pt x="281119" y="344441"/>
                  <a:pt x="280760" y="343725"/>
                </a:cubicBezTo>
                <a:cubicBezTo>
                  <a:pt x="280402" y="343009"/>
                  <a:pt x="280043" y="342293"/>
                  <a:pt x="279685" y="341935"/>
                </a:cubicBezTo>
                <a:cubicBezTo>
                  <a:pt x="279327" y="341219"/>
                  <a:pt x="279327" y="340503"/>
                  <a:pt x="278968" y="339786"/>
                </a:cubicBezTo>
                <a:cubicBezTo>
                  <a:pt x="278610" y="339070"/>
                  <a:pt x="278610" y="338354"/>
                  <a:pt x="278251" y="337996"/>
                </a:cubicBezTo>
                <a:cubicBezTo>
                  <a:pt x="278251" y="337280"/>
                  <a:pt x="277893" y="336564"/>
                  <a:pt x="277893" y="335848"/>
                </a:cubicBezTo>
                <a:cubicBezTo>
                  <a:pt x="277893" y="335132"/>
                  <a:pt x="277893" y="334415"/>
                  <a:pt x="277534" y="333341"/>
                </a:cubicBezTo>
                <a:cubicBezTo>
                  <a:pt x="277534" y="333341"/>
                  <a:pt x="277534" y="332983"/>
                  <a:pt x="277534" y="332625"/>
                </a:cubicBezTo>
                <a:lnTo>
                  <a:pt x="277534" y="153235"/>
                </a:lnTo>
                <a:cubicBezTo>
                  <a:pt x="277534" y="141061"/>
                  <a:pt x="287571" y="131393"/>
                  <a:pt x="299759" y="131393"/>
                </a:cubicBezTo>
                <a:close/>
                <a:moveTo>
                  <a:pt x="281106" y="48695"/>
                </a:moveTo>
                <a:cubicBezTo>
                  <a:pt x="151668" y="58362"/>
                  <a:pt x="49122" y="166134"/>
                  <a:pt x="48046" y="297538"/>
                </a:cubicBezTo>
                <a:lnTo>
                  <a:pt x="95734" y="297538"/>
                </a:lnTo>
                <a:lnTo>
                  <a:pt x="95734" y="335849"/>
                </a:lnTo>
                <a:lnTo>
                  <a:pt x="50556" y="335849"/>
                </a:lnTo>
                <a:cubicBezTo>
                  <a:pt x="67050" y="451856"/>
                  <a:pt x="162783" y="542443"/>
                  <a:pt x="281106" y="551394"/>
                </a:cubicBezTo>
                <a:lnTo>
                  <a:pt x="281106" y="507712"/>
                </a:lnTo>
                <a:lnTo>
                  <a:pt x="319471" y="507712"/>
                </a:lnTo>
                <a:lnTo>
                  <a:pt x="319471" y="551394"/>
                </a:lnTo>
                <a:cubicBezTo>
                  <a:pt x="437794" y="542443"/>
                  <a:pt x="533886" y="451856"/>
                  <a:pt x="550379" y="335849"/>
                </a:cubicBezTo>
                <a:lnTo>
                  <a:pt x="507711" y="335849"/>
                </a:lnTo>
                <a:lnTo>
                  <a:pt x="507711" y="297538"/>
                </a:lnTo>
                <a:lnTo>
                  <a:pt x="552889" y="297538"/>
                </a:lnTo>
                <a:cubicBezTo>
                  <a:pt x="551813" y="166134"/>
                  <a:pt x="449267" y="58362"/>
                  <a:pt x="319471" y="48695"/>
                </a:cubicBezTo>
                <a:lnTo>
                  <a:pt x="319471" y="92377"/>
                </a:lnTo>
                <a:lnTo>
                  <a:pt x="281106" y="92377"/>
                </a:lnTo>
                <a:close/>
                <a:moveTo>
                  <a:pt x="300468" y="0"/>
                </a:moveTo>
                <a:cubicBezTo>
                  <a:pt x="466119" y="0"/>
                  <a:pt x="600935" y="134626"/>
                  <a:pt x="600935" y="300044"/>
                </a:cubicBezTo>
                <a:cubicBezTo>
                  <a:pt x="600935" y="465462"/>
                  <a:pt x="466119" y="600088"/>
                  <a:pt x="300468" y="600088"/>
                </a:cubicBezTo>
                <a:cubicBezTo>
                  <a:pt x="134816" y="600088"/>
                  <a:pt x="0" y="465462"/>
                  <a:pt x="0" y="300044"/>
                </a:cubicBezTo>
                <a:cubicBezTo>
                  <a:pt x="0" y="134626"/>
                  <a:pt x="134816" y="0"/>
                  <a:pt x="3004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804C75D-A8CF-0E91-5F50-074876BA8F24}"/>
              </a:ext>
            </a:extLst>
          </p:cNvPr>
          <p:cNvSpPr txBox="1"/>
          <p:nvPr/>
        </p:nvSpPr>
        <p:spPr>
          <a:xfrm>
            <a:off x="1774727" y="5714627"/>
            <a:ext cx="21932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演讲人：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5397E5-FA96-3BF8-9644-A46348A2DAA3}"/>
              </a:ext>
            </a:extLst>
          </p:cNvPr>
          <p:cNvSpPr txBox="1"/>
          <p:nvPr/>
        </p:nvSpPr>
        <p:spPr>
          <a:xfrm>
            <a:off x="4522040" y="5714627"/>
            <a:ext cx="1540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2022.10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42">
            <a:extLst>
              <a:ext uri="{FF2B5EF4-FFF2-40B4-BE49-F238E27FC236}">
                <a16:creationId xmlns:a16="http://schemas.microsoft.com/office/drawing/2014/main" id="{60E6011D-00D7-FAC1-6B97-5C5ADAF6AD44}"/>
              </a:ext>
            </a:extLst>
          </p:cNvPr>
          <p:cNvSpPr txBox="1"/>
          <p:nvPr/>
        </p:nvSpPr>
        <p:spPr>
          <a:xfrm>
            <a:off x="1774726" y="1263146"/>
            <a:ext cx="8743640" cy="123110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44546A"/>
                </a:solidFill>
                <a:cs typeface="+mn-ea"/>
                <a:sym typeface="+mn-lt"/>
              </a:rPr>
              <a:t>教育说课课件通用</a:t>
            </a:r>
            <a:endParaRPr lang="zh-CN" altLang="zh-CN" sz="7200" b="1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CE38A01F-46AB-8208-1872-147B2EB987ED}"/>
              </a:ext>
            </a:extLst>
          </p:cNvPr>
          <p:cNvSpPr/>
          <p:nvPr/>
        </p:nvSpPr>
        <p:spPr>
          <a:xfrm>
            <a:off x="2249684" y="2493690"/>
            <a:ext cx="7707296" cy="756669"/>
          </a:xfrm>
          <a:custGeom>
            <a:avLst/>
            <a:gdLst>
              <a:gd name="connsiteX0" fmla="*/ 0 w 7707296"/>
              <a:gd name="connsiteY0" fmla="*/ 0 h 756669"/>
              <a:gd name="connsiteX1" fmla="*/ 12767 w 7707296"/>
              <a:gd name="connsiteY1" fmla="*/ 17018 h 756669"/>
              <a:gd name="connsiteX2" fmla="*/ 239005 w 7707296"/>
              <a:gd name="connsiteY2" fmla="*/ 79071 h 756669"/>
              <a:gd name="connsiteX3" fmla="*/ 3610085 w 7707296"/>
              <a:gd name="connsiteY3" fmla="*/ 79071 h 756669"/>
              <a:gd name="connsiteX4" fmla="*/ 3855618 w 7707296"/>
              <a:gd name="connsiteY4" fmla="*/ 180671 h 756669"/>
              <a:gd name="connsiteX5" fmla="*/ 4101151 w 7707296"/>
              <a:gd name="connsiteY5" fmla="*/ 79071 h 756669"/>
              <a:gd name="connsiteX6" fmla="*/ 7472231 w 7707296"/>
              <a:gd name="connsiteY6" fmla="*/ 79071 h 756669"/>
              <a:gd name="connsiteX7" fmla="*/ 7698469 w 7707296"/>
              <a:gd name="connsiteY7" fmla="*/ 17018 h 756669"/>
              <a:gd name="connsiteX8" fmla="*/ 7707296 w 7707296"/>
              <a:gd name="connsiteY8" fmla="*/ 5252 h 756669"/>
              <a:gd name="connsiteX9" fmla="*/ 7707296 w 7707296"/>
              <a:gd name="connsiteY9" fmla="*/ 581250 h 756669"/>
              <a:gd name="connsiteX10" fmla="*/ 7698469 w 7707296"/>
              <a:gd name="connsiteY10" fmla="*/ 593016 h 756669"/>
              <a:gd name="connsiteX11" fmla="*/ 7472231 w 7707296"/>
              <a:gd name="connsiteY11" fmla="*/ 655069 h 756669"/>
              <a:gd name="connsiteX12" fmla="*/ 4101151 w 7707296"/>
              <a:gd name="connsiteY12" fmla="*/ 655069 h 756669"/>
              <a:gd name="connsiteX13" fmla="*/ 3855618 w 7707296"/>
              <a:gd name="connsiteY13" fmla="*/ 756669 h 756669"/>
              <a:gd name="connsiteX14" fmla="*/ 3610085 w 7707296"/>
              <a:gd name="connsiteY14" fmla="*/ 655069 h 756669"/>
              <a:gd name="connsiteX15" fmla="*/ 239005 w 7707296"/>
              <a:gd name="connsiteY15" fmla="*/ 655069 h 756669"/>
              <a:gd name="connsiteX16" fmla="*/ 12767 w 7707296"/>
              <a:gd name="connsiteY16" fmla="*/ 593016 h 756669"/>
              <a:gd name="connsiteX17" fmla="*/ 0 w 7707296"/>
              <a:gd name="connsiteY17" fmla="*/ 575998 h 756669"/>
              <a:gd name="connsiteX18" fmla="*/ 0 w 7707296"/>
              <a:gd name="connsiteY18" fmla="*/ 0 h 75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707296" h="756669">
                <a:moveTo>
                  <a:pt x="0" y="0"/>
                </a:moveTo>
                <a:lnTo>
                  <a:pt x="12767" y="17018"/>
                </a:lnTo>
                <a:cubicBezTo>
                  <a:pt x="50041" y="53484"/>
                  <a:pt x="137302" y="79071"/>
                  <a:pt x="239005" y="79071"/>
                </a:cubicBezTo>
                <a:lnTo>
                  <a:pt x="3610085" y="79071"/>
                </a:lnTo>
                <a:cubicBezTo>
                  <a:pt x="3745689" y="79071"/>
                  <a:pt x="3855618" y="124559"/>
                  <a:pt x="3855618" y="180671"/>
                </a:cubicBezTo>
                <a:cubicBezTo>
                  <a:pt x="3855618" y="124559"/>
                  <a:pt x="3965547" y="79071"/>
                  <a:pt x="4101151" y="79071"/>
                </a:cubicBezTo>
                <a:lnTo>
                  <a:pt x="7472231" y="79071"/>
                </a:lnTo>
                <a:cubicBezTo>
                  <a:pt x="7573934" y="79071"/>
                  <a:pt x="7661195" y="53484"/>
                  <a:pt x="7698469" y="17018"/>
                </a:cubicBezTo>
                <a:lnTo>
                  <a:pt x="7707296" y="5252"/>
                </a:lnTo>
                <a:lnTo>
                  <a:pt x="7707296" y="581250"/>
                </a:lnTo>
                <a:lnTo>
                  <a:pt x="7698469" y="593016"/>
                </a:lnTo>
                <a:cubicBezTo>
                  <a:pt x="7661195" y="629482"/>
                  <a:pt x="7573934" y="655069"/>
                  <a:pt x="7472231" y="655069"/>
                </a:cubicBezTo>
                <a:lnTo>
                  <a:pt x="4101151" y="655069"/>
                </a:lnTo>
                <a:cubicBezTo>
                  <a:pt x="3965547" y="655069"/>
                  <a:pt x="3855618" y="700557"/>
                  <a:pt x="3855618" y="756669"/>
                </a:cubicBezTo>
                <a:cubicBezTo>
                  <a:pt x="3855618" y="700557"/>
                  <a:pt x="3745689" y="655069"/>
                  <a:pt x="3610085" y="655069"/>
                </a:cubicBezTo>
                <a:lnTo>
                  <a:pt x="239005" y="655069"/>
                </a:lnTo>
                <a:cubicBezTo>
                  <a:pt x="137302" y="655069"/>
                  <a:pt x="50041" y="629482"/>
                  <a:pt x="12767" y="593016"/>
                </a:cubicBezTo>
                <a:lnTo>
                  <a:pt x="0" y="575998"/>
                </a:lnTo>
                <a:lnTo>
                  <a:pt x="0" y="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0DFF043F-31EF-559B-FD18-2FBD889493A5}"/>
              </a:ext>
            </a:extLst>
          </p:cNvPr>
          <p:cNvSpPr txBox="1"/>
          <p:nvPr/>
        </p:nvSpPr>
        <p:spPr>
          <a:xfrm>
            <a:off x="3273753" y="2711738"/>
            <a:ext cx="5644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信息化教学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教师说课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课件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工作汇报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教育工作总结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3305D6E-4475-0163-F619-DB757054CD68}"/>
              </a:ext>
            </a:extLst>
          </p:cNvPr>
          <p:cNvSpPr txBox="1"/>
          <p:nvPr/>
        </p:nvSpPr>
        <p:spPr>
          <a:xfrm>
            <a:off x="2424386" y="3497203"/>
            <a:ext cx="7343228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/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200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67736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教学策略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3B12C452-2859-08A3-A764-A056EA3CE9BA}"/>
              </a:ext>
            </a:extLst>
          </p:cNvPr>
          <p:cNvCxnSpPr/>
          <p:nvPr/>
        </p:nvCxnSpPr>
        <p:spPr>
          <a:xfrm rot="5400000">
            <a:off x="2674132" y="3444399"/>
            <a:ext cx="357118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111A6F4-CD65-E970-D958-128D50B6AB4D}"/>
              </a:ext>
            </a:extLst>
          </p:cNvPr>
          <p:cNvCxnSpPr/>
          <p:nvPr/>
        </p:nvCxnSpPr>
        <p:spPr>
          <a:xfrm rot="5400000">
            <a:off x="6014187" y="3444399"/>
            <a:ext cx="357118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1 Rectángulo">
            <a:extLst>
              <a:ext uri="{FF2B5EF4-FFF2-40B4-BE49-F238E27FC236}">
                <a16:creationId xmlns:a16="http://schemas.microsoft.com/office/drawing/2014/main" id="{6DCB6EA2-A7F3-87CD-62E0-1B4C0AFEC894}"/>
              </a:ext>
            </a:extLst>
          </p:cNvPr>
          <p:cNvSpPr/>
          <p:nvPr/>
        </p:nvSpPr>
        <p:spPr>
          <a:xfrm>
            <a:off x="1422096" y="1658805"/>
            <a:ext cx="2634602" cy="10506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500" kern="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C9A69A6-E2BD-75A9-C746-1F3A644E6F5E}"/>
              </a:ext>
            </a:extLst>
          </p:cNvPr>
          <p:cNvGrpSpPr/>
          <p:nvPr/>
        </p:nvGrpSpPr>
        <p:grpSpPr>
          <a:xfrm>
            <a:off x="1319971" y="3331640"/>
            <a:ext cx="2736726" cy="1495347"/>
            <a:chOff x="503238" y="2548492"/>
            <a:chExt cx="2453726" cy="1121252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57A9ED9-AE27-62E1-B417-2D8B9AC4A8BA}"/>
                </a:ext>
              </a:extLst>
            </p:cNvPr>
            <p:cNvSpPr/>
            <p:nvPr/>
          </p:nvSpPr>
          <p:spPr>
            <a:xfrm>
              <a:off x="503238" y="2548492"/>
              <a:ext cx="1390097" cy="2769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9993BB2-FBDE-7477-E72C-16879D1EC21F}"/>
                </a:ext>
              </a:extLst>
            </p:cNvPr>
            <p:cNvSpPr/>
            <p:nvPr/>
          </p:nvSpPr>
          <p:spPr>
            <a:xfrm>
              <a:off x="503238" y="2845910"/>
              <a:ext cx="2453726" cy="823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8" name="42 Rectángulo">
            <a:extLst>
              <a:ext uri="{FF2B5EF4-FFF2-40B4-BE49-F238E27FC236}">
                <a16:creationId xmlns:a16="http://schemas.microsoft.com/office/drawing/2014/main" id="{A85ECA52-177F-009E-7727-C0C9B18C523E}"/>
              </a:ext>
            </a:extLst>
          </p:cNvPr>
          <p:cNvSpPr/>
          <p:nvPr/>
        </p:nvSpPr>
        <p:spPr>
          <a:xfrm>
            <a:off x="4788209" y="1658807"/>
            <a:ext cx="2634604" cy="105069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26" tIns="45712" rIns="91426" bIns="45712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5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51 Rectángulo">
            <a:extLst>
              <a:ext uri="{FF2B5EF4-FFF2-40B4-BE49-F238E27FC236}">
                <a16:creationId xmlns:a16="http://schemas.microsoft.com/office/drawing/2014/main" id="{47D2D9F8-C690-6EA2-D81B-B91D1F291907}"/>
              </a:ext>
            </a:extLst>
          </p:cNvPr>
          <p:cNvSpPr/>
          <p:nvPr/>
        </p:nvSpPr>
        <p:spPr>
          <a:xfrm>
            <a:off x="8139360" y="1658808"/>
            <a:ext cx="2636366" cy="105069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26" tIns="45712" rIns="91426" bIns="45712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5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604DF29-FD27-3E86-04FD-F85782F9F75D}"/>
              </a:ext>
            </a:extLst>
          </p:cNvPr>
          <p:cNvGrpSpPr/>
          <p:nvPr/>
        </p:nvGrpSpPr>
        <p:grpSpPr>
          <a:xfrm>
            <a:off x="1667197" y="1853064"/>
            <a:ext cx="2144399" cy="638866"/>
            <a:chOff x="1667197" y="2165588"/>
            <a:chExt cx="2144399" cy="63886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7D282E0-7048-3A50-E42F-7DAFBD2E9C5B}"/>
                </a:ext>
              </a:extLst>
            </p:cNvPr>
            <p:cNvSpPr txBox="1"/>
            <p:nvPr/>
          </p:nvSpPr>
          <p:spPr>
            <a:xfrm>
              <a:off x="1667197" y="2165588"/>
              <a:ext cx="214439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60BBC1D-A26D-C7FA-7748-743AD20AA515}"/>
                </a:ext>
              </a:extLst>
            </p:cNvPr>
            <p:cNvSpPr txBox="1"/>
            <p:nvPr/>
          </p:nvSpPr>
          <p:spPr>
            <a:xfrm>
              <a:off x="1667197" y="2496677"/>
              <a:ext cx="21443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单击此处添加描述文本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9195358-7712-9813-FF8C-FF534242624C}"/>
              </a:ext>
            </a:extLst>
          </p:cNvPr>
          <p:cNvGrpSpPr/>
          <p:nvPr/>
        </p:nvGrpSpPr>
        <p:grpSpPr>
          <a:xfrm>
            <a:off x="5023006" y="1853064"/>
            <a:ext cx="2144399" cy="638866"/>
            <a:chOff x="1667197" y="2165588"/>
            <a:chExt cx="2144399" cy="63886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5B5B5AB-9ACF-21BB-DA8D-32B5284BEC7C}"/>
                </a:ext>
              </a:extLst>
            </p:cNvPr>
            <p:cNvSpPr txBox="1"/>
            <p:nvPr/>
          </p:nvSpPr>
          <p:spPr>
            <a:xfrm>
              <a:off x="1667197" y="2165588"/>
              <a:ext cx="214439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F5CDD05-E3A6-FC49-22AE-7BE336322463}"/>
                </a:ext>
              </a:extLst>
            </p:cNvPr>
            <p:cNvSpPr txBox="1"/>
            <p:nvPr/>
          </p:nvSpPr>
          <p:spPr>
            <a:xfrm>
              <a:off x="1667197" y="2496677"/>
              <a:ext cx="21443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单击此处添加描述文本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008E27B-130A-E89D-F5B2-BD5928C4673D}"/>
              </a:ext>
            </a:extLst>
          </p:cNvPr>
          <p:cNvGrpSpPr/>
          <p:nvPr/>
        </p:nvGrpSpPr>
        <p:grpSpPr>
          <a:xfrm>
            <a:off x="8385343" y="1853064"/>
            <a:ext cx="2144399" cy="638866"/>
            <a:chOff x="1667197" y="2165588"/>
            <a:chExt cx="2144399" cy="63886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243C1C5-2D3B-704C-51EB-29DA7AA482EC}"/>
                </a:ext>
              </a:extLst>
            </p:cNvPr>
            <p:cNvSpPr txBox="1"/>
            <p:nvPr/>
          </p:nvSpPr>
          <p:spPr>
            <a:xfrm>
              <a:off x="1667197" y="2165588"/>
              <a:ext cx="214439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236EC34-BEAF-9581-3B1A-2258B005AD17}"/>
                </a:ext>
              </a:extLst>
            </p:cNvPr>
            <p:cNvSpPr txBox="1"/>
            <p:nvPr/>
          </p:nvSpPr>
          <p:spPr>
            <a:xfrm>
              <a:off x="1667197" y="2496677"/>
              <a:ext cx="214439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单击此处添加描述文本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721F5FE-50CD-91A7-A62A-D7D6C72ACC73}"/>
              </a:ext>
            </a:extLst>
          </p:cNvPr>
          <p:cNvGrpSpPr/>
          <p:nvPr/>
        </p:nvGrpSpPr>
        <p:grpSpPr>
          <a:xfrm>
            <a:off x="4788209" y="3331640"/>
            <a:ext cx="2736726" cy="1495347"/>
            <a:chOff x="503238" y="2548492"/>
            <a:chExt cx="2453726" cy="112125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5C33C2EF-CD04-389A-4F74-5BFAE1B30AAD}"/>
                </a:ext>
              </a:extLst>
            </p:cNvPr>
            <p:cNvSpPr/>
            <p:nvPr/>
          </p:nvSpPr>
          <p:spPr>
            <a:xfrm>
              <a:off x="503238" y="2548492"/>
              <a:ext cx="1390097" cy="2769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1A8A74F-BEB7-1311-F10A-ADEE80E2E1DC}"/>
                </a:ext>
              </a:extLst>
            </p:cNvPr>
            <p:cNvSpPr/>
            <p:nvPr/>
          </p:nvSpPr>
          <p:spPr>
            <a:xfrm>
              <a:off x="503238" y="2845910"/>
              <a:ext cx="2453726" cy="823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501CB7E-D35E-E989-4429-15F6C35DBBA9}"/>
              </a:ext>
            </a:extLst>
          </p:cNvPr>
          <p:cNvGrpSpPr/>
          <p:nvPr/>
        </p:nvGrpSpPr>
        <p:grpSpPr>
          <a:xfrm>
            <a:off x="8139360" y="3331640"/>
            <a:ext cx="2736726" cy="1495347"/>
            <a:chOff x="503238" y="2548492"/>
            <a:chExt cx="2453726" cy="112125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19F4B60-79DC-5E86-77A1-42D6C546E928}"/>
                </a:ext>
              </a:extLst>
            </p:cNvPr>
            <p:cNvSpPr/>
            <p:nvPr/>
          </p:nvSpPr>
          <p:spPr>
            <a:xfrm>
              <a:off x="503238" y="2548492"/>
              <a:ext cx="1390097" cy="2769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D11C65C2-DD4C-9D65-415B-404FE0300D7D}"/>
                </a:ext>
              </a:extLst>
            </p:cNvPr>
            <p:cNvSpPr/>
            <p:nvPr/>
          </p:nvSpPr>
          <p:spPr>
            <a:xfrm>
              <a:off x="503238" y="2845910"/>
              <a:ext cx="2453726" cy="823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8759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AB72B458-2CDD-11E5-4BDD-70F636B64B09}"/>
              </a:ext>
            </a:extLst>
          </p:cNvPr>
          <p:cNvSpPr/>
          <p:nvPr/>
        </p:nvSpPr>
        <p:spPr>
          <a:xfrm>
            <a:off x="894868" y="1801733"/>
            <a:ext cx="3256122" cy="3256122"/>
          </a:xfrm>
          <a:prstGeom prst="ellipse">
            <a:avLst/>
          </a:prstGeom>
          <a:noFill/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教学策略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右大括号 1">
            <a:extLst>
              <a:ext uri="{FF2B5EF4-FFF2-40B4-BE49-F238E27FC236}">
                <a16:creationId xmlns:a16="http://schemas.microsoft.com/office/drawing/2014/main" id="{7AB97698-542C-CF16-9A83-E400E5D1E1AD}"/>
              </a:ext>
            </a:extLst>
          </p:cNvPr>
          <p:cNvSpPr/>
          <p:nvPr/>
        </p:nvSpPr>
        <p:spPr>
          <a:xfrm rot="10800000">
            <a:off x="4424754" y="1269553"/>
            <a:ext cx="377176" cy="4322068"/>
          </a:xfrm>
          <a:prstGeom prst="rightBrace">
            <a:avLst>
              <a:gd name="adj1" fmla="val 125564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F443297-B912-06F9-170B-43DA635926C3}"/>
              </a:ext>
            </a:extLst>
          </p:cNvPr>
          <p:cNvSpPr/>
          <p:nvPr/>
        </p:nvSpPr>
        <p:spPr>
          <a:xfrm>
            <a:off x="1226785" y="2133650"/>
            <a:ext cx="2592288" cy="2592288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C30CE9-F22F-000A-0BC0-16DA5A3975B2}"/>
              </a:ext>
            </a:extLst>
          </p:cNvPr>
          <p:cNvGrpSpPr/>
          <p:nvPr/>
        </p:nvGrpSpPr>
        <p:grpSpPr>
          <a:xfrm>
            <a:off x="5075693" y="1420741"/>
            <a:ext cx="2891721" cy="562855"/>
            <a:chOff x="4078982" y="1423746"/>
            <a:chExt cx="3854033" cy="75016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7B7F34D-2545-38A5-BA8C-8940BBAD7468}"/>
                </a:ext>
              </a:extLst>
            </p:cNvPr>
            <p:cNvSpPr/>
            <p:nvPr/>
          </p:nvSpPr>
          <p:spPr>
            <a:xfrm>
              <a:off x="4078982" y="1423746"/>
              <a:ext cx="3854033" cy="750163"/>
            </a:xfrm>
            <a:custGeom>
              <a:avLst/>
              <a:gdLst>
                <a:gd name="connsiteX0" fmla="*/ 0 w 3854033"/>
                <a:gd name="connsiteY0" fmla="*/ 0 h 750163"/>
                <a:gd name="connsiteX1" fmla="*/ 12767 w 3854033"/>
                <a:gd name="connsiteY1" fmla="*/ 17018 h 750163"/>
                <a:gd name="connsiteX2" fmla="*/ 239005 w 3854033"/>
                <a:gd name="connsiteY2" fmla="*/ 79071 h 750163"/>
                <a:gd name="connsiteX3" fmla="*/ 3610085 w 3854033"/>
                <a:gd name="connsiteY3" fmla="*/ 79071 h 750163"/>
                <a:gd name="connsiteX4" fmla="*/ 3850630 w 3854033"/>
                <a:gd name="connsiteY4" fmla="*/ 160195 h 750163"/>
                <a:gd name="connsiteX5" fmla="*/ 3854033 w 3854033"/>
                <a:gd name="connsiteY5" fmla="*/ 174165 h 750163"/>
                <a:gd name="connsiteX6" fmla="*/ 3854033 w 3854033"/>
                <a:gd name="connsiteY6" fmla="*/ 750163 h 750163"/>
                <a:gd name="connsiteX7" fmla="*/ 3850630 w 3854033"/>
                <a:gd name="connsiteY7" fmla="*/ 736193 h 750163"/>
                <a:gd name="connsiteX8" fmla="*/ 3610085 w 3854033"/>
                <a:gd name="connsiteY8" fmla="*/ 655069 h 750163"/>
                <a:gd name="connsiteX9" fmla="*/ 239005 w 3854033"/>
                <a:gd name="connsiteY9" fmla="*/ 655069 h 750163"/>
                <a:gd name="connsiteX10" fmla="*/ 12767 w 3854033"/>
                <a:gd name="connsiteY10" fmla="*/ 593016 h 750163"/>
                <a:gd name="connsiteX11" fmla="*/ 0 w 3854033"/>
                <a:gd name="connsiteY11" fmla="*/ 575998 h 750163"/>
                <a:gd name="connsiteX12" fmla="*/ 0 w 3854033"/>
                <a:gd name="connsiteY12" fmla="*/ 0 h 75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54033" h="750163">
                  <a:moveTo>
                    <a:pt x="0" y="0"/>
                  </a:moveTo>
                  <a:lnTo>
                    <a:pt x="12767" y="17018"/>
                  </a:lnTo>
                  <a:cubicBezTo>
                    <a:pt x="50041" y="53484"/>
                    <a:pt x="137302" y="79071"/>
                    <a:pt x="239005" y="79071"/>
                  </a:cubicBezTo>
                  <a:lnTo>
                    <a:pt x="3610085" y="79071"/>
                  </a:lnTo>
                  <a:cubicBezTo>
                    <a:pt x="3728738" y="79071"/>
                    <a:pt x="3827734" y="113898"/>
                    <a:pt x="3850630" y="160195"/>
                  </a:cubicBezTo>
                  <a:lnTo>
                    <a:pt x="3854033" y="174165"/>
                  </a:lnTo>
                  <a:lnTo>
                    <a:pt x="3854033" y="750163"/>
                  </a:lnTo>
                  <a:lnTo>
                    <a:pt x="3850630" y="736193"/>
                  </a:lnTo>
                  <a:cubicBezTo>
                    <a:pt x="3827734" y="689896"/>
                    <a:pt x="3728738" y="655069"/>
                    <a:pt x="3610085" y="655069"/>
                  </a:cubicBezTo>
                  <a:lnTo>
                    <a:pt x="239005" y="655069"/>
                  </a:lnTo>
                  <a:cubicBezTo>
                    <a:pt x="137302" y="655069"/>
                    <a:pt x="50041" y="629482"/>
                    <a:pt x="12767" y="593016"/>
                  </a:cubicBezTo>
                  <a:lnTo>
                    <a:pt x="0" y="5759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9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7775181-6ECF-2F6E-BA38-B6C4C0783AEB}"/>
                </a:ext>
              </a:extLst>
            </p:cNvPr>
            <p:cNvSpPr txBox="1"/>
            <p:nvPr/>
          </p:nvSpPr>
          <p:spPr>
            <a:xfrm>
              <a:off x="5042538" y="1573525"/>
              <a:ext cx="2066378" cy="4922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C8F36B6-2D50-4A73-E2D7-8A5446A31937}"/>
              </a:ext>
            </a:extLst>
          </p:cNvPr>
          <p:cNvSpPr txBox="1"/>
          <p:nvPr/>
        </p:nvSpPr>
        <p:spPr>
          <a:xfrm>
            <a:off x="5055876" y="1981912"/>
            <a:ext cx="5791511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189B5D7-4F1D-C8BE-5FF7-465FDCC0A5F2}"/>
              </a:ext>
            </a:extLst>
          </p:cNvPr>
          <p:cNvGrpSpPr/>
          <p:nvPr/>
        </p:nvGrpSpPr>
        <p:grpSpPr>
          <a:xfrm>
            <a:off x="5075693" y="2880618"/>
            <a:ext cx="2891721" cy="562855"/>
            <a:chOff x="4078982" y="1423746"/>
            <a:chExt cx="3854033" cy="750163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936943B-B293-B9E2-ABB4-ED824E472F33}"/>
                </a:ext>
              </a:extLst>
            </p:cNvPr>
            <p:cNvSpPr/>
            <p:nvPr/>
          </p:nvSpPr>
          <p:spPr>
            <a:xfrm>
              <a:off x="4078982" y="1423746"/>
              <a:ext cx="3854033" cy="750163"/>
            </a:xfrm>
            <a:custGeom>
              <a:avLst/>
              <a:gdLst>
                <a:gd name="connsiteX0" fmla="*/ 0 w 3854033"/>
                <a:gd name="connsiteY0" fmla="*/ 0 h 750163"/>
                <a:gd name="connsiteX1" fmla="*/ 12767 w 3854033"/>
                <a:gd name="connsiteY1" fmla="*/ 17018 h 750163"/>
                <a:gd name="connsiteX2" fmla="*/ 239005 w 3854033"/>
                <a:gd name="connsiteY2" fmla="*/ 79071 h 750163"/>
                <a:gd name="connsiteX3" fmla="*/ 3610085 w 3854033"/>
                <a:gd name="connsiteY3" fmla="*/ 79071 h 750163"/>
                <a:gd name="connsiteX4" fmla="*/ 3850630 w 3854033"/>
                <a:gd name="connsiteY4" fmla="*/ 160195 h 750163"/>
                <a:gd name="connsiteX5" fmla="*/ 3854033 w 3854033"/>
                <a:gd name="connsiteY5" fmla="*/ 174165 h 750163"/>
                <a:gd name="connsiteX6" fmla="*/ 3854033 w 3854033"/>
                <a:gd name="connsiteY6" fmla="*/ 750163 h 750163"/>
                <a:gd name="connsiteX7" fmla="*/ 3850630 w 3854033"/>
                <a:gd name="connsiteY7" fmla="*/ 736193 h 750163"/>
                <a:gd name="connsiteX8" fmla="*/ 3610085 w 3854033"/>
                <a:gd name="connsiteY8" fmla="*/ 655069 h 750163"/>
                <a:gd name="connsiteX9" fmla="*/ 239005 w 3854033"/>
                <a:gd name="connsiteY9" fmla="*/ 655069 h 750163"/>
                <a:gd name="connsiteX10" fmla="*/ 12767 w 3854033"/>
                <a:gd name="connsiteY10" fmla="*/ 593016 h 750163"/>
                <a:gd name="connsiteX11" fmla="*/ 0 w 3854033"/>
                <a:gd name="connsiteY11" fmla="*/ 575998 h 750163"/>
                <a:gd name="connsiteX12" fmla="*/ 0 w 3854033"/>
                <a:gd name="connsiteY12" fmla="*/ 0 h 75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54033" h="750163">
                  <a:moveTo>
                    <a:pt x="0" y="0"/>
                  </a:moveTo>
                  <a:lnTo>
                    <a:pt x="12767" y="17018"/>
                  </a:lnTo>
                  <a:cubicBezTo>
                    <a:pt x="50041" y="53484"/>
                    <a:pt x="137302" y="79071"/>
                    <a:pt x="239005" y="79071"/>
                  </a:cubicBezTo>
                  <a:lnTo>
                    <a:pt x="3610085" y="79071"/>
                  </a:lnTo>
                  <a:cubicBezTo>
                    <a:pt x="3728738" y="79071"/>
                    <a:pt x="3827734" y="113898"/>
                    <a:pt x="3850630" y="160195"/>
                  </a:cubicBezTo>
                  <a:lnTo>
                    <a:pt x="3854033" y="174165"/>
                  </a:lnTo>
                  <a:lnTo>
                    <a:pt x="3854033" y="750163"/>
                  </a:lnTo>
                  <a:lnTo>
                    <a:pt x="3850630" y="736193"/>
                  </a:lnTo>
                  <a:cubicBezTo>
                    <a:pt x="3827734" y="689896"/>
                    <a:pt x="3728738" y="655069"/>
                    <a:pt x="3610085" y="655069"/>
                  </a:cubicBezTo>
                  <a:lnTo>
                    <a:pt x="239005" y="655069"/>
                  </a:lnTo>
                  <a:cubicBezTo>
                    <a:pt x="137302" y="655069"/>
                    <a:pt x="50041" y="629482"/>
                    <a:pt x="12767" y="593016"/>
                  </a:cubicBezTo>
                  <a:lnTo>
                    <a:pt x="0" y="5759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9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C75EC62-CF16-E490-2893-D528A979581F}"/>
                </a:ext>
              </a:extLst>
            </p:cNvPr>
            <p:cNvSpPr txBox="1"/>
            <p:nvPr/>
          </p:nvSpPr>
          <p:spPr>
            <a:xfrm>
              <a:off x="5042538" y="1573525"/>
              <a:ext cx="2066378" cy="4922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C86204B-18C2-932F-05AD-BDE4F63F1FD4}"/>
              </a:ext>
            </a:extLst>
          </p:cNvPr>
          <p:cNvSpPr txBox="1"/>
          <p:nvPr/>
        </p:nvSpPr>
        <p:spPr>
          <a:xfrm>
            <a:off x="5055876" y="3441789"/>
            <a:ext cx="5791511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BB84F2C-34B9-D76E-1FD5-9E6D2ECA51F8}"/>
              </a:ext>
            </a:extLst>
          </p:cNvPr>
          <p:cNvGrpSpPr/>
          <p:nvPr/>
        </p:nvGrpSpPr>
        <p:grpSpPr>
          <a:xfrm>
            <a:off x="5075693" y="4340495"/>
            <a:ext cx="2891721" cy="562855"/>
            <a:chOff x="4078982" y="1423746"/>
            <a:chExt cx="3854033" cy="75016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42733CD-7D6B-673A-8EBB-2F89FE3DD45F}"/>
                </a:ext>
              </a:extLst>
            </p:cNvPr>
            <p:cNvSpPr/>
            <p:nvPr/>
          </p:nvSpPr>
          <p:spPr>
            <a:xfrm>
              <a:off x="4078982" y="1423746"/>
              <a:ext cx="3854033" cy="750163"/>
            </a:xfrm>
            <a:custGeom>
              <a:avLst/>
              <a:gdLst>
                <a:gd name="connsiteX0" fmla="*/ 0 w 3854033"/>
                <a:gd name="connsiteY0" fmla="*/ 0 h 750163"/>
                <a:gd name="connsiteX1" fmla="*/ 12767 w 3854033"/>
                <a:gd name="connsiteY1" fmla="*/ 17018 h 750163"/>
                <a:gd name="connsiteX2" fmla="*/ 239005 w 3854033"/>
                <a:gd name="connsiteY2" fmla="*/ 79071 h 750163"/>
                <a:gd name="connsiteX3" fmla="*/ 3610085 w 3854033"/>
                <a:gd name="connsiteY3" fmla="*/ 79071 h 750163"/>
                <a:gd name="connsiteX4" fmla="*/ 3850630 w 3854033"/>
                <a:gd name="connsiteY4" fmla="*/ 160195 h 750163"/>
                <a:gd name="connsiteX5" fmla="*/ 3854033 w 3854033"/>
                <a:gd name="connsiteY5" fmla="*/ 174165 h 750163"/>
                <a:gd name="connsiteX6" fmla="*/ 3854033 w 3854033"/>
                <a:gd name="connsiteY6" fmla="*/ 750163 h 750163"/>
                <a:gd name="connsiteX7" fmla="*/ 3850630 w 3854033"/>
                <a:gd name="connsiteY7" fmla="*/ 736193 h 750163"/>
                <a:gd name="connsiteX8" fmla="*/ 3610085 w 3854033"/>
                <a:gd name="connsiteY8" fmla="*/ 655069 h 750163"/>
                <a:gd name="connsiteX9" fmla="*/ 239005 w 3854033"/>
                <a:gd name="connsiteY9" fmla="*/ 655069 h 750163"/>
                <a:gd name="connsiteX10" fmla="*/ 12767 w 3854033"/>
                <a:gd name="connsiteY10" fmla="*/ 593016 h 750163"/>
                <a:gd name="connsiteX11" fmla="*/ 0 w 3854033"/>
                <a:gd name="connsiteY11" fmla="*/ 575998 h 750163"/>
                <a:gd name="connsiteX12" fmla="*/ 0 w 3854033"/>
                <a:gd name="connsiteY12" fmla="*/ 0 h 75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54033" h="750163">
                  <a:moveTo>
                    <a:pt x="0" y="0"/>
                  </a:moveTo>
                  <a:lnTo>
                    <a:pt x="12767" y="17018"/>
                  </a:lnTo>
                  <a:cubicBezTo>
                    <a:pt x="50041" y="53484"/>
                    <a:pt x="137302" y="79071"/>
                    <a:pt x="239005" y="79071"/>
                  </a:cubicBezTo>
                  <a:lnTo>
                    <a:pt x="3610085" y="79071"/>
                  </a:lnTo>
                  <a:cubicBezTo>
                    <a:pt x="3728738" y="79071"/>
                    <a:pt x="3827734" y="113898"/>
                    <a:pt x="3850630" y="160195"/>
                  </a:cubicBezTo>
                  <a:lnTo>
                    <a:pt x="3854033" y="174165"/>
                  </a:lnTo>
                  <a:lnTo>
                    <a:pt x="3854033" y="750163"/>
                  </a:lnTo>
                  <a:lnTo>
                    <a:pt x="3850630" y="736193"/>
                  </a:lnTo>
                  <a:cubicBezTo>
                    <a:pt x="3827734" y="689896"/>
                    <a:pt x="3728738" y="655069"/>
                    <a:pt x="3610085" y="655069"/>
                  </a:cubicBezTo>
                  <a:lnTo>
                    <a:pt x="239005" y="655069"/>
                  </a:lnTo>
                  <a:cubicBezTo>
                    <a:pt x="137302" y="655069"/>
                    <a:pt x="50041" y="629482"/>
                    <a:pt x="12767" y="593016"/>
                  </a:cubicBezTo>
                  <a:lnTo>
                    <a:pt x="0" y="5759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9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D8C847D-4493-5A7D-EEF8-8CF4DACF3EC9}"/>
                </a:ext>
              </a:extLst>
            </p:cNvPr>
            <p:cNvSpPr txBox="1"/>
            <p:nvPr/>
          </p:nvSpPr>
          <p:spPr>
            <a:xfrm>
              <a:off x="5042538" y="1573525"/>
              <a:ext cx="2066378" cy="4922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EDF3687-8575-6F14-400E-94EAC82E9387}"/>
              </a:ext>
            </a:extLst>
          </p:cNvPr>
          <p:cNvSpPr txBox="1"/>
          <p:nvPr/>
        </p:nvSpPr>
        <p:spPr>
          <a:xfrm>
            <a:off x="5055876" y="4901666"/>
            <a:ext cx="5791511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36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教学策略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38B0FC7-E2E8-CA7E-E92C-D9DE0F5D86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3025" y="1197546"/>
            <a:ext cx="7314444" cy="2448272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3" name="Rectangle 12">
            <a:extLst>
              <a:ext uri="{FF2B5EF4-FFF2-40B4-BE49-F238E27FC236}">
                <a16:creationId xmlns:a16="http://schemas.microsoft.com/office/drawing/2014/main" id="{9891F9EA-F95E-6A1D-085D-2D2969E28EFA}"/>
              </a:ext>
            </a:extLst>
          </p:cNvPr>
          <p:cNvSpPr/>
          <p:nvPr/>
        </p:nvSpPr>
        <p:spPr bwMode="auto">
          <a:xfrm>
            <a:off x="7563447" y="1197547"/>
            <a:ext cx="3270482" cy="403555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="horz" wrap="square" lIns="182883" tIns="91442" rIns="45722" bIns="45722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20">
              <a:spcAft>
                <a:spcPts val="600"/>
              </a:spcAft>
              <a:defRPr/>
            </a:pPr>
            <a:endParaRPr lang="en-US" sz="3600" dirty="0">
              <a:solidFill>
                <a:srgbClr val="FFFFFF">
                  <a:alpha val="99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CB11FF0-298D-1BD9-63CE-C197A313D13E}"/>
              </a:ext>
            </a:extLst>
          </p:cNvPr>
          <p:cNvSpPr/>
          <p:nvPr/>
        </p:nvSpPr>
        <p:spPr>
          <a:xfrm>
            <a:off x="7853173" y="2484476"/>
            <a:ext cx="1550400" cy="369322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TextBox 32">
            <a:extLst>
              <a:ext uri="{FF2B5EF4-FFF2-40B4-BE49-F238E27FC236}">
                <a16:creationId xmlns:a16="http://schemas.microsoft.com/office/drawing/2014/main" id="{449E3A7F-2001-B2DB-9B65-11003CC814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5229" y="2853799"/>
            <a:ext cx="2686917" cy="174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822" tIns="41410" rIns="82822" bIns="414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17640B-55D7-A00B-8C5A-386B7091823D}"/>
              </a:ext>
            </a:extLst>
          </p:cNvPr>
          <p:cNvSpPr txBox="1"/>
          <p:nvPr/>
        </p:nvSpPr>
        <p:spPr>
          <a:xfrm>
            <a:off x="1264176" y="3878311"/>
            <a:ext cx="6007488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/>
              <a:t>200</a:t>
            </a:r>
            <a:r>
              <a:rPr lang="zh-CN" altLang="en-US" sz="1400" dirty="0"/>
              <a:t>字以内，据统计每页幻灯片的最好控制在</a:t>
            </a:r>
            <a:r>
              <a:rPr lang="en-US" altLang="zh-CN" sz="1400" dirty="0"/>
              <a:t>5</a:t>
            </a:r>
            <a:r>
              <a:rPr lang="zh-CN" altLang="en-US" sz="1400" dirty="0"/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7" name="abc_93750">
            <a:extLst>
              <a:ext uri="{FF2B5EF4-FFF2-40B4-BE49-F238E27FC236}">
                <a16:creationId xmlns:a16="http://schemas.microsoft.com/office/drawing/2014/main" id="{8501636B-3AA3-5316-4E00-A50BC358BCB4}"/>
              </a:ext>
            </a:extLst>
          </p:cNvPr>
          <p:cNvSpPr/>
          <p:nvPr/>
        </p:nvSpPr>
        <p:spPr>
          <a:xfrm>
            <a:off x="9375734" y="1585895"/>
            <a:ext cx="1106957" cy="1002581"/>
          </a:xfrm>
          <a:custGeom>
            <a:avLst/>
            <a:gdLst>
              <a:gd name="connsiteX0" fmla="*/ 282671 w 606933"/>
              <a:gd name="connsiteY0" fmla="*/ 210543 h 549705"/>
              <a:gd name="connsiteX1" fmla="*/ 282671 w 606933"/>
              <a:gd name="connsiteY1" fmla="*/ 249428 h 549705"/>
              <a:gd name="connsiteX2" fmla="*/ 293336 w 606933"/>
              <a:gd name="connsiteY2" fmla="*/ 249652 h 549705"/>
              <a:gd name="connsiteX3" fmla="*/ 326004 w 606933"/>
              <a:gd name="connsiteY3" fmla="*/ 242032 h 549705"/>
              <a:gd name="connsiteX4" fmla="*/ 331954 w 606933"/>
              <a:gd name="connsiteY4" fmla="*/ 227688 h 549705"/>
              <a:gd name="connsiteX5" fmla="*/ 317697 w 606933"/>
              <a:gd name="connsiteY5" fmla="*/ 210543 h 549705"/>
              <a:gd name="connsiteX6" fmla="*/ 184154 w 606933"/>
              <a:gd name="connsiteY6" fmla="*/ 176704 h 549705"/>
              <a:gd name="connsiteX7" fmla="*/ 174059 w 606933"/>
              <a:gd name="connsiteY7" fmla="*/ 201684 h 549705"/>
              <a:gd name="connsiteX8" fmla="*/ 194250 w 606933"/>
              <a:gd name="connsiteY8" fmla="*/ 201684 h 549705"/>
              <a:gd name="connsiteX9" fmla="*/ 297714 w 606933"/>
              <a:gd name="connsiteY9" fmla="*/ 153841 h 549705"/>
              <a:gd name="connsiteX10" fmla="*/ 282671 w 606933"/>
              <a:gd name="connsiteY10" fmla="*/ 154514 h 549705"/>
              <a:gd name="connsiteX11" fmla="*/ 282671 w 606933"/>
              <a:gd name="connsiteY11" fmla="*/ 183649 h 549705"/>
              <a:gd name="connsiteX12" fmla="*/ 317584 w 606933"/>
              <a:gd name="connsiteY12" fmla="*/ 183649 h 549705"/>
              <a:gd name="connsiteX13" fmla="*/ 327463 w 606933"/>
              <a:gd name="connsiteY13" fmla="*/ 170538 h 549705"/>
              <a:gd name="connsiteX14" fmla="*/ 322861 w 606933"/>
              <a:gd name="connsiteY14" fmla="*/ 160005 h 549705"/>
              <a:gd name="connsiteX15" fmla="*/ 322411 w 606933"/>
              <a:gd name="connsiteY15" fmla="*/ 159669 h 549705"/>
              <a:gd name="connsiteX16" fmla="*/ 297714 w 606933"/>
              <a:gd name="connsiteY16" fmla="*/ 153841 h 549705"/>
              <a:gd name="connsiteX17" fmla="*/ 183818 w 606933"/>
              <a:gd name="connsiteY17" fmla="*/ 127865 h 549705"/>
              <a:gd name="connsiteX18" fmla="*/ 184379 w 606933"/>
              <a:gd name="connsiteY18" fmla="*/ 127865 h 549705"/>
              <a:gd name="connsiteX19" fmla="*/ 196830 w 606933"/>
              <a:gd name="connsiteY19" fmla="*/ 136266 h 549705"/>
              <a:gd name="connsiteX20" fmla="*/ 245515 w 606933"/>
              <a:gd name="connsiteY20" fmla="*/ 257019 h 549705"/>
              <a:gd name="connsiteX21" fmla="*/ 238111 w 606933"/>
              <a:gd name="connsiteY21" fmla="*/ 274494 h 549705"/>
              <a:gd name="connsiteX22" fmla="*/ 220612 w 606933"/>
              <a:gd name="connsiteY22" fmla="*/ 266989 h 549705"/>
              <a:gd name="connsiteX23" fmla="*/ 205019 w 606933"/>
              <a:gd name="connsiteY23" fmla="*/ 228567 h 549705"/>
              <a:gd name="connsiteX24" fmla="*/ 163290 w 606933"/>
              <a:gd name="connsiteY24" fmla="*/ 228567 h 549705"/>
              <a:gd name="connsiteX25" fmla="*/ 147809 w 606933"/>
              <a:gd name="connsiteY25" fmla="*/ 266989 h 549705"/>
              <a:gd name="connsiteX26" fmla="*/ 135358 w 606933"/>
              <a:gd name="connsiteY26" fmla="*/ 275390 h 549705"/>
              <a:gd name="connsiteX27" fmla="*/ 130310 w 606933"/>
              <a:gd name="connsiteY27" fmla="*/ 274494 h 549705"/>
              <a:gd name="connsiteX28" fmla="*/ 122906 w 606933"/>
              <a:gd name="connsiteY28" fmla="*/ 257019 h 549705"/>
              <a:gd name="connsiteX29" fmla="*/ 171366 w 606933"/>
              <a:gd name="connsiteY29" fmla="*/ 136378 h 549705"/>
              <a:gd name="connsiteX30" fmla="*/ 183818 w 606933"/>
              <a:gd name="connsiteY30" fmla="*/ 127865 h 549705"/>
              <a:gd name="connsiteX31" fmla="*/ 443541 w 606933"/>
              <a:gd name="connsiteY31" fmla="*/ 127300 h 549705"/>
              <a:gd name="connsiteX32" fmla="*/ 477881 w 606933"/>
              <a:gd name="connsiteY32" fmla="*/ 134022 h 549705"/>
              <a:gd name="connsiteX33" fmla="*/ 483492 w 606933"/>
              <a:gd name="connsiteY33" fmla="*/ 152169 h 549705"/>
              <a:gd name="connsiteX34" fmla="*/ 465424 w 606933"/>
              <a:gd name="connsiteY34" fmla="*/ 157882 h 549705"/>
              <a:gd name="connsiteX35" fmla="*/ 443541 w 606933"/>
              <a:gd name="connsiteY35" fmla="*/ 154073 h 549705"/>
              <a:gd name="connsiteX36" fmla="*/ 395172 w 606933"/>
              <a:gd name="connsiteY36" fmla="*/ 202690 h 549705"/>
              <a:gd name="connsiteX37" fmla="*/ 440174 w 606933"/>
              <a:gd name="connsiteY37" fmla="*/ 248955 h 549705"/>
              <a:gd name="connsiteX38" fmla="*/ 465424 w 606933"/>
              <a:gd name="connsiteY38" fmla="*/ 244810 h 549705"/>
              <a:gd name="connsiteX39" fmla="*/ 483492 w 606933"/>
              <a:gd name="connsiteY39" fmla="*/ 250860 h 549705"/>
              <a:gd name="connsiteX40" fmla="*/ 477432 w 606933"/>
              <a:gd name="connsiteY40" fmla="*/ 268895 h 549705"/>
              <a:gd name="connsiteX41" fmla="*/ 440174 w 606933"/>
              <a:gd name="connsiteY41" fmla="*/ 275840 h 549705"/>
              <a:gd name="connsiteX42" fmla="*/ 368351 w 606933"/>
              <a:gd name="connsiteY42" fmla="*/ 202690 h 549705"/>
              <a:gd name="connsiteX43" fmla="*/ 443541 w 606933"/>
              <a:gd name="connsiteY43" fmla="*/ 127300 h 549705"/>
              <a:gd name="connsiteX44" fmla="*/ 297714 w 606933"/>
              <a:gd name="connsiteY44" fmla="*/ 126947 h 549705"/>
              <a:gd name="connsiteX45" fmla="*/ 339138 w 606933"/>
              <a:gd name="connsiteY45" fmla="*/ 138601 h 549705"/>
              <a:gd name="connsiteX46" fmla="*/ 354406 w 606933"/>
              <a:gd name="connsiteY46" fmla="*/ 170538 h 549705"/>
              <a:gd name="connsiteX47" fmla="*/ 345200 w 606933"/>
              <a:gd name="connsiteY47" fmla="*/ 195864 h 549705"/>
              <a:gd name="connsiteX48" fmla="*/ 358896 w 606933"/>
              <a:gd name="connsiteY48" fmla="*/ 227688 h 549705"/>
              <a:gd name="connsiteX49" fmla="*/ 344527 w 606933"/>
              <a:gd name="connsiteY49" fmla="*/ 261418 h 549705"/>
              <a:gd name="connsiteX50" fmla="*/ 344302 w 606933"/>
              <a:gd name="connsiteY50" fmla="*/ 261754 h 549705"/>
              <a:gd name="connsiteX51" fmla="*/ 293336 w 606933"/>
              <a:gd name="connsiteY51" fmla="*/ 276546 h 549705"/>
              <a:gd name="connsiteX52" fmla="*/ 267292 w 606933"/>
              <a:gd name="connsiteY52" fmla="*/ 274977 h 549705"/>
              <a:gd name="connsiteX53" fmla="*/ 255729 w 606933"/>
              <a:gd name="connsiteY53" fmla="*/ 261642 h 549705"/>
              <a:gd name="connsiteX54" fmla="*/ 255729 w 606933"/>
              <a:gd name="connsiteY54" fmla="*/ 142972 h 549705"/>
              <a:gd name="connsiteX55" fmla="*/ 266394 w 606933"/>
              <a:gd name="connsiteY55" fmla="*/ 129749 h 549705"/>
              <a:gd name="connsiteX56" fmla="*/ 297714 w 606933"/>
              <a:gd name="connsiteY56" fmla="*/ 126947 h 549705"/>
              <a:gd name="connsiteX57" fmla="*/ 45340 w 606933"/>
              <a:gd name="connsiteY57" fmla="*/ 70478 h 549705"/>
              <a:gd name="connsiteX58" fmla="*/ 45340 w 606933"/>
              <a:gd name="connsiteY58" fmla="*/ 333005 h 549705"/>
              <a:gd name="connsiteX59" fmla="*/ 561593 w 606933"/>
              <a:gd name="connsiteY59" fmla="*/ 333005 h 549705"/>
              <a:gd name="connsiteX60" fmla="*/ 561593 w 606933"/>
              <a:gd name="connsiteY60" fmla="*/ 70478 h 549705"/>
              <a:gd name="connsiteX61" fmla="*/ 41749 w 606933"/>
              <a:gd name="connsiteY61" fmla="*/ 0 h 549705"/>
              <a:gd name="connsiteX62" fmla="*/ 565184 w 606933"/>
              <a:gd name="connsiteY62" fmla="*/ 0 h 549705"/>
              <a:gd name="connsiteX63" fmla="*/ 606933 w 606933"/>
              <a:gd name="connsiteY63" fmla="*/ 41569 h 549705"/>
              <a:gd name="connsiteX64" fmla="*/ 606933 w 606933"/>
              <a:gd name="connsiteY64" fmla="*/ 361914 h 549705"/>
              <a:gd name="connsiteX65" fmla="*/ 565184 w 606933"/>
              <a:gd name="connsiteY65" fmla="*/ 403483 h 549705"/>
              <a:gd name="connsiteX66" fmla="*/ 401554 w 606933"/>
              <a:gd name="connsiteY66" fmla="*/ 403483 h 549705"/>
              <a:gd name="connsiteX67" fmla="*/ 456322 w 606933"/>
              <a:gd name="connsiteY67" fmla="*/ 510601 h 549705"/>
              <a:gd name="connsiteX68" fmla="*/ 444650 w 606933"/>
              <a:gd name="connsiteY68" fmla="*/ 546792 h 549705"/>
              <a:gd name="connsiteX69" fmla="*/ 432417 w 606933"/>
              <a:gd name="connsiteY69" fmla="*/ 549705 h 549705"/>
              <a:gd name="connsiteX70" fmla="*/ 408400 w 606933"/>
              <a:gd name="connsiteY70" fmla="*/ 535139 h 549705"/>
              <a:gd name="connsiteX71" fmla="*/ 341063 w 606933"/>
              <a:gd name="connsiteY71" fmla="*/ 403483 h 549705"/>
              <a:gd name="connsiteX72" fmla="*/ 330401 w 606933"/>
              <a:gd name="connsiteY72" fmla="*/ 403483 h 549705"/>
              <a:gd name="connsiteX73" fmla="*/ 330401 w 606933"/>
              <a:gd name="connsiteY73" fmla="*/ 486510 h 549705"/>
              <a:gd name="connsiteX74" fmla="*/ 303466 w 606933"/>
              <a:gd name="connsiteY74" fmla="*/ 513290 h 549705"/>
              <a:gd name="connsiteX75" fmla="*/ 276532 w 606933"/>
              <a:gd name="connsiteY75" fmla="*/ 486510 h 549705"/>
              <a:gd name="connsiteX76" fmla="*/ 276532 w 606933"/>
              <a:gd name="connsiteY76" fmla="*/ 403483 h 549705"/>
              <a:gd name="connsiteX77" fmla="*/ 265870 w 606933"/>
              <a:gd name="connsiteY77" fmla="*/ 403483 h 549705"/>
              <a:gd name="connsiteX78" fmla="*/ 198533 w 606933"/>
              <a:gd name="connsiteY78" fmla="*/ 535139 h 549705"/>
              <a:gd name="connsiteX79" fmla="*/ 174516 w 606933"/>
              <a:gd name="connsiteY79" fmla="*/ 549705 h 549705"/>
              <a:gd name="connsiteX80" fmla="*/ 162283 w 606933"/>
              <a:gd name="connsiteY80" fmla="*/ 546792 h 549705"/>
              <a:gd name="connsiteX81" fmla="*/ 150611 w 606933"/>
              <a:gd name="connsiteY81" fmla="*/ 510601 h 549705"/>
              <a:gd name="connsiteX82" fmla="*/ 205379 w 606933"/>
              <a:gd name="connsiteY82" fmla="*/ 403483 h 549705"/>
              <a:gd name="connsiteX83" fmla="*/ 41749 w 606933"/>
              <a:gd name="connsiteY83" fmla="*/ 403483 h 549705"/>
              <a:gd name="connsiteX84" fmla="*/ 0 w 606933"/>
              <a:gd name="connsiteY84" fmla="*/ 361914 h 549705"/>
              <a:gd name="connsiteX85" fmla="*/ 0 w 606933"/>
              <a:gd name="connsiteY85" fmla="*/ 41569 h 549705"/>
              <a:gd name="connsiteX86" fmla="*/ 41749 w 606933"/>
              <a:gd name="connsiteY86" fmla="*/ 0 h 549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6933" h="549705">
                <a:moveTo>
                  <a:pt x="282671" y="210543"/>
                </a:moveTo>
                <a:lnTo>
                  <a:pt x="282671" y="249428"/>
                </a:lnTo>
                <a:cubicBezTo>
                  <a:pt x="285702" y="249540"/>
                  <a:pt x="289295" y="249652"/>
                  <a:pt x="293336" y="249652"/>
                </a:cubicBezTo>
                <a:cubicBezTo>
                  <a:pt x="309277" y="249652"/>
                  <a:pt x="320279" y="247075"/>
                  <a:pt x="326004" y="242032"/>
                </a:cubicBezTo>
                <a:cubicBezTo>
                  <a:pt x="330045" y="237998"/>
                  <a:pt x="331954" y="233403"/>
                  <a:pt x="331954" y="227688"/>
                </a:cubicBezTo>
                <a:cubicBezTo>
                  <a:pt x="331954" y="215586"/>
                  <a:pt x="321626" y="211664"/>
                  <a:pt x="317697" y="210543"/>
                </a:cubicBezTo>
                <a:close/>
                <a:moveTo>
                  <a:pt x="184154" y="176704"/>
                </a:moveTo>
                <a:lnTo>
                  <a:pt x="174059" y="201684"/>
                </a:lnTo>
                <a:lnTo>
                  <a:pt x="194250" y="201684"/>
                </a:lnTo>
                <a:close/>
                <a:moveTo>
                  <a:pt x="297714" y="153841"/>
                </a:moveTo>
                <a:cubicBezTo>
                  <a:pt x="292663" y="153841"/>
                  <a:pt x="287386" y="154066"/>
                  <a:pt x="282671" y="154514"/>
                </a:cubicBezTo>
                <a:lnTo>
                  <a:pt x="282671" y="183649"/>
                </a:lnTo>
                <a:lnTo>
                  <a:pt x="317584" y="183649"/>
                </a:lnTo>
                <a:cubicBezTo>
                  <a:pt x="323759" y="180848"/>
                  <a:pt x="327463" y="176029"/>
                  <a:pt x="327463" y="170538"/>
                </a:cubicBezTo>
                <a:cubicBezTo>
                  <a:pt x="327463" y="164151"/>
                  <a:pt x="324881" y="161461"/>
                  <a:pt x="322861" y="160005"/>
                </a:cubicBezTo>
                <a:cubicBezTo>
                  <a:pt x="322748" y="159893"/>
                  <a:pt x="322524" y="159781"/>
                  <a:pt x="322411" y="159669"/>
                </a:cubicBezTo>
                <a:cubicBezTo>
                  <a:pt x="319044" y="156979"/>
                  <a:pt x="313318" y="153841"/>
                  <a:pt x="297714" y="153841"/>
                </a:cubicBezTo>
                <a:close/>
                <a:moveTo>
                  <a:pt x="183818" y="127865"/>
                </a:moveTo>
                <a:lnTo>
                  <a:pt x="184379" y="127865"/>
                </a:lnTo>
                <a:cubicBezTo>
                  <a:pt x="189875" y="127865"/>
                  <a:pt x="194811" y="131226"/>
                  <a:pt x="196830" y="136266"/>
                </a:cubicBezTo>
                <a:lnTo>
                  <a:pt x="245515" y="257019"/>
                </a:lnTo>
                <a:cubicBezTo>
                  <a:pt x="248319" y="263852"/>
                  <a:pt x="244954" y="271693"/>
                  <a:pt x="238111" y="274494"/>
                </a:cubicBezTo>
                <a:cubicBezTo>
                  <a:pt x="231156" y="277182"/>
                  <a:pt x="223304" y="273934"/>
                  <a:pt x="220612" y="266989"/>
                </a:cubicBezTo>
                <a:lnTo>
                  <a:pt x="205019" y="228567"/>
                </a:lnTo>
                <a:lnTo>
                  <a:pt x="163290" y="228567"/>
                </a:lnTo>
                <a:lnTo>
                  <a:pt x="147809" y="266989"/>
                </a:lnTo>
                <a:cubicBezTo>
                  <a:pt x="145678" y="272254"/>
                  <a:pt x="140630" y="275390"/>
                  <a:pt x="135358" y="275390"/>
                </a:cubicBezTo>
                <a:cubicBezTo>
                  <a:pt x="133675" y="275390"/>
                  <a:pt x="131993" y="275054"/>
                  <a:pt x="130310" y="274494"/>
                </a:cubicBezTo>
                <a:cubicBezTo>
                  <a:pt x="123467" y="271693"/>
                  <a:pt x="120102" y="263852"/>
                  <a:pt x="122906" y="257019"/>
                </a:cubicBezTo>
                <a:lnTo>
                  <a:pt x="171366" y="136378"/>
                </a:lnTo>
                <a:cubicBezTo>
                  <a:pt x="173386" y="131226"/>
                  <a:pt x="178321" y="127865"/>
                  <a:pt x="183818" y="127865"/>
                </a:cubicBezTo>
                <a:close/>
                <a:moveTo>
                  <a:pt x="443541" y="127300"/>
                </a:moveTo>
                <a:cubicBezTo>
                  <a:pt x="462731" y="127300"/>
                  <a:pt x="473953" y="132005"/>
                  <a:pt x="477881" y="134022"/>
                </a:cubicBezTo>
                <a:cubicBezTo>
                  <a:pt x="484390" y="137494"/>
                  <a:pt x="486971" y="145560"/>
                  <a:pt x="483492" y="152169"/>
                </a:cubicBezTo>
                <a:cubicBezTo>
                  <a:pt x="480125" y="158778"/>
                  <a:pt x="471933" y="161243"/>
                  <a:pt x="465424" y="157882"/>
                </a:cubicBezTo>
                <a:cubicBezTo>
                  <a:pt x="464639" y="157434"/>
                  <a:pt x="457793" y="154073"/>
                  <a:pt x="443541" y="154073"/>
                </a:cubicBezTo>
                <a:cubicBezTo>
                  <a:pt x="414138" y="154073"/>
                  <a:pt x="395172" y="173229"/>
                  <a:pt x="395172" y="202690"/>
                </a:cubicBezTo>
                <a:cubicBezTo>
                  <a:pt x="395172" y="231704"/>
                  <a:pt x="412006" y="248955"/>
                  <a:pt x="440174" y="248955"/>
                </a:cubicBezTo>
                <a:cubicBezTo>
                  <a:pt x="453528" y="248955"/>
                  <a:pt x="462506" y="246267"/>
                  <a:pt x="465424" y="244810"/>
                </a:cubicBezTo>
                <a:cubicBezTo>
                  <a:pt x="472045" y="241562"/>
                  <a:pt x="480125" y="244250"/>
                  <a:pt x="483492" y="250860"/>
                </a:cubicBezTo>
                <a:cubicBezTo>
                  <a:pt x="486747" y="257469"/>
                  <a:pt x="484053" y="265534"/>
                  <a:pt x="477432" y="268895"/>
                </a:cubicBezTo>
                <a:cubicBezTo>
                  <a:pt x="468679" y="273264"/>
                  <a:pt x="454763" y="275840"/>
                  <a:pt x="440174" y="275840"/>
                </a:cubicBezTo>
                <a:cubicBezTo>
                  <a:pt x="397192" y="275840"/>
                  <a:pt x="368351" y="246491"/>
                  <a:pt x="368351" y="202690"/>
                </a:cubicBezTo>
                <a:cubicBezTo>
                  <a:pt x="368351" y="158330"/>
                  <a:pt x="399212" y="127300"/>
                  <a:pt x="443541" y="127300"/>
                </a:cubicBezTo>
                <a:close/>
                <a:moveTo>
                  <a:pt x="297714" y="126947"/>
                </a:moveTo>
                <a:cubicBezTo>
                  <a:pt x="316349" y="126947"/>
                  <a:pt x="329147" y="130533"/>
                  <a:pt x="339138" y="138601"/>
                </a:cubicBezTo>
                <a:cubicBezTo>
                  <a:pt x="349017" y="145997"/>
                  <a:pt x="354406" y="157315"/>
                  <a:pt x="354406" y="170538"/>
                </a:cubicBezTo>
                <a:cubicBezTo>
                  <a:pt x="354406" y="179951"/>
                  <a:pt x="351150" y="188692"/>
                  <a:pt x="345200" y="195864"/>
                </a:cubicBezTo>
                <a:cubicBezTo>
                  <a:pt x="353058" y="203035"/>
                  <a:pt x="358896" y="213569"/>
                  <a:pt x="358896" y="227688"/>
                </a:cubicBezTo>
                <a:cubicBezTo>
                  <a:pt x="358896" y="240687"/>
                  <a:pt x="353957" y="252341"/>
                  <a:pt x="344527" y="261418"/>
                </a:cubicBezTo>
                <a:cubicBezTo>
                  <a:pt x="344414" y="261530"/>
                  <a:pt x="344414" y="261642"/>
                  <a:pt x="344302" y="261754"/>
                </a:cubicBezTo>
                <a:cubicBezTo>
                  <a:pt x="333188" y="271840"/>
                  <a:pt x="317023" y="276546"/>
                  <a:pt x="293336" y="276546"/>
                </a:cubicBezTo>
                <a:cubicBezTo>
                  <a:pt x="280538" y="276546"/>
                  <a:pt x="271558" y="275538"/>
                  <a:pt x="267292" y="274977"/>
                </a:cubicBezTo>
                <a:cubicBezTo>
                  <a:pt x="260668" y="274081"/>
                  <a:pt x="255729" y="268366"/>
                  <a:pt x="255729" y="261642"/>
                </a:cubicBezTo>
                <a:lnTo>
                  <a:pt x="255729" y="142972"/>
                </a:lnTo>
                <a:cubicBezTo>
                  <a:pt x="255729" y="136584"/>
                  <a:pt x="260107" y="131093"/>
                  <a:pt x="266394" y="129749"/>
                </a:cubicBezTo>
                <a:cubicBezTo>
                  <a:pt x="274701" y="128068"/>
                  <a:pt x="286376" y="126947"/>
                  <a:pt x="297714" y="126947"/>
                </a:cubicBezTo>
                <a:close/>
                <a:moveTo>
                  <a:pt x="45340" y="70478"/>
                </a:moveTo>
                <a:lnTo>
                  <a:pt x="45340" y="333005"/>
                </a:lnTo>
                <a:lnTo>
                  <a:pt x="561593" y="333005"/>
                </a:lnTo>
                <a:lnTo>
                  <a:pt x="561593" y="70478"/>
                </a:lnTo>
                <a:close/>
                <a:moveTo>
                  <a:pt x="41749" y="0"/>
                </a:moveTo>
                <a:lnTo>
                  <a:pt x="565184" y="0"/>
                </a:lnTo>
                <a:cubicBezTo>
                  <a:pt x="588303" y="0"/>
                  <a:pt x="606933" y="18600"/>
                  <a:pt x="606933" y="41569"/>
                </a:cubicBezTo>
                <a:lnTo>
                  <a:pt x="606933" y="361914"/>
                </a:lnTo>
                <a:cubicBezTo>
                  <a:pt x="606933" y="384883"/>
                  <a:pt x="588303" y="403483"/>
                  <a:pt x="565184" y="403483"/>
                </a:cubicBezTo>
                <a:lnTo>
                  <a:pt x="401554" y="403483"/>
                </a:lnTo>
                <a:lnTo>
                  <a:pt x="456322" y="510601"/>
                </a:lnTo>
                <a:cubicBezTo>
                  <a:pt x="463056" y="523822"/>
                  <a:pt x="457893" y="540069"/>
                  <a:pt x="444650" y="546792"/>
                </a:cubicBezTo>
                <a:cubicBezTo>
                  <a:pt x="440722" y="548809"/>
                  <a:pt x="436458" y="549705"/>
                  <a:pt x="432417" y="549705"/>
                </a:cubicBezTo>
                <a:cubicBezTo>
                  <a:pt x="422653" y="549705"/>
                  <a:pt x="413226" y="544327"/>
                  <a:pt x="408400" y="535139"/>
                </a:cubicBezTo>
                <a:lnTo>
                  <a:pt x="341063" y="403483"/>
                </a:lnTo>
                <a:lnTo>
                  <a:pt x="330401" y="403483"/>
                </a:lnTo>
                <a:lnTo>
                  <a:pt x="330401" y="486510"/>
                </a:lnTo>
                <a:cubicBezTo>
                  <a:pt x="330401" y="501301"/>
                  <a:pt x="318281" y="513290"/>
                  <a:pt x="303466" y="513290"/>
                </a:cubicBezTo>
                <a:cubicBezTo>
                  <a:pt x="288652" y="513290"/>
                  <a:pt x="276532" y="501301"/>
                  <a:pt x="276532" y="486510"/>
                </a:cubicBezTo>
                <a:lnTo>
                  <a:pt x="276532" y="403483"/>
                </a:lnTo>
                <a:lnTo>
                  <a:pt x="265870" y="403483"/>
                </a:lnTo>
                <a:lnTo>
                  <a:pt x="198533" y="535139"/>
                </a:lnTo>
                <a:cubicBezTo>
                  <a:pt x="193819" y="544327"/>
                  <a:pt x="184280" y="549705"/>
                  <a:pt x="174516" y="549705"/>
                </a:cubicBezTo>
                <a:cubicBezTo>
                  <a:pt x="170475" y="549705"/>
                  <a:pt x="166211" y="548809"/>
                  <a:pt x="162283" y="546792"/>
                </a:cubicBezTo>
                <a:cubicBezTo>
                  <a:pt x="149040" y="540069"/>
                  <a:pt x="143877" y="523822"/>
                  <a:pt x="150611" y="510601"/>
                </a:cubicBezTo>
                <a:lnTo>
                  <a:pt x="205379" y="403483"/>
                </a:lnTo>
                <a:lnTo>
                  <a:pt x="41749" y="403483"/>
                </a:lnTo>
                <a:cubicBezTo>
                  <a:pt x="18630" y="403483"/>
                  <a:pt x="0" y="384883"/>
                  <a:pt x="0" y="361914"/>
                </a:cubicBezTo>
                <a:lnTo>
                  <a:pt x="0" y="41569"/>
                </a:lnTo>
                <a:cubicBezTo>
                  <a:pt x="0" y="18600"/>
                  <a:pt x="18630" y="0"/>
                  <a:pt x="417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272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20109C16-CB93-0792-DAC5-52E18418F566}"/>
              </a:ext>
            </a:extLst>
          </p:cNvPr>
          <p:cNvGrpSpPr/>
          <p:nvPr/>
        </p:nvGrpSpPr>
        <p:grpSpPr>
          <a:xfrm>
            <a:off x="793" y="6574"/>
            <a:ext cx="12190413" cy="6846441"/>
            <a:chOff x="793" y="6574"/>
            <a:chExt cx="12190413" cy="6846441"/>
          </a:xfrm>
        </p:grpSpPr>
        <p:pic>
          <p:nvPicPr>
            <p:cNvPr id="30" name="Picture 23">
              <a:extLst>
                <a:ext uri="{FF2B5EF4-FFF2-40B4-BE49-F238E27FC236}">
                  <a16:creationId xmlns:a16="http://schemas.microsoft.com/office/drawing/2014/main" id="{CB659FB2-8A31-A266-08CB-9E07DCF554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793" y="6574"/>
              <a:ext cx="12190413" cy="4826169"/>
            </a:xfrm>
            <a:prstGeom prst="rect">
              <a:avLst/>
            </a:prstGeom>
          </p:spPr>
        </p:pic>
        <p:pic>
          <p:nvPicPr>
            <p:cNvPr id="34" name="Picture 31">
              <a:extLst>
                <a:ext uri="{FF2B5EF4-FFF2-40B4-BE49-F238E27FC236}">
                  <a16:creationId xmlns:a16="http://schemas.microsoft.com/office/drawing/2014/main" id="{179C9C13-A5E4-A071-7F76-D14E431E6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985" y="2226417"/>
              <a:ext cx="12168635" cy="4626598"/>
            </a:xfrm>
            <a:prstGeom prst="rect">
              <a:avLst/>
            </a:prstGeom>
          </p:spPr>
        </p:pic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1A7C77C-5665-01CF-D848-17EBE98F4425}"/>
              </a:ext>
            </a:extLst>
          </p:cNvPr>
          <p:cNvSpPr/>
          <p:nvPr/>
        </p:nvSpPr>
        <p:spPr>
          <a:xfrm>
            <a:off x="1" y="3443404"/>
            <a:ext cx="12190413" cy="3416184"/>
          </a:xfrm>
          <a:custGeom>
            <a:avLst/>
            <a:gdLst>
              <a:gd name="connsiteX0" fmla="*/ 0 w 12190413"/>
              <a:gd name="connsiteY0" fmla="*/ 0 h 3416184"/>
              <a:gd name="connsiteX1" fmla="*/ 299343 w 12190413"/>
              <a:gd name="connsiteY1" fmla="*/ 367241 h 3416184"/>
              <a:gd name="connsiteX2" fmla="*/ 1536700 w 12190413"/>
              <a:gd name="connsiteY2" fmla="*/ 1407996 h 3416184"/>
              <a:gd name="connsiteX3" fmla="*/ 3771900 w 12190413"/>
              <a:gd name="connsiteY3" fmla="*/ 1636596 h 3416184"/>
              <a:gd name="connsiteX4" fmla="*/ 2324100 w 12190413"/>
              <a:gd name="connsiteY4" fmla="*/ 2271596 h 3416184"/>
              <a:gd name="connsiteX5" fmla="*/ 4876800 w 12190413"/>
              <a:gd name="connsiteY5" fmla="*/ 1712796 h 3416184"/>
              <a:gd name="connsiteX6" fmla="*/ 9499600 w 12190413"/>
              <a:gd name="connsiteY6" fmla="*/ 1484196 h 3416184"/>
              <a:gd name="connsiteX7" fmla="*/ 12141299 w 12190413"/>
              <a:gd name="connsiteY7" fmla="*/ 320509 h 3416184"/>
              <a:gd name="connsiteX8" fmla="*/ 12190413 w 12190413"/>
              <a:gd name="connsiteY8" fmla="*/ 289716 h 3416184"/>
              <a:gd name="connsiteX9" fmla="*/ 12190413 w 12190413"/>
              <a:gd name="connsiteY9" fmla="*/ 3416184 h 3416184"/>
              <a:gd name="connsiteX10" fmla="*/ 0 w 12190413"/>
              <a:gd name="connsiteY10" fmla="*/ 3416184 h 34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0413" h="3416184">
                <a:moveTo>
                  <a:pt x="0" y="0"/>
                </a:moveTo>
                <a:lnTo>
                  <a:pt x="299343" y="367241"/>
                </a:lnTo>
                <a:cubicBezTo>
                  <a:pt x="667147" y="802563"/>
                  <a:pt x="1057275" y="1193684"/>
                  <a:pt x="1536700" y="1407996"/>
                </a:cubicBezTo>
                <a:cubicBezTo>
                  <a:pt x="2175933" y="1693746"/>
                  <a:pt x="2973916" y="1665171"/>
                  <a:pt x="3771900" y="1636596"/>
                </a:cubicBezTo>
                <a:lnTo>
                  <a:pt x="2324100" y="2271596"/>
                </a:lnTo>
                <a:cubicBezTo>
                  <a:pt x="3175000" y="2085329"/>
                  <a:pt x="3680883" y="1844029"/>
                  <a:pt x="4876800" y="1712796"/>
                </a:cubicBezTo>
                <a:cubicBezTo>
                  <a:pt x="6072717" y="1581563"/>
                  <a:pt x="8157633" y="1799579"/>
                  <a:pt x="9499600" y="1484196"/>
                </a:cubicBezTo>
                <a:cubicBezTo>
                  <a:pt x="10506075" y="1247659"/>
                  <a:pt x="11344672" y="809310"/>
                  <a:pt x="12141299" y="320509"/>
                </a:cubicBezTo>
                <a:lnTo>
                  <a:pt x="12190413" y="289716"/>
                </a:lnTo>
                <a:lnTo>
                  <a:pt x="12190413" y="3416184"/>
                </a:lnTo>
                <a:lnTo>
                  <a:pt x="0" y="3416184"/>
                </a:lnTo>
                <a:close/>
              </a:path>
            </a:pathLst>
          </a:custGeom>
          <a:solidFill>
            <a:srgbClr val="134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TextBox 42">
            <a:extLst>
              <a:ext uri="{FF2B5EF4-FFF2-40B4-BE49-F238E27FC236}">
                <a16:creationId xmlns:a16="http://schemas.microsoft.com/office/drawing/2014/main" id="{60E6011D-00D7-FAC1-6B97-5C5ADAF6AD44}"/>
              </a:ext>
            </a:extLst>
          </p:cNvPr>
          <p:cNvSpPr txBox="1"/>
          <p:nvPr/>
        </p:nvSpPr>
        <p:spPr>
          <a:xfrm>
            <a:off x="867049" y="5563647"/>
            <a:ext cx="2828250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第三章</a:t>
            </a:r>
            <a:endParaRPr lang="zh-CN" altLang="zh-CN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284A10-F452-3FC8-47AB-EE7E1489344A}"/>
              </a:ext>
            </a:extLst>
          </p:cNvPr>
          <p:cNvSpPr txBox="1"/>
          <p:nvPr/>
        </p:nvSpPr>
        <p:spPr>
          <a:xfrm>
            <a:off x="3358902" y="5837450"/>
            <a:ext cx="18376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PART  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3BABFD-CCA3-60CE-171B-B9029F7CF75A}"/>
              </a:ext>
            </a:extLst>
          </p:cNvPr>
          <p:cNvSpPr txBox="1"/>
          <p:nvPr/>
        </p:nvSpPr>
        <p:spPr>
          <a:xfrm>
            <a:off x="1447935" y="562986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rgbClr val="129661"/>
                </a:solidFill>
                <a:cs typeface="+mn-ea"/>
                <a:sym typeface="+mn-lt"/>
              </a:rPr>
              <a:t>03</a:t>
            </a:r>
            <a:endParaRPr lang="zh-CN" altLang="en-US" sz="23900" b="1" dirty="0">
              <a:solidFill>
                <a:srgbClr val="12966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1CD284-EB7B-35E8-B97B-384582AABF41}"/>
              </a:ext>
            </a:extLst>
          </p:cNvPr>
          <p:cNvGrpSpPr/>
          <p:nvPr/>
        </p:nvGrpSpPr>
        <p:grpSpPr>
          <a:xfrm>
            <a:off x="5663158" y="1738263"/>
            <a:ext cx="4930944" cy="959776"/>
            <a:chOff x="4078982" y="1423746"/>
            <a:chExt cx="3854033" cy="75016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CB49EE0-D643-1F12-E314-D92C1D163A9B}"/>
                </a:ext>
              </a:extLst>
            </p:cNvPr>
            <p:cNvSpPr/>
            <p:nvPr/>
          </p:nvSpPr>
          <p:spPr>
            <a:xfrm>
              <a:off x="4078982" y="1423746"/>
              <a:ext cx="3854033" cy="750163"/>
            </a:xfrm>
            <a:custGeom>
              <a:avLst/>
              <a:gdLst>
                <a:gd name="connsiteX0" fmla="*/ 0 w 3854033"/>
                <a:gd name="connsiteY0" fmla="*/ 0 h 750163"/>
                <a:gd name="connsiteX1" fmla="*/ 12767 w 3854033"/>
                <a:gd name="connsiteY1" fmla="*/ 17018 h 750163"/>
                <a:gd name="connsiteX2" fmla="*/ 239005 w 3854033"/>
                <a:gd name="connsiteY2" fmla="*/ 79071 h 750163"/>
                <a:gd name="connsiteX3" fmla="*/ 3610085 w 3854033"/>
                <a:gd name="connsiteY3" fmla="*/ 79071 h 750163"/>
                <a:gd name="connsiteX4" fmla="*/ 3850630 w 3854033"/>
                <a:gd name="connsiteY4" fmla="*/ 160195 h 750163"/>
                <a:gd name="connsiteX5" fmla="*/ 3854033 w 3854033"/>
                <a:gd name="connsiteY5" fmla="*/ 174165 h 750163"/>
                <a:gd name="connsiteX6" fmla="*/ 3854033 w 3854033"/>
                <a:gd name="connsiteY6" fmla="*/ 750163 h 750163"/>
                <a:gd name="connsiteX7" fmla="*/ 3850630 w 3854033"/>
                <a:gd name="connsiteY7" fmla="*/ 736193 h 750163"/>
                <a:gd name="connsiteX8" fmla="*/ 3610085 w 3854033"/>
                <a:gd name="connsiteY8" fmla="*/ 655069 h 750163"/>
                <a:gd name="connsiteX9" fmla="*/ 239005 w 3854033"/>
                <a:gd name="connsiteY9" fmla="*/ 655069 h 750163"/>
                <a:gd name="connsiteX10" fmla="*/ 12767 w 3854033"/>
                <a:gd name="connsiteY10" fmla="*/ 593016 h 750163"/>
                <a:gd name="connsiteX11" fmla="*/ 0 w 3854033"/>
                <a:gd name="connsiteY11" fmla="*/ 575998 h 750163"/>
                <a:gd name="connsiteX12" fmla="*/ 0 w 3854033"/>
                <a:gd name="connsiteY12" fmla="*/ 0 h 75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54033" h="750163">
                  <a:moveTo>
                    <a:pt x="0" y="0"/>
                  </a:moveTo>
                  <a:lnTo>
                    <a:pt x="12767" y="17018"/>
                  </a:lnTo>
                  <a:cubicBezTo>
                    <a:pt x="50041" y="53484"/>
                    <a:pt x="137302" y="79071"/>
                    <a:pt x="239005" y="79071"/>
                  </a:cubicBezTo>
                  <a:lnTo>
                    <a:pt x="3610085" y="79071"/>
                  </a:lnTo>
                  <a:cubicBezTo>
                    <a:pt x="3728738" y="79071"/>
                    <a:pt x="3827734" y="113898"/>
                    <a:pt x="3850630" y="160195"/>
                  </a:cubicBezTo>
                  <a:lnTo>
                    <a:pt x="3854033" y="174165"/>
                  </a:lnTo>
                  <a:lnTo>
                    <a:pt x="3854033" y="750163"/>
                  </a:lnTo>
                  <a:lnTo>
                    <a:pt x="3850630" y="736193"/>
                  </a:lnTo>
                  <a:cubicBezTo>
                    <a:pt x="3827734" y="689896"/>
                    <a:pt x="3728738" y="655069"/>
                    <a:pt x="3610085" y="655069"/>
                  </a:cubicBezTo>
                  <a:lnTo>
                    <a:pt x="239005" y="655069"/>
                  </a:lnTo>
                  <a:cubicBezTo>
                    <a:pt x="137302" y="655069"/>
                    <a:pt x="50041" y="629482"/>
                    <a:pt x="12767" y="593016"/>
                  </a:cubicBezTo>
                  <a:lnTo>
                    <a:pt x="0" y="5759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9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AAC6E0B-BF4D-4616-0C53-FD610B4C34A1}"/>
                </a:ext>
              </a:extLst>
            </p:cNvPr>
            <p:cNvSpPr txBox="1"/>
            <p:nvPr/>
          </p:nvSpPr>
          <p:spPr>
            <a:xfrm>
              <a:off x="5452277" y="1573525"/>
              <a:ext cx="1246897" cy="40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教学过程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E055B67-3120-1F7F-C98B-B1E2BB8355DB}"/>
              </a:ext>
            </a:extLst>
          </p:cNvPr>
          <p:cNvSpPr txBox="1"/>
          <p:nvPr/>
        </p:nvSpPr>
        <p:spPr>
          <a:xfrm>
            <a:off x="5519142" y="2679868"/>
            <a:ext cx="507496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556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教学过程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Oval 6">
            <a:extLst>
              <a:ext uri="{FF2B5EF4-FFF2-40B4-BE49-F238E27FC236}">
                <a16:creationId xmlns:a16="http://schemas.microsoft.com/office/drawing/2014/main" id="{1FABFA90-D73B-8485-4B25-EE332CABA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2012" y="999688"/>
            <a:ext cx="4521852" cy="452520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274" tIns="41137" rIns="82274" bIns="41137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60" b="1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Oval 10">
            <a:extLst>
              <a:ext uri="{FF2B5EF4-FFF2-40B4-BE49-F238E27FC236}">
                <a16:creationId xmlns:a16="http://schemas.microsoft.com/office/drawing/2014/main" id="{4BACD78D-F29F-C86C-3312-6430B6B39A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1260" y="1205441"/>
            <a:ext cx="527027" cy="527250"/>
          </a:xfrm>
          <a:prstGeom prst="ellipse">
            <a:avLst/>
          </a:prstGeom>
          <a:solidFill>
            <a:srgbClr val="129661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16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16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Oval 11">
            <a:extLst>
              <a:ext uri="{FF2B5EF4-FFF2-40B4-BE49-F238E27FC236}">
                <a16:creationId xmlns:a16="http://schemas.microsoft.com/office/drawing/2014/main" id="{2BB31ED0-A530-25D1-F1A2-3F1BE310E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1260" y="4791881"/>
            <a:ext cx="527027" cy="527250"/>
          </a:xfrm>
          <a:prstGeom prst="ellipse">
            <a:avLst/>
          </a:prstGeom>
          <a:solidFill>
            <a:srgbClr val="129661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16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216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Oval 12">
            <a:extLst>
              <a:ext uri="{FF2B5EF4-FFF2-40B4-BE49-F238E27FC236}">
                <a16:creationId xmlns:a16="http://schemas.microsoft.com/office/drawing/2014/main" id="{91E31021-BFDE-25A4-73BE-C413448CB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5406" y="3958856"/>
            <a:ext cx="528454" cy="52724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16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16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Oval 13">
            <a:extLst>
              <a:ext uri="{FF2B5EF4-FFF2-40B4-BE49-F238E27FC236}">
                <a16:creationId xmlns:a16="http://schemas.microsoft.com/office/drawing/2014/main" id="{7903EB78-124D-D9F4-81DD-B8A7E0AAB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5406" y="2038469"/>
            <a:ext cx="528454" cy="52724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16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16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Oval 14">
            <a:extLst>
              <a:ext uri="{FF2B5EF4-FFF2-40B4-BE49-F238E27FC236}">
                <a16:creationId xmlns:a16="http://schemas.microsoft.com/office/drawing/2014/main" id="{5256FC8F-C08F-DBBB-313A-5262BACAB3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1074" y="2998663"/>
            <a:ext cx="527027" cy="527249"/>
          </a:xfrm>
          <a:prstGeom prst="ellipse">
            <a:avLst/>
          </a:prstGeom>
          <a:solidFill>
            <a:srgbClr val="129661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16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16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E8036986-455E-7FB6-B8AE-8E3EEFE034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43025" y="1383466"/>
            <a:ext cx="4022381" cy="389133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52B25097-2B78-9659-3770-5A21ECAC4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360" y="3514867"/>
            <a:ext cx="1432152" cy="14327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82274" tIns="41137" rIns="82274" bIns="41137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560" b="1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id="{F94DB158-98D2-2F7D-C6D8-4B7EF642A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2960" y="3820375"/>
            <a:ext cx="836956" cy="82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74" tIns="41137" rIns="82274" bIns="41137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1B980E5-9FD4-E5AA-1F79-8F156AE20AAE}"/>
              </a:ext>
            </a:extLst>
          </p:cNvPr>
          <p:cNvGrpSpPr/>
          <p:nvPr/>
        </p:nvGrpSpPr>
        <p:grpSpPr>
          <a:xfrm>
            <a:off x="5395221" y="717327"/>
            <a:ext cx="5318130" cy="947030"/>
            <a:chOff x="7712904" y="2019049"/>
            <a:chExt cx="5318130" cy="94703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DAF9961-6871-65C4-9007-19D5F91D8EA7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14" name="TextBox 32">
              <a:extLst>
                <a:ext uri="{FF2B5EF4-FFF2-40B4-BE49-F238E27FC236}">
                  <a16:creationId xmlns:a16="http://schemas.microsoft.com/office/drawing/2014/main" id="{3B49CEB3-B452-D18A-C286-3C4C3C1490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5279644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9852F53-B888-2D31-DE61-4B7E0F9D70DF}"/>
              </a:ext>
            </a:extLst>
          </p:cNvPr>
          <p:cNvGrpSpPr/>
          <p:nvPr/>
        </p:nvGrpSpPr>
        <p:grpSpPr>
          <a:xfrm>
            <a:off x="5335743" y="5025435"/>
            <a:ext cx="5318130" cy="947030"/>
            <a:chOff x="7712904" y="2019049"/>
            <a:chExt cx="5318130" cy="94703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AA1343A-5319-179D-D532-B69305183650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A20EE6BA-3EB9-99B3-2608-7006DE0601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5279644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931E140-ACC2-E0C3-FC7F-50F1C6CF2E8E}"/>
              </a:ext>
            </a:extLst>
          </p:cNvPr>
          <p:cNvGrpSpPr/>
          <p:nvPr/>
        </p:nvGrpSpPr>
        <p:grpSpPr>
          <a:xfrm>
            <a:off x="6032916" y="1766332"/>
            <a:ext cx="5318130" cy="947030"/>
            <a:chOff x="7712904" y="2019049"/>
            <a:chExt cx="5318130" cy="94703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352FC7-D96B-E82B-7739-1BD927CA3800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1" name="TextBox 32">
              <a:extLst>
                <a:ext uri="{FF2B5EF4-FFF2-40B4-BE49-F238E27FC236}">
                  <a16:creationId xmlns:a16="http://schemas.microsoft.com/office/drawing/2014/main" id="{A0ABB0CA-80F3-BC1B-3A13-45D7B009CB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5279644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68AF7D9-7C9B-384E-8A5D-3DF4CD4092DF}"/>
              </a:ext>
            </a:extLst>
          </p:cNvPr>
          <p:cNvGrpSpPr/>
          <p:nvPr/>
        </p:nvGrpSpPr>
        <p:grpSpPr>
          <a:xfrm>
            <a:off x="6032916" y="4012590"/>
            <a:ext cx="5318130" cy="947030"/>
            <a:chOff x="7712904" y="2019049"/>
            <a:chExt cx="5318130" cy="94703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455FBCC-B4C5-6FDA-0338-0BBF9B7B1299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5" name="TextBox 32">
              <a:extLst>
                <a:ext uri="{FF2B5EF4-FFF2-40B4-BE49-F238E27FC236}">
                  <a16:creationId xmlns:a16="http://schemas.microsoft.com/office/drawing/2014/main" id="{0A16868D-25D1-847A-2CEB-506BECA039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5279644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B9E4DE9-D998-E686-642C-FD079E32ED06}"/>
              </a:ext>
            </a:extLst>
          </p:cNvPr>
          <p:cNvGrpSpPr/>
          <p:nvPr/>
        </p:nvGrpSpPr>
        <p:grpSpPr>
          <a:xfrm>
            <a:off x="6183078" y="2855617"/>
            <a:ext cx="5318130" cy="947030"/>
            <a:chOff x="7712904" y="2019049"/>
            <a:chExt cx="5318130" cy="94703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8062F67-38E8-809D-9CB8-69AAEDA0CE8C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8" name="TextBox 32">
              <a:extLst>
                <a:ext uri="{FF2B5EF4-FFF2-40B4-BE49-F238E27FC236}">
                  <a16:creationId xmlns:a16="http://schemas.microsoft.com/office/drawing/2014/main" id="{FF107720-BF5B-25C8-1113-81FEC881C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5279644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822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教学过程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AutoShape 10">
            <a:extLst>
              <a:ext uri="{FF2B5EF4-FFF2-40B4-BE49-F238E27FC236}">
                <a16:creationId xmlns:a16="http://schemas.microsoft.com/office/drawing/2014/main" id="{445C63F9-A356-70D1-0F10-7976B412C10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393468" y="-2186099"/>
            <a:ext cx="1691472" cy="11231786"/>
          </a:xfrm>
          <a:prstGeom prst="downArrow">
            <a:avLst>
              <a:gd name="adj1" fmla="val 49065"/>
              <a:gd name="adj2" fmla="val 4482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eaVert" lIns="110411" tIns="55205" rIns="110411" bIns="55205"/>
          <a:lstStyle/>
          <a:p>
            <a:endParaRPr lang="zh-CN" altLang="en-US" sz="25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27EE735-D574-5B88-6758-A262A6A8BFAB}"/>
              </a:ext>
            </a:extLst>
          </p:cNvPr>
          <p:cNvGrpSpPr>
            <a:grpSpLocks/>
          </p:cNvGrpSpPr>
          <p:nvPr/>
        </p:nvGrpSpPr>
        <p:grpSpPr bwMode="auto">
          <a:xfrm>
            <a:off x="3791251" y="2541944"/>
            <a:ext cx="2054006" cy="1861792"/>
            <a:chOff x="1214414" y="2786058"/>
            <a:chExt cx="1935848" cy="1751017"/>
          </a:xfrm>
        </p:grpSpPr>
        <p:grpSp>
          <p:nvGrpSpPr>
            <p:cNvPr id="4" name="Group 6">
              <a:extLst>
                <a:ext uri="{FF2B5EF4-FFF2-40B4-BE49-F238E27FC236}">
                  <a16:creationId xmlns:a16="http://schemas.microsoft.com/office/drawing/2014/main" id="{566473BB-2C33-5C19-CF08-E8102EBEA6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6" name="Oval 7">
                <a:extLst>
                  <a:ext uri="{FF2B5EF4-FFF2-40B4-BE49-F238E27FC236}">
                    <a16:creationId xmlns:a16="http://schemas.microsoft.com/office/drawing/2014/main" id="{A5F39AC2-D6F1-21F3-9CEA-7E801359E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9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Oval 8">
                <a:extLst>
                  <a:ext uri="{FF2B5EF4-FFF2-40B4-BE49-F238E27FC236}">
                    <a16:creationId xmlns:a16="http://schemas.microsoft.com/office/drawing/2014/main" id="{731078E8-FBF4-B1BE-AD0C-7702BFB079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9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Text Box 9">
              <a:extLst>
                <a:ext uri="{FF2B5EF4-FFF2-40B4-BE49-F238E27FC236}">
                  <a16:creationId xmlns:a16="http://schemas.microsoft.com/office/drawing/2014/main" id="{3974F7BD-AF49-E45D-FE94-B8AF08165E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4414" y="3533074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9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63C9DA9-57F9-C762-6533-6C1500A9FCD6}"/>
              </a:ext>
            </a:extLst>
          </p:cNvPr>
          <p:cNvGrpSpPr>
            <a:grpSpLocks/>
          </p:cNvGrpSpPr>
          <p:nvPr/>
        </p:nvGrpSpPr>
        <p:grpSpPr bwMode="auto">
          <a:xfrm>
            <a:off x="6182816" y="2541944"/>
            <a:ext cx="2054005" cy="1861792"/>
            <a:chOff x="1214414" y="2786058"/>
            <a:chExt cx="1935848" cy="1751017"/>
          </a:xfrm>
        </p:grpSpPr>
        <p:grpSp>
          <p:nvGrpSpPr>
            <p:cNvPr id="10" name="Group 6">
              <a:extLst>
                <a:ext uri="{FF2B5EF4-FFF2-40B4-BE49-F238E27FC236}">
                  <a16:creationId xmlns:a16="http://schemas.microsoft.com/office/drawing/2014/main" id="{DC84780B-2CED-DCAF-F8D4-DE50040DBC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12" name="Oval 7">
                <a:extLst>
                  <a:ext uri="{FF2B5EF4-FFF2-40B4-BE49-F238E27FC236}">
                    <a16:creationId xmlns:a16="http://schemas.microsoft.com/office/drawing/2014/main" id="{CCE46B06-A353-5B24-B20E-E06346B49B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9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Oval 8">
                <a:extLst>
                  <a:ext uri="{FF2B5EF4-FFF2-40B4-BE49-F238E27FC236}">
                    <a16:creationId xmlns:a16="http://schemas.microsoft.com/office/drawing/2014/main" id="{13B66491-9C48-7555-D1B5-02474EE8B7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9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Text Box 9">
              <a:extLst>
                <a:ext uri="{FF2B5EF4-FFF2-40B4-BE49-F238E27FC236}">
                  <a16:creationId xmlns:a16="http://schemas.microsoft.com/office/drawing/2014/main" id="{AB2B5EC9-BC84-F897-5131-75444F096D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4414" y="3514026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9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6693654-A7E1-48E5-791C-5A546B6EC75A}"/>
              </a:ext>
            </a:extLst>
          </p:cNvPr>
          <p:cNvGrpSpPr>
            <a:grpSpLocks/>
          </p:cNvGrpSpPr>
          <p:nvPr/>
        </p:nvGrpSpPr>
        <p:grpSpPr bwMode="auto">
          <a:xfrm>
            <a:off x="8570908" y="2541944"/>
            <a:ext cx="2054006" cy="1861792"/>
            <a:chOff x="1214414" y="2786058"/>
            <a:chExt cx="1935848" cy="1751017"/>
          </a:xfrm>
        </p:grpSpPr>
        <p:grpSp>
          <p:nvGrpSpPr>
            <p:cNvPr id="15" name="Group 6">
              <a:extLst>
                <a:ext uri="{FF2B5EF4-FFF2-40B4-BE49-F238E27FC236}">
                  <a16:creationId xmlns:a16="http://schemas.microsoft.com/office/drawing/2014/main" id="{FE8FFC66-A60F-A320-1D5F-524DB31731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18" name="Oval 7">
                <a:extLst>
                  <a:ext uri="{FF2B5EF4-FFF2-40B4-BE49-F238E27FC236}">
                    <a16:creationId xmlns:a16="http://schemas.microsoft.com/office/drawing/2014/main" id="{B692F962-F316-471F-CC19-55A656CE2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9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Oval 8">
                <a:extLst>
                  <a:ext uri="{FF2B5EF4-FFF2-40B4-BE49-F238E27FC236}">
                    <a16:creationId xmlns:a16="http://schemas.microsoft.com/office/drawing/2014/main" id="{E0E6740A-A424-A942-318B-1D84DE8605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9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 Box 9">
              <a:extLst>
                <a:ext uri="{FF2B5EF4-FFF2-40B4-BE49-F238E27FC236}">
                  <a16:creationId xmlns:a16="http://schemas.microsoft.com/office/drawing/2014/main" id="{95DDC8A6-28DA-8BE1-3CDD-63DFBC14CA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4414" y="3496890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9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0" name="组合 40">
            <a:extLst>
              <a:ext uri="{FF2B5EF4-FFF2-40B4-BE49-F238E27FC236}">
                <a16:creationId xmlns:a16="http://schemas.microsoft.com/office/drawing/2014/main" id="{172B3185-F22B-697E-EBD2-1B6F72FF87B4}"/>
              </a:ext>
            </a:extLst>
          </p:cNvPr>
          <p:cNvGrpSpPr>
            <a:grpSpLocks/>
          </p:cNvGrpSpPr>
          <p:nvPr/>
        </p:nvGrpSpPr>
        <p:grpSpPr bwMode="auto">
          <a:xfrm>
            <a:off x="1391297" y="2541944"/>
            <a:ext cx="2054006" cy="1861792"/>
            <a:chOff x="1214414" y="2786058"/>
            <a:chExt cx="1935848" cy="1751017"/>
          </a:xfrm>
        </p:grpSpPr>
        <p:grpSp>
          <p:nvGrpSpPr>
            <p:cNvPr id="21" name="Group 6">
              <a:extLst>
                <a:ext uri="{FF2B5EF4-FFF2-40B4-BE49-F238E27FC236}">
                  <a16:creationId xmlns:a16="http://schemas.microsoft.com/office/drawing/2014/main" id="{6812D972-363D-400D-934A-EA0981F629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24" name="Oval 7">
                <a:extLst>
                  <a:ext uri="{FF2B5EF4-FFF2-40B4-BE49-F238E27FC236}">
                    <a16:creationId xmlns:a16="http://schemas.microsoft.com/office/drawing/2014/main" id="{7F682D65-7C84-7C1C-5DEC-AA5A0DBB4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9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Oval 8">
                <a:extLst>
                  <a:ext uri="{FF2B5EF4-FFF2-40B4-BE49-F238E27FC236}">
                    <a16:creationId xmlns:a16="http://schemas.microsoft.com/office/drawing/2014/main" id="{6E9B24D2-D932-8D26-3523-3B40918088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6" y="2493"/>
                <a:ext cx="1556" cy="155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 Box 9">
              <a:extLst>
                <a:ext uri="{FF2B5EF4-FFF2-40B4-BE49-F238E27FC236}">
                  <a16:creationId xmlns:a16="http://schemas.microsoft.com/office/drawing/2014/main" id="{644FE190-C3AF-707C-DAF4-2F7279DA2D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4414" y="3496890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9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C9D48AE-7A6A-CB04-A360-DA4ACC8BC0C6}"/>
              </a:ext>
            </a:extLst>
          </p:cNvPr>
          <p:cNvGrpSpPr/>
          <p:nvPr/>
        </p:nvGrpSpPr>
        <p:grpSpPr>
          <a:xfrm>
            <a:off x="1604288" y="1441107"/>
            <a:ext cx="3842846" cy="947030"/>
            <a:chOff x="7712904" y="2019049"/>
            <a:chExt cx="3842846" cy="94703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CA262FA-B253-E05D-9065-72689488DCDA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8" name="TextBox 32">
              <a:extLst>
                <a:ext uri="{FF2B5EF4-FFF2-40B4-BE49-F238E27FC236}">
                  <a16:creationId xmlns:a16="http://schemas.microsoft.com/office/drawing/2014/main" id="{7A0DF492-600C-881A-15F2-E7AF277164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3804360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4EC40B45-DDE2-18CE-4A8E-E487DE641E00}"/>
              </a:ext>
            </a:extLst>
          </p:cNvPr>
          <p:cNvSpPr/>
          <p:nvPr/>
        </p:nvSpPr>
        <p:spPr>
          <a:xfrm>
            <a:off x="2250146" y="2550669"/>
            <a:ext cx="314634" cy="271236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F9F7852D-2774-FE3D-A18C-65D666E01977}"/>
              </a:ext>
            </a:extLst>
          </p:cNvPr>
          <p:cNvSpPr/>
          <p:nvPr/>
        </p:nvSpPr>
        <p:spPr>
          <a:xfrm>
            <a:off x="7052501" y="2550669"/>
            <a:ext cx="314634" cy="271236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02D259F2-DC93-98F8-CEC6-D0854EEA7BE3}"/>
              </a:ext>
            </a:extLst>
          </p:cNvPr>
          <p:cNvSpPr/>
          <p:nvPr/>
        </p:nvSpPr>
        <p:spPr>
          <a:xfrm rot="10800000">
            <a:off x="4660937" y="4115996"/>
            <a:ext cx="314634" cy="271236"/>
          </a:xfrm>
          <a:prstGeom prst="triangle">
            <a:avLst/>
          </a:prstGeom>
          <a:solidFill>
            <a:srgbClr val="12966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1232C6DE-C3FB-69A9-FD78-AB4155D8F558}"/>
              </a:ext>
            </a:extLst>
          </p:cNvPr>
          <p:cNvSpPr/>
          <p:nvPr/>
        </p:nvSpPr>
        <p:spPr>
          <a:xfrm rot="10800000">
            <a:off x="9440594" y="4115996"/>
            <a:ext cx="314634" cy="271236"/>
          </a:xfrm>
          <a:prstGeom prst="triangle">
            <a:avLst/>
          </a:prstGeom>
          <a:solidFill>
            <a:srgbClr val="12966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6102B16-BB19-6500-EDA9-2BB8E6EFD96E}"/>
              </a:ext>
            </a:extLst>
          </p:cNvPr>
          <p:cNvGrpSpPr/>
          <p:nvPr/>
        </p:nvGrpSpPr>
        <p:grpSpPr>
          <a:xfrm>
            <a:off x="6315398" y="1441107"/>
            <a:ext cx="3842846" cy="947030"/>
            <a:chOff x="7712904" y="2019049"/>
            <a:chExt cx="3842846" cy="94703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8D48CE2-7C40-68D4-49C7-836E2A306EFE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35" name="TextBox 32">
              <a:extLst>
                <a:ext uri="{FF2B5EF4-FFF2-40B4-BE49-F238E27FC236}">
                  <a16:creationId xmlns:a16="http://schemas.microsoft.com/office/drawing/2014/main" id="{EA53F3A7-019A-C66C-77E5-59EE9724B9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3804360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18FB9F9-88E3-1B3F-0985-F988E2EF681C}"/>
              </a:ext>
            </a:extLst>
          </p:cNvPr>
          <p:cNvGrpSpPr/>
          <p:nvPr/>
        </p:nvGrpSpPr>
        <p:grpSpPr>
          <a:xfrm>
            <a:off x="6712952" y="4598378"/>
            <a:ext cx="3804360" cy="947030"/>
            <a:chOff x="7751390" y="2019049"/>
            <a:chExt cx="3804360" cy="947030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F30F396F-0978-7423-1FB1-F094AC909E83}"/>
                </a:ext>
              </a:extLst>
            </p:cNvPr>
            <p:cNvSpPr/>
            <p:nvPr/>
          </p:nvSpPr>
          <p:spPr>
            <a:xfrm>
              <a:off x="9861080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pPr algn="r"/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38" name="TextBox 32">
              <a:extLst>
                <a:ext uri="{FF2B5EF4-FFF2-40B4-BE49-F238E27FC236}">
                  <a16:creationId xmlns:a16="http://schemas.microsoft.com/office/drawing/2014/main" id="{6F81E32A-ACCA-F440-53CE-6B9C7EE39C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3804360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7990A38-CEB0-5655-BC7B-0D8868596744}"/>
              </a:ext>
            </a:extLst>
          </p:cNvPr>
          <p:cNvGrpSpPr/>
          <p:nvPr/>
        </p:nvGrpSpPr>
        <p:grpSpPr>
          <a:xfrm>
            <a:off x="1806233" y="4598378"/>
            <a:ext cx="3804360" cy="947030"/>
            <a:chOff x="7751390" y="2019049"/>
            <a:chExt cx="3804360" cy="947030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86AFAFA1-B0D5-4705-11FD-669A3B0AA1D7}"/>
                </a:ext>
              </a:extLst>
            </p:cNvPr>
            <p:cNvSpPr/>
            <p:nvPr/>
          </p:nvSpPr>
          <p:spPr>
            <a:xfrm>
              <a:off x="9861080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pPr algn="r"/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41" name="TextBox 32">
              <a:extLst>
                <a:ext uri="{FF2B5EF4-FFF2-40B4-BE49-F238E27FC236}">
                  <a16:creationId xmlns:a16="http://schemas.microsoft.com/office/drawing/2014/main" id="{FCF6C4F4-DE68-F7FD-F9C5-90CD0EA3D7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3804360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1087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教学过程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1258423B-052E-EA54-9D03-04A38B994D5D}"/>
              </a:ext>
            </a:extLst>
          </p:cNvPr>
          <p:cNvSpPr>
            <a:spLocks/>
          </p:cNvSpPr>
          <p:nvPr/>
        </p:nvSpPr>
        <p:spPr bwMode="auto">
          <a:xfrm>
            <a:off x="1007304" y="1845618"/>
            <a:ext cx="3131883" cy="3739414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BA5D07C4-8A80-518C-8EDF-9C5E5C96B57D}"/>
              </a:ext>
            </a:extLst>
          </p:cNvPr>
          <p:cNvSpPr>
            <a:spLocks/>
          </p:cNvSpPr>
          <p:nvPr/>
        </p:nvSpPr>
        <p:spPr bwMode="auto">
          <a:xfrm>
            <a:off x="3774473" y="3247071"/>
            <a:ext cx="1991882" cy="2378272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8D02F6E-8066-A694-B62D-F321E19FE2DF}"/>
              </a:ext>
            </a:extLst>
          </p:cNvPr>
          <p:cNvSpPr/>
          <p:nvPr/>
        </p:nvSpPr>
        <p:spPr bwMode="auto">
          <a:xfrm>
            <a:off x="3246472" y="1839749"/>
            <a:ext cx="935617" cy="936321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4" tIns="45707" rIns="91414" bIns="45707" numCol="1" rtlCol="0" anchor="t" anchorCtr="0" compatLnSpc="1">
            <a:prstTxWarp prst="textNoShape">
              <a:avLst/>
            </a:prstTxWarp>
          </a:bodyPr>
          <a:lstStyle/>
          <a:p>
            <a:pPr defTabSz="914133"/>
            <a:endParaRPr lang="zh-CN" altLang="en-US" sz="1700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F5D5427-9210-1160-2EF5-21ADC4CB3CBB}"/>
              </a:ext>
            </a:extLst>
          </p:cNvPr>
          <p:cNvSpPr/>
          <p:nvPr/>
        </p:nvSpPr>
        <p:spPr bwMode="auto">
          <a:xfrm>
            <a:off x="5375203" y="3464448"/>
            <a:ext cx="782305" cy="782893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4" tIns="45707" rIns="91414" bIns="45707" numCol="1" rtlCol="0" anchor="t" anchorCtr="0" compatLnSpc="1">
            <a:prstTxWarp prst="textNoShape">
              <a:avLst/>
            </a:prstTxWarp>
          </a:bodyPr>
          <a:lstStyle/>
          <a:p>
            <a:pPr defTabSz="914133"/>
            <a:endParaRPr lang="zh-CN" altLang="en-US" sz="1700">
              <a:cs typeface="+mn-ea"/>
              <a:sym typeface="+mn-lt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A4CDE187-0039-6059-FE6A-0D9A0CAA6385}"/>
              </a:ext>
            </a:extLst>
          </p:cNvPr>
          <p:cNvSpPr txBox="1"/>
          <p:nvPr/>
        </p:nvSpPr>
        <p:spPr>
          <a:xfrm>
            <a:off x="3332845" y="2030846"/>
            <a:ext cx="846653" cy="507805"/>
          </a:xfrm>
          <a:prstGeom prst="rect">
            <a:avLst/>
          </a:prstGeom>
          <a:noFill/>
        </p:spPr>
        <p:txBody>
          <a:bodyPr wrap="none" lIns="91414" tIns="45707" rIns="91414" bIns="45707" rtlCol="0">
            <a:spAutoFit/>
          </a:bodyPr>
          <a:lstStyle/>
          <a:p>
            <a:pPr algn="ctr"/>
            <a:r>
              <a:rPr lang="en-US" altLang="zh-CN" sz="2700" dirty="0">
                <a:solidFill>
                  <a:srgbClr val="F8F8F8"/>
                </a:solidFill>
                <a:cs typeface="+mn-ea"/>
                <a:sym typeface="+mn-lt"/>
              </a:rPr>
              <a:t>75%</a:t>
            </a:r>
            <a:endParaRPr lang="zh-CN" altLang="en-US" sz="27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2875AF16-E2FE-E227-CB85-764FC2F05103}"/>
              </a:ext>
            </a:extLst>
          </p:cNvPr>
          <p:cNvSpPr txBox="1"/>
          <p:nvPr/>
        </p:nvSpPr>
        <p:spPr>
          <a:xfrm>
            <a:off x="5374042" y="3625021"/>
            <a:ext cx="771313" cy="461639"/>
          </a:xfrm>
          <a:prstGeom prst="rect">
            <a:avLst/>
          </a:prstGeom>
          <a:noFill/>
        </p:spPr>
        <p:txBody>
          <a:bodyPr wrap="none" lIns="91414" tIns="45707" rIns="91414" bIns="45707" rtlCol="0">
            <a:spAutoFit/>
          </a:bodyPr>
          <a:lstStyle/>
          <a:p>
            <a:r>
              <a:rPr lang="en-US" altLang="zh-CN" dirty="0">
                <a:solidFill>
                  <a:srgbClr val="F8F8F8"/>
                </a:solidFill>
                <a:cs typeface="+mn-ea"/>
                <a:sym typeface="+mn-lt"/>
              </a:rPr>
              <a:t>34%</a:t>
            </a:r>
            <a:endParaRPr lang="zh-CN" altLang="en-US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B62FC3FC-F80F-B6E5-E530-AEF825FFA6BD}"/>
              </a:ext>
            </a:extLst>
          </p:cNvPr>
          <p:cNvSpPr txBox="1"/>
          <p:nvPr/>
        </p:nvSpPr>
        <p:spPr>
          <a:xfrm>
            <a:off x="2098972" y="2770855"/>
            <a:ext cx="939628" cy="400083"/>
          </a:xfrm>
          <a:prstGeom prst="rect">
            <a:avLst/>
          </a:prstGeom>
          <a:noFill/>
        </p:spPr>
        <p:txBody>
          <a:bodyPr wrap="none" lIns="91414" tIns="45707" rIns="91414" bIns="45707" rtlCol="0">
            <a:spAutoFit/>
          </a:bodyPr>
          <a:lstStyle/>
          <a:p>
            <a:r>
              <a:rPr lang="zh-CN" altLang="en-US" sz="2000" dirty="0">
                <a:solidFill>
                  <a:srgbClr val="F8F8F8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3F63EC28-B9F4-58F0-DEA9-E6828264C41F}"/>
              </a:ext>
            </a:extLst>
          </p:cNvPr>
          <p:cNvSpPr txBox="1"/>
          <p:nvPr/>
        </p:nvSpPr>
        <p:spPr>
          <a:xfrm>
            <a:off x="1577303" y="3173873"/>
            <a:ext cx="1991883" cy="954081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8F8F8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F8F8F8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A47C5B48-F1E8-FEA5-7E8C-C30777AEDFBB}"/>
              </a:ext>
            </a:extLst>
          </p:cNvPr>
          <p:cNvSpPr txBox="1"/>
          <p:nvPr/>
        </p:nvSpPr>
        <p:spPr>
          <a:xfrm>
            <a:off x="4300600" y="3800668"/>
            <a:ext cx="939628" cy="400083"/>
          </a:xfrm>
          <a:prstGeom prst="rect">
            <a:avLst/>
          </a:prstGeom>
          <a:noFill/>
        </p:spPr>
        <p:txBody>
          <a:bodyPr wrap="none" lIns="91414" tIns="45707" rIns="91414" bIns="45707" rtlCol="0">
            <a:spAutoFit/>
          </a:bodyPr>
          <a:lstStyle/>
          <a:p>
            <a:r>
              <a:rPr lang="zh-CN" altLang="en-US" sz="2000" dirty="0">
                <a:solidFill>
                  <a:srgbClr val="F8F8F8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035CB75-15CD-DD38-5BD1-6E934E671BD5}"/>
              </a:ext>
            </a:extLst>
          </p:cNvPr>
          <p:cNvSpPr txBox="1"/>
          <p:nvPr/>
        </p:nvSpPr>
        <p:spPr>
          <a:xfrm>
            <a:off x="4123127" y="4363694"/>
            <a:ext cx="1339410" cy="523194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8F8F8"/>
                </a:solidFill>
                <a:cs typeface="+mn-ea"/>
                <a:sym typeface="+mn-lt"/>
              </a:rPr>
              <a:t>单击此处添加描述文本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E7F9105-26A0-24A1-0E3A-A2E3B408DEE0}"/>
              </a:ext>
            </a:extLst>
          </p:cNvPr>
          <p:cNvGrpSpPr/>
          <p:nvPr/>
        </p:nvGrpSpPr>
        <p:grpSpPr>
          <a:xfrm>
            <a:off x="4511030" y="1332796"/>
            <a:ext cx="6336358" cy="1569942"/>
            <a:chOff x="7712904" y="1956291"/>
            <a:chExt cx="6336358" cy="156994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1CF30EA-DE92-B7A2-2DA2-074B791CBF9F}"/>
                </a:ext>
              </a:extLst>
            </p:cNvPr>
            <p:cNvSpPr/>
            <p:nvPr/>
          </p:nvSpPr>
          <p:spPr>
            <a:xfrm>
              <a:off x="7712904" y="1956291"/>
              <a:ext cx="2701356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单击此处添加标题文本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15" name="TextBox 32">
              <a:extLst>
                <a:ext uri="{FF2B5EF4-FFF2-40B4-BE49-F238E27FC236}">
                  <a16:creationId xmlns:a16="http://schemas.microsoft.com/office/drawing/2014/main" id="{A07CAAB4-CEDC-783B-DBF2-36E0748B9C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6297872" cy="1184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1CF33A2-94CA-6CA2-2169-8329A3D119C0}"/>
              </a:ext>
            </a:extLst>
          </p:cNvPr>
          <p:cNvGrpSpPr/>
          <p:nvPr/>
        </p:nvGrpSpPr>
        <p:grpSpPr>
          <a:xfrm>
            <a:off x="6272667" y="3464448"/>
            <a:ext cx="4574721" cy="1569942"/>
            <a:chOff x="7712904" y="1956291"/>
            <a:chExt cx="6336358" cy="1569942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06C610C-CFAD-E700-7611-138836675A72}"/>
                </a:ext>
              </a:extLst>
            </p:cNvPr>
            <p:cNvSpPr/>
            <p:nvPr/>
          </p:nvSpPr>
          <p:spPr>
            <a:xfrm>
              <a:off x="7712904" y="1956291"/>
              <a:ext cx="2701356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单击此处添加标题文本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19" name="TextBox 32">
              <a:extLst>
                <a:ext uri="{FF2B5EF4-FFF2-40B4-BE49-F238E27FC236}">
                  <a16:creationId xmlns:a16="http://schemas.microsoft.com/office/drawing/2014/main" id="{37205F94-4618-F2C0-EBFC-198FC6D5C5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6297872" cy="1184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5150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教学过程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802E9964-F0E8-6268-3853-81B60A14A71C}"/>
              </a:ext>
            </a:extLst>
          </p:cNvPr>
          <p:cNvCxnSpPr>
            <a:endCxn id="12" idx="0"/>
          </p:cNvCxnSpPr>
          <p:nvPr/>
        </p:nvCxnSpPr>
        <p:spPr bwMode="auto">
          <a:xfrm flipH="1">
            <a:off x="6130308" y="3616703"/>
            <a:ext cx="4643" cy="147105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25BEA29-623C-B507-06E4-7B17799E5727}"/>
              </a:ext>
            </a:extLst>
          </p:cNvPr>
          <p:cNvCxnSpPr/>
          <p:nvPr/>
        </p:nvCxnSpPr>
        <p:spPr bwMode="auto">
          <a:xfrm>
            <a:off x="6134951" y="2070281"/>
            <a:ext cx="0" cy="109224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DBEE82D-8DAB-3958-D3D0-06DD26EC2955}"/>
              </a:ext>
            </a:extLst>
          </p:cNvPr>
          <p:cNvSpPr/>
          <p:nvPr/>
        </p:nvSpPr>
        <p:spPr>
          <a:xfrm>
            <a:off x="1483719" y="1336656"/>
            <a:ext cx="3675383" cy="44143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78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C79226C-E6B2-0F55-A0F7-902560A015FA}"/>
              </a:ext>
            </a:extLst>
          </p:cNvPr>
          <p:cNvSpPr/>
          <p:nvPr/>
        </p:nvSpPr>
        <p:spPr>
          <a:xfrm>
            <a:off x="1342678" y="1223390"/>
            <a:ext cx="3675383" cy="441439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78">
              <a:cs typeface="+mn-ea"/>
              <a:sym typeface="+mn-lt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ECF23195-5ED8-353D-0EFA-D5878DBCD709}"/>
              </a:ext>
            </a:extLst>
          </p:cNvPr>
          <p:cNvSpPr/>
          <p:nvPr/>
        </p:nvSpPr>
        <p:spPr bwMode="auto">
          <a:xfrm>
            <a:off x="5741264" y="1446201"/>
            <a:ext cx="785990" cy="654974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5418" tIns="37709" rIns="75418" bIns="37709" numCol="1" rtlCol="0" anchor="t" anchorCtr="0" compatLnSpc="1">
            <a:prstTxWarp prst="textNoShape">
              <a:avLst/>
            </a:prstTxWarp>
          </a:bodyPr>
          <a:lstStyle/>
          <a:p>
            <a:pPr algn="ctr" defTabSz="754179"/>
            <a:endParaRPr lang="zh-CN" altLang="en-US" sz="143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A6C36516-1B9A-27DB-8096-C145A077EC2A}"/>
              </a:ext>
            </a:extLst>
          </p:cNvPr>
          <p:cNvSpPr txBox="1"/>
          <p:nvPr/>
        </p:nvSpPr>
        <p:spPr>
          <a:xfrm>
            <a:off x="5965037" y="1573217"/>
            <a:ext cx="339837" cy="33855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C20E3D72-FB71-CD37-A568-2520BADC3CF1}"/>
              </a:ext>
            </a:extLst>
          </p:cNvPr>
          <p:cNvSpPr/>
          <p:nvPr/>
        </p:nvSpPr>
        <p:spPr bwMode="auto">
          <a:xfrm>
            <a:off x="5741264" y="3223869"/>
            <a:ext cx="785990" cy="654974"/>
          </a:xfrm>
          <a:prstGeom prst="hexagon">
            <a:avLst/>
          </a:prstGeom>
          <a:solidFill>
            <a:srgbClr val="12966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5418" tIns="37709" rIns="75418" bIns="37709" numCol="1" rtlCol="0" anchor="t" anchorCtr="0" compatLnSpc="1">
            <a:prstTxWarp prst="textNoShape">
              <a:avLst/>
            </a:prstTxWarp>
          </a:bodyPr>
          <a:lstStyle/>
          <a:p>
            <a:pPr defTabSz="754179"/>
            <a:endParaRPr lang="zh-CN" altLang="en-US" sz="143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16">
            <a:extLst>
              <a:ext uri="{FF2B5EF4-FFF2-40B4-BE49-F238E27FC236}">
                <a16:creationId xmlns:a16="http://schemas.microsoft.com/office/drawing/2014/main" id="{671B29A6-531F-F2DE-91FC-2A9E8853E213}"/>
              </a:ext>
            </a:extLst>
          </p:cNvPr>
          <p:cNvSpPr txBox="1"/>
          <p:nvPr/>
        </p:nvSpPr>
        <p:spPr>
          <a:xfrm>
            <a:off x="5960389" y="3382079"/>
            <a:ext cx="339837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2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CC835723-A480-3FB4-9A4B-90DE95AC8371}"/>
              </a:ext>
            </a:extLst>
          </p:cNvPr>
          <p:cNvSpPr/>
          <p:nvPr/>
        </p:nvSpPr>
        <p:spPr bwMode="auto">
          <a:xfrm>
            <a:off x="5741264" y="4952061"/>
            <a:ext cx="785990" cy="654974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5418" tIns="37709" rIns="75418" bIns="37709" numCol="1" rtlCol="0" anchor="t" anchorCtr="0" compatLnSpc="1">
            <a:prstTxWarp prst="textNoShape">
              <a:avLst/>
            </a:prstTxWarp>
          </a:bodyPr>
          <a:lstStyle/>
          <a:p>
            <a:pPr defTabSz="754179"/>
            <a:endParaRPr lang="zh-CN" altLang="en-US" sz="143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id="{19FE8BFD-30BA-B8BB-B7F9-B5884B300345}"/>
              </a:ext>
            </a:extLst>
          </p:cNvPr>
          <p:cNvSpPr txBox="1"/>
          <p:nvPr/>
        </p:nvSpPr>
        <p:spPr>
          <a:xfrm>
            <a:off x="5960389" y="5087757"/>
            <a:ext cx="339837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2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C131223-514F-1EA1-1B0F-E1962D80068C}"/>
              </a:ext>
            </a:extLst>
          </p:cNvPr>
          <p:cNvGrpSpPr/>
          <p:nvPr/>
        </p:nvGrpSpPr>
        <p:grpSpPr>
          <a:xfrm>
            <a:off x="6690444" y="1300173"/>
            <a:ext cx="3842846" cy="947030"/>
            <a:chOff x="7712904" y="2019049"/>
            <a:chExt cx="3842846" cy="94703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B6D9DEB-60C6-DBE3-8CE7-52D800E6A794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2" name="TextBox 32">
              <a:extLst>
                <a:ext uri="{FF2B5EF4-FFF2-40B4-BE49-F238E27FC236}">
                  <a16:creationId xmlns:a16="http://schemas.microsoft.com/office/drawing/2014/main" id="{DEAE7A40-7F3D-D4AE-F476-595FE3EA54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3804360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D8598F4-0004-4F73-06C6-A7810CE11A83}"/>
              </a:ext>
            </a:extLst>
          </p:cNvPr>
          <p:cNvGrpSpPr/>
          <p:nvPr/>
        </p:nvGrpSpPr>
        <p:grpSpPr>
          <a:xfrm>
            <a:off x="6690444" y="3077841"/>
            <a:ext cx="3842846" cy="947030"/>
            <a:chOff x="7712904" y="2019049"/>
            <a:chExt cx="3842846" cy="947030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CB57B87-40C5-152E-6782-A6C194854E4F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6" name="TextBox 32">
              <a:extLst>
                <a:ext uri="{FF2B5EF4-FFF2-40B4-BE49-F238E27FC236}">
                  <a16:creationId xmlns:a16="http://schemas.microsoft.com/office/drawing/2014/main" id="{CE52E23F-974D-B992-4773-29D242A32F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3804360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D3C2710-2B33-1131-A311-0BF012ACB8D4}"/>
              </a:ext>
            </a:extLst>
          </p:cNvPr>
          <p:cNvGrpSpPr/>
          <p:nvPr/>
        </p:nvGrpSpPr>
        <p:grpSpPr>
          <a:xfrm>
            <a:off x="6690444" y="4783519"/>
            <a:ext cx="3842846" cy="947030"/>
            <a:chOff x="7712904" y="2019049"/>
            <a:chExt cx="3842846" cy="94703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05CA28C-B569-82B0-9B90-11865133BCAC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9" name="TextBox 32">
              <a:extLst>
                <a:ext uri="{FF2B5EF4-FFF2-40B4-BE49-F238E27FC236}">
                  <a16:creationId xmlns:a16="http://schemas.microsoft.com/office/drawing/2014/main" id="{8BD28FE3-5BB6-82B4-9C64-164F8142AA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3804360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694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20109C16-CB93-0792-DAC5-52E18418F566}"/>
              </a:ext>
            </a:extLst>
          </p:cNvPr>
          <p:cNvGrpSpPr/>
          <p:nvPr/>
        </p:nvGrpSpPr>
        <p:grpSpPr>
          <a:xfrm>
            <a:off x="793" y="6574"/>
            <a:ext cx="12190413" cy="6846441"/>
            <a:chOff x="793" y="6574"/>
            <a:chExt cx="12190413" cy="6846441"/>
          </a:xfrm>
        </p:grpSpPr>
        <p:pic>
          <p:nvPicPr>
            <p:cNvPr id="30" name="Picture 23">
              <a:extLst>
                <a:ext uri="{FF2B5EF4-FFF2-40B4-BE49-F238E27FC236}">
                  <a16:creationId xmlns:a16="http://schemas.microsoft.com/office/drawing/2014/main" id="{CB659FB2-8A31-A266-08CB-9E07DCF554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793" y="6574"/>
              <a:ext cx="12190413" cy="4826169"/>
            </a:xfrm>
            <a:prstGeom prst="rect">
              <a:avLst/>
            </a:prstGeom>
          </p:spPr>
        </p:pic>
        <p:pic>
          <p:nvPicPr>
            <p:cNvPr id="34" name="Picture 31">
              <a:extLst>
                <a:ext uri="{FF2B5EF4-FFF2-40B4-BE49-F238E27FC236}">
                  <a16:creationId xmlns:a16="http://schemas.microsoft.com/office/drawing/2014/main" id="{179C9C13-A5E4-A071-7F76-D14E431E6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985" y="2226417"/>
              <a:ext cx="12168635" cy="4626598"/>
            </a:xfrm>
            <a:prstGeom prst="rect">
              <a:avLst/>
            </a:prstGeom>
          </p:spPr>
        </p:pic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1A7C77C-5665-01CF-D848-17EBE98F4425}"/>
              </a:ext>
            </a:extLst>
          </p:cNvPr>
          <p:cNvSpPr/>
          <p:nvPr/>
        </p:nvSpPr>
        <p:spPr>
          <a:xfrm>
            <a:off x="1" y="3443404"/>
            <a:ext cx="12190413" cy="3416184"/>
          </a:xfrm>
          <a:custGeom>
            <a:avLst/>
            <a:gdLst>
              <a:gd name="connsiteX0" fmla="*/ 0 w 12190413"/>
              <a:gd name="connsiteY0" fmla="*/ 0 h 3416184"/>
              <a:gd name="connsiteX1" fmla="*/ 299343 w 12190413"/>
              <a:gd name="connsiteY1" fmla="*/ 367241 h 3416184"/>
              <a:gd name="connsiteX2" fmla="*/ 1536700 w 12190413"/>
              <a:gd name="connsiteY2" fmla="*/ 1407996 h 3416184"/>
              <a:gd name="connsiteX3" fmla="*/ 3771900 w 12190413"/>
              <a:gd name="connsiteY3" fmla="*/ 1636596 h 3416184"/>
              <a:gd name="connsiteX4" fmla="*/ 2324100 w 12190413"/>
              <a:gd name="connsiteY4" fmla="*/ 2271596 h 3416184"/>
              <a:gd name="connsiteX5" fmla="*/ 4876800 w 12190413"/>
              <a:gd name="connsiteY5" fmla="*/ 1712796 h 3416184"/>
              <a:gd name="connsiteX6" fmla="*/ 9499600 w 12190413"/>
              <a:gd name="connsiteY6" fmla="*/ 1484196 h 3416184"/>
              <a:gd name="connsiteX7" fmla="*/ 12141299 w 12190413"/>
              <a:gd name="connsiteY7" fmla="*/ 320509 h 3416184"/>
              <a:gd name="connsiteX8" fmla="*/ 12190413 w 12190413"/>
              <a:gd name="connsiteY8" fmla="*/ 289716 h 3416184"/>
              <a:gd name="connsiteX9" fmla="*/ 12190413 w 12190413"/>
              <a:gd name="connsiteY9" fmla="*/ 3416184 h 3416184"/>
              <a:gd name="connsiteX10" fmla="*/ 0 w 12190413"/>
              <a:gd name="connsiteY10" fmla="*/ 3416184 h 34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0413" h="3416184">
                <a:moveTo>
                  <a:pt x="0" y="0"/>
                </a:moveTo>
                <a:lnTo>
                  <a:pt x="299343" y="367241"/>
                </a:lnTo>
                <a:cubicBezTo>
                  <a:pt x="667147" y="802563"/>
                  <a:pt x="1057275" y="1193684"/>
                  <a:pt x="1536700" y="1407996"/>
                </a:cubicBezTo>
                <a:cubicBezTo>
                  <a:pt x="2175933" y="1693746"/>
                  <a:pt x="2973916" y="1665171"/>
                  <a:pt x="3771900" y="1636596"/>
                </a:cubicBezTo>
                <a:lnTo>
                  <a:pt x="2324100" y="2271596"/>
                </a:lnTo>
                <a:cubicBezTo>
                  <a:pt x="3175000" y="2085329"/>
                  <a:pt x="3680883" y="1844029"/>
                  <a:pt x="4876800" y="1712796"/>
                </a:cubicBezTo>
                <a:cubicBezTo>
                  <a:pt x="6072717" y="1581563"/>
                  <a:pt x="8157633" y="1799579"/>
                  <a:pt x="9499600" y="1484196"/>
                </a:cubicBezTo>
                <a:cubicBezTo>
                  <a:pt x="10506075" y="1247659"/>
                  <a:pt x="11344672" y="809310"/>
                  <a:pt x="12141299" y="320509"/>
                </a:cubicBezTo>
                <a:lnTo>
                  <a:pt x="12190413" y="289716"/>
                </a:lnTo>
                <a:lnTo>
                  <a:pt x="12190413" y="3416184"/>
                </a:lnTo>
                <a:lnTo>
                  <a:pt x="0" y="3416184"/>
                </a:lnTo>
                <a:close/>
              </a:path>
            </a:pathLst>
          </a:custGeom>
          <a:solidFill>
            <a:srgbClr val="134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TextBox 42">
            <a:extLst>
              <a:ext uri="{FF2B5EF4-FFF2-40B4-BE49-F238E27FC236}">
                <a16:creationId xmlns:a16="http://schemas.microsoft.com/office/drawing/2014/main" id="{60E6011D-00D7-FAC1-6B97-5C5ADAF6AD44}"/>
              </a:ext>
            </a:extLst>
          </p:cNvPr>
          <p:cNvSpPr txBox="1"/>
          <p:nvPr/>
        </p:nvSpPr>
        <p:spPr>
          <a:xfrm>
            <a:off x="867049" y="5563647"/>
            <a:ext cx="2828250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第三章</a:t>
            </a:r>
            <a:endParaRPr lang="zh-CN" altLang="zh-CN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284A10-F452-3FC8-47AB-EE7E1489344A}"/>
              </a:ext>
            </a:extLst>
          </p:cNvPr>
          <p:cNvSpPr txBox="1"/>
          <p:nvPr/>
        </p:nvSpPr>
        <p:spPr>
          <a:xfrm>
            <a:off x="3358902" y="5837450"/>
            <a:ext cx="18376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PART  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3BABFD-CCA3-60CE-171B-B9029F7CF75A}"/>
              </a:ext>
            </a:extLst>
          </p:cNvPr>
          <p:cNvSpPr txBox="1"/>
          <p:nvPr/>
        </p:nvSpPr>
        <p:spPr>
          <a:xfrm>
            <a:off x="1447935" y="562986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rgbClr val="129661"/>
                </a:solidFill>
                <a:cs typeface="+mn-ea"/>
                <a:sym typeface="+mn-lt"/>
              </a:rPr>
              <a:t>04</a:t>
            </a:r>
            <a:endParaRPr lang="zh-CN" altLang="en-US" sz="23900" b="1" dirty="0">
              <a:solidFill>
                <a:srgbClr val="12966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1CD284-EB7B-35E8-B97B-384582AABF41}"/>
              </a:ext>
            </a:extLst>
          </p:cNvPr>
          <p:cNvGrpSpPr/>
          <p:nvPr/>
        </p:nvGrpSpPr>
        <p:grpSpPr>
          <a:xfrm>
            <a:off x="5663158" y="1738263"/>
            <a:ext cx="4930944" cy="959776"/>
            <a:chOff x="4078982" y="1423746"/>
            <a:chExt cx="3854033" cy="75016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CB49EE0-D643-1F12-E314-D92C1D163A9B}"/>
                </a:ext>
              </a:extLst>
            </p:cNvPr>
            <p:cNvSpPr/>
            <p:nvPr/>
          </p:nvSpPr>
          <p:spPr>
            <a:xfrm>
              <a:off x="4078982" y="1423746"/>
              <a:ext cx="3854033" cy="750163"/>
            </a:xfrm>
            <a:custGeom>
              <a:avLst/>
              <a:gdLst>
                <a:gd name="connsiteX0" fmla="*/ 0 w 3854033"/>
                <a:gd name="connsiteY0" fmla="*/ 0 h 750163"/>
                <a:gd name="connsiteX1" fmla="*/ 12767 w 3854033"/>
                <a:gd name="connsiteY1" fmla="*/ 17018 h 750163"/>
                <a:gd name="connsiteX2" fmla="*/ 239005 w 3854033"/>
                <a:gd name="connsiteY2" fmla="*/ 79071 h 750163"/>
                <a:gd name="connsiteX3" fmla="*/ 3610085 w 3854033"/>
                <a:gd name="connsiteY3" fmla="*/ 79071 h 750163"/>
                <a:gd name="connsiteX4" fmla="*/ 3850630 w 3854033"/>
                <a:gd name="connsiteY4" fmla="*/ 160195 h 750163"/>
                <a:gd name="connsiteX5" fmla="*/ 3854033 w 3854033"/>
                <a:gd name="connsiteY5" fmla="*/ 174165 h 750163"/>
                <a:gd name="connsiteX6" fmla="*/ 3854033 w 3854033"/>
                <a:gd name="connsiteY6" fmla="*/ 750163 h 750163"/>
                <a:gd name="connsiteX7" fmla="*/ 3850630 w 3854033"/>
                <a:gd name="connsiteY7" fmla="*/ 736193 h 750163"/>
                <a:gd name="connsiteX8" fmla="*/ 3610085 w 3854033"/>
                <a:gd name="connsiteY8" fmla="*/ 655069 h 750163"/>
                <a:gd name="connsiteX9" fmla="*/ 239005 w 3854033"/>
                <a:gd name="connsiteY9" fmla="*/ 655069 h 750163"/>
                <a:gd name="connsiteX10" fmla="*/ 12767 w 3854033"/>
                <a:gd name="connsiteY10" fmla="*/ 593016 h 750163"/>
                <a:gd name="connsiteX11" fmla="*/ 0 w 3854033"/>
                <a:gd name="connsiteY11" fmla="*/ 575998 h 750163"/>
                <a:gd name="connsiteX12" fmla="*/ 0 w 3854033"/>
                <a:gd name="connsiteY12" fmla="*/ 0 h 75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54033" h="750163">
                  <a:moveTo>
                    <a:pt x="0" y="0"/>
                  </a:moveTo>
                  <a:lnTo>
                    <a:pt x="12767" y="17018"/>
                  </a:lnTo>
                  <a:cubicBezTo>
                    <a:pt x="50041" y="53484"/>
                    <a:pt x="137302" y="79071"/>
                    <a:pt x="239005" y="79071"/>
                  </a:cubicBezTo>
                  <a:lnTo>
                    <a:pt x="3610085" y="79071"/>
                  </a:lnTo>
                  <a:cubicBezTo>
                    <a:pt x="3728738" y="79071"/>
                    <a:pt x="3827734" y="113898"/>
                    <a:pt x="3850630" y="160195"/>
                  </a:cubicBezTo>
                  <a:lnTo>
                    <a:pt x="3854033" y="174165"/>
                  </a:lnTo>
                  <a:lnTo>
                    <a:pt x="3854033" y="750163"/>
                  </a:lnTo>
                  <a:lnTo>
                    <a:pt x="3850630" y="736193"/>
                  </a:lnTo>
                  <a:cubicBezTo>
                    <a:pt x="3827734" y="689896"/>
                    <a:pt x="3728738" y="655069"/>
                    <a:pt x="3610085" y="655069"/>
                  </a:cubicBezTo>
                  <a:lnTo>
                    <a:pt x="239005" y="655069"/>
                  </a:lnTo>
                  <a:cubicBezTo>
                    <a:pt x="137302" y="655069"/>
                    <a:pt x="50041" y="629482"/>
                    <a:pt x="12767" y="593016"/>
                  </a:cubicBezTo>
                  <a:lnTo>
                    <a:pt x="0" y="5759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9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AAC6E0B-BF4D-4616-0C53-FD610B4C34A1}"/>
                </a:ext>
              </a:extLst>
            </p:cNvPr>
            <p:cNvSpPr txBox="1"/>
            <p:nvPr/>
          </p:nvSpPr>
          <p:spPr>
            <a:xfrm>
              <a:off x="5452277" y="1573525"/>
              <a:ext cx="1246897" cy="40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教学反思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E055B67-3120-1F7F-C98B-B1E2BB8355DB}"/>
              </a:ext>
            </a:extLst>
          </p:cNvPr>
          <p:cNvSpPr txBox="1"/>
          <p:nvPr/>
        </p:nvSpPr>
        <p:spPr>
          <a:xfrm>
            <a:off x="5519142" y="2679868"/>
            <a:ext cx="507496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941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教学反思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圆角矩形 56">
            <a:extLst>
              <a:ext uri="{FF2B5EF4-FFF2-40B4-BE49-F238E27FC236}">
                <a16:creationId xmlns:a16="http://schemas.microsoft.com/office/drawing/2014/main" id="{9D5FFA3E-BB93-BDF9-7C64-DE3254479F75}"/>
              </a:ext>
            </a:extLst>
          </p:cNvPr>
          <p:cNvSpPr/>
          <p:nvPr/>
        </p:nvSpPr>
        <p:spPr bwMode="auto">
          <a:xfrm>
            <a:off x="2170352" y="1541034"/>
            <a:ext cx="2753957" cy="6471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88" tIns="45695" rIns="91388" bIns="45695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12">
            <a:extLst>
              <a:ext uri="{FF2B5EF4-FFF2-40B4-BE49-F238E27FC236}">
                <a16:creationId xmlns:a16="http://schemas.microsoft.com/office/drawing/2014/main" id="{D4936C85-8678-15FE-5CE2-46A6A3B26CDD}"/>
              </a:ext>
            </a:extLst>
          </p:cNvPr>
          <p:cNvSpPr txBox="1"/>
          <p:nvPr/>
        </p:nvSpPr>
        <p:spPr bwMode="auto">
          <a:xfrm>
            <a:off x="2681200" y="1653249"/>
            <a:ext cx="1694590" cy="400059"/>
          </a:xfrm>
          <a:prstGeom prst="rect">
            <a:avLst/>
          </a:prstGeom>
          <a:noFill/>
          <a:ln>
            <a:noFill/>
          </a:ln>
        </p:spPr>
        <p:txBody>
          <a:bodyPr wrap="none" lIns="91388" tIns="45695" rIns="91388" bIns="45695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470FD92C-3A87-7E94-87F2-778F7350018A}"/>
              </a:ext>
            </a:extLst>
          </p:cNvPr>
          <p:cNvSpPr>
            <a:spLocks noEditPoints="1"/>
          </p:cNvSpPr>
          <p:nvPr/>
        </p:nvSpPr>
        <p:spPr bwMode="auto">
          <a:xfrm>
            <a:off x="1384532" y="1541034"/>
            <a:ext cx="559874" cy="562525"/>
          </a:xfrm>
          <a:custGeom>
            <a:avLst/>
            <a:gdLst>
              <a:gd name="T0" fmla="*/ 2147483646 w 85"/>
              <a:gd name="T1" fmla="*/ 2147483646 h 85"/>
              <a:gd name="T2" fmla="*/ 2147483646 w 85"/>
              <a:gd name="T3" fmla="*/ 2147483646 h 85"/>
              <a:gd name="T4" fmla="*/ 2147483646 w 85"/>
              <a:gd name="T5" fmla="*/ 2147483646 h 85"/>
              <a:gd name="T6" fmla="*/ 2147483646 w 85"/>
              <a:gd name="T7" fmla="*/ 2147483646 h 85"/>
              <a:gd name="T8" fmla="*/ 2147483646 w 85"/>
              <a:gd name="T9" fmla="*/ 2147483646 h 85"/>
              <a:gd name="T10" fmla="*/ 2147483646 w 85"/>
              <a:gd name="T11" fmla="*/ 2147483646 h 85"/>
              <a:gd name="T12" fmla="*/ 2147483646 w 85"/>
              <a:gd name="T13" fmla="*/ 2147483646 h 85"/>
              <a:gd name="T14" fmla="*/ 2147483646 w 85"/>
              <a:gd name="T15" fmla="*/ 2147483646 h 85"/>
              <a:gd name="T16" fmla="*/ 2147483646 w 85"/>
              <a:gd name="T17" fmla="*/ 2147483646 h 85"/>
              <a:gd name="T18" fmla="*/ 2147483646 w 85"/>
              <a:gd name="T19" fmla="*/ 2147483646 h 85"/>
              <a:gd name="T20" fmla="*/ 2147483646 w 85"/>
              <a:gd name="T21" fmla="*/ 2147483646 h 85"/>
              <a:gd name="T22" fmla="*/ 2147483646 w 85"/>
              <a:gd name="T23" fmla="*/ 2147483646 h 85"/>
              <a:gd name="T24" fmla="*/ 2147483646 w 85"/>
              <a:gd name="T25" fmla="*/ 2147483646 h 85"/>
              <a:gd name="T26" fmla="*/ 2147483646 w 85"/>
              <a:gd name="T27" fmla="*/ 2147483646 h 85"/>
              <a:gd name="T28" fmla="*/ 2147483646 w 85"/>
              <a:gd name="T29" fmla="*/ 2147483646 h 85"/>
              <a:gd name="T30" fmla="*/ 2147483646 w 85"/>
              <a:gd name="T31" fmla="*/ 2147483646 h 85"/>
              <a:gd name="T32" fmla="*/ 2147483646 w 85"/>
              <a:gd name="T33" fmla="*/ 2147483646 h 85"/>
              <a:gd name="T34" fmla="*/ 2147483646 w 85"/>
              <a:gd name="T35" fmla="*/ 2147483646 h 85"/>
              <a:gd name="T36" fmla="*/ 2147483646 w 85"/>
              <a:gd name="T37" fmla="*/ 2147483646 h 85"/>
              <a:gd name="T38" fmla="*/ 2147483646 w 85"/>
              <a:gd name="T39" fmla="*/ 2147483646 h 85"/>
              <a:gd name="T40" fmla="*/ 2147483646 w 85"/>
              <a:gd name="T41" fmla="*/ 2147483646 h 85"/>
              <a:gd name="T42" fmla="*/ 2147483646 w 85"/>
              <a:gd name="T43" fmla="*/ 2147483646 h 85"/>
              <a:gd name="T44" fmla="*/ 2147483646 w 85"/>
              <a:gd name="T45" fmla="*/ 2147483646 h 85"/>
              <a:gd name="T46" fmla="*/ 2147483646 w 85"/>
              <a:gd name="T47" fmla="*/ 0 h 85"/>
              <a:gd name="T48" fmla="*/ 2147483646 w 85"/>
              <a:gd name="T49" fmla="*/ 0 h 85"/>
              <a:gd name="T50" fmla="*/ 2147483646 w 85"/>
              <a:gd name="T51" fmla="*/ 2147483646 h 85"/>
              <a:gd name="T52" fmla="*/ 2147483646 w 85"/>
              <a:gd name="T53" fmla="*/ 2147483646 h 85"/>
              <a:gd name="T54" fmla="*/ 2147483646 w 85"/>
              <a:gd name="T55" fmla="*/ 2147483646 h 85"/>
              <a:gd name="T56" fmla="*/ 2147483646 w 85"/>
              <a:gd name="T57" fmla="*/ 2147483646 h 85"/>
              <a:gd name="T58" fmla="*/ 2147483646 w 85"/>
              <a:gd name="T59" fmla="*/ 2147483646 h 85"/>
              <a:gd name="T60" fmla="*/ 2147483646 w 85"/>
              <a:gd name="T61" fmla="*/ 2147483646 h 85"/>
              <a:gd name="T62" fmla="*/ 2147483646 w 85"/>
              <a:gd name="T63" fmla="*/ 2147483646 h 85"/>
              <a:gd name="T64" fmla="*/ 2147483646 w 85"/>
              <a:gd name="T65" fmla="*/ 2147483646 h 85"/>
              <a:gd name="T66" fmla="*/ 2147483646 w 85"/>
              <a:gd name="T67" fmla="*/ 0 h 85"/>
              <a:gd name="T68" fmla="*/ 0 w 85"/>
              <a:gd name="T69" fmla="*/ 2147483646 h 85"/>
              <a:gd name="T70" fmla="*/ 0 w 85"/>
              <a:gd name="T71" fmla="*/ 2147483646 h 85"/>
              <a:gd name="T72" fmla="*/ 2147483646 w 85"/>
              <a:gd name="T73" fmla="*/ 2147483646 h 85"/>
              <a:gd name="T74" fmla="*/ 2147483646 w 85"/>
              <a:gd name="T75" fmla="*/ 2147483646 h 85"/>
              <a:gd name="T76" fmla="*/ 0 w 85"/>
              <a:gd name="T77" fmla="*/ 2147483646 h 8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88" tIns="45695" rIns="91388" bIns="45695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圆角矩形 59">
            <a:extLst>
              <a:ext uri="{FF2B5EF4-FFF2-40B4-BE49-F238E27FC236}">
                <a16:creationId xmlns:a16="http://schemas.microsoft.com/office/drawing/2014/main" id="{1E5CFC61-63A0-6986-5560-09106EEABA48}"/>
              </a:ext>
            </a:extLst>
          </p:cNvPr>
          <p:cNvSpPr/>
          <p:nvPr/>
        </p:nvSpPr>
        <p:spPr bwMode="auto">
          <a:xfrm>
            <a:off x="2216434" y="2674783"/>
            <a:ext cx="2753578" cy="64529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88" tIns="45695" rIns="91388" bIns="45695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DC1A31A-1E4D-BDE8-2E36-3649BEA077C1}"/>
              </a:ext>
            </a:extLst>
          </p:cNvPr>
          <p:cNvSpPr>
            <a:spLocks noEditPoints="1"/>
          </p:cNvSpPr>
          <p:nvPr/>
        </p:nvSpPr>
        <p:spPr bwMode="auto">
          <a:xfrm>
            <a:off x="1368536" y="2666087"/>
            <a:ext cx="591868" cy="594539"/>
          </a:xfrm>
          <a:custGeom>
            <a:avLst/>
            <a:gdLst>
              <a:gd name="T0" fmla="*/ 2147483646 w 104"/>
              <a:gd name="T1" fmla="*/ 2147483646 h 104"/>
              <a:gd name="T2" fmla="*/ 2147483646 w 104"/>
              <a:gd name="T3" fmla="*/ 2147483646 h 104"/>
              <a:gd name="T4" fmla="*/ 2147483646 w 104"/>
              <a:gd name="T5" fmla="*/ 2147483646 h 104"/>
              <a:gd name="T6" fmla="*/ 2147483646 w 104"/>
              <a:gd name="T7" fmla="*/ 0 h 104"/>
              <a:gd name="T8" fmla="*/ 0 w 104"/>
              <a:gd name="T9" fmla="*/ 2147483646 h 104"/>
              <a:gd name="T10" fmla="*/ 2147483646 w 104"/>
              <a:gd name="T11" fmla="*/ 2147483646 h 104"/>
              <a:gd name="T12" fmla="*/ 2147483646 w 104"/>
              <a:gd name="T13" fmla="*/ 2147483646 h 104"/>
              <a:gd name="T14" fmla="*/ 2147483646 w 104"/>
              <a:gd name="T15" fmla="*/ 0 h 104"/>
              <a:gd name="T16" fmla="*/ 2147483646 w 104"/>
              <a:gd name="T17" fmla="*/ 2147483646 h 104"/>
              <a:gd name="T18" fmla="*/ 2147483646 w 104"/>
              <a:gd name="T19" fmla="*/ 2147483646 h 104"/>
              <a:gd name="T20" fmla="*/ 2147483646 w 104"/>
              <a:gd name="T21" fmla="*/ 2147483646 h 104"/>
              <a:gd name="T22" fmla="*/ 2147483646 w 104"/>
              <a:gd name="T23" fmla="*/ 2147483646 h 104"/>
              <a:gd name="T24" fmla="*/ 2147483646 w 104"/>
              <a:gd name="T25" fmla="*/ 2147483646 h 104"/>
              <a:gd name="T26" fmla="*/ 2147483646 w 104"/>
              <a:gd name="T27" fmla="*/ 2147483646 h 104"/>
              <a:gd name="T28" fmla="*/ 2147483646 w 104"/>
              <a:gd name="T29" fmla="*/ 2147483646 h 104"/>
              <a:gd name="T30" fmla="*/ 2147483646 w 104"/>
              <a:gd name="T31" fmla="*/ 2147483646 h 104"/>
              <a:gd name="T32" fmla="*/ 2147483646 w 104"/>
              <a:gd name="T33" fmla="*/ 2147483646 h 104"/>
              <a:gd name="T34" fmla="*/ 2147483646 w 104"/>
              <a:gd name="T35" fmla="*/ 2147483646 h 104"/>
              <a:gd name="T36" fmla="*/ 2147483646 w 104"/>
              <a:gd name="T37" fmla="*/ 2147483646 h 104"/>
              <a:gd name="T38" fmla="*/ 2147483646 w 104"/>
              <a:gd name="T39" fmla="*/ 2147483646 h 104"/>
              <a:gd name="T40" fmla="*/ 2147483646 w 104"/>
              <a:gd name="T41" fmla="*/ 2147483646 h 104"/>
              <a:gd name="T42" fmla="*/ 2147483646 w 104"/>
              <a:gd name="T43" fmla="*/ 2147483646 h 104"/>
              <a:gd name="T44" fmla="*/ 2147483646 w 104"/>
              <a:gd name="T45" fmla="*/ 2147483646 h 104"/>
              <a:gd name="T46" fmla="*/ 2147483646 w 104"/>
              <a:gd name="T47" fmla="*/ 2147483646 h 104"/>
              <a:gd name="T48" fmla="*/ 2147483646 w 104"/>
              <a:gd name="T49" fmla="*/ 2147483646 h 104"/>
              <a:gd name="T50" fmla="*/ 2147483646 w 104"/>
              <a:gd name="T51" fmla="*/ 2147483646 h 104"/>
              <a:gd name="T52" fmla="*/ 2147483646 w 104"/>
              <a:gd name="T53" fmla="*/ 2147483646 h 104"/>
              <a:gd name="T54" fmla="*/ 2147483646 w 104"/>
              <a:gd name="T55" fmla="*/ 2147483646 h 104"/>
              <a:gd name="T56" fmla="*/ 2147483646 w 104"/>
              <a:gd name="T57" fmla="*/ 2147483646 h 104"/>
              <a:gd name="T58" fmla="*/ 2147483646 w 104"/>
              <a:gd name="T59" fmla="*/ 2147483646 h 104"/>
              <a:gd name="T60" fmla="*/ 2147483646 w 104"/>
              <a:gd name="T61" fmla="*/ 2147483646 h 104"/>
              <a:gd name="T62" fmla="*/ 2147483646 w 104"/>
              <a:gd name="T63" fmla="*/ 2147483646 h 104"/>
              <a:gd name="T64" fmla="*/ 2147483646 w 104"/>
              <a:gd name="T65" fmla="*/ 2147483646 h 104"/>
              <a:gd name="T66" fmla="*/ 2147483646 w 104"/>
              <a:gd name="T67" fmla="*/ 2147483646 h 104"/>
              <a:gd name="T68" fmla="*/ 2147483646 w 104"/>
              <a:gd name="T69" fmla="*/ 2147483646 h 104"/>
              <a:gd name="T70" fmla="*/ 2147483646 w 104"/>
              <a:gd name="T71" fmla="*/ 2147483646 h 104"/>
              <a:gd name="T72" fmla="*/ 2147483646 w 104"/>
              <a:gd name="T73" fmla="*/ 2147483646 h 104"/>
              <a:gd name="T74" fmla="*/ 2147483646 w 104"/>
              <a:gd name="T75" fmla="*/ 2147483646 h 1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chemeClr val="accent2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88" tIns="45695" rIns="91388" bIns="45695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圆角矩形 61">
            <a:extLst>
              <a:ext uri="{FF2B5EF4-FFF2-40B4-BE49-F238E27FC236}">
                <a16:creationId xmlns:a16="http://schemas.microsoft.com/office/drawing/2014/main" id="{82C9E6DD-DC4D-D1D6-3A29-A456230E2C69}"/>
              </a:ext>
            </a:extLst>
          </p:cNvPr>
          <p:cNvSpPr/>
          <p:nvPr/>
        </p:nvSpPr>
        <p:spPr bwMode="auto">
          <a:xfrm>
            <a:off x="2228023" y="3797997"/>
            <a:ext cx="2752434" cy="64484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88" tIns="45695" rIns="91388" bIns="45695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Freeform 22">
            <a:extLst>
              <a:ext uri="{FF2B5EF4-FFF2-40B4-BE49-F238E27FC236}">
                <a16:creationId xmlns:a16="http://schemas.microsoft.com/office/drawing/2014/main" id="{FD6FE391-2527-115F-1D2C-CC0B58432A14}"/>
              </a:ext>
            </a:extLst>
          </p:cNvPr>
          <p:cNvSpPr>
            <a:spLocks noEditPoints="1"/>
          </p:cNvSpPr>
          <p:nvPr/>
        </p:nvSpPr>
        <p:spPr bwMode="auto">
          <a:xfrm>
            <a:off x="1356130" y="3852878"/>
            <a:ext cx="644427" cy="521365"/>
          </a:xfrm>
          <a:custGeom>
            <a:avLst/>
            <a:gdLst>
              <a:gd name="T0" fmla="*/ 2147483646 w 109"/>
              <a:gd name="T1" fmla="*/ 2147483646 h 88"/>
              <a:gd name="T2" fmla="*/ 2147483646 w 109"/>
              <a:gd name="T3" fmla="*/ 2147483646 h 88"/>
              <a:gd name="T4" fmla="*/ 2147483646 w 109"/>
              <a:gd name="T5" fmla="*/ 2147483646 h 88"/>
              <a:gd name="T6" fmla="*/ 2147483646 w 109"/>
              <a:gd name="T7" fmla="*/ 0 h 88"/>
              <a:gd name="T8" fmla="*/ 2147483646 w 109"/>
              <a:gd name="T9" fmla="*/ 2147483646 h 88"/>
              <a:gd name="T10" fmla="*/ 2147483646 w 109"/>
              <a:gd name="T11" fmla="*/ 2147483646 h 88"/>
              <a:gd name="T12" fmla="*/ 2147483646 w 109"/>
              <a:gd name="T13" fmla="*/ 2147483646 h 88"/>
              <a:gd name="T14" fmla="*/ 2147483646 w 109"/>
              <a:gd name="T15" fmla="*/ 2147483646 h 88"/>
              <a:gd name="T16" fmla="*/ 2147483646 w 109"/>
              <a:gd name="T17" fmla="*/ 2147483646 h 88"/>
              <a:gd name="T18" fmla="*/ 0 w 109"/>
              <a:gd name="T19" fmla="*/ 2147483646 h 88"/>
              <a:gd name="T20" fmla="*/ 2147483646 w 109"/>
              <a:gd name="T21" fmla="*/ 2147483646 h 88"/>
              <a:gd name="T22" fmla="*/ 2147483646 w 109"/>
              <a:gd name="T23" fmla="*/ 2147483646 h 88"/>
              <a:gd name="T24" fmla="*/ 2147483646 w 109"/>
              <a:gd name="T25" fmla="*/ 2147483646 h 88"/>
              <a:gd name="T26" fmla="*/ 2147483646 w 109"/>
              <a:gd name="T27" fmla="*/ 2147483646 h 88"/>
              <a:gd name="T28" fmla="*/ 2147483646 w 109"/>
              <a:gd name="T29" fmla="*/ 2147483646 h 88"/>
              <a:gd name="T30" fmla="*/ 2147483646 w 109"/>
              <a:gd name="T31" fmla="*/ 2147483646 h 88"/>
              <a:gd name="T32" fmla="*/ 2147483646 w 109"/>
              <a:gd name="T33" fmla="*/ 2147483646 h 88"/>
              <a:gd name="T34" fmla="*/ 2147483646 w 109"/>
              <a:gd name="T35" fmla="*/ 2147483646 h 88"/>
              <a:gd name="T36" fmla="*/ 2147483646 w 109"/>
              <a:gd name="T37" fmla="*/ 2147483646 h 88"/>
              <a:gd name="T38" fmla="*/ 2147483646 w 109"/>
              <a:gd name="T39" fmla="*/ 2147483646 h 88"/>
              <a:gd name="T40" fmla="*/ 2147483646 w 109"/>
              <a:gd name="T41" fmla="*/ 2147483646 h 88"/>
              <a:gd name="T42" fmla="*/ 2147483646 w 109"/>
              <a:gd name="T43" fmla="*/ 2147483646 h 88"/>
              <a:gd name="T44" fmla="*/ 2147483646 w 109"/>
              <a:gd name="T45" fmla="*/ 2147483646 h 88"/>
              <a:gd name="T46" fmla="*/ 2147483646 w 109"/>
              <a:gd name="T47" fmla="*/ 2147483646 h 88"/>
              <a:gd name="T48" fmla="*/ 2147483646 w 109"/>
              <a:gd name="T49" fmla="*/ 2147483646 h 88"/>
              <a:gd name="T50" fmla="*/ 2147483646 w 109"/>
              <a:gd name="T51" fmla="*/ 2147483646 h 88"/>
              <a:gd name="T52" fmla="*/ 2147483646 w 109"/>
              <a:gd name="T53" fmla="*/ 2147483646 h 88"/>
              <a:gd name="T54" fmla="*/ 2147483646 w 109"/>
              <a:gd name="T55" fmla="*/ 2147483646 h 88"/>
              <a:gd name="T56" fmla="*/ 2147483646 w 109"/>
              <a:gd name="T57" fmla="*/ 2147483646 h 88"/>
              <a:gd name="T58" fmla="*/ 2147483646 w 109"/>
              <a:gd name="T59" fmla="*/ 2147483646 h 88"/>
              <a:gd name="T60" fmla="*/ 2147483646 w 109"/>
              <a:gd name="T61" fmla="*/ 2147483646 h 88"/>
              <a:gd name="T62" fmla="*/ 2147483646 w 109"/>
              <a:gd name="T63" fmla="*/ 2147483646 h 88"/>
              <a:gd name="T64" fmla="*/ 2147483646 w 109"/>
              <a:gd name="T65" fmla="*/ 2147483646 h 88"/>
              <a:gd name="T66" fmla="*/ 2147483646 w 109"/>
              <a:gd name="T67" fmla="*/ 2147483646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88" tIns="45695" rIns="91388" bIns="45695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圆角矩形 63">
            <a:extLst>
              <a:ext uri="{FF2B5EF4-FFF2-40B4-BE49-F238E27FC236}">
                <a16:creationId xmlns:a16="http://schemas.microsoft.com/office/drawing/2014/main" id="{77EBBE63-0D16-9878-C36D-4DE695DCB09A}"/>
              </a:ext>
            </a:extLst>
          </p:cNvPr>
          <p:cNvSpPr/>
          <p:nvPr/>
        </p:nvSpPr>
        <p:spPr bwMode="auto">
          <a:xfrm>
            <a:off x="2193402" y="4920760"/>
            <a:ext cx="2753763" cy="64724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88" tIns="45695" rIns="91388" bIns="45695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Freeform 24">
            <a:extLst>
              <a:ext uri="{FF2B5EF4-FFF2-40B4-BE49-F238E27FC236}">
                <a16:creationId xmlns:a16="http://schemas.microsoft.com/office/drawing/2014/main" id="{A40499B3-DC04-5968-28C2-B96B339ED27E}"/>
              </a:ext>
            </a:extLst>
          </p:cNvPr>
          <p:cNvSpPr>
            <a:spLocks noEditPoints="1"/>
          </p:cNvSpPr>
          <p:nvPr/>
        </p:nvSpPr>
        <p:spPr bwMode="auto">
          <a:xfrm>
            <a:off x="1350254" y="4923048"/>
            <a:ext cx="628432" cy="649420"/>
          </a:xfrm>
          <a:custGeom>
            <a:avLst/>
            <a:gdLst>
              <a:gd name="T0" fmla="*/ 2147483646 w 89"/>
              <a:gd name="T1" fmla="*/ 2147483646 h 92"/>
              <a:gd name="T2" fmla="*/ 2147483646 w 89"/>
              <a:gd name="T3" fmla="*/ 2147483646 h 92"/>
              <a:gd name="T4" fmla="*/ 2147483646 w 89"/>
              <a:gd name="T5" fmla="*/ 2147483646 h 92"/>
              <a:gd name="T6" fmla="*/ 2147483646 w 89"/>
              <a:gd name="T7" fmla="*/ 2147483646 h 92"/>
              <a:gd name="T8" fmla="*/ 2147483646 w 89"/>
              <a:gd name="T9" fmla="*/ 2147483646 h 92"/>
              <a:gd name="T10" fmla="*/ 2147483646 w 89"/>
              <a:gd name="T11" fmla="*/ 2147483646 h 92"/>
              <a:gd name="T12" fmla="*/ 2147483646 w 89"/>
              <a:gd name="T13" fmla="*/ 2147483646 h 92"/>
              <a:gd name="T14" fmla="*/ 2147483646 w 89"/>
              <a:gd name="T15" fmla="*/ 2147483646 h 92"/>
              <a:gd name="T16" fmla="*/ 2147483646 w 89"/>
              <a:gd name="T17" fmla="*/ 2147483646 h 92"/>
              <a:gd name="T18" fmla="*/ 2147483646 w 89"/>
              <a:gd name="T19" fmla="*/ 2147483646 h 92"/>
              <a:gd name="T20" fmla="*/ 2147483646 w 89"/>
              <a:gd name="T21" fmla="*/ 2147483646 h 92"/>
              <a:gd name="T22" fmla="*/ 2147483646 w 89"/>
              <a:gd name="T23" fmla="*/ 2147483646 h 92"/>
              <a:gd name="T24" fmla="*/ 2147483646 w 89"/>
              <a:gd name="T25" fmla="*/ 2147483646 h 92"/>
              <a:gd name="T26" fmla="*/ 2147483646 w 89"/>
              <a:gd name="T27" fmla="*/ 2147483646 h 92"/>
              <a:gd name="T28" fmla="*/ 2147483646 w 89"/>
              <a:gd name="T29" fmla="*/ 2147483646 h 92"/>
              <a:gd name="T30" fmla="*/ 2147483646 w 89"/>
              <a:gd name="T31" fmla="*/ 2147483646 h 92"/>
              <a:gd name="T32" fmla="*/ 2147483646 w 89"/>
              <a:gd name="T33" fmla="*/ 2147483646 h 92"/>
              <a:gd name="T34" fmla="*/ 2147483646 w 89"/>
              <a:gd name="T35" fmla="*/ 2147483646 h 92"/>
              <a:gd name="T36" fmla="*/ 2147483646 w 89"/>
              <a:gd name="T37" fmla="*/ 2147483646 h 92"/>
              <a:gd name="T38" fmla="*/ 2147483646 w 89"/>
              <a:gd name="T39" fmla="*/ 2147483646 h 92"/>
              <a:gd name="T40" fmla="*/ 2147483646 w 89"/>
              <a:gd name="T41" fmla="*/ 2147483646 h 92"/>
              <a:gd name="T42" fmla="*/ 2147483646 w 89"/>
              <a:gd name="T43" fmla="*/ 2147483646 h 92"/>
              <a:gd name="T44" fmla="*/ 2147483646 w 89"/>
              <a:gd name="T45" fmla="*/ 2147483646 h 92"/>
              <a:gd name="T46" fmla="*/ 2147483646 w 89"/>
              <a:gd name="T47" fmla="*/ 2147483646 h 92"/>
              <a:gd name="T48" fmla="*/ 2147483646 w 89"/>
              <a:gd name="T49" fmla="*/ 2147483646 h 92"/>
              <a:gd name="T50" fmla="*/ 2147483646 w 89"/>
              <a:gd name="T51" fmla="*/ 2147483646 h 92"/>
              <a:gd name="T52" fmla="*/ 2147483646 w 89"/>
              <a:gd name="T53" fmla="*/ 2147483646 h 92"/>
              <a:gd name="T54" fmla="*/ 2147483646 w 89"/>
              <a:gd name="T55" fmla="*/ 2147483646 h 92"/>
              <a:gd name="T56" fmla="*/ 2147483646 w 89"/>
              <a:gd name="T57" fmla="*/ 2147483646 h 92"/>
              <a:gd name="T58" fmla="*/ 2147483646 w 89"/>
              <a:gd name="T59" fmla="*/ 2147483646 h 92"/>
              <a:gd name="T60" fmla="*/ 2147483646 w 89"/>
              <a:gd name="T61" fmla="*/ 2147483646 h 92"/>
              <a:gd name="T62" fmla="*/ 2147483646 w 89"/>
              <a:gd name="T63" fmla="*/ 2147483646 h 92"/>
              <a:gd name="T64" fmla="*/ 2147483646 w 89"/>
              <a:gd name="T65" fmla="*/ 2147483646 h 92"/>
              <a:gd name="T66" fmla="*/ 2147483646 w 89"/>
              <a:gd name="T67" fmla="*/ 2147483646 h 92"/>
              <a:gd name="T68" fmla="*/ 2147483646 w 89"/>
              <a:gd name="T69" fmla="*/ 2147483646 h 92"/>
              <a:gd name="T70" fmla="*/ 2147483646 w 89"/>
              <a:gd name="T71" fmla="*/ 2147483646 h 92"/>
              <a:gd name="T72" fmla="*/ 2147483646 w 89"/>
              <a:gd name="T73" fmla="*/ 2147483646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accent2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88" tIns="45695" rIns="91388" bIns="45695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id="{DD82BDEA-3F2F-2D23-EB73-20A1A6395FAD}"/>
              </a:ext>
            </a:extLst>
          </p:cNvPr>
          <p:cNvSpPr txBox="1"/>
          <p:nvPr/>
        </p:nvSpPr>
        <p:spPr bwMode="auto">
          <a:xfrm>
            <a:off x="2681200" y="2789683"/>
            <a:ext cx="1694590" cy="400059"/>
          </a:xfrm>
          <a:prstGeom prst="rect">
            <a:avLst/>
          </a:prstGeom>
          <a:noFill/>
          <a:ln>
            <a:noFill/>
          </a:ln>
        </p:spPr>
        <p:txBody>
          <a:bodyPr wrap="none" lIns="91388" tIns="45695" rIns="91388" bIns="45695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4C73AB-F2CB-A865-32BE-4E6573FBE6A8}"/>
              </a:ext>
            </a:extLst>
          </p:cNvPr>
          <p:cNvSpPr txBox="1"/>
          <p:nvPr/>
        </p:nvSpPr>
        <p:spPr bwMode="auto">
          <a:xfrm>
            <a:off x="2681200" y="3933850"/>
            <a:ext cx="1694590" cy="400059"/>
          </a:xfrm>
          <a:prstGeom prst="rect">
            <a:avLst/>
          </a:prstGeom>
          <a:noFill/>
          <a:ln>
            <a:noFill/>
          </a:ln>
        </p:spPr>
        <p:txBody>
          <a:bodyPr wrap="none" lIns="91388" tIns="45695" rIns="91388" bIns="45695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id="{74F84F17-97C6-D6C3-E8D3-B505402D884F}"/>
              </a:ext>
            </a:extLst>
          </p:cNvPr>
          <p:cNvSpPr txBox="1"/>
          <p:nvPr/>
        </p:nvSpPr>
        <p:spPr bwMode="auto">
          <a:xfrm>
            <a:off x="2681200" y="5044354"/>
            <a:ext cx="1694590" cy="400059"/>
          </a:xfrm>
          <a:prstGeom prst="rect">
            <a:avLst/>
          </a:prstGeom>
          <a:noFill/>
          <a:ln>
            <a:noFill/>
          </a:ln>
        </p:spPr>
        <p:txBody>
          <a:bodyPr wrap="none" lIns="91388" tIns="45695" rIns="91388" bIns="45695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A5DF4E1-1F51-C5D3-C139-03547498EF4F}"/>
              </a:ext>
            </a:extLst>
          </p:cNvPr>
          <p:cNvGrpSpPr/>
          <p:nvPr/>
        </p:nvGrpSpPr>
        <p:grpSpPr>
          <a:xfrm>
            <a:off x="5109498" y="1353501"/>
            <a:ext cx="5737890" cy="947030"/>
            <a:chOff x="7712904" y="2019049"/>
            <a:chExt cx="5737890" cy="94703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0114278-4148-FF91-2C76-745B959613B0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8E74888C-EC65-44FD-81B9-97E9ED7FFA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89" y="2341725"/>
              <a:ext cx="5699405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4FA279F-2503-DE84-35B8-7C7F3B2FCE63}"/>
              </a:ext>
            </a:extLst>
          </p:cNvPr>
          <p:cNvGrpSpPr/>
          <p:nvPr/>
        </p:nvGrpSpPr>
        <p:grpSpPr>
          <a:xfrm>
            <a:off x="5109498" y="2523916"/>
            <a:ext cx="5737890" cy="947030"/>
            <a:chOff x="7712904" y="2019049"/>
            <a:chExt cx="5737890" cy="94703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585A849-68EB-1FFD-FFD5-425E87872449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1" name="TextBox 32">
              <a:extLst>
                <a:ext uri="{FF2B5EF4-FFF2-40B4-BE49-F238E27FC236}">
                  <a16:creationId xmlns:a16="http://schemas.microsoft.com/office/drawing/2014/main" id="{5B3A0F4C-73E2-5C64-4247-78F5474D1A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89" y="2341725"/>
              <a:ext cx="5699405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42FCD64-46AB-F757-F741-A42ECDEAD30D}"/>
              </a:ext>
            </a:extLst>
          </p:cNvPr>
          <p:cNvGrpSpPr/>
          <p:nvPr/>
        </p:nvGrpSpPr>
        <p:grpSpPr>
          <a:xfrm>
            <a:off x="5109498" y="3660364"/>
            <a:ext cx="5737890" cy="947030"/>
            <a:chOff x="7712904" y="2019049"/>
            <a:chExt cx="5737890" cy="94703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974F71A-3165-7E3D-54F8-0C43B212E8AF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5" name="TextBox 32">
              <a:extLst>
                <a:ext uri="{FF2B5EF4-FFF2-40B4-BE49-F238E27FC236}">
                  <a16:creationId xmlns:a16="http://schemas.microsoft.com/office/drawing/2014/main" id="{CCD71D35-0D75-7276-5472-1B9FA6DA2A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89" y="2341725"/>
              <a:ext cx="5699405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2B4A8F1-B4E1-39D8-E12D-D6D9FD5CF265}"/>
              </a:ext>
            </a:extLst>
          </p:cNvPr>
          <p:cNvGrpSpPr/>
          <p:nvPr/>
        </p:nvGrpSpPr>
        <p:grpSpPr>
          <a:xfrm>
            <a:off x="5109498" y="4770868"/>
            <a:ext cx="5737890" cy="947030"/>
            <a:chOff x="7712904" y="2019049"/>
            <a:chExt cx="5737890" cy="94703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454B000-175A-4307-FF91-BE638864D8D6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8" name="TextBox 32">
              <a:extLst>
                <a:ext uri="{FF2B5EF4-FFF2-40B4-BE49-F238E27FC236}">
                  <a16:creationId xmlns:a16="http://schemas.microsoft.com/office/drawing/2014/main" id="{DA70280A-4065-DD9F-19B4-863F63280E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89" y="2341725"/>
              <a:ext cx="5699405" cy="624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7449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20109C16-CB93-0792-DAC5-52E18418F566}"/>
              </a:ext>
            </a:extLst>
          </p:cNvPr>
          <p:cNvGrpSpPr/>
          <p:nvPr/>
        </p:nvGrpSpPr>
        <p:grpSpPr>
          <a:xfrm>
            <a:off x="793" y="6574"/>
            <a:ext cx="12190413" cy="6846441"/>
            <a:chOff x="793" y="6574"/>
            <a:chExt cx="12190413" cy="6846441"/>
          </a:xfrm>
        </p:grpSpPr>
        <p:pic>
          <p:nvPicPr>
            <p:cNvPr id="30" name="Picture 23">
              <a:extLst>
                <a:ext uri="{FF2B5EF4-FFF2-40B4-BE49-F238E27FC236}">
                  <a16:creationId xmlns:a16="http://schemas.microsoft.com/office/drawing/2014/main" id="{CB659FB2-8A31-A266-08CB-9E07DCF554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793" y="6574"/>
              <a:ext cx="12190413" cy="4826169"/>
            </a:xfrm>
            <a:prstGeom prst="rect">
              <a:avLst/>
            </a:prstGeom>
          </p:spPr>
        </p:pic>
        <p:pic>
          <p:nvPicPr>
            <p:cNvPr id="34" name="Picture 31">
              <a:extLst>
                <a:ext uri="{FF2B5EF4-FFF2-40B4-BE49-F238E27FC236}">
                  <a16:creationId xmlns:a16="http://schemas.microsoft.com/office/drawing/2014/main" id="{179C9C13-A5E4-A071-7F76-D14E431E6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985" y="2226417"/>
              <a:ext cx="12168635" cy="4626598"/>
            </a:xfrm>
            <a:prstGeom prst="rect">
              <a:avLst/>
            </a:prstGeom>
          </p:spPr>
        </p:pic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1A7C77C-5665-01CF-D848-17EBE98F4425}"/>
              </a:ext>
            </a:extLst>
          </p:cNvPr>
          <p:cNvSpPr/>
          <p:nvPr/>
        </p:nvSpPr>
        <p:spPr>
          <a:xfrm>
            <a:off x="1" y="3443404"/>
            <a:ext cx="12190413" cy="3416184"/>
          </a:xfrm>
          <a:custGeom>
            <a:avLst/>
            <a:gdLst>
              <a:gd name="connsiteX0" fmla="*/ 0 w 12190413"/>
              <a:gd name="connsiteY0" fmla="*/ 0 h 3416184"/>
              <a:gd name="connsiteX1" fmla="*/ 299343 w 12190413"/>
              <a:gd name="connsiteY1" fmla="*/ 367241 h 3416184"/>
              <a:gd name="connsiteX2" fmla="*/ 1536700 w 12190413"/>
              <a:gd name="connsiteY2" fmla="*/ 1407996 h 3416184"/>
              <a:gd name="connsiteX3" fmla="*/ 3771900 w 12190413"/>
              <a:gd name="connsiteY3" fmla="*/ 1636596 h 3416184"/>
              <a:gd name="connsiteX4" fmla="*/ 2324100 w 12190413"/>
              <a:gd name="connsiteY4" fmla="*/ 2271596 h 3416184"/>
              <a:gd name="connsiteX5" fmla="*/ 4876800 w 12190413"/>
              <a:gd name="connsiteY5" fmla="*/ 1712796 h 3416184"/>
              <a:gd name="connsiteX6" fmla="*/ 9499600 w 12190413"/>
              <a:gd name="connsiteY6" fmla="*/ 1484196 h 3416184"/>
              <a:gd name="connsiteX7" fmla="*/ 12141299 w 12190413"/>
              <a:gd name="connsiteY7" fmla="*/ 320509 h 3416184"/>
              <a:gd name="connsiteX8" fmla="*/ 12190413 w 12190413"/>
              <a:gd name="connsiteY8" fmla="*/ 289716 h 3416184"/>
              <a:gd name="connsiteX9" fmla="*/ 12190413 w 12190413"/>
              <a:gd name="connsiteY9" fmla="*/ 3416184 h 3416184"/>
              <a:gd name="connsiteX10" fmla="*/ 0 w 12190413"/>
              <a:gd name="connsiteY10" fmla="*/ 3416184 h 34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0413" h="3416184">
                <a:moveTo>
                  <a:pt x="0" y="0"/>
                </a:moveTo>
                <a:lnTo>
                  <a:pt x="299343" y="367241"/>
                </a:lnTo>
                <a:cubicBezTo>
                  <a:pt x="667147" y="802563"/>
                  <a:pt x="1057275" y="1193684"/>
                  <a:pt x="1536700" y="1407996"/>
                </a:cubicBezTo>
                <a:cubicBezTo>
                  <a:pt x="2175933" y="1693746"/>
                  <a:pt x="2973916" y="1665171"/>
                  <a:pt x="3771900" y="1636596"/>
                </a:cubicBezTo>
                <a:lnTo>
                  <a:pt x="2324100" y="2271596"/>
                </a:lnTo>
                <a:cubicBezTo>
                  <a:pt x="3175000" y="2085329"/>
                  <a:pt x="3680883" y="1844029"/>
                  <a:pt x="4876800" y="1712796"/>
                </a:cubicBezTo>
                <a:cubicBezTo>
                  <a:pt x="6072717" y="1581563"/>
                  <a:pt x="8157633" y="1799579"/>
                  <a:pt x="9499600" y="1484196"/>
                </a:cubicBezTo>
                <a:cubicBezTo>
                  <a:pt x="10506075" y="1247659"/>
                  <a:pt x="11344672" y="809310"/>
                  <a:pt x="12141299" y="320509"/>
                </a:cubicBezTo>
                <a:lnTo>
                  <a:pt x="12190413" y="289716"/>
                </a:lnTo>
                <a:lnTo>
                  <a:pt x="12190413" y="3416184"/>
                </a:lnTo>
                <a:lnTo>
                  <a:pt x="0" y="3416184"/>
                </a:lnTo>
                <a:close/>
              </a:path>
            </a:pathLst>
          </a:custGeom>
          <a:solidFill>
            <a:srgbClr val="134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TextBox 42">
            <a:extLst>
              <a:ext uri="{FF2B5EF4-FFF2-40B4-BE49-F238E27FC236}">
                <a16:creationId xmlns:a16="http://schemas.microsoft.com/office/drawing/2014/main" id="{60E6011D-00D7-FAC1-6B97-5C5ADAF6AD44}"/>
              </a:ext>
            </a:extLst>
          </p:cNvPr>
          <p:cNvSpPr txBox="1"/>
          <p:nvPr/>
        </p:nvSpPr>
        <p:spPr>
          <a:xfrm>
            <a:off x="458729" y="5563647"/>
            <a:ext cx="2828250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zh-CN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284A10-F452-3FC8-47AB-EE7E1489344A}"/>
              </a:ext>
            </a:extLst>
          </p:cNvPr>
          <p:cNvSpPr txBox="1"/>
          <p:nvPr/>
        </p:nvSpPr>
        <p:spPr>
          <a:xfrm>
            <a:off x="2638822" y="583745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CB49EE0-D643-1F12-E314-D92C1D163A9B}"/>
              </a:ext>
            </a:extLst>
          </p:cNvPr>
          <p:cNvSpPr/>
          <p:nvPr/>
        </p:nvSpPr>
        <p:spPr>
          <a:xfrm>
            <a:off x="2251269" y="936066"/>
            <a:ext cx="3854033" cy="750163"/>
          </a:xfrm>
          <a:custGeom>
            <a:avLst/>
            <a:gdLst>
              <a:gd name="connsiteX0" fmla="*/ 0 w 3854033"/>
              <a:gd name="connsiteY0" fmla="*/ 0 h 750163"/>
              <a:gd name="connsiteX1" fmla="*/ 12767 w 3854033"/>
              <a:gd name="connsiteY1" fmla="*/ 17018 h 750163"/>
              <a:gd name="connsiteX2" fmla="*/ 239005 w 3854033"/>
              <a:gd name="connsiteY2" fmla="*/ 79071 h 750163"/>
              <a:gd name="connsiteX3" fmla="*/ 3610085 w 3854033"/>
              <a:gd name="connsiteY3" fmla="*/ 79071 h 750163"/>
              <a:gd name="connsiteX4" fmla="*/ 3850630 w 3854033"/>
              <a:gd name="connsiteY4" fmla="*/ 160195 h 750163"/>
              <a:gd name="connsiteX5" fmla="*/ 3854033 w 3854033"/>
              <a:gd name="connsiteY5" fmla="*/ 174165 h 750163"/>
              <a:gd name="connsiteX6" fmla="*/ 3854033 w 3854033"/>
              <a:gd name="connsiteY6" fmla="*/ 750163 h 750163"/>
              <a:gd name="connsiteX7" fmla="*/ 3850630 w 3854033"/>
              <a:gd name="connsiteY7" fmla="*/ 736193 h 750163"/>
              <a:gd name="connsiteX8" fmla="*/ 3610085 w 3854033"/>
              <a:gd name="connsiteY8" fmla="*/ 655069 h 750163"/>
              <a:gd name="connsiteX9" fmla="*/ 239005 w 3854033"/>
              <a:gd name="connsiteY9" fmla="*/ 655069 h 750163"/>
              <a:gd name="connsiteX10" fmla="*/ 12767 w 3854033"/>
              <a:gd name="connsiteY10" fmla="*/ 593016 h 750163"/>
              <a:gd name="connsiteX11" fmla="*/ 0 w 3854033"/>
              <a:gd name="connsiteY11" fmla="*/ 575998 h 750163"/>
              <a:gd name="connsiteX12" fmla="*/ 0 w 3854033"/>
              <a:gd name="connsiteY12" fmla="*/ 0 h 75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54033" h="750163">
                <a:moveTo>
                  <a:pt x="0" y="0"/>
                </a:moveTo>
                <a:lnTo>
                  <a:pt x="12767" y="17018"/>
                </a:lnTo>
                <a:cubicBezTo>
                  <a:pt x="50041" y="53484"/>
                  <a:pt x="137302" y="79071"/>
                  <a:pt x="239005" y="79071"/>
                </a:cubicBezTo>
                <a:lnTo>
                  <a:pt x="3610085" y="79071"/>
                </a:lnTo>
                <a:cubicBezTo>
                  <a:pt x="3728738" y="79071"/>
                  <a:pt x="3827734" y="113898"/>
                  <a:pt x="3850630" y="160195"/>
                </a:cubicBezTo>
                <a:lnTo>
                  <a:pt x="3854033" y="174165"/>
                </a:lnTo>
                <a:lnTo>
                  <a:pt x="3854033" y="750163"/>
                </a:lnTo>
                <a:lnTo>
                  <a:pt x="3850630" y="736193"/>
                </a:lnTo>
                <a:cubicBezTo>
                  <a:pt x="3827734" y="689896"/>
                  <a:pt x="3728738" y="655069"/>
                  <a:pt x="3610085" y="655069"/>
                </a:cubicBezTo>
                <a:lnTo>
                  <a:pt x="239005" y="655069"/>
                </a:lnTo>
                <a:cubicBezTo>
                  <a:pt x="137302" y="655069"/>
                  <a:pt x="50041" y="629482"/>
                  <a:pt x="12767" y="593016"/>
                </a:cubicBezTo>
                <a:lnTo>
                  <a:pt x="0" y="575998"/>
                </a:lnTo>
                <a:lnTo>
                  <a:pt x="0" y="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3BABFD-CCA3-60CE-171B-B9029F7CF75A}"/>
              </a:ext>
            </a:extLst>
          </p:cNvPr>
          <p:cNvSpPr txBox="1"/>
          <p:nvPr/>
        </p:nvSpPr>
        <p:spPr>
          <a:xfrm>
            <a:off x="6267705" y="101617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129661"/>
                </a:solidFill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rgbClr val="12966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3485590" y="1092605"/>
            <a:ext cx="1191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教学分析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9635A84-0B8D-0419-C99B-AB517F0E2569}"/>
              </a:ext>
            </a:extLst>
          </p:cNvPr>
          <p:cNvSpPr/>
          <p:nvPr/>
        </p:nvSpPr>
        <p:spPr>
          <a:xfrm>
            <a:off x="6096000" y="1729297"/>
            <a:ext cx="3854033" cy="750163"/>
          </a:xfrm>
          <a:custGeom>
            <a:avLst/>
            <a:gdLst>
              <a:gd name="connsiteX0" fmla="*/ 0 w 3854033"/>
              <a:gd name="connsiteY0" fmla="*/ 0 h 750163"/>
              <a:gd name="connsiteX1" fmla="*/ 12767 w 3854033"/>
              <a:gd name="connsiteY1" fmla="*/ 17018 h 750163"/>
              <a:gd name="connsiteX2" fmla="*/ 239005 w 3854033"/>
              <a:gd name="connsiteY2" fmla="*/ 79071 h 750163"/>
              <a:gd name="connsiteX3" fmla="*/ 3610085 w 3854033"/>
              <a:gd name="connsiteY3" fmla="*/ 79071 h 750163"/>
              <a:gd name="connsiteX4" fmla="*/ 3850630 w 3854033"/>
              <a:gd name="connsiteY4" fmla="*/ 160195 h 750163"/>
              <a:gd name="connsiteX5" fmla="*/ 3854033 w 3854033"/>
              <a:gd name="connsiteY5" fmla="*/ 174165 h 750163"/>
              <a:gd name="connsiteX6" fmla="*/ 3854033 w 3854033"/>
              <a:gd name="connsiteY6" fmla="*/ 750163 h 750163"/>
              <a:gd name="connsiteX7" fmla="*/ 3850630 w 3854033"/>
              <a:gd name="connsiteY7" fmla="*/ 736193 h 750163"/>
              <a:gd name="connsiteX8" fmla="*/ 3610085 w 3854033"/>
              <a:gd name="connsiteY8" fmla="*/ 655069 h 750163"/>
              <a:gd name="connsiteX9" fmla="*/ 239005 w 3854033"/>
              <a:gd name="connsiteY9" fmla="*/ 655069 h 750163"/>
              <a:gd name="connsiteX10" fmla="*/ 12767 w 3854033"/>
              <a:gd name="connsiteY10" fmla="*/ 593016 h 750163"/>
              <a:gd name="connsiteX11" fmla="*/ 0 w 3854033"/>
              <a:gd name="connsiteY11" fmla="*/ 575998 h 750163"/>
              <a:gd name="connsiteX12" fmla="*/ 0 w 3854033"/>
              <a:gd name="connsiteY12" fmla="*/ 0 h 75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54033" h="750163">
                <a:moveTo>
                  <a:pt x="0" y="0"/>
                </a:moveTo>
                <a:lnTo>
                  <a:pt x="12767" y="17018"/>
                </a:lnTo>
                <a:cubicBezTo>
                  <a:pt x="50041" y="53484"/>
                  <a:pt x="137302" y="79071"/>
                  <a:pt x="239005" y="79071"/>
                </a:cubicBezTo>
                <a:lnTo>
                  <a:pt x="3610085" y="79071"/>
                </a:lnTo>
                <a:cubicBezTo>
                  <a:pt x="3728738" y="79071"/>
                  <a:pt x="3827734" y="113898"/>
                  <a:pt x="3850630" y="160195"/>
                </a:cubicBezTo>
                <a:lnTo>
                  <a:pt x="3854033" y="174165"/>
                </a:lnTo>
                <a:lnTo>
                  <a:pt x="3854033" y="750163"/>
                </a:lnTo>
                <a:lnTo>
                  <a:pt x="3850630" y="736193"/>
                </a:lnTo>
                <a:cubicBezTo>
                  <a:pt x="3827734" y="689896"/>
                  <a:pt x="3728738" y="655069"/>
                  <a:pt x="3610085" y="655069"/>
                </a:cubicBezTo>
                <a:lnTo>
                  <a:pt x="239005" y="655069"/>
                </a:lnTo>
                <a:cubicBezTo>
                  <a:pt x="137302" y="655069"/>
                  <a:pt x="50041" y="629482"/>
                  <a:pt x="12767" y="593016"/>
                </a:cubicBezTo>
                <a:lnTo>
                  <a:pt x="0" y="575998"/>
                </a:lnTo>
                <a:lnTo>
                  <a:pt x="0" y="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C4BC142-EE84-EFD9-49E4-A03916AA12BC}"/>
              </a:ext>
            </a:extLst>
          </p:cNvPr>
          <p:cNvSpPr txBox="1"/>
          <p:nvPr/>
        </p:nvSpPr>
        <p:spPr>
          <a:xfrm>
            <a:off x="7502421" y="1904323"/>
            <a:ext cx="1191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教学策略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3C5183D-A3F6-CFFB-5D8E-1510EB33DEC4}"/>
              </a:ext>
            </a:extLst>
          </p:cNvPr>
          <p:cNvSpPr txBox="1"/>
          <p:nvPr/>
        </p:nvSpPr>
        <p:spPr>
          <a:xfrm>
            <a:off x="5162742" y="1697737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129661"/>
                </a:solidFill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rgbClr val="129661"/>
              </a:solidFill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0CFB98D8-FBE9-1F12-176B-2E812A1CE1FA}"/>
              </a:ext>
            </a:extLst>
          </p:cNvPr>
          <p:cNvSpPr/>
          <p:nvPr/>
        </p:nvSpPr>
        <p:spPr>
          <a:xfrm>
            <a:off x="2251269" y="2520270"/>
            <a:ext cx="3854033" cy="750163"/>
          </a:xfrm>
          <a:custGeom>
            <a:avLst/>
            <a:gdLst>
              <a:gd name="connsiteX0" fmla="*/ 0 w 3854033"/>
              <a:gd name="connsiteY0" fmla="*/ 0 h 750163"/>
              <a:gd name="connsiteX1" fmla="*/ 12767 w 3854033"/>
              <a:gd name="connsiteY1" fmla="*/ 17018 h 750163"/>
              <a:gd name="connsiteX2" fmla="*/ 239005 w 3854033"/>
              <a:gd name="connsiteY2" fmla="*/ 79071 h 750163"/>
              <a:gd name="connsiteX3" fmla="*/ 3610085 w 3854033"/>
              <a:gd name="connsiteY3" fmla="*/ 79071 h 750163"/>
              <a:gd name="connsiteX4" fmla="*/ 3850630 w 3854033"/>
              <a:gd name="connsiteY4" fmla="*/ 160195 h 750163"/>
              <a:gd name="connsiteX5" fmla="*/ 3854033 w 3854033"/>
              <a:gd name="connsiteY5" fmla="*/ 174165 h 750163"/>
              <a:gd name="connsiteX6" fmla="*/ 3854033 w 3854033"/>
              <a:gd name="connsiteY6" fmla="*/ 750163 h 750163"/>
              <a:gd name="connsiteX7" fmla="*/ 3850630 w 3854033"/>
              <a:gd name="connsiteY7" fmla="*/ 736193 h 750163"/>
              <a:gd name="connsiteX8" fmla="*/ 3610085 w 3854033"/>
              <a:gd name="connsiteY8" fmla="*/ 655069 h 750163"/>
              <a:gd name="connsiteX9" fmla="*/ 239005 w 3854033"/>
              <a:gd name="connsiteY9" fmla="*/ 655069 h 750163"/>
              <a:gd name="connsiteX10" fmla="*/ 12767 w 3854033"/>
              <a:gd name="connsiteY10" fmla="*/ 593016 h 750163"/>
              <a:gd name="connsiteX11" fmla="*/ 0 w 3854033"/>
              <a:gd name="connsiteY11" fmla="*/ 575998 h 750163"/>
              <a:gd name="connsiteX12" fmla="*/ 0 w 3854033"/>
              <a:gd name="connsiteY12" fmla="*/ 0 h 75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54033" h="750163">
                <a:moveTo>
                  <a:pt x="0" y="0"/>
                </a:moveTo>
                <a:lnTo>
                  <a:pt x="12767" y="17018"/>
                </a:lnTo>
                <a:cubicBezTo>
                  <a:pt x="50041" y="53484"/>
                  <a:pt x="137302" y="79071"/>
                  <a:pt x="239005" y="79071"/>
                </a:cubicBezTo>
                <a:lnTo>
                  <a:pt x="3610085" y="79071"/>
                </a:lnTo>
                <a:cubicBezTo>
                  <a:pt x="3728738" y="79071"/>
                  <a:pt x="3827734" y="113898"/>
                  <a:pt x="3850630" y="160195"/>
                </a:cubicBezTo>
                <a:lnTo>
                  <a:pt x="3854033" y="174165"/>
                </a:lnTo>
                <a:lnTo>
                  <a:pt x="3854033" y="750163"/>
                </a:lnTo>
                <a:lnTo>
                  <a:pt x="3850630" y="736193"/>
                </a:lnTo>
                <a:cubicBezTo>
                  <a:pt x="3827734" y="689896"/>
                  <a:pt x="3728738" y="655069"/>
                  <a:pt x="3610085" y="655069"/>
                </a:cubicBezTo>
                <a:lnTo>
                  <a:pt x="239005" y="655069"/>
                </a:lnTo>
                <a:cubicBezTo>
                  <a:pt x="137302" y="655069"/>
                  <a:pt x="50041" y="629482"/>
                  <a:pt x="12767" y="593016"/>
                </a:cubicBezTo>
                <a:lnTo>
                  <a:pt x="0" y="575998"/>
                </a:lnTo>
                <a:lnTo>
                  <a:pt x="0" y="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777BD0D-8292-9FB2-1712-C0F9EA3EEFE9}"/>
              </a:ext>
            </a:extLst>
          </p:cNvPr>
          <p:cNvSpPr txBox="1"/>
          <p:nvPr/>
        </p:nvSpPr>
        <p:spPr>
          <a:xfrm>
            <a:off x="6267705" y="2600382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129661"/>
                </a:solidFill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rgbClr val="129661"/>
              </a:solidFill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E478618-7C07-D36C-51B3-EC18CFCDFE14}"/>
              </a:ext>
            </a:extLst>
          </p:cNvPr>
          <p:cNvSpPr txBox="1"/>
          <p:nvPr/>
        </p:nvSpPr>
        <p:spPr>
          <a:xfrm>
            <a:off x="3485590" y="2676809"/>
            <a:ext cx="1191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教学过程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7F18466-F87D-491C-EBED-3B35FF65C9E2}"/>
              </a:ext>
            </a:extLst>
          </p:cNvPr>
          <p:cNvSpPr/>
          <p:nvPr/>
        </p:nvSpPr>
        <p:spPr>
          <a:xfrm>
            <a:off x="6096000" y="3313501"/>
            <a:ext cx="3854033" cy="750163"/>
          </a:xfrm>
          <a:custGeom>
            <a:avLst/>
            <a:gdLst>
              <a:gd name="connsiteX0" fmla="*/ 0 w 3854033"/>
              <a:gd name="connsiteY0" fmla="*/ 0 h 750163"/>
              <a:gd name="connsiteX1" fmla="*/ 12767 w 3854033"/>
              <a:gd name="connsiteY1" fmla="*/ 17018 h 750163"/>
              <a:gd name="connsiteX2" fmla="*/ 239005 w 3854033"/>
              <a:gd name="connsiteY2" fmla="*/ 79071 h 750163"/>
              <a:gd name="connsiteX3" fmla="*/ 3610085 w 3854033"/>
              <a:gd name="connsiteY3" fmla="*/ 79071 h 750163"/>
              <a:gd name="connsiteX4" fmla="*/ 3850630 w 3854033"/>
              <a:gd name="connsiteY4" fmla="*/ 160195 h 750163"/>
              <a:gd name="connsiteX5" fmla="*/ 3854033 w 3854033"/>
              <a:gd name="connsiteY5" fmla="*/ 174165 h 750163"/>
              <a:gd name="connsiteX6" fmla="*/ 3854033 w 3854033"/>
              <a:gd name="connsiteY6" fmla="*/ 750163 h 750163"/>
              <a:gd name="connsiteX7" fmla="*/ 3850630 w 3854033"/>
              <a:gd name="connsiteY7" fmla="*/ 736193 h 750163"/>
              <a:gd name="connsiteX8" fmla="*/ 3610085 w 3854033"/>
              <a:gd name="connsiteY8" fmla="*/ 655069 h 750163"/>
              <a:gd name="connsiteX9" fmla="*/ 239005 w 3854033"/>
              <a:gd name="connsiteY9" fmla="*/ 655069 h 750163"/>
              <a:gd name="connsiteX10" fmla="*/ 12767 w 3854033"/>
              <a:gd name="connsiteY10" fmla="*/ 593016 h 750163"/>
              <a:gd name="connsiteX11" fmla="*/ 0 w 3854033"/>
              <a:gd name="connsiteY11" fmla="*/ 575998 h 750163"/>
              <a:gd name="connsiteX12" fmla="*/ 0 w 3854033"/>
              <a:gd name="connsiteY12" fmla="*/ 0 h 75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54033" h="750163">
                <a:moveTo>
                  <a:pt x="0" y="0"/>
                </a:moveTo>
                <a:lnTo>
                  <a:pt x="12767" y="17018"/>
                </a:lnTo>
                <a:cubicBezTo>
                  <a:pt x="50041" y="53484"/>
                  <a:pt x="137302" y="79071"/>
                  <a:pt x="239005" y="79071"/>
                </a:cubicBezTo>
                <a:lnTo>
                  <a:pt x="3610085" y="79071"/>
                </a:lnTo>
                <a:cubicBezTo>
                  <a:pt x="3728738" y="79071"/>
                  <a:pt x="3827734" y="113898"/>
                  <a:pt x="3850630" y="160195"/>
                </a:cubicBezTo>
                <a:lnTo>
                  <a:pt x="3854033" y="174165"/>
                </a:lnTo>
                <a:lnTo>
                  <a:pt x="3854033" y="750163"/>
                </a:lnTo>
                <a:lnTo>
                  <a:pt x="3850630" y="736193"/>
                </a:lnTo>
                <a:cubicBezTo>
                  <a:pt x="3827734" y="689896"/>
                  <a:pt x="3728738" y="655069"/>
                  <a:pt x="3610085" y="655069"/>
                </a:cubicBezTo>
                <a:lnTo>
                  <a:pt x="239005" y="655069"/>
                </a:lnTo>
                <a:cubicBezTo>
                  <a:pt x="137302" y="655069"/>
                  <a:pt x="50041" y="629482"/>
                  <a:pt x="12767" y="593016"/>
                </a:cubicBezTo>
                <a:lnTo>
                  <a:pt x="0" y="575998"/>
                </a:lnTo>
                <a:lnTo>
                  <a:pt x="0" y="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B74779E-ECC9-9C81-4755-7B1CF2C5A04E}"/>
              </a:ext>
            </a:extLst>
          </p:cNvPr>
          <p:cNvSpPr txBox="1"/>
          <p:nvPr/>
        </p:nvSpPr>
        <p:spPr>
          <a:xfrm>
            <a:off x="7502421" y="3488527"/>
            <a:ext cx="1191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教学反思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8B375DA-5FDE-F5C8-46AD-0006A8F5F744}"/>
              </a:ext>
            </a:extLst>
          </p:cNvPr>
          <p:cNvSpPr txBox="1"/>
          <p:nvPr/>
        </p:nvSpPr>
        <p:spPr>
          <a:xfrm>
            <a:off x="5162742" y="3281941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129661"/>
                </a:solidFill>
                <a:cs typeface="+mn-ea"/>
                <a:sym typeface="+mn-lt"/>
              </a:rPr>
              <a:t>04</a:t>
            </a:r>
            <a:endParaRPr lang="zh-CN" altLang="en-US" sz="4000" b="1" dirty="0">
              <a:solidFill>
                <a:srgbClr val="12966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CF7E3F-F067-8EED-A401-CC92199D50C5}"/>
              </a:ext>
            </a:extLst>
          </p:cNvPr>
          <p:cNvSpPr txBox="1"/>
          <p:nvPr/>
        </p:nvSpPr>
        <p:spPr>
          <a:xfrm>
            <a:off x="-76281946" y="-4049508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 PT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  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822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教学反思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Freeform 42">
            <a:extLst>
              <a:ext uri="{FF2B5EF4-FFF2-40B4-BE49-F238E27FC236}">
                <a16:creationId xmlns:a16="http://schemas.microsoft.com/office/drawing/2014/main" id="{61A4170F-AC11-3EAD-ED55-E1B993B7BF48}"/>
              </a:ext>
            </a:extLst>
          </p:cNvPr>
          <p:cNvSpPr>
            <a:spLocks/>
          </p:cNvSpPr>
          <p:nvPr/>
        </p:nvSpPr>
        <p:spPr bwMode="auto">
          <a:xfrm>
            <a:off x="2430852" y="1520263"/>
            <a:ext cx="2937918" cy="670593"/>
          </a:xfrm>
          <a:custGeom>
            <a:avLst/>
            <a:gdLst>
              <a:gd name="T0" fmla="*/ 0 w 4673"/>
              <a:gd name="T1" fmla="*/ 739775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777" tIns="41388" rIns="82777" bIns="4138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42">
            <a:extLst>
              <a:ext uri="{FF2B5EF4-FFF2-40B4-BE49-F238E27FC236}">
                <a16:creationId xmlns:a16="http://schemas.microsoft.com/office/drawing/2014/main" id="{921FE4AB-0582-E753-5EBF-5CE6D8D89D25}"/>
              </a:ext>
            </a:extLst>
          </p:cNvPr>
          <p:cNvSpPr>
            <a:spLocks/>
          </p:cNvSpPr>
          <p:nvPr/>
        </p:nvSpPr>
        <p:spPr bwMode="auto">
          <a:xfrm flipH="1">
            <a:off x="6762277" y="1520263"/>
            <a:ext cx="2937918" cy="670593"/>
          </a:xfrm>
          <a:custGeom>
            <a:avLst/>
            <a:gdLst>
              <a:gd name="T0" fmla="*/ 0 w 4673"/>
              <a:gd name="T1" fmla="*/ 739775 h 1547"/>
              <a:gd name="T2" fmla="*/ 0 w 4673"/>
              <a:gd name="T3" fmla="*/ 0 h 1547"/>
              <a:gd name="T4" fmla="*/ 3246438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777" tIns="41388" rIns="82777" bIns="4138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42">
            <a:extLst>
              <a:ext uri="{FF2B5EF4-FFF2-40B4-BE49-F238E27FC236}">
                <a16:creationId xmlns:a16="http://schemas.microsoft.com/office/drawing/2014/main" id="{856E14B7-8E9B-05CC-3923-BEDD5B100E4A}"/>
              </a:ext>
            </a:extLst>
          </p:cNvPr>
          <p:cNvSpPr>
            <a:spLocks/>
          </p:cNvSpPr>
          <p:nvPr/>
        </p:nvSpPr>
        <p:spPr bwMode="auto">
          <a:xfrm flipV="1">
            <a:off x="2430852" y="4540806"/>
            <a:ext cx="2937918" cy="669152"/>
          </a:xfrm>
          <a:custGeom>
            <a:avLst/>
            <a:gdLst>
              <a:gd name="T0" fmla="*/ 0 w 4673"/>
              <a:gd name="T1" fmla="*/ 738187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777" tIns="41388" rIns="82777" bIns="4138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42">
            <a:extLst>
              <a:ext uri="{FF2B5EF4-FFF2-40B4-BE49-F238E27FC236}">
                <a16:creationId xmlns:a16="http://schemas.microsoft.com/office/drawing/2014/main" id="{686C83BE-3D59-B6A2-4710-171BA82EC62D}"/>
              </a:ext>
            </a:extLst>
          </p:cNvPr>
          <p:cNvSpPr>
            <a:spLocks/>
          </p:cNvSpPr>
          <p:nvPr/>
        </p:nvSpPr>
        <p:spPr bwMode="auto">
          <a:xfrm flipH="1" flipV="1">
            <a:off x="6762277" y="4540806"/>
            <a:ext cx="2937918" cy="669152"/>
          </a:xfrm>
          <a:custGeom>
            <a:avLst/>
            <a:gdLst>
              <a:gd name="T0" fmla="*/ 0 w 4673"/>
              <a:gd name="T1" fmla="*/ 738187 h 1547"/>
              <a:gd name="T2" fmla="*/ 0 w 4673"/>
              <a:gd name="T3" fmla="*/ 0 h 1547"/>
              <a:gd name="T4" fmla="*/ 3246438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2777" tIns="41388" rIns="82777" bIns="4138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32">
            <a:extLst>
              <a:ext uri="{FF2B5EF4-FFF2-40B4-BE49-F238E27FC236}">
                <a16:creationId xmlns:a16="http://schemas.microsoft.com/office/drawing/2014/main" id="{F27DDF7A-4C91-A56E-5EBD-A0341BD57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08937"/>
            <a:ext cx="12190413" cy="10433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82777" tIns="41388" rIns="82777" bIns="41388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33">
            <a:extLst>
              <a:ext uri="{FF2B5EF4-FFF2-40B4-BE49-F238E27FC236}">
                <a16:creationId xmlns:a16="http://schemas.microsoft.com/office/drawing/2014/main" id="{AA6B2AA3-5440-1ABD-CCAF-C5C2238D0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709" y="3168811"/>
            <a:ext cx="3693777" cy="514472"/>
          </a:xfrm>
          <a:prstGeom prst="rect">
            <a:avLst/>
          </a:prstGeom>
          <a:noFill/>
          <a:ln>
            <a:noFill/>
          </a:ln>
        </p:spPr>
        <p:txBody>
          <a:bodyPr wrap="none" lIns="82777" tIns="41388" rIns="82777" bIns="41388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8" name="组合 34">
            <a:extLst>
              <a:ext uri="{FF2B5EF4-FFF2-40B4-BE49-F238E27FC236}">
                <a16:creationId xmlns:a16="http://schemas.microsoft.com/office/drawing/2014/main" id="{35B531D3-7ECC-808C-D812-6799F0921218}"/>
              </a:ext>
            </a:extLst>
          </p:cNvPr>
          <p:cNvGrpSpPr>
            <a:grpSpLocks/>
          </p:cNvGrpSpPr>
          <p:nvPr/>
        </p:nvGrpSpPr>
        <p:grpSpPr bwMode="auto">
          <a:xfrm>
            <a:off x="1923720" y="2126100"/>
            <a:ext cx="1044433" cy="1047620"/>
            <a:chOff x="0" y="0"/>
            <a:chExt cx="1154113" cy="1155699"/>
          </a:xfrm>
          <a:solidFill>
            <a:schemeClr val="bg1">
              <a:lumMod val="65000"/>
            </a:schemeClr>
          </a:solidFill>
        </p:grpSpPr>
        <p:sp>
          <p:nvSpPr>
            <p:cNvPr id="10" name="Oval 30">
              <a:extLst>
                <a:ext uri="{FF2B5EF4-FFF2-40B4-BE49-F238E27FC236}">
                  <a16:creationId xmlns:a16="http://schemas.microsoft.com/office/drawing/2014/main" id="{14E71EA3-C0DE-F074-16F2-6510EE2063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34">
              <a:extLst>
                <a:ext uri="{FF2B5EF4-FFF2-40B4-BE49-F238E27FC236}">
                  <a16:creationId xmlns:a16="http://schemas.microsoft.com/office/drawing/2014/main" id="{06E64DCF-1063-553C-96F9-8B3310FB83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0" y="128587"/>
              <a:ext cx="638175" cy="868362"/>
            </a:xfrm>
            <a:custGeom>
              <a:avLst/>
              <a:gdLst>
                <a:gd name="T0" fmla="*/ 128715 w 709"/>
                <a:gd name="T1" fmla="*/ 322149 h 965"/>
                <a:gd name="T2" fmla="*/ 196223 w 709"/>
                <a:gd name="T3" fmla="*/ 480524 h 965"/>
                <a:gd name="T4" fmla="*/ 251130 w 709"/>
                <a:gd name="T5" fmla="*/ 607403 h 965"/>
                <a:gd name="T6" fmla="*/ 374444 w 709"/>
                <a:gd name="T7" fmla="*/ 611003 h 965"/>
                <a:gd name="T8" fmla="*/ 401447 w 709"/>
                <a:gd name="T9" fmla="*/ 560611 h 965"/>
                <a:gd name="T10" fmla="*/ 469855 w 709"/>
                <a:gd name="T11" fmla="*/ 432831 h 965"/>
                <a:gd name="T12" fmla="*/ 319538 w 709"/>
                <a:gd name="T13" fmla="*/ 132279 h 965"/>
                <a:gd name="T14" fmla="*/ 264631 w 709"/>
                <a:gd name="T15" fmla="*/ 650597 h 965"/>
                <a:gd name="T16" fmla="*/ 201624 w 709"/>
                <a:gd name="T17" fmla="*/ 578608 h 965"/>
                <a:gd name="T18" fmla="*/ 135916 w 709"/>
                <a:gd name="T19" fmla="*/ 455328 h 965"/>
                <a:gd name="T20" fmla="*/ 319538 w 709"/>
                <a:gd name="T21" fmla="*/ 91785 h 965"/>
                <a:gd name="T22" fmla="*/ 503159 w 709"/>
                <a:gd name="T23" fmla="*/ 455328 h 965"/>
                <a:gd name="T24" fmla="*/ 436551 w 709"/>
                <a:gd name="T25" fmla="*/ 578608 h 965"/>
                <a:gd name="T26" fmla="*/ 374444 w 709"/>
                <a:gd name="T27" fmla="*/ 650597 h 965"/>
                <a:gd name="T28" fmla="*/ 228627 w 709"/>
                <a:gd name="T29" fmla="*/ 778376 h 965"/>
                <a:gd name="T30" fmla="*/ 383445 w 709"/>
                <a:gd name="T31" fmla="*/ 807172 h 965"/>
                <a:gd name="T32" fmla="*/ 383445 w 709"/>
                <a:gd name="T33" fmla="*/ 748681 h 965"/>
                <a:gd name="T34" fmla="*/ 246629 w 709"/>
                <a:gd name="T35" fmla="*/ 796373 h 965"/>
                <a:gd name="T36" fmla="*/ 395146 w 709"/>
                <a:gd name="T37" fmla="*/ 796373 h 965"/>
                <a:gd name="T38" fmla="*/ 413149 w 709"/>
                <a:gd name="T39" fmla="*/ 778376 h 965"/>
                <a:gd name="T40" fmla="*/ 228627 w 709"/>
                <a:gd name="T41" fmla="*/ 685691 h 965"/>
                <a:gd name="T42" fmla="*/ 413149 w 709"/>
                <a:gd name="T43" fmla="*/ 778376 h 965"/>
                <a:gd name="T44" fmla="*/ 411348 w 709"/>
                <a:gd name="T45" fmla="*/ 362642 h 965"/>
                <a:gd name="T46" fmla="*/ 349241 w 709"/>
                <a:gd name="T47" fmla="*/ 424733 h 965"/>
                <a:gd name="T48" fmla="*/ 288934 w 709"/>
                <a:gd name="T49" fmla="*/ 424733 h 965"/>
                <a:gd name="T50" fmla="*/ 226827 w 709"/>
                <a:gd name="T51" fmla="*/ 362642 h 965"/>
                <a:gd name="T52" fmla="*/ 226827 w 709"/>
                <a:gd name="T53" fmla="*/ 302352 h 965"/>
                <a:gd name="T54" fmla="*/ 288934 w 709"/>
                <a:gd name="T55" fmla="*/ 239362 h 965"/>
                <a:gd name="T56" fmla="*/ 349241 w 709"/>
                <a:gd name="T57" fmla="*/ 239362 h 965"/>
                <a:gd name="T58" fmla="*/ 411348 w 709"/>
                <a:gd name="T59" fmla="*/ 302352 h 965"/>
                <a:gd name="T60" fmla="*/ 612972 w 709"/>
                <a:gd name="T61" fmla="*/ 293353 h 965"/>
                <a:gd name="T62" fmla="*/ 580568 w 709"/>
                <a:gd name="T63" fmla="*/ 322149 h 965"/>
                <a:gd name="T64" fmla="*/ 612972 w 709"/>
                <a:gd name="T65" fmla="*/ 341046 h 965"/>
                <a:gd name="T66" fmla="*/ 612972 w 709"/>
                <a:gd name="T67" fmla="*/ 293353 h 965"/>
                <a:gd name="T68" fmla="*/ 542764 w 709"/>
                <a:gd name="T69" fmla="*/ 127780 h 965"/>
                <a:gd name="T70" fmla="*/ 509460 w 709"/>
                <a:gd name="T71" fmla="*/ 94485 h 965"/>
                <a:gd name="T72" fmla="*/ 518461 w 709"/>
                <a:gd name="T73" fmla="*/ 152976 h 965"/>
                <a:gd name="T74" fmla="*/ 342040 w 709"/>
                <a:gd name="T75" fmla="*/ 61190 h 965"/>
                <a:gd name="T76" fmla="*/ 318637 w 709"/>
                <a:gd name="T77" fmla="*/ 0 h 965"/>
                <a:gd name="T78" fmla="*/ 294335 w 709"/>
                <a:gd name="T79" fmla="*/ 61190 h 965"/>
                <a:gd name="T80" fmla="*/ 117014 w 709"/>
                <a:gd name="T81" fmla="*/ 155675 h 965"/>
                <a:gd name="T82" fmla="*/ 127815 w 709"/>
                <a:gd name="T83" fmla="*/ 98084 h 965"/>
                <a:gd name="T84" fmla="*/ 93611 w 709"/>
                <a:gd name="T85" fmla="*/ 132279 h 965"/>
                <a:gd name="T86" fmla="*/ 57607 w 709"/>
                <a:gd name="T87" fmla="*/ 322149 h 965"/>
                <a:gd name="T88" fmla="*/ 25203 w 709"/>
                <a:gd name="T89" fmla="*/ 293353 h 965"/>
                <a:gd name="T90" fmla="*/ 25203 w 709"/>
                <a:gd name="T91" fmla="*/ 341046 h 965"/>
                <a:gd name="T92" fmla="*/ 57607 w 709"/>
                <a:gd name="T93" fmla="*/ 322149 h 96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09" h="965">
                  <a:moveTo>
                    <a:pt x="355" y="147"/>
                  </a:moveTo>
                  <a:cubicBezTo>
                    <a:pt x="238" y="147"/>
                    <a:pt x="143" y="241"/>
                    <a:pt x="143" y="358"/>
                  </a:cubicBezTo>
                  <a:cubicBezTo>
                    <a:pt x="143" y="414"/>
                    <a:pt x="187" y="481"/>
                    <a:pt x="188" y="481"/>
                  </a:cubicBezTo>
                  <a:cubicBezTo>
                    <a:pt x="197" y="496"/>
                    <a:pt x="210" y="519"/>
                    <a:pt x="218" y="534"/>
                  </a:cubicBezTo>
                  <a:lnTo>
                    <a:pt x="264" y="623"/>
                  </a:lnTo>
                  <a:cubicBezTo>
                    <a:pt x="272" y="639"/>
                    <a:pt x="279" y="662"/>
                    <a:pt x="279" y="675"/>
                  </a:cubicBezTo>
                  <a:cubicBezTo>
                    <a:pt x="279" y="675"/>
                    <a:pt x="284" y="679"/>
                    <a:pt x="294" y="679"/>
                  </a:cubicBezTo>
                  <a:lnTo>
                    <a:pt x="416" y="679"/>
                  </a:lnTo>
                  <a:cubicBezTo>
                    <a:pt x="425" y="679"/>
                    <a:pt x="430" y="675"/>
                    <a:pt x="431" y="674"/>
                  </a:cubicBezTo>
                  <a:cubicBezTo>
                    <a:pt x="430" y="662"/>
                    <a:pt x="437" y="639"/>
                    <a:pt x="446" y="623"/>
                  </a:cubicBezTo>
                  <a:lnTo>
                    <a:pt x="491" y="534"/>
                  </a:lnTo>
                  <a:cubicBezTo>
                    <a:pt x="499" y="519"/>
                    <a:pt x="513" y="495"/>
                    <a:pt x="522" y="481"/>
                  </a:cubicBezTo>
                  <a:cubicBezTo>
                    <a:pt x="537" y="458"/>
                    <a:pt x="566" y="402"/>
                    <a:pt x="566" y="358"/>
                  </a:cubicBezTo>
                  <a:cubicBezTo>
                    <a:pt x="566" y="241"/>
                    <a:pt x="471" y="147"/>
                    <a:pt x="355" y="147"/>
                  </a:cubicBezTo>
                  <a:close/>
                  <a:moveTo>
                    <a:pt x="416" y="723"/>
                  </a:moveTo>
                  <a:lnTo>
                    <a:pt x="294" y="723"/>
                  </a:lnTo>
                  <a:cubicBezTo>
                    <a:pt x="261" y="723"/>
                    <a:pt x="235" y="702"/>
                    <a:pt x="235" y="675"/>
                  </a:cubicBezTo>
                  <a:cubicBezTo>
                    <a:pt x="235" y="671"/>
                    <a:pt x="231" y="656"/>
                    <a:pt x="224" y="643"/>
                  </a:cubicBezTo>
                  <a:lnTo>
                    <a:pt x="179" y="554"/>
                  </a:lnTo>
                  <a:cubicBezTo>
                    <a:pt x="172" y="540"/>
                    <a:pt x="159" y="519"/>
                    <a:pt x="151" y="506"/>
                  </a:cubicBezTo>
                  <a:cubicBezTo>
                    <a:pt x="145" y="498"/>
                    <a:pt x="99" y="425"/>
                    <a:pt x="99" y="358"/>
                  </a:cubicBezTo>
                  <a:cubicBezTo>
                    <a:pt x="99" y="217"/>
                    <a:pt x="214" y="102"/>
                    <a:pt x="355" y="102"/>
                  </a:cubicBezTo>
                  <a:cubicBezTo>
                    <a:pt x="495" y="102"/>
                    <a:pt x="610" y="217"/>
                    <a:pt x="610" y="358"/>
                  </a:cubicBezTo>
                  <a:cubicBezTo>
                    <a:pt x="610" y="425"/>
                    <a:pt x="564" y="498"/>
                    <a:pt x="559" y="506"/>
                  </a:cubicBezTo>
                  <a:cubicBezTo>
                    <a:pt x="550" y="518"/>
                    <a:pt x="537" y="541"/>
                    <a:pt x="530" y="554"/>
                  </a:cubicBezTo>
                  <a:lnTo>
                    <a:pt x="485" y="643"/>
                  </a:lnTo>
                  <a:cubicBezTo>
                    <a:pt x="478" y="656"/>
                    <a:pt x="475" y="671"/>
                    <a:pt x="475" y="675"/>
                  </a:cubicBezTo>
                  <a:cubicBezTo>
                    <a:pt x="475" y="702"/>
                    <a:pt x="449" y="723"/>
                    <a:pt x="416" y="723"/>
                  </a:cubicBezTo>
                  <a:close/>
                  <a:moveTo>
                    <a:pt x="287" y="832"/>
                  </a:moveTo>
                  <a:cubicBezTo>
                    <a:pt x="269" y="832"/>
                    <a:pt x="254" y="846"/>
                    <a:pt x="254" y="865"/>
                  </a:cubicBezTo>
                  <a:cubicBezTo>
                    <a:pt x="254" y="883"/>
                    <a:pt x="269" y="897"/>
                    <a:pt x="287" y="897"/>
                  </a:cubicBezTo>
                  <a:lnTo>
                    <a:pt x="426" y="897"/>
                  </a:lnTo>
                  <a:cubicBezTo>
                    <a:pt x="444" y="897"/>
                    <a:pt x="459" y="883"/>
                    <a:pt x="459" y="865"/>
                  </a:cubicBezTo>
                  <a:cubicBezTo>
                    <a:pt x="459" y="846"/>
                    <a:pt x="444" y="832"/>
                    <a:pt x="426" y="832"/>
                  </a:cubicBezTo>
                  <a:lnTo>
                    <a:pt x="287" y="832"/>
                  </a:lnTo>
                  <a:close/>
                  <a:moveTo>
                    <a:pt x="274" y="885"/>
                  </a:moveTo>
                  <a:cubicBezTo>
                    <a:pt x="276" y="929"/>
                    <a:pt x="312" y="965"/>
                    <a:pt x="356" y="965"/>
                  </a:cubicBezTo>
                  <a:cubicBezTo>
                    <a:pt x="401" y="965"/>
                    <a:pt x="437" y="929"/>
                    <a:pt x="439" y="885"/>
                  </a:cubicBezTo>
                  <a:lnTo>
                    <a:pt x="274" y="885"/>
                  </a:lnTo>
                  <a:close/>
                  <a:moveTo>
                    <a:pt x="459" y="865"/>
                  </a:moveTo>
                  <a:lnTo>
                    <a:pt x="254" y="865"/>
                  </a:lnTo>
                  <a:lnTo>
                    <a:pt x="254" y="762"/>
                  </a:lnTo>
                  <a:lnTo>
                    <a:pt x="459" y="762"/>
                  </a:lnTo>
                  <a:lnTo>
                    <a:pt x="459" y="865"/>
                  </a:lnTo>
                  <a:close/>
                  <a:moveTo>
                    <a:pt x="491" y="369"/>
                  </a:moveTo>
                  <a:cubicBezTo>
                    <a:pt x="491" y="388"/>
                    <a:pt x="476" y="403"/>
                    <a:pt x="457" y="403"/>
                  </a:cubicBezTo>
                  <a:lnTo>
                    <a:pt x="388" y="403"/>
                  </a:lnTo>
                  <a:lnTo>
                    <a:pt x="388" y="472"/>
                  </a:lnTo>
                  <a:cubicBezTo>
                    <a:pt x="388" y="491"/>
                    <a:pt x="373" y="506"/>
                    <a:pt x="355" y="506"/>
                  </a:cubicBezTo>
                  <a:cubicBezTo>
                    <a:pt x="336" y="506"/>
                    <a:pt x="321" y="491"/>
                    <a:pt x="321" y="472"/>
                  </a:cubicBezTo>
                  <a:lnTo>
                    <a:pt x="321" y="403"/>
                  </a:lnTo>
                  <a:lnTo>
                    <a:pt x="252" y="403"/>
                  </a:lnTo>
                  <a:cubicBezTo>
                    <a:pt x="233" y="403"/>
                    <a:pt x="218" y="388"/>
                    <a:pt x="218" y="369"/>
                  </a:cubicBezTo>
                  <a:cubicBezTo>
                    <a:pt x="218" y="351"/>
                    <a:pt x="233" y="336"/>
                    <a:pt x="252" y="336"/>
                  </a:cubicBezTo>
                  <a:lnTo>
                    <a:pt x="321" y="336"/>
                  </a:lnTo>
                  <a:lnTo>
                    <a:pt x="321" y="266"/>
                  </a:lnTo>
                  <a:cubicBezTo>
                    <a:pt x="321" y="248"/>
                    <a:pt x="336" y="233"/>
                    <a:pt x="355" y="233"/>
                  </a:cubicBezTo>
                  <a:cubicBezTo>
                    <a:pt x="373" y="233"/>
                    <a:pt x="388" y="248"/>
                    <a:pt x="388" y="266"/>
                  </a:cubicBezTo>
                  <a:lnTo>
                    <a:pt x="388" y="336"/>
                  </a:lnTo>
                  <a:lnTo>
                    <a:pt x="457" y="336"/>
                  </a:lnTo>
                  <a:cubicBezTo>
                    <a:pt x="476" y="336"/>
                    <a:pt x="491" y="351"/>
                    <a:pt x="491" y="369"/>
                  </a:cubicBezTo>
                  <a:close/>
                  <a:moveTo>
                    <a:pt x="681" y="326"/>
                  </a:moveTo>
                  <a:lnTo>
                    <a:pt x="643" y="326"/>
                  </a:lnTo>
                  <a:cubicBezTo>
                    <a:pt x="644" y="336"/>
                    <a:pt x="645" y="347"/>
                    <a:pt x="645" y="358"/>
                  </a:cubicBezTo>
                  <a:cubicBezTo>
                    <a:pt x="645" y="365"/>
                    <a:pt x="644" y="372"/>
                    <a:pt x="643" y="379"/>
                  </a:cubicBezTo>
                  <a:lnTo>
                    <a:pt x="681" y="379"/>
                  </a:lnTo>
                  <a:cubicBezTo>
                    <a:pt x="696" y="379"/>
                    <a:pt x="709" y="367"/>
                    <a:pt x="709" y="352"/>
                  </a:cubicBezTo>
                  <a:cubicBezTo>
                    <a:pt x="709" y="338"/>
                    <a:pt x="696" y="326"/>
                    <a:pt x="681" y="326"/>
                  </a:cubicBezTo>
                  <a:close/>
                  <a:moveTo>
                    <a:pt x="576" y="170"/>
                  </a:moveTo>
                  <a:lnTo>
                    <a:pt x="603" y="142"/>
                  </a:lnTo>
                  <a:cubicBezTo>
                    <a:pt x="614" y="131"/>
                    <a:pt x="614" y="114"/>
                    <a:pt x="604" y="104"/>
                  </a:cubicBezTo>
                  <a:cubicBezTo>
                    <a:pt x="594" y="94"/>
                    <a:pt x="577" y="94"/>
                    <a:pt x="566" y="105"/>
                  </a:cubicBezTo>
                  <a:lnTo>
                    <a:pt x="538" y="132"/>
                  </a:lnTo>
                  <a:cubicBezTo>
                    <a:pt x="552" y="144"/>
                    <a:pt x="564" y="156"/>
                    <a:pt x="576" y="170"/>
                  </a:cubicBezTo>
                  <a:close/>
                  <a:moveTo>
                    <a:pt x="354" y="67"/>
                  </a:moveTo>
                  <a:cubicBezTo>
                    <a:pt x="363" y="67"/>
                    <a:pt x="372" y="68"/>
                    <a:pt x="380" y="68"/>
                  </a:cubicBezTo>
                  <a:lnTo>
                    <a:pt x="380" y="27"/>
                  </a:lnTo>
                  <a:cubicBezTo>
                    <a:pt x="380" y="12"/>
                    <a:pt x="368" y="0"/>
                    <a:pt x="354" y="0"/>
                  </a:cubicBezTo>
                  <a:cubicBezTo>
                    <a:pt x="339" y="0"/>
                    <a:pt x="327" y="12"/>
                    <a:pt x="327" y="27"/>
                  </a:cubicBezTo>
                  <a:lnTo>
                    <a:pt x="327" y="68"/>
                  </a:lnTo>
                  <a:cubicBezTo>
                    <a:pt x="336" y="68"/>
                    <a:pt x="345" y="67"/>
                    <a:pt x="354" y="67"/>
                  </a:cubicBezTo>
                  <a:close/>
                  <a:moveTo>
                    <a:pt x="130" y="173"/>
                  </a:moveTo>
                  <a:cubicBezTo>
                    <a:pt x="142" y="159"/>
                    <a:pt x="154" y="147"/>
                    <a:pt x="168" y="135"/>
                  </a:cubicBezTo>
                  <a:lnTo>
                    <a:pt x="142" y="109"/>
                  </a:lnTo>
                  <a:cubicBezTo>
                    <a:pt x="131" y="99"/>
                    <a:pt x="114" y="98"/>
                    <a:pt x="104" y="109"/>
                  </a:cubicBezTo>
                  <a:cubicBezTo>
                    <a:pt x="93" y="119"/>
                    <a:pt x="94" y="136"/>
                    <a:pt x="104" y="147"/>
                  </a:cubicBezTo>
                  <a:lnTo>
                    <a:pt x="130" y="173"/>
                  </a:lnTo>
                  <a:close/>
                  <a:moveTo>
                    <a:pt x="64" y="358"/>
                  </a:moveTo>
                  <a:cubicBezTo>
                    <a:pt x="64" y="347"/>
                    <a:pt x="64" y="336"/>
                    <a:pt x="66" y="326"/>
                  </a:cubicBezTo>
                  <a:lnTo>
                    <a:pt x="28" y="326"/>
                  </a:lnTo>
                  <a:cubicBezTo>
                    <a:pt x="13" y="326"/>
                    <a:pt x="0" y="338"/>
                    <a:pt x="0" y="352"/>
                  </a:cubicBezTo>
                  <a:cubicBezTo>
                    <a:pt x="0" y="367"/>
                    <a:pt x="13" y="379"/>
                    <a:pt x="28" y="379"/>
                  </a:cubicBezTo>
                  <a:lnTo>
                    <a:pt x="65" y="379"/>
                  </a:lnTo>
                  <a:cubicBezTo>
                    <a:pt x="64" y="372"/>
                    <a:pt x="64" y="365"/>
                    <a:pt x="64" y="3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37">
            <a:extLst>
              <a:ext uri="{FF2B5EF4-FFF2-40B4-BE49-F238E27FC236}">
                <a16:creationId xmlns:a16="http://schemas.microsoft.com/office/drawing/2014/main" id="{C1090337-AFD2-DFC1-6C8E-BDCA4AFB36B7}"/>
              </a:ext>
            </a:extLst>
          </p:cNvPr>
          <p:cNvGrpSpPr>
            <a:grpSpLocks/>
          </p:cNvGrpSpPr>
          <p:nvPr/>
        </p:nvGrpSpPr>
        <p:grpSpPr bwMode="auto">
          <a:xfrm>
            <a:off x="1946706" y="3553626"/>
            <a:ext cx="1044433" cy="1047620"/>
            <a:chOff x="0" y="0"/>
            <a:chExt cx="1154113" cy="1155698"/>
          </a:xfrm>
          <a:solidFill>
            <a:schemeClr val="bg1">
              <a:lumMod val="65000"/>
            </a:schemeClr>
          </a:solidFill>
        </p:grpSpPr>
        <p:sp>
          <p:nvSpPr>
            <p:cNvPr id="13" name="Oval 31">
              <a:extLst>
                <a:ext uri="{FF2B5EF4-FFF2-40B4-BE49-F238E27FC236}">
                  <a16:creationId xmlns:a16="http://schemas.microsoft.com/office/drawing/2014/main" id="{0B528B2B-AE96-78E0-2830-233D75096B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35">
              <a:extLst>
                <a:ext uri="{FF2B5EF4-FFF2-40B4-BE49-F238E27FC236}">
                  <a16:creationId xmlns:a16="http://schemas.microsoft.com/office/drawing/2014/main" id="{FAF87AD7-EAFB-5526-B878-8E7112BB4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" y="169862"/>
              <a:ext cx="563563" cy="766762"/>
            </a:xfrm>
            <a:custGeom>
              <a:avLst/>
              <a:gdLst>
                <a:gd name="T0" fmla="*/ 73939 w 625"/>
                <a:gd name="T1" fmla="*/ 124194 h 852"/>
                <a:gd name="T2" fmla="*/ 62217 w 625"/>
                <a:gd name="T3" fmla="*/ 766762 h 852"/>
                <a:gd name="T4" fmla="*/ 563563 w 625"/>
                <a:gd name="T5" fmla="*/ 188091 h 852"/>
                <a:gd name="T6" fmla="*/ 520281 w 625"/>
                <a:gd name="T7" fmla="*/ 201590 h 852"/>
                <a:gd name="T8" fmla="*/ 64021 w 625"/>
                <a:gd name="T9" fmla="*/ 722664 h 852"/>
                <a:gd name="T10" fmla="*/ 243459 w 625"/>
                <a:gd name="T11" fmla="*/ 81896 h 852"/>
                <a:gd name="T12" fmla="*/ 320104 w 625"/>
                <a:gd name="T13" fmla="*/ 81896 h 852"/>
                <a:gd name="T14" fmla="*/ 280429 w 625"/>
                <a:gd name="T15" fmla="*/ 122394 h 852"/>
                <a:gd name="T16" fmla="*/ 196571 w 625"/>
                <a:gd name="T17" fmla="*/ 83696 h 852"/>
                <a:gd name="T18" fmla="*/ 103696 w 625"/>
                <a:gd name="T19" fmla="*/ 194390 h 852"/>
                <a:gd name="T20" fmla="*/ 459867 w 625"/>
                <a:gd name="T21" fmla="*/ 194390 h 852"/>
                <a:gd name="T22" fmla="*/ 366992 w 625"/>
                <a:gd name="T23" fmla="*/ 83696 h 852"/>
                <a:gd name="T24" fmla="*/ 196571 w 625"/>
                <a:gd name="T25" fmla="*/ 83696 h 852"/>
                <a:gd name="T26" fmla="*/ 199276 w 625"/>
                <a:gd name="T27" fmla="*/ 582271 h 852"/>
                <a:gd name="T28" fmla="*/ 136157 w 625"/>
                <a:gd name="T29" fmla="*/ 600270 h 852"/>
                <a:gd name="T30" fmla="*/ 122631 w 625"/>
                <a:gd name="T31" fmla="*/ 613770 h 852"/>
                <a:gd name="T32" fmla="*/ 199276 w 625"/>
                <a:gd name="T33" fmla="*/ 619169 h 852"/>
                <a:gd name="T34" fmla="*/ 119025 w 625"/>
                <a:gd name="T35" fmla="*/ 658767 h 852"/>
                <a:gd name="T36" fmla="*/ 218212 w 625"/>
                <a:gd name="T37" fmla="*/ 610170 h 852"/>
                <a:gd name="T38" fmla="*/ 218212 w 625"/>
                <a:gd name="T39" fmla="*/ 578671 h 852"/>
                <a:gd name="T40" fmla="*/ 99187 w 625"/>
                <a:gd name="T41" fmla="*/ 584971 h 852"/>
                <a:gd name="T42" fmla="*/ 192964 w 625"/>
                <a:gd name="T43" fmla="*/ 683966 h 852"/>
                <a:gd name="T44" fmla="*/ 192964 w 625"/>
                <a:gd name="T45" fmla="*/ 301485 h 852"/>
                <a:gd name="T46" fmla="*/ 136157 w 625"/>
                <a:gd name="T47" fmla="*/ 318584 h 852"/>
                <a:gd name="T48" fmla="*/ 155994 w 625"/>
                <a:gd name="T49" fmla="*/ 368982 h 852"/>
                <a:gd name="T50" fmla="*/ 119025 w 625"/>
                <a:gd name="T51" fmla="*/ 382481 h 852"/>
                <a:gd name="T52" fmla="*/ 192964 w 625"/>
                <a:gd name="T53" fmla="*/ 281686 h 852"/>
                <a:gd name="T54" fmla="*/ 99187 w 625"/>
                <a:gd name="T55" fmla="*/ 380681 h 852"/>
                <a:gd name="T56" fmla="*/ 217310 w 625"/>
                <a:gd name="T57" fmla="*/ 323084 h 852"/>
                <a:gd name="T58" fmla="*/ 216408 w 625"/>
                <a:gd name="T59" fmla="*/ 296985 h 852"/>
                <a:gd name="T60" fmla="*/ 199276 w 625"/>
                <a:gd name="T61" fmla="*/ 452678 h 852"/>
                <a:gd name="T62" fmla="*/ 122631 w 625"/>
                <a:gd name="T63" fmla="*/ 471577 h 852"/>
                <a:gd name="T64" fmla="*/ 199276 w 625"/>
                <a:gd name="T65" fmla="*/ 522874 h 852"/>
                <a:gd name="T66" fmla="*/ 218212 w 625"/>
                <a:gd name="T67" fmla="*/ 438278 h 852"/>
                <a:gd name="T68" fmla="*/ 99187 w 625"/>
                <a:gd name="T69" fmla="*/ 442778 h 852"/>
                <a:gd name="T70" fmla="*/ 199276 w 625"/>
                <a:gd name="T71" fmla="*/ 541773 h 852"/>
                <a:gd name="T72" fmla="*/ 260592 w 625"/>
                <a:gd name="T73" fmla="*/ 418479 h 852"/>
                <a:gd name="T74" fmla="*/ 294856 w 625"/>
                <a:gd name="T75" fmla="*/ 650668 h 852"/>
                <a:gd name="T76" fmla="*/ 452654 w 625"/>
                <a:gd name="T77" fmla="*/ 602070 h 852"/>
                <a:gd name="T78" fmla="*/ 288544 w 625"/>
                <a:gd name="T79" fmla="*/ 644368 h 852"/>
                <a:gd name="T80" fmla="*/ 452654 w 625"/>
                <a:gd name="T81" fmla="*/ 456277 h 852"/>
                <a:gd name="T82" fmla="*/ 288544 w 625"/>
                <a:gd name="T83" fmla="*/ 368982 h 852"/>
                <a:gd name="T84" fmla="*/ 288544 w 625"/>
                <a:gd name="T85" fmla="*/ 316784 h 8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25" h="852">
                  <a:moveTo>
                    <a:pt x="48" y="224"/>
                  </a:moveTo>
                  <a:cubicBezTo>
                    <a:pt x="48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6" y="852"/>
                  </a:lnTo>
                  <a:cubicBezTo>
                    <a:pt x="591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3" y="138"/>
                  </a:cubicBezTo>
                  <a:lnTo>
                    <a:pt x="543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4" y="803"/>
                  </a:cubicBezTo>
                  <a:lnTo>
                    <a:pt x="71" y="803"/>
                  </a:lnTo>
                  <a:cubicBezTo>
                    <a:pt x="53" y="803"/>
                    <a:pt x="48" y="783"/>
                    <a:pt x="48" y="764"/>
                  </a:cubicBezTo>
                  <a:lnTo>
                    <a:pt x="48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6" y="52"/>
                  </a:lnTo>
                  <a:cubicBezTo>
                    <a:pt x="336" y="52"/>
                    <a:pt x="355" y="71"/>
                    <a:pt x="355" y="91"/>
                  </a:cubicBezTo>
                  <a:lnTo>
                    <a:pt x="355" y="95"/>
                  </a:lnTo>
                  <a:cubicBezTo>
                    <a:pt x="355" y="117"/>
                    <a:pt x="336" y="136"/>
                    <a:pt x="314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6" y="93"/>
                    <a:pt x="115" y="104"/>
                    <a:pt x="115" y="127"/>
                  </a:cubicBezTo>
                  <a:lnTo>
                    <a:pt x="115" y="216"/>
                  </a:lnTo>
                  <a:cubicBezTo>
                    <a:pt x="115" y="231"/>
                    <a:pt x="124" y="246"/>
                    <a:pt x="138" y="246"/>
                  </a:cubicBezTo>
                  <a:lnTo>
                    <a:pt x="487" y="246"/>
                  </a:lnTo>
                  <a:cubicBezTo>
                    <a:pt x="501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6" y="93"/>
                  </a:cubicBezTo>
                  <a:lnTo>
                    <a:pt x="407" y="93"/>
                  </a:lnTo>
                  <a:cubicBezTo>
                    <a:pt x="407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1" y="647"/>
                  </a:lnTo>
                  <a:lnTo>
                    <a:pt x="221" y="654"/>
                  </a:lnTo>
                  <a:cubicBezTo>
                    <a:pt x="221" y="661"/>
                    <a:pt x="186" y="680"/>
                    <a:pt x="180" y="684"/>
                  </a:cubicBezTo>
                  <a:cubicBezTo>
                    <a:pt x="174" y="679"/>
                    <a:pt x="161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5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4" y="693"/>
                    <a:pt x="221" y="688"/>
                  </a:cubicBezTo>
                  <a:cubicBezTo>
                    <a:pt x="221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7"/>
                    <a:pt x="132" y="732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40" y="715"/>
                    <a:pt x="242" y="678"/>
                  </a:cubicBezTo>
                  <a:cubicBezTo>
                    <a:pt x="243" y="658"/>
                    <a:pt x="292" y="642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2" y="626"/>
                    <a:pt x="110" y="637"/>
                    <a:pt x="110" y="650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5"/>
                    <a:pt x="138" y="335"/>
                  </a:cubicBezTo>
                  <a:lnTo>
                    <a:pt x="214" y="335"/>
                  </a:lnTo>
                  <a:cubicBezTo>
                    <a:pt x="219" y="335"/>
                    <a:pt x="221" y="336"/>
                    <a:pt x="221" y="341"/>
                  </a:cubicBezTo>
                  <a:cubicBezTo>
                    <a:pt x="221" y="346"/>
                    <a:pt x="184" y="371"/>
                    <a:pt x="180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1" y="376"/>
                  </a:lnTo>
                  <a:lnTo>
                    <a:pt x="221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2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1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1" y="492"/>
                  </a:lnTo>
                  <a:lnTo>
                    <a:pt x="221" y="503"/>
                  </a:lnTo>
                  <a:lnTo>
                    <a:pt x="180" y="529"/>
                  </a:lnTo>
                  <a:lnTo>
                    <a:pt x="152" y="508"/>
                  </a:lnTo>
                  <a:cubicBezTo>
                    <a:pt x="145" y="513"/>
                    <a:pt x="136" y="515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1" y="533"/>
                  </a:cubicBezTo>
                  <a:lnTo>
                    <a:pt x="221" y="581"/>
                  </a:lnTo>
                  <a:lnTo>
                    <a:pt x="132" y="581"/>
                  </a:lnTo>
                  <a:lnTo>
                    <a:pt x="132" y="492"/>
                  </a:lnTo>
                  <a:close/>
                  <a:moveTo>
                    <a:pt x="242" y="487"/>
                  </a:moveTo>
                  <a:cubicBezTo>
                    <a:pt x="238" y="480"/>
                    <a:pt x="233" y="470"/>
                    <a:pt x="221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1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1" y="602"/>
                  </a:lnTo>
                  <a:cubicBezTo>
                    <a:pt x="252" y="602"/>
                    <a:pt x="242" y="547"/>
                    <a:pt x="242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2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2" y="723"/>
                    <a:pt x="327" y="723"/>
                  </a:cubicBezTo>
                  <a:lnTo>
                    <a:pt x="495" y="723"/>
                  </a:lnTo>
                  <a:cubicBezTo>
                    <a:pt x="500" y="723"/>
                    <a:pt x="502" y="721"/>
                    <a:pt x="502" y="716"/>
                  </a:cubicBezTo>
                  <a:lnTo>
                    <a:pt x="502" y="669"/>
                  </a:lnTo>
                  <a:cubicBezTo>
                    <a:pt x="502" y="664"/>
                    <a:pt x="500" y="663"/>
                    <a:pt x="495" y="663"/>
                  </a:cubicBezTo>
                  <a:lnTo>
                    <a:pt x="320" y="663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2" y="565"/>
                  </a:lnTo>
                  <a:lnTo>
                    <a:pt x="502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40">
            <a:extLst>
              <a:ext uri="{FF2B5EF4-FFF2-40B4-BE49-F238E27FC236}">
                <a16:creationId xmlns:a16="http://schemas.microsoft.com/office/drawing/2014/main" id="{87735E58-0EDA-66BF-AAE6-21A4B17CB9EE}"/>
              </a:ext>
            </a:extLst>
          </p:cNvPr>
          <p:cNvGrpSpPr>
            <a:grpSpLocks/>
          </p:cNvGrpSpPr>
          <p:nvPr/>
        </p:nvGrpSpPr>
        <p:grpSpPr bwMode="auto">
          <a:xfrm>
            <a:off x="9135595" y="2154880"/>
            <a:ext cx="1045871" cy="1047620"/>
            <a:chOff x="0" y="0"/>
            <a:chExt cx="1155700" cy="1155698"/>
          </a:xfrm>
          <a:solidFill>
            <a:schemeClr val="bg1">
              <a:lumMod val="65000"/>
            </a:schemeClr>
          </a:solidFill>
        </p:grpSpPr>
        <p:sp>
          <p:nvSpPr>
            <p:cNvPr id="17" name="Oval 33">
              <a:extLst>
                <a:ext uri="{FF2B5EF4-FFF2-40B4-BE49-F238E27FC236}">
                  <a16:creationId xmlns:a16="http://schemas.microsoft.com/office/drawing/2014/main" id="{EB310EBB-555A-7030-8B15-1076FD11F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55700" cy="1155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36">
              <a:extLst>
                <a:ext uri="{FF2B5EF4-FFF2-40B4-BE49-F238E27FC236}">
                  <a16:creationId xmlns:a16="http://schemas.microsoft.com/office/drawing/2014/main" id="{BBFE6926-A983-BED0-D28D-7BD24BAF3D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937" y="217487"/>
              <a:ext cx="712788" cy="701675"/>
            </a:xfrm>
            <a:custGeom>
              <a:avLst/>
              <a:gdLst>
                <a:gd name="T0" fmla="*/ 188097 w 792"/>
                <a:gd name="T1" fmla="*/ 307152 h 779"/>
                <a:gd name="T2" fmla="*/ 249296 w 792"/>
                <a:gd name="T3" fmla="*/ 200865 h 779"/>
                <a:gd name="T4" fmla="*/ 350994 w 792"/>
                <a:gd name="T5" fmla="*/ 290938 h 779"/>
                <a:gd name="T6" fmla="*/ 264596 w 792"/>
                <a:gd name="T7" fmla="*/ 182850 h 779"/>
                <a:gd name="T8" fmla="*/ 350994 w 792"/>
                <a:gd name="T9" fmla="*/ 290938 h 779"/>
                <a:gd name="T10" fmla="*/ 350994 w 792"/>
                <a:gd name="T11" fmla="*/ 290938 h 779"/>
                <a:gd name="T12" fmla="*/ 420293 w 792"/>
                <a:gd name="T13" fmla="*/ 174743 h 779"/>
                <a:gd name="T14" fmla="*/ 442793 w 792"/>
                <a:gd name="T15" fmla="*/ 163034 h 779"/>
                <a:gd name="T16" fmla="*/ 445493 w 792"/>
                <a:gd name="T17" fmla="*/ 182850 h 779"/>
                <a:gd name="T18" fmla="*/ 439193 w 792"/>
                <a:gd name="T19" fmla="*/ 215276 h 779"/>
                <a:gd name="T20" fmla="*/ 418493 w 792"/>
                <a:gd name="T21" fmla="*/ 207170 h 779"/>
                <a:gd name="T22" fmla="*/ 393293 w 792"/>
                <a:gd name="T23" fmla="*/ 185552 h 779"/>
                <a:gd name="T24" fmla="*/ 410393 w 792"/>
                <a:gd name="T25" fmla="*/ 172942 h 779"/>
                <a:gd name="T26" fmla="*/ 442793 w 792"/>
                <a:gd name="T27" fmla="*/ 163034 h 779"/>
                <a:gd name="T28" fmla="*/ 337494 w 792"/>
                <a:gd name="T29" fmla="*/ 308953 h 779"/>
                <a:gd name="T30" fmla="*/ 325795 w 792"/>
                <a:gd name="T31" fmla="*/ 440461 h 779"/>
                <a:gd name="T32" fmla="*/ 371694 w 792"/>
                <a:gd name="T33" fmla="*/ 320663 h 779"/>
                <a:gd name="T34" fmla="*/ 280795 w 792"/>
                <a:gd name="T35" fmla="*/ 268420 h 779"/>
                <a:gd name="T36" fmla="*/ 246596 w 792"/>
                <a:gd name="T37" fmla="*/ 280130 h 779"/>
                <a:gd name="T38" fmla="*/ 292495 w 792"/>
                <a:gd name="T39" fmla="*/ 440461 h 779"/>
                <a:gd name="T40" fmla="*/ 280795 w 792"/>
                <a:gd name="T41" fmla="*/ 268420 h 779"/>
                <a:gd name="T42" fmla="*/ 416693 w 792"/>
                <a:gd name="T43" fmla="*/ 240497 h 779"/>
                <a:gd name="T44" fmla="*/ 404993 w 792"/>
                <a:gd name="T45" fmla="*/ 440461 h 779"/>
                <a:gd name="T46" fmla="*/ 450892 w 792"/>
                <a:gd name="T47" fmla="*/ 253107 h 779"/>
                <a:gd name="T48" fmla="*/ 201597 w 792"/>
                <a:gd name="T49" fmla="*/ 351288 h 779"/>
                <a:gd name="T50" fmla="*/ 167397 w 792"/>
                <a:gd name="T51" fmla="*/ 362997 h 779"/>
                <a:gd name="T52" fmla="*/ 213296 w 792"/>
                <a:gd name="T53" fmla="*/ 440461 h 779"/>
                <a:gd name="T54" fmla="*/ 201597 w 792"/>
                <a:gd name="T55" fmla="*/ 351288 h 779"/>
                <a:gd name="T56" fmla="*/ 122398 w 792"/>
                <a:gd name="T57" fmla="*/ 440461 h 779"/>
                <a:gd name="T58" fmla="*/ 110698 w 792"/>
                <a:gd name="T59" fmla="*/ 170240 h 779"/>
                <a:gd name="T60" fmla="*/ 134098 w 792"/>
                <a:gd name="T61" fmla="*/ 170240 h 779"/>
                <a:gd name="T62" fmla="*/ 477892 w 792"/>
                <a:gd name="T63" fmla="*/ 417042 h 779"/>
                <a:gd name="T64" fmla="*/ 477892 w 792"/>
                <a:gd name="T65" fmla="*/ 440461 h 779"/>
                <a:gd name="T66" fmla="*/ 110698 w 792"/>
                <a:gd name="T67" fmla="*/ 428751 h 779"/>
                <a:gd name="T68" fmla="*/ 477892 w 792"/>
                <a:gd name="T69" fmla="*/ 417042 h 779"/>
                <a:gd name="T70" fmla="*/ 611990 w 792"/>
                <a:gd name="T71" fmla="*/ 701675 h 779"/>
                <a:gd name="T72" fmla="*/ 436493 w 792"/>
                <a:gd name="T73" fmla="*/ 566564 h 779"/>
                <a:gd name="T74" fmla="*/ 0 w 792"/>
                <a:gd name="T75" fmla="*/ 299045 h 779"/>
                <a:gd name="T76" fmla="*/ 599390 w 792"/>
                <a:gd name="T77" fmla="*/ 299045 h 779"/>
                <a:gd name="T78" fmla="*/ 677689 w 792"/>
                <a:gd name="T79" fmla="*/ 544947 h 779"/>
                <a:gd name="T80" fmla="*/ 300595 w 792"/>
                <a:gd name="T81" fmla="*/ 561160 h 779"/>
                <a:gd name="T82" fmla="*/ 561591 w 792"/>
                <a:gd name="T83" fmla="*/ 299045 h 779"/>
                <a:gd name="T84" fmla="*/ 38699 w 792"/>
                <a:gd name="T85" fmla="*/ 299045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43">
            <a:extLst>
              <a:ext uri="{FF2B5EF4-FFF2-40B4-BE49-F238E27FC236}">
                <a16:creationId xmlns:a16="http://schemas.microsoft.com/office/drawing/2014/main" id="{FA087825-2800-543F-CDE1-EF0005B96648}"/>
              </a:ext>
            </a:extLst>
          </p:cNvPr>
          <p:cNvGrpSpPr>
            <a:grpSpLocks/>
          </p:cNvGrpSpPr>
          <p:nvPr/>
        </p:nvGrpSpPr>
        <p:grpSpPr bwMode="auto">
          <a:xfrm>
            <a:off x="9178695" y="3580969"/>
            <a:ext cx="1044433" cy="1047620"/>
            <a:chOff x="0" y="0"/>
            <a:chExt cx="1154113" cy="1155698"/>
          </a:xfrm>
          <a:solidFill>
            <a:schemeClr val="bg1">
              <a:lumMod val="65000"/>
            </a:schemeClr>
          </a:solidFill>
        </p:grpSpPr>
        <p:sp>
          <p:nvSpPr>
            <p:cNvPr id="20" name="Oval 32">
              <a:extLst>
                <a:ext uri="{FF2B5EF4-FFF2-40B4-BE49-F238E27FC236}">
                  <a16:creationId xmlns:a16="http://schemas.microsoft.com/office/drawing/2014/main" id="{135857EB-EB84-24DE-BAD6-A2500F7AF0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54113" cy="11556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37">
              <a:extLst>
                <a:ext uri="{FF2B5EF4-FFF2-40B4-BE49-F238E27FC236}">
                  <a16:creationId xmlns:a16="http://schemas.microsoft.com/office/drawing/2014/main" id="{56159BEA-E678-EC5A-B421-05311B3F9E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287" y="254000"/>
              <a:ext cx="658813" cy="652462"/>
            </a:xfrm>
            <a:custGeom>
              <a:avLst/>
              <a:gdLst>
                <a:gd name="T0" fmla="*/ 594912 w 732"/>
                <a:gd name="T1" fmla="*/ 562343 h 724"/>
                <a:gd name="T2" fmla="*/ 526510 w 732"/>
                <a:gd name="T3" fmla="*/ 562343 h 724"/>
                <a:gd name="T4" fmla="*/ 431109 w 732"/>
                <a:gd name="T5" fmla="*/ 379401 h 724"/>
                <a:gd name="T6" fmla="*/ 421208 w 732"/>
                <a:gd name="T7" fmla="*/ 415449 h 724"/>
                <a:gd name="T8" fmla="*/ 369007 w 732"/>
                <a:gd name="T9" fmla="*/ 455101 h 724"/>
                <a:gd name="T10" fmla="*/ 540011 w 732"/>
                <a:gd name="T11" fmla="*/ 644351 h 724"/>
                <a:gd name="T12" fmla="*/ 649813 w 732"/>
                <a:gd name="T13" fmla="*/ 570454 h 724"/>
                <a:gd name="T14" fmla="*/ 568811 w 732"/>
                <a:gd name="T15" fmla="*/ 486643 h 724"/>
                <a:gd name="T16" fmla="*/ 449109 w 732"/>
                <a:gd name="T17" fmla="*/ 388413 h 724"/>
                <a:gd name="T18" fmla="*/ 237605 w 732"/>
                <a:gd name="T19" fmla="*/ 231606 h 724"/>
                <a:gd name="T20" fmla="*/ 273605 w 732"/>
                <a:gd name="T21" fmla="*/ 221693 h 724"/>
                <a:gd name="T22" fmla="*/ 283506 w 732"/>
                <a:gd name="T23" fmla="*/ 186546 h 724"/>
                <a:gd name="T24" fmla="*/ 292506 w 732"/>
                <a:gd name="T25" fmla="*/ 153202 h 724"/>
                <a:gd name="T26" fmla="*/ 126903 w 732"/>
                <a:gd name="T27" fmla="*/ 14419 h 724"/>
                <a:gd name="T28" fmla="*/ 104402 w 732"/>
                <a:gd name="T29" fmla="*/ 184744 h 724"/>
                <a:gd name="T30" fmla="*/ 900 w 732"/>
                <a:gd name="T31" fmla="*/ 141487 h 724"/>
                <a:gd name="T32" fmla="*/ 196204 w 732"/>
                <a:gd name="T33" fmla="*/ 281171 h 724"/>
                <a:gd name="T34" fmla="*/ 221404 w 732"/>
                <a:gd name="T35" fmla="*/ 248729 h 724"/>
                <a:gd name="T36" fmla="*/ 634513 w 732"/>
                <a:gd name="T37" fmla="*/ 63985 h 724"/>
                <a:gd name="T38" fmla="*/ 546311 w 732"/>
                <a:gd name="T39" fmla="*/ 0 h 724"/>
                <a:gd name="T40" fmla="*/ 309606 w 732"/>
                <a:gd name="T41" fmla="*/ 211780 h 724"/>
                <a:gd name="T42" fmla="*/ 275405 w 732"/>
                <a:gd name="T43" fmla="*/ 260444 h 724"/>
                <a:gd name="T44" fmla="*/ 246605 w 732"/>
                <a:gd name="T45" fmla="*/ 274863 h 724"/>
                <a:gd name="T46" fmla="*/ 250205 w 732"/>
                <a:gd name="T47" fmla="*/ 364982 h 724"/>
                <a:gd name="T48" fmla="*/ 58501 w 732"/>
                <a:gd name="T49" fmla="*/ 530801 h 724"/>
                <a:gd name="T50" fmla="*/ 37801 w 732"/>
                <a:gd name="T51" fmla="*/ 652462 h 724"/>
                <a:gd name="T52" fmla="*/ 136803 w 732"/>
                <a:gd name="T53" fmla="*/ 553331 h 724"/>
                <a:gd name="T54" fmla="*/ 291606 w 732"/>
                <a:gd name="T55" fmla="*/ 406437 h 724"/>
                <a:gd name="T56" fmla="*/ 378907 w 732"/>
                <a:gd name="T57" fmla="*/ 406437 h 724"/>
                <a:gd name="T58" fmla="*/ 404108 w 732"/>
                <a:gd name="T59" fmla="*/ 352366 h 724"/>
                <a:gd name="T60" fmla="*/ 441009 w 732"/>
                <a:gd name="T61" fmla="*/ 344255 h 724"/>
                <a:gd name="T62" fmla="*/ 634513 w 732"/>
                <a:gd name="T63" fmla="*/ 63985 h 72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32" h="724">
                  <a:moveTo>
                    <a:pt x="623" y="586"/>
                  </a:moveTo>
                  <a:cubicBezTo>
                    <a:pt x="644" y="586"/>
                    <a:pt x="661" y="603"/>
                    <a:pt x="661" y="624"/>
                  </a:cubicBezTo>
                  <a:cubicBezTo>
                    <a:pt x="661" y="645"/>
                    <a:pt x="644" y="662"/>
                    <a:pt x="623" y="662"/>
                  </a:cubicBezTo>
                  <a:cubicBezTo>
                    <a:pt x="602" y="662"/>
                    <a:pt x="585" y="645"/>
                    <a:pt x="585" y="624"/>
                  </a:cubicBezTo>
                  <a:cubicBezTo>
                    <a:pt x="585" y="603"/>
                    <a:pt x="602" y="586"/>
                    <a:pt x="623" y="586"/>
                  </a:cubicBezTo>
                  <a:close/>
                  <a:moveTo>
                    <a:pt x="479" y="421"/>
                  </a:moveTo>
                  <a:lnTo>
                    <a:pt x="489" y="441"/>
                  </a:lnTo>
                  <a:lnTo>
                    <a:pt x="468" y="461"/>
                  </a:lnTo>
                  <a:lnTo>
                    <a:pt x="449" y="480"/>
                  </a:lnTo>
                  <a:cubicBezTo>
                    <a:pt x="438" y="491"/>
                    <a:pt x="425" y="500"/>
                    <a:pt x="410" y="505"/>
                  </a:cubicBezTo>
                  <a:lnTo>
                    <a:pt x="539" y="633"/>
                  </a:lnTo>
                  <a:lnTo>
                    <a:pt x="600" y="715"/>
                  </a:lnTo>
                  <a:lnTo>
                    <a:pt x="632" y="724"/>
                  </a:lnTo>
                  <a:lnTo>
                    <a:pt x="722" y="633"/>
                  </a:lnTo>
                  <a:lnTo>
                    <a:pt x="713" y="600"/>
                  </a:lnTo>
                  <a:lnTo>
                    <a:pt x="632" y="540"/>
                  </a:lnTo>
                  <a:lnTo>
                    <a:pt x="511" y="419"/>
                  </a:lnTo>
                  <a:lnTo>
                    <a:pt x="499" y="431"/>
                  </a:lnTo>
                  <a:lnTo>
                    <a:pt x="479" y="421"/>
                  </a:lnTo>
                  <a:close/>
                  <a:moveTo>
                    <a:pt x="264" y="257"/>
                  </a:moveTo>
                  <a:lnTo>
                    <a:pt x="285" y="237"/>
                  </a:lnTo>
                  <a:lnTo>
                    <a:pt x="304" y="246"/>
                  </a:lnTo>
                  <a:lnTo>
                    <a:pt x="294" y="227"/>
                  </a:lnTo>
                  <a:lnTo>
                    <a:pt x="315" y="207"/>
                  </a:lnTo>
                  <a:lnTo>
                    <a:pt x="317" y="205"/>
                  </a:lnTo>
                  <a:cubicBezTo>
                    <a:pt x="322" y="193"/>
                    <a:pt x="325" y="181"/>
                    <a:pt x="325" y="170"/>
                  </a:cubicBezTo>
                  <a:cubicBezTo>
                    <a:pt x="325" y="84"/>
                    <a:pt x="242" y="0"/>
                    <a:pt x="156" y="1"/>
                  </a:cubicBezTo>
                  <a:cubicBezTo>
                    <a:pt x="156" y="1"/>
                    <a:pt x="146" y="11"/>
                    <a:pt x="141" y="16"/>
                  </a:cubicBezTo>
                  <a:cubicBezTo>
                    <a:pt x="210" y="85"/>
                    <a:pt x="204" y="74"/>
                    <a:pt x="204" y="116"/>
                  </a:cubicBezTo>
                  <a:cubicBezTo>
                    <a:pt x="204" y="151"/>
                    <a:pt x="149" y="205"/>
                    <a:pt x="116" y="205"/>
                  </a:cubicBezTo>
                  <a:cubicBezTo>
                    <a:pt x="72" y="205"/>
                    <a:pt x="86" y="212"/>
                    <a:pt x="16" y="142"/>
                  </a:cubicBezTo>
                  <a:cubicBezTo>
                    <a:pt x="10" y="147"/>
                    <a:pt x="1" y="157"/>
                    <a:pt x="1" y="157"/>
                  </a:cubicBezTo>
                  <a:cubicBezTo>
                    <a:pt x="2" y="243"/>
                    <a:pt x="83" y="325"/>
                    <a:pt x="169" y="325"/>
                  </a:cubicBezTo>
                  <a:cubicBezTo>
                    <a:pt x="185" y="325"/>
                    <a:pt x="201" y="320"/>
                    <a:pt x="218" y="312"/>
                  </a:cubicBezTo>
                  <a:lnTo>
                    <a:pt x="221" y="315"/>
                  </a:lnTo>
                  <a:cubicBezTo>
                    <a:pt x="226" y="301"/>
                    <a:pt x="234" y="288"/>
                    <a:pt x="246" y="276"/>
                  </a:cubicBezTo>
                  <a:lnTo>
                    <a:pt x="264" y="257"/>
                  </a:lnTo>
                  <a:close/>
                  <a:moveTo>
                    <a:pt x="705" y="71"/>
                  </a:moveTo>
                  <a:lnTo>
                    <a:pt x="655" y="20"/>
                  </a:lnTo>
                  <a:cubicBezTo>
                    <a:pt x="642" y="7"/>
                    <a:pt x="624" y="0"/>
                    <a:pt x="607" y="0"/>
                  </a:cubicBezTo>
                  <a:cubicBezTo>
                    <a:pt x="589" y="0"/>
                    <a:pt x="572" y="7"/>
                    <a:pt x="558" y="20"/>
                  </a:cubicBezTo>
                  <a:lnTo>
                    <a:pt x="344" y="235"/>
                  </a:lnTo>
                  <a:cubicBezTo>
                    <a:pt x="350" y="248"/>
                    <a:pt x="345" y="267"/>
                    <a:pt x="335" y="277"/>
                  </a:cubicBezTo>
                  <a:cubicBezTo>
                    <a:pt x="328" y="284"/>
                    <a:pt x="317" y="289"/>
                    <a:pt x="306" y="289"/>
                  </a:cubicBezTo>
                  <a:cubicBezTo>
                    <a:pt x="302" y="289"/>
                    <a:pt x="297" y="288"/>
                    <a:pt x="293" y="286"/>
                  </a:cubicBezTo>
                  <a:lnTo>
                    <a:pt x="274" y="305"/>
                  </a:lnTo>
                  <a:cubicBezTo>
                    <a:pt x="247" y="331"/>
                    <a:pt x="247" y="375"/>
                    <a:pt x="274" y="401"/>
                  </a:cubicBezTo>
                  <a:lnTo>
                    <a:pt x="278" y="405"/>
                  </a:lnTo>
                  <a:lnTo>
                    <a:pt x="110" y="572"/>
                  </a:lnTo>
                  <a:lnTo>
                    <a:pt x="65" y="589"/>
                  </a:lnTo>
                  <a:lnTo>
                    <a:pt x="0" y="682"/>
                  </a:lnTo>
                  <a:lnTo>
                    <a:pt x="42" y="724"/>
                  </a:lnTo>
                  <a:lnTo>
                    <a:pt x="135" y="659"/>
                  </a:lnTo>
                  <a:lnTo>
                    <a:pt x="152" y="614"/>
                  </a:lnTo>
                  <a:lnTo>
                    <a:pt x="319" y="447"/>
                  </a:lnTo>
                  <a:lnTo>
                    <a:pt x="324" y="451"/>
                  </a:lnTo>
                  <a:cubicBezTo>
                    <a:pt x="338" y="465"/>
                    <a:pt x="355" y="471"/>
                    <a:pt x="373" y="471"/>
                  </a:cubicBezTo>
                  <a:cubicBezTo>
                    <a:pt x="390" y="471"/>
                    <a:pt x="408" y="465"/>
                    <a:pt x="421" y="451"/>
                  </a:cubicBezTo>
                  <a:lnTo>
                    <a:pt x="440" y="433"/>
                  </a:lnTo>
                  <a:cubicBezTo>
                    <a:pt x="434" y="420"/>
                    <a:pt x="438" y="401"/>
                    <a:pt x="449" y="391"/>
                  </a:cubicBezTo>
                  <a:cubicBezTo>
                    <a:pt x="456" y="384"/>
                    <a:pt x="467" y="379"/>
                    <a:pt x="477" y="379"/>
                  </a:cubicBezTo>
                  <a:cubicBezTo>
                    <a:pt x="482" y="379"/>
                    <a:pt x="487" y="380"/>
                    <a:pt x="490" y="382"/>
                  </a:cubicBezTo>
                  <a:lnTo>
                    <a:pt x="705" y="167"/>
                  </a:lnTo>
                  <a:cubicBezTo>
                    <a:pt x="732" y="140"/>
                    <a:pt x="732" y="97"/>
                    <a:pt x="705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AE8F1E9-F633-3D07-DD3E-79BF005E74C8}"/>
              </a:ext>
            </a:extLst>
          </p:cNvPr>
          <p:cNvGrpSpPr/>
          <p:nvPr/>
        </p:nvGrpSpPr>
        <p:grpSpPr>
          <a:xfrm>
            <a:off x="2919431" y="1085479"/>
            <a:ext cx="2671719" cy="1426859"/>
            <a:chOff x="7712904" y="1819297"/>
            <a:chExt cx="2671719" cy="1426859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81BF9878-2ADE-82E5-629C-6F1A431F04EF}"/>
                </a:ext>
              </a:extLst>
            </p:cNvPr>
            <p:cNvSpPr/>
            <p:nvPr/>
          </p:nvSpPr>
          <p:spPr>
            <a:xfrm>
              <a:off x="7712904" y="1819297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59" name="TextBox 32">
              <a:extLst>
                <a:ext uri="{FF2B5EF4-FFF2-40B4-BE49-F238E27FC236}">
                  <a16:creationId xmlns:a16="http://schemas.microsoft.com/office/drawing/2014/main" id="{CB4C7504-CA49-1E25-F1E0-4ED77F9991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2633233" cy="904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E0ED07B-2661-C562-3FA2-AAFADF481BE8}"/>
              </a:ext>
            </a:extLst>
          </p:cNvPr>
          <p:cNvGrpSpPr/>
          <p:nvPr/>
        </p:nvGrpSpPr>
        <p:grpSpPr>
          <a:xfrm>
            <a:off x="2919431" y="4221882"/>
            <a:ext cx="2671719" cy="1457768"/>
            <a:chOff x="7712904" y="2341725"/>
            <a:chExt cx="2671719" cy="1457768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F2A5F480-A50A-5C3E-FEC2-F643E61A2E72}"/>
                </a:ext>
              </a:extLst>
            </p:cNvPr>
            <p:cNvSpPr/>
            <p:nvPr/>
          </p:nvSpPr>
          <p:spPr>
            <a:xfrm>
              <a:off x="7712904" y="3399394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62" name="TextBox 32">
              <a:extLst>
                <a:ext uri="{FF2B5EF4-FFF2-40B4-BE49-F238E27FC236}">
                  <a16:creationId xmlns:a16="http://schemas.microsoft.com/office/drawing/2014/main" id="{B3F97EEF-DAFF-8452-902D-72896C3CBB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2633233" cy="904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A192BF5-F5F4-FB26-772B-2DC780C16151}"/>
              </a:ext>
            </a:extLst>
          </p:cNvPr>
          <p:cNvGrpSpPr/>
          <p:nvPr/>
        </p:nvGrpSpPr>
        <p:grpSpPr>
          <a:xfrm>
            <a:off x="6579903" y="1085479"/>
            <a:ext cx="2633233" cy="1426859"/>
            <a:chOff x="7751390" y="1819297"/>
            <a:chExt cx="2633233" cy="1426859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954D1890-6418-788B-5F12-E3EFB6DE8329}"/>
                </a:ext>
              </a:extLst>
            </p:cNvPr>
            <p:cNvSpPr/>
            <p:nvPr/>
          </p:nvSpPr>
          <p:spPr>
            <a:xfrm>
              <a:off x="8689953" y="1819297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pPr algn="r"/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65" name="TextBox 32">
              <a:extLst>
                <a:ext uri="{FF2B5EF4-FFF2-40B4-BE49-F238E27FC236}">
                  <a16:creationId xmlns:a16="http://schemas.microsoft.com/office/drawing/2014/main" id="{C8D02990-F6E4-ED37-F428-D33FFC06F4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2633233" cy="904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A35EC42-80CE-F622-7E54-2F0EC0CF5FF0}"/>
              </a:ext>
            </a:extLst>
          </p:cNvPr>
          <p:cNvGrpSpPr/>
          <p:nvPr/>
        </p:nvGrpSpPr>
        <p:grpSpPr>
          <a:xfrm>
            <a:off x="6579903" y="4221882"/>
            <a:ext cx="2635376" cy="1457768"/>
            <a:chOff x="7751390" y="2341725"/>
            <a:chExt cx="2635376" cy="1457768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59C97A0B-2EEB-0B4E-57A1-6837E5453498}"/>
                </a:ext>
              </a:extLst>
            </p:cNvPr>
            <p:cNvSpPr/>
            <p:nvPr/>
          </p:nvSpPr>
          <p:spPr>
            <a:xfrm>
              <a:off x="8692096" y="3399394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pPr algn="r"/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68" name="TextBox 32">
              <a:extLst>
                <a:ext uri="{FF2B5EF4-FFF2-40B4-BE49-F238E27FC236}">
                  <a16:creationId xmlns:a16="http://schemas.microsoft.com/office/drawing/2014/main" id="{D8565FAC-E3B9-74E4-F13F-E9DB29E2C9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2633233" cy="904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5450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教学反思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五边形 25">
            <a:extLst>
              <a:ext uri="{FF2B5EF4-FFF2-40B4-BE49-F238E27FC236}">
                <a16:creationId xmlns:a16="http://schemas.microsoft.com/office/drawing/2014/main" id="{4D410DF1-D719-F7DE-9D13-CDB798E19A7E}"/>
              </a:ext>
            </a:extLst>
          </p:cNvPr>
          <p:cNvSpPr/>
          <p:nvPr/>
        </p:nvSpPr>
        <p:spPr bwMode="auto">
          <a:xfrm>
            <a:off x="2949179" y="1602876"/>
            <a:ext cx="1677162" cy="515437"/>
          </a:xfrm>
          <a:prstGeom prst="homePlate">
            <a:avLst/>
          </a:prstGeom>
          <a:solidFill>
            <a:schemeClr val="accent1"/>
          </a:solidFill>
          <a:ln w="3175" cap="flat" cmpd="sng">
            <a:noFill/>
            <a:bevel/>
            <a:headEnd/>
            <a:tailEnd/>
          </a:ln>
        </p:spPr>
        <p:txBody>
          <a:bodyPr lIns="82822" tIns="41410" rIns="82822" bIns="41410" anchor="ctr"/>
          <a:lstStyle/>
          <a:p>
            <a:pPr algn="ctr"/>
            <a:endParaRPr lang="zh-CN" altLang="en-US" sz="1900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3" name="TextBox 22">
            <a:extLst>
              <a:ext uri="{FF2B5EF4-FFF2-40B4-BE49-F238E27FC236}">
                <a16:creationId xmlns:a16="http://schemas.microsoft.com/office/drawing/2014/main" id="{DE03294E-6661-CAA2-B0D7-7EF1E4C16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0916" y="1685132"/>
            <a:ext cx="1408433" cy="334870"/>
          </a:xfrm>
          <a:prstGeom prst="rect">
            <a:avLst/>
          </a:prstGeom>
          <a:noFill/>
          <a:ln w="3175" cap="flat" cmpd="sng">
            <a:noFill/>
            <a:bevel/>
            <a:headEnd/>
            <a:tailEnd/>
          </a:ln>
        </p:spPr>
        <p:txBody>
          <a:bodyPr lIns="82822" tIns="41410" rIns="82822" bIns="41410"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itchFamily="34" charset="-122"/>
              </a:defRPr>
            </a:lvl1pPr>
          </a:lstStyle>
          <a:p>
            <a:pPr algn="l"/>
            <a:r>
              <a:rPr lang="zh-CN" altLang="en-US" sz="1500" dirty="0"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" name="五边形 27">
            <a:extLst>
              <a:ext uri="{FF2B5EF4-FFF2-40B4-BE49-F238E27FC236}">
                <a16:creationId xmlns:a16="http://schemas.microsoft.com/office/drawing/2014/main" id="{628F5FFC-669A-F002-B435-B51E85D3B7EC}"/>
              </a:ext>
            </a:extLst>
          </p:cNvPr>
          <p:cNvSpPr/>
          <p:nvPr/>
        </p:nvSpPr>
        <p:spPr bwMode="auto">
          <a:xfrm>
            <a:off x="2949177" y="3190213"/>
            <a:ext cx="1677163" cy="515437"/>
          </a:xfrm>
          <a:prstGeom prst="homePlate">
            <a:avLst/>
          </a:prstGeom>
          <a:solidFill>
            <a:schemeClr val="accent1"/>
          </a:solidFill>
          <a:ln w="3175" cap="flat" cmpd="sng">
            <a:noFill/>
            <a:bevel/>
            <a:headEnd/>
            <a:tailEnd/>
          </a:ln>
        </p:spPr>
        <p:txBody>
          <a:bodyPr lIns="82822" tIns="41410" rIns="82822" bIns="41410" anchor="ctr"/>
          <a:lstStyle/>
          <a:p>
            <a:pPr algn="ctr"/>
            <a:endParaRPr lang="zh-CN" altLang="en-US" sz="1900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7BD1340D-A980-9108-B45B-018F474A6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8477" y="3291839"/>
            <a:ext cx="1400870" cy="334870"/>
          </a:xfrm>
          <a:prstGeom prst="rect">
            <a:avLst/>
          </a:prstGeom>
          <a:noFill/>
          <a:ln w="3175" cap="flat" cmpd="sng">
            <a:noFill/>
            <a:bevel/>
            <a:headEnd/>
            <a:tailEnd/>
          </a:ln>
        </p:spPr>
        <p:txBody>
          <a:bodyPr lIns="82822" tIns="41410" rIns="82822" bIns="41410"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itchFamily="34" charset="-122"/>
              </a:defRPr>
            </a:lvl1pPr>
          </a:lstStyle>
          <a:p>
            <a:pPr algn="l"/>
            <a:r>
              <a:rPr lang="zh-CN" altLang="en-US" sz="1500" dirty="0"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6" name="五边形 29">
            <a:extLst>
              <a:ext uri="{FF2B5EF4-FFF2-40B4-BE49-F238E27FC236}">
                <a16:creationId xmlns:a16="http://schemas.microsoft.com/office/drawing/2014/main" id="{ECE85E8F-1A32-5242-3534-5560B7139F17}"/>
              </a:ext>
            </a:extLst>
          </p:cNvPr>
          <p:cNvSpPr/>
          <p:nvPr/>
        </p:nvSpPr>
        <p:spPr bwMode="auto">
          <a:xfrm>
            <a:off x="2949177" y="4853172"/>
            <a:ext cx="1677163" cy="515437"/>
          </a:xfrm>
          <a:prstGeom prst="homePlate">
            <a:avLst/>
          </a:prstGeom>
          <a:solidFill>
            <a:schemeClr val="accent1"/>
          </a:solidFill>
          <a:ln w="3175" cap="flat" cmpd="sng">
            <a:noFill/>
            <a:bevel/>
            <a:headEnd/>
            <a:tailEnd/>
          </a:ln>
        </p:spPr>
        <p:txBody>
          <a:bodyPr lIns="82822" tIns="41410" rIns="82822" bIns="41410" anchor="ctr"/>
          <a:lstStyle/>
          <a:p>
            <a:pPr algn="ctr"/>
            <a:endParaRPr lang="zh-CN" altLang="en-US" sz="1900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id="{315F4298-88A5-03F9-CEDE-6F97B3BBC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8477" y="4936533"/>
            <a:ext cx="1400870" cy="334870"/>
          </a:xfrm>
          <a:prstGeom prst="rect">
            <a:avLst/>
          </a:prstGeom>
          <a:noFill/>
          <a:ln w="3175" cap="flat" cmpd="sng">
            <a:noFill/>
            <a:bevel/>
            <a:headEnd/>
            <a:tailEnd/>
          </a:ln>
        </p:spPr>
        <p:txBody>
          <a:bodyPr lIns="82822" tIns="41410" rIns="82822" bIns="41410"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itchFamily="34" charset="-122"/>
              </a:defRPr>
            </a:lvl1pPr>
          </a:lstStyle>
          <a:p>
            <a:pPr algn="l"/>
            <a:r>
              <a:rPr lang="zh-CN" altLang="en-US" sz="1500" dirty="0"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任意多边形 31">
            <a:extLst>
              <a:ext uri="{FF2B5EF4-FFF2-40B4-BE49-F238E27FC236}">
                <a16:creationId xmlns:a16="http://schemas.microsoft.com/office/drawing/2014/main" id="{96FF68F6-3163-BD52-596C-A4AA5F1FDBC8}"/>
              </a:ext>
            </a:extLst>
          </p:cNvPr>
          <p:cNvSpPr/>
          <p:nvPr/>
        </p:nvSpPr>
        <p:spPr bwMode="auto">
          <a:xfrm>
            <a:off x="1995653" y="1844750"/>
            <a:ext cx="1140778" cy="1606704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ln>
            <a:solidFill>
              <a:schemeClr val="tx1">
                <a:lumMod val="65000"/>
                <a:lumOff val="35000"/>
              </a:schemeClr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82822" tIns="41410" rIns="82822" bIns="41410"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任意多边形 32">
            <a:extLst>
              <a:ext uri="{FF2B5EF4-FFF2-40B4-BE49-F238E27FC236}">
                <a16:creationId xmlns:a16="http://schemas.microsoft.com/office/drawing/2014/main" id="{063A8518-2AA8-12A3-1D0A-9990112AEAA7}"/>
              </a:ext>
            </a:extLst>
          </p:cNvPr>
          <p:cNvSpPr/>
          <p:nvPr/>
        </p:nvSpPr>
        <p:spPr bwMode="auto">
          <a:xfrm flipV="1">
            <a:off x="1995656" y="3474061"/>
            <a:ext cx="1140778" cy="1636830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ln>
            <a:solidFill>
              <a:schemeClr val="tx1">
                <a:lumMod val="65000"/>
                <a:lumOff val="35000"/>
              </a:schemeClr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82822" tIns="41410" rIns="82822" bIns="41410"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8E38888-7619-3D31-EE5E-97BEF282BF8E}"/>
              </a:ext>
            </a:extLst>
          </p:cNvPr>
          <p:cNvCxnSpPr/>
          <p:nvPr/>
        </p:nvCxnSpPr>
        <p:spPr bwMode="auto">
          <a:xfrm>
            <a:off x="1995653" y="3474056"/>
            <a:ext cx="1140778" cy="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18522E71-DF17-B915-F943-AAC6345706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6099" y="2845776"/>
            <a:ext cx="1257176" cy="1256563"/>
          </a:xfrm>
          <a:prstGeom prst="ellipse">
            <a:avLst/>
          </a:prstGeom>
          <a:solidFill>
            <a:schemeClr val="accent1"/>
          </a:solidFill>
          <a:ln w="3175" cap="flat" cmpd="sng">
            <a:noFill/>
            <a:bevel/>
            <a:headEnd/>
            <a:tailEnd/>
          </a:ln>
        </p:spPr>
        <p:txBody>
          <a:bodyPr lIns="82822" tIns="41410" rIns="82822" bIns="41410" anchor="ctr"/>
          <a:lstStyle/>
          <a:p>
            <a:pPr algn="ctr"/>
            <a:r>
              <a:rPr lang="zh-CN" altLang="en-US" sz="1900" b="1" dirty="0">
                <a:solidFill>
                  <a:srgbClr val="F8F8F8"/>
                </a:solidFill>
                <a:cs typeface="+mn-ea"/>
                <a:sym typeface="+mn-lt"/>
              </a:rPr>
              <a:t>添加</a:t>
            </a:r>
            <a:endParaRPr lang="en-US" altLang="zh-CN" sz="1900" b="1" dirty="0">
              <a:solidFill>
                <a:srgbClr val="F8F8F8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900" b="1" dirty="0">
                <a:solidFill>
                  <a:srgbClr val="F8F8F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3" name="右弧形箭头 35">
            <a:extLst>
              <a:ext uri="{FF2B5EF4-FFF2-40B4-BE49-F238E27FC236}">
                <a16:creationId xmlns:a16="http://schemas.microsoft.com/office/drawing/2014/main" id="{78F765FA-0A80-9865-6D41-626D273219F9}"/>
              </a:ext>
            </a:extLst>
          </p:cNvPr>
          <p:cNvSpPr/>
          <p:nvPr/>
        </p:nvSpPr>
        <p:spPr>
          <a:xfrm>
            <a:off x="8579772" y="1525224"/>
            <a:ext cx="898230" cy="1879076"/>
          </a:xfrm>
          <a:prstGeom prst="curvedLeftArrow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74538" tIns="37270" rIns="74538" bIns="3727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kern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右弧形箭头 36">
            <a:extLst>
              <a:ext uri="{FF2B5EF4-FFF2-40B4-BE49-F238E27FC236}">
                <a16:creationId xmlns:a16="http://schemas.microsoft.com/office/drawing/2014/main" id="{57007310-A5FA-C21E-F263-767A8622FEEB}"/>
              </a:ext>
            </a:extLst>
          </p:cNvPr>
          <p:cNvSpPr/>
          <p:nvPr/>
        </p:nvSpPr>
        <p:spPr>
          <a:xfrm>
            <a:off x="8588885" y="3408089"/>
            <a:ext cx="889116" cy="2077018"/>
          </a:xfrm>
          <a:prstGeom prst="curvedLeftArrow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74538" tIns="37270" rIns="74538" bIns="3727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kern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右弧形箭头 37">
            <a:extLst>
              <a:ext uri="{FF2B5EF4-FFF2-40B4-BE49-F238E27FC236}">
                <a16:creationId xmlns:a16="http://schemas.microsoft.com/office/drawing/2014/main" id="{58AF1A1A-E063-9F74-9CA8-980C3F507AF5}"/>
              </a:ext>
            </a:extLst>
          </p:cNvPr>
          <p:cNvSpPr/>
          <p:nvPr/>
        </p:nvSpPr>
        <p:spPr>
          <a:xfrm rot="10800000" flipH="1">
            <a:off x="8323319" y="1934976"/>
            <a:ext cx="1027106" cy="3048600"/>
          </a:xfrm>
          <a:prstGeom prst="curvedLeftArrow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74538" tIns="37270" rIns="74538" bIns="3727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 kern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31">
            <a:extLst>
              <a:ext uri="{FF2B5EF4-FFF2-40B4-BE49-F238E27FC236}">
                <a16:creationId xmlns:a16="http://schemas.microsoft.com/office/drawing/2014/main" id="{FE220910-E541-84DF-1CA1-1AEDB04ED8D6}"/>
              </a:ext>
            </a:extLst>
          </p:cNvPr>
          <p:cNvSpPr txBox="1"/>
          <p:nvPr/>
        </p:nvSpPr>
        <p:spPr>
          <a:xfrm>
            <a:off x="9418155" y="3305790"/>
            <a:ext cx="1464522" cy="314461"/>
          </a:xfrm>
          <a:prstGeom prst="rect">
            <a:avLst/>
          </a:prstGeom>
          <a:noFill/>
        </p:spPr>
        <p:txBody>
          <a:bodyPr wrap="square" lIns="82822" tIns="41410" rIns="82822" bIns="4141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8" name="TextBox 31">
            <a:extLst>
              <a:ext uri="{FF2B5EF4-FFF2-40B4-BE49-F238E27FC236}">
                <a16:creationId xmlns:a16="http://schemas.microsoft.com/office/drawing/2014/main" id="{8BBC50C2-E2D6-CCDE-9CC3-39B2E0C512B6}"/>
              </a:ext>
            </a:extLst>
          </p:cNvPr>
          <p:cNvSpPr txBox="1"/>
          <p:nvPr/>
        </p:nvSpPr>
        <p:spPr>
          <a:xfrm>
            <a:off x="9599236" y="4302228"/>
            <a:ext cx="1464522" cy="314461"/>
          </a:xfrm>
          <a:prstGeom prst="rect">
            <a:avLst/>
          </a:prstGeom>
          <a:noFill/>
        </p:spPr>
        <p:txBody>
          <a:bodyPr wrap="square" lIns="82822" tIns="41410" rIns="82822" bIns="4141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9" name="TextBox 31">
            <a:extLst>
              <a:ext uri="{FF2B5EF4-FFF2-40B4-BE49-F238E27FC236}">
                <a16:creationId xmlns:a16="http://schemas.microsoft.com/office/drawing/2014/main" id="{8BC07CE6-F8C8-5B1F-7CE8-F7CDBF3DFFA5}"/>
              </a:ext>
            </a:extLst>
          </p:cNvPr>
          <p:cNvSpPr txBox="1"/>
          <p:nvPr/>
        </p:nvSpPr>
        <p:spPr>
          <a:xfrm>
            <a:off x="9599236" y="2283995"/>
            <a:ext cx="1464522" cy="314461"/>
          </a:xfrm>
          <a:prstGeom prst="rect">
            <a:avLst/>
          </a:prstGeom>
          <a:noFill/>
        </p:spPr>
        <p:txBody>
          <a:bodyPr wrap="square" lIns="82822" tIns="41410" rIns="82822" bIns="4141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20" name="圆角矩形 41">
            <a:extLst>
              <a:ext uri="{FF2B5EF4-FFF2-40B4-BE49-F238E27FC236}">
                <a16:creationId xmlns:a16="http://schemas.microsoft.com/office/drawing/2014/main" id="{8DF29D82-F4ED-B511-45A0-9B6E4D43F46F}"/>
              </a:ext>
            </a:extLst>
          </p:cNvPr>
          <p:cNvSpPr/>
          <p:nvPr/>
        </p:nvSpPr>
        <p:spPr bwMode="auto">
          <a:xfrm>
            <a:off x="4135749" y="2890101"/>
            <a:ext cx="4065007" cy="1167921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  <a:headEnd/>
            <a:tailEnd/>
          </a:ln>
        </p:spPr>
        <p:txBody>
          <a:bodyPr lIns="82822" tIns="41410" rIns="82822" bIns="41410" anchor="ctr"/>
          <a:lstStyle/>
          <a:p>
            <a:pPr lvl="2"/>
            <a:endParaRPr lang="zh-CN" altLang="en-US" sz="13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圆角矩形 42">
            <a:extLst>
              <a:ext uri="{FF2B5EF4-FFF2-40B4-BE49-F238E27FC236}">
                <a16:creationId xmlns:a16="http://schemas.microsoft.com/office/drawing/2014/main" id="{CF75B58B-9DC5-C5A4-9DA4-2B35F431FB97}"/>
              </a:ext>
            </a:extLst>
          </p:cNvPr>
          <p:cNvSpPr/>
          <p:nvPr/>
        </p:nvSpPr>
        <p:spPr bwMode="auto">
          <a:xfrm>
            <a:off x="4135749" y="4526726"/>
            <a:ext cx="4065007" cy="1167921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  <a:headEnd/>
            <a:tailEnd/>
          </a:ln>
        </p:spPr>
        <p:txBody>
          <a:bodyPr lIns="82822" tIns="41410" rIns="82822" bIns="41410" anchor="ctr"/>
          <a:lstStyle/>
          <a:p>
            <a:pPr lvl="2"/>
            <a:endParaRPr lang="zh-CN" altLang="en-US" sz="13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圆角矩形 43">
            <a:extLst>
              <a:ext uri="{FF2B5EF4-FFF2-40B4-BE49-F238E27FC236}">
                <a16:creationId xmlns:a16="http://schemas.microsoft.com/office/drawing/2014/main" id="{1F661EE9-4041-5905-A3B5-38A0D8C626F5}"/>
              </a:ext>
            </a:extLst>
          </p:cNvPr>
          <p:cNvSpPr/>
          <p:nvPr/>
        </p:nvSpPr>
        <p:spPr bwMode="auto">
          <a:xfrm>
            <a:off x="4135749" y="1269554"/>
            <a:ext cx="4065007" cy="1167921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3175" cap="flat" cmpd="sng">
            <a:solidFill>
              <a:schemeClr val="bg1">
                <a:lumMod val="50000"/>
              </a:schemeClr>
            </a:solidFill>
            <a:bevel/>
            <a:headEnd/>
            <a:tailEnd/>
          </a:ln>
        </p:spPr>
        <p:txBody>
          <a:bodyPr lIns="82822" tIns="41410" rIns="82822" bIns="41410" anchor="ctr"/>
          <a:lstStyle/>
          <a:p>
            <a:pPr lvl="2"/>
            <a:endParaRPr lang="zh-CN" altLang="en-US" sz="13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32">
            <a:extLst>
              <a:ext uri="{FF2B5EF4-FFF2-40B4-BE49-F238E27FC236}">
                <a16:creationId xmlns:a16="http://schemas.microsoft.com/office/drawing/2014/main" id="{219B6324-01FB-3C0F-559C-39E1AB3B6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1260" y="4775177"/>
            <a:ext cx="3819978" cy="628308"/>
          </a:xfrm>
          <a:prstGeom prst="rect">
            <a:avLst/>
          </a:prstGeom>
          <a:noFill/>
          <a:ln w="3175" cap="flat" cmpd="sng">
            <a:noFill/>
            <a:bevel/>
            <a:headEnd/>
            <a:tailEnd/>
          </a:ln>
        </p:spPr>
        <p:txBody>
          <a:bodyPr lIns="82822" tIns="41410" rIns="82822" bIns="41410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5" name="TextBox 32">
            <a:extLst>
              <a:ext uri="{FF2B5EF4-FFF2-40B4-BE49-F238E27FC236}">
                <a16:creationId xmlns:a16="http://schemas.microsoft.com/office/drawing/2014/main" id="{3E19D624-6BE8-D58D-28D6-86D4999A4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5764" y="3122508"/>
            <a:ext cx="3819978" cy="628308"/>
          </a:xfrm>
          <a:prstGeom prst="rect">
            <a:avLst/>
          </a:prstGeom>
          <a:noFill/>
          <a:ln w="3175" cap="flat" cmpd="sng">
            <a:noFill/>
            <a:bevel/>
            <a:headEnd/>
            <a:tailEnd/>
          </a:ln>
        </p:spPr>
        <p:txBody>
          <a:bodyPr lIns="82822" tIns="41410" rIns="82822" bIns="41410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D88D9305-8486-9CD9-D509-BCC84FD77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026" y="1495536"/>
            <a:ext cx="3819978" cy="628308"/>
          </a:xfrm>
          <a:prstGeom prst="rect">
            <a:avLst/>
          </a:prstGeom>
          <a:noFill/>
          <a:ln w="3175" cap="flat" cmpd="sng">
            <a:noFill/>
            <a:bevel/>
            <a:headEnd/>
            <a:tailEnd/>
          </a:ln>
        </p:spPr>
        <p:txBody>
          <a:bodyPr lIns="82822" tIns="41410" rIns="82822" bIns="41410"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347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教学反思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60FDA9D1-5214-7CAC-D30B-C57927361122}"/>
              </a:ext>
            </a:extLst>
          </p:cNvPr>
          <p:cNvGrpSpPr>
            <a:grpSpLocks/>
          </p:cNvGrpSpPr>
          <p:nvPr/>
        </p:nvGrpSpPr>
        <p:grpSpPr bwMode="auto">
          <a:xfrm rot="-1142007">
            <a:off x="1685211" y="1911060"/>
            <a:ext cx="2074501" cy="2077973"/>
            <a:chOff x="0" y="0"/>
            <a:chExt cx="1200" cy="1200"/>
          </a:xfrm>
          <a:solidFill>
            <a:srgbClr val="13498F"/>
          </a:solidFill>
        </p:grpSpPr>
        <p:sp>
          <p:nvSpPr>
            <p:cNvPr id="3" name="AutoShape 32">
              <a:extLst>
                <a:ext uri="{FF2B5EF4-FFF2-40B4-BE49-F238E27FC236}">
                  <a16:creationId xmlns:a16="http://schemas.microsoft.com/office/drawing/2014/main" id="{5C3867FF-82D9-75D2-CF41-B0C8E4F42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B7B7B7E4-8BD4-990F-12FD-CECE2FB87C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5" name="AutoShape 34">
                <a:extLst>
                  <a:ext uri="{FF2B5EF4-FFF2-40B4-BE49-F238E27FC236}">
                    <a16:creationId xmlns:a16="http://schemas.microsoft.com/office/drawing/2014/main" id="{30CAF1F8-3CD6-0E74-3220-B250C460A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AutoShape 35">
                <a:extLst>
                  <a:ext uri="{FF2B5EF4-FFF2-40B4-BE49-F238E27FC236}">
                    <a16:creationId xmlns:a16="http://schemas.microsoft.com/office/drawing/2014/main" id="{61656917-5CD8-5514-62F4-151E88F8924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8E0BB55A-2B23-1E16-09AA-0D87C2B26F92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3" name="AutoShape 37">
                <a:extLst>
                  <a:ext uri="{FF2B5EF4-FFF2-40B4-BE49-F238E27FC236}">
                    <a16:creationId xmlns:a16="http://schemas.microsoft.com/office/drawing/2014/main" id="{0E93C4FC-29B0-0138-A2E9-FB74A1C98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AutoShape 38">
                <a:extLst>
                  <a:ext uri="{FF2B5EF4-FFF2-40B4-BE49-F238E27FC236}">
                    <a16:creationId xmlns:a16="http://schemas.microsoft.com/office/drawing/2014/main" id="{C095B2E2-FC08-34DE-6BC3-0E59B7224DC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10">
              <a:extLst>
                <a:ext uri="{FF2B5EF4-FFF2-40B4-BE49-F238E27FC236}">
                  <a16:creationId xmlns:a16="http://schemas.microsoft.com/office/drawing/2014/main" id="{43CF070C-01C6-66CB-5FEA-8667C1A609AF}"/>
                </a:ext>
              </a:extLst>
            </p:cNvPr>
            <p:cNvGrpSpPr>
              <a:grpSpLocks/>
            </p:cNvGrpSpPr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1" name="AutoShape 40">
                <a:extLst>
                  <a:ext uri="{FF2B5EF4-FFF2-40B4-BE49-F238E27FC236}">
                    <a16:creationId xmlns:a16="http://schemas.microsoft.com/office/drawing/2014/main" id="{1F6E3D64-CC45-D4DA-15ED-DD50ED5C53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AutoShape 41">
                <a:extLst>
                  <a:ext uri="{FF2B5EF4-FFF2-40B4-BE49-F238E27FC236}">
                    <a16:creationId xmlns:a16="http://schemas.microsoft.com/office/drawing/2014/main" id="{6B0105D1-00E9-B9C7-7146-49381B60772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CAFDEB3D-A4BF-20D0-B7D7-1A23A26C9090}"/>
                </a:ext>
              </a:extLst>
            </p:cNvPr>
            <p:cNvGrpSpPr>
              <a:grpSpLocks/>
            </p:cNvGrpSpPr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8" name="AutoShape 43">
                <a:extLst>
                  <a:ext uri="{FF2B5EF4-FFF2-40B4-BE49-F238E27FC236}">
                    <a16:creationId xmlns:a16="http://schemas.microsoft.com/office/drawing/2014/main" id="{9C4B1B30-0CB1-0FFE-C694-14FEF4CD9C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AutoShape 44">
                <a:extLst>
                  <a:ext uri="{FF2B5EF4-FFF2-40B4-BE49-F238E27FC236}">
                    <a16:creationId xmlns:a16="http://schemas.microsoft.com/office/drawing/2014/main" id="{57C78597-9DDF-E367-1F1C-9E46EEDDF5A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30">
            <a:extLst>
              <a:ext uri="{FF2B5EF4-FFF2-40B4-BE49-F238E27FC236}">
                <a16:creationId xmlns:a16="http://schemas.microsoft.com/office/drawing/2014/main" id="{BD722394-469F-3ED2-BD00-AE679A8C69AF}"/>
              </a:ext>
            </a:extLst>
          </p:cNvPr>
          <p:cNvGrpSpPr>
            <a:grpSpLocks/>
          </p:cNvGrpSpPr>
          <p:nvPr/>
        </p:nvGrpSpPr>
        <p:grpSpPr bwMode="auto">
          <a:xfrm>
            <a:off x="3424976" y="2442070"/>
            <a:ext cx="2848845" cy="2853614"/>
            <a:chOff x="0" y="0"/>
            <a:chExt cx="1200" cy="1200"/>
          </a:xfrm>
          <a:solidFill>
            <a:schemeClr val="accent2"/>
          </a:solidFill>
        </p:grpSpPr>
        <p:sp>
          <p:nvSpPr>
            <p:cNvPr id="34" name="AutoShape 60">
              <a:extLst>
                <a:ext uri="{FF2B5EF4-FFF2-40B4-BE49-F238E27FC236}">
                  <a16:creationId xmlns:a16="http://schemas.microsoft.com/office/drawing/2014/main" id="{79391D2A-27E5-1C9C-02DB-F1E3FC998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" name="Group 32">
              <a:extLst>
                <a:ext uri="{FF2B5EF4-FFF2-40B4-BE49-F238E27FC236}">
                  <a16:creationId xmlns:a16="http://schemas.microsoft.com/office/drawing/2014/main" id="{3C1FE38C-8872-1F1A-4A85-38DE0271E2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45" name="AutoShape 62">
                <a:extLst>
                  <a:ext uri="{FF2B5EF4-FFF2-40B4-BE49-F238E27FC236}">
                    <a16:creationId xmlns:a16="http://schemas.microsoft.com/office/drawing/2014/main" id="{CDDF4CB1-53D3-A2C6-7562-4121AC0B3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AutoShape 63">
                <a:extLst>
                  <a:ext uri="{FF2B5EF4-FFF2-40B4-BE49-F238E27FC236}">
                    <a16:creationId xmlns:a16="http://schemas.microsoft.com/office/drawing/2014/main" id="{E17FCDE4-4CD9-0644-BCDF-3DD7CC3ABB2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037A502-27DF-A23E-F869-1F97A2C10535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43" name="AutoShape 65">
                <a:extLst>
                  <a:ext uri="{FF2B5EF4-FFF2-40B4-BE49-F238E27FC236}">
                    <a16:creationId xmlns:a16="http://schemas.microsoft.com/office/drawing/2014/main" id="{64812A54-6B94-9B42-FDEA-507994C44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AutoShape 66">
                <a:extLst>
                  <a:ext uri="{FF2B5EF4-FFF2-40B4-BE49-F238E27FC236}">
                    <a16:creationId xmlns:a16="http://schemas.microsoft.com/office/drawing/2014/main" id="{B9C53864-1A6E-D817-98E5-23F7DB99C1D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38">
              <a:extLst>
                <a:ext uri="{FF2B5EF4-FFF2-40B4-BE49-F238E27FC236}">
                  <a16:creationId xmlns:a16="http://schemas.microsoft.com/office/drawing/2014/main" id="{2A74F961-892D-E792-11B7-EB765B48B909}"/>
                </a:ext>
              </a:extLst>
            </p:cNvPr>
            <p:cNvGrpSpPr>
              <a:grpSpLocks/>
            </p:cNvGrpSpPr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41" name="AutoShape 68">
                <a:extLst>
                  <a:ext uri="{FF2B5EF4-FFF2-40B4-BE49-F238E27FC236}">
                    <a16:creationId xmlns:a16="http://schemas.microsoft.com/office/drawing/2014/main" id="{73863FB3-33B2-0660-74BA-83A81BF4B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AutoShape 69">
                <a:extLst>
                  <a:ext uri="{FF2B5EF4-FFF2-40B4-BE49-F238E27FC236}">
                    <a16:creationId xmlns:a16="http://schemas.microsoft.com/office/drawing/2014/main" id="{0892EEAC-DF24-7154-28A1-EE3D76FA329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Group 41">
              <a:extLst>
                <a:ext uri="{FF2B5EF4-FFF2-40B4-BE49-F238E27FC236}">
                  <a16:creationId xmlns:a16="http://schemas.microsoft.com/office/drawing/2014/main" id="{B98F1CE7-C6C9-0505-A377-4660000D6A06}"/>
                </a:ext>
              </a:extLst>
            </p:cNvPr>
            <p:cNvGrpSpPr>
              <a:grpSpLocks/>
            </p:cNvGrpSpPr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39" name="AutoShape 71">
                <a:extLst>
                  <a:ext uri="{FF2B5EF4-FFF2-40B4-BE49-F238E27FC236}">
                    <a16:creationId xmlns:a16="http://schemas.microsoft.com/office/drawing/2014/main" id="{FB095C40-9734-393F-EC62-1579118AC1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AutoShape 72">
                <a:extLst>
                  <a:ext uri="{FF2B5EF4-FFF2-40B4-BE49-F238E27FC236}">
                    <a16:creationId xmlns:a16="http://schemas.microsoft.com/office/drawing/2014/main" id="{6E65E39E-4F5A-28C8-0230-B663C4D781A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Group 58">
            <a:extLst>
              <a:ext uri="{FF2B5EF4-FFF2-40B4-BE49-F238E27FC236}">
                <a16:creationId xmlns:a16="http://schemas.microsoft.com/office/drawing/2014/main" id="{13EEFA5F-2BA8-8148-A93D-074BAD135E42}"/>
              </a:ext>
            </a:extLst>
          </p:cNvPr>
          <p:cNvGrpSpPr>
            <a:grpSpLocks/>
          </p:cNvGrpSpPr>
          <p:nvPr/>
        </p:nvGrpSpPr>
        <p:grpSpPr bwMode="auto">
          <a:xfrm rot="1282349">
            <a:off x="5920407" y="1598792"/>
            <a:ext cx="2535661" cy="2539904"/>
            <a:chOff x="0" y="0"/>
            <a:chExt cx="1200" cy="1200"/>
          </a:xfrm>
          <a:solidFill>
            <a:srgbClr val="13498F"/>
          </a:solidFill>
        </p:grpSpPr>
        <p:sp>
          <p:nvSpPr>
            <p:cNvPr id="62" name="AutoShape 88">
              <a:extLst>
                <a:ext uri="{FF2B5EF4-FFF2-40B4-BE49-F238E27FC236}">
                  <a16:creationId xmlns:a16="http://schemas.microsoft.com/office/drawing/2014/main" id="{E536693D-B1B8-0821-55DE-D92D79B52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3" name="Group 60">
              <a:extLst>
                <a:ext uri="{FF2B5EF4-FFF2-40B4-BE49-F238E27FC236}">
                  <a16:creationId xmlns:a16="http://schemas.microsoft.com/office/drawing/2014/main" id="{5F09D141-7E6C-C68C-A28A-BEA48A6561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73" name="AutoShape 90">
                <a:extLst>
                  <a:ext uri="{FF2B5EF4-FFF2-40B4-BE49-F238E27FC236}">
                    <a16:creationId xmlns:a16="http://schemas.microsoft.com/office/drawing/2014/main" id="{82C3A6FF-72D9-638E-4C18-07F727E46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AutoShape 91">
                <a:extLst>
                  <a:ext uri="{FF2B5EF4-FFF2-40B4-BE49-F238E27FC236}">
                    <a16:creationId xmlns:a16="http://schemas.microsoft.com/office/drawing/2014/main" id="{636D5B92-40F2-AC2A-10CD-2AFDFDAF9E9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7485A4AC-3884-3BBD-7C0E-42CBA3F9A284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71" name="AutoShape 93">
                <a:extLst>
                  <a:ext uri="{FF2B5EF4-FFF2-40B4-BE49-F238E27FC236}">
                    <a16:creationId xmlns:a16="http://schemas.microsoft.com/office/drawing/2014/main" id="{B5E6E085-17B9-40D5-73AF-359228FCB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AutoShape 94">
                <a:extLst>
                  <a:ext uri="{FF2B5EF4-FFF2-40B4-BE49-F238E27FC236}">
                    <a16:creationId xmlns:a16="http://schemas.microsoft.com/office/drawing/2014/main" id="{2D667C22-0E04-479B-1A45-097FB83F688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Group 66">
              <a:extLst>
                <a:ext uri="{FF2B5EF4-FFF2-40B4-BE49-F238E27FC236}">
                  <a16:creationId xmlns:a16="http://schemas.microsoft.com/office/drawing/2014/main" id="{D0AFB6EA-915B-C030-0332-72808215E8E1}"/>
                </a:ext>
              </a:extLst>
            </p:cNvPr>
            <p:cNvGrpSpPr>
              <a:grpSpLocks/>
            </p:cNvGrpSpPr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69" name="AutoShape 96">
                <a:extLst>
                  <a:ext uri="{FF2B5EF4-FFF2-40B4-BE49-F238E27FC236}">
                    <a16:creationId xmlns:a16="http://schemas.microsoft.com/office/drawing/2014/main" id="{80EECD39-D58A-7982-86EF-8A6B42205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AutoShape 97">
                <a:extLst>
                  <a:ext uri="{FF2B5EF4-FFF2-40B4-BE49-F238E27FC236}">
                    <a16:creationId xmlns:a16="http://schemas.microsoft.com/office/drawing/2014/main" id="{91471EB8-60E4-DE3E-C869-613A97BCAC27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Group 69">
              <a:extLst>
                <a:ext uri="{FF2B5EF4-FFF2-40B4-BE49-F238E27FC236}">
                  <a16:creationId xmlns:a16="http://schemas.microsoft.com/office/drawing/2014/main" id="{4701F52B-251D-8CC2-987E-933E16BABC22}"/>
                </a:ext>
              </a:extLst>
            </p:cNvPr>
            <p:cNvGrpSpPr>
              <a:grpSpLocks/>
            </p:cNvGrpSpPr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67" name="AutoShape 99">
                <a:extLst>
                  <a:ext uri="{FF2B5EF4-FFF2-40B4-BE49-F238E27FC236}">
                    <a16:creationId xmlns:a16="http://schemas.microsoft.com/office/drawing/2014/main" id="{2E85C8E4-8976-F8F7-45F8-CA8C24244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AutoShape 100">
                <a:extLst>
                  <a:ext uri="{FF2B5EF4-FFF2-40B4-BE49-F238E27FC236}">
                    <a16:creationId xmlns:a16="http://schemas.microsoft.com/office/drawing/2014/main" id="{81FCF7CE-9DB5-3640-05AC-CF6AE480C8C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9" name="Group 86">
            <a:extLst>
              <a:ext uri="{FF2B5EF4-FFF2-40B4-BE49-F238E27FC236}">
                <a16:creationId xmlns:a16="http://schemas.microsoft.com/office/drawing/2014/main" id="{6D242492-B785-40E6-9EA9-6A2DE5128C21}"/>
              </a:ext>
            </a:extLst>
          </p:cNvPr>
          <p:cNvGrpSpPr>
            <a:grpSpLocks/>
          </p:cNvGrpSpPr>
          <p:nvPr/>
        </p:nvGrpSpPr>
        <p:grpSpPr bwMode="auto">
          <a:xfrm>
            <a:off x="8207527" y="2692460"/>
            <a:ext cx="2015599" cy="2018973"/>
            <a:chOff x="0" y="0"/>
            <a:chExt cx="1200" cy="1200"/>
          </a:xfrm>
          <a:solidFill>
            <a:srgbClr val="129661"/>
          </a:solidFill>
        </p:grpSpPr>
        <p:sp>
          <p:nvSpPr>
            <p:cNvPr id="90" name="AutoShape 116">
              <a:extLst>
                <a:ext uri="{FF2B5EF4-FFF2-40B4-BE49-F238E27FC236}">
                  <a16:creationId xmlns:a16="http://schemas.microsoft.com/office/drawing/2014/main" id="{474FB2A2-8598-0DF0-0CA0-BD0AA3A33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1" name="Group 88">
              <a:extLst>
                <a:ext uri="{FF2B5EF4-FFF2-40B4-BE49-F238E27FC236}">
                  <a16:creationId xmlns:a16="http://schemas.microsoft.com/office/drawing/2014/main" id="{1C21B816-7E20-AE7B-06E3-5B04187DAA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01" name="AutoShape 118">
                <a:extLst>
                  <a:ext uri="{FF2B5EF4-FFF2-40B4-BE49-F238E27FC236}">
                    <a16:creationId xmlns:a16="http://schemas.microsoft.com/office/drawing/2014/main" id="{1BB406A0-71A6-71F8-7377-1372E155B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AutoShape 119">
                <a:extLst>
                  <a:ext uri="{FF2B5EF4-FFF2-40B4-BE49-F238E27FC236}">
                    <a16:creationId xmlns:a16="http://schemas.microsoft.com/office/drawing/2014/main" id="{2D1F9E78-150F-729D-3136-EABCFFE21E9B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5FC1F8D-4620-9B40-4543-5D0BA521D031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99" name="AutoShape 121">
                <a:extLst>
                  <a:ext uri="{FF2B5EF4-FFF2-40B4-BE49-F238E27FC236}">
                    <a16:creationId xmlns:a16="http://schemas.microsoft.com/office/drawing/2014/main" id="{05B39B34-204B-445A-B5D6-44B609369D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AutoShape 122">
                <a:extLst>
                  <a:ext uri="{FF2B5EF4-FFF2-40B4-BE49-F238E27FC236}">
                    <a16:creationId xmlns:a16="http://schemas.microsoft.com/office/drawing/2014/main" id="{2E90626F-0967-D38A-865C-1E17E31290C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Group 94">
              <a:extLst>
                <a:ext uri="{FF2B5EF4-FFF2-40B4-BE49-F238E27FC236}">
                  <a16:creationId xmlns:a16="http://schemas.microsoft.com/office/drawing/2014/main" id="{14E0559C-6C9F-DFC0-4D72-80660EAE04E2}"/>
                </a:ext>
              </a:extLst>
            </p:cNvPr>
            <p:cNvGrpSpPr>
              <a:grpSpLocks/>
            </p:cNvGrpSpPr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97" name="AutoShape 124">
                <a:extLst>
                  <a:ext uri="{FF2B5EF4-FFF2-40B4-BE49-F238E27FC236}">
                    <a16:creationId xmlns:a16="http://schemas.microsoft.com/office/drawing/2014/main" id="{B1983C76-1941-CFD5-D828-B416B1F7E7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AutoShape 125">
                <a:extLst>
                  <a:ext uri="{FF2B5EF4-FFF2-40B4-BE49-F238E27FC236}">
                    <a16:creationId xmlns:a16="http://schemas.microsoft.com/office/drawing/2014/main" id="{9681406C-CB41-A85C-F1DC-1467B58AE54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4" name="Group 97">
              <a:extLst>
                <a:ext uri="{FF2B5EF4-FFF2-40B4-BE49-F238E27FC236}">
                  <a16:creationId xmlns:a16="http://schemas.microsoft.com/office/drawing/2014/main" id="{58B11B8A-E757-9D5A-EFF1-C3E6FA578A4C}"/>
                </a:ext>
              </a:extLst>
            </p:cNvPr>
            <p:cNvGrpSpPr>
              <a:grpSpLocks/>
            </p:cNvGrpSpPr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95" name="AutoShape 127">
                <a:extLst>
                  <a:ext uri="{FF2B5EF4-FFF2-40B4-BE49-F238E27FC236}">
                    <a16:creationId xmlns:a16="http://schemas.microsoft.com/office/drawing/2014/main" id="{8BE94115-7214-B584-1DA9-0EC913A3DF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AutoShape 128">
                <a:extLst>
                  <a:ext uri="{FF2B5EF4-FFF2-40B4-BE49-F238E27FC236}">
                    <a16:creationId xmlns:a16="http://schemas.microsoft.com/office/drawing/2014/main" id="{068410F6-D6E1-F918-777F-9A2720FB4D37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7" name="AutoShape 143">
            <a:extLst>
              <a:ext uri="{FF2B5EF4-FFF2-40B4-BE49-F238E27FC236}">
                <a16:creationId xmlns:a16="http://schemas.microsoft.com/office/drawing/2014/main" id="{EA12E4D5-D22F-D3B7-A09E-C456147CC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0595" y="1404523"/>
            <a:ext cx="1861878" cy="520930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lIns="82777" tIns="41388" rIns="82777" bIns="41388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8" name="AutoShape 144">
            <a:extLst>
              <a:ext uri="{FF2B5EF4-FFF2-40B4-BE49-F238E27FC236}">
                <a16:creationId xmlns:a16="http://schemas.microsoft.com/office/drawing/2014/main" id="{E241FEA7-04BB-EAD1-E766-DC01ABA01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9235" y="1818966"/>
            <a:ext cx="1861878" cy="520930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lIns="82777" tIns="41388" rIns="82777" bIns="41388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9" name="AutoShape 145">
            <a:extLst>
              <a:ext uri="{FF2B5EF4-FFF2-40B4-BE49-F238E27FC236}">
                <a16:creationId xmlns:a16="http://schemas.microsoft.com/office/drawing/2014/main" id="{CEEAE113-4080-01D0-2B47-A24A8E26F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9625" y="4296993"/>
            <a:ext cx="1861878" cy="520930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lIns="82777" tIns="41388" rIns="82777" bIns="41388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0" name="AutoShape 146">
            <a:extLst>
              <a:ext uri="{FF2B5EF4-FFF2-40B4-BE49-F238E27FC236}">
                <a16:creationId xmlns:a16="http://schemas.microsoft.com/office/drawing/2014/main" id="{B1812927-FF83-256A-AF97-20B338AB1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7814" y="1941283"/>
            <a:ext cx="1861878" cy="520930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lIns="82777" tIns="41388" rIns="82777" bIns="41388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1" name="Rectangle 147">
            <a:extLst>
              <a:ext uri="{FF2B5EF4-FFF2-40B4-BE49-F238E27FC236}">
                <a16:creationId xmlns:a16="http://schemas.microsoft.com/office/drawing/2014/main" id="{BD7264D6-2BAD-9530-811D-B42D408C00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244" y="2426238"/>
            <a:ext cx="1318831" cy="1021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777" tIns="41388" rIns="82777" bIns="41388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sz="1200" b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CF278A7A-1666-3707-5789-6431A9598C98}"/>
              </a:ext>
            </a:extLst>
          </p:cNvPr>
          <p:cNvSpPr txBox="1"/>
          <p:nvPr/>
        </p:nvSpPr>
        <p:spPr>
          <a:xfrm>
            <a:off x="4065101" y="3466592"/>
            <a:ext cx="16029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F0289610-F786-639B-C060-07FAA8E1D58F}"/>
              </a:ext>
            </a:extLst>
          </p:cNvPr>
          <p:cNvSpPr txBox="1"/>
          <p:nvPr/>
        </p:nvSpPr>
        <p:spPr>
          <a:xfrm>
            <a:off x="8603382" y="3412447"/>
            <a:ext cx="11872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单击此处添加描述文本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DF42CC38-1408-4BC9-59EC-D571CF00F666}"/>
              </a:ext>
            </a:extLst>
          </p:cNvPr>
          <p:cNvSpPr txBox="1"/>
          <p:nvPr/>
        </p:nvSpPr>
        <p:spPr>
          <a:xfrm>
            <a:off x="6600038" y="2643583"/>
            <a:ext cx="11872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单击此处添加描述文本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4348DF3B-60A4-BC39-A276-62587204A5BA}"/>
              </a:ext>
            </a:extLst>
          </p:cNvPr>
          <p:cNvSpPr txBox="1"/>
          <p:nvPr/>
        </p:nvSpPr>
        <p:spPr>
          <a:xfrm>
            <a:off x="2129133" y="2669885"/>
            <a:ext cx="11872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单击此处添加描述文本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821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3">
            <a:extLst>
              <a:ext uri="{FF2B5EF4-FFF2-40B4-BE49-F238E27FC236}">
                <a16:creationId xmlns:a16="http://schemas.microsoft.com/office/drawing/2014/main" id="{CB659FB2-8A31-A266-08CB-9E07DCF554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93" y="6574"/>
            <a:ext cx="12190413" cy="4826169"/>
          </a:xfrm>
          <a:prstGeom prst="rect">
            <a:avLst/>
          </a:prstGeom>
        </p:spPr>
      </p:pic>
      <p:pic>
        <p:nvPicPr>
          <p:cNvPr id="34" name="Picture 31">
            <a:extLst>
              <a:ext uri="{FF2B5EF4-FFF2-40B4-BE49-F238E27FC236}">
                <a16:creationId xmlns:a16="http://schemas.microsoft.com/office/drawing/2014/main" id="{179C9C13-A5E4-A071-7F76-D14E431E65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85" y="2226417"/>
            <a:ext cx="12168635" cy="4626598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1A7C77C-5665-01CF-D848-17EBE98F4425}"/>
              </a:ext>
            </a:extLst>
          </p:cNvPr>
          <p:cNvSpPr/>
          <p:nvPr/>
        </p:nvSpPr>
        <p:spPr>
          <a:xfrm>
            <a:off x="1" y="3443404"/>
            <a:ext cx="12190413" cy="3416184"/>
          </a:xfrm>
          <a:custGeom>
            <a:avLst/>
            <a:gdLst>
              <a:gd name="connsiteX0" fmla="*/ 0 w 12190413"/>
              <a:gd name="connsiteY0" fmla="*/ 0 h 3416184"/>
              <a:gd name="connsiteX1" fmla="*/ 299343 w 12190413"/>
              <a:gd name="connsiteY1" fmla="*/ 367241 h 3416184"/>
              <a:gd name="connsiteX2" fmla="*/ 1536700 w 12190413"/>
              <a:gd name="connsiteY2" fmla="*/ 1407996 h 3416184"/>
              <a:gd name="connsiteX3" fmla="*/ 3771900 w 12190413"/>
              <a:gd name="connsiteY3" fmla="*/ 1636596 h 3416184"/>
              <a:gd name="connsiteX4" fmla="*/ 2324100 w 12190413"/>
              <a:gd name="connsiteY4" fmla="*/ 2271596 h 3416184"/>
              <a:gd name="connsiteX5" fmla="*/ 4876800 w 12190413"/>
              <a:gd name="connsiteY5" fmla="*/ 1712796 h 3416184"/>
              <a:gd name="connsiteX6" fmla="*/ 9499600 w 12190413"/>
              <a:gd name="connsiteY6" fmla="*/ 1484196 h 3416184"/>
              <a:gd name="connsiteX7" fmla="*/ 12141299 w 12190413"/>
              <a:gd name="connsiteY7" fmla="*/ 320509 h 3416184"/>
              <a:gd name="connsiteX8" fmla="*/ 12190413 w 12190413"/>
              <a:gd name="connsiteY8" fmla="*/ 289716 h 3416184"/>
              <a:gd name="connsiteX9" fmla="*/ 12190413 w 12190413"/>
              <a:gd name="connsiteY9" fmla="*/ 3416184 h 3416184"/>
              <a:gd name="connsiteX10" fmla="*/ 0 w 12190413"/>
              <a:gd name="connsiteY10" fmla="*/ 3416184 h 34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0413" h="3416184">
                <a:moveTo>
                  <a:pt x="0" y="0"/>
                </a:moveTo>
                <a:lnTo>
                  <a:pt x="299343" y="367241"/>
                </a:lnTo>
                <a:cubicBezTo>
                  <a:pt x="667147" y="802563"/>
                  <a:pt x="1057275" y="1193684"/>
                  <a:pt x="1536700" y="1407996"/>
                </a:cubicBezTo>
                <a:cubicBezTo>
                  <a:pt x="2175933" y="1693746"/>
                  <a:pt x="2973916" y="1665171"/>
                  <a:pt x="3771900" y="1636596"/>
                </a:cubicBezTo>
                <a:lnTo>
                  <a:pt x="2324100" y="2271596"/>
                </a:lnTo>
                <a:cubicBezTo>
                  <a:pt x="3175000" y="2085329"/>
                  <a:pt x="3680883" y="1844029"/>
                  <a:pt x="4876800" y="1712796"/>
                </a:cubicBezTo>
                <a:cubicBezTo>
                  <a:pt x="6072717" y="1581563"/>
                  <a:pt x="8157633" y="1799579"/>
                  <a:pt x="9499600" y="1484196"/>
                </a:cubicBezTo>
                <a:cubicBezTo>
                  <a:pt x="10506075" y="1247659"/>
                  <a:pt x="11344672" y="809310"/>
                  <a:pt x="12141299" y="320509"/>
                </a:cubicBezTo>
                <a:lnTo>
                  <a:pt x="12190413" y="289716"/>
                </a:lnTo>
                <a:lnTo>
                  <a:pt x="12190413" y="3416184"/>
                </a:lnTo>
                <a:lnTo>
                  <a:pt x="0" y="3416184"/>
                </a:lnTo>
                <a:close/>
              </a:path>
            </a:pathLst>
          </a:custGeom>
          <a:solidFill>
            <a:srgbClr val="134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instructor-lecture-with-sceen-projection-tool_43155">
            <a:extLst>
              <a:ext uri="{FF2B5EF4-FFF2-40B4-BE49-F238E27FC236}">
                <a16:creationId xmlns:a16="http://schemas.microsoft.com/office/drawing/2014/main" id="{68AC85F9-E481-E75A-F3FB-CBA1DBBCFD18}"/>
              </a:ext>
            </a:extLst>
          </p:cNvPr>
          <p:cNvSpPr/>
          <p:nvPr/>
        </p:nvSpPr>
        <p:spPr>
          <a:xfrm>
            <a:off x="1385211" y="5632576"/>
            <a:ext cx="389516" cy="342269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  <a:gd name="connsiteX77" fmla="*/ 121763 h 600884"/>
              <a:gd name="connsiteY77" fmla="*/ 121763 h 600884"/>
              <a:gd name="connsiteX78" fmla="*/ 121763 h 600884"/>
              <a:gd name="connsiteY78" fmla="*/ 121763 h 600884"/>
              <a:gd name="connsiteX79" fmla="*/ 121763 h 600884"/>
              <a:gd name="connsiteY79" fmla="*/ 121763 h 600884"/>
              <a:gd name="connsiteX80" fmla="*/ 121763 h 600884"/>
              <a:gd name="connsiteY80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97041" h="524623">
                <a:moveTo>
                  <a:pt x="209538" y="117542"/>
                </a:moveTo>
                <a:lnTo>
                  <a:pt x="209538" y="179177"/>
                </a:lnTo>
                <a:lnTo>
                  <a:pt x="281298" y="213579"/>
                </a:lnTo>
                <a:lnTo>
                  <a:pt x="281298" y="258014"/>
                </a:lnTo>
                <a:lnTo>
                  <a:pt x="209538" y="225046"/>
                </a:lnTo>
                <a:lnTo>
                  <a:pt x="209538" y="341150"/>
                </a:lnTo>
                <a:lnTo>
                  <a:pt x="367410" y="341150"/>
                </a:lnTo>
                <a:lnTo>
                  <a:pt x="394679" y="341150"/>
                </a:lnTo>
                <a:lnTo>
                  <a:pt x="571207" y="341150"/>
                </a:lnTo>
                <a:lnTo>
                  <a:pt x="571207" y="117542"/>
                </a:lnTo>
                <a:close/>
                <a:moveTo>
                  <a:pt x="363104" y="73107"/>
                </a:moveTo>
                <a:lnTo>
                  <a:pt x="410466" y="73107"/>
                </a:lnTo>
                <a:lnTo>
                  <a:pt x="410466" y="93174"/>
                </a:lnTo>
                <a:lnTo>
                  <a:pt x="588430" y="93174"/>
                </a:lnTo>
                <a:lnTo>
                  <a:pt x="597041" y="93174"/>
                </a:lnTo>
                <a:lnTo>
                  <a:pt x="597041" y="117542"/>
                </a:lnTo>
                <a:lnTo>
                  <a:pt x="588430" y="117542"/>
                </a:lnTo>
                <a:lnTo>
                  <a:pt x="588430" y="358350"/>
                </a:lnTo>
                <a:lnTo>
                  <a:pt x="394679" y="358350"/>
                </a:lnTo>
                <a:lnTo>
                  <a:pt x="394679" y="402785"/>
                </a:lnTo>
                <a:lnTo>
                  <a:pt x="490837" y="511723"/>
                </a:lnTo>
                <a:lnTo>
                  <a:pt x="456392" y="511723"/>
                </a:lnTo>
                <a:lnTo>
                  <a:pt x="390373" y="438620"/>
                </a:lnTo>
                <a:lnTo>
                  <a:pt x="390373" y="511723"/>
                </a:lnTo>
                <a:lnTo>
                  <a:pt x="370280" y="511723"/>
                </a:lnTo>
                <a:lnTo>
                  <a:pt x="370280" y="438620"/>
                </a:lnTo>
                <a:lnTo>
                  <a:pt x="305696" y="511723"/>
                </a:lnTo>
                <a:lnTo>
                  <a:pt x="271252" y="511723"/>
                </a:lnTo>
                <a:lnTo>
                  <a:pt x="367410" y="402785"/>
                </a:lnTo>
                <a:lnTo>
                  <a:pt x="367410" y="358350"/>
                </a:lnTo>
                <a:lnTo>
                  <a:pt x="192316" y="358350"/>
                </a:lnTo>
                <a:lnTo>
                  <a:pt x="192316" y="217879"/>
                </a:lnTo>
                <a:lnTo>
                  <a:pt x="169353" y="207845"/>
                </a:lnTo>
                <a:lnTo>
                  <a:pt x="163612" y="329683"/>
                </a:lnTo>
                <a:lnTo>
                  <a:pt x="159307" y="329683"/>
                </a:lnTo>
                <a:lnTo>
                  <a:pt x="159307" y="346883"/>
                </a:lnTo>
                <a:lnTo>
                  <a:pt x="159307" y="359784"/>
                </a:lnTo>
                <a:lnTo>
                  <a:pt x="159307" y="490222"/>
                </a:lnTo>
                <a:lnTo>
                  <a:pt x="165047" y="490222"/>
                </a:lnTo>
                <a:lnTo>
                  <a:pt x="193751" y="497389"/>
                </a:lnTo>
                <a:lnTo>
                  <a:pt x="193751" y="524623"/>
                </a:lnTo>
                <a:lnTo>
                  <a:pt x="169353" y="524623"/>
                </a:lnTo>
                <a:lnTo>
                  <a:pt x="139214" y="520323"/>
                </a:lnTo>
                <a:lnTo>
                  <a:pt x="139214" y="524623"/>
                </a:lnTo>
                <a:lnTo>
                  <a:pt x="106204" y="524623"/>
                </a:lnTo>
                <a:lnTo>
                  <a:pt x="106204" y="494522"/>
                </a:lnTo>
                <a:lnTo>
                  <a:pt x="106204" y="490222"/>
                </a:lnTo>
                <a:lnTo>
                  <a:pt x="106204" y="359784"/>
                </a:lnTo>
                <a:lnTo>
                  <a:pt x="87547" y="359784"/>
                </a:lnTo>
                <a:lnTo>
                  <a:pt x="87547" y="490222"/>
                </a:lnTo>
                <a:lnTo>
                  <a:pt x="87547" y="494522"/>
                </a:lnTo>
                <a:lnTo>
                  <a:pt x="87547" y="524623"/>
                </a:lnTo>
                <a:lnTo>
                  <a:pt x="54537" y="524623"/>
                </a:lnTo>
                <a:lnTo>
                  <a:pt x="54537" y="520323"/>
                </a:lnTo>
                <a:lnTo>
                  <a:pt x="25834" y="524623"/>
                </a:lnTo>
                <a:lnTo>
                  <a:pt x="0" y="524623"/>
                </a:lnTo>
                <a:lnTo>
                  <a:pt x="0" y="497389"/>
                </a:lnTo>
                <a:lnTo>
                  <a:pt x="30139" y="490222"/>
                </a:lnTo>
                <a:lnTo>
                  <a:pt x="34445" y="490222"/>
                </a:lnTo>
                <a:lnTo>
                  <a:pt x="34445" y="359784"/>
                </a:lnTo>
                <a:lnTo>
                  <a:pt x="34445" y="346883"/>
                </a:lnTo>
                <a:lnTo>
                  <a:pt x="34445" y="329683"/>
                </a:lnTo>
                <a:lnTo>
                  <a:pt x="31574" y="329683"/>
                </a:lnTo>
                <a:lnTo>
                  <a:pt x="30139" y="302448"/>
                </a:lnTo>
                <a:lnTo>
                  <a:pt x="4306" y="302448"/>
                </a:lnTo>
                <a:lnTo>
                  <a:pt x="8611" y="169144"/>
                </a:lnTo>
                <a:lnTo>
                  <a:pt x="67454" y="159110"/>
                </a:lnTo>
                <a:lnTo>
                  <a:pt x="94723" y="190645"/>
                </a:lnTo>
                <a:lnTo>
                  <a:pt x="123427" y="159110"/>
                </a:lnTo>
                <a:lnTo>
                  <a:pt x="165047" y="159110"/>
                </a:lnTo>
                <a:lnTo>
                  <a:pt x="192316" y="172011"/>
                </a:lnTo>
                <a:lnTo>
                  <a:pt x="192316" y="117542"/>
                </a:lnTo>
                <a:lnTo>
                  <a:pt x="180835" y="117542"/>
                </a:lnTo>
                <a:lnTo>
                  <a:pt x="180835" y="93174"/>
                </a:lnTo>
                <a:lnTo>
                  <a:pt x="192316" y="93174"/>
                </a:lnTo>
                <a:lnTo>
                  <a:pt x="363104" y="93174"/>
                </a:lnTo>
                <a:close/>
                <a:moveTo>
                  <a:pt x="96902" y="0"/>
                </a:moveTo>
                <a:cubicBezTo>
                  <a:pt x="137722" y="0"/>
                  <a:pt x="170814" y="33040"/>
                  <a:pt x="170814" y="73797"/>
                </a:cubicBezTo>
                <a:cubicBezTo>
                  <a:pt x="170814" y="114554"/>
                  <a:pt x="137722" y="147594"/>
                  <a:pt x="96902" y="147594"/>
                </a:cubicBezTo>
                <a:cubicBezTo>
                  <a:pt x="56082" y="147594"/>
                  <a:pt x="22990" y="114554"/>
                  <a:pt x="22990" y="73797"/>
                </a:cubicBezTo>
                <a:cubicBezTo>
                  <a:pt x="22990" y="33040"/>
                  <a:pt x="56082" y="0"/>
                  <a:pt x="969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clock_151770">
            <a:extLst>
              <a:ext uri="{FF2B5EF4-FFF2-40B4-BE49-F238E27FC236}">
                <a16:creationId xmlns:a16="http://schemas.microsoft.com/office/drawing/2014/main" id="{7B0A6892-1140-578F-75B2-7DDCA91C171B}"/>
              </a:ext>
            </a:extLst>
          </p:cNvPr>
          <p:cNvSpPr/>
          <p:nvPr/>
        </p:nvSpPr>
        <p:spPr>
          <a:xfrm>
            <a:off x="4132524" y="5635621"/>
            <a:ext cx="339702" cy="339223"/>
          </a:xfrm>
          <a:custGeom>
            <a:avLst/>
            <a:gdLst>
              <a:gd name="connsiteX0" fmla="*/ 299759 w 600935"/>
              <a:gd name="connsiteY0" fmla="*/ 131393 h 600088"/>
              <a:gd name="connsiteX1" fmla="*/ 321625 w 600935"/>
              <a:gd name="connsiteY1" fmla="*/ 153235 h 600088"/>
              <a:gd name="connsiteX2" fmla="*/ 321625 w 600935"/>
              <a:gd name="connsiteY2" fmla="*/ 319735 h 600088"/>
              <a:gd name="connsiteX3" fmla="*/ 402280 w 600935"/>
              <a:gd name="connsiteY3" fmla="*/ 365567 h 600088"/>
              <a:gd name="connsiteX4" fmla="*/ 410524 w 600935"/>
              <a:gd name="connsiteY4" fmla="*/ 395286 h 600088"/>
              <a:gd name="connsiteX5" fmla="*/ 391526 w 600935"/>
              <a:gd name="connsiteY5" fmla="*/ 406386 h 600088"/>
              <a:gd name="connsiteX6" fmla="*/ 380772 w 600935"/>
              <a:gd name="connsiteY6" fmla="*/ 403522 h 600088"/>
              <a:gd name="connsiteX7" fmla="*/ 288647 w 600935"/>
              <a:gd name="connsiteY7" fmla="*/ 351602 h 600088"/>
              <a:gd name="connsiteX8" fmla="*/ 287930 w 600935"/>
              <a:gd name="connsiteY8" fmla="*/ 351244 h 600088"/>
              <a:gd name="connsiteX9" fmla="*/ 286137 w 600935"/>
              <a:gd name="connsiteY9" fmla="*/ 349812 h 600088"/>
              <a:gd name="connsiteX10" fmla="*/ 284704 w 600935"/>
              <a:gd name="connsiteY10" fmla="*/ 348738 h 600088"/>
              <a:gd name="connsiteX11" fmla="*/ 283270 w 600935"/>
              <a:gd name="connsiteY11" fmla="*/ 346948 h 600088"/>
              <a:gd name="connsiteX12" fmla="*/ 281836 w 600935"/>
              <a:gd name="connsiteY12" fmla="*/ 345515 h 600088"/>
              <a:gd name="connsiteX13" fmla="*/ 280760 w 600935"/>
              <a:gd name="connsiteY13" fmla="*/ 343725 h 600088"/>
              <a:gd name="connsiteX14" fmla="*/ 279685 w 600935"/>
              <a:gd name="connsiteY14" fmla="*/ 341935 h 600088"/>
              <a:gd name="connsiteX15" fmla="*/ 278968 w 600935"/>
              <a:gd name="connsiteY15" fmla="*/ 339786 h 600088"/>
              <a:gd name="connsiteX16" fmla="*/ 278251 w 600935"/>
              <a:gd name="connsiteY16" fmla="*/ 337996 h 600088"/>
              <a:gd name="connsiteX17" fmla="*/ 277893 w 600935"/>
              <a:gd name="connsiteY17" fmla="*/ 335848 h 600088"/>
              <a:gd name="connsiteX18" fmla="*/ 277534 w 600935"/>
              <a:gd name="connsiteY18" fmla="*/ 333341 h 600088"/>
              <a:gd name="connsiteX19" fmla="*/ 277534 w 600935"/>
              <a:gd name="connsiteY19" fmla="*/ 332625 h 600088"/>
              <a:gd name="connsiteX20" fmla="*/ 277534 w 600935"/>
              <a:gd name="connsiteY20" fmla="*/ 153235 h 600088"/>
              <a:gd name="connsiteX21" fmla="*/ 299759 w 600935"/>
              <a:gd name="connsiteY21" fmla="*/ 131393 h 600088"/>
              <a:gd name="connsiteX22" fmla="*/ 281106 w 600935"/>
              <a:gd name="connsiteY22" fmla="*/ 48695 h 600088"/>
              <a:gd name="connsiteX23" fmla="*/ 48046 w 600935"/>
              <a:gd name="connsiteY23" fmla="*/ 297538 h 600088"/>
              <a:gd name="connsiteX24" fmla="*/ 95734 w 600935"/>
              <a:gd name="connsiteY24" fmla="*/ 297538 h 600088"/>
              <a:gd name="connsiteX25" fmla="*/ 95734 w 600935"/>
              <a:gd name="connsiteY25" fmla="*/ 335849 h 600088"/>
              <a:gd name="connsiteX26" fmla="*/ 50556 w 600935"/>
              <a:gd name="connsiteY26" fmla="*/ 335849 h 600088"/>
              <a:gd name="connsiteX27" fmla="*/ 281106 w 600935"/>
              <a:gd name="connsiteY27" fmla="*/ 551394 h 600088"/>
              <a:gd name="connsiteX28" fmla="*/ 281106 w 600935"/>
              <a:gd name="connsiteY28" fmla="*/ 507712 h 600088"/>
              <a:gd name="connsiteX29" fmla="*/ 319471 w 600935"/>
              <a:gd name="connsiteY29" fmla="*/ 507712 h 600088"/>
              <a:gd name="connsiteX30" fmla="*/ 319471 w 600935"/>
              <a:gd name="connsiteY30" fmla="*/ 551394 h 600088"/>
              <a:gd name="connsiteX31" fmla="*/ 550379 w 600935"/>
              <a:gd name="connsiteY31" fmla="*/ 335849 h 600088"/>
              <a:gd name="connsiteX32" fmla="*/ 507711 w 600935"/>
              <a:gd name="connsiteY32" fmla="*/ 335849 h 600088"/>
              <a:gd name="connsiteX33" fmla="*/ 507711 w 600935"/>
              <a:gd name="connsiteY33" fmla="*/ 297538 h 600088"/>
              <a:gd name="connsiteX34" fmla="*/ 552889 w 600935"/>
              <a:gd name="connsiteY34" fmla="*/ 297538 h 600088"/>
              <a:gd name="connsiteX35" fmla="*/ 319471 w 600935"/>
              <a:gd name="connsiteY35" fmla="*/ 48695 h 600088"/>
              <a:gd name="connsiteX36" fmla="*/ 319471 w 600935"/>
              <a:gd name="connsiteY36" fmla="*/ 92377 h 600088"/>
              <a:gd name="connsiteX37" fmla="*/ 281106 w 600935"/>
              <a:gd name="connsiteY37" fmla="*/ 92377 h 600088"/>
              <a:gd name="connsiteX38" fmla="*/ 300468 w 600935"/>
              <a:gd name="connsiteY38" fmla="*/ 0 h 600088"/>
              <a:gd name="connsiteX39" fmla="*/ 600935 w 600935"/>
              <a:gd name="connsiteY39" fmla="*/ 300044 h 600088"/>
              <a:gd name="connsiteX40" fmla="*/ 300468 w 600935"/>
              <a:gd name="connsiteY40" fmla="*/ 600088 h 600088"/>
              <a:gd name="connsiteX41" fmla="*/ 0 w 600935"/>
              <a:gd name="connsiteY41" fmla="*/ 300044 h 600088"/>
              <a:gd name="connsiteX42" fmla="*/ 300468 w 600935"/>
              <a:gd name="connsiteY42" fmla="*/ 0 h 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0935" h="600088">
                <a:moveTo>
                  <a:pt x="299759" y="131393"/>
                </a:moveTo>
                <a:cubicBezTo>
                  <a:pt x="311588" y="131393"/>
                  <a:pt x="321625" y="141061"/>
                  <a:pt x="321625" y="153235"/>
                </a:cubicBezTo>
                <a:lnTo>
                  <a:pt x="321625" y="319735"/>
                </a:lnTo>
                <a:lnTo>
                  <a:pt x="402280" y="365567"/>
                </a:lnTo>
                <a:cubicBezTo>
                  <a:pt x="413034" y="371296"/>
                  <a:pt x="416618" y="384902"/>
                  <a:pt x="410524" y="395286"/>
                </a:cubicBezTo>
                <a:cubicBezTo>
                  <a:pt x="406581" y="402448"/>
                  <a:pt x="399054" y="406386"/>
                  <a:pt x="391526" y="406386"/>
                </a:cubicBezTo>
                <a:cubicBezTo>
                  <a:pt x="387941" y="406386"/>
                  <a:pt x="383998" y="405670"/>
                  <a:pt x="380772" y="403522"/>
                </a:cubicBezTo>
                <a:lnTo>
                  <a:pt x="288647" y="351602"/>
                </a:lnTo>
                <a:cubicBezTo>
                  <a:pt x="288647" y="351602"/>
                  <a:pt x="288288" y="351602"/>
                  <a:pt x="287930" y="351244"/>
                </a:cubicBezTo>
                <a:cubicBezTo>
                  <a:pt x="287571" y="350886"/>
                  <a:pt x="286854" y="350528"/>
                  <a:pt x="286137" y="349812"/>
                </a:cubicBezTo>
                <a:cubicBezTo>
                  <a:pt x="285779" y="349454"/>
                  <a:pt x="285062" y="349096"/>
                  <a:pt x="284704" y="348738"/>
                </a:cubicBezTo>
                <a:cubicBezTo>
                  <a:pt x="283987" y="348022"/>
                  <a:pt x="283628" y="347664"/>
                  <a:pt x="283270" y="346948"/>
                </a:cubicBezTo>
                <a:cubicBezTo>
                  <a:pt x="282553" y="346590"/>
                  <a:pt x="282194" y="345873"/>
                  <a:pt x="281836" y="345515"/>
                </a:cubicBezTo>
                <a:cubicBezTo>
                  <a:pt x="281477" y="344799"/>
                  <a:pt x="281119" y="344441"/>
                  <a:pt x="280760" y="343725"/>
                </a:cubicBezTo>
                <a:cubicBezTo>
                  <a:pt x="280402" y="343009"/>
                  <a:pt x="280043" y="342293"/>
                  <a:pt x="279685" y="341935"/>
                </a:cubicBezTo>
                <a:cubicBezTo>
                  <a:pt x="279327" y="341219"/>
                  <a:pt x="279327" y="340503"/>
                  <a:pt x="278968" y="339786"/>
                </a:cubicBezTo>
                <a:cubicBezTo>
                  <a:pt x="278610" y="339070"/>
                  <a:pt x="278610" y="338354"/>
                  <a:pt x="278251" y="337996"/>
                </a:cubicBezTo>
                <a:cubicBezTo>
                  <a:pt x="278251" y="337280"/>
                  <a:pt x="277893" y="336564"/>
                  <a:pt x="277893" y="335848"/>
                </a:cubicBezTo>
                <a:cubicBezTo>
                  <a:pt x="277893" y="335132"/>
                  <a:pt x="277893" y="334415"/>
                  <a:pt x="277534" y="333341"/>
                </a:cubicBezTo>
                <a:cubicBezTo>
                  <a:pt x="277534" y="333341"/>
                  <a:pt x="277534" y="332983"/>
                  <a:pt x="277534" y="332625"/>
                </a:cubicBezTo>
                <a:lnTo>
                  <a:pt x="277534" y="153235"/>
                </a:lnTo>
                <a:cubicBezTo>
                  <a:pt x="277534" y="141061"/>
                  <a:pt x="287571" y="131393"/>
                  <a:pt x="299759" y="131393"/>
                </a:cubicBezTo>
                <a:close/>
                <a:moveTo>
                  <a:pt x="281106" y="48695"/>
                </a:moveTo>
                <a:cubicBezTo>
                  <a:pt x="151668" y="58362"/>
                  <a:pt x="49122" y="166134"/>
                  <a:pt x="48046" y="297538"/>
                </a:cubicBezTo>
                <a:lnTo>
                  <a:pt x="95734" y="297538"/>
                </a:lnTo>
                <a:lnTo>
                  <a:pt x="95734" y="335849"/>
                </a:lnTo>
                <a:lnTo>
                  <a:pt x="50556" y="335849"/>
                </a:lnTo>
                <a:cubicBezTo>
                  <a:pt x="67050" y="451856"/>
                  <a:pt x="162783" y="542443"/>
                  <a:pt x="281106" y="551394"/>
                </a:cubicBezTo>
                <a:lnTo>
                  <a:pt x="281106" y="507712"/>
                </a:lnTo>
                <a:lnTo>
                  <a:pt x="319471" y="507712"/>
                </a:lnTo>
                <a:lnTo>
                  <a:pt x="319471" y="551394"/>
                </a:lnTo>
                <a:cubicBezTo>
                  <a:pt x="437794" y="542443"/>
                  <a:pt x="533886" y="451856"/>
                  <a:pt x="550379" y="335849"/>
                </a:cubicBezTo>
                <a:lnTo>
                  <a:pt x="507711" y="335849"/>
                </a:lnTo>
                <a:lnTo>
                  <a:pt x="507711" y="297538"/>
                </a:lnTo>
                <a:lnTo>
                  <a:pt x="552889" y="297538"/>
                </a:lnTo>
                <a:cubicBezTo>
                  <a:pt x="551813" y="166134"/>
                  <a:pt x="449267" y="58362"/>
                  <a:pt x="319471" y="48695"/>
                </a:cubicBezTo>
                <a:lnTo>
                  <a:pt x="319471" y="92377"/>
                </a:lnTo>
                <a:lnTo>
                  <a:pt x="281106" y="92377"/>
                </a:lnTo>
                <a:close/>
                <a:moveTo>
                  <a:pt x="300468" y="0"/>
                </a:moveTo>
                <a:cubicBezTo>
                  <a:pt x="466119" y="0"/>
                  <a:pt x="600935" y="134626"/>
                  <a:pt x="600935" y="300044"/>
                </a:cubicBezTo>
                <a:cubicBezTo>
                  <a:pt x="600935" y="465462"/>
                  <a:pt x="466119" y="600088"/>
                  <a:pt x="300468" y="600088"/>
                </a:cubicBezTo>
                <a:cubicBezTo>
                  <a:pt x="134816" y="600088"/>
                  <a:pt x="0" y="465462"/>
                  <a:pt x="0" y="300044"/>
                </a:cubicBezTo>
                <a:cubicBezTo>
                  <a:pt x="0" y="134626"/>
                  <a:pt x="134816" y="0"/>
                  <a:pt x="3004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804C75D-A8CF-0E91-5F50-074876BA8F24}"/>
              </a:ext>
            </a:extLst>
          </p:cNvPr>
          <p:cNvSpPr txBox="1"/>
          <p:nvPr/>
        </p:nvSpPr>
        <p:spPr>
          <a:xfrm>
            <a:off x="1774727" y="5714627"/>
            <a:ext cx="21932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演讲人：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5397E5-FA96-3BF8-9644-A46348A2DAA3}"/>
              </a:ext>
            </a:extLst>
          </p:cNvPr>
          <p:cNvSpPr txBox="1"/>
          <p:nvPr/>
        </p:nvSpPr>
        <p:spPr>
          <a:xfrm>
            <a:off x="4522040" y="5714627"/>
            <a:ext cx="1540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2022.10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42">
            <a:extLst>
              <a:ext uri="{FF2B5EF4-FFF2-40B4-BE49-F238E27FC236}">
                <a16:creationId xmlns:a16="http://schemas.microsoft.com/office/drawing/2014/main" id="{60E6011D-00D7-FAC1-6B97-5C5ADAF6AD44}"/>
              </a:ext>
            </a:extLst>
          </p:cNvPr>
          <p:cNvSpPr txBox="1"/>
          <p:nvPr/>
        </p:nvSpPr>
        <p:spPr>
          <a:xfrm>
            <a:off x="1774726" y="1263146"/>
            <a:ext cx="8743640" cy="123110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44546A"/>
                </a:solidFill>
                <a:cs typeface="+mn-ea"/>
                <a:sym typeface="+mn-lt"/>
              </a:rPr>
              <a:t>课程结束</a:t>
            </a:r>
            <a:endParaRPr lang="zh-CN" altLang="zh-CN" sz="7200" b="1" dirty="0">
              <a:solidFill>
                <a:srgbClr val="44546A"/>
              </a:solidFill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CE38A01F-46AB-8208-1872-147B2EB987ED}"/>
              </a:ext>
            </a:extLst>
          </p:cNvPr>
          <p:cNvSpPr/>
          <p:nvPr/>
        </p:nvSpPr>
        <p:spPr>
          <a:xfrm>
            <a:off x="2249684" y="2493690"/>
            <a:ext cx="7707296" cy="756669"/>
          </a:xfrm>
          <a:custGeom>
            <a:avLst/>
            <a:gdLst>
              <a:gd name="connsiteX0" fmla="*/ 0 w 7707296"/>
              <a:gd name="connsiteY0" fmla="*/ 0 h 756669"/>
              <a:gd name="connsiteX1" fmla="*/ 12767 w 7707296"/>
              <a:gd name="connsiteY1" fmla="*/ 17018 h 756669"/>
              <a:gd name="connsiteX2" fmla="*/ 239005 w 7707296"/>
              <a:gd name="connsiteY2" fmla="*/ 79071 h 756669"/>
              <a:gd name="connsiteX3" fmla="*/ 3610085 w 7707296"/>
              <a:gd name="connsiteY3" fmla="*/ 79071 h 756669"/>
              <a:gd name="connsiteX4" fmla="*/ 3855618 w 7707296"/>
              <a:gd name="connsiteY4" fmla="*/ 180671 h 756669"/>
              <a:gd name="connsiteX5" fmla="*/ 4101151 w 7707296"/>
              <a:gd name="connsiteY5" fmla="*/ 79071 h 756669"/>
              <a:gd name="connsiteX6" fmla="*/ 7472231 w 7707296"/>
              <a:gd name="connsiteY6" fmla="*/ 79071 h 756669"/>
              <a:gd name="connsiteX7" fmla="*/ 7698469 w 7707296"/>
              <a:gd name="connsiteY7" fmla="*/ 17018 h 756669"/>
              <a:gd name="connsiteX8" fmla="*/ 7707296 w 7707296"/>
              <a:gd name="connsiteY8" fmla="*/ 5252 h 756669"/>
              <a:gd name="connsiteX9" fmla="*/ 7707296 w 7707296"/>
              <a:gd name="connsiteY9" fmla="*/ 581250 h 756669"/>
              <a:gd name="connsiteX10" fmla="*/ 7698469 w 7707296"/>
              <a:gd name="connsiteY10" fmla="*/ 593016 h 756669"/>
              <a:gd name="connsiteX11" fmla="*/ 7472231 w 7707296"/>
              <a:gd name="connsiteY11" fmla="*/ 655069 h 756669"/>
              <a:gd name="connsiteX12" fmla="*/ 4101151 w 7707296"/>
              <a:gd name="connsiteY12" fmla="*/ 655069 h 756669"/>
              <a:gd name="connsiteX13" fmla="*/ 3855618 w 7707296"/>
              <a:gd name="connsiteY13" fmla="*/ 756669 h 756669"/>
              <a:gd name="connsiteX14" fmla="*/ 3610085 w 7707296"/>
              <a:gd name="connsiteY14" fmla="*/ 655069 h 756669"/>
              <a:gd name="connsiteX15" fmla="*/ 239005 w 7707296"/>
              <a:gd name="connsiteY15" fmla="*/ 655069 h 756669"/>
              <a:gd name="connsiteX16" fmla="*/ 12767 w 7707296"/>
              <a:gd name="connsiteY16" fmla="*/ 593016 h 756669"/>
              <a:gd name="connsiteX17" fmla="*/ 0 w 7707296"/>
              <a:gd name="connsiteY17" fmla="*/ 575998 h 756669"/>
              <a:gd name="connsiteX18" fmla="*/ 0 w 7707296"/>
              <a:gd name="connsiteY18" fmla="*/ 0 h 75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707296" h="756669">
                <a:moveTo>
                  <a:pt x="0" y="0"/>
                </a:moveTo>
                <a:lnTo>
                  <a:pt x="12767" y="17018"/>
                </a:lnTo>
                <a:cubicBezTo>
                  <a:pt x="50041" y="53484"/>
                  <a:pt x="137302" y="79071"/>
                  <a:pt x="239005" y="79071"/>
                </a:cubicBezTo>
                <a:lnTo>
                  <a:pt x="3610085" y="79071"/>
                </a:lnTo>
                <a:cubicBezTo>
                  <a:pt x="3745689" y="79071"/>
                  <a:pt x="3855618" y="124559"/>
                  <a:pt x="3855618" y="180671"/>
                </a:cubicBezTo>
                <a:cubicBezTo>
                  <a:pt x="3855618" y="124559"/>
                  <a:pt x="3965547" y="79071"/>
                  <a:pt x="4101151" y="79071"/>
                </a:cubicBezTo>
                <a:lnTo>
                  <a:pt x="7472231" y="79071"/>
                </a:lnTo>
                <a:cubicBezTo>
                  <a:pt x="7573934" y="79071"/>
                  <a:pt x="7661195" y="53484"/>
                  <a:pt x="7698469" y="17018"/>
                </a:cubicBezTo>
                <a:lnTo>
                  <a:pt x="7707296" y="5252"/>
                </a:lnTo>
                <a:lnTo>
                  <a:pt x="7707296" y="581250"/>
                </a:lnTo>
                <a:lnTo>
                  <a:pt x="7698469" y="593016"/>
                </a:lnTo>
                <a:cubicBezTo>
                  <a:pt x="7661195" y="629482"/>
                  <a:pt x="7573934" y="655069"/>
                  <a:pt x="7472231" y="655069"/>
                </a:cubicBezTo>
                <a:lnTo>
                  <a:pt x="4101151" y="655069"/>
                </a:lnTo>
                <a:cubicBezTo>
                  <a:pt x="3965547" y="655069"/>
                  <a:pt x="3855618" y="700557"/>
                  <a:pt x="3855618" y="756669"/>
                </a:cubicBezTo>
                <a:cubicBezTo>
                  <a:pt x="3855618" y="700557"/>
                  <a:pt x="3745689" y="655069"/>
                  <a:pt x="3610085" y="655069"/>
                </a:cubicBezTo>
                <a:lnTo>
                  <a:pt x="239005" y="655069"/>
                </a:lnTo>
                <a:cubicBezTo>
                  <a:pt x="137302" y="655069"/>
                  <a:pt x="50041" y="629482"/>
                  <a:pt x="12767" y="593016"/>
                </a:cubicBezTo>
                <a:lnTo>
                  <a:pt x="0" y="575998"/>
                </a:lnTo>
                <a:lnTo>
                  <a:pt x="0" y="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0DFF043F-31EF-559B-FD18-2FBD889493A5}"/>
              </a:ext>
            </a:extLst>
          </p:cNvPr>
          <p:cNvSpPr txBox="1"/>
          <p:nvPr/>
        </p:nvSpPr>
        <p:spPr>
          <a:xfrm>
            <a:off x="3273753" y="2711738"/>
            <a:ext cx="5644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信息化教学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教师说课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课件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工作汇报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教育工作总结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3305D6E-4475-0163-F619-DB757054CD68}"/>
              </a:ext>
            </a:extLst>
          </p:cNvPr>
          <p:cNvSpPr txBox="1"/>
          <p:nvPr/>
        </p:nvSpPr>
        <p:spPr>
          <a:xfrm>
            <a:off x="2424386" y="3497203"/>
            <a:ext cx="7343228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/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674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3C9F275-D2C1-E1C0-8406-C84C7832DDFD}"/>
              </a:ext>
            </a:extLst>
          </p:cNvPr>
          <p:cNvSpPr txBox="1"/>
          <p:nvPr/>
        </p:nvSpPr>
        <p:spPr>
          <a:xfrm>
            <a:off x="1343025" y="3861842"/>
            <a:ext cx="62808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630926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20109C16-CB93-0792-DAC5-52E18418F566}"/>
              </a:ext>
            </a:extLst>
          </p:cNvPr>
          <p:cNvGrpSpPr/>
          <p:nvPr/>
        </p:nvGrpSpPr>
        <p:grpSpPr>
          <a:xfrm>
            <a:off x="793" y="6574"/>
            <a:ext cx="12190413" cy="6846441"/>
            <a:chOff x="793" y="6574"/>
            <a:chExt cx="12190413" cy="6846441"/>
          </a:xfrm>
        </p:grpSpPr>
        <p:pic>
          <p:nvPicPr>
            <p:cNvPr id="30" name="Picture 23">
              <a:extLst>
                <a:ext uri="{FF2B5EF4-FFF2-40B4-BE49-F238E27FC236}">
                  <a16:creationId xmlns:a16="http://schemas.microsoft.com/office/drawing/2014/main" id="{CB659FB2-8A31-A266-08CB-9E07DCF554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793" y="6574"/>
              <a:ext cx="12190413" cy="4826169"/>
            </a:xfrm>
            <a:prstGeom prst="rect">
              <a:avLst/>
            </a:prstGeom>
          </p:spPr>
        </p:pic>
        <p:pic>
          <p:nvPicPr>
            <p:cNvPr id="34" name="Picture 31">
              <a:extLst>
                <a:ext uri="{FF2B5EF4-FFF2-40B4-BE49-F238E27FC236}">
                  <a16:creationId xmlns:a16="http://schemas.microsoft.com/office/drawing/2014/main" id="{179C9C13-A5E4-A071-7F76-D14E431E6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985" y="2226417"/>
              <a:ext cx="12168635" cy="4626598"/>
            </a:xfrm>
            <a:prstGeom prst="rect">
              <a:avLst/>
            </a:prstGeom>
          </p:spPr>
        </p:pic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1A7C77C-5665-01CF-D848-17EBE98F4425}"/>
              </a:ext>
            </a:extLst>
          </p:cNvPr>
          <p:cNvSpPr/>
          <p:nvPr/>
        </p:nvSpPr>
        <p:spPr>
          <a:xfrm>
            <a:off x="1" y="3443404"/>
            <a:ext cx="12190413" cy="3416184"/>
          </a:xfrm>
          <a:custGeom>
            <a:avLst/>
            <a:gdLst>
              <a:gd name="connsiteX0" fmla="*/ 0 w 12190413"/>
              <a:gd name="connsiteY0" fmla="*/ 0 h 3416184"/>
              <a:gd name="connsiteX1" fmla="*/ 299343 w 12190413"/>
              <a:gd name="connsiteY1" fmla="*/ 367241 h 3416184"/>
              <a:gd name="connsiteX2" fmla="*/ 1536700 w 12190413"/>
              <a:gd name="connsiteY2" fmla="*/ 1407996 h 3416184"/>
              <a:gd name="connsiteX3" fmla="*/ 3771900 w 12190413"/>
              <a:gd name="connsiteY3" fmla="*/ 1636596 h 3416184"/>
              <a:gd name="connsiteX4" fmla="*/ 2324100 w 12190413"/>
              <a:gd name="connsiteY4" fmla="*/ 2271596 h 3416184"/>
              <a:gd name="connsiteX5" fmla="*/ 4876800 w 12190413"/>
              <a:gd name="connsiteY5" fmla="*/ 1712796 h 3416184"/>
              <a:gd name="connsiteX6" fmla="*/ 9499600 w 12190413"/>
              <a:gd name="connsiteY6" fmla="*/ 1484196 h 3416184"/>
              <a:gd name="connsiteX7" fmla="*/ 12141299 w 12190413"/>
              <a:gd name="connsiteY7" fmla="*/ 320509 h 3416184"/>
              <a:gd name="connsiteX8" fmla="*/ 12190413 w 12190413"/>
              <a:gd name="connsiteY8" fmla="*/ 289716 h 3416184"/>
              <a:gd name="connsiteX9" fmla="*/ 12190413 w 12190413"/>
              <a:gd name="connsiteY9" fmla="*/ 3416184 h 3416184"/>
              <a:gd name="connsiteX10" fmla="*/ 0 w 12190413"/>
              <a:gd name="connsiteY10" fmla="*/ 3416184 h 34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0413" h="3416184">
                <a:moveTo>
                  <a:pt x="0" y="0"/>
                </a:moveTo>
                <a:lnTo>
                  <a:pt x="299343" y="367241"/>
                </a:lnTo>
                <a:cubicBezTo>
                  <a:pt x="667147" y="802563"/>
                  <a:pt x="1057275" y="1193684"/>
                  <a:pt x="1536700" y="1407996"/>
                </a:cubicBezTo>
                <a:cubicBezTo>
                  <a:pt x="2175933" y="1693746"/>
                  <a:pt x="2973916" y="1665171"/>
                  <a:pt x="3771900" y="1636596"/>
                </a:cubicBezTo>
                <a:lnTo>
                  <a:pt x="2324100" y="2271596"/>
                </a:lnTo>
                <a:cubicBezTo>
                  <a:pt x="3175000" y="2085329"/>
                  <a:pt x="3680883" y="1844029"/>
                  <a:pt x="4876800" y="1712796"/>
                </a:cubicBezTo>
                <a:cubicBezTo>
                  <a:pt x="6072717" y="1581563"/>
                  <a:pt x="8157633" y="1799579"/>
                  <a:pt x="9499600" y="1484196"/>
                </a:cubicBezTo>
                <a:cubicBezTo>
                  <a:pt x="10506075" y="1247659"/>
                  <a:pt x="11344672" y="809310"/>
                  <a:pt x="12141299" y="320509"/>
                </a:cubicBezTo>
                <a:lnTo>
                  <a:pt x="12190413" y="289716"/>
                </a:lnTo>
                <a:lnTo>
                  <a:pt x="12190413" y="3416184"/>
                </a:lnTo>
                <a:lnTo>
                  <a:pt x="0" y="3416184"/>
                </a:lnTo>
                <a:close/>
              </a:path>
            </a:pathLst>
          </a:custGeom>
          <a:solidFill>
            <a:srgbClr val="134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TextBox 42">
            <a:extLst>
              <a:ext uri="{FF2B5EF4-FFF2-40B4-BE49-F238E27FC236}">
                <a16:creationId xmlns:a16="http://schemas.microsoft.com/office/drawing/2014/main" id="{60E6011D-00D7-FAC1-6B97-5C5ADAF6AD44}"/>
              </a:ext>
            </a:extLst>
          </p:cNvPr>
          <p:cNvSpPr txBox="1"/>
          <p:nvPr/>
        </p:nvSpPr>
        <p:spPr>
          <a:xfrm>
            <a:off x="867049" y="5563647"/>
            <a:ext cx="2828250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第一章</a:t>
            </a:r>
            <a:endParaRPr lang="zh-CN" altLang="zh-CN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284A10-F452-3FC8-47AB-EE7E1489344A}"/>
              </a:ext>
            </a:extLst>
          </p:cNvPr>
          <p:cNvSpPr txBox="1"/>
          <p:nvPr/>
        </p:nvSpPr>
        <p:spPr>
          <a:xfrm>
            <a:off x="3358902" y="5837450"/>
            <a:ext cx="18376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PART  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3BABFD-CCA3-60CE-171B-B9029F7CF75A}"/>
              </a:ext>
            </a:extLst>
          </p:cNvPr>
          <p:cNvSpPr txBox="1"/>
          <p:nvPr/>
        </p:nvSpPr>
        <p:spPr>
          <a:xfrm>
            <a:off x="1447935" y="562986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rgbClr val="129661"/>
                </a:solidFill>
                <a:cs typeface="+mn-ea"/>
                <a:sym typeface="+mn-lt"/>
              </a:rPr>
              <a:t>01</a:t>
            </a:r>
            <a:endParaRPr lang="zh-CN" altLang="en-US" sz="23900" b="1" dirty="0">
              <a:solidFill>
                <a:srgbClr val="12966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1CD284-EB7B-35E8-B97B-384582AABF41}"/>
              </a:ext>
            </a:extLst>
          </p:cNvPr>
          <p:cNvGrpSpPr/>
          <p:nvPr/>
        </p:nvGrpSpPr>
        <p:grpSpPr>
          <a:xfrm>
            <a:off x="5663158" y="1738263"/>
            <a:ext cx="4930944" cy="959776"/>
            <a:chOff x="4078982" y="1423746"/>
            <a:chExt cx="3854033" cy="75016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CB49EE0-D643-1F12-E314-D92C1D163A9B}"/>
                </a:ext>
              </a:extLst>
            </p:cNvPr>
            <p:cNvSpPr/>
            <p:nvPr/>
          </p:nvSpPr>
          <p:spPr>
            <a:xfrm>
              <a:off x="4078982" y="1423746"/>
              <a:ext cx="3854033" cy="750163"/>
            </a:xfrm>
            <a:custGeom>
              <a:avLst/>
              <a:gdLst>
                <a:gd name="connsiteX0" fmla="*/ 0 w 3854033"/>
                <a:gd name="connsiteY0" fmla="*/ 0 h 750163"/>
                <a:gd name="connsiteX1" fmla="*/ 12767 w 3854033"/>
                <a:gd name="connsiteY1" fmla="*/ 17018 h 750163"/>
                <a:gd name="connsiteX2" fmla="*/ 239005 w 3854033"/>
                <a:gd name="connsiteY2" fmla="*/ 79071 h 750163"/>
                <a:gd name="connsiteX3" fmla="*/ 3610085 w 3854033"/>
                <a:gd name="connsiteY3" fmla="*/ 79071 h 750163"/>
                <a:gd name="connsiteX4" fmla="*/ 3850630 w 3854033"/>
                <a:gd name="connsiteY4" fmla="*/ 160195 h 750163"/>
                <a:gd name="connsiteX5" fmla="*/ 3854033 w 3854033"/>
                <a:gd name="connsiteY5" fmla="*/ 174165 h 750163"/>
                <a:gd name="connsiteX6" fmla="*/ 3854033 w 3854033"/>
                <a:gd name="connsiteY6" fmla="*/ 750163 h 750163"/>
                <a:gd name="connsiteX7" fmla="*/ 3850630 w 3854033"/>
                <a:gd name="connsiteY7" fmla="*/ 736193 h 750163"/>
                <a:gd name="connsiteX8" fmla="*/ 3610085 w 3854033"/>
                <a:gd name="connsiteY8" fmla="*/ 655069 h 750163"/>
                <a:gd name="connsiteX9" fmla="*/ 239005 w 3854033"/>
                <a:gd name="connsiteY9" fmla="*/ 655069 h 750163"/>
                <a:gd name="connsiteX10" fmla="*/ 12767 w 3854033"/>
                <a:gd name="connsiteY10" fmla="*/ 593016 h 750163"/>
                <a:gd name="connsiteX11" fmla="*/ 0 w 3854033"/>
                <a:gd name="connsiteY11" fmla="*/ 575998 h 750163"/>
                <a:gd name="connsiteX12" fmla="*/ 0 w 3854033"/>
                <a:gd name="connsiteY12" fmla="*/ 0 h 75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54033" h="750163">
                  <a:moveTo>
                    <a:pt x="0" y="0"/>
                  </a:moveTo>
                  <a:lnTo>
                    <a:pt x="12767" y="17018"/>
                  </a:lnTo>
                  <a:cubicBezTo>
                    <a:pt x="50041" y="53484"/>
                    <a:pt x="137302" y="79071"/>
                    <a:pt x="239005" y="79071"/>
                  </a:cubicBezTo>
                  <a:lnTo>
                    <a:pt x="3610085" y="79071"/>
                  </a:lnTo>
                  <a:cubicBezTo>
                    <a:pt x="3728738" y="79071"/>
                    <a:pt x="3827734" y="113898"/>
                    <a:pt x="3850630" y="160195"/>
                  </a:cubicBezTo>
                  <a:lnTo>
                    <a:pt x="3854033" y="174165"/>
                  </a:lnTo>
                  <a:lnTo>
                    <a:pt x="3854033" y="750163"/>
                  </a:lnTo>
                  <a:lnTo>
                    <a:pt x="3850630" y="736193"/>
                  </a:lnTo>
                  <a:cubicBezTo>
                    <a:pt x="3827734" y="689896"/>
                    <a:pt x="3728738" y="655069"/>
                    <a:pt x="3610085" y="655069"/>
                  </a:cubicBezTo>
                  <a:lnTo>
                    <a:pt x="239005" y="655069"/>
                  </a:lnTo>
                  <a:cubicBezTo>
                    <a:pt x="137302" y="655069"/>
                    <a:pt x="50041" y="629482"/>
                    <a:pt x="12767" y="593016"/>
                  </a:cubicBezTo>
                  <a:lnTo>
                    <a:pt x="0" y="5759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9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AAC6E0B-BF4D-4616-0C53-FD610B4C34A1}"/>
                </a:ext>
              </a:extLst>
            </p:cNvPr>
            <p:cNvSpPr txBox="1"/>
            <p:nvPr/>
          </p:nvSpPr>
          <p:spPr>
            <a:xfrm>
              <a:off x="5452275" y="1573525"/>
              <a:ext cx="1246897" cy="40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教学分析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E055B67-3120-1F7F-C98B-B1E2BB8355DB}"/>
              </a:ext>
            </a:extLst>
          </p:cNvPr>
          <p:cNvSpPr txBox="1"/>
          <p:nvPr/>
        </p:nvSpPr>
        <p:spPr>
          <a:xfrm>
            <a:off x="5519142" y="2679868"/>
            <a:ext cx="507496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327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教学分析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箭头3">
            <a:extLst>
              <a:ext uri="{FF2B5EF4-FFF2-40B4-BE49-F238E27FC236}">
                <a16:creationId xmlns:a16="http://schemas.microsoft.com/office/drawing/2014/main" id="{95FA7277-CCE3-6831-5FA1-08F616F5A393}"/>
              </a:ext>
            </a:extLst>
          </p:cNvPr>
          <p:cNvSpPr>
            <a:spLocks/>
          </p:cNvSpPr>
          <p:nvPr/>
        </p:nvSpPr>
        <p:spPr bwMode="gray">
          <a:xfrm flipV="1">
            <a:off x="2042201" y="3398109"/>
            <a:ext cx="1092876" cy="1521060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82822" tIns="41410" rIns="82822" bIns="4141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12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箭头2">
            <a:extLst>
              <a:ext uri="{FF2B5EF4-FFF2-40B4-BE49-F238E27FC236}">
                <a16:creationId xmlns:a16="http://schemas.microsoft.com/office/drawing/2014/main" id="{3EC55616-5BBB-2EFA-64D8-0FA6AEE54162}"/>
              </a:ext>
            </a:extLst>
          </p:cNvPr>
          <p:cNvSpPr>
            <a:spLocks/>
          </p:cNvSpPr>
          <p:nvPr/>
        </p:nvSpPr>
        <p:spPr bwMode="gray">
          <a:xfrm rot="16200000">
            <a:off x="2330120" y="2765324"/>
            <a:ext cx="324938" cy="1299035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82822" tIns="41410" rIns="82822" bIns="4141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12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箭头1">
            <a:extLst>
              <a:ext uri="{FF2B5EF4-FFF2-40B4-BE49-F238E27FC236}">
                <a16:creationId xmlns:a16="http://schemas.microsoft.com/office/drawing/2014/main" id="{F6C7A65F-0A12-86D0-5DE6-63A27D42B0AD}"/>
              </a:ext>
            </a:extLst>
          </p:cNvPr>
          <p:cNvSpPr>
            <a:spLocks/>
          </p:cNvSpPr>
          <p:nvPr/>
        </p:nvSpPr>
        <p:spPr bwMode="gray">
          <a:xfrm>
            <a:off x="2035174" y="1736514"/>
            <a:ext cx="1092876" cy="1761996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lIns="82822" tIns="41410" rIns="82822" bIns="4141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120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文本1">
            <a:extLst>
              <a:ext uri="{FF2B5EF4-FFF2-40B4-BE49-F238E27FC236}">
                <a16:creationId xmlns:a16="http://schemas.microsoft.com/office/drawing/2014/main" id="{87972A29-CE97-B755-EE19-95C31242940B}"/>
              </a:ext>
            </a:extLst>
          </p:cNvPr>
          <p:cNvSpPr>
            <a:spLocks noChangeArrowheads="1"/>
          </p:cNvSpPr>
          <p:nvPr/>
        </p:nvSpPr>
        <p:spPr bwMode="gray">
          <a:xfrm>
            <a:off x="4503771" y="1347685"/>
            <a:ext cx="5911354" cy="1196268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lIns="82822" tIns="41410" rIns="82822" bIns="4141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标题1">
            <a:extLst>
              <a:ext uri="{FF2B5EF4-FFF2-40B4-BE49-F238E27FC236}">
                <a16:creationId xmlns:a16="http://schemas.microsoft.com/office/drawing/2014/main" id="{2A38B245-43C6-FC40-9910-3208D5EC9880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61326" y="1341562"/>
            <a:ext cx="1242444" cy="1202392"/>
          </a:xfrm>
          <a:prstGeom prst="roundRect">
            <a:avLst>
              <a:gd name="adj" fmla="val 11921"/>
            </a:avLst>
          </a:prstGeom>
          <a:solidFill>
            <a:srgbClr val="129661"/>
          </a:solidFill>
          <a:ln w="25400" cap="flat" cmpd="sng" algn="ctr">
            <a:noFill/>
            <a:prstDash val="solid"/>
          </a:ln>
          <a:effectLst/>
        </p:spPr>
        <p:txBody>
          <a:bodyPr lIns="82822" tIns="41410" rIns="82822" bIns="4141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00" b="1" dirty="0">
                <a:solidFill>
                  <a:sysClr val="window" lastClr="FFFFFF">
                    <a:lumMod val="95000"/>
                  </a:sysClr>
                </a:solidFill>
                <a:cs typeface="+mn-ea"/>
                <a:sym typeface="+mn-lt"/>
              </a:rPr>
              <a:t>添加标题</a:t>
            </a:r>
            <a:endParaRPr lang="zh-CN" altLang="zh-CN" sz="1900" b="1" dirty="0">
              <a:solidFill>
                <a:sysClr val="window" lastClr="FFFFFF">
                  <a:lumMod val="9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26" name="文本2">
            <a:extLst>
              <a:ext uri="{FF2B5EF4-FFF2-40B4-BE49-F238E27FC236}">
                <a16:creationId xmlns:a16="http://schemas.microsoft.com/office/drawing/2014/main" id="{F067024E-936D-A8FE-09D0-412A401BFADD}"/>
              </a:ext>
            </a:extLst>
          </p:cNvPr>
          <p:cNvSpPr>
            <a:spLocks noChangeArrowheads="1"/>
          </p:cNvSpPr>
          <p:nvPr/>
        </p:nvSpPr>
        <p:spPr bwMode="gray">
          <a:xfrm>
            <a:off x="4503771" y="2801399"/>
            <a:ext cx="5911354" cy="1192312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lIns="82822" tIns="41410" rIns="82822" bIns="4141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标题2">
            <a:extLst>
              <a:ext uri="{FF2B5EF4-FFF2-40B4-BE49-F238E27FC236}">
                <a16:creationId xmlns:a16="http://schemas.microsoft.com/office/drawing/2014/main" id="{DB1481B4-3EBB-DDAF-6A3A-4242C9ABB84A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61327" y="2801399"/>
            <a:ext cx="1242445" cy="1192312"/>
          </a:xfrm>
          <a:prstGeom prst="roundRect">
            <a:avLst>
              <a:gd name="adj" fmla="val 11921"/>
            </a:avLst>
          </a:prstGeom>
          <a:solidFill>
            <a:srgbClr val="129661"/>
          </a:solidFill>
          <a:ln w="25400" cap="flat" cmpd="sng" algn="ctr">
            <a:noFill/>
            <a:prstDash val="solid"/>
          </a:ln>
          <a:effectLst/>
        </p:spPr>
        <p:txBody>
          <a:bodyPr lIns="82822" tIns="41410" rIns="82822" bIns="4141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00" b="1" dirty="0">
                <a:solidFill>
                  <a:sysClr val="window" lastClr="FFFFFF">
                    <a:lumMod val="95000"/>
                  </a:sysClr>
                </a:solidFill>
                <a:cs typeface="+mn-ea"/>
                <a:sym typeface="+mn-lt"/>
              </a:rPr>
              <a:t>添加标题</a:t>
            </a:r>
            <a:endParaRPr lang="zh-CN" altLang="zh-CN" sz="1900" b="1" dirty="0">
              <a:solidFill>
                <a:sysClr val="window" lastClr="FFFFFF">
                  <a:lumMod val="9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28" name="文本3">
            <a:extLst>
              <a:ext uri="{FF2B5EF4-FFF2-40B4-BE49-F238E27FC236}">
                <a16:creationId xmlns:a16="http://schemas.microsoft.com/office/drawing/2014/main" id="{11E4369A-8C82-24CF-7C84-8D5DC7582803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4503771" y="4242805"/>
            <a:ext cx="5911354" cy="1181675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lIns="82822" tIns="41410" rIns="82822" bIns="4141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标题3">
            <a:extLst>
              <a:ext uri="{FF2B5EF4-FFF2-40B4-BE49-F238E27FC236}">
                <a16:creationId xmlns:a16="http://schemas.microsoft.com/office/drawing/2014/main" id="{7A231A24-08F6-1EEE-AB93-5249A9363E69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61326" y="4242805"/>
            <a:ext cx="1242444" cy="1181675"/>
          </a:xfrm>
          <a:prstGeom prst="roundRect">
            <a:avLst>
              <a:gd name="adj" fmla="val 11921"/>
            </a:avLst>
          </a:prstGeom>
          <a:solidFill>
            <a:srgbClr val="129661"/>
          </a:solidFill>
          <a:ln w="25400" cap="flat" cmpd="sng" algn="ctr">
            <a:noFill/>
            <a:prstDash val="solid"/>
          </a:ln>
          <a:effectLst/>
        </p:spPr>
        <p:txBody>
          <a:bodyPr lIns="82822" tIns="41410" rIns="82822" bIns="4141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00" b="1" dirty="0">
                <a:solidFill>
                  <a:sysClr val="window" lastClr="FFFFFF">
                    <a:lumMod val="95000"/>
                  </a:sysClr>
                </a:solidFill>
                <a:cs typeface="+mn-ea"/>
                <a:sym typeface="+mn-lt"/>
              </a:rPr>
              <a:t>添加标题</a:t>
            </a:r>
            <a:endParaRPr lang="zh-CN" altLang="zh-CN" sz="1900" b="1" dirty="0">
              <a:solidFill>
                <a:sysClr val="window" lastClr="FFFFFF">
                  <a:lumMod val="9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31" name="Oval 19">
            <a:extLst>
              <a:ext uri="{FF2B5EF4-FFF2-40B4-BE49-F238E27FC236}">
                <a16:creationId xmlns:a16="http://schemas.microsoft.com/office/drawing/2014/main" id="{0A207E46-3254-07CF-4FF5-1DED6FCD0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2378" y="2801399"/>
            <a:ext cx="1190393" cy="1192312"/>
          </a:xfrm>
          <a:prstGeom prst="ellipse">
            <a:avLst/>
          </a:prstGeom>
          <a:solidFill>
            <a:srgbClr val="13498F"/>
          </a:solidFill>
          <a:ln w="9525">
            <a:noFill/>
            <a:round/>
            <a:headEnd/>
            <a:tailEnd/>
          </a:ln>
          <a:effectLst/>
        </p:spPr>
        <p:txBody>
          <a:bodyPr lIns="82822" tIns="41410" rIns="82822" bIns="4141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500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FA056B6-03D4-B6B4-7202-08DA9D2F8C11}"/>
              </a:ext>
            </a:extLst>
          </p:cNvPr>
          <p:cNvSpPr txBox="1"/>
          <p:nvPr/>
        </p:nvSpPr>
        <p:spPr>
          <a:xfrm>
            <a:off x="5263204" y="1651533"/>
            <a:ext cx="4392488" cy="595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A057FE9-1870-8489-5FDD-4B348A181BEF}"/>
              </a:ext>
            </a:extLst>
          </p:cNvPr>
          <p:cNvSpPr txBox="1"/>
          <p:nvPr/>
        </p:nvSpPr>
        <p:spPr>
          <a:xfrm>
            <a:off x="5263204" y="3099877"/>
            <a:ext cx="4392488" cy="595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F91406C-C3AA-B8B9-D7AD-B9B5CB0B15B0}"/>
              </a:ext>
            </a:extLst>
          </p:cNvPr>
          <p:cNvSpPr txBox="1"/>
          <p:nvPr/>
        </p:nvSpPr>
        <p:spPr>
          <a:xfrm>
            <a:off x="5263204" y="4535964"/>
            <a:ext cx="4392488" cy="595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118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教学分析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圆角矩形 20">
            <a:extLst>
              <a:ext uri="{FF2B5EF4-FFF2-40B4-BE49-F238E27FC236}">
                <a16:creationId xmlns:a16="http://schemas.microsoft.com/office/drawing/2014/main" id="{57BC0AB8-D99C-FA5E-2372-970F5DA0D1A2}"/>
              </a:ext>
            </a:extLst>
          </p:cNvPr>
          <p:cNvSpPr/>
          <p:nvPr/>
        </p:nvSpPr>
        <p:spPr bwMode="auto">
          <a:xfrm>
            <a:off x="2118223" y="2163898"/>
            <a:ext cx="2252648" cy="1681237"/>
          </a:xfrm>
          <a:prstGeom prst="roundRect">
            <a:avLst>
              <a:gd name="adj" fmla="val 5680"/>
            </a:avLst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22" tIns="41410" rIns="82822" bIns="41410" numCol="1" rtlCol="0" anchor="t" anchorCtr="0" compatLnSpc="1">
            <a:prstTxWarp prst="textNoShape">
              <a:avLst/>
            </a:prstTxWarp>
          </a:bodyPr>
          <a:lstStyle/>
          <a:p>
            <a:pPr lvl="2"/>
            <a:endParaRPr lang="zh-CN" altLang="en-US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圆角矩形 21">
            <a:extLst>
              <a:ext uri="{FF2B5EF4-FFF2-40B4-BE49-F238E27FC236}">
                <a16:creationId xmlns:a16="http://schemas.microsoft.com/office/drawing/2014/main" id="{0DF4D3B4-3BA5-EBCD-FFBD-18266A582D15}"/>
              </a:ext>
            </a:extLst>
          </p:cNvPr>
          <p:cNvSpPr/>
          <p:nvPr/>
        </p:nvSpPr>
        <p:spPr bwMode="auto">
          <a:xfrm>
            <a:off x="7863288" y="2163898"/>
            <a:ext cx="2252648" cy="1681237"/>
          </a:xfrm>
          <a:prstGeom prst="roundRect">
            <a:avLst>
              <a:gd name="adj" fmla="val 5070"/>
            </a:avLst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22" tIns="41410" rIns="82822" bIns="41410" numCol="1" rtlCol="0" anchor="t" anchorCtr="0" compatLnSpc="1">
            <a:prstTxWarp prst="textNoShape">
              <a:avLst/>
            </a:prstTxWarp>
          </a:bodyPr>
          <a:lstStyle/>
          <a:p>
            <a:pPr lvl="2"/>
            <a:endParaRPr lang="zh-CN" altLang="en-US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圆角矩形 23">
            <a:extLst>
              <a:ext uri="{FF2B5EF4-FFF2-40B4-BE49-F238E27FC236}">
                <a16:creationId xmlns:a16="http://schemas.microsoft.com/office/drawing/2014/main" id="{E3A636A0-6A3C-D5AF-EE56-7A7627984742}"/>
              </a:ext>
            </a:extLst>
          </p:cNvPr>
          <p:cNvSpPr/>
          <p:nvPr/>
        </p:nvSpPr>
        <p:spPr bwMode="auto">
          <a:xfrm>
            <a:off x="4965360" y="2163898"/>
            <a:ext cx="2252648" cy="1681237"/>
          </a:xfrm>
          <a:prstGeom prst="roundRect">
            <a:avLst>
              <a:gd name="adj" fmla="val 5070"/>
            </a:avLst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22" tIns="41410" rIns="82822" bIns="41410" numCol="1" rtlCol="0" anchor="t" anchorCtr="0" compatLnSpc="1">
            <a:prstTxWarp prst="textNoShape">
              <a:avLst/>
            </a:prstTxWarp>
          </a:bodyPr>
          <a:lstStyle/>
          <a:p>
            <a:pPr lvl="2"/>
            <a:endParaRPr lang="zh-CN" altLang="en-US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32">
            <a:extLst>
              <a:ext uri="{FF2B5EF4-FFF2-40B4-BE49-F238E27FC236}">
                <a16:creationId xmlns:a16="http://schemas.microsoft.com/office/drawing/2014/main" id="{B4A8CEA1-1CED-6CBD-128B-FC75BED37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2589" y="2389302"/>
            <a:ext cx="1943915" cy="118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822" tIns="41410" rIns="82822" bIns="414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燕尾形 28">
            <a:extLst>
              <a:ext uri="{FF2B5EF4-FFF2-40B4-BE49-F238E27FC236}">
                <a16:creationId xmlns:a16="http://schemas.microsoft.com/office/drawing/2014/main" id="{E9E420B9-ADE3-070B-9B74-07E727CCF83F}"/>
              </a:ext>
            </a:extLst>
          </p:cNvPr>
          <p:cNvSpPr/>
          <p:nvPr/>
        </p:nvSpPr>
        <p:spPr>
          <a:xfrm rot="16200000" flipH="1" flipV="1">
            <a:off x="8810727" y="3950191"/>
            <a:ext cx="357765" cy="598462"/>
          </a:xfrm>
          <a:prstGeom prst="chevron">
            <a:avLst>
              <a:gd name="adj" fmla="val 39402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22" tIns="41410" rIns="82822" bIns="4141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圆角矩形 29">
            <a:extLst>
              <a:ext uri="{FF2B5EF4-FFF2-40B4-BE49-F238E27FC236}">
                <a16:creationId xmlns:a16="http://schemas.microsoft.com/office/drawing/2014/main" id="{2B43FED3-D776-4993-AE62-B5AB0F45718A}"/>
              </a:ext>
            </a:extLst>
          </p:cNvPr>
          <p:cNvSpPr/>
          <p:nvPr/>
        </p:nvSpPr>
        <p:spPr>
          <a:xfrm>
            <a:off x="4965360" y="1430905"/>
            <a:ext cx="2252648" cy="558729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22" tIns="41410" rIns="82822" bIns="4141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圆角矩形 30">
            <a:extLst>
              <a:ext uri="{FF2B5EF4-FFF2-40B4-BE49-F238E27FC236}">
                <a16:creationId xmlns:a16="http://schemas.microsoft.com/office/drawing/2014/main" id="{D437ED2A-67EF-7DEA-3E56-1C82D20E971D}"/>
              </a:ext>
            </a:extLst>
          </p:cNvPr>
          <p:cNvSpPr/>
          <p:nvPr/>
        </p:nvSpPr>
        <p:spPr>
          <a:xfrm>
            <a:off x="7863288" y="1430905"/>
            <a:ext cx="2252648" cy="558729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22" tIns="41410" rIns="82822" bIns="4141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圆角矩形 31">
            <a:extLst>
              <a:ext uri="{FF2B5EF4-FFF2-40B4-BE49-F238E27FC236}">
                <a16:creationId xmlns:a16="http://schemas.microsoft.com/office/drawing/2014/main" id="{4680A480-B250-8798-1E71-9E435BB81913}"/>
              </a:ext>
            </a:extLst>
          </p:cNvPr>
          <p:cNvSpPr/>
          <p:nvPr/>
        </p:nvSpPr>
        <p:spPr>
          <a:xfrm>
            <a:off x="2118223" y="1430905"/>
            <a:ext cx="2252648" cy="558729"/>
          </a:xfrm>
          <a:prstGeom prst="roundRect">
            <a:avLst/>
          </a:prstGeom>
          <a:solidFill>
            <a:schemeClr val="accent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22" tIns="41410" rIns="82822" bIns="4141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557BE36-D5A8-10D8-71A3-79462B87E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4593" y="1520303"/>
            <a:ext cx="2022966" cy="360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82822" tIns="41410" rIns="82822" bIns="41410">
            <a:spAutoFit/>
          </a:bodyPr>
          <a:lstStyle/>
          <a:p>
            <a:pPr algn="ctr">
              <a:defRPr/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FC98FFD-F438-233A-3FAA-7ACC82113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1198" y="1520303"/>
            <a:ext cx="2022966" cy="360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82822" tIns="41410" rIns="82822" bIns="41410">
            <a:spAutoFit/>
          </a:bodyPr>
          <a:lstStyle/>
          <a:p>
            <a:pPr algn="ctr">
              <a:defRPr/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B13EAE3-746B-CF69-254A-F2CF54F71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3272" y="1520303"/>
            <a:ext cx="2022966" cy="360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82822" tIns="41410" rIns="82822" bIns="41410">
            <a:spAutoFit/>
          </a:bodyPr>
          <a:lstStyle/>
          <a:p>
            <a:pPr algn="ctr">
              <a:defRPr/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燕尾形 35">
            <a:extLst>
              <a:ext uri="{FF2B5EF4-FFF2-40B4-BE49-F238E27FC236}">
                <a16:creationId xmlns:a16="http://schemas.microsoft.com/office/drawing/2014/main" id="{C87A5E4D-F852-2128-CD17-AFD2496A4659}"/>
              </a:ext>
            </a:extLst>
          </p:cNvPr>
          <p:cNvSpPr/>
          <p:nvPr/>
        </p:nvSpPr>
        <p:spPr>
          <a:xfrm rot="16200000" flipH="1" flipV="1">
            <a:off x="5961414" y="3950191"/>
            <a:ext cx="357765" cy="598462"/>
          </a:xfrm>
          <a:prstGeom prst="chevron">
            <a:avLst>
              <a:gd name="adj" fmla="val 39402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22" tIns="41410" rIns="82822" bIns="4141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燕尾形 36">
            <a:extLst>
              <a:ext uri="{FF2B5EF4-FFF2-40B4-BE49-F238E27FC236}">
                <a16:creationId xmlns:a16="http://schemas.microsoft.com/office/drawing/2014/main" id="{94594CFC-9654-D092-29A5-44D1EFEB12A0}"/>
              </a:ext>
            </a:extLst>
          </p:cNvPr>
          <p:cNvSpPr/>
          <p:nvPr/>
        </p:nvSpPr>
        <p:spPr>
          <a:xfrm rot="16200000" flipH="1" flipV="1">
            <a:off x="3093385" y="3950191"/>
            <a:ext cx="357765" cy="598462"/>
          </a:xfrm>
          <a:prstGeom prst="chevron">
            <a:avLst>
              <a:gd name="adj" fmla="val 39402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22" tIns="41410" rIns="82822" bIns="4141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32">
            <a:extLst>
              <a:ext uri="{FF2B5EF4-FFF2-40B4-BE49-F238E27FC236}">
                <a16:creationId xmlns:a16="http://schemas.microsoft.com/office/drawing/2014/main" id="{399088D1-AC07-E8DA-EDA5-95B66DFEF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648" y="2389302"/>
            <a:ext cx="1943915" cy="118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822" tIns="41410" rIns="82822" bIns="414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32">
            <a:extLst>
              <a:ext uri="{FF2B5EF4-FFF2-40B4-BE49-F238E27FC236}">
                <a16:creationId xmlns:a16="http://schemas.microsoft.com/office/drawing/2014/main" id="{1C9A24FB-AB5D-4224-ABBF-057CE9900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0723" y="2389302"/>
            <a:ext cx="1943915" cy="118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822" tIns="41410" rIns="82822" bIns="414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右大括号 23">
            <a:extLst>
              <a:ext uri="{FF2B5EF4-FFF2-40B4-BE49-F238E27FC236}">
                <a16:creationId xmlns:a16="http://schemas.microsoft.com/office/drawing/2014/main" id="{791862C7-6567-145D-0035-4BE40E8C73E2}"/>
              </a:ext>
            </a:extLst>
          </p:cNvPr>
          <p:cNvSpPr/>
          <p:nvPr/>
        </p:nvSpPr>
        <p:spPr>
          <a:xfrm rot="5400000">
            <a:off x="5934055" y="855444"/>
            <a:ext cx="338554" cy="7707296"/>
          </a:xfrm>
          <a:prstGeom prst="rightBrace">
            <a:avLst>
              <a:gd name="adj1" fmla="val 125564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21E3055-F448-8A05-9B2B-214D1AD4FC79}"/>
              </a:ext>
            </a:extLst>
          </p:cNvPr>
          <p:cNvSpPr txBox="1"/>
          <p:nvPr/>
        </p:nvSpPr>
        <p:spPr>
          <a:xfrm>
            <a:off x="3540125" y="4989880"/>
            <a:ext cx="507496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78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教学分析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5D333F5-938E-68E0-B3AF-BD70E4089B50}"/>
              </a:ext>
            </a:extLst>
          </p:cNvPr>
          <p:cNvGrpSpPr/>
          <p:nvPr/>
        </p:nvGrpSpPr>
        <p:grpSpPr>
          <a:xfrm>
            <a:off x="3818836" y="1701602"/>
            <a:ext cx="2557091" cy="907961"/>
            <a:chOff x="3666731" y="1984470"/>
            <a:chExt cx="2636520" cy="1447800"/>
          </a:xfrm>
        </p:grpSpPr>
        <p:sp>
          <p:nvSpPr>
            <p:cNvPr id="3" name="任意多边形 3">
              <a:extLst>
                <a:ext uri="{FF2B5EF4-FFF2-40B4-BE49-F238E27FC236}">
                  <a16:creationId xmlns:a16="http://schemas.microsoft.com/office/drawing/2014/main" id="{43950868-8C7F-E8B4-C562-5F8EEA36EC3D}"/>
                </a:ext>
              </a:extLst>
            </p:cNvPr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5">
              <a:extLst>
                <a:ext uri="{FF2B5EF4-FFF2-40B4-BE49-F238E27FC236}">
                  <a16:creationId xmlns:a16="http://schemas.microsoft.com/office/drawing/2014/main" id="{1EC7ACA9-8FE4-BB53-44D6-A2BFA60F8DB2}"/>
                </a:ext>
              </a:extLst>
            </p:cNvPr>
            <p:cNvSpPr txBox="1"/>
            <p:nvPr/>
          </p:nvSpPr>
          <p:spPr>
            <a:xfrm>
              <a:off x="3971726" y="2356298"/>
              <a:ext cx="2230360" cy="7041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F4AA1AC-3955-0D1D-8F6E-A0C8206BF51E}"/>
              </a:ext>
            </a:extLst>
          </p:cNvPr>
          <p:cNvGrpSpPr/>
          <p:nvPr/>
        </p:nvGrpSpPr>
        <p:grpSpPr>
          <a:xfrm>
            <a:off x="1681594" y="1701602"/>
            <a:ext cx="2557091" cy="907961"/>
            <a:chOff x="1436370" y="1984470"/>
            <a:chExt cx="2636520" cy="1447800"/>
          </a:xfrm>
        </p:grpSpPr>
        <p:sp>
          <p:nvSpPr>
            <p:cNvPr id="6" name="任意多边形 6">
              <a:extLst>
                <a:ext uri="{FF2B5EF4-FFF2-40B4-BE49-F238E27FC236}">
                  <a16:creationId xmlns:a16="http://schemas.microsoft.com/office/drawing/2014/main" id="{3C8F188F-2DC3-8155-7F66-3D598EF2038B}"/>
                </a:ext>
              </a:extLst>
            </p:cNvPr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43">
              <a:extLst>
                <a:ext uri="{FF2B5EF4-FFF2-40B4-BE49-F238E27FC236}">
                  <a16:creationId xmlns:a16="http://schemas.microsoft.com/office/drawing/2014/main" id="{BFF37760-E4B8-1105-966E-F5D490CCE8DE}"/>
                </a:ext>
              </a:extLst>
            </p:cNvPr>
            <p:cNvSpPr txBox="1"/>
            <p:nvPr/>
          </p:nvSpPr>
          <p:spPr>
            <a:xfrm>
              <a:off x="1709209" y="2356296"/>
              <a:ext cx="2293960" cy="7041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1E3BEF4-EF61-D94C-C4BD-EB95DE1B5244}"/>
              </a:ext>
            </a:extLst>
          </p:cNvPr>
          <p:cNvGrpSpPr/>
          <p:nvPr/>
        </p:nvGrpSpPr>
        <p:grpSpPr>
          <a:xfrm>
            <a:off x="8093321" y="1701602"/>
            <a:ext cx="2557091" cy="907961"/>
            <a:chOff x="8127453" y="1984470"/>
            <a:chExt cx="2636520" cy="1447800"/>
          </a:xfrm>
        </p:grpSpPr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id="{F395CF7E-E46C-74B8-8496-EC0D2C2F5281}"/>
                </a:ext>
              </a:extLst>
            </p:cNvPr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46">
              <a:extLst>
                <a:ext uri="{FF2B5EF4-FFF2-40B4-BE49-F238E27FC236}">
                  <a16:creationId xmlns:a16="http://schemas.microsoft.com/office/drawing/2014/main" id="{0F5CAFD0-180F-0D20-C00A-EDFE0C074996}"/>
                </a:ext>
              </a:extLst>
            </p:cNvPr>
            <p:cNvSpPr txBox="1"/>
            <p:nvPr/>
          </p:nvSpPr>
          <p:spPr>
            <a:xfrm>
              <a:off x="8439016" y="2356296"/>
              <a:ext cx="2230360" cy="7041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C42BA3E-F61A-1E82-E290-2F5EB69F74A1}"/>
              </a:ext>
            </a:extLst>
          </p:cNvPr>
          <p:cNvGrpSpPr/>
          <p:nvPr/>
        </p:nvGrpSpPr>
        <p:grpSpPr>
          <a:xfrm>
            <a:off x="5956078" y="1701602"/>
            <a:ext cx="2557091" cy="907961"/>
            <a:chOff x="5897092" y="1984470"/>
            <a:chExt cx="2636520" cy="1447800"/>
          </a:xfrm>
        </p:grpSpPr>
        <p:sp>
          <p:nvSpPr>
            <p:cNvPr id="13" name="任意多边形 13">
              <a:extLst>
                <a:ext uri="{FF2B5EF4-FFF2-40B4-BE49-F238E27FC236}">
                  <a16:creationId xmlns:a16="http://schemas.microsoft.com/office/drawing/2014/main" id="{037AB21B-F00E-2DB7-C79E-7D3BE7D4DB37}"/>
                </a:ext>
              </a:extLst>
            </p:cNvPr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49">
              <a:extLst>
                <a:ext uri="{FF2B5EF4-FFF2-40B4-BE49-F238E27FC236}">
                  <a16:creationId xmlns:a16="http://schemas.microsoft.com/office/drawing/2014/main" id="{9C67F813-6276-E788-3549-2DEE865B82AB}"/>
                </a:ext>
              </a:extLst>
            </p:cNvPr>
            <p:cNvSpPr txBox="1"/>
            <p:nvPr/>
          </p:nvSpPr>
          <p:spPr>
            <a:xfrm>
              <a:off x="6227711" y="2356300"/>
              <a:ext cx="2205655" cy="7041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3E86387D-857E-E7D2-B301-584847D2A97A}"/>
              </a:ext>
            </a:extLst>
          </p:cNvPr>
          <p:cNvSpPr/>
          <p:nvPr/>
        </p:nvSpPr>
        <p:spPr>
          <a:xfrm>
            <a:off x="2183511" y="2887628"/>
            <a:ext cx="1415570" cy="338625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单击添加标题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9F5B150-5646-DAD3-EE96-400B8F0D8970}"/>
              </a:ext>
            </a:extLst>
          </p:cNvPr>
          <p:cNvSpPr/>
          <p:nvPr/>
        </p:nvSpPr>
        <p:spPr>
          <a:xfrm>
            <a:off x="4350534" y="2887628"/>
            <a:ext cx="1415570" cy="338625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单击添加标题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DF14604-4AF8-DECD-815E-7FA4AB7D9F6E}"/>
              </a:ext>
            </a:extLst>
          </p:cNvPr>
          <p:cNvSpPr/>
          <p:nvPr/>
        </p:nvSpPr>
        <p:spPr>
          <a:xfrm>
            <a:off x="6517556" y="2887628"/>
            <a:ext cx="1415570" cy="338625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单击添加标题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AE9D262-F887-C4A7-5841-24F664C8939A}"/>
              </a:ext>
            </a:extLst>
          </p:cNvPr>
          <p:cNvSpPr/>
          <p:nvPr/>
        </p:nvSpPr>
        <p:spPr>
          <a:xfrm>
            <a:off x="8684578" y="2887628"/>
            <a:ext cx="1415570" cy="338625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单击添加标题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20" name="TextBox 32">
            <a:extLst>
              <a:ext uri="{FF2B5EF4-FFF2-40B4-BE49-F238E27FC236}">
                <a16:creationId xmlns:a16="http://schemas.microsoft.com/office/drawing/2014/main" id="{B2F3167C-2EF5-03C6-8302-E6FA21283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4921" y="3357786"/>
            <a:ext cx="1943915" cy="118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822" tIns="41410" rIns="82822" bIns="414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32">
            <a:extLst>
              <a:ext uri="{FF2B5EF4-FFF2-40B4-BE49-F238E27FC236}">
                <a16:creationId xmlns:a16="http://schemas.microsoft.com/office/drawing/2014/main" id="{8066A518-CC2D-089F-38AC-FFA302B6E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6837" y="3357786"/>
            <a:ext cx="1943915" cy="118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822" tIns="41410" rIns="82822" bIns="414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32">
            <a:extLst>
              <a:ext uri="{FF2B5EF4-FFF2-40B4-BE49-F238E27FC236}">
                <a16:creationId xmlns:a16="http://schemas.microsoft.com/office/drawing/2014/main" id="{042DE99F-7276-0B1D-4DD5-25D845544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8753" y="3357786"/>
            <a:ext cx="1943915" cy="118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822" tIns="41410" rIns="82822" bIns="414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32">
            <a:extLst>
              <a:ext uri="{FF2B5EF4-FFF2-40B4-BE49-F238E27FC236}">
                <a16:creationId xmlns:a16="http://schemas.microsoft.com/office/drawing/2014/main" id="{61CE44F2-A942-5647-DC9A-A8C5430DA9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0669" y="3357786"/>
            <a:ext cx="1943915" cy="118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822" tIns="41410" rIns="82822" bIns="414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703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教学分析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Freeform 2">
            <a:extLst>
              <a:ext uri="{FF2B5EF4-FFF2-40B4-BE49-F238E27FC236}">
                <a16:creationId xmlns:a16="http://schemas.microsoft.com/office/drawing/2014/main" id="{3D941071-9A5D-FE92-7E7D-AC859670ECA8}"/>
              </a:ext>
            </a:extLst>
          </p:cNvPr>
          <p:cNvSpPr>
            <a:spLocks/>
          </p:cNvSpPr>
          <p:nvPr/>
        </p:nvSpPr>
        <p:spPr bwMode="auto">
          <a:xfrm>
            <a:off x="2844674" y="968996"/>
            <a:ext cx="5847007" cy="4931226"/>
          </a:xfrm>
          <a:custGeom>
            <a:avLst/>
            <a:gdLst>
              <a:gd name="T0" fmla="*/ 0 w 3668"/>
              <a:gd name="T1" fmla="*/ 2147483647 h 3785"/>
              <a:gd name="T2" fmla="*/ 2147483647 w 3668"/>
              <a:gd name="T3" fmla="*/ 2147483647 h 3785"/>
              <a:gd name="T4" fmla="*/ 2147483647 w 3668"/>
              <a:gd name="T5" fmla="*/ 2147483647 h 3785"/>
              <a:gd name="T6" fmla="*/ 2147483647 w 3668"/>
              <a:gd name="T7" fmla="*/ 2147483647 h 3785"/>
              <a:gd name="T8" fmla="*/ 2147483647 w 3668"/>
              <a:gd name="T9" fmla="*/ 2147483647 h 3785"/>
              <a:gd name="T10" fmla="*/ 2147483647 w 3668"/>
              <a:gd name="T11" fmla="*/ 2147483647 h 3785"/>
              <a:gd name="T12" fmla="*/ 2147483647 w 3668"/>
              <a:gd name="T13" fmla="*/ 2147483647 h 3785"/>
              <a:gd name="T14" fmla="*/ 2147483647 w 3668"/>
              <a:gd name="T15" fmla="*/ 2147483647 h 3785"/>
              <a:gd name="T16" fmla="*/ 2147483647 w 3668"/>
              <a:gd name="T17" fmla="*/ 2147483647 h 3785"/>
              <a:gd name="T18" fmla="*/ 2147483647 w 3668"/>
              <a:gd name="T19" fmla="*/ 2147483647 h 3785"/>
              <a:gd name="T20" fmla="*/ 2147483647 w 3668"/>
              <a:gd name="T21" fmla="*/ 2147483647 h 3785"/>
              <a:gd name="T22" fmla="*/ 2147483647 w 3668"/>
              <a:gd name="T23" fmla="*/ 2147483647 h 3785"/>
              <a:gd name="T24" fmla="*/ 2147483647 w 3668"/>
              <a:gd name="T25" fmla="*/ 2147483647 h 3785"/>
              <a:gd name="T26" fmla="*/ 2147483647 w 3668"/>
              <a:gd name="T27" fmla="*/ 2147483647 h 3785"/>
              <a:gd name="T28" fmla="*/ 2147483647 w 3668"/>
              <a:gd name="T29" fmla="*/ 0 h 3785"/>
              <a:gd name="T30" fmla="*/ 2147483647 w 3668"/>
              <a:gd name="T31" fmla="*/ 2147483647 h 3785"/>
              <a:gd name="T32" fmla="*/ 2147483647 w 3668"/>
              <a:gd name="T33" fmla="*/ 2147483647 h 3785"/>
              <a:gd name="T34" fmla="*/ 2147483647 w 3668"/>
              <a:gd name="T35" fmla="*/ 2147483647 h 3785"/>
              <a:gd name="T36" fmla="*/ 2147483647 w 3668"/>
              <a:gd name="T37" fmla="*/ 2147483647 h 3785"/>
              <a:gd name="T38" fmla="*/ 2147483647 w 3668"/>
              <a:gd name="T39" fmla="*/ 2147483647 h 3785"/>
              <a:gd name="T40" fmla="*/ 2147483647 w 3668"/>
              <a:gd name="T41" fmla="*/ 2147483647 h 3785"/>
              <a:gd name="T42" fmla="*/ 2147483647 w 3668"/>
              <a:gd name="T43" fmla="*/ 2147483647 h 3785"/>
              <a:gd name="T44" fmla="*/ 2147483647 w 3668"/>
              <a:gd name="T45" fmla="*/ 2147483647 h 3785"/>
              <a:gd name="T46" fmla="*/ 2147483647 w 3668"/>
              <a:gd name="T47" fmla="*/ 2147483647 h 3785"/>
              <a:gd name="T48" fmla="*/ 2147483647 w 3668"/>
              <a:gd name="T49" fmla="*/ 2147483647 h 3785"/>
              <a:gd name="T50" fmla="*/ 2147483647 w 3668"/>
              <a:gd name="T51" fmla="*/ 2147483647 h 3785"/>
              <a:gd name="T52" fmla="*/ 2147483647 w 3668"/>
              <a:gd name="T53" fmla="*/ 2147483647 h 3785"/>
              <a:gd name="T54" fmla="*/ 2147483647 w 3668"/>
              <a:gd name="T55" fmla="*/ 2147483647 h 3785"/>
              <a:gd name="T56" fmla="*/ 0 w 3668"/>
              <a:gd name="T57" fmla="*/ 2147483647 h 3785"/>
              <a:gd name="T58" fmla="*/ 0 w 3668"/>
              <a:gd name="T59" fmla="*/ 2147483647 h 378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668"/>
              <a:gd name="T91" fmla="*/ 0 h 3785"/>
              <a:gd name="T92" fmla="*/ 3668 w 3668"/>
              <a:gd name="T93" fmla="*/ 3785 h 378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668" h="3785">
                <a:moveTo>
                  <a:pt x="0" y="2742"/>
                </a:moveTo>
                <a:lnTo>
                  <a:pt x="253" y="2556"/>
                </a:lnTo>
                <a:lnTo>
                  <a:pt x="515" y="2395"/>
                </a:lnTo>
                <a:lnTo>
                  <a:pt x="798" y="2223"/>
                </a:lnTo>
                <a:lnTo>
                  <a:pt x="1152" y="2000"/>
                </a:lnTo>
                <a:lnTo>
                  <a:pt x="1587" y="1728"/>
                </a:lnTo>
                <a:lnTo>
                  <a:pt x="1869" y="1525"/>
                </a:lnTo>
                <a:lnTo>
                  <a:pt x="2061" y="1394"/>
                </a:lnTo>
                <a:lnTo>
                  <a:pt x="2324" y="1182"/>
                </a:lnTo>
                <a:lnTo>
                  <a:pt x="2557" y="980"/>
                </a:lnTo>
                <a:lnTo>
                  <a:pt x="2769" y="768"/>
                </a:lnTo>
                <a:lnTo>
                  <a:pt x="2941" y="606"/>
                </a:lnTo>
                <a:lnTo>
                  <a:pt x="3193" y="353"/>
                </a:lnTo>
                <a:lnTo>
                  <a:pt x="3011" y="252"/>
                </a:lnTo>
                <a:lnTo>
                  <a:pt x="3648" y="0"/>
                </a:lnTo>
                <a:lnTo>
                  <a:pt x="3668" y="687"/>
                </a:lnTo>
                <a:lnTo>
                  <a:pt x="3466" y="525"/>
                </a:lnTo>
                <a:lnTo>
                  <a:pt x="3213" y="828"/>
                </a:lnTo>
                <a:lnTo>
                  <a:pt x="2910" y="1202"/>
                </a:lnTo>
                <a:lnTo>
                  <a:pt x="2698" y="1515"/>
                </a:lnTo>
                <a:lnTo>
                  <a:pt x="2597" y="1738"/>
                </a:lnTo>
                <a:lnTo>
                  <a:pt x="2496" y="1970"/>
                </a:lnTo>
                <a:lnTo>
                  <a:pt x="2435" y="2182"/>
                </a:lnTo>
                <a:lnTo>
                  <a:pt x="2375" y="2384"/>
                </a:lnTo>
                <a:lnTo>
                  <a:pt x="2264" y="2779"/>
                </a:lnTo>
                <a:lnTo>
                  <a:pt x="2183" y="3152"/>
                </a:lnTo>
                <a:lnTo>
                  <a:pt x="2122" y="3445"/>
                </a:lnTo>
                <a:lnTo>
                  <a:pt x="2042" y="3785"/>
                </a:lnTo>
                <a:lnTo>
                  <a:pt x="0" y="3785"/>
                </a:lnTo>
                <a:lnTo>
                  <a:pt x="0" y="2742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lIns="83829" tIns="41915" rIns="83829" bIns="41915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00" b="1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圆角矩形 3">
            <a:extLst>
              <a:ext uri="{FF2B5EF4-FFF2-40B4-BE49-F238E27FC236}">
                <a16:creationId xmlns:a16="http://schemas.microsoft.com/office/drawing/2014/main" id="{17320978-78B2-9457-7C83-2621EA7F3811}"/>
              </a:ext>
            </a:extLst>
          </p:cNvPr>
          <p:cNvSpPr/>
          <p:nvPr/>
        </p:nvSpPr>
        <p:spPr>
          <a:xfrm>
            <a:off x="4374813" y="4098114"/>
            <a:ext cx="2122096" cy="39304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9" tIns="41915" rIns="83829" bIns="41915" rtlCol="0" anchor="ctr"/>
          <a:lstStyle/>
          <a:p>
            <a:pPr algn="ctr"/>
            <a:r>
              <a:rPr lang="en-US" altLang="zh-CN" sz="1700" dirty="0">
                <a:cs typeface="+mn-ea"/>
                <a:sym typeface="+mn-lt"/>
              </a:rPr>
              <a:t>2020</a:t>
            </a:r>
            <a:r>
              <a:rPr lang="zh-CN" altLang="en-US" sz="1700" dirty="0">
                <a:cs typeface="+mn-ea"/>
                <a:sym typeface="+mn-lt"/>
              </a:rPr>
              <a:t>年</a:t>
            </a:r>
            <a:r>
              <a:rPr lang="en-US" altLang="zh-CN" sz="1700" dirty="0">
                <a:cs typeface="+mn-ea"/>
                <a:sym typeface="+mn-lt"/>
              </a:rPr>
              <a:t>4</a:t>
            </a:r>
            <a:r>
              <a:rPr lang="zh-CN" altLang="en-US" sz="1700" dirty="0">
                <a:cs typeface="+mn-ea"/>
                <a:sym typeface="+mn-lt"/>
              </a:rPr>
              <a:t>月</a:t>
            </a:r>
          </a:p>
        </p:txBody>
      </p:sp>
      <p:sp>
        <p:nvSpPr>
          <p:cNvPr id="4" name="圆角矩形 4">
            <a:extLst>
              <a:ext uri="{FF2B5EF4-FFF2-40B4-BE49-F238E27FC236}">
                <a16:creationId xmlns:a16="http://schemas.microsoft.com/office/drawing/2014/main" id="{797FD75E-2CF6-3C77-D7E6-A4345FE0B7B7}"/>
              </a:ext>
            </a:extLst>
          </p:cNvPr>
          <p:cNvSpPr/>
          <p:nvPr/>
        </p:nvSpPr>
        <p:spPr>
          <a:xfrm>
            <a:off x="5264721" y="3251314"/>
            <a:ext cx="2122096" cy="39304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9" tIns="41915" rIns="83829" bIns="41915" rtlCol="0" anchor="ctr"/>
          <a:lstStyle/>
          <a:p>
            <a:pPr algn="ctr"/>
            <a:r>
              <a:rPr lang="en-US" altLang="zh-CN" sz="1700" dirty="0">
                <a:cs typeface="+mn-ea"/>
                <a:sym typeface="+mn-lt"/>
              </a:rPr>
              <a:t>2021</a:t>
            </a:r>
            <a:r>
              <a:rPr lang="zh-CN" altLang="en-US" sz="1700" dirty="0">
                <a:cs typeface="+mn-ea"/>
                <a:sym typeface="+mn-lt"/>
              </a:rPr>
              <a:t>年</a:t>
            </a:r>
            <a:r>
              <a:rPr lang="en-US" altLang="zh-CN" sz="1700" dirty="0">
                <a:cs typeface="+mn-ea"/>
                <a:sym typeface="+mn-lt"/>
              </a:rPr>
              <a:t>5</a:t>
            </a:r>
            <a:r>
              <a:rPr lang="zh-CN" altLang="en-US" sz="1700" dirty="0">
                <a:cs typeface="+mn-ea"/>
                <a:sym typeface="+mn-lt"/>
              </a:rPr>
              <a:t>月</a:t>
            </a:r>
          </a:p>
        </p:txBody>
      </p:sp>
      <p:sp>
        <p:nvSpPr>
          <p:cNvPr id="5" name="圆角矩形 5">
            <a:extLst>
              <a:ext uri="{FF2B5EF4-FFF2-40B4-BE49-F238E27FC236}">
                <a16:creationId xmlns:a16="http://schemas.microsoft.com/office/drawing/2014/main" id="{A2C5383C-1DAD-607A-61F0-EF113B4B1A92}"/>
              </a:ext>
            </a:extLst>
          </p:cNvPr>
          <p:cNvSpPr/>
          <p:nvPr/>
        </p:nvSpPr>
        <p:spPr>
          <a:xfrm>
            <a:off x="5927876" y="2434343"/>
            <a:ext cx="2122096" cy="39304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9" tIns="41915" rIns="83829" bIns="41915" rtlCol="0" anchor="ctr"/>
          <a:lstStyle/>
          <a:p>
            <a:pPr algn="ctr"/>
            <a:r>
              <a:rPr lang="en-US" altLang="zh-CN" sz="1700" dirty="0">
                <a:cs typeface="+mn-ea"/>
                <a:sym typeface="+mn-lt"/>
              </a:rPr>
              <a:t>2022</a:t>
            </a:r>
            <a:r>
              <a:rPr lang="zh-CN" altLang="en-US" sz="1700" dirty="0">
                <a:cs typeface="+mn-ea"/>
                <a:sym typeface="+mn-lt"/>
              </a:rPr>
              <a:t>年</a:t>
            </a:r>
            <a:r>
              <a:rPr lang="en-US" altLang="zh-CN" sz="1700" dirty="0">
                <a:cs typeface="+mn-ea"/>
                <a:sym typeface="+mn-lt"/>
              </a:rPr>
              <a:t>6</a:t>
            </a:r>
            <a:r>
              <a:rPr lang="zh-CN" altLang="en-US" sz="1700" dirty="0">
                <a:cs typeface="+mn-ea"/>
                <a:sym typeface="+mn-lt"/>
              </a:rPr>
              <a:t>月</a:t>
            </a:r>
          </a:p>
        </p:txBody>
      </p:sp>
      <p:sp>
        <p:nvSpPr>
          <p:cNvPr id="6" name="圆角矩形 6">
            <a:extLst>
              <a:ext uri="{FF2B5EF4-FFF2-40B4-BE49-F238E27FC236}">
                <a16:creationId xmlns:a16="http://schemas.microsoft.com/office/drawing/2014/main" id="{0DB3BE30-8D63-9252-5AF7-44C3C42CB604}"/>
              </a:ext>
            </a:extLst>
          </p:cNvPr>
          <p:cNvSpPr/>
          <p:nvPr/>
        </p:nvSpPr>
        <p:spPr>
          <a:xfrm>
            <a:off x="6671270" y="1663169"/>
            <a:ext cx="2122096" cy="39304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9" tIns="41915" rIns="83829" bIns="41915" rtlCol="0" anchor="ctr"/>
          <a:lstStyle/>
          <a:p>
            <a:pPr algn="ctr"/>
            <a:r>
              <a:rPr lang="en-US" altLang="zh-CN" sz="1700" dirty="0">
                <a:cs typeface="+mn-ea"/>
                <a:sym typeface="+mn-lt"/>
              </a:rPr>
              <a:t>2023</a:t>
            </a:r>
            <a:r>
              <a:rPr lang="zh-CN" altLang="en-US" sz="1700" dirty="0">
                <a:cs typeface="+mn-ea"/>
                <a:sym typeface="+mn-lt"/>
              </a:rPr>
              <a:t>年</a:t>
            </a:r>
            <a:r>
              <a:rPr lang="en-US" altLang="zh-CN" sz="1700" dirty="0">
                <a:cs typeface="+mn-ea"/>
                <a:sym typeface="+mn-lt"/>
              </a:rPr>
              <a:t>12</a:t>
            </a:r>
            <a:r>
              <a:rPr lang="zh-CN" altLang="en-US" sz="1700" dirty="0">
                <a:cs typeface="+mn-ea"/>
                <a:sym typeface="+mn-lt"/>
              </a:rPr>
              <a:t>月</a:t>
            </a:r>
          </a:p>
        </p:txBody>
      </p:sp>
      <p:sp>
        <p:nvSpPr>
          <p:cNvPr id="7" name="圆角矩形 8">
            <a:extLst>
              <a:ext uri="{FF2B5EF4-FFF2-40B4-BE49-F238E27FC236}">
                <a16:creationId xmlns:a16="http://schemas.microsoft.com/office/drawing/2014/main" id="{20D720D9-54FF-9AC3-904F-81177198F94B}"/>
              </a:ext>
            </a:extLst>
          </p:cNvPr>
          <p:cNvSpPr/>
          <p:nvPr/>
        </p:nvSpPr>
        <p:spPr>
          <a:xfrm>
            <a:off x="3532779" y="4873402"/>
            <a:ext cx="2122096" cy="39304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29" tIns="41915" rIns="83829" bIns="41915" rtlCol="0" anchor="ctr"/>
          <a:lstStyle/>
          <a:p>
            <a:pPr algn="ctr"/>
            <a:r>
              <a:rPr lang="en-US" altLang="zh-CN" sz="1700" dirty="0">
                <a:cs typeface="+mn-ea"/>
                <a:sym typeface="+mn-lt"/>
              </a:rPr>
              <a:t>2019</a:t>
            </a:r>
            <a:r>
              <a:rPr lang="zh-CN" altLang="en-US" sz="1700" dirty="0">
                <a:cs typeface="+mn-ea"/>
                <a:sym typeface="+mn-lt"/>
              </a:rPr>
              <a:t>年</a:t>
            </a:r>
            <a:r>
              <a:rPr lang="en-US" altLang="zh-CN" sz="1700" dirty="0">
                <a:cs typeface="+mn-ea"/>
                <a:sym typeface="+mn-lt"/>
              </a:rPr>
              <a:t>3</a:t>
            </a:r>
            <a:r>
              <a:rPr lang="zh-CN" altLang="en-US" sz="1700" dirty="0">
                <a:cs typeface="+mn-ea"/>
                <a:sym typeface="+mn-lt"/>
              </a:rPr>
              <a:t>月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B818015-8B7A-8C02-D3DF-68AC2C868DA2}"/>
              </a:ext>
            </a:extLst>
          </p:cNvPr>
          <p:cNvSpPr/>
          <p:nvPr/>
        </p:nvSpPr>
        <p:spPr>
          <a:xfrm>
            <a:off x="1269167" y="1520442"/>
            <a:ext cx="2460906" cy="369322"/>
          </a:xfrm>
          <a:prstGeom prst="rect">
            <a:avLst/>
          </a:prstGeom>
        </p:spPr>
        <p:txBody>
          <a:bodyPr wrap="none" lIns="91428" tIns="45715" rIns="91428" bIns="45715">
            <a:spAutoFit/>
          </a:bodyPr>
          <a:lstStyle/>
          <a:p>
            <a:r>
              <a:rPr lang="zh-CN" altLang="en-US" sz="1800" b="1" dirty="0">
                <a:cs typeface="+mn-ea"/>
                <a:sym typeface="+mn-lt"/>
              </a:rPr>
              <a:t>单击此处添加标题文本</a:t>
            </a:r>
            <a:endParaRPr lang="en-US" altLang="zh-CN" sz="1800" b="1" dirty="0">
              <a:cs typeface="+mn-ea"/>
              <a:sym typeface="+mn-lt"/>
            </a:endParaRPr>
          </a:p>
        </p:txBody>
      </p:sp>
      <p:sp>
        <p:nvSpPr>
          <p:cNvPr id="18" name="TextBox 32">
            <a:extLst>
              <a:ext uri="{FF2B5EF4-FFF2-40B4-BE49-F238E27FC236}">
                <a16:creationId xmlns:a16="http://schemas.microsoft.com/office/drawing/2014/main" id="{4D94C135-7608-5E6E-90DD-079663284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6545" y="1968585"/>
            <a:ext cx="3624525" cy="174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822" tIns="41410" rIns="82822" bIns="414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9" name="右大括号 18">
            <a:extLst>
              <a:ext uri="{FF2B5EF4-FFF2-40B4-BE49-F238E27FC236}">
                <a16:creationId xmlns:a16="http://schemas.microsoft.com/office/drawing/2014/main" id="{C6B18B1A-6663-6281-D0A8-039E0E4FCA37}"/>
              </a:ext>
            </a:extLst>
          </p:cNvPr>
          <p:cNvSpPr/>
          <p:nvPr/>
        </p:nvSpPr>
        <p:spPr>
          <a:xfrm rot="10800000">
            <a:off x="8975525" y="765498"/>
            <a:ext cx="184365" cy="1322880"/>
          </a:xfrm>
          <a:prstGeom prst="rightBrace">
            <a:avLst>
              <a:gd name="adj1" fmla="val 125564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2C4FE5B-B200-2DF7-4FAB-985A92520C20}"/>
              </a:ext>
            </a:extLst>
          </p:cNvPr>
          <p:cNvSpPr txBox="1"/>
          <p:nvPr/>
        </p:nvSpPr>
        <p:spPr>
          <a:xfrm>
            <a:off x="9175938" y="716026"/>
            <a:ext cx="1783977" cy="1370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1" name="右大括号 20">
            <a:extLst>
              <a:ext uri="{FF2B5EF4-FFF2-40B4-BE49-F238E27FC236}">
                <a16:creationId xmlns:a16="http://schemas.microsoft.com/office/drawing/2014/main" id="{A535369F-875B-55A7-E5B3-0AA9800FB481}"/>
              </a:ext>
            </a:extLst>
          </p:cNvPr>
          <p:cNvSpPr/>
          <p:nvPr/>
        </p:nvSpPr>
        <p:spPr>
          <a:xfrm rot="10800000">
            <a:off x="8149450" y="2323444"/>
            <a:ext cx="184365" cy="853888"/>
          </a:xfrm>
          <a:prstGeom prst="rightBrace">
            <a:avLst>
              <a:gd name="adj1" fmla="val 125564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5FDDEC2-EACF-5FC8-C221-9849D763B7CE}"/>
              </a:ext>
            </a:extLst>
          </p:cNvPr>
          <p:cNvSpPr txBox="1"/>
          <p:nvPr/>
        </p:nvSpPr>
        <p:spPr>
          <a:xfrm>
            <a:off x="8401589" y="2323444"/>
            <a:ext cx="2558326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右大括号 23">
            <a:extLst>
              <a:ext uri="{FF2B5EF4-FFF2-40B4-BE49-F238E27FC236}">
                <a16:creationId xmlns:a16="http://schemas.microsoft.com/office/drawing/2014/main" id="{9C7D1B7D-CD23-A2F6-D3D0-EBB7C482F3E9}"/>
              </a:ext>
            </a:extLst>
          </p:cNvPr>
          <p:cNvSpPr/>
          <p:nvPr/>
        </p:nvSpPr>
        <p:spPr>
          <a:xfrm rot="10800000">
            <a:off x="7497556" y="3205517"/>
            <a:ext cx="184365" cy="853888"/>
          </a:xfrm>
          <a:prstGeom prst="rightBrace">
            <a:avLst>
              <a:gd name="adj1" fmla="val 125564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4692337-9E80-1D1A-5E99-AE2ED46B8E43}"/>
              </a:ext>
            </a:extLst>
          </p:cNvPr>
          <p:cNvSpPr txBox="1"/>
          <p:nvPr/>
        </p:nvSpPr>
        <p:spPr>
          <a:xfrm>
            <a:off x="7698172" y="3217416"/>
            <a:ext cx="3261743" cy="8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6" name="右大括号 25">
            <a:extLst>
              <a:ext uri="{FF2B5EF4-FFF2-40B4-BE49-F238E27FC236}">
                <a16:creationId xmlns:a16="http://schemas.microsoft.com/office/drawing/2014/main" id="{4DBC5390-AA50-E0CD-9856-E7D0E5F1B506}"/>
              </a:ext>
            </a:extLst>
          </p:cNvPr>
          <p:cNvSpPr/>
          <p:nvPr/>
        </p:nvSpPr>
        <p:spPr>
          <a:xfrm rot="10800000">
            <a:off x="6578701" y="4146143"/>
            <a:ext cx="170414" cy="438843"/>
          </a:xfrm>
          <a:prstGeom prst="rightBrace">
            <a:avLst>
              <a:gd name="adj1" fmla="val 125564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0E4CC5F-C55C-F2D4-1FC0-B59C70222FAE}"/>
              </a:ext>
            </a:extLst>
          </p:cNvPr>
          <p:cNvSpPr txBox="1"/>
          <p:nvPr/>
        </p:nvSpPr>
        <p:spPr>
          <a:xfrm>
            <a:off x="6749115" y="4056386"/>
            <a:ext cx="4210800" cy="595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8" name="右大括号 27">
            <a:extLst>
              <a:ext uri="{FF2B5EF4-FFF2-40B4-BE49-F238E27FC236}">
                <a16:creationId xmlns:a16="http://schemas.microsoft.com/office/drawing/2014/main" id="{23C38AAA-F701-2984-B5C2-5423A0434031}"/>
              </a:ext>
            </a:extLst>
          </p:cNvPr>
          <p:cNvSpPr/>
          <p:nvPr/>
        </p:nvSpPr>
        <p:spPr>
          <a:xfrm rot="10800000">
            <a:off x="5686451" y="5000031"/>
            <a:ext cx="170414" cy="438843"/>
          </a:xfrm>
          <a:prstGeom prst="rightBrace">
            <a:avLst>
              <a:gd name="adj1" fmla="val 125564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36B649E-3F10-F862-C887-BB29F8DC208E}"/>
              </a:ext>
            </a:extLst>
          </p:cNvPr>
          <p:cNvSpPr txBox="1"/>
          <p:nvPr/>
        </p:nvSpPr>
        <p:spPr>
          <a:xfrm>
            <a:off x="5856864" y="4910274"/>
            <a:ext cx="4990523" cy="595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740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20109C16-CB93-0792-DAC5-52E18418F566}"/>
              </a:ext>
            </a:extLst>
          </p:cNvPr>
          <p:cNvGrpSpPr/>
          <p:nvPr/>
        </p:nvGrpSpPr>
        <p:grpSpPr>
          <a:xfrm>
            <a:off x="793" y="6574"/>
            <a:ext cx="12190413" cy="6846441"/>
            <a:chOff x="793" y="6574"/>
            <a:chExt cx="12190413" cy="6846441"/>
          </a:xfrm>
        </p:grpSpPr>
        <p:pic>
          <p:nvPicPr>
            <p:cNvPr id="30" name="Picture 23">
              <a:extLst>
                <a:ext uri="{FF2B5EF4-FFF2-40B4-BE49-F238E27FC236}">
                  <a16:creationId xmlns:a16="http://schemas.microsoft.com/office/drawing/2014/main" id="{CB659FB2-8A31-A266-08CB-9E07DCF554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793" y="6574"/>
              <a:ext cx="12190413" cy="4826169"/>
            </a:xfrm>
            <a:prstGeom prst="rect">
              <a:avLst/>
            </a:prstGeom>
          </p:spPr>
        </p:pic>
        <p:pic>
          <p:nvPicPr>
            <p:cNvPr id="34" name="Picture 31">
              <a:extLst>
                <a:ext uri="{FF2B5EF4-FFF2-40B4-BE49-F238E27FC236}">
                  <a16:creationId xmlns:a16="http://schemas.microsoft.com/office/drawing/2014/main" id="{179C9C13-A5E4-A071-7F76-D14E431E6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985" y="2226417"/>
              <a:ext cx="12168635" cy="4626598"/>
            </a:xfrm>
            <a:prstGeom prst="rect">
              <a:avLst/>
            </a:prstGeom>
          </p:spPr>
        </p:pic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1A7C77C-5665-01CF-D848-17EBE98F4425}"/>
              </a:ext>
            </a:extLst>
          </p:cNvPr>
          <p:cNvSpPr/>
          <p:nvPr/>
        </p:nvSpPr>
        <p:spPr>
          <a:xfrm>
            <a:off x="1" y="3443404"/>
            <a:ext cx="12190413" cy="3416184"/>
          </a:xfrm>
          <a:custGeom>
            <a:avLst/>
            <a:gdLst>
              <a:gd name="connsiteX0" fmla="*/ 0 w 12190413"/>
              <a:gd name="connsiteY0" fmla="*/ 0 h 3416184"/>
              <a:gd name="connsiteX1" fmla="*/ 299343 w 12190413"/>
              <a:gd name="connsiteY1" fmla="*/ 367241 h 3416184"/>
              <a:gd name="connsiteX2" fmla="*/ 1536700 w 12190413"/>
              <a:gd name="connsiteY2" fmla="*/ 1407996 h 3416184"/>
              <a:gd name="connsiteX3" fmla="*/ 3771900 w 12190413"/>
              <a:gd name="connsiteY3" fmla="*/ 1636596 h 3416184"/>
              <a:gd name="connsiteX4" fmla="*/ 2324100 w 12190413"/>
              <a:gd name="connsiteY4" fmla="*/ 2271596 h 3416184"/>
              <a:gd name="connsiteX5" fmla="*/ 4876800 w 12190413"/>
              <a:gd name="connsiteY5" fmla="*/ 1712796 h 3416184"/>
              <a:gd name="connsiteX6" fmla="*/ 9499600 w 12190413"/>
              <a:gd name="connsiteY6" fmla="*/ 1484196 h 3416184"/>
              <a:gd name="connsiteX7" fmla="*/ 12141299 w 12190413"/>
              <a:gd name="connsiteY7" fmla="*/ 320509 h 3416184"/>
              <a:gd name="connsiteX8" fmla="*/ 12190413 w 12190413"/>
              <a:gd name="connsiteY8" fmla="*/ 289716 h 3416184"/>
              <a:gd name="connsiteX9" fmla="*/ 12190413 w 12190413"/>
              <a:gd name="connsiteY9" fmla="*/ 3416184 h 3416184"/>
              <a:gd name="connsiteX10" fmla="*/ 0 w 12190413"/>
              <a:gd name="connsiteY10" fmla="*/ 3416184 h 34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0413" h="3416184">
                <a:moveTo>
                  <a:pt x="0" y="0"/>
                </a:moveTo>
                <a:lnTo>
                  <a:pt x="299343" y="367241"/>
                </a:lnTo>
                <a:cubicBezTo>
                  <a:pt x="667147" y="802563"/>
                  <a:pt x="1057275" y="1193684"/>
                  <a:pt x="1536700" y="1407996"/>
                </a:cubicBezTo>
                <a:cubicBezTo>
                  <a:pt x="2175933" y="1693746"/>
                  <a:pt x="2973916" y="1665171"/>
                  <a:pt x="3771900" y="1636596"/>
                </a:cubicBezTo>
                <a:lnTo>
                  <a:pt x="2324100" y="2271596"/>
                </a:lnTo>
                <a:cubicBezTo>
                  <a:pt x="3175000" y="2085329"/>
                  <a:pt x="3680883" y="1844029"/>
                  <a:pt x="4876800" y="1712796"/>
                </a:cubicBezTo>
                <a:cubicBezTo>
                  <a:pt x="6072717" y="1581563"/>
                  <a:pt x="8157633" y="1799579"/>
                  <a:pt x="9499600" y="1484196"/>
                </a:cubicBezTo>
                <a:cubicBezTo>
                  <a:pt x="10506075" y="1247659"/>
                  <a:pt x="11344672" y="809310"/>
                  <a:pt x="12141299" y="320509"/>
                </a:cubicBezTo>
                <a:lnTo>
                  <a:pt x="12190413" y="289716"/>
                </a:lnTo>
                <a:lnTo>
                  <a:pt x="12190413" y="3416184"/>
                </a:lnTo>
                <a:lnTo>
                  <a:pt x="0" y="3416184"/>
                </a:lnTo>
                <a:close/>
              </a:path>
            </a:pathLst>
          </a:custGeom>
          <a:solidFill>
            <a:srgbClr val="134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TextBox 42">
            <a:extLst>
              <a:ext uri="{FF2B5EF4-FFF2-40B4-BE49-F238E27FC236}">
                <a16:creationId xmlns:a16="http://schemas.microsoft.com/office/drawing/2014/main" id="{60E6011D-00D7-FAC1-6B97-5C5ADAF6AD44}"/>
              </a:ext>
            </a:extLst>
          </p:cNvPr>
          <p:cNvSpPr txBox="1"/>
          <p:nvPr/>
        </p:nvSpPr>
        <p:spPr>
          <a:xfrm>
            <a:off x="867049" y="5563647"/>
            <a:ext cx="2828250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第二章</a:t>
            </a:r>
            <a:endParaRPr lang="zh-CN" altLang="zh-CN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284A10-F452-3FC8-47AB-EE7E1489344A}"/>
              </a:ext>
            </a:extLst>
          </p:cNvPr>
          <p:cNvSpPr txBox="1"/>
          <p:nvPr/>
        </p:nvSpPr>
        <p:spPr>
          <a:xfrm>
            <a:off x="3358902" y="5837450"/>
            <a:ext cx="18376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PART  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3BABFD-CCA3-60CE-171B-B9029F7CF75A}"/>
              </a:ext>
            </a:extLst>
          </p:cNvPr>
          <p:cNvSpPr txBox="1"/>
          <p:nvPr/>
        </p:nvSpPr>
        <p:spPr>
          <a:xfrm>
            <a:off x="1447935" y="562986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rgbClr val="129661"/>
                </a:solidFill>
                <a:cs typeface="+mn-ea"/>
                <a:sym typeface="+mn-lt"/>
              </a:rPr>
              <a:t>02</a:t>
            </a:r>
            <a:endParaRPr lang="zh-CN" altLang="en-US" sz="23900" b="1" dirty="0">
              <a:solidFill>
                <a:srgbClr val="12966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1CD284-EB7B-35E8-B97B-384582AABF41}"/>
              </a:ext>
            </a:extLst>
          </p:cNvPr>
          <p:cNvGrpSpPr/>
          <p:nvPr/>
        </p:nvGrpSpPr>
        <p:grpSpPr>
          <a:xfrm>
            <a:off x="5663158" y="1738263"/>
            <a:ext cx="4930944" cy="959776"/>
            <a:chOff x="4078982" y="1423746"/>
            <a:chExt cx="3854033" cy="75016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CB49EE0-D643-1F12-E314-D92C1D163A9B}"/>
                </a:ext>
              </a:extLst>
            </p:cNvPr>
            <p:cNvSpPr/>
            <p:nvPr/>
          </p:nvSpPr>
          <p:spPr>
            <a:xfrm>
              <a:off x="4078982" y="1423746"/>
              <a:ext cx="3854033" cy="750163"/>
            </a:xfrm>
            <a:custGeom>
              <a:avLst/>
              <a:gdLst>
                <a:gd name="connsiteX0" fmla="*/ 0 w 3854033"/>
                <a:gd name="connsiteY0" fmla="*/ 0 h 750163"/>
                <a:gd name="connsiteX1" fmla="*/ 12767 w 3854033"/>
                <a:gd name="connsiteY1" fmla="*/ 17018 h 750163"/>
                <a:gd name="connsiteX2" fmla="*/ 239005 w 3854033"/>
                <a:gd name="connsiteY2" fmla="*/ 79071 h 750163"/>
                <a:gd name="connsiteX3" fmla="*/ 3610085 w 3854033"/>
                <a:gd name="connsiteY3" fmla="*/ 79071 h 750163"/>
                <a:gd name="connsiteX4" fmla="*/ 3850630 w 3854033"/>
                <a:gd name="connsiteY4" fmla="*/ 160195 h 750163"/>
                <a:gd name="connsiteX5" fmla="*/ 3854033 w 3854033"/>
                <a:gd name="connsiteY5" fmla="*/ 174165 h 750163"/>
                <a:gd name="connsiteX6" fmla="*/ 3854033 w 3854033"/>
                <a:gd name="connsiteY6" fmla="*/ 750163 h 750163"/>
                <a:gd name="connsiteX7" fmla="*/ 3850630 w 3854033"/>
                <a:gd name="connsiteY7" fmla="*/ 736193 h 750163"/>
                <a:gd name="connsiteX8" fmla="*/ 3610085 w 3854033"/>
                <a:gd name="connsiteY8" fmla="*/ 655069 h 750163"/>
                <a:gd name="connsiteX9" fmla="*/ 239005 w 3854033"/>
                <a:gd name="connsiteY9" fmla="*/ 655069 h 750163"/>
                <a:gd name="connsiteX10" fmla="*/ 12767 w 3854033"/>
                <a:gd name="connsiteY10" fmla="*/ 593016 h 750163"/>
                <a:gd name="connsiteX11" fmla="*/ 0 w 3854033"/>
                <a:gd name="connsiteY11" fmla="*/ 575998 h 750163"/>
                <a:gd name="connsiteX12" fmla="*/ 0 w 3854033"/>
                <a:gd name="connsiteY12" fmla="*/ 0 h 75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54033" h="750163">
                  <a:moveTo>
                    <a:pt x="0" y="0"/>
                  </a:moveTo>
                  <a:lnTo>
                    <a:pt x="12767" y="17018"/>
                  </a:lnTo>
                  <a:cubicBezTo>
                    <a:pt x="50041" y="53484"/>
                    <a:pt x="137302" y="79071"/>
                    <a:pt x="239005" y="79071"/>
                  </a:cubicBezTo>
                  <a:lnTo>
                    <a:pt x="3610085" y="79071"/>
                  </a:lnTo>
                  <a:cubicBezTo>
                    <a:pt x="3728738" y="79071"/>
                    <a:pt x="3827734" y="113898"/>
                    <a:pt x="3850630" y="160195"/>
                  </a:cubicBezTo>
                  <a:lnTo>
                    <a:pt x="3854033" y="174165"/>
                  </a:lnTo>
                  <a:lnTo>
                    <a:pt x="3854033" y="750163"/>
                  </a:lnTo>
                  <a:lnTo>
                    <a:pt x="3850630" y="736193"/>
                  </a:lnTo>
                  <a:cubicBezTo>
                    <a:pt x="3827734" y="689896"/>
                    <a:pt x="3728738" y="655069"/>
                    <a:pt x="3610085" y="655069"/>
                  </a:cubicBezTo>
                  <a:lnTo>
                    <a:pt x="239005" y="655069"/>
                  </a:lnTo>
                  <a:cubicBezTo>
                    <a:pt x="137302" y="655069"/>
                    <a:pt x="50041" y="629482"/>
                    <a:pt x="12767" y="593016"/>
                  </a:cubicBezTo>
                  <a:lnTo>
                    <a:pt x="0" y="5759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96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AAC6E0B-BF4D-4616-0C53-FD610B4C34A1}"/>
                </a:ext>
              </a:extLst>
            </p:cNvPr>
            <p:cNvSpPr txBox="1"/>
            <p:nvPr/>
          </p:nvSpPr>
          <p:spPr>
            <a:xfrm>
              <a:off x="5452277" y="1573525"/>
              <a:ext cx="1246897" cy="408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教学策略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E055B67-3120-1F7F-C98B-B1E2BB8355DB}"/>
              </a:ext>
            </a:extLst>
          </p:cNvPr>
          <p:cNvSpPr txBox="1"/>
          <p:nvPr/>
        </p:nvSpPr>
        <p:spPr>
          <a:xfrm>
            <a:off x="5519142" y="2679868"/>
            <a:ext cx="507496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</a:t>
            </a:r>
            <a:r>
              <a:rPr lang="en-US" altLang="zh-CN" sz="1400" dirty="0"/>
              <a:t>... ...</a:t>
            </a:r>
            <a:endParaRPr lang="zh-CN" alt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919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8AC75F1-3189-9C1F-15D7-72E36DF170E9}"/>
              </a:ext>
            </a:extLst>
          </p:cNvPr>
          <p:cNvSpPr/>
          <p:nvPr/>
        </p:nvSpPr>
        <p:spPr>
          <a:xfrm rot="10800000">
            <a:off x="0" y="143411"/>
            <a:ext cx="1164660" cy="838110"/>
          </a:xfrm>
          <a:custGeom>
            <a:avLst/>
            <a:gdLst>
              <a:gd name="connsiteX0" fmla="*/ 1164660 w 1164660"/>
              <a:gd name="connsiteY0" fmla="*/ 838110 h 838110"/>
              <a:gd name="connsiteX1" fmla="*/ 305789 w 1164660"/>
              <a:gd name="connsiteY1" fmla="*/ 838110 h 838110"/>
              <a:gd name="connsiteX2" fmla="*/ 16334 w 1164660"/>
              <a:gd name="connsiteY2" fmla="*/ 758718 h 838110"/>
              <a:gd name="connsiteX3" fmla="*/ 0 w 1164660"/>
              <a:gd name="connsiteY3" fmla="*/ 736945 h 838110"/>
              <a:gd name="connsiteX4" fmla="*/ 0 w 1164660"/>
              <a:gd name="connsiteY4" fmla="*/ 0 h 838110"/>
              <a:gd name="connsiteX5" fmla="*/ 16334 w 1164660"/>
              <a:gd name="connsiteY5" fmla="*/ 21773 h 838110"/>
              <a:gd name="connsiteX6" fmla="*/ 305789 w 1164660"/>
              <a:gd name="connsiteY6" fmla="*/ 101165 h 838110"/>
              <a:gd name="connsiteX7" fmla="*/ 1164660 w 1164660"/>
              <a:gd name="connsiteY7" fmla="*/ 101165 h 838110"/>
              <a:gd name="connsiteX8" fmla="*/ 1164660 w 1164660"/>
              <a:gd name="connsiteY8" fmla="*/ 838110 h 83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4660" h="838110">
                <a:moveTo>
                  <a:pt x="1164660" y="838110"/>
                </a:moveTo>
                <a:lnTo>
                  <a:pt x="305789" y="838110"/>
                </a:lnTo>
                <a:cubicBezTo>
                  <a:pt x="175668" y="838110"/>
                  <a:pt x="64024" y="805374"/>
                  <a:pt x="16334" y="758718"/>
                </a:cubicBezTo>
                <a:lnTo>
                  <a:pt x="0" y="736945"/>
                </a:lnTo>
                <a:lnTo>
                  <a:pt x="0" y="0"/>
                </a:lnTo>
                <a:lnTo>
                  <a:pt x="16334" y="21773"/>
                </a:lnTo>
                <a:cubicBezTo>
                  <a:pt x="64024" y="68429"/>
                  <a:pt x="175667" y="101165"/>
                  <a:pt x="305789" y="101165"/>
                </a:cubicBezTo>
                <a:lnTo>
                  <a:pt x="1164660" y="101165"/>
                </a:lnTo>
                <a:lnTo>
                  <a:pt x="1164660" y="838110"/>
                </a:lnTo>
                <a:close/>
              </a:path>
            </a:pathLst>
          </a:custGeom>
          <a:solidFill>
            <a:srgbClr val="1296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AC6E0B-BF4D-4616-0C53-FD610B4C34A1}"/>
              </a:ext>
            </a:extLst>
          </p:cNvPr>
          <p:cNvSpPr txBox="1"/>
          <p:nvPr/>
        </p:nvSpPr>
        <p:spPr>
          <a:xfrm>
            <a:off x="1340644" y="242278"/>
            <a:ext cx="1595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教学策略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BD9BB-75CD-5D1A-4D8D-86B1F0DBBE55}"/>
              </a:ext>
            </a:extLst>
          </p:cNvPr>
          <p:cNvSpPr txBox="1"/>
          <p:nvPr/>
        </p:nvSpPr>
        <p:spPr>
          <a:xfrm>
            <a:off x="176777" y="143559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34E5AE9B-6C49-9B5A-33B0-BA24655C8DD0}"/>
              </a:ext>
            </a:extLst>
          </p:cNvPr>
          <p:cNvSpPr>
            <a:spLocks noChangeAspect="1" noChangeArrowheads="1"/>
          </p:cNvSpPr>
          <p:nvPr/>
        </p:nvSpPr>
        <p:spPr bwMode="auto">
          <a:xfrm rot="5400000" flipV="1">
            <a:off x="7297697" y="1883118"/>
            <a:ext cx="239305" cy="2062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28" tIns="45715" rIns="91428" bIns="45715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等腰三角形 18">
            <a:extLst>
              <a:ext uri="{FF2B5EF4-FFF2-40B4-BE49-F238E27FC236}">
                <a16:creationId xmlns:a16="http://schemas.microsoft.com/office/drawing/2014/main" id="{8F75B443-B142-9844-D975-C072198571A9}"/>
              </a:ext>
            </a:extLst>
          </p:cNvPr>
          <p:cNvSpPr>
            <a:spLocks noChangeAspect="1" noChangeArrowheads="1"/>
          </p:cNvSpPr>
          <p:nvPr/>
        </p:nvSpPr>
        <p:spPr bwMode="auto">
          <a:xfrm rot="5400000" flipV="1">
            <a:off x="7297697" y="4066691"/>
            <a:ext cx="239305" cy="20628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28" tIns="45715" rIns="91428" bIns="45715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等腰三角形 18">
            <a:extLst>
              <a:ext uri="{FF2B5EF4-FFF2-40B4-BE49-F238E27FC236}">
                <a16:creationId xmlns:a16="http://schemas.microsoft.com/office/drawing/2014/main" id="{5462BEF2-4118-16FC-BE18-9FEDD7D0F719}"/>
              </a:ext>
            </a:extLst>
          </p:cNvPr>
          <p:cNvSpPr>
            <a:spLocks noChangeAspect="1" noChangeArrowheads="1"/>
          </p:cNvSpPr>
          <p:nvPr/>
        </p:nvSpPr>
        <p:spPr bwMode="auto">
          <a:xfrm rot="16200000" flipH="1" flipV="1">
            <a:off x="4227786" y="2936474"/>
            <a:ext cx="239305" cy="206288"/>
          </a:xfrm>
          <a:prstGeom prst="triangle">
            <a:avLst>
              <a:gd name="adj" fmla="val 50000"/>
            </a:avLst>
          </a:prstGeom>
          <a:solidFill>
            <a:srgbClr val="129661"/>
          </a:solidFill>
          <a:ln>
            <a:noFill/>
          </a:ln>
        </p:spPr>
        <p:txBody>
          <a:bodyPr lIns="91428" tIns="45715" rIns="91428" bIns="45715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accent3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形状 31">
            <a:extLst>
              <a:ext uri="{FF2B5EF4-FFF2-40B4-BE49-F238E27FC236}">
                <a16:creationId xmlns:a16="http://schemas.microsoft.com/office/drawing/2014/main" id="{301F3EB9-9E58-4952-3754-451A20E59DEA}"/>
              </a:ext>
            </a:extLst>
          </p:cNvPr>
          <p:cNvSpPr/>
          <p:nvPr/>
        </p:nvSpPr>
        <p:spPr>
          <a:xfrm>
            <a:off x="4593691" y="2358835"/>
            <a:ext cx="1867742" cy="1868699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空心弧 32">
            <a:extLst>
              <a:ext uri="{FF2B5EF4-FFF2-40B4-BE49-F238E27FC236}">
                <a16:creationId xmlns:a16="http://schemas.microsoft.com/office/drawing/2014/main" id="{0EA64F99-6EEF-1565-E115-69E3A0F3D8B8}"/>
              </a:ext>
            </a:extLst>
          </p:cNvPr>
          <p:cNvSpPr/>
          <p:nvPr/>
        </p:nvSpPr>
        <p:spPr>
          <a:xfrm>
            <a:off x="5263855" y="3581662"/>
            <a:ext cx="1604678" cy="1605902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空心弧 33">
            <a:extLst>
              <a:ext uri="{FF2B5EF4-FFF2-40B4-BE49-F238E27FC236}">
                <a16:creationId xmlns:a16="http://schemas.microsoft.com/office/drawing/2014/main" id="{9B6BA983-8D22-1CFC-A79C-8AC0B07616B6}"/>
              </a:ext>
            </a:extLst>
          </p:cNvPr>
          <p:cNvSpPr/>
          <p:nvPr/>
        </p:nvSpPr>
        <p:spPr>
          <a:xfrm>
            <a:off x="5263855" y="3581662"/>
            <a:ext cx="1604678" cy="1605902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 15">
            <a:extLst>
              <a:ext uri="{FF2B5EF4-FFF2-40B4-BE49-F238E27FC236}">
                <a16:creationId xmlns:a16="http://schemas.microsoft.com/office/drawing/2014/main" id="{670951BC-ECEB-7C54-6DF7-AC1931191EC8}"/>
              </a:ext>
            </a:extLst>
          </p:cNvPr>
          <p:cNvSpPr/>
          <p:nvPr/>
        </p:nvSpPr>
        <p:spPr>
          <a:xfrm rot="17307692">
            <a:off x="5621014" y="1841935"/>
            <a:ext cx="1619642" cy="872318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250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任意多边形 16">
            <a:extLst>
              <a:ext uri="{FF2B5EF4-FFF2-40B4-BE49-F238E27FC236}">
                <a16:creationId xmlns:a16="http://schemas.microsoft.com/office/drawing/2014/main" id="{FFC711C7-8C00-8B32-6A57-F66030DF42CC}"/>
              </a:ext>
            </a:extLst>
          </p:cNvPr>
          <p:cNvSpPr/>
          <p:nvPr/>
        </p:nvSpPr>
        <p:spPr>
          <a:xfrm rot="17307692">
            <a:off x="5225092" y="1390660"/>
            <a:ext cx="1063642" cy="744471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250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17">
            <a:extLst>
              <a:ext uri="{FF2B5EF4-FFF2-40B4-BE49-F238E27FC236}">
                <a16:creationId xmlns:a16="http://schemas.microsoft.com/office/drawing/2014/main" id="{FAB8EF74-D8F4-AE50-528B-77AF1B490211}"/>
              </a:ext>
            </a:extLst>
          </p:cNvPr>
          <p:cNvSpPr txBox="1"/>
          <p:nvPr/>
        </p:nvSpPr>
        <p:spPr>
          <a:xfrm>
            <a:off x="5778018" y="1692184"/>
            <a:ext cx="674030" cy="872235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altLang="zh-CN" sz="5100" b="1" dirty="0">
                <a:solidFill>
                  <a:schemeClr val="accent1"/>
                </a:solidFill>
                <a:cs typeface="+mn-ea"/>
                <a:sym typeface="+mn-lt"/>
              </a:rPr>
              <a:t>A</a:t>
            </a:r>
            <a:endParaRPr lang="zh-CN" altLang="en-US" sz="51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TextBox 18">
            <a:extLst>
              <a:ext uri="{FF2B5EF4-FFF2-40B4-BE49-F238E27FC236}">
                <a16:creationId xmlns:a16="http://schemas.microsoft.com/office/drawing/2014/main" id="{0042888C-6623-2EBD-8708-DECA289175AA}"/>
              </a:ext>
            </a:extLst>
          </p:cNvPr>
          <p:cNvSpPr txBox="1"/>
          <p:nvPr/>
        </p:nvSpPr>
        <p:spPr>
          <a:xfrm>
            <a:off x="5192216" y="2842214"/>
            <a:ext cx="628694" cy="87716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altLang="zh-CN" sz="5100" b="1" dirty="0">
                <a:solidFill>
                  <a:schemeClr val="accent2"/>
                </a:solidFill>
                <a:cs typeface="+mn-ea"/>
                <a:sym typeface="+mn-lt"/>
              </a:rPr>
              <a:t>B</a:t>
            </a:r>
            <a:endParaRPr lang="zh-CN" altLang="en-US" sz="51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9" name="TextBox 19">
            <a:extLst>
              <a:ext uri="{FF2B5EF4-FFF2-40B4-BE49-F238E27FC236}">
                <a16:creationId xmlns:a16="http://schemas.microsoft.com/office/drawing/2014/main" id="{A6D8A5E0-E48B-CD92-F289-7AB9072B28D0}"/>
              </a:ext>
            </a:extLst>
          </p:cNvPr>
          <p:cNvSpPr txBox="1"/>
          <p:nvPr/>
        </p:nvSpPr>
        <p:spPr>
          <a:xfrm>
            <a:off x="5760769" y="3984613"/>
            <a:ext cx="630297" cy="87716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altLang="zh-CN" sz="5100" b="1" dirty="0">
                <a:solidFill>
                  <a:schemeClr val="accent1"/>
                </a:solidFill>
                <a:cs typeface="+mn-ea"/>
                <a:sym typeface="+mn-lt"/>
              </a:rPr>
              <a:t>C</a:t>
            </a:r>
            <a:endParaRPr lang="zh-CN" altLang="en-US" sz="51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9DBE6E0-A6CE-4B27-260A-7430EC86791E}"/>
              </a:ext>
            </a:extLst>
          </p:cNvPr>
          <p:cNvGrpSpPr/>
          <p:nvPr/>
        </p:nvGrpSpPr>
        <p:grpSpPr>
          <a:xfrm>
            <a:off x="7712904" y="1773610"/>
            <a:ext cx="3117264" cy="1227107"/>
            <a:chOff x="7712904" y="2019049"/>
            <a:chExt cx="3117264" cy="1227107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146C399A-E204-654E-087D-21B14CF9EFCE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41" name="TextBox 32">
              <a:extLst>
                <a:ext uri="{FF2B5EF4-FFF2-40B4-BE49-F238E27FC236}">
                  <a16:creationId xmlns:a16="http://schemas.microsoft.com/office/drawing/2014/main" id="{5C76E5D2-3154-5907-01AF-01FAA671FD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3078778" cy="904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B0CE1A8-95FC-4BD4-B716-F771485BB71F}"/>
              </a:ext>
            </a:extLst>
          </p:cNvPr>
          <p:cNvGrpSpPr/>
          <p:nvPr/>
        </p:nvGrpSpPr>
        <p:grpSpPr>
          <a:xfrm>
            <a:off x="7712904" y="3809639"/>
            <a:ext cx="3117264" cy="1227107"/>
            <a:chOff x="7712904" y="2019049"/>
            <a:chExt cx="3117264" cy="1227107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73155C1E-B32C-4657-D0B2-724726BC8C65}"/>
                </a:ext>
              </a:extLst>
            </p:cNvPr>
            <p:cNvSpPr/>
            <p:nvPr/>
          </p:nvSpPr>
          <p:spPr>
            <a:xfrm>
              <a:off x="7712904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45" name="TextBox 32">
              <a:extLst>
                <a:ext uri="{FF2B5EF4-FFF2-40B4-BE49-F238E27FC236}">
                  <a16:creationId xmlns:a16="http://schemas.microsoft.com/office/drawing/2014/main" id="{4E0DBCD2-07CB-E8A9-597E-485DBEDCDC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3078778" cy="904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82B6CD0-DCC2-B652-AFEC-65498F9B4B95}"/>
              </a:ext>
            </a:extLst>
          </p:cNvPr>
          <p:cNvGrpSpPr/>
          <p:nvPr/>
        </p:nvGrpSpPr>
        <p:grpSpPr>
          <a:xfrm>
            <a:off x="952304" y="2564419"/>
            <a:ext cx="3078778" cy="1227107"/>
            <a:chOff x="7751390" y="2019049"/>
            <a:chExt cx="3078778" cy="1227107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71D38166-4E7B-4EE6-7D7F-5588763DFE67}"/>
                </a:ext>
              </a:extLst>
            </p:cNvPr>
            <p:cNvSpPr/>
            <p:nvPr/>
          </p:nvSpPr>
          <p:spPr>
            <a:xfrm>
              <a:off x="9117473" y="2019049"/>
              <a:ext cx="1694670" cy="400099"/>
            </a:xfrm>
            <a:prstGeom prst="rect">
              <a:avLst/>
            </a:prstGeom>
          </p:spPr>
          <p:txBody>
            <a:bodyPr wrap="none" lIns="91428" tIns="45715" rIns="91428" bIns="45715">
              <a:spAutoFit/>
            </a:bodyPr>
            <a:lstStyle/>
            <a:p>
              <a:pPr algn="r"/>
              <a:r>
                <a:rPr lang="zh-CN" altLang="en-US" sz="2000" b="1" dirty="0">
                  <a:cs typeface="+mn-ea"/>
                  <a:sym typeface="+mn-lt"/>
                </a:rPr>
                <a:t>单击添加标题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48" name="TextBox 32">
              <a:extLst>
                <a:ext uri="{FF2B5EF4-FFF2-40B4-BE49-F238E27FC236}">
                  <a16:creationId xmlns:a16="http://schemas.microsoft.com/office/drawing/2014/main" id="{4166E306-8911-F3AE-101B-93B5B3A443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390" y="2341725"/>
              <a:ext cx="3078778" cy="904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2822" tIns="41410" rIns="82822" bIns="4141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097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教学课件一键换色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#8165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#8165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#8165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#8165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#8165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#8165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#8165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#8165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#8165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7520;#83464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3498F"/>
      </a:accent1>
      <a:accent2>
        <a:srgbClr val="129661"/>
      </a:accent2>
      <a:accent3>
        <a:srgbClr val="0C72B8"/>
      </a:accent3>
      <a:accent4>
        <a:srgbClr val="2996E1"/>
      </a:accent4>
      <a:accent5>
        <a:srgbClr val="C04170"/>
      </a:accent5>
      <a:accent6>
        <a:srgbClr val="F45651"/>
      </a:accent6>
      <a:hlink>
        <a:srgbClr val="4472C4"/>
      </a:hlink>
      <a:folHlink>
        <a:srgbClr val="BFBFBF"/>
      </a:folHlink>
    </a:clrScheme>
    <a:fontScheme name="oi3jn1md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3498F"/>
    </a:accent1>
    <a:accent2>
      <a:srgbClr val="129661"/>
    </a:accent2>
    <a:accent3>
      <a:srgbClr val="0C72B8"/>
    </a:accent3>
    <a:accent4>
      <a:srgbClr val="2996E1"/>
    </a:accent4>
    <a:accent5>
      <a:srgbClr val="C04170"/>
    </a:accent5>
    <a:accent6>
      <a:srgbClr val="F45651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2124</Words>
  <Application>Microsoft Office PowerPoint</Application>
  <PresentationFormat>自定义</PresentationFormat>
  <Paragraphs>255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HarmonyOS Sans SC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蓝绿双色教育说课课件通用ppt模板</dc:title>
  <dc:creator>51PPT模板网</dc:creator>
  <cp:keywords>www.51pptmoban.com</cp:keywords>
  <dc:description>www.51pptmoban.com</dc:description>
  <cp:lastModifiedBy>Win user</cp:lastModifiedBy>
  <cp:revision>191</cp:revision>
  <dcterms:created xsi:type="dcterms:W3CDTF">2015-10-16T03:54:15Z</dcterms:created>
  <dcterms:modified xsi:type="dcterms:W3CDTF">2022-10-12T14:45:07Z</dcterms:modified>
</cp:coreProperties>
</file>