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5" r:id="rId2"/>
    <p:sldId id="286" r:id="rId3"/>
    <p:sldId id="287" r:id="rId4"/>
    <p:sldId id="292" r:id="rId5"/>
    <p:sldId id="293" r:id="rId6"/>
    <p:sldId id="294" r:id="rId7"/>
    <p:sldId id="295" r:id="rId8"/>
    <p:sldId id="288" r:id="rId9"/>
    <p:sldId id="296" r:id="rId10"/>
    <p:sldId id="297" r:id="rId11"/>
    <p:sldId id="298" r:id="rId12"/>
    <p:sldId id="299" r:id="rId13"/>
    <p:sldId id="289" r:id="rId14"/>
    <p:sldId id="300" r:id="rId15"/>
    <p:sldId id="302" r:id="rId16"/>
    <p:sldId id="307" r:id="rId17"/>
    <p:sldId id="301" r:id="rId18"/>
    <p:sldId id="290" r:id="rId19"/>
    <p:sldId id="304" r:id="rId20"/>
    <p:sldId id="305" r:id="rId21"/>
    <p:sldId id="306" r:id="rId22"/>
    <p:sldId id="303" r:id="rId23"/>
    <p:sldId id="308" r:id="rId24"/>
    <p:sldId id="30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314"/>
    <a:srgbClr val="317ABB"/>
    <a:srgbClr val="047CEA"/>
    <a:srgbClr val="024581"/>
    <a:srgbClr val="035C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26" autoAdjust="0"/>
    <p:restoredTop sz="95942" autoAdjust="0"/>
  </p:normalViewPr>
  <p:slideViewPr>
    <p:cSldViewPr snapToGrid="0">
      <p:cViewPr>
        <p:scale>
          <a:sx n="66" d="100"/>
          <a:sy n="66" d="100"/>
        </p:scale>
        <p:origin x="858" y="8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04A0D-64BF-42D7-8C1F-DF5CFC8D2BB8}" type="datetimeFigureOut">
              <a:rPr lang="zh-CN" altLang="en-US" smtClean="0"/>
              <a:t>2022/10/13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37CB3-B2F9-4541-AAAD-AD4321DF17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509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37CB3-B2F9-4541-AAAD-AD4321DF170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247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37CB3-B2F9-4541-AAAD-AD4321DF170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156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 PP T</a:t>
            </a:r>
            <a:r>
              <a:rPr lang="zh-CN" altLang="en-US" dirty="0"/>
              <a:t>模 板网   </a:t>
            </a:r>
            <a:r>
              <a:rPr lang="en-US" altLang="zh-CN" dirty="0"/>
              <a:t>www.5 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37CB3-B2F9-4541-AAAD-AD4321DF170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935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37CB3-B2F9-4541-AAAD-AD4321DF170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28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37CB3-B2F9-4541-AAAD-AD4321DF17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84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37CB3-B2F9-4541-AAAD-AD4321DF170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360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37CB3-B2F9-4541-AAAD-AD4321DF170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509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3722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4">
            <a:extLst>
              <a:ext uri="{FF2B5EF4-FFF2-40B4-BE49-F238E27FC236}">
                <a16:creationId xmlns:a16="http://schemas.microsoft.com/office/drawing/2014/main" id="{B85943CB-EA78-4B46-E828-78F488196E42}"/>
              </a:ext>
            </a:extLst>
          </p:cNvPr>
          <p:cNvSpPr/>
          <p:nvPr userDrawn="1"/>
        </p:nvSpPr>
        <p:spPr>
          <a:xfrm>
            <a:off x="6527800" y="6016795"/>
            <a:ext cx="5664200" cy="854467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FFC314"/>
              </a:gs>
              <a:gs pos="21000">
                <a:srgbClr val="FFC314">
                  <a:alpha val="0"/>
                </a:srgbClr>
              </a:gs>
            </a:gsLst>
            <a:lin ang="10800000" scaled="1"/>
            <a:tileRect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A84EF24-B2B8-DD36-4937-551C531D7298}"/>
              </a:ext>
            </a:extLst>
          </p:cNvPr>
          <p:cNvSpPr/>
          <p:nvPr userDrawn="1"/>
        </p:nvSpPr>
        <p:spPr>
          <a:xfrm rot="10800000">
            <a:off x="9681028" y="6088010"/>
            <a:ext cx="2506435" cy="772495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63D0C79-2BBC-A0BE-1302-3FF4903F91CC}"/>
              </a:ext>
            </a:extLst>
          </p:cNvPr>
          <p:cNvSpPr/>
          <p:nvPr userDrawn="1"/>
        </p:nvSpPr>
        <p:spPr>
          <a:xfrm>
            <a:off x="10870402" y="5206687"/>
            <a:ext cx="989727" cy="1448079"/>
          </a:xfrm>
          <a:custGeom>
            <a:avLst/>
            <a:gdLst>
              <a:gd name="connsiteX0" fmla="*/ 691032 w 1297230"/>
              <a:gd name="connsiteY0" fmla="*/ 593 h 1897988"/>
              <a:gd name="connsiteX1" fmla="*/ 653344 w 1297230"/>
              <a:gd name="connsiteY1" fmla="*/ 18403 h 1897988"/>
              <a:gd name="connsiteX2" fmla="*/ 631052 w 1297230"/>
              <a:gd name="connsiteY2" fmla="*/ 38855 h 1897988"/>
              <a:gd name="connsiteX3" fmla="*/ 609335 w 1297230"/>
              <a:gd name="connsiteY3" fmla="*/ 80796 h 1897988"/>
              <a:gd name="connsiteX4" fmla="*/ 613471 w 1297230"/>
              <a:gd name="connsiteY4" fmla="*/ 160079 h 1897988"/>
              <a:gd name="connsiteX5" fmla="*/ 623008 w 1297230"/>
              <a:gd name="connsiteY5" fmla="*/ 189150 h 1897988"/>
              <a:gd name="connsiteX6" fmla="*/ 626226 w 1297230"/>
              <a:gd name="connsiteY6" fmla="*/ 205927 h 1897988"/>
              <a:gd name="connsiteX7" fmla="*/ 606233 w 1297230"/>
              <a:gd name="connsiteY7" fmla="*/ 210407 h 1897988"/>
              <a:gd name="connsiteX8" fmla="*/ 588193 w 1297230"/>
              <a:gd name="connsiteY8" fmla="*/ 207191 h 1897988"/>
              <a:gd name="connsiteX9" fmla="*/ 562339 w 1297230"/>
              <a:gd name="connsiteY9" fmla="*/ 197539 h 1897988"/>
              <a:gd name="connsiteX10" fmla="*/ 532464 w 1297230"/>
              <a:gd name="connsiteY10" fmla="*/ 186853 h 1897988"/>
              <a:gd name="connsiteX11" fmla="*/ 505461 w 1297230"/>
              <a:gd name="connsiteY11" fmla="*/ 180189 h 1897988"/>
              <a:gd name="connsiteX12" fmla="*/ 479378 w 1297230"/>
              <a:gd name="connsiteY12" fmla="*/ 186624 h 1897988"/>
              <a:gd name="connsiteX13" fmla="*/ 463521 w 1297230"/>
              <a:gd name="connsiteY13" fmla="*/ 199723 h 1897988"/>
              <a:gd name="connsiteX14" fmla="*/ 460074 w 1297230"/>
              <a:gd name="connsiteY14" fmla="*/ 203514 h 1897988"/>
              <a:gd name="connsiteX15" fmla="*/ 455937 w 1297230"/>
              <a:gd name="connsiteY15" fmla="*/ 208915 h 1897988"/>
              <a:gd name="connsiteX16" fmla="*/ 428475 w 1297230"/>
              <a:gd name="connsiteY16" fmla="*/ 219601 h 1897988"/>
              <a:gd name="connsiteX17" fmla="*/ 419628 w 1297230"/>
              <a:gd name="connsiteY17" fmla="*/ 222244 h 1897988"/>
              <a:gd name="connsiteX18" fmla="*/ 416985 w 1297230"/>
              <a:gd name="connsiteY18" fmla="*/ 225116 h 1897988"/>
              <a:gd name="connsiteX19" fmla="*/ 395498 w 1297230"/>
              <a:gd name="connsiteY19" fmla="*/ 224312 h 1897988"/>
              <a:gd name="connsiteX20" fmla="*/ 357809 w 1297230"/>
              <a:gd name="connsiteY20" fmla="*/ 225920 h 1897988"/>
              <a:gd name="connsiteX21" fmla="*/ 318742 w 1297230"/>
              <a:gd name="connsiteY21" fmla="*/ 229598 h 1897988"/>
              <a:gd name="connsiteX22" fmla="*/ 282547 w 1297230"/>
              <a:gd name="connsiteY22" fmla="*/ 232585 h 1897988"/>
              <a:gd name="connsiteX23" fmla="*/ 176950 w 1297230"/>
              <a:gd name="connsiteY23" fmla="*/ 255796 h 1897988"/>
              <a:gd name="connsiteX24" fmla="*/ 168791 w 1297230"/>
              <a:gd name="connsiteY24" fmla="*/ 265447 h 1897988"/>
              <a:gd name="connsiteX25" fmla="*/ 127426 w 1297230"/>
              <a:gd name="connsiteY25" fmla="*/ 339331 h 1897988"/>
              <a:gd name="connsiteX26" fmla="*/ 103985 w 1297230"/>
              <a:gd name="connsiteY26" fmla="*/ 379548 h 1897988"/>
              <a:gd name="connsiteX27" fmla="*/ 73421 w 1297230"/>
              <a:gd name="connsiteY27" fmla="*/ 432978 h 1897988"/>
              <a:gd name="connsiteX28" fmla="*/ 50899 w 1297230"/>
              <a:gd name="connsiteY28" fmla="*/ 475492 h 1897988"/>
              <a:gd name="connsiteX29" fmla="*/ 43430 w 1297230"/>
              <a:gd name="connsiteY29" fmla="*/ 490201 h 1897988"/>
              <a:gd name="connsiteX30" fmla="*/ 49291 w 1297230"/>
              <a:gd name="connsiteY30" fmla="*/ 501116 h 1897988"/>
              <a:gd name="connsiteX31" fmla="*/ 59862 w 1297230"/>
              <a:gd name="connsiteY31" fmla="*/ 514331 h 1897988"/>
              <a:gd name="connsiteX32" fmla="*/ 66067 w 1297230"/>
              <a:gd name="connsiteY32" fmla="*/ 522259 h 1897988"/>
              <a:gd name="connsiteX33" fmla="*/ 55381 w 1297230"/>
              <a:gd name="connsiteY33" fmla="*/ 546389 h 1897988"/>
              <a:gd name="connsiteX34" fmla="*/ 34928 w 1297230"/>
              <a:gd name="connsiteY34" fmla="*/ 582353 h 1897988"/>
              <a:gd name="connsiteX35" fmla="*/ 31481 w 1297230"/>
              <a:gd name="connsiteY35" fmla="*/ 591546 h 1897988"/>
              <a:gd name="connsiteX36" fmla="*/ 29183 w 1297230"/>
              <a:gd name="connsiteY36" fmla="*/ 598440 h 1897988"/>
              <a:gd name="connsiteX37" fmla="*/ 9534 w 1297230"/>
              <a:gd name="connsiteY37" fmla="*/ 617284 h 1897988"/>
              <a:gd name="connsiteX38" fmla="*/ 2525 w 1297230"/>
              <a:gd name="connsiteY38" fmla="*/ 629235 h 1897988"/>
              <a:gd name="connsiteX39" fmla="*/ 22173 w 1297230"/>
              <a:gd name="connsiteY39" fmla="*/ 626592 h 1897988"/>
              <a:gd name="connsiteX40" fmla="*/ 34238 w 1297230"/>
              <a:gd name="connsiteY40" fmla="*/ 621421 h 1897988"/>
              <a:gd name="connsiteX41" fmla="*/ 41247 w 1297230"/>
              <a:gd name="connsiteY41" fmla="*/ 631993 h 1897988"/>
              <a:gd name="connsiteX42" fmla="*/ 38949 w 1297230"/>
              <a:gd name="connsiteY42" fmla="*/ 640955 h 1897988"/>
              <a:gd name="connsiteX43" fmla="*/ 36651 w 1297230"/>
              <a:gd name="connsiteY43" fmla="*/ 646930 h 1897988"/>
              <a:gd name="connsiteX44" fmla="*/ 23782 w 1297230"/>
              <a:gd name="connsiteY44" fmla="*/ 662443 h 1897988"/>
              <a:gd name="connsiteX45" fmla="*/ 19416 w 1297230"/>
              <a:gd name="connsiteY45" fmla="*/ 672899 h 1897988"/>
              <a:gd name="connsiteX46" fmla="*/ 31481 w 1297230"/>
              <a:gd name="connsiteY46" fmla="*/ 675427 h 1897988"/>
              <a:gd name="connsiteX47" fmla="*/ 48142 w 1297230"/>
              <a:gd name="connsiteY47" fmla="*/ 657962 h 1897988"/>
              <a:gd name="connsiteX48" fmla="*/ 58598 w 1297230"/>
              <a:gd name="connsiteY48" fmla="*/ 644402 h 1897988"/>
              <a:gd name="connsiteX49" fmla="*/ 59402 w 1297230"/>
              <a:gd name="connsiteY49" fmla="*/ 672439 h 1897988"/>
              <a:gd name="connsiteX50" fmla="*/ 58253 w 1297230"/>
              <a:gd name="connsiteY50" fmla="*/ 676920 h 1897988"/>
              <a:gd name="connsiteX51" fmla="*/ 53312 w 1297230"/>
              <a:gd name="connsiteY51" fmla="*/ 676231 h 1897988"/>
              <a:gd name="connsiteX52" fmla="*/ 46188 w 1297230"/>
              <a:gd name="connsiteY52" fmla="*/ 683010 h 1897988"/>
              <a:gd name="connsiteX53" fmla="*/ 54806 w 1297230"/>
              <a:gd name="connsiteY53" fmla="*/ 692663 h 1897988"/>
              <a:gd name="connsiteX54" fmla="*/ 62045 w 1297230"/>
              <a:gd name="connsiteY54" fmla="*/ 690594 h 1897988"/>
              <a:gd name="connsiteX55" fmla="*/ 82843 w 1297230"/>
              <a:gd name="connsiteY55" fmla="*/ 683470 h 1897988"/>
              <a:gd name="connsiteX56" fmla="*/ 88703 w 1297230"/>
              <a:gd name="connsiteY56" fmla="*/ 685768 h 1897988"/>
              <a:gd name="connsiteX57" fmla="*/ 103181 w 1297230"/>
              <a:gd name="connsiteY57" fmla="*/ 674852 h 1897988"/>
              <a:gd name="connsiteX58" fmla="*/ 105939 w 1297230"/>
              <a:gd name="connsiteY58" fmla="*/ 670715 h 1897988"/>
              <a:gd name="connsiteX59" fmla="*/ 104790 w 1297230"/>
              <a:gd name="connsiteY59" fmla="*/ 651527 h 1897988"/>
              <a:gd name="connsiteX60" fmla="*/ 110075 w 1297230"/>
              <a:gd name="connsiteY60" fmla="*/ 617170 h 1897988"/>
              <a:gd name="connsiteX61" fmla="*/ 113407 w 1297230"/>
              <a:gd name="connsiteY61" fmla="*/ 612573 h 1897988"/>
              <a:gd name="connsiteX62" fmla="*/ 125358 w 1297230"/>
              <a:gd name="connsiteY62" fmla="*/ 611884 h 1897988"/>
              <a:gd name="connsiteX63" fmla="*/ 147764 w 1297230"/>
              <a:gd name="connsiteY63" fmla="*/ 604415 h 1897988"/>
              <a:gd name="connsiteX64" fmla="*/ 150177 w 1297230"/>
              <a:gd name="connsiteY64" fmla="*/ 590741 h 1897988"/>
              <a:gd name="connsiteX65" fmla="*/ 150751 w 1297230"/>
              <a:gd name="connsiteY65" fmla="*/ 581204 h 1897988"/>
              <a:gd name="connsiteX66" fmla="*/ 146615 w 1297230"/>
              <a:gd name="connsiteY66" fmla="*/ 576264 h 1897988"/>
              <a:gd name="connsiteX67" fmla="*/ 138457 w 1297230"/>
              <a:gd name="connsiteY67" fmla="*/ 568451 h 1897988"/>
              <a:gd name="connsiteX68" fmla="*/ 131792 w 1297230"/>
              <a:gd name="connsiteY68" fmla="*/ 560867 h 1897988"/>
              <a:gd name="connsiteX69" fmla="*/ 129149 w 1297230"/>
              <a:gd name="connsiteY69" fmla="*/ 556041 h 1897988"/>
              <a:gd name="connsiteX70" fmla="*/ 132252 w 1297230"/>
              <a:gd name="connsiteY70" fmla="*/ 549951 h 1897988"/>
              <a:gd name="connsiteX71" fmla="*/ 143972 w 1297230"/>
              <a:gd name="connsiteY71" fmla="*/ 528004 h 1897988"/>
              <a:gd name="connsiteX72" fmla="*/ 159714 w 1297230"/>
              <a:gd name="connsiteY72" fmla="*/ 496980 h 1897988"/>
              <a:gd name="connsiteX73" fmla="*/ 172123 w 1297230"/>
              <a:gd name="connsiteY73" fmla="*/ 473884 h 1897988"/>
              <a:gd name="connsiteX74" fmla="*/ 177179 w 1297230"/>
              <a:gd name="connsiteY74" fmla="*/ 457797 h 1897988"/>
              <a:gd name="connsiteX75" fmla="*/ 176949 w 1297230"/>
              <a:gd name="connsiteY75" fmla="*/ 449754 h 1897988"/>
              <a:gd name="connsiteX76" fmla="*/ 184648 w 1297230"/>
              <a:gd name="connsiteY76" fmla="*/ 441596 h 1897988"/>
              <a:gd name="connsiteX77" fmla="*/ 224520 w 1297230"/>
              <a:gd name="connsiteY77" fmla="*/ 392762 h 1897988"/>
              <a:gd name="connsiteX78" fmla="*/ 239573 w 1297230"/>
              <a:gd name="connsiteY78" fmla="*/ 376101 h 1897988"/>
              <a:gd name="connsiteX79" fmla="*/ 246926 w 1297230"/>
              <a:gd name="connsiteY79" fmla="*/ 367598 h 1897988"/>
              <a:gd name="connsiteX80" fmla="*/ 266000 w 1297230"/>
              <a:gd name="connsiteY80" fmla="*/ 363116 h 1897988"/>
              <a:gd name="connsiteX81" fmla="*/ 307136 w 1297230"/>
              <a:gd name="connsiteY81" fmla="*/ 363116 h 1897988"/>
              <a:gd name="connsiteX82" fmla="*/ 363784 w 1297230"/>
              <a:gd name="connsiteY82" fmla="*/ 362196 h 1897988"/>
              <a:gd name="connsiteX83" fmla="*/ 397911 w 1297230"/>
              <a:gd name="connsiteY83" fmla="*/ 370355 h 1897988"/>
              <a:gd name="connsiteX84" fmla="*/ 395153 w 1297230"/>
              <a:gd name="connsiteY84" fmla="*/ 466875 h 1897988"/>
              <a:gd name="connsiteX85" fmla="*/ 381479 w 1297230"/>
              <a:gd name="connsiteY85" fmla="*/ 530647 h 1897988"/>
              <a:gd name="connsiteX86" fmla="*/ 375389 w 1297230"/>
              <a:gd name="connsiteY86" fmla="*/ 542711 h 1897988"/>
              <a:gd name="connsiteX87" fmla="*/ 366427 w 1297230"/>
              <a:gd name="connsiteY87" fmla="*/ 562820 h 1897988"/>
              <a:gd name="connsiteX88" fmla="*/ 353213 w 1297230"/>
              <a:gd name="connsiteY88" fmla="*/ 587524 h 1897988"/>
              <a:gd name="connsiteX89" fmla="*/ 312307 w 1297230"/>
              <a:gd name="connsiteY89" fmla="*/ 646930 h 1897988"/>
              <a:gd name="connsiteX90" fmla="*/ 298633 w 1297230"/>
              <a:gd name="connsiteY90" fmla="*/ 667383 h 1897988"/>
              <a:gd name="connsiteX91" fmla="*/ 293922 w 1297230"/>
              <a:gd name="connsiteY91" fmla="*/ 685538 h 1897988"/>
              <a:gd name="connsiteX92" fmla="*/ 288867 w 1297230"/>
              <a:gd name="connsiteY92" fmla="*/ 714494 h 1897988"/>
              <a:gd name="connsiteX93" fmla="*/ 286683 w 1297230"/>
              <a:gd name="connsiteY93" fmla="*/ 750804 h 1897988"/>
              <a:gd name="connsiteX94" fmla="*/ 295876 w 1297230"/>
              <a:gd name="connsiteY94" fmla="*/ 748736 h 1897988"/>
              <a:gd name="connsiteX95" fmla="*/ 306792 w 1297230"/>
              <a:gd name="connsiteY95" fmla="*/ 761605 h 1897988"/>
              <a:gd name="connsiteX96" fmla="*/ 306102 w 1297230"/>
              <a:gd name="connsiteY96" fmla="*/ 775394 h 1897988"/>
              <a:gd name="connsiteX97" fmla="*/ 307596 w 1297230"/>
              <a:gd name="connsiteY97" fmla="*/ 781254 h 1897988"/>
              <a:gd name="connsiteX98" fmla="*/ 316329 w 1297230"/>
              <a:gd name="connsiteY98" fmla="*/ 833076 h 1897988"/>
              <a:gd name="connsiteX99" fmla="*/ 313571 w 1297230"/>
              <a:gd name="connsiteY99" fmla="*/ 858814 h 1897988"/>
              <a:gd name="connsiteX100" fmla="*/ 318052 w 1297230"/>
              <a:gd name="connsiteY100" fmla="*/ 892366 h 1897988"/>
              <a:gd name="connsiteX101" fmla="*/ 326095 w 1297230"/>
              <a:gd name="connsiteY101" fmla="*/ 915002 h 1897988"/>
              <a:gd name="connsiteX102" fmla="*/ 334369 w 1297230"/>
              <a:gd name="connsiteY102" fmla="*/ 936144 h 1897988"/>
              <a:gd name="connsiteX103" fmla="*/ 337701 w 1297230"/>
              <a:gd name="connsiteY103" fmla="*/ 943154 h 1897988"/>
              <a:gd name="connsiteX104" fmla="*/ 339999 w 1297230"/>
              <a:gd name="connsiteY104" fmla="*/ 947175 h 1897988"/>
              <a:gd name="connsiteX105" fmla="*/ 342297 w 1297230"/>
              <a:gd name="connsiteY105" fmla="*/ 950852 h 1897988"/>
              <a:gd name="connsiteX106" fmla="*/ 345055 w 1297230"/>
              <a:gd name="connsiteY106" fmla="*/ 956712 h 1897988"/>
              <a:gd name="connsiteX107" fmla="*/ 348387 w 1297230"/>
              <a:gd name="connsiteY107" fmla="*/ 974407 h 1897988"/>
              <a:gd name="connsiteX108" fmla="*/ 342757 w 1297230"/>
              <a:gd name="connsiteY108" fmla="*/ 1012096 h 1897988"/>
              <a:gd name="connsiteX109" fmla="*/ 337241 w 1297230"/>
              <a:gd name="connsiteY109" fmla="*/ 1030137 h 1897988"/>
              <a:gd name="connsiteX110" fmla="*/ 334254 w 1297230"/>
              <a:gd name="connsiteY110" fmla="*/ 1040248 h 1897988"/>
              <a:gd name="connsiteX111" fmla="*/ 331841 w 1297230"/>
              <a:gd name="connsiteY111" fmla="*/ 1046338 h 1897988"/>
              <a:gd name="connsiteX112" fmla="*/ 317822 w 1297230"/>
              <a:gd name="connsiteY112" fmla="*/ 1095058 h 1897988"/>
              <a:gd name="connsiteX113" fmla="*/ 294612 w 1297230"/>
              <a:gd name="connsiteY113" fmla="*/ 1188705 h 1897988"/>
              <a:gd name="connsiteX114" fmla="*/ 277491 w 1297230"/>
              <a:gd name="connsiteY114" fmla="*/ 1244434 h 1897988"/>
              <a:gd name="connsiteX115" fmla="*/ 275652 w 1297230"/>
              <a:gd name="connsiteY115" fmla="*/ 1253167 h 1897988"/>
              <a:gd name="connsiteX116" fmla="*/ 267839 w 1297230"/>
              <a:gd name="connsiteY116" fmla="*/ 1271437 h 1897988"/>
              <a:gd name="connsiteX117" fmla="*/ 262209 w 1297230"/>
              <a:gd name="connsiteY117" fmla="*/ 1282352 h 1897988"/>
              <a:gd name="connsiteX118" fmla="*/ 238653 w 1297230"/>
              <a:gd name="connsiteY118" fmla="*/ 1329464 h 1897988"/>
              <a:gd name="connsiteX119" fmla="*/ 232908 w 1297230"/>
              <a:gd name="connsiteY119" fmla="*/ 1339230 h 1897988"/>
              <a:gd name="connsiteX120" fmla="*/ 224520 w 1297230"/>
              <a:gd name="connsiteY120" fmla="*/ 1352789 h 1897988"/>
              <a:gd name="connsiteX121" fmla="*/ 208089 w 1297230"/>
              <a:gd name="connsiteY121" fmla="*/ 1383928 h 1897988"/>
              <a:gd name="connsiteX122" fmla="*/ 193496 w 1297230"/>
              <a:gd name="connsiteY122" fmla="*/ 1429775 h 1897988"/>
              <a:gd name="connsiteX123" fmla="*/ 186027 w 1297230"/>
              <a:gd name="connsiteY123" fmla="*/ 1471025 h 1897988"/>
              <a:gd name="connsiteX124" fmla="*/ 183844 w 1297230"/>
              <a:gd name="connsiteY124" fmla="*/ 1483664 h 1897988"/>
              <a:gd name="connsiteX125" fmla="*/ 180052 w 1297230"/>
              <a:gd name="connsiteY125" fmla="*/ 1493547 h 1897988"/>
              <a:gd name="connsiteX126" fmla="*/ 169366 w 1297230"/>
              <a:gd name="connsiteY126" fmla="*/ 1519400 h 1897988"/>
              <a:gd name="connsiteX127" fmla="*/ 153279 w 1297230"/>
              <a:gd name="connsiteY127" fmla="*/ 1561339 h 1897988"/>
              <a:gd name="connsiteX128" fmla="*/ 137193 w 1297230"/>
              <a:gd name="connsiteY128" fmla="*/ 1605578 h 1897988"/>
              <a:gd name="connsiteX129" fmla="*/ 122945 w 1297230"/>
              <a:gd name="connsiteY129" fmla="*/ 1649472 h 1897988"/>
              <a:gd name="connsiteX130" fmla="*/ 109271 w 1297230"/>
              <a:gd name="connsiteY130" fmla="*/ 1682909 h 1897988"/>
              <a:gd name="connsiteX131" fmla="*/ 97436 w 1297230"/>
              <a:gd name="connsiteY131" fmla="*/ 1693480 h 1897988"/>
              <a:gd name="connsiteX132" fmla="*/ 69974 w 1297230"/>
              <a:gd name="connsiteY132" fmla="*/ 1721058 h 1897988"/>
              <a:gd name="connsiteX133" fmla="*/ 61356 w 1297230"/>
              <a:gd name="connsiteY133" fmla="*/ 1730594 h 1897988"/>
              <a:gd name="connsiteX134" fmla="*/ 52738 w 1297230"/>
              <a:gd name="connsiteY134" fmla="*/ 1741740 h 1897988"/>
              <a:gd name="connsiteX135" fmla="*/ 70778 w 1297230"/>
              <a:gd name="connsiteY135" fmla="*/ 1762308 h 1897988"/>
              <a:gd name="connsiteX136" fmla="*/ 110535 w 1297230"/>
              <a:gd name="connsiteY136" fmla="*/ 1798044 h 1897988"/>
              <a:gd name="connsiteX137" fmla="*/ 114212 w 1297230"/>
              <a:gd name="connsiteY137" fmla="*/ 1795745 h 1897988"/>
              <a:gd name="connsiteX138" fmla="*/ 129954 w 1297230"/>
              <a:gd name="connsiteY138" fmla="*/ 1802985 h 1897988"/>
              <a:gd name="connsiteX139" fmla="*/ 166034 w 1297230"/>
              <a:gd name="connsiteY139" fmla="*/ 1849866 h 1897988"/>
              <a:gd name="connsiteX140" fmla="*/ 226818 w 1297230"/>
              <a:gd name="connsiteY140" fmla="*/ 1893414 h 1897988"/>
              <a:gd name="connsiteX141" fmla="*/ 265082 w 1297230"/>
              <a:gd name="connsiteY141" fmla="*/ 1895827 h 1897988"/>
              <a:gd name="connsiteX142" fmla="*/ 271631 w 1297230"/>
              <a:gd name="connsiteY142" fmla="*/ 1889967 h 1897988"/>
              <a:gd name="connsiteX143" fmla="*/ 269792 w 1297230"/>
              <a:gd name="connsiteY143" fmla="*/ 1881233 h 1897988"/>
              <a:gd name="connsiteX144" fmla="*/ 259336 w 1297230"/>
              <a:gd name="connsiteY144" fmla="*/ 1871582 h 1897988"/>
              <a:gd name="connsiteX145" fmla="*/ 238079 w 1297230"/>
              <a:gd name="connsiteY145" fmla="*/ 1852048 h 1897988"/>
              <a:gd name="connsiteX146" fmla="*/ 233023 w 1297230"/>
              <a:gd name="connsiteY146" fmla="*/ 1846992 h 1897988"/>
              <a:gd name="connsiteX147" fmla="*/ 229691 w 1297230"/>
              <a:gd name="connsiteY147" fmla="*/ 1842511 h 1897988"/>
              <a:gd name="connsiteX148" fmla="*/ 226359 w 1297230"/>
              <a:gd name="connsiteY148" fmla="*/ 1834124 h 1897988"/>
              <a:gd name="connsiteX149" fmla="*/ 223486 w 1297230"/>
              <a:gd name="connsiteY149" fmla="*/ 1815049 h 1897988"/>
              <a:gd name="connsiteX150" fmla="*/ 222911 w 1297230"/>
              <a:gd name="connsiteY150" fmla="*/ 1773913 h 1897988"/>
              <a:gd name="connsiteX151" fmla="*/ 218315 w 1297230"/>
              <a:gd name="connsiteY151" fmla="*/ 1747140 h 1897988"/>
              <a:gd name="connsiteX152" fmla="*/ 214638 w 1297230"/>
              <a:gd name="connsiteY152" fmla="*/ 1738178 h 1897988"/>
              <a:gd name="connsiteX153" fmla="*/ 215443 w 1297230"/>
              <a:gd name="connsiteY153" fmla="*/ 1722666 h 1897988"/>
              <a:gd name="connsiteX154" fmla="*/ 227278 w 1297230"/>
              <a:gd name="connsiteY154" fmla="*/ 1704512 h 1897988"/>
              <a:gd name="connsiteX155" fmla="*/ 234861 w 1297230"/>
              <a:gd name="connsiteY155" fmla="*/ 1703247 h 1897988"/>
              <a:gd name="connsiteX156" fmla="*/ 234402 w 1297230"/>
              <a:gd name="connsiteY156" fmla="*/ 1679577 h 1897988"/>
              <a:gd name="connsiteX157" fmla="*/ 243594 w 1297230"/>
              <a:gd name="connsiteY157" fmla="*/ 1631202 h 1897988"/>
              <a:gd name="connsiteX158" fmla="*/ 283466 w 1297230"/>
              <a:gd name="connsiteY158" fmla="*/ 1535487 h 1897988"/>
              <a:gd name="connsiteX159" fmla="*/ 287258 w 1297230"/>
              <a:gd name="connsiteY159" fmla="*/ 1522272 h 1897988"/>
              <a:gd name="connsiteX160" fmla="*/ 293808 w 1297230"/>
              <a:gd name="connsiteY160" fmla="*/ 1502738 h 1897988"/>
              <a:gd name="connsiteX161" fmla="*/ 333679 w 1297230"/>
              <a:gd name="connsiteY161" fmla="*/ 1425178 h 1897988"/>
              <a:gd name="connsiteX162" fmla="*/ 352294 w 1297230"/>
              <a:gd name="connsiteY162" fmla="*/ 1388984 h 1897988"/>
              <a:gd name="connsiteX163" fmla="*/ 369299 w 1297230"/>
              <a:gd name="connsiteY163" fmla="*/ 1357959 h 1897988"/>
              <a:gd name="connsiteX164" fmla="*/ 392855 w 1297230"/>
              <a:gd name="connsiteY164" fmla="*/ 1321420 h 1897988"/>
              <a:gd name="connsiteX165" fmla="*/ 411355 w 1297230"/>
              <a:gd name="connsiteY165" fmla="*/ 1289361 h 1897988"/>
              <a:gd name="connsiteX166" fmla="*/ 421581 w 1297230"/>
              <a:gd name="connsiteY166" fmla="*/ 1273045 h 1897988"/>
              <a:gd name="connsiteX167" fmla="*/ 424339 w 1297230"/>
              <a:gd name="connsiteY167" fmla="*/ 1270057 h 1897988"/>
              <a:gd name="connsiteX168" fmla="*/ 429510 w 1297230"/>
              <a:gd name="connsiteY168" fmla="*/ 1269483 h 1897988"/>
              <a:gd name="connsiteX169" fmla="*/ 432267 w 1297230"/>
              <a:gd name="connsiteY169" fmla="*/ 1295337 h 1897988"/>
              <a:gd name="connsiteX170" fmla="*/ 431463 w 1297230"/>
              <a:gd name="connsiteY170" fmla="*/ 1329233 h 1897988"/>
              <a:gd name="connsiteX171" fmla="*/ 441689 w 1297230"/>
              <a:gd name="connsiteY171" fmla="*/ 1424718 h 1897988"/>
              <a:gd name="connsiteX172" fmla="*/ 452145 w 1297230"/>
              <a:gd name="connsiteY172" fmla="*/ 1449536 h 1897988"/>
              <a:gd name="connsiteX173" fmla="*/ 471105 w 1297230"/>
              <a:gd name="connsiteY173" fmla="*/ 1442988 h 1897988"/>
              <a:gd name="connsiteX174" fmla="*/ 474437 w 1297230"/>
              <a:gd name="connsiteY174" fmla="*/ 1410815 h 1897988"/>
              <a:gd name="connsiteX175" fmla="*/ 477770 w 1297230"/>
              <a:gd name="connsiteY175" fmla="*/ 1376344 h 1897988"/>
              <a:gd name="connsiteX176" fmla="*/ 495694 w 1297230"/>
              <a:gd name="connsiteY176" fmla="*/ 1335668 h 1897988"/>
              <a:gd name="connsiteX177" fmla="*/ 500406 w 1297230"/>
              <a:gd name="connsiteY177" fmla="*/ 1328773 h 1897988"/>
              <a:gd name="connsiteX178" fmla="*/ 507645 w 1297230"/>
              <a:gd name="connsiteY178" fmla="*/ 1317858 h 1897988"/>
              <a:gd name="connsiteX179" fmla="*/ 526144 w 1297230"/>
              <a:gd name="connsiteY179" fmla="*/ 1292464 h 1897988"/>
              <a:gd name="connsiteX180" fmla="*/ 532924 w 1297230"/>
              <a:gd name="connsiteY180" fmla="*/ 1284650 h 1897988"/>
              <a:gd name="connsiteX181" fmla="*/ 534532 w 1297230"/>
              <a:gd name="connsiteY181" fmla="*/ 1273044 h 1897988"/>
              <a:gd name="connsiteX182" fmla="*/ 532694 w 1297230"/>
              <a:gd name="connsiteY182" fmla="*/ 1267530 h 1897988"/>
              <a:gd name="connsiteX183" fmla="*/ 537060 w 1297230"/>
              <a:gd name="connsiteY183" fmla="*/ 1260290 h 1897988"/>
              <a:gd name="connsiteX184" fmla="*/ 546942 w 1297230"/>
              <a:gd name="connsiteY184" fmla="*/ 1247305 h 1897988"/>
              <a:gd name="connsiteX185" fmla="*/ 557858 w 1297230"/>
              <a:gd name="connsiteY185" fmla="*/ 1242594 h 1897988"/>
              <a:gd name="connsiteX186" fmla="*/ 566590 w 1297230"/>
              <a:gd name="connsiteY186" fmla="*/ 1245468 h 1897988"/>
              <a:gd name="connsiteX187" fmla="*/ 574519 w 1297230"/>
              <a:gd name="connsiteY187" fmla="*/ 1244549 h 1897988"/>
              <a:gd name="connsiteX188" fmla="*/ 586469 w 1297230"/>
              <a:gd name="connsiteY188" fmla="*/ 1233862 h 1897988"/>
              <a:gd name="connsiteX189" fmla="*/ 603130 w 1297230"/>
              <a:gd name="connsiteY189" fmla="*/ 1219499 h 1897988"/>
              <a:gd name="connsiteX190" fmla="*/ 636912 w 1297230"/>
              <a:gd name="connsiteY190" fmla="*/ 1188935 h 1897988"/>
              <a:gd name="connsiteX191" fmla="*/ 662996 w 1297230"/>
              <a:gd name="connsiteY191" fmla="*/ 1171010 h 1897988"/>
              <a:gd name="connsiteX192" fmla="*/ 675290 w 1297230"/>
              <a:gd name="connsiteY192" fmla="*/ 1165150 h 1897988"/>
              <a:gd name="connsiteX193" fmla="*/ 695743 w 1297230"/>
              <a:gd name="connsiteY193" fmla="*/ 1155038 h 1897988"/>
              <a:gd name="connsiteX194" fmla="*/ 722516 w 1297230"/>
              <a:gd name="connsiteY194" fmla="*/ 1141364 h 1897988"/>
              <a:gd name="connsiteX195" fmla="*/ 732972 w 1297230"/>
              <a:gd name="connsiteY195" fmla="*/ 1136193 h 1897988"/>
              <a:gd name="connsiteX196" fmla="*/ 738373 w 1297230"/>
              <a:gd name="connsiteY196" fmla="*/ 1132402 h 1897988"/>
              <a:gd name="connsiteX197" fmla="*/ 749978 w 1297230"/>
              <a:gd name="connsiteY197" fmla="*/ 1124129 h 1897988"/>
              <a:gd name="connsiteX198" fmla="*/ 758021 w 1297230"/>
              <a:gd name="connsiteY198" fmla="*/ 1118384 h 1897988"/>
              <a:gd name="connsiteX199" fmla="*/ 765720 w 1297230"/>
              <a:gd name="connsiteY199" fmla="*/ 1112409 h 1897988"/>
              <a:gd name="connsiteX200" fmla="*/ 774223 w 1297230"/>
              <a:gd name="connsiteY200" fmla="*/ 1105974 h 1897988"/>
              <a:gd name="connsiteX201" fmla="*/ 781577 w 1297230"/>
              <a:gd name="connsiteY201" fmla="*/ 1100343 h 1897988"/>
              <a:gd name="connsiteX202" fmla="*/ 814325 w 1297230"/>
              <a:gd name="connsiteY202" fmla="*/ 1074376 h 1897988"/>
              <a:gd name="connsiteX203" fmla="*/ 842707 w 1297230"/>
              <a:gd name="connsiteY203" fmla="*/ 1052314 h 1897988"/>
              <a:gd name="connsiteX204" fmla="*/ 869019 w 1297230"/>
              <a:gd name="connsiteY204" fmla="*/ 1033585 h 1897988"/>
              <a:gd name="connsiteX205" fmla="*/ 897630 w 1297230"/>
              <a:gd name="connsiteY205" fmla="*/ 1006927 h 1897988"/>
              <a:gd name="connsiteX206" fmla="*/ 923943 w 1297230"/>
              <a:gd name="connsiteY206" fmla="*/ 974292 h 1897988"/>
              <a:gd name="connsiteX207" fmla="*/ 929918 w 1297230"/>
              <a:gd name="connsiteY207" fmla="*/ 951887 h 1897988"/>
              <a:gd name="connsiteX208" fmla="*/ 926356 w 1297230"/>
              <a:gd name="connsiteY208" fmla="*/ 933961 h 1897988"/>
              <a:gd name="connsiteX209" fmla="*/ 920266 w 1297230"/>
              <a:gd name="connsiteY209" fmla="*/ 918450 h 1897988"/>
              <a:gd name="connsiteX210" fmla="*/ 914292 w 1297230"/>
              <a:gd name="connsiteY210" fmla="*/ 904775 h 1897988"/>
              <a:gd name="connsiteX211" fmla="*/ 896711 w 1297230"/>
              <a:gd name="connsiteY211" fmla="*/ 884898 h 1897988"/>
              <a:gd name="connsiteX212" fmla="*/ 888093 w 1297230"/>
              <a:gd name="connsiteY212" fmla="*/ 878808 h 1897988"/>
              <a:gd name="connsiteX213" fmla="*/ 876603 w 1297230"/>
              <a:gd name="connsiteY213" fmla="*/ 871339 h 1897988"/>
              <a:gd name="connsiteX214" fmla="*/ 862470 w 1297230"/>
              <a:gd name="connsiteY214" fmla="*/ 863181 h 1897988"/>
              <a:gd name="connsiteX215" fmla="*/ 853277 w 1297230"/>
              <a:gd name="connsiteY215" fmla="*/ 858126 h 1897988"/>
              <a:gd name="connsiteX216" fmla="*/ 849026 w 1297230"/>
              <a:gd name="connsiteY216" fmla="*/ 856173 h 1897988"/>
              <a:gd name="connsiteX217" fmla="*/ 812256 w 1297230"/>
              <a:gd name="connsiteY217" fmla="*/ 836752 h 1897988"/>
              <a:gd name="connsiteX218" fmla="*/ 802834 w 1297230"/>
              <a:gd name="connsiteY218" fmla="*/ 832846 h 1897988"/>
              <a:gd name="connsiteX219" fmla="*/ 790310 w 1297230"/>
              <a:gd name="connsiteY219" fmla="*/ 827676 h 1897988"/>
              <a:gd name="connsiteX220" fmla="*/ 778130 w 1297230"/>
              <a:gd name="connsiteY220" fmla="*/ 822505 h 1897988"/>
              <a:gd name="connsiteX221" fmla="*/ 771695 w 1297230"/>
              <a:gd name="connsiteY221" fmla="*/ 819746 h 1897988"/>
              <a:gd name="connsiteX222" fmla="*/ 746761 w 1297230"/>
              <a:gd name="connsiteY222" fmla="*/ 809864 h 1897988"/>
              <a:gd name="connsiteX223" fmla="*/ 693675 w 1297230"/>
              <a:gd name="connsiteY223" fmla="*/ 788033 h 1897988"/>
              <a:gd name="connsiteX224" fmla="*/ 691147 w 1297230"/>
              <a:gd name="connsiteY224" fmla="*/ 779645 h 1897988"/>
              <a:gd name="connsiteX225" fmla="*/ 692067 w 1297230"/>
              <a:gd name="connsiteY225" fmla="*/ 703004 h 1897988"/>
              <a:gd name="connsiteX226" fmla="*/ 692641 w 1297230"/>
              <a:gd name="connsiteY226" fmla="*/ 694616 h 1897988"/>
              <a:gd name="connsiteX227" fmla="*/ 696088 w 1297230"/>
              <a:gd name="connsiteY227" fmla="*/ 688181 h 1897988"/>
              <a:gd name="connsiteX228" fmla="*/ 699995 w 1297230"/>
              <a:gd name="connsiteY228" fmla="*/ 668417 h 1897988"/>
              <a:gd name="connsiteX229" fmla="*/ 707923 w 1297230"/>
              <a:gd name="connsiteY229" fmla="*/ 607059 h 1897988"/>
              <a:gd name="connsiteX230" fmla="*/ 712405 w 1297230"/>
              <a:gd name="connsiteY230" fmla="*/ 587180 h 1897988"/>
              <a:gd name="connsiteX231" fmla="*/ 715047 w 1297230"/>
              <a:gd name="connsiteY231" fmla="*/ 576264 h 1897988"/>
              <a:gd name="connsiteX232" fmla="*/ 718609 w 1297230"/>
              <a:gd name="connsiteY232" fmla="*/ 561670 h 1897988"/>
              <a:gd name="connsiteX233" fmla="*/ 737109 w 1297230"/>
              <a:gd name="connsiteY233" fmla="*/ 524786 h 1897988"/>
              <a:gd name="connsiteX234" fmla="*/ 750897 w 1297230"/>
              <a:gd name="connsiteY234" fmla="*/ 508471 h 1897988"/>
              <a:gd name="connsiteX235" fmla="*/ 753655 w 1297230"/>
              <a:gd name="connsiteY235" fmla="*/ 505368 h 1897988"/>
              <a:gd name="connsiteX236" fmla="*/ 766294 w 1297230"/>
              <a:gd name="connsiteY236" fmla="*/ 489972 h 1897988"/>
              <a:gd name="connsiteX237" fmla="*/ 789045 w 1297230"/>
              <a:gd name="connsiteY237" fmla="*/ 467565 h 1897988"/>
              <a:gd name="connsiteX238" fmla="*/ 841557 w 1297230"/>
              <a:gd name="connsiteY238" fmla="*/ 464118 h 1897988"/>
              <a:gd name="connsiteX239" fmla="*/ 885910 w 1297230"/>
              <a:gd name="connsiteY239" fmla="*/ 462739 h 1897988"/>
              <a:gd name="connsiteX240" fmla="*/ 934744 w 1297230"/>
              <a:gd name="connsiteY240" fmla="*/ 462738 h 1897988"/>
              <a:gd name="connsiteX241" fmla="*/ 1000700 w 1297230"/>
              <a:gd name="connsiteY241" fmla="*/ 456304 h 1897988"/>
              <a:gd name="connsiteX242" fmla="*/ 1039192 w 1297230"/>
              <a:gd name="connsiteY242" fmla="*/ 442745 h 1897988"/>
              <a:gd name="connsiteX243" fmla="*/ 1061484 w 1297230"/>
              <a:gd name="connsiteY243" fmla="*/ 433438 h 1897988"/>
              <a:gd name="connsiteX244" fmla="*/ 1102160 w 1297230"/>
              <a:gd name="connsiteY244" fmla="*/ 413214 h 1897988"/>
              <a:gd name="connsiteX245" fmla="*/ 1112272 w 1297230"/>
              <a:gd name="connsiteY245" fmla="*/ 408158 h 1897988"/>
              <a:gd name="connsiteX246" fmla="*/ 1132265 w 1297230"/>
              <a:gd name="connsiteY246" fmla="*/ 394485 h 1897988"/>
              <a:gd name="connsiteX247" fmla="*/ 1160991 w 1297230"/>
              <a:gd name="connsiteY247" fmla="*/ 382535 h 1897988"/>
              <a:gd name="connsiteX248" fmla="*/ 1203391 w 1297230"/>
              <a:gd name="connsiteY248" fmla="*/ 367942 h 1897988"/>
              <a:gd name="connsiteX249" fmla="*/ 1202357 w 1297230"/>
              <a:gd name="connsiteY249" fmla="*/ 357600 h 1897988"/>
              <a:gd name="connsiteX250" fmla="*/ 1207528 w 1297230"/>
              <a:gd name="connsiteY250" fmla="*/ 348753 h 1897988"/>
              <a:gd name="connsiteX251" fmla="*/ 1213158 w 1297230"/>
              <a:gd name="connsiteY251" fmla="*/ 334274 h 1897988"/>
              <a:gd name="connsiteX252" fmla="*/ 1223040 w 1297230"/>
              <a:gd name="connsiteY252" fmla="*/ 325082 h 1897988"/>
              <a:gd name="connsiteX253" fmla="*/ 1262107 w 1297230"/>
              <a:gd name="connsiteY253" fmla="*/ 306698 h 1897988"/>
              <a:gd name="connsiteX254" fmla="*/ 1268656 w 1297230"/>
              <a:gd name="connsiteY254" fmla="*/ 301987 h 1897988"/>
              <a:gd name="connsiteX255" fmla="*/ 1275896 w 1297230"/>
              <a:gd name="connsiteY255" fmla="*/ 296242 h 1897988"/>
              <a:gd name="connsiteX256" fmla="*/ 1285318 w 1297230"/>
              <a:gd name="connsiteY256" fmla="*/ 290496 h 1897988"/>
              <a:gd name="connsiteX257" fmla="*/ 1292786 w 1297230"/>
              <a:gd name="connsiteY257" fmla="*/ 285900 h 1897988"/>
              <a:gd name="connsiteX258" fmla="*/ 1288419 w 1297230"/>
              <a:gd name="connsiteY258" fmla="*/ 257633 h 1897988"/>
              <a:gd name="connsiteX259" fmla="*/ 1264979 w 1297230"/>
              <a:gd name="connsiteY259" fmla="*/ 235341 h 1897988"/>
              <a:gd name="connsiteX260" fmla="*/ 1258085 w 1297230"/>
              <a:gd name="connsiteY260" fmla="*/ 238903 h 1897988"/>
              <a:gd name="connsiteX261" fmla="*/ 1252340 w 1297230"/>
              <a:gd name="connsiteY261" fmla="*/ 242465 h 1897988"/>
              <a:gd name="connsiteX262" fmla="*/ 1245101 w 1297230"/>
              <a:gd name="connsiteY262" fmla="*/ 238674 h 1897988"/>
              <a:gd name="connsiteX263" fmla="*/ 1224188 w 1297230"/>
              <a:gd name="connsiteY263" fmla="*/ 252233 h 1897988"/>
              <a:gd name="connsiteX264" fmla="*/ 1214536 w 1297230"/>
              <a:gd name="connsiteY264" fmla="*/ 269124 h 1897988"/>
              <a:gd name="connsiteX265" fmla="*/ 1196381 w 1297230"/>
              <a:gd name="connsiteY265" fmla="*/ 276707 h 1897988"/>
              <a:gd name="connsiteX266" fmla="*/ 1186385 w 1297230"/>
              <a:gd name="connsiteY266" fmla="*/ 273949 h 1897988"/>
              <a:gd name="connsiteX267" fmla="*/ 1169609 w 1297230"/>
              <a:gd name="connsiteY267" fmla="*/ 272915 h 1897988"/>
              <a:gd name="connsiteX268" fmla="*/ 1163519 w 1297230"/>
              <a:gd name="connsiteY268" fmla="*/ 285326 h 1897988"/>
              <a:gd name="connsiteX269" fmla="*/ 1160991 w 1297230"/>
              <a:gd name="connsiteY269" fmla="*/ 294518 h 1897988"/>
              <a:gd name="connsiteX270" fmla="*/ 1143181 w 1297230"/>
              <a:gd name="connsiteY270" fmla="*/ 301642 h 1897988"/>
              <a:gd name="connsiteX271" fmla="*/ 1120775 w 1297230"/>
              <a:gd name="connsiteY271" fmla="*/ 311065 h 1897988"/>
              <a:gd name="connsiteX272" fmla="*/ 1108135 w 1297230"/>
              <a:gd name="connsiteY272" fmla="*/ 316350 h 1897988"/>
              <a:gd name="connsiteX273" fmla="*/ 1097679 w 1297230"/>
              <a:gd name="connsiteY273" fmla="*/ 320946 h 1897988"/>
              <a:gd name="connsiteX274" fmla="*/ 1047810 w 1297230"/>
              <a:gd name="connsiteY274" fmla="*/ 335309 h 1897988"/>
              <a:gd name="connsiteX275" fmla="*/ 1010467 w 1297230"/>
              <a:gd name="connsiteY275" fmla="*/ 342893 h 1897988"/>
              <a:gd name="connsiteX276" fmla="*/ 939226 w 1297230"/>
              <a:gd name="connsiteY276" fmla="*/ 350017 h 1897988"/>
              <a:gd name="connsiteX277" fmla="*/ 854771 w 1297230"/>
              <a:gd name="connsiteY277" fmla="*/ 349329 h 1897988"/>
              <a:gd name="connsiteX278" fmla="*/ 842132 w 1297230"/>
              <a:gd name="connsiteY278" fmla="*/ 348065 h 1897988"/>
              <a:gd name="connsiteX279" fmla="*/ 816738 w 1297230"/>
              <a:gd name="connsiteY279" fmla="*/ 322556 h 1897988"/>
              <a:gd name="connsiteX280" fmla="*/ 796859 w 1297230"/>
              <a:gd name="connsiteY280" fmla="*/ 289693 h 1897988"/>
              <a:gd name="connsiteX281" fmla="*/ 777210 w 1297230"/>
              <a:gd name="connsiteY281" fmla="*/ 277053 h 1897988"/>
              <a:gd name="connsiteX282" fmla="*/ 771005 w 1297230"/>
              <a:gd name="connsiteY282" fmla="*/ 270159 h 1897988"/>
              <a:gd name="connsiteX283" fmla="*/ 821793 w 1297230"/>
              <a:gd name="connsiteY283" fmla="*/ 250970 h 1897988"/>
              <a:gd name="connsiteX284" fmla="*/ 852013 w 1297230"/>
              <a:gd name="connsiteY284" fmla="*/ 234079 h 1897988"/>
              <a:gd name="connsiteX285" fmla="*/ 850634 w 1297230"/>
              <a:gd name="connsiteY285" fmla="*/ 216843 h 1897988"/>
              <a:gd name="connsiteX286" fmla="*/ 847647 w 1297230"/>
              <a:gd name="connsiteY286" fmla="*/ 208455 h 1897988"/>
              <a:gd name="connsiteX287" fmla="*/ 850060 w 1297230"/>
              <a:gd name="connsiteY287" fmla="*/ 203514 h 1897988"/>
              <a:gd name="connsiteX288" fmla="*/ 851324 w 1297230"/>
              <a:gd name="connsiteY288" fmla="*/ 188002 h 1897988"/>
              <a:gd name="connsiteX289" fmla="*/ 850864 w 1297230"/>
              <a:gd name="connsiteY289" fmla="*/ 175132 h 1897988"/>
              <a:gd name="connsiteX290" fmla="*/ 856609 w 1297230"/>
              <a:gd name="connsiteY290" fmla="*/ 168009 h 1897988"/>
              <a:gd name="connsiteX291" fmla="*/ 858793 w 1297230"/>
              <a:gd name="connsiteY291" fmla="*/ 155139 h 1897988"/>
              <a:gd name="connsiteX292" fmla="*/ 855920 w 1297230"/>
              <a:gd name="connsiteY292" fmla="*/ 151003 h 1897988"/>
              <a:gd name="connsiteX293" fmla="*/ 838914 w 1297230"/>
              <a:gd name="connsiteY293" fmla="*/ 135721 h 1897988"/>
              <a:gd name="connsiteX294" fmla="*/ 831790 w 1297230"/>
              <a:gd name="connsiteY294" fmla="*/ 115728 h 1897988"/>
              <a:gd name="connsiteX295" fmla="*/ 834318 w 1297230"/>
              <a:gd name="connsiteY295" fmla="*/ 106419 h 1897988"/>
              <a:gd name="connsiteX296" fmla="*/ 836961 w 1297230"/>
              <a:gd name="connsiteY296" fmla="*/ 101823 h 1897988"/>
              <a:gd name="connsiteX297" fmla="*/ 831215 w 1297230"/>
              <a:gd name="connsiteY297" fmla="*/ 96768 h 1897988"/>
              <a:gd name="connsiteX298" fmla="*/ 823172 w 1297230"/>
              <a:gd name="connsiteY298" fmla="*/ 89414 h 1897988"/>
              <a:gd name="connsiteX299" fmla="*/ 815244 w 1297230"/>
              <a:gd name="connsiteY299" fmla="*/ 58389 h 1897988"/>
              <a:gd name="connsiteX300" fmla="*/ 827998 w 1297230"/>
              <a:gd name="connsiteY300" fmla="*/ 36557 h 1897988"/>
              <a:gd name="connsiteX301" fmla="*/ 828573 w 1297230"/>
              <a:gd name="connsiteY301" fmla="*/ 30123 h 1897988"/>
              <a:gd name="connsiteX302" fmla="*/ 821908 w 1297230"/>
              <a:gd name="connsiteY302" fmla="*/ 26560 h 1897988"/>
              <a:gd name="connsiteX303" fmla="*/ 769282 w 1297230"/>
              <a:gd name="connsiteY303" fmla="*/ 14381 h 1897988"/>
              <a:gd name="connsiteX304" fmla="*/ 747910 w 1297230"/>
              <a:gd name="connsiteY304" fmla="*/ 8406 h 1897988"/>
              <a:gd name="connsiteX305" fmla="*/ 738488 w 1297230"/>
              <a:gd name="connsiteY305" fmla="*/ 2776 h 1897988"/>
              <a:gd name="connsiteX306" fmla="*/ 691032 w 1297230"/>
              <a:gd name="connsiteY306" fmla="*/ 593 h 1897988"/>
              <a:gd name="connsiteX307" fmla="*/ 689539 w 1297230"/>
              <a:gd name="connsiteY307" fmla="*/ 991185 h 1897988"/>
              <a:gd name="connsiteX308" fmla="*/ 685172 w 1297230"/>
              <a:gd name="connsiteY308" fmla="*/ 998079 h 1897988"/>
              <a:gd name="connsiteX309" fmla="*/ 647139 w 1297230"/>
              <a:gd name="connsiteY309" fmla="*/ 1037031 h 1897988"/>
              <a:gd name="connsiteX310" fmla="*/ 612438 w 1297230"/>
              <a:gd name="connsiteY310" fmla="*/ 1074605 h 1897988"/>
              <a:gd name="connsiteX311" fmla="*/ 604279 w 1297230"/>
              <a:gd name="connsiteY311" fmla="*/ 1080580 h 1897988"/>
              <a:gd name="connsiteX312" fmla="*/ 595202 w 1297230"/>
              <a:gd name="connsiteY312" fmla="*/ 1090576 h 1897988"/>
              <a:gd name="connsiteX313" fmla="*/ 585205 w 1297230"/>
              <a:gd name="connsiteY313" fmla="*/ 1100573 h 1897988"/>
              <a:gd name="connsiteX314" fmla="*/ 576358 w 1297230"/>
              <a:gd name="connsiteY314" fmla="*/ 1108731 h 1897988"/>
              <a:gd name="connsiteX315" fmla="*/ 559811 w 1297230"/>
              <a:gd name="connsiteY315" fmla="*/ 1115510 h 1897988"/>
              <a:gd name="connsiteX316" fmla="*/ 541082 w 1297230"/>
              <a:gd name="connsiteY316" fmla="*/ 1120911 h 1897988"/>
              <a:gd name="connsiteX317" fmla="*/ 503508 w 1297230"/>
              <a:gd name="connsiteY317" fmla="*/ 1146419 h 1897988"/>
              <a:gd name="connsiteX318" fmla="*/ 485813 w 1297230"/>
              <a:gd name="connsiteY318" fmla="*/ 1164918 h 1897988"/>
              <a:gd name="connsiteX319" fmla="*/ 481331 w 1297230"/>
              <a:gd name="connsiteY319" fmla="*/ 1163195 h 1897988"/>
              <a:gd name="connsiteX320" fmla="*/ 502014 w 1297230"/>
              <a:gd name="connsiteY320" fmla="*/ 1114935 h 1897988"/>
              <a:gd name="connsiteX321" fmla="*/ 512700 w 1297230"/>
              <a:gd name="connsiteY321" fmla="*/ 1091955 h 1897988"/>
              <a:gd name="connsiteX322" fmla="*/ 523617 w 1297230"/>
              <a:gd name="connsiteY322" fmla="*/ 1067251 h 1897988"/>
              <a:gd name="connsiteX323" fmla="*/ 536486 w 1297230"/>
              <a:gd name="connsiteY323" fmla="*/ 1037376 h 1897988"/>
              <a:gd name="connsiteX324" fmla="*/ 558777 w 1297230"/>
              <a:gd name="connsiteY324" fmla="*/ 993138 h 1897988"/>
              <a:gd name="connsiteX325" fmla="*/ 633235 w 1297230"/>
              <a:gd name="connsiteY325" fmla="*/ 989690 h 1897988"/>
              <a:gd name="connsiteX326" fmla="*/ 689539 w 1297230"/>
              <a:gd name="connsiteY326" fmla="*/ 991185 h 189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1297230" h="1897988">
                <a:moveTo>
                  <a:pt x="691032" y="593"/>
                </a:moveTo>
                <a:cubicBezTo>
                  <a:pt x="682185" y="2661"/>
                  <a:pt x="671384" y="7717"/>
                  <a:pt x="653344" y="18403"/>
                </a:cubicBezTo>
                <a:cubicBezTo>
                  <a:pt x="641393" y="25527"/>
                  <a:pt x="640704" y="26102"/>
                  <a:pt x="631052" y="38855"/>
                </a:cubicBezTo>
                <a:cubicBezTo>
                  <a:pt x="620021" y="53563"/>
                  <a:pt x="612208" y="68616"/>
                  <a:pt x="609335" y="80796"/>
                </a:cubicBezTo>
                <a:cubicBezTo>
                  <a:pt x="605428" y="97802"/>
                  <a:pt x="606922" y="125953"/>
                  <a:pt x="613471" y="160079"/>
                </a:cubicBezTo>
                <a:cubicBezTo>
                  <a:pt x="617148" y="178694"/>
                  <a:pt x="619676" y="186393"/>
                  <a:pt x="623008" y="189150"/>
                </a:cubicBezTo>
                <a:cubicBezTo>
                  <a:pt x="625651" y="191334"/>
                  <a:pt x="627605" y="202019"/>
                  <a:pt x="626226" y="205927"/>
                </a:cubicBezTo>
                <a:cubicBezTo>
                  <a:pt x="624502" y="210407"/>
                  <a:pt x="620825" y="211212"/>
                  <a:pt x="606233" y="210407"/>
                </a:cubicBezTo>
                <a:cubicBezTo>
                  <a:pt x="596351" y="209948"/>
                  <a:pt x="592214" y="209143"/>
                  <a:pt x="588193" y="207191"/>
                </a:cubicBezTo>
                <a:cubicBezTo>
                  <a:pt x="585320" y="205812"/>
                  <a:pt x="573715" y="201445"/>
                  <a:pt x="562339" y="197539"/>
                </a:cubicBezTo>
                <a:cubicBezTo>
                  <a:pt x="550964" y="193633"/>
                  <a:pt x="537520" y="188806"/>
                  <a:pt x="532464" y="186853"/>
                </a:cubicBezTo>
                <a:cubicBezTo>
                  <a:pt x="518905" y="181798"/>
                  <a:pt x="512586" y="180189"/>
                  <a:pt x="505461" y="180189"/>
                </a:cubicBezTo>
                <a:cubicBezTo>
                  <a:pt x="493741" y="180189"/>
                  <a:pt x="485813" y="182142"/>
                  <a:pt x="479378" y="186624"/>
                </a:cubicBezTo>
                <a:cubicBezTo>
                  <a:pt x="473633" y="190529"/>
                  <a:pt x="466279" y="196735"/>
                  <a:pt x="463521" y="199723"/>
                </a:cubicBezTo>
                <a:cubicBezTo>
                  <a:pt x="462947" y="200411"/>
                  <a:pt x="461338" y="202135"/>
                  <a:pt x="460074" y="203514"/>
                </a:cubicBezTo>
                <a:cubicBezTo>
                  <a:pt x="458695" y="204893"/>
                  <a:pt x="456857" y="207306"/>
                  <a:pt x="455937" y="208915"/>
                </a:cubicBezTo>
                <a:cubicBezTo>
                  <a:pt x="453180" y="213281"/>
                  <a:pt x="436519" y="219716"/>
                  <a:pt x="428475" y="219601"/>
                </a:cubicBezTo>
                <a:cubicBezTo>
                  <a:pt x="423305" y="219486"/>
                  <a:pt x="421811" y="219830"/>
                  <a:pt x="419628" y="222244"/>
                </a:cubicBezTo>
                <a:lnTo>
                  <a:pt x="416985" y="225116"/>
                </a:lnTo>
                <a:lnTo>
                  <a:pt x="395498" y="224312"/>
                </a:lnTo>
                <a:cubicBezTo>
                  <a:pt x="376998" y="223622"/>
                  <a:pt x="371598" y="223851"/>
                  <a:pt x="357809" y="225920"/>
                </a:cubicBezTo>
                <a:cubicBezTo>
                  <a:pt x="348961" y="227184"/>
                  <a:pt x="331381" y="228908"/>
                  <a:pt x="318742" y="229598"/>
                </a:cubicBezTo>
                <a:cubicBezTo>
                  <a:pt x="306102" y="230287"/>
                  <a:pt x="289786" y="231666"/>
                  <a:pt x="282547" y="232585"/>
                </a:cubicBezTo>
                <a:cubicBezTo>
                  <a:pt x="249799" y="236607"/>
                  <a:pt x="182925" y="251315"/>
                  <a:pt x="176950" y="255796"/>
                </a:cubicBezTo>
                <a:cubicBezTo>
                  <a:pt x="175226" y="256944"/>
                  <a:pt x="171664" y="261310"/>
                  <a:pt x="168791" y="265447"/>
                </a:cubicBezTo>
                <a:cubicBezTo>
                  <a:pt x="163621" y="272916"/>
                  <a:pt x="160058" y="279121"/>
                  <a:pt x="127426" y="339331"/>
                </a:cubicBezTo>
                <a:cubicBezTo>
                  <a:pt x="117774" y="357026"/>
                  <a:pt x="107317" y="375066"/>
                  <a:pt x="103985" y="379548"/>
                </a:cubicBezTo>
                <a:cubicBezTo>
                  <a:pt x="95827" y="390578"/>
                  <a:pt x="92380" y="396554"/>
                  <a:pt x="73421" y="432978"/>
                </a:cubicBezTo>
                <a:cubicBezTo>
                  <a:pt x="64458" y="450329"/>
                  <a:pt x="54232" y="469517"/>
                  <a:pt x="50899" y="475492"/>
                </a:cubicBezTo>
                <a:cubicBezTo>
                  <a:pt x="47567" y="481468"/>
                  <a:pt x="44235" y="488132"/>
                  <a:pt x="43430" y="490201"/>
                </a:cubicBezTo>
                <a:cubicBezTo>
                  <a:pt x="42167" y="493877"/>
                  <a:pt x="42281" y="494107"/>
                  <a:pt x="49291" y="501116"/>
                </a:cubicBezTo>
                <a:cubicBezTo>
                  <a:pt x="53197" y="505024"/>
                  <a:pt x="58024" y="510999"/>
                  <a:pt x="59862" y="514331"/>
                </a:cubicBezTo>
                <a:cubicBezTo>
                  <a:pt x="61815" y="517663"/>
                  <a:pt x="64573" y="521225"/>
                  <a:pt x="66067" y="522259"/>
                </a:cubicBezTo>
                <a:cubicBezTo>
                  <a:pt x="71008" y="525477"/>
                  <a:pt x="69744" y="528463"/>
                  <a:pt x="55381" y="546389"/>
                </a:cubicBezTo>
                <a:cubicBezTo>
                  <a:pt x="45039" y="559488"/>
                  <a:pt x="38260" y="571208"/>
                  <a:pt x="34928" y="582353"/>
                </a:cubicBezTo>
                <a:cubicBezTo>
                  <a:pt x="33893" y="585801"/>
                  <a:pt x="32400" y="589938"/>
                  <a:pt x="31481" y="591546"/>
                </a:cubicBezTo>
                <a:cubicBezTo>
                  <a:pt x="30676" y="593154"/>
                  <a:pt x="29642" y="596257"/>
                  <a:pt x="29183" y="598440"/>
                </a:cubicBezTo>
                <a:cubicBezTo>
                  <a:pt x="27918" y="604071"/>
                  <a:pt x="16773" y="614757"/>
                  <a:pt x="9534" y="617284"/>
                </a:cubicBezTo>
                <a:cubicBezTo>
                  <a:pt x="-118" y="620501"/>
                  <a:pt x="-2416" y="624523"/>
                  <a:pt x="2525" y="629235"/>
                </a:cubicBezTo>
                <a:cubicBezTo>
                  <a:pt x="6546" y="633026"/>
                  <a:pt x="11257" y="632337"/>
                  <a:pt x="22173" y="626592"/>
                </a:cubicBezTo>
                <a:cubicBezTo>
                  <a:pt x="27574" y="623719"/>
                  <a:pt x="33089" y="621421"/>
                  <a:pt x="34238" y="621421"/>
                </a:cubicBezTo>
                <a:cubicBezTo>
                  <a:pt x="37685" y="621421"/>
                  <a:pt x="41247" y="626822"/>
                  <a:pt x="41247" y="631993"/>
                </a:cubicBezTo>
                <a:cubicBezTo>
                  <a:pt x="41247" y="634406"/>
                  <a:pt x="40213" y="638428"/>
                  <a:pt x="38949" y="640955"/>
                </a:cubicBezTo>
                <a:cubicBezTo>
                  <a:pt x="37685" y="643484"/>
                  <a:pt x="36651" y="646126"/>
                  <a:pt x="36651" y="646930"/>
                </a:cubicBezTo>
                <a:cubicBezTo>
                  <a:pt x="36536" y="650952"/>
                  <a:pt x="29642" y="659226"/>
                  <a:pt x="23782" y="662443"/>
                </a:cubicBezTo>
                <a:cubicBezTo>
                  <a:pt x="16888" y="666119"/>
                  <a:pt x="15509" y="669337"/>
                  <a:pt x="19416" y="672899"/>
                </a:cubicBezTo>
                <a:cubicBezTo>
                  <a:pt x="22173" y="675541"/>
                  <a:pt x="28034" y="676690"/>
                  <a:pt x="31481" y="675427"/>
                </a:cubicBezTo>
                <a:cubicBezTo>
                  <a:pt x="38145" y="672783"/>
                  <a:pt x="43431" y="667268"/>
                  <a:pt x="48142" y="657962"/>
                </a:cubicBezTo>
                <a:cubicBezTo>
                  <a:pt x="53542" y="647160"/>
                  <a:pt x="55610" y="644402"/>
                  <a:pt x="58598" y="644402"/>
                </a:cubicBezTo>
                <a:cubicBezTo>
                  <a:pt x="64113" y="644402"/>
                  <a:pt x="64343" y="653480"/>
                  <a:pt x="59402" y="672439"/>
                </a:cubicBezTo>
                <a:lnTo>
                  <a:pt x="58253" y="676920"/>
                </a:lnTo>
                <a:lnTo>
                  <a:pt x="53312" y="676231"/>
                </a:lnTo>
                <a:cubicBezTo>
                  <a:pt x="47107" y="675312"/>
                  <a:pt x="45269" y="677150"/>
                  <a:pt x="46188" y="683010"/>
                </a:cubicBezTo>
                <a:cubicBezTo>
                  <a:pt x="47337" y="689790"/>
                  <a:pt x="49865" y="692663"/>
                  <a:pt x="54806" y="692663"/>
                </a:cubicBezTo>
                <a:cubicBezTo>
                  <a:pt x="57104" y="692663"/>
                  <a:pt x="60437" y="691743"/>
                  <a:pt x="62045" y="690594"/>
                </a:cubicBezTo>
                <a:cubicBezTo>
                  <a:pt x="78362" y="679678"/>
                  <a:pt x="77213" y="680023"/>
                  <a:pt x="82843" y="683470"/>
                </a:cubicBezTo>
                <a:cubicBezTo>
                  <a:pt x="84911" y="684733"/>
                  <a:pt x="87554" y="685768"/>
                  <a:pt x="88703" y="685768"/>
                </a:cubicBezTo>
                <a:cubicBezTo>
                  <a:pt x="91805" y="685768"/>
                  <a:pt x="99964" y="679563"/>
                  <a:pt x="103181" y="674852"/>
                </a:cubicBezTo>
                <a:lnTo>
                  <a:pt x="105939" y="670715"/>
                </a:lnTo>
                <a:lnTo>
                  <a:pt x="104790" y="651527"/>
                </a:lnTo>
                <a:cubicBezTo>
                  <a:pt x="103526" y="629924"/>
                  <a:pt x="104330" y="625213"/>
                  <a:pt x="110075" y="617170"/>
                </a:cubicBezTo>
                <a:lnTo>
                  <a:pt x="113407" y="612573"/>
                </a:lnTo>
                <a:lnTo>
                  <a:pt x="125358" y="611884"/>
                </a:lnTo>
                <a:cubicBezTo>
                  <a:pt x="141559" y="611080"/>
                  <a:pt x="145581" y="609701"/>
                  <a:pt x="147764" y="604415"/>
                </a:cubicBezTo>
                <a:cubicBezTo>
                  <a:pt x="148798" y="602118"/>
                  <a:pt x="149832" y="595912"/>
                  <a:pt x="150177" y="590741"/>
                </a:cubicBezTo>
                <a:lnTo>
                  <a:pt x="150751" y="581204"/>
                </a:lnTo>
                <a:lnTo>
                  <a:pt x="146615" y="576264"/>
                </a:lnTo>
                <a:cubicBezTo>
                  <a:pt x="144431" y="573506"/>
                  <a:pt x="140755" y="570059"/>
                  <a:pt x="138457" y="568451"/>
                </a:cubicBezTo>
                <a:cubicBezTo>
                  <a:pt x="136158" y="566957"/>
                  <a:pt x="133171" y="563509"/>
                  <a:pt x="131792" y="560867"/>
                </a:cubicBezTo>
                <a:lnTo>
                  <a:pt x="129149" y="556041"/>
                </a:lnTo>
                <a:lnTo>
                  <a:pt x="132252" y="549951"/>
                </a:lnTo>
                <a:cubicBezTo>
                  <a:pt x="133975" y="546619"/>
                  <a:pt x="139261" y="536737"/>
                  <a:pt x="143972" y="528004"/>
                </a:cubicBezTo>
                <a:cubicBezTo>
                  <a:pt x="148683" y="519270"/>
                  <a:pt x="155692" y="505368"/>
                  <a:pt x="159714" y="496980"/>
                </a:cubicBezTo>
                <a:cubicBezTo>
                  <a:pt x="163621" y="488592"/>
                  <a:pt x="169251" y="478250"/>
                  <a:pt x="172123" y="473884"/>
                </a:cubicBezTo>
                <a:cubicBezTo>
                  <a:pt x="177294" y="466185"/>
                  <a:pt x="177409" y="465610"/>
                  <a:pt x="177179" y="457797"/>
                </a:cubicBezTo>
                <a:lnTo>
                  <a:pt x="176949" y="449754"/>
                </a:lnTo>
                <a:lnTo>
                  <a:pt x="184648" y="441596"/>
                </a:lnTo>
                <a:cubicBezTo>
                  <a:pt x="191772" y="434127"/>
                  <a:pt x="201424" y="422292"/>
                  <a:pt x="224520" y="392762"/>
                </a:cubicBezTo>
                <a:cubicBezTo>
                  <a:pt x="229576" y="386327"/>
                  <a:pt x="236355" y="378859"/>
                  <a:pt x="239573" y="376101"/>
                </a:cubicBezTo>
                <a:cubicBezTo>
                  <a:pt x="242790" y="373343"/>
                  <a:pt x="246122" y="369436"/>
                  <a:pt x="246926" y="367598"/>
                </a:cubicBezTo>
                <a:cubicBezTo>
                  <a:pt x="248880" y="362657"/>
                  <a:pt x="253820" y="361508"/>
                  <a:pt x="266000" y="363116"/>
                </a:cubicBezTo>
                <a:cubicBezTo>
                  <a:pt x="273125" y="364151"/>
                  <a:pt x="283811" y="364151"/>
                  <a:pt x="307136" y="363116"/>
                </a:cubicBezTo>
                <a:cubicBezTo>
                  <a:pt x="324487" y="362426"/>
                  <a:pt x="349881" y="362082"/>
                  <a:pt x="363784" y="362196"/>
                </a:cubicBezTo>
                <a:cubicBezTo>
                  <a:pt x="393315" y="362656"/>
                  <a:pt x="396647" y="363460"/>
                  <a:pt x="397911" y="370355"/>
                </a:cubicBezTo>
                <a:cubicBezTo>
                  <a:pt x="398830" y="374951"/>
                  <a:pt x="396877" y="439412"/>
                  <a:pt x="395153" y="466875"/>
                </a:cubicBezTo>
                <a:cubicBezTo>
                  <a:pt x="393659" y="489166"/>
                  <a:pt x="387225" y="519386"/>
                  <a:pt x="381479" y="530647"/>
                </a:cubicBezTo>
                <a:cubicBezTo>
                  <a:pt x="380330" y="532830"/>
                  <a:pt x="377573" y="538230"/>
                  <a:pt x="375389" y="542711"/>
                </a:cubicBezTo>
                <a:cubicBezTo>
                  <a:pt x="373091" y="547078"/>
                  <a:pt x="369070" y="556155"/>
                  <a:pt x="366427" y="562820"/>
                </a:cubicBezTo>
                <a:cubicBezTo>
                  <a:pt x="363439" y="570288"/>
                  <a:pt x="358384" y="579710"/>
                  <a:pt x="353213" y="587524"/>
                </a:cubicBezTo>
                <a:cubicBezTo>
                  <a:pt x="338160" y="610161"/>
                  <a:pt x="323912" y="630844"/>
                  <a:pt x="312307" y="646930"/>
                </a:cubicBezTo>
                <a:cubicBezTo>
                  <a:pt x="306102" y="655548"/>
                  <a:pt x="299897" y="664856"/>
                  <a:pt x="298633" y="667383"/>
                </a:cubicBezTo>
                <a:cubicBezTo>
                  <a:pt x="297254" y="670026"/>
                  <a:pt x="295186" y="678185"/>
                  <a:pt x="293922" y="685538"/>
                </a:cubicBezTo>
                <a:cubicBezTo>
                  <a:pt x="292773" y="692893"/>
                  <a:pt x="290360" y="705991"/>
                  <a:pt x="288867" y="714494"/>
                </a:cubicBezTo>
                <a:cubicBezTo>
                  <a:pt x="283351" y="744599"/>
                  <a:pt x="282892" y="752298"/>
                  <a:pt x="286683" y="750804"/>
                </a:cubicBezTo>
                <a:cubicBezTo>
                  <a:pt x="287603" y="750459"/>
                  <a:pt x="291739" y="749540"/>
                  <a:pt x="295876" y="748736"/>
                </a:cubicBezTo>
                <a:cubicBezTo>
                  <a:pt x="305987" y="746898"/>
                  <a:pt x="306562" y="747587"/>
                  <a:pt x="306792" y="761605"/>
                </a:cubicBezTo>
                <a:cubicBezTo>
                  <a:pt x="306792" y="767580"/>
                  <a:pt x="306562" y="773785"/>
                  <a:pt x="306102" y="775394"/>
                </a:cubicBezTo>
                <a:cubicBezTo>
                  <a:pt x="305642" y="777462"/>
                  <a:pt x="306102" y="779185"/>
                  <a:pt x="307596" y="781254"/>
                </a:cubicBezTo>
                <a:cubicBezTo>
                  <a:pt x="315639" y="791365"/>
                  <a:pt x="319546" y="814690"/>
                  <a:pt x="316329" y="833076"/>
                </a:cubicBezTo>
                <a:cubicBezTo>
                  <a:pt x="315410" y="838246"/>
                  <a:pt x="314146" y="849851"/>
                  <a:pt x="313571" y="858814"/>
                </a:cubicBezTo>
                <a:cubicBezTo>
                  <a:pt x="312192" y="877199"/>
                  <a:pt x="312882" y="882025"/>
                  <a:pt x="318052" y="892366"/>
                </a:cubicBezTo>
                <a:cubicBezTo>
                  <a:pt x="319776" y="895928"/>
                  <a:pt x="323453" y="906155"/>
                  <a:pt x="326095" y="915002"/>
                </a:cubicBezTo>
                <a:cubicBezTo>
                  <a:pt x="328853" y="923964"/>
                  <a:pt x="332530" y="933387"/>
                  <a:pt x="334369" y="936144"/>
                </a:cubicBezTo>
                <a:cubicBezTo>
                  <a:pt x="336207" y="939017"/>
                  <a:pt x="337701" y="942119"/>
                  <a:pt x="337701" y="943154"/>
                </a:cubicBezTo>
                <a:cubicBezTo>
                  <a:pt x="337701" y="944188"/>
                  <a:pt x="338735" y="946026"/>
                  <a:pt x="339999" y="947175"/>
                </a:cubicBezTo>
                <a:cubicBezTo>
                  <a:pt x="341263" y="948324"/>
                  <a:pt x="342297" y="949932"/>
                  <a:pt x="342297" y="950852"/>
                </a:cubicBezTo>
                <a:cubicBezTo>
                  <a:pt x="342297" y="951656"/>
                  <a:pt x="343561" y="954299"/>
                  <a:pt x="345055" y="956712"/>
                </a:cubicBezTo>
                <a:cubicBezTo>
                  <a:pt x="347353" y="960389"/>
                  <a:pt x="347928" y="962917"/>
                  <a:pt x="348387" y="974407"/>
                </a:cubicBezTo>
                <a:cubicBezTo>
                  <a:pt x="349306" y="990954"/>
                  <a:pt x="347928" y="999572"/>
                  <a:pt x="342757" y="1012096"/>
                </a:cubicBezTo>
                <a:cubicBezTo>
                  <a:pt x="340458" y="1017497"/>
                  <a:pt x="337931" y="1025541"/>
                  <a:pt x="337241" y="1030137"/>
                </a:cubicBezTo>
                <a:cubicBezTo>
                  <a:pt x="336437" y="1034733"/>
                  <a:pt x="335058" y="1039214"/>
                  <a:pt x="334254" y="1040248"/>
                </a:cubicBezTo>
                <a:cubicBezTo>
                  <a:pt x="333449" y="1041167"/>
                  <a:pt x="332415" y="1043925"/>
                  <a:pt x="331841" y="1046338"/>
                </a:cubicBezTo>
                <a:cubicBezTo>
                  <a:pt x="330117" y="1054037"/>
                  <a:pt x="326440" y="1066676"/>
                  <a:pt x="317822" y="1095058"/>
                </a:cubicBezTo>
                <a:cubicBezTo>
                  <a:pt x="308860" y="1124243"/>
                  <a:pt x="302081" y="1151476"/>
                  <a:pt x="294612" y="1188705"/>
                </a:cubicBezTo>
                <a:cubicBezTo>
                  <a:pt x="291969" y="1201575"/>
                  <a:pt x="282087" y="1233863"/>
                  <a:pt x="277491" y="1244434"/>
                </a:cubicBezTo>
                <a:cubicBezTo>
                  <a:pt x="276457" y="1246847"/>
                  <a:pt x="275652" y="1250754"/>
                  <a:pt x="275652" y="1253167"/>
                </a:cubicBezTo>
                <a:cubicBezTo>
                  <a:pt x="275652" y="1259831"/>
                  <a:pt x="273584" y="1264772"/>
                  <a:pt x="267839" y="1271437"/>
                </a:cubicBezTo>
                <a:cubicBezTo>
                  <a:pt x="264162" y="1275918"/>
                  <a:pt x="262668" y="1278790"/>
                  <a:pt x="262209" y="1282352"/>
                </a:cubicBezTo>
                <a:cubicBezTo>
                  <a:pt x="261175" y="1290396"/>
                  <a:pt x="247156" y="1318548"/>
                  <a:pt x="238653" y="1329464"/>
                </a:cubicBezTo>
                <a:cubicBezTo>
                  <a:pt x="236815" y="1331762"/>
                  <a:pt x="234287" y="1336128"/>
                  <a:pt x="232908" y="1339230"/>
                </a:cubicBezTo>
                <a:cubicBezTo>
                  <a:pt x="231644" y="1342218"/>
                  <a:pt x="227852" y="1348308"/>
                  <a:pt x="224520" y="1352789"/>
                </a:cubicBezTo>
                <a:cubicBezTo>
                  <a:pt x="217396" y="1362327"/>
                  <a:pt x="216936" y="1363130"/>
                  <a:pt x="208089" y="1383928"/>
                </a:cubicBezTo>
                <a:cubicBezTo>
                  <a:pt x="200505" y="1401624"/>
                  <a:pt x="198092" y="1409092"/>
                  <a:pt x="193496" y="1429775"/>
                </a:cubicBezTo>
                <a:cubicBezTo>
                  <a:pt x="186832" y="1459074"/>
                  <a:pt x="186142" y="1463327"/>
                  <a:pt x="186027" y="1471025"/>
                </a:cubicBezTo>
                <a:cubicBezTo>
                  <a:pt x="186027" y="1476196"/>
                  <a:pt x="185338" y="1480562"/>
                  <a:pt x="183844" y="1483664"/>
                </a:cubicBezTo>
                <a:cubicBezTo>
                  <a:pt x="182695" y="1486307"/>
                  <a:pt x="180971" y="1490674"/>
                  <a:pt x="180052" y="1493547"/>
                </a:cubicBezTo>
                <a:cubicBezTo>
                  <a:pt x="179018" y="1496419"/>
                  <a:pt x="174307" y="1508024"/>
                  <a:pt x="169366" y="1519400"/>
                </a:cubicBezTo>
                <a:cubicBezTo>
                  <a:pt x="164540" y="1530775"/>
                  <a:pt x="157301" y="1549620"/>
                  <a:pt x="153279" y="1561339"/>
                </a:cubicBezTo>
                <a:cubicBezTo>
                  <a:pt x="149258" y="1573060"/>
                  <a:pt x="142019" y="1592939"/>
                  <a:pt x="137193" y="1605578"/>
                </a:cubicBezTo>
                <a:cubicBezTo>
                  <a:pt x="126507" y="1633500"/>
                  <a:pt x="124208" y="1640279"/>
                  <a:pt x="122945" y="1649472"/>
                </a:cubicBezTo>
                <a:cubicBezTo>
                  <a:pt x="121796" y="1657170"/>
                  <a:pt x="114556" y="1674865"/>
                  <a:pt x="109271" y="1682909"/>
                </a:cubicBezTo>
                <a:cubicBezTo>
                  <a:pt x="107203" y="1685897"/>
                  <a:pt x="102607" y="1690033"/>
                  <a:pt x="97436" y="1693480"/>
                </a:cubicBezTo>
                <a:cubicBezTo>
                  <a:pt x="85256" y="1701639"/>
                  <a:pt x="69974" y="1716920"/>
                  <a:pt x="69974" y="1721058"/>
                </a:cubicBezTo>
                <a:cubicBezTo>
                  <a:pt x="69974" y="1721746"/>
                  <a:pt x="66067" y="1725998"/>
                  <a:pt x="61356" y="1730594"/>
                </a:cubicBezTo>
                <a:cubicBezTo>
                  <a:pt x="55266" y="1736454"/>
                  <a:pt x="52738" y="1739672"/>
                  <a:pt x="52738" y="1741740"/>
                </a:cubicBezTo>
                <a:cubicBezTo>
                  <a:pt x="52738" y="1743923"/>
                  <a:pt x="56874" y="1748749"/>
                  <a:pt x="70778" y="1762308"/>
                </a:cubicBezTo>
                <a:cubicBezTo>
                  <a:pt x="93874" y="1784829"/>
                  <a:pt x="108581" y="1798044"/>
                  <a:pt x="110535" y="1798044"/>
                </a:cubicBezTo>
                <a:cubicBezTo>
                  <a:pt x="111454" y="1798044"/>
                  <a:pt x="113063" y="1797009"/>
                  <a:pt x="114212" y="1795745"/>
                </a:cubicBezTo>
                <a:cubicBezTo>
                  <a:pt x="118119" y="1791494"/>
                  <a:pt x="120876" y="1792758"/>
                  <a:pt x="129954" y="1802985"/>
                </a:cubicBezTo>
                <a:cubicBezTo>
                  <a:pt x="144202" y="1819186"/>
                  <a:pt x="151441" y="1828493"/>
                  <a:pt x="166034" y="1849866"/>
                </a:cubicBezTo>
                <a:cubicBezTo>
                  <a:pt x="180971" y="1871582"/>
                  <a:pt x="196943" y="1883072"/>
                  <a:pt x="226818" y="1893414"/>
                </a:cubicBezTo>
                <a:cubicBezTo>
                  <a:pt x="241181" y="1898355"/>
                  <a:pt x="257957" y="1899504"/>
                  <a:pt x="265082" y="1895827"/>
                </a:cubicBezTo>
                <a:cubicBezTo>
                  <a:pt x="267724" y="1894448"/>
                  <a:pt x="270712" y="1891805"/>
                  <a:pt x="271631" y="1889967"/>
                </a:cubicBezTo>
                <a:cubicBezTo>
                  <a:pt x="273355" y="1886634"/>
                  <a:pt x="273355" y="1886290"/>
                  <a:pt x="269792" y="1881233"/>
                </a:cubicBezTo>
                <a:cubicBezTo>
                  <a:pt x="267724" y="1878131"/>
                  <a:pt x="263358" y="1874110"/>
                  <a:pt x="259336" y="1871582"/>
                </a:cubicBezTo>
                <a:cubicBezTo>
                  <a:pt x="251753" y="1866871"/>
                  <a:pt x="240951" y="1856874"/>
                  <a:pt x="238079" y="1852048"/>
                </a:cubicBezTo>
                <a:cubicBezTo>
                  <a:pt x="237045" y="1850325"/>
                  <a:pt x="234747" y="1848026"/>
                  <a:pt x="233023" y="1846992"/>
                </a:cubicBezTo>
                <a:cubicBezTo>
                  <a:pt x="230955" y="1845728"/>
                  <a:pt x="229691" y="1844005"/>
                  <a:pt x="229691" y="1842511"/>
                </a:cubicBezTo>
                <a:cubicBezTo>
                  <a:pt x="229691" y="1841132"/>
                  <a:pt x="228197" y="1837340"/>
                  <a:pt x="226359" y="1834124"/>
                </a:cubicBezTo>
                <a:cubicBezTo>
                  <a:pt x="223256" y="1828378"/>
                  <a:pt x="221647" y="1818037"/>
                  <a:pt x="223486" y="1815049"/>
                </a:cubicBezTo>
                <a:cubicBezTo>
                  <a:pt x="224405" y="1813670"/>
                  <a:pt x="224175" y="1798273"/>
                  <a:pt x="222911" y="1773913"/>
                </a:cubicBezTo>
                <a:cubicBezTo>
                  <a:pt x="221992" y="1757711"/>
                  <a:pt x="221647" y="1755298"/>
                  <a:pt x="218315" y="1747140"/>
                </a:cubicBezTo>
                <a:lnTo>
                  <a:pt x="214638" y="1738178"/>
                </a:lnTo>
                <a:lnTo>
                  <a:pt x="215443" y="1722666"/>
                </a:lnTo>
                <a:cubicBezTo>
                  <a:pt x="216362" y="1705086"/>
                  <a:pt x="215443" y="1706465"/>
                  <a:pt x="227278" y="1704512"/>
                </a:cubicBezTo>
                <a:lnTo>
                  <a:pt x="234861" y="1703247"/>
                </a:lnTo>
                <a:lnTo>
                  <a:pt x="234402" y="1679577"/>
                </a:lnTo>
                <a:cubicBezTo>
                  <a:pt x="233942" y="1651425"/>
                  <a:pt x="234861" y="1646600"/>
                  <a:pt x="243594" y="1631202"/>
                </a:cubicBezTo>
                <a:cubicBezTo>
                  <a:pt x="257613" y="1606268"/>
                  <a:pt x="266115" y="1585929"/>
                  <a:pt x="283466" y="1535487"/>
                </a:cubicBezTo>
                <a:cubicBezTo>
                  <a:pt x="284155" y="1533533"/>
                  <a:pt x="285879" y="1527673"/>
                  <a:pt x="287258" y="1522272"/>
                </a:cubicBezTo>
                <a:cubicBezTo>
                  <a:pt x="288637" y="1516872"/>
                  <a:pt x="291624" y="1508139"/>
                  <a:pt x="293808" y="1502738"/>
                </a:cubicBezTo>
                <a:cubicBezTo>
                  <a:pt x="299208" y="1489409"/>
                  <a:pt x="323568" y="1442069"/>
                  <a:pt x="333679" y="1425178"/>
                </a:cubicBezTo>
                <a:cubicBezTo>
                  <a:pt x="343561" y="1408862"/>
                  <a:pt x="348502" y="1399211"/>
                  <a:pt x="352294" y="1388984"/>
                </a:cubicBezTo>
                <a:cubicBezTo>
                  <a:pt x="356316" y="1378298"/>
                  <a:pt x="364818" y="1362671"/>
                  <a:pt x="369299" y="1357959"/>
                </a:cubicBezTo>
                <a:cubicBezTo>
                  <a:pt x="377458" y="1349342"/>
                  <a:pt x="385042" y="1337506"/>
                  <a:pt x="392855" y="1321420"/>
                </a:cubicBezTo>
                <a:cubicBezTo>
                  <a:pt x="397451" y="1312228"/>
                  <a:pt x="405724" y="1297749"/>
                  <a:pt x="411355" y="1289361"/>
                </a:cubicBezTo>
                <a:cubicBezTo>
                  <a:pt x="416985" y="1280974"/>
                  <a:pt x="421581" y="1273620"/>
                  <a:pt x="421581" y="1273045"/>
                </a:cubicBezTo>
                <a:cubicBezTo>
                  <a:pt x="421581" y="1272356"/>
                  <a:pt x="422845" y="1270977"/>
                  <a:pt x="424339" y="1270057"/>
                </a:cubicBezTo>
                <a:cubicBezTo>
                  <a:pt x="426522" y="1268564"/>
                  <a:pt x="427671" y="1268449"/>
                  <a:pt x="429510" y="1269483"/>
                </a:cubicBezTo>
                <a:cubicBezTo>
                  <a:pt x="432038" y="1270747"/>
                  <a:pt x="432038" y="1270172"/>
                  <a:pt x="432267" y="1295337"/>
                </a:cubicBezTo>
                <a:cubicBezTo>
                  <a:pt x="432382" y="1300392"/>
                  <a:pt x="432038" y="1315674"/>
                  <a:pt x="431463" y="1329233"/>
                </a:cubicBezTo>
                <a:cubicBezTo>
                  <a:pt x="430084" y="1366348"/>
                  <a:pt x="433187" y="1395763"/>
                  <a:pt x="441689" y="1424718"/>
                </a:cubicBezTo>
                <a:cubicBezTo>
                  <a:pt x="446745" y="1441954"/>
                  <a:pt x="448009" y="1444826"/>
                  <a:pt x="452145" y="1449536"/>
                </a:cubicBezTo>
                <a:cubicBezTo>
                  <a:pt x="459270" y="1457350"/>
                  <a:pt x="466279" y="1454937"/>
                  <a:pt x="471105" y="1442988"/>
                </a:cubicBezTo>
                <a:cubicBezTo>
                  <a:pt x="473403" y="1437358"/>
                  <a:pt x="473748" y="1433797"/>
                  <a:pt x="474437" y="1410815"/>
                </a:cubicBezTo>
                <a:cubicBezTo>
                  <a:pt x="475127" y="1389098"/>
                  <a:pt x="475701" y="1383582"/>
                  <a:pt x="477770" y="1376344"/>
                </a:cubicBezTo>
                <a:cubicBezTo>
                  <a:pt x="483859" y="1355546"/>
                  <a:pt x="489719" y="1342332"/>
                  <a:pt x="495694" y="1335668"/>
                </a:cubicBezTo>
                <a:cubicBezTo>
                  <a:pt x="497878" y="1333140"/>
                  <a:pt x="500061" y="1330037"/>
                  <a:pt x="500406" y="1328773"/>
                </a:cubicBezTo>
                <a:cubicBezTo>
                  <a:pt x="500865" y="1327394"/>
                  <a:pt x="504083" y="1322568"/>
                  <a:pt x="507645" y="1317858"/>
                </a:cubicBezTo>
                <a:cubicBezTo>
                  <a:pt x="519250" y="1302460"/>
                  <a:pt x="522697" y="1297749"/>
                  <a:pt x="526144" y="1292464"/>
                </a:cubicBezTo>
                <a:cubicBezTo>
                  <a:pt x="527983" y="1289591"/>
                  <a:pt x="531085" y="1286029"/>
                  <a:pt x="532924" y="1284650"/>
                </a:cubicBezTo>
                <a:cubicBezTo>
                  <a:pt x="537060" y="1281662"/>
                  <a:pt x="537175" y="1280399"/>
                  <a:pt x="534532" y="1273044"/>
                </a:cubicBezTo>
                <a:lnTo>
                  <a:pt x="532694" y="1267530"/>
                </a:lnTo>
                <a:lnTo>
                  <a:pt x="537060" y="1260290"/>
                </a:lnTo>
                <a:cubicBezTo>
                  <a:pt x="539588" y="1256153"/>
                  <a:pt x="543955" y="1250408"/>
                  <a:pt x="546942" y="1247305"/>
                </a:cubicBezTo>
                <a:cubicBezTo>
                  <a:pt x="552342" y="1241791"/>
                  <a:pt x="552342" y="1241676"/>
                  <a:pt x="557858" y="1242594"/>
                </a:cubicBezTo>
                <a:cubicBezTo>
                  <a:pt x="560960" y="1242940"/>
                  <a:pt x="564867" y="1244318"/>
                  <a:pt x="566590" y="1245468"/>
                </a:cubicBezTo>
                <a:cubicBezTo>
                  <a:pt x="570497" y="1248340"/>
                  <a:pt x="571072" y="1248225"/>
                  <a:pt x="574519" y="1244549"/>
                </a:cubicBezTo>
                <a:cubicBezTo>
                  <a:pt x="576013" y="1242709"/>
                  <a:pt x="581413" y="1237999"/>
                  <a:pt x="586469" y="1233862"/>
                </a:cubicBezTo>
                <a:cubicBezTo>
                  <a:pt x="591410" y="1229725"/>
                  <a:pt x="598879" y="1223291"/>
                  <a:pt x="603130" y="1219499"/>
                </a:cubicBezTo>
                <a:cubicBezTo>
                  <a:pt x="613931" y="1209732"/>
                  <a:pt x="630133" y="1195140"/>
                  <a:pt x="636912" y="1188935"/>
                </a:cubicBezTo>
                <a:cubicBezTo>
                  <a:pt x="648288" y="1178823"/>
                  <a:pt x="653573" y="1175147"/>
                  <a:pt x="662996" y="1171010"/>
                </a:cubicBezTo>
                <a:cubicBezTo>
                  <a:pt x="668281" y="1168711"/>
                  <a:pt x="673912" y="1166069"/>
                  <a:pt x="675290" y="1165150"/>
                </a:cubicBezTo>
                <a:cubicBezTo>
                  <a:pt x="676784" y="1164116"/>
                  <a:pt x="685977" y="1159634"/>
                  <a:pt x="695743" y="1155038"/>
                </a:cubicBezTo>
                <a:cubicBezTo>
                  <a:pt x="705395" y="1150442"/>
                  <a:pt x="717461" y="1144237"/>
                  <a:pt x="722516" y="1141364"/>
                </a:cubicBezTo>
                <a:cubicBezTo>
                  <a:pt x="727572" y="1138492"/>
                  <a:pt x="732283" y="1136193"/>
                  <a:pt x="732972" y="1136193"/>
                </a:cubicBezTo>
                <a:cubicBezTo>
                  <a:pt x="733547" y="1136193"/>
                  <a:pt x="736075" y="1134470"/>
                  <a:pt x="738373" y="1132402"/>
                </a:cubicBezTo>
                <a:cubicBezTo>
                  <a:pt x="740786" y="1130218"/>
                  <a:pt x="745956" y="1126541"/>
                  <a:pt x="749978" y="1124129"/>
                </a:cubicBezTo>
                <a:cubicBezTo>
                  <a:pt x="754000" y="1121716"/>
                  <a:pt x="757562" y="1119074"/>
                  <a:pt x="758021" y="1118384"/>
                </a:cubicBezTo>
                <a:cubicBezTo>
                  <a:pt x="758481" y="1117694"/>
                  <a:pt x="761928" y="1114936"/>
                  <a:pt x="765720" y="1112409"/>
                </a:cubicBezTo>
                <a:cubicBezTo>
                  <a:pt x="769627" y="1109766"/>
                  <a:pt x="773419" y="1106893"/>
                  <a:pt x="774223" y="1105974"/>
                </a:cubicBezTo>
                <a:cubicBezTo>
                  <a:pt x="775027" y="1104940"/>
                  <a:pt x="778359" y="1102412"/>
                  <a:pt x="781577" y="1100343"/>
                </a:cubicBezTo>
                <a:cubicBezTo>
                  <a:pt x="787322" y="1096781"/>
                  <a:pt x="792838" y="1092416"/>
                  <a:pt x="814325" y="1074376"/>
                </a:cubicBezTo>
                <a:cubicBezTo>
                  <a:pt x="824896" y="1065529"/>
                  <a:pt x="841902" y="1052314"/>
                  <a:pt x="842707" y="1052314"/>
                </a:cubicBezTo>
                <a:cubicBezTo>
                  <a:pt x="843280" y="1052314"/>
                  <a:pt x="858793" y="1041283"/>
                  <a:pt x="869019" y="1033585"/>
                </a:cubicBezTo>
                <a:cubicBezTo>
                  <a:pt x="873500" y="1030252"/>
                  <a:pt x="886254" y="1018301"/>
                  <a:pt x="897630" y="1006927"/>
                </a:cubicBezTo>
                <a:cubicBezTo>
                  <a:pt x="917509" y="986933"/>
                  <a:pt x="918313" y="985899"/>
                  <a:pt x="923943" y="974292"/>
                </a:cubicBezTo>
                <a:cubicBezTo>
                  <a:pt x="929688" y="962687"/>
                  <a:pt x="929918" y="962113"/>
                  <a:pt x="929918" y="951887"/>
                </a:cubicBezTo>
                <a:cubicBezTo>
                  <a:pt x="929918" y="942465"/>
                  <a:pt x="929573" y="940626"/>
                  <a:pt x="926356" y="933961"/>
                </a:cubicBezTo>
                <a:cubicBezTo>
                  <a:pt x="924403" y="929825"/>
                  <a:pt x="921645" y="922816"/>
                  <a:pt x="920266" y="918450"/>
                </a:cubicBezTo>
                <a:cubicBezTo>
                  <a:pt x="918888" y="913968"/>
                  <a:pt x="916130" y="907879"/>
                  <a:pt x="914292" y="904775"/>
                </a:cubicBezTo>
                <a:cubicBezTo>
                  <a:pt x="909466" y="896733"/>
                  <a:pt x="900848" y="886966"/>
                  <a:pt x="896711" y="884898"/>
                </a:cubicBezTo>
                <a:cubicBezTo>
                  <a:pt x="894873" y="883863"/>
                  <a:pt x="890966" y="881106"/>
                  <a:pt x="888093" y="878808"/>
                </a:cubicBezTo>
                <a:cubicBezTo>
                  <a:pt x="885221" y="876394"/>
                  <a:pt x="880050" y="873062"/>
                  <a:pt x="876603" y="871339"/>
                </a:cubicBezTo>
                <a:cubicBezTo>
                  <a:pt x="873156" y="869616"/>
                  <a:pt x="866721" y="865939"/>
                  <a:pt x="862470" y="863181"/>
                </a:cubicBezTo>
                <a:cubicBezTo>
                  <a:pt x="858218" y="860424"/>
                  <a:pt x="854082" y="858126"/>
                  <a:pt x="853277" y="858126"/>
                </a:cubicBezTo>
                <a:cubicBezTo>
                  <a:pt x="852473" y="858126"/>
                  <a:pt x="850520" y="857206"/>
                  <a:pt x="849026" y="856173"/>
                </a:cubicBezTo>
                <a:cubicBezTo>
                  <a:pt x="846498" y="854333"/>
                  <a:pt x="837995" y="849852"/>
                  <a:pt x="812256" y="836752"/>
                </a:cubicBezTo>
                <a:cubicBezTo>
                  <a:pt x="808120" y="834570"/>
                  <a:pt x="803869" y="832846"/>
                  <a:pt x="802834" y="832846"/>
                </a:cubicBezTo>
                <a:cubicBezTo>
                  <a:pt x="801800" y="832846"/>
                  <a:pt x="796170" y="830548"/>
                  <a:pt x="790310" y="827676"/>
                </a:cubicBezTo>
                <a:cubicBezTo>
                  <a:pt x="784450" y="824803"/>
                  <a:pt x="778934" y="822505"/>
                  <a:pt x="778130" y="822505"/>
                </a:cubicBezTo>
                <a:cubicBezTo>
                  <a:pt x="777210" y="822505"/>
                  <a:pt x="774338" y="821241"/>
                  <a:pt x="771695" y="819746"/>
                </a:cubicBezTo>
                <a:cubicBezTo>
                  <a:pt x="769052" y="818253"/>
                  <a:pt x="757792" y="813773"/>
                  <a:pt x="746761" y="809864"/>
                </a:cubicBezTo>
                <a:cubicBezTo>
                  <a:pt x="715622" y="798719"/>
                  <a:pt x="695858" y="790676"/>
                  <a:pt x="693675" y="788033"/>
                </a:cubicBezTo>
                <a:cubicBezTo>
                  <a:pt x="692641" y="786769"/>
                  <a:pt x="691492" y="782977"/>
                  <a:pt x="691147" y="779645"/>
                </a:cubicBezTo>
                <a:cubicBezTo>
                  <a:pt x="690458" y="773325"/>
                  <a:pt x="691262" y="711852"/>
                  <a:pt x="692067" y="703004"/>
                </a:cubicBezTo>
                <a:cubicBezTo>
                  <a:pt x="692411" y="700132"/>
                  <a:pt x="692641" y="696339"/>
                  <a:pt x="692641" y="694616"/>
                </a:cubicBezTo>
                <a:cubicBezTo>
                  <a:pt x="692756" y="692549"/>
                  <a:pt x="694020" y="690135"/>
                  <a:pt x="696088" y="688181"/>
                </a:cubicBezTo>
                <a:cubicBezTo>
                  <a:pt x="699420" y="685079"/>
                  <a:pt x="699420" y="684964"/>
                  <a:pt x="699995" y="668417"/>
                </a:cubicBezTo>
                <a:cubicBezTo>
                  <a:pt x="700684" y="647391"/>
                  <a:pt x="703672" y="624639"/>
                  <a:pt x="707923" y="607059"/>
                </a:cubicBezTo>
                <a:cubicBezTo>
                  <a:pt x="709762" y="599474"/>
                  <a:pt x="711715" y="590512"/>
                  <a:pt x="712405" y="587180"/>
                </a:cubicBezTo>
                <a:cubicBezTo>
                  <a:pt x="712979" y="583848"/>
                  <a:pt x="714243" y="579022"/>
                  <a:pt x="715047" y="576264"/>
                </a:cubicBezTo>
                <a:cubicBezTo>
                  <a:pt x="715966" y="573621"/>
                  <a:pt x="717575" y="567072"/>
                  <a:pt x="718609" y="561670"/>
                </a:cubicBezTo>
                <a:cubicBezTo>
                  <a:pt x="722746" y="541102"/>
                  <a:pt x="723780" y="539150"/>
                  <a:pt x="737109" y="524786"/>
                </a:cubicBezTo>
                <a:cubicBezTo>
                  <a:pt x="743773" y="517547"/>
                  <a:pt x="749978" y="510308"/>
                  <a:pt x="750897" y="508471"/>
                </a:cubicBezTo>
                <a:cubicBezTo>
                  <a:pt x="751816" y="506747"/>
                  <a:pt x="753080" y="505368"/>
                  <a:pt x="753655" y="505368"/>
                </a:cubicBezTo>
                <a:cubicBezTo>
                  <a:pt x="754344" y="505368"/>
                  <a:pt x="759975" y="498474"/>
                  <a:pt x="766294" y="489972"/>
                </a:cubicBezTo>
                <a:cubicBezTo>
                  <a:pt x="779049" y="472851"/>
                  <a:pt x="782726" y="469173"/>
                  <a:pt x="789045" y="467565"/>
                </a:cubicBezTo>
                <a:cubicBezTo>
                  <a:pt x="796629" y="465496"/>
                  <a:pt x="818116" y="464118"/>
                  <a:pt x="841557" y="464118"/>
                </a:cubicBezTo>
                <a:cubicBezTo>
                  <a:pt x="854196" y="464118"/>
                  <a:pt x="874190" y="463543"/>
                  <a:pt x="885910" y="462739"/>
                </a:cubicBezTo>
                <a:cubicBezTo>
                  <a:pt x="902342" y="461705"/>
                  <a:pt x="913717" y="461705"/>
                  <a:pt x="934744" y="462738"/>
                </a:cubicBezTo>
                <a:cubicBezTo>
                  <a:pt x="968756" y="464346"/>
                  <a:pt x="976685" y="463543"/>
                  <a:pt x="1000700" y="456304"/>
                </a:cubicBezTo>
                <a:cubicBezTo>
                  <a:pt x="1019084" y="450788"/>
                  <a:pt x="1028161" y="447571"/>
                  <a:pt x="1039192" y="442745"/>
                </a:cubicBezTo>
                <a:cubicBezTo>
                  <a:pt x="1049074" y="438379"/>
                  <a:pt x="1054819" y="435966"/>
                  <a:pt x="1061484" y="433438"/>
                </a:cubicBezTo>
                <a:cubicBezTo>
                  <a:pt x="1069987" y="430221"/>
                  <a:pt x="1097449" y="416547"/>
                  <a:pt x="1102160" y="413214"/>
                </a:cubicBezTo>
                <a:cubicBezTo>
                  <a:pt x="1103884" y="411950"/>
                  <a:pt x="1108480" y="409768"/>
                  <a:pt x="1112272" y="408158"/>
                </a:cubicBezTo>
                <a:cubicBezTo>
                  <a:pt x="1120200" y="405171"/>
                  <a:pt x="1125486" y="401495"/>
                  <a:pt x="1132265" y="394485"/>
                </a:cubicBezTo>
                <a:cubicBezTo>
                  <a:pt x="1136632" y="390003"/>
                  <a:pt x="1138010" y="389429"/>
                  <a:pt x="1160991" y="382535"/>
                </a:cubicBezTo>
                <a:cubicBezTo>
                  <a:pt x="1196497" y="371963"/>
                  <a:pt x="1202702" y="369896"/>
                  <a:pt x="1203391" y="367942"/>
                </a:cubicBezTo>
                <a:cubicBezTo>
                  <a:pt x="1204655" y="364840"/>
                  <a:pt x="1204081" y="359898"/>
                  <a:pt x="1202357" y="357600"/>
                </a:cubicBezTo>
                <a:cubicBezTo>
                  <a:pt x="1199369" y="353578"/>
                  <a:pt x="1200289" y="351856"/>
                  <a:pt x="1207528" y="348753"/>
                </a:cubicBezTo>
                <a:cubicBezTo>
                  <a:pt x="1215226" y="345536"/>
                  <a:pt x="1215571" y="344502"/>
                  <a:pt x="1213158" y="334274"/>
                </a:cubicBezTo>
                <a:cubicBezTo>
                  <a:pt x="1211664" y="327610"/>
                  <a:pt x="1212813" y="326462"/>
                  <a:pt x="1223040" y="325082"/>
                </a:cubicBezTo>
                <a:cubicBezTo>
                  <a:pt x="1232692" y="323704"/>
                  <a:pt x="1253374" y="314052"/>
                  <a:pt x="1262107" y="306698"/>
                </a:cubicBezTo>
                <a:cubicBezTo>
                  <a:pt x="1265209" y="304170"/>
                  <a:pt x="1268197" y="301987"/>
                  <a:pt x="1268656" y="301987"/>
                </a:cubicBezTo>
                <a:cubicBezTo>
                  <a:pt x="1269116" y="301987"/>
                  <a:pt x="1272448" y="299344"/>
                  <a:pt x="1275896" y="296242"/>
                </a:cubicBezTo>
                <a:cubicBezTo>
                  <a:pt x="1280147" y="292450"/>
                  <a:pt x="1283249" y="290496"/>
                  <a:pt x="1285318" y="290496"/>
                </a:cubicBezTo>
                <a:cubicBezTo>
                  <a:pt x="1287386" y="290496"/>
                  <a:pt x="1289799" y="289003"/>
                  <a:pt x="1292786" y="285900"/>
                </a:cubicBezTo>
                <a:cubicBezTo>
                  <a:pt x="1299450" y="278775"/>
                  <a:pt x="1299106" y="276363"/>
                  <a:pt x="1288419" y="257633"/>
                </a:cubicBezTo>
                <a:cubicBezTo>
                  <a:pt x="1285318" y="252118"/>
                  <a:pt x="1267622" y="235341"/>
                  <a:pt x="1264979" y="235341"/>
                </a:cubicBezTo>
                <a:cubicBezTo>
                  <a:pt x="1264405" y="235341"/>
                  <a:pt x="1261302" y="236950"/>
                  <a:pt x="1258085" y="238903"/>
                </a:cubicBezTo>
                <a:lnTo>
                  <a:pt x="1252340" y="242465"/>
                </a:lnTo>
                <a:lnTo>
                  <a:pt x="1245101" y="238674"/>
                </a:lnTo>
                <a:cubicBezTo>
                  <a:pt x="1234645" y="233273"/>
                  <a:pt x="1233151" y="234307"/>
                  <a:pt x="1224188" y="252233"/>
                </a:cubicBezTo>
                <a:cubicBezTo>
                  <a:pt x="1220397" y="259931"/>
                  <a:pt x="1216030" y="267515"/>
                  <a:pt x="1214536" y="269124"/>
                </a:cubicBezTo>
                <a:cubicBezTo>
                  <a:pt x="1211434" y="272341"/>
                  <a:pt x="1201093" y="276707"/>
                  <a:pt x="1196381" y="276707"/>
                </a:cubicBezTo>
                <a:cubicBezTo>
                  <a:pt x="1194658" y="276707"/>
                  <a:pt x="1190177" y="275443"/>
                  <a:pt x="1186385" y="273949"/>
                </a:cubicBezTo>
                <a:cubicBezTo>
                  <a:pt x="1174780" y="269468"/>
                  <a:pt x="1173630" y="269353"/>
                  <a:pt x="1169609" y="272915"/>
                </a:cubicBezTo>
                <a:cubicBezTo>
                  <a:pt x="1166851" y="275328"/>
                  <a:pt x="1165357" y="278316"/>
                  <a:pt x="1163519" y="285326"/>
                </a:cubicBezTo>
                <a:lnTo>
                  <a:pt x="1160991" y="294518"/>
                </a:lnTo>
                <a:lnTo>
                  <a:pt x="1143181" y="301642"/>
                </a:lnTo>
                <a:cubicBezTo>
                  <a:pt x="1133414" y="305549"/>
                  <a:pt x="1123303" y="309800"/>
                  <a:pt x="1120775" y="311065"/>
                </a:cubicBezTo>
                <a:cubicBezTo>
                  <a:pt x="1118247" y="312443"/>
                  <a:pt x="1112617" y="314742"/>
                  <a:pt x="1108135" y="316350"/>
                </a:cubicBezTo>
                <a:cubicBezTo>
                  <a:pt x="1103769" y="318073"/>
                  <a:pt x="1099058" y="320028"/>
                  <a:pt x="1097679" y="320946"/>
                </a:cubicBezTo>
                <a:cubicBezTo>
                  <a:pt x="1092164" y="324508"/>
                  <a:pt x="1062978" y="332896"/>
                  <a:pt x="1047810" y="335309"/>
                </a:cubicBezTo>
                <a:cubicBezTo>
                  <a:pt x="1033332" y="337492"/>
                  <a:pt x="1021267" y="340020"/>
                  <a:pt x="1010467" y="342893"/>
                </a:cubicBezTo>
                <a:cubicBezTo>
                  <a:pt x="976570" y="351856"/>
                  <a:pt x="963815" y="353234"/>
                  <a:pt x="939226" y="350017"/>
                </a:cubicBezTo>
                <a:cubicBezTo>
                  <a:pt x="928999" y="348753"/>
                  <a:pt x="884301" y="348294"/>
                  <a:pt x="854771" y="349329"/>
                </a:cubicBezTo>
                <a:cubicBezTo>
                  <a:pt x="849600" y="349444"/>
                  <a:pt x="844544" y="348983"/>
                  <a:pt x="842132" y="348065"/>
                </a:cubicBezTo>
                <a:cubicBezTo>
                  <a:pt x="822942" y="340711"/>
                  <a:pt x="824206" y="341859"/>
                  <a:pt x="816738" y="322556"/>
                </a:cubicBezTo>
                <a:cubicBezTo>
                  <a:pt x="811107" y="307618"/>
                  <a:pt x="806626" y="300264"/>
                  <a:pt x="796859" y="289693"/>
                </a:cubicBezTo>
                <a:cubicBezTo>
                  <a:pt x="788011" y="280156"/>
                  <a:pt x="784794" y="278202"/>
                  <a:pt x="777210" y="277053"/>
                </a:cubicBezTo>
                <a:cubicBezTo>
                  <a:pt x="771465" y="276364"/>
                  <a:pt x="769512" y="274181"/>
                  <a:pt x="771005" y="270159"/>
                </a:cubicBezTo>
                <a:cubicBezTo>
                  <a:pt x="772384" y="266367"/>
                  <a:pt x="769282" y="267516"/>
                  <a:pt x="821793" y="250970"/>
                </a:cubicBezTo>
                <a:cubicBezTo>
                  <a:pt x="843051" y="244190"/>
                  <a:pt x="848221" y="241317"/>
                  <a:pt x="852013" y="234079"/>
                </a:cubicBezTo>
                <a:cubicBezTo>
                  <a:pt x="854311" y="229597"/>
                  <a:pt x="854082" y="226381"/>
                  <a:pt x="850634" y="216843"/>
                </a:cubicBezTo>
                <a:lnTo>
                  <a:pt x="847647" y="208455"/>
                </a:lnTo>
                <a:lnTo>
                  <a:pt x="850060" y="203514"/>
                </a:lnTo>
                <a:cubicBezTo>
                  <a:pt x="852358" y="198918"/>
                  <a:pt x="852358" y="197654"/>
                  <a:pt x="851324" y="188002"/>
                </a:cubicBezTo>
                <a:cubicBezTo>
                  <a:pt x="850634" y="182257"/>
                  <a:pt x="850405" y="176512"/>
                  <a:pt x="850864" y="175132"/>
                </a:cubicBezTo>
                <a:cubicBezTo>
                  <a:pt x="851324" y="173869"/>
                  <a:pt x="853852" y="170652"/>
                  <a:pt x="856609" y="168009"/>
                </a:cubicBezTo>
                <a:cubicBezTo>
                  <a:pt x="862470" y="162608"/>
                  <a:pt x="863159" y="158931"/>
                  <a:pt x="858793" y="155139"/>
                </a:cubicBezTo>
                <a:cubicBezTo>
                  <a:pt x="857184" y="153760"/>
                  <a:pt x="855920" y="151922"/>
                  <a:pt x="855920" y="151003"/>
                </a:cubicBezTo>
                <a:cubicBezTo>
                  <a:pt x="855920" y="149739"/>
                  <a:pt x="849945" y="144338"/>
                  <a:pt x="838914" y="135721"/>
                </a:cubicBezTo>
                <a:cubicBezTo>
                  <a:pt x="835812" y="133193"/>
                  <a:pt x="831790" y="122162"/>
                  <a:pt x="831790" y="115728"/>
                </a:cubicBezTo>
                <a:cubicBezTo>
                  <a:pt x="831790" y="112969"/>
                  <a:pt x="832825" y="109062"/>
                  <a:pt x="834318" y="106419"/>
                </a:cubicBezTo>
                <a:lnTo>
                  <a:pt x="836961" y="101823"/>
                </a:lnTo>
                <a:lnTo>
                  <a:pt x="831215" y="96768"/>
                </a:lnTo>
                <a:cubicBezTo>
                  <a:pt x="827998" y="94011"/>
                  <a:pt x="824436" y="90678"/>
                  <a:pt x="823172" y="89414"/>
                </a:cubicBezTo>
                <a:cubicBezTo>
                  <a:pt x="802489" y="69076"/>
                  <a:pt x="802949" y="70685"/>
                  <a:pt x="815244" y="58389"/>
                </a:cubicBezTo>
                <a:cubicBezTo>
                  <a:pt x="825470" y="48163"/>
                  <a:pt x="827194" y="45176"/>
                  <a:pt x="827998" y="36557"/>
                </a:cubicBezTo>
                <a:lnTo>
                  <a:pt x="828573" y="30123"/>
                </a:lnTo>
                <a:lnTo>
                  <a:pt x="821908" y="26560"/>
                </a:lnTo>
                <a:cubicBezTo>
                  <a:pt x="800881" y="15415"/>
                  <a:pt x="782611" y="11163"/>
                  <a:pt x="769282" y="14381"/>
                </a:cubicBezTo>
                <a:cubicBezTo>
                  <a:pt x="760205" y="16449"/>
                  <a:pt x="755608" y="15185"/>
                  <a:pt x="747910" y="8406"/>
                </a:cubicBezTo>
                <a:cubicBezTo>
                  <a:pt x="744463" y="5304"/>
                  <a:pt x="740786" y="3121"/>
                  <a:pt x="738488" y="2776"/>
                </a:cubicBezTo>
                <a:cubicBezTo>
                  <a:pt x="721022" y="363"/>
                  <a:pt x="697007" y="-786"/>
                  <a:pt x="691032" y="593"/>
                </a:cubicBezTo>
                <a:close/>
                <a:moveTo>
                  <a:pt x="689539" y="991185"/>
                </a:moveTo>
                <a:cubicBezTo>
                  <a:pt x="690803" y="992449"/>
                  <a:pt x="689998" y="993598"/>
                  <a:pt x="685172" y="998079"/>
                </a:cubicBezTo>
                <a:cubicBezTo>
                  <a:pt x="662881" y="1018417"/>
                  <a:pt x="656216" y="1025311"/>
                  <a:pt x="647139" y="1037031"/>
                </a:cubicBezTo>
                <a:cubicBezTo>
                  <a:pt x="627145" y="1063115"/>
                  <a:pt x="619791" y="1071158"/>
                  <a:pt x="612438" y="1074605"/>
                </a:cubicBezTo>
                <a:cubicBezTo>
                  <a:pt x="608531" y="1076329"/>
                  <a:pt x="605199" y="1078856"/>
                  <a:pt x="604279" y="1080580"/>
                </a:cubicBezTo>
                <a:cubicBezTo>
                  <a:pt x="603360" y="1082188"/>
                  <a:pt x="599338" y="1086669"/>
                  <a:pt x="595202" y="1090576"/>
                </a:cubicBezTo>
                <a:cubicBezTo>
                  <a:pt x="591065" y="1094598"/>
                  <a:pt x="586584" y="1099079"/>
                  <a:pt x="585205" y="1100573"/>
                </a:cubicBezTo>
                <a:cubicBezTo>
                  <a:pt x="583826" y="1102182"/>
                  <a:pt x="579920" y="1105859"/>
                  <a:pt x="576358" y="1108731"/>
                </a:cubicBezTo>
                <a:cubicBezTo>
                  <a:pt x="570268" y="1113786"/>
                  <a:pt x="569234" y="1114247"/>
                  <a:pt x="559811" y="1115510"/>
                </a:cubicBezTo>
                <a:cubicBezTo>
                  <a:pt x="552917" y="1116545"/>
                  <a:pt x="546942" y="1118268"/>
                  <a:pt x="541082" y="1120911"/>
                </a:cubicBezTo>
                <a:cubicBezTo>
                  <a:pt x="513849" y="1133550"/>
                  <a:pt x="512930" y="1134239"/>
                  <a:pt x="503508" y="1146419"/>
                </a:cubicBezTo>
                <a:cubicBezTo>
                  <a:pt x="490524" y="1163080"/>
                  <a:pt x="488800" y="1164918"/>
                  <a:pt x="485813" y="1164918"/>
                </a:cubicBezTo>
                <a:cubicBezTo>
                  <a:pt x="484089" y="1164918"/>
                  <a:pt x="482136" y="1164115"/>
                  <a:pt x="481331" y="1163195"/>
                </a:cubicBezTo>
                <a:cubicBezTo>
                  <a:pt x="479838" y="1161472"/>
                  <a:pt x="481906" y="1156761"/>
                  <a:pt x="502014" y="1114935"/>
                </a:cubicBezTo>
                <a:cubicBezTo>
                  <a:pt x="505691" y="1107352"/>
                  <a:pt x="510402" y="1097011"/>
                  <a:pt x="512700" y="1091955"/>
                </a:cubicBezTo>
                <a:cubicBezTo>
                  <a:pt x="514884" y="1086899"/>
                  <a:pt x="519824" y="1075753"/>
                  <a:pt x="523617" y="1067251"/>
                </a:cubicBezTo>
                <a:cubicBezTo>
                  <a:pt x="527408" y="1058748"/>
                  <a:pt x="533153" y="1045304"/>
                  <a:pt x="536486" y="1037376"/>
                </a:cubicBezTo>
                <a:cubicBezTo>
                  <a:pt x="547517" y="1011178"/>
                  <a:pt x="555560" y="995206"/>
                  <a:pt x="558777" y="993138"/>
                </a:cubicBezTo>
                <a:cubicBezTo>
                  <a:pt x="563258" y="990150"/>
                  <a:pt x="573485" y="989690"/>
                  <a:pt x="633235" y="989690"/>
                </a:cubicBezTo>
                <a:cubicBezTo>
                  <a:pt x="676784" y="989690"/>
                  <a:pt x="688390" y="990034"/>
                  <a:pt x="689539" y="99118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007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559B71A-203C-43A3-9354-35A1CDA42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598545-2A29-4F62-B853-CF28FFB192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D00ABA-9A06-4189-94C8-82641B4E1C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09CD0-D11F-47E7-98AD-123E4CC109D5}" type="datetimeFigureOut">
              <a:rPr lang="zh-CN" altLang="en-US" smtClean="0"/>
              <a:t>2022/10/13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F3432B-3B2B-4404-BE1F-3F59FC2CBB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71B2BD-4228-4B0D-9BC6-5A7604F42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529F5-D781-467C-B895-AA1E7D0B0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84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svg"/><Relationship Id="rId7" Type="http://schemas.openxmlformats.org/officeDocument/2006/relationships/image" Target="../media/image35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Relationship Id="rId9" Type="http://schemas.openxmlformats.org/officeDocument/2006/relationships/image" Target="../media/image3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0.png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4268ADF-80C2-1B5C-785A-0F6DAE48E507}"/>
              </a:ext>
            </a:extLst>
          </p:cNvPr>
          <p:cNvGrpSpPr/>
          <p:nvPr/>
        </p:nvGrpSpPr>
        <p:grpSpPr>
          <a:xfrm>
            <a:off x="-1397000" y="1181503"/>
            <a:ext cx="14236700" cy="5295806"/>
            <a:chOff x="-1397000" y="1181503"/>
            <a:chExt cx="14236700" cy="529580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C72E04D-9CF0-6011-5092-DC6E8DBBD9B0}"/>
                </a:ext>
              </a:extLst>
            </p:cNvPr>
            <p:cNvSpPr/>
            <p:nvPr/>
          </p:nvSpPr>
          <p:spPr>
            <a:xfrm>
              <a:off x="-482600" y="2310279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3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6E6D63E-C810-1D37-F403-5C1B0A79733E}"/>
                </a:ext>
              </a:extLst>
            </p:cNvPr>
            <p:cNvSpPr/>
            <p:nvPr/>
          </p:nvSpPr>
          <p:spPr>
            <a:xfrm>
              <a:off x="-711200" y="2028085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9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0148D61-6632-259C-E29C-7145F76AE452}"/>
                </a:ext>
              </a:extLst>
            </p:cNvPr>
            <p:cNvSpPr/>
            <p:nvPr/>
          </p:nvSpPr>
          <p:spPr>
            <a:xfrm>
              <a:off x="-939800" y="1745891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D4185C0-02FB-AE46-BCBF-697A50910314}"/>
                </a:ext>
              </a:extLst>
            </p:cNvPr>
            <p:cNvSpPr/>
            <p:nvPr/>
          </p:nvSpPr>
          <p:spPr>
            <a:xfrm>
              <a:off x="-1168400" y="1463697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254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8AD1F74-1490-DF9C-B2AE-327559D663D5}"/>
                </a:ext>
              </a:extLst>
            </p:cNvPr>
            <p:cNvSpPr/>
            <p:nvPr/>
          </p:nvSpPr>
          <p:spPr>
            <a:xfrm>
              <a:off x="-1397000" y="1181503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635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1477CEE7-1B98-F348-CCE1-6EAB81296163}"/>
              </a:ext>
            </a:extLst>
          </p:cNvPr>
          <p:cNvSpPr/>
          <p:nvPr/>
        </p:nvSpPr>
        <p:spPr>
          <a:xfrm>
            <a:off x="8887732" y="0"/>
            <a:ext cx="3304268" cy="4749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7C3F5D1-E5C2-C9EC-E166-B66CC7CBAE3C}"/>
              </a:ext>
            </a:extLst>
          </p:cNvPr>
          <p:cNvSpPr/>
          <p:nvPr/>
        </p:nvSpPr>
        <p:spPr>
          <a:xfrm>
            <a:off x="7669622" y="1103584"/>
            <a:ext cx="3677203" cy="5380147"/>
          </a:xfrm>
          <a:custGeom>
            <a:avLst/>
            <a:gdLst>
              <a:gd name="connsiteX0" fmla="*/ 691032 w 1297230"/>
              <a:gd name="connsiteY0" fmla="*/ 593 h 1897988"/>
              <a:gd name="connsiteX1" fmla="*/ 653344 w 1297230"/>
              <a:gd name="connsiteY1" fmla="*/ 18403 h 1897988"/>
              <a:gd name="connsiteX2" fmla="*/ 631052 w 1297230"/>
              <a:gd name="connsiteY2" fmla="*/ 38855 h 1897988"/>
              <a:gd name="connsiteX3" fmla="*/ 609335 w 1297230"/>
              <a:gd name="connsiteY3" fmla="*/ 80796 h 1897988"/>
              <a:gd name="connsiteX4" fmla="*/ 613471 w 1297230"/>
              <a:gd name="connsiteY4" fmla="*/ 160079 h 1897988"/>
              <a:gd name="connsiteX5" fmla="*/ 623008 w 1297230"/>
              <a:gd name="connsiteY5" fmla="*/ 189150 h 1897988"/>
              <a:gd name="connsiteX6" fmla="*/ 626226 w 1297230"/>
              <a:gd name="connsiteY6" fmla="*/ 205927 h 1897988"/>
              <a:gd name="connsiteX7" fmla="*/ 606233 w 1297230"/>
              <a:gd name="connsiteY7" fmla="*/ 210407 h 1897988"/>
              <a:gd name="connsiteX8" fmla="*/ 588193 w 1297230"/>
              <a:gd name="connsiteY8" fmla="*/ 207191 h 1897988"/>
              <a:gd name="connsiteX9" fmla="*/ 562339 w 1297230"/>
              <a:gd name="connsiteY9" fmla="*/ 197539 h 1897988"/>
              <a:gd name="connsiteX10" fmla="*/ 532464 w 1297230"/>
              <a:gd name="connsiteY10" fmla="*/ 186853 h 1897988"/>
              <a:gd name="connsiteX11" fmla="*/ 505461 w 1297230"/>
              <a:gd name="connsiteY11" fmla="*/ 180189 h 1897988"/>
              <a:gd name="connsiteX12" fmla="*/ 479378 w 1297230"/>
              <a:gd name="connsiteY12" fmla="*/ 186624 h 1897988"/>
              <a:gd name="connsiteX13" fmla="*/ 463521 w 1297230"/>
              <a:gd name="connsiteY13" fmla="*/ 199723 h 1897988"/>
              <a:gd name="connsiteX14" fmla="*/ 460074 w 1297230"/>
              <a:gd name="connsiteY14" fmla="*/ 203514 h 1897988"/>
              <a:gd name="connsiteX15" fmla="*/ 455937 w 1297230"/>
              <a:gd name="connsiteY15" fmla="*/ 208915 h 1897988"/>
              <a:gd name="connsiteX16" fmla="*/ 428475 w 1297230"/>
              <a:gd name="connsiteY16" fmla="*/ 219601 h 1897988"/>
              <a:gd name="connsiteX17" fmla="*/ 419628 w 1297230"/>
              <a:gd name="connsiteY17" fmla="*/ 222244 h 1897988"/>
              <a:gd name="connsiteX18" fmla="*/ 416985 w 1297230"/>
              <a:gd name="connsiteY18" fmla="*/ 225116 h 1897988"/>
              <a:gd name="connsiteX19" fmla="*/ 395498 w 1297230"/>
              <a:gd name="connsiteY19" fmla="*/ 224312 h 1897988"/>
              <a:gd name="connsiteX20" fmla="*/ 357809 w 1297230"/>
              <a:gd name="connsiteY20" fmla="*/ 225920 h 1897988"/>
              <a:gd name="connsiteX21" fmla="*/ 318742 w 1297230"/>
              <a:gd name="connsiteY21" fmla="*/ 229598 h 1897988"/>
              <a:gd name="connsiteX22" fmla="*/ 282547 w 1297230"/>
              <a:gd name="connsiteY22" fmla="*/ 232585 h 1897988"/>
              <a:gd name="connsiteX23" fmla="*/ 176950 w 1297230"/>
              <a:gd name="connsiteY23" fmla="*/ 255796 h 1897988"/>
              <a:gd name="connsiteX24" fmla="*/ 168791 w 1297230"/>
              <a:gd name="connsiteY24" fmla="*/ 265447 h 1897988"/>
              <a:gd name="connsiteX25" fmla="*/ 127426 w 1297230"/>
              <a:gd name="connsiteY25" fmla="*/ 339331 h 1897988"/>
              <a:gd name="connsiteX26" fmla="*/ 103985 w 1297230"/>
              <a:gd name="connsiteY26" fmla="*/ 379548 h 1897988"/>
              <a:gd name="connsiteX27" fmla="*/ 73421 w 1297230"/>
              <a:gd name="connsiteY27" fmla="*/ 432978 h 1897988"/>
              <a:gd name="connsiteX28" fmla="*/ 50899 w 1297230"/>
              <a:gd name="connsiteY28" fmla="*/ 475492 h 1897988"/>
              <a:gd name="connsiteX29" fmla="*/ 43430 w 1297230"/>
              <a:gd name="connsiteY29" fmla="*/ 490201 h 1897988"/>
              <a:gd name="connsiteX30" fmla="*/ 49291 w 1297230"/>
              <a:gd name="connsiteY30" fmla="*/ 501116 h 1897988"/>
              <a:gd name="connsiteX31" fmla="*/ 59862 w 1297230"/>
              <a:gd name="connsiteY31" fmla="*/ 514331 h 1897988"/>
              <a:gd name="connsiteX32" fmla="*/ 66067 w 1297230"/>
              <a:gd name="connsiteY32" fmla="*/ 522259 h 1897988"/>
              <a:gd name="connsiteX33" fmla="*/ 55381 w 1297230"/>
              <a:gd name="connsiteY33" fmla="*/ 546389 h 1897988"/>
              <a:gd name="connsiteX34" fmla="*/ 34928 w 1297230"/>
              <a:gd name="connsiteY34" fmla="*/ 582353 h 1897988"/>
              <a:gd name="connsiteX35" fmla="*/ 31481 w 1297230"/>
              <a:gd name="connsiteY35" fmla="*/ 591546 h 1897988"/>
              <a:gd name="connsiteX36" fmla="*/ 29183 w 1297230"/>
              <a:gd name="connsiteY36" fmla="*/ 598440 h 1897988"/>
              <a:gd name="connsiteX37" fmla="*/ 9534 w 1297230"/>
              <a:gd name="connsiteY37" fmla="*/ 617284 h 1897988"/>
              <a:gd name="connsiteX38" fmla="*/ 2525 w 1297230"/>
              <a:gd name="connsiteY38" fmla="*/ 629235 h 1897988"/>
              <a:gd name="connsiteX39" fmla="*/ 22173 w 1297230"/>
              <a:gd name="connsiteY39" fmla="*/ 626592 h 1897988"/>
              <a:gd name="connsiteX40" fmla="*/ 34238 w 1297230"/>
              <a:gd name="connsiteY40" fmla="*/ 621421 h 1897988"/>
              <a:gd name="connsiteX41" fmla="*/ 41247 w 1297230"/>
              <a:gd name="connsiteY41" fmla="*/ 631993 h 1897988"/>
              <a:gd name="connsiteX42" fmla="*/ 38949 w 1297230"/>
              <a:gd name="connsiteY42" fmla="*/ 640955 h 1897988"/>
              <a:gd name="connsiteX43" fmla="*/ 36651 w 1297230"/>
              <a:gd name="connsiteY43" fmla="*/ 646930 h 1897988"/>
              <a:gd name="connsiteX44" fmla="*/ 23782 w 1297230"/>
              <a:gd name="connsiteY44" fmla="*/ 662443 h 1897988"/>
              <a:gd name="connsiteX45" fmla="*/ 19416 w 1297230"/>
              <a:gd name="connsiteY45" fmla="*/ 672899 h 1897988"/>
              <a:gd name="connsiteX46" fmla="*/ 31481 w 1297230"/>
              <a:gd name="connsiteY46" fmla="*/ 675427 h 1897988"/>
              <a:gd name="connsiteX47" fmla="*/ 48142 w 1297230"/>
              <a:gd name="connsiteY47" fmla="*/ 657962 h 1897988"/>
              <a:gd name="connsiteX48" fmla="*/ 58598 w 1297230"/>
              <a:gd name="connsiteY48" fmla="*/ 644402 h 1897988"/>
              <a:gd name="connsiteX49" fmla="*/ 59402 w 1297230"/>
              <a:gd name="connsiteY49" fmla="*/ 672439 h 1897988"/>
              <a:gd name="connsiteX50" fmla="*/ 58253 w 1297230"/>
              <a:gd name="connsiteY50" fmla="*/ 676920 h 1897988"/>
              <a:gd name="connsiteX51" fmla="*/ 53312 w 1297230"/>
              <a:gd name="connsiteY51" fmla="*/ 676231 h 1897988"/>
              <a:gd name="connsiteX52" fmla="*/ 46188 w 1297230"/>
              <a:gd name="connsiteY52" fmla="*/ 683010 h 1897988"/>
              <a:gd name="connsiteX53" fmla="*/ 54806 w 1297230"/>
              <a:gd name="connsiteY53" fmla="*/ 692663 h 1897988"/>
              <a:gd name="connsiteX54" fmla="*/ 62045 w 1297230"/>
              <a:gd name="connsiteY54" fmla="*/ 690594 h 1897988"/>
              <a:gd name="connsiteX55" fmla="*/ 82843 w 1297230"/>
              <a:gd name="connsiteY55" fmla="*/ 683470 h 1897988"/>
              <a:gd name="connsiteX56" fmla="*/ 88703 w 1297230"/>
              <a:gd name="connsiteY56" fmla="*/ 685768 h 1897988"/>
              <a:gd name="connsiteX57" fmla="*/ 103181 w 1297230"/>
              <a:gd name="connsiteY57" fmla="*/ 674852 h 1897988"/>
              <a:gd name="connsiteX58" fmla="*/ 105939 w 1297230"/>
              <a:gd name="connsiteY58" fmla="*/ 670715 h 1897988"/>
              <a:gd name="connsiteX59" fmla="*/ 104790 w 1297230"/>
              <a:gd name="connsiteY59" fmla="*/ 651527 h 1897988"/>
              <a:gd name="connsiteX60" fmla="*/ 110075 w 1297230"/>
              <a:gd name="connsiteY60" fmla="*/ 617170 h 1897988"/>
              <a:gd name="connsiteX61" fmla="*/ 113407 w 1297230"/>
              <a:gd name="connsiteY61" fmla="*/ 612573 h 1897988"/>
              <a:gd name="connsiteX62" fmla="*/ 125358 w 1297230"/>
              <a:gd name="connsiteY62" fmla="*/ 611884 h 1897988"/>
              <a:gd name="connsiteX63" fmla="*/ 147764 w 1297230"/>
              <a:gd name="connsiteY63" fmla="*/ 604415 h 1897988"/>
              <a:gd name="connsiteX64" fmla="*/ 150177 w 1297230"/>
              <a:gd name="connsiteY64" fmla="*/ 590741 h 1897988"/>
              <a:gd name="connsiteX65" fmla="*/ 150751 w 1297230"/>
              <a:gd name="connsiteY65" fmla="*/ 581204 h 1897988"/>
              <a:gd name="connsiteX66" fmla="*/ 146615 w 1297230"/>
              <a:gd name="connsiteY66" fmla="*/ 576264 h 1897988"/>
              <a:gd name="connsiteX67" fmla="*/ 138457 w 1297230"/>
              <a:gd name="connsiteY67" fmla="*/ 568451 h 1897988"/>
              <a:gd name="connsiteX68" fmla="*/ 131792 w 1297230"/>
              <a:gd name="connsiteY68" fmla="*/ 560867 h 1897988"/>
              <a:gd name="connsiteX69" fmla="*/ 129149 w 1297230"/>
              <a:gd name="connsiteY69" fmla="*/ 556041 h 1897988"/>
              <a:gd name="connsiteX70" fmla="*/ 132252 w 1297230"/>
              <a:gd name="connsiteY70" fmla="*/ 549951 h 1897988"/>
              <a:gd name="connsiteX71" fmla="*/ 143972 w 1297230"/>
              <a:gd name="connsiteY71" fmla="*/ 528004 h 1897988"/>
              <a:gd name="connsiteX72" fmla="*/ 159714 w 1297230"/>
              <a:gd name="connsiteY72" fmla="*/ 496980 h 1897988"/>
              <a:gd name="connsiteX73" fmla="*/ 172123 w 1297230"/>
              <a:gd name="connsiteY73" fmla="*/ 473884 h 1897988"/>
              <a:gd name="connsiteX74" fmla="*/ 177179 w 1297230"/>
              <a:gd name="connsiteY74" fmla="*/ 457797 h 1897988"/>
              <a:gd name="connsiteX75" fmla="*/ 176949 w 1297230"/>
              <a:gd name="connsiteY75" fmla="*/ 449754 h 1897988"/>
              <a:gd name="connsiteX76" fmla="*/ 184648 w 1297230"/>
              <a:gd name="connsiteY76" fmla="*/ 441596 h 1897988"/>
              <a:gd name="connsiteX77" fmla="*/ 224520 w 1297230"/>
              <a:gd name="connsiteY77" fmla="*/ 392762 h 1897988"/>
              <a:gd name="connsiteX78" fmla="*/ 239573 w 1297230"/>
              <a:gd name="connsiteY78" fmla="*/ 376101 h 1897988"/>
              <a:gd name="connsiteX79" fmla="*/ 246926 w 1297230"/>
              <a:gd name="connsiteY79" fmla="*/ 367598 h 1897988"/>
              <a:gd name="connsiteX80" fmla="*/ 266000 w 1297230"/>
              <a:gd name="connsiteY80" fmla="*/ 363116 h 1897988"/>
              <a:gd name="connsiteX81" fmla="*/ 307136 w 1297230"/>
              <a:gd name="connsiteY81" fmla="*/ 363116 h 1897988"/>
              <a:gd name="connsiteX82" fmla="*/ 363784 w 1297230"/>
              <a:gd name="connsiteY82" fmla="*/ 362196 h 1897988"/>
              <a:gd name="connsiteX83" fmla="*/ 397911 w 1297230"/>
              <a:gd name="connsiteY83" fmla="*/ 370355 h 1897988"/>
              <a:gd name="connsiteX84" fmla="*/ 395153 w 1297230"/>
              <a:gd name="connsiteY84" fmla="*/ 466875 h 1897988"/>
              <a:gd name="connsiteX85" fmla="*/ 381479 w 1297230"/>
              <a:gd name="connsiteY85" fmla="*/ 530647 h 1897988"/>
              <a:gd name="connsiteX86" fmla="*/ 375389 w 1297230"/>
              <a:gd name="connsiteY86" fmla="*/ 542711 h 1897988"/>
              <a:gd name="connsiteX87" fmla="*/ 366427 w 1297230"/>
              <a:gd name="connsiteY87" fmla="*/ 562820 h 1897988"/>
              <a:gd name="connsiteX88" fmla="*/ 353213 w 1297230"/>
              <a:gd name="connsiteY88" fmla="*/ 587524 h 1897988"/>
              <a:gd name="connsiteX89" fmla="*/ 312307 w 1297230"/>
              <a:gd name="connsiteY89" fmla="*/ 646930 h 1897988"/>
              <a:gd name="connsiteX90" fmla="*/ 298633 w 1297230"/>
              <a:gd name="connsiteY90" fmla="*/ 667383 h 1897988"/>
              <a:gd name="connsiteX91" fmla="*/ 293922 w 1297230"/>
              <a:gd name="connsiteY91" fmla="*/ 685538 h 1897988"/>
              <a:gd name="connsiteX92" fmla="*/ 288867 w 1297230"/>
              <a:gd name="connsiteY92" fmla="*/ 714494 h 1897988"/>
              <a:gd name="connsiteX93" fmla="*/ 286683 w 1297230"/>
              <a:gd name="connsiteY93" fmla="*/ 750804 h 1897988"/>
              <a:gd name="connsiteX94" fmla="*/ 295876 w 1297230"/>
              <a:gd name="connsiteY94" fmla="*/ 748736 h 1897988"/>
              <a:gd name="connsiteX95" fmla="*/ 306792 w 1297230"/>
              <a:gd name="connsiteY95" fmla="*/ 761605 h 1897988"/>
              <a:gd name="connsiteX96" fmla="*/ 306102 w 1297230"/>
              <a:gd name="connsiteY96" fmla="*/ 775394 h 1897988"/>
              <a:gd name="connsiteX97" fmla="*/ 307596 w 1297230"/>
              <a:gd name="connsiteY97" fmla="*/ 781254 h 1897988"/>
              <a:gd name="connsiteX98" fmla="*/ 316329 w 1297230"/>
              <a:gd name="connsiteY98" fmla="*/ 833076 h 1897988"/>
              <a:gd name="connsiteX99" fmla="*/ 313571 w 1297230"/>
              <a:gd name="connsiteY99" fmla="*/ 858814 h 1897988"/>
              <a:gd name="connsiteX100" fmla="*/ 318052 w 1297230"/>
              <a:gd name="connsiteY100" fmla="*/ 892366 h 1897988"/>
              <a:gd name="connsiteX101" fmla="*/ 326095 w 1297230"/>
              <a:gd name="connsiteY101" fmla="*/ 915002 h 1897988"/>
              <a:gd name="connsiteX102" fmla="*/ 334369 w 1297230"/>
              <a:gd name="connsiteY102" fmla="*/ 936144 h 1897988"/>
              <a:gd name="connsiteX103" fmla="*/ 337701 w 1297230"/>
              <a:gd name="connsiteY103" fmla="*/ 943154 h 1897988"/>
              <a:gd name="connsiteX104" fmla="*/ 339999 w 1297230"/>
              <a:gd name="connsiteY104" fmla="*/ 947175 h 1897988"/>
              <a:gd name="connsiteX105" fmla="*/ 342297 w 1297230"/>
              <a:gd name="connsiteY105" fmla="*/ 950852 h 1897988"/>
              <a:gd name="connsiteX106" fmla="*/ 345055 w 1297230"/>
              <a:gd name="connsiteY106" fmla="*/ 956712 h 1897988"/>
              <a:gd name="connsiteX107" fmla="*/ 348387 w 1297230"/>
              <a:gd name="connsiteY107" fmla="*/ 974407 h 1897988"/>
              <a:gd name="connsiteX108" fmla="*/ 342757 w 1297230"/>
              <a:gd name="connsiteY108" fmla="*/ 1012096 h 1897988"/>
              <a:gd name="connsiteX109" fmla="*/ 337241 w 1297230"/>
              <a:gd name="connsiteY109" fmla="*/ 1030137 h 1897988"/>
              <a:gd name="connsiteX110" fmla="*/ 334254 w 1297230"/>
              <a:gd name="connsiteY110" fmla="*/ 1040248 h 1897988"/>
              <a:gd name="connsiteX111" fmla="*/ 331841 w 1297230"/>
              <a:gd name="connsiteY111" fmla="*/ 1046338 h 1897988"/>
              <a:gd name="connsiteX112" fmla="*/ 317822 w 1297230"/>
              <a:gd name="connsiteY112" fmla="*/ 1095058 h 1897988"/>
              <a:gd name="connsiteX113" fmla="*/ 294612 w 1297230"/>
              <a:gd name="connsiteY113" fmla="*/ 1188705 h 1897988"/>
              <a:gd name="connsiteX114" fmla="*/ 277491 w 1297230"/>
              <a:gd name="connsiteY114" fmla="*/ 1244434 h 1897988"/>
              <a:gd name="connsiteX115" fmla="*/ 275652 w 1297230"/>
              <a:gd name="connsiteY115" fmla="*/ 1253167 h 1897988"/>
              <a:gd name="connsiteX116" fmla="*/ 267839 w 1297230"/>
              <a:gd name="connsiteY116" fmla="*/ 1271437 h 1897988"/>
              <a:gd name="connsiteX117" fmla="*/ 262209 w 1297230"/>
              <a:gd name="connsiteY117" fmla="*/ 1282352 h 1897988"/>
              <a:gd name="connsiteX118" fmla="*/ 238653 w 1297230"/>
              <a:gd name="connsiteY118" fmla="*/ 1329464 h 1897988"/>
              <a:gd name="connsiteX119" fmla="*/ 232908 w 1297230"/>
              <a:gd name="connsiteY119" fmla="*/ 1339230 h 1897988"/>
              <a:gd name="connsiteX120" fmla="*/ 224520 w 1297230"/>
              <a:gd name="connsiteY120" fmla="*/ 1352789 h 1897988"/>
              <a:gd name="connsiteX121" fmla="*/ 208089 w 1297230"/>
              <a:gd name="connsiteY121" fmla="*/ 1383928 h 1897988"/>
              <a:gd name="connsiteX122" fmla="*/ 193496 w 1297230"/>
              <a:gd name="connsiteY122" fmla="*/ 1429775 h 1897988"/>
              <a:gd name="connsiteX123" fmla="*/ 186027 w 1297230"/>
              <a:gd name="connsiteY123" fmla="*/ 1471025 h 1897988"/>
              <a:gd name="connsiteX124" fmla="*/ 183844 w 1297230"/>
              <a:gd name="connsiteY124" fmla="*/ 1483664 h 1897988"/>
              <a:gd name="connsiteX125" fmla="*/ 180052 w 1297230"/>
              <a:gd name="connsiteY125" fmla="*/ 1493547 h 1897988"/>
              <a:gd name="connsiteX126" fmla="*/ 169366 w 1297230"/>
              <a:gd name="connsiteY126" fmla="*/ 1519400 h 1897988"/>
              <a:gd name="connsiteX127" fmla="*/ 153279 w 1297230"/>
              <a:gd name="connsiteY127" fmla="*/ 1561339 h 1897988"/>
              <a:gd name="connsiteX128" fmla="*/ 137193 w 1297230"/>
              <a:gd name="connsiteY128" fmla="*/ 1605578 h 1897988"/>
              <a:gd name="connsiteX129" fmla="*/ 122945 w 1297230"/>
              <a:gd name="connsiteY129" fmla="*/ 1649472 h 1897988"/>
              <a:gd name="connsiteX130" fmla="*/ 109271 w 1297230"/>
              <a:gd name="connsiteY130" fmla="*/ 1682909 h 1897988"/>
              <a:gd name="connsiteX131" fmla="*/ 97436 w 1297230"/>
              <a:gd name="connsiteY131" fmla="*/ 1693480 h 1897988"/>
              <a:gd name="connsiteX132" fmla="*/ 69974 w 1297230"/>
              <a:gd name="connsiteY132" fmla="*/ 1721058 h 1897988"/>
              <a:gd name="connsiteX133" fmla="*/ 61356 w 1297230"/>
              <a:gd name="connsiteY133" fmla="*/ 1730594 h 1897988"/>
              <a:gd name="connsiteX134" fmla="*/ 52738 w 1297230"/>
              <a:gd name="connsiteY134" fmla="*/ 1741740 h 1897988"/>
              <a:gd name="connsiteX135" fmla="*/ 70778 w 1297230"/>
              <a:gd name="connsiteY135" fmla="*/ 1762308 h 1897988"/>
              <a:gd name="connsiteX136" fmla="*/ 110535 w 1297230"/>
              <a:gd name="connsiteY136" fmla="*/ 1798044 h 1897988"/>
              <a:gd name="connsiteX137" fmla="*/ 114212 w 1297230"/>
              <a:gd name="connsiteY137" fmla="*/ 1795745 h 1897988"/>
              <a:gd name="connsiteX138" fmla="*/ 129954 w 1297230"/>
              <a:gd name="connsiteY138" fmla="*/ 1802985 h 1897988"/>
              <a:gd name="connsiteX139" fmla="*/ 166034 w 1297230"/>
              <a:gd name="connsiteY139" fmla="*/ 1849866 h 1897988"/>
              <a:gd name="connsiteX140" fmla="*/ 226818 w 1297230"/>
              <a:gd name="connsiteY140" fmla="*/ 1893414 h 1897988"/>
              <a:gd name="connsiteX141" fmla="*/ 265082 w 1297230"/>
              <a:gd name="connsiteY141" fmla="*/ 1895827 h 1897988"/>
              <a:gd name="connsiteX142" fmla="*/ 271631 w 1297230"/>
              <a:gd name="connsiteY142" fmla="*/ 1889967 h 1897988"/>
              <a:gd name="connsiteX143" fmla="*/ 269792 w 1297230"/>
              <a:gd name="connsiteY143" fmla="*/ 1881233 h 1897988"/>
              <a:gd name="connsiteX144" fmla="*/ 259336 w 1297230"/>
              <a:gd name="connsiteY144" fmla="*/ 1871582 h 1897988"/>
              <a:gd name="connsiteX145" fmla="*/ 238079 w 1297230"/>
              <a:gd name="connsiteY145" fmla="*/ 1852048 h 1897988"/>
              <a:gd name="connsiteX146" fmla="*/ 233023 w 1297230"/>
              <a:gd name="connsiteY146" fmla="*/ 1846992 h 1897988"/>
              <a:gd name="connsiteX147" fmla="*/ 229691 w 1297230"/>
              <a:gd name="connsiteY147" fmla="*/ 1842511 h 1897988"/>
              <a:gd name="connsiteX148" fmla="*/ 226359 w 1297230"/>
              <a:gd name="connsiteY148" fmla="*/ 1834124 h 1897988"/>
              <a:gd name="connsiteX149" fmla="*/ 223486 w 1297230"/>
              <a:gd name="connsiteY149" fmla="*/ 1815049 h 1897988"/>
              <a:gd name="connsiteX150" fmla="*/ 222911 w 1297230"/>
              <a:gd name="connsiteY150" fmla="*/ 1773913 h 1897988"/>
              <a:gd name="connsiteX151" fmla="*/ 218315 w 1297230"/>
              <a:gd name="connsiteY151" fmla="*/ 1747140 h 1897988"/>
              <a:gd name="connsiteX152" fmla="*/ 214638 w 1297230"/>
              <a:gd name="connsiteY152" fmla="*/ 1738178 h 1897988"/>
              <a:gd name="connsiteX153" fmla="*/ 215443 w 1297230"/>
              <a:gd name="connsiteY153" fmla="*/ 1722666 h 1897988"/>
              <a:gd name="connsiteX154" fmla="*/ 227278 w 1297230"/>
              <a:gd name="connsiteY154" fmla="*/ 1704512 h 1897988"/>
              <a:gd name="connsiteX155" fmla="*/ 234861 w 1297230"/>
              <a:gd name="connsiteY155" fmla="*/ 1703247 h 1897988"/>
              <a:gd name="connsiteX156" fmla="*/ 234402 w 1297230"/>
              <a:gd name="connsiteY156" fmla="*/ 1679577 h 1897988"/>
              <a:gd name="connsiteX157" fmla="*/ 243594 w 1297230"/>
              <a:gd name="connsiteY157" fmla="*/ 1631202 h 1897988"/>
              <a:gd name="connsiteX158" fmla="*/ 283466 w 1297230"/>
              <a:gd name="connsiteY158" fmla="*/ 1535487 h 1897988"/>
              <a:gd name="connsiteX159" fmla="*/ 287258 w 1297230"/>
              <a:gd name="connsiteY159" fmla="*/ 1522272 h 1897988"/>
              <a:gd name="connsiteX160" fmla="*/ 293808 w 1297230"/>
              <a:gd name="connsiteY160" fmla="*/ 1502738 h 1897988"/>
              <a:gd name="connsiteX161" fmla="*/ 333679 w 1297230"/>
              <a:gd name="connsiteY161" fmla="*/ 1425178 h 1897988"/>
              <a:gd name="connsiteX162" fmla="*/ 352294 w 1297230"/>
              <a:gd name="connsiteY162" fmla="*/ 1388984 h 1897988"/>
              <a:gd name="connsiteX163" fmla="*/ 369299 w 1297230"/>
              <a:gd name="connsiteY163" fmla="*/ 1357959 h 1897988"/>
              <a:gd name="connsiteX164" fmla="*/ 392855 w 1297230"/>
              <a:gd name="connsiteY164" fmla="*/ 1321420 h 1897988"/>
              <a:gd name="connsiteX165" fmla="*/ 411355 w 1297230"/>
              <a:gd name="connsiteY165" fmla="*/ 1289361 h 1897988"/>
              <a:gd name="connsiteX166" fmla="*/ 421581 w 1297230"/>
              <a:gd name="connsiteY166" fmla="*/ 1273045 h 1897988"/>
              <a:gd name="connsiteX167" fmla="*/ 424339 w 1297230"/>
              <a:gd name="connsiteY167" fmla="*/ 1270057 h 1897988"/>
              <a:gd name="connsiteX168" fmla="*/ 429510 w 1297230"/>
              <a:gd name="connsiteY168" fmla="*/ 1269483 h 1897988"/>
              <a:gd name="connsiteX169" fmla="*/ 432267 w 1297230"/>
              <a:gd name="connsiteY169" fmla="*/ 1295337 h 1897988"/>
              <a:gd name="connsiteX170" fmla="*/ 431463 w 1297230"/>
              <a:gd name="connsiteY170" fmla="*/ 1329233 h 1897988"/>
              <a:gd name="connsiteX171" fmla="*/ 441689 w 1297230"/>
              <a:gd name="connsiteY171" fmla="*/ 1424718 h 1897988"/>
              <a:gd name="connsiteX172" fmla="*/ 452145 w 1297230"/>
              <a:gd name="connsiteY172" fmla="*/ 1449536 h 1897988"/>
              <a:gd name="connsiteX173" fmla="*/ 471105 w 1297230"/>
              <a:gd name="connsiteY173" fmla="*/ 1442988 h 1897988"/>
              <a:gd name="connsiteX174" fmla="*/ 474437 w 1297230"/>
              <a:gd name="connsiteY174" fmla="*/ 1410815 h 1897988"/>
              <a:gd name="connsiteX175" fmla="*/ 477770 w 1297230"/>
              <a:gd name="connsiteY175" fmla="*/ 1376344 h 1897988"/>
              <a:gd name="connsiteX176" fmla="*/ 495694 w 1297230"/>
              <a:gd name="connsiteY176" fmla="*/ 1335668 h 1897988"/>
              <a:gd name="connsiteX177" fmla="*/ 500406 w 1297230"/>
              <a:gd name="connsiteY177" fmla="*/ 1328773 h 1897988"/>
              <a:gd name="connsiteX178" fmla="*/ 507645 w 1297230"/>
              <a:gd name="connsiteY178" fmla="*/ 1317858 h 1897988"/>
              <a:gd name="connsiteX179" fmla="*/ 526144 w 1297230"/>
              <a:gd name="connsiteY179" fmla="*/ 1292464 h 1897988"/>
              <a:gd name="connsiteX180" fmla="*/ 532924 w 1297230"/>
              <a:gd name="connsiteY180" fmla="*/ 1284650 h 1897988"/>
              <a:gd name="connsiteX181" fmla="*/ 534532 w 1297230"/>
              <a:gd name="connsiteY181" fmla="*/ 1273044 h 1897988"/>
              <a:gd name="connsiteX182" fmla="*/ 532694 w 1297230"/>
              <a:gd name="connsiteY182" fmla="*/ 1267530 h 1897988"/>
              <a:gd name="connsiteX183" fmla="*/ 537060 w 1297230"/>
              <a:gd name="connsiteY183" fmla="*/ 1260290 h 1897988"/>
              <a:gd name="connsiteX184" fmla="*/ 546942 w 1297230"/>
              <a:gd name="connsiteY184" fmla="*/ 1247305 h 1897988"/>
              <a:gd name="connsiteX185" fmla="*/ 557858 w 1297230"/>
              <a:gd name="connsiteY185" fmla="*/ 1242594 h 1897988"/>
              <a:gd name="connsiteX186" fmla="*/ 566590 w 1297230"/>
              <a:gd name="connsiteY186" fmla="*/ 1245468 h 1897988"/>
              <a:gd name="connsiteX187" fmla="*/ 574519 w 1297230"/>
              <a:gd name="connsiteY187" fmla="*/ 1244549 h 1897988"/>
              <a:gd name="connsiteX188" fmla="*/ 586469 w 1297230"/>
              <a:gd name="connsiteY188" fmla="*/ 1233862 h 1897988"/>
              <a:gd name="connsiteX189" fmla="*/ 603130 w 1297230"/>
              <a:gd name="connsiteY189" fmla="*/ 1219499 h 1897988"/>
              <a:gd name="connsiteX190" fmla="*/ 636912 w 1297230"/>
              <a:gd name="connsiteY190" fmla="*/ 1188935 h 1897988"/>
              <a:gd name="connsiteX191" fmla="*/ 662996 w 1297230"/>
              <a:gd name="connsiteY191" fmla="*/ 1171010 h 1897988"/>
              <a:gd name="connsiteX192" fmla="*/ 675290 w 1297230"/>
              <a:gd name="connsiteY192" fmla="*/ 1165150 h 1897988"/>
              <a:gd name="connsiteX193" fmla="*/ 695743 w 1297230"/>
              <a:gd name="connsiteY193" fmla="*/ 1155038 h 1897988"/>
              <a:gd name="connsiteX194" fmla="*/ 722516 w 1297230"/>
              <a:gd name="connsiteY194" fmla="*/ 1141364 h 1897988"/>
              <a:gd name="connsiteX195" fmla="*/ 732972 w 1297230"/>
              <a:gd name="connsiteY195" fmla="*/ 1136193 h 1897988"/>
              <a:gd name="connsiteX196" fmla="*/ 738373 w 1297230"/>
              <a:gd name="connsiteY196" fmla="*/ 1132402 h 1897988"/>
              <a:gd name="connsiteX197" fmla="*/ 749978 w 1297230"/>
              <a:gd name="connsiteY197" fmla="*/ 1124129 h 1897988"/>
              <a:gd name="connsiteX198" fmla="*/ 758021 w 1297230"/>
              <a:gd name="connsiteY198" fmla="*/ 1118384 h 1897988"/>
              <a:gd name="connsiteX199" fmla="*/ 765720 w 1297230"/>
              <a:gd name="connsiteY199" fmla="*/ 1112409 h 1897988"/>
              <a:gd name="connsiteX200" fmla="*/ 774223 w 1297230"/>
              <a:gd name="connsiteY200" fmla="*/ 1105974 h 1897988"/>
              <a:gd name="connsiteX201" fmla="*/ 781577 w 1297230"/>
              <a:gd name="connsiteY201" fmla="*/ 1100343 h 1897988"/>
              <a:gd name="connsiteX202" fmla="*/ 814325 w 1297230"/>
              <a:gd name="connsiteY202" fmla="*/ 1074376 h 1897988"/>
              <a:gd name="connsiteX203" fmla="*/ 842707 w 1297230"/>
              <a:gd name="connsiteY203" fmla="*/ 1052314 h 1897988"/>
              <a:gd name="connsiteX204" fmla="*/ 869019 w 1297230"/>
              <a:gd name="connsiteY204" fmla="*/ 1033585 h 1897988"/>
              <a:gd name="connsiteX205" fmla="*/ 897630 w 1297230"/>
              <a:gd name="connsiteY205" fmla="*/ 1006927 h 1897988"/>
              <a:gd name="connsiteX206" fmla="*/ 923943 w 1297230"/>
              <a:gd name="connsiteY206" fmla="*/ 974292 h 1897988"/>
              <a:gd name="connsiteX207" fmla="*/ 929918 w 1297230"/>
              <a:gd name="connsiteY207" fmla="*/ 951887 h 1897988"/>
              <a:gd name="connsiteX208" fmla="*/ 926356 w 1297230"/>
              <a:gd name="connsiteY208" fmla="*/ 933961 h 1897988"/>
              <a:gd name="connsiteX209" fmla="*/ 920266 w 1297230"/>
              <a:gd name="connsiteY209" fmla="*/ 918450 h 1897988"/>
              <a:gd name="connsiteX210" fmla="*/ 914292 w 1297230"/>
              <a:gd name="connsiteY210" fmla="*/ 904775 h 1897988"/>
              <a:gd name="connsiteX211" fmla="*/ 896711 w 1297230"/>
              <a:gd name="connsiteY211" fmla="*/ 884898 h 1897988"/>
              <a:gd name="connsiteX212" fmla="*/ 888093 w 1297230"/>
              <a:gd name="connsiteY212" fmla="*/ 878808 h 1897988"/>
              <a:gd name="connsiteX213" fmla="*/ 876603 w 1297230"/>
              <a:gd name="connsiteY213" fmla="*/ 871339 h 1897988"/>
              <a:gd name="connsiteX214" fmla="*/ 862470 w 1297230"/>
              <a:gd name="connsiteY214" fmla="*/ 863181 h 1897988"/>
              <a:gd name="connsiteX215" fmla="*/ 853277 w 1297230"/>
              <a:gd name="connsiteY215" fmla="*/ 858126 h 1897988"/>
              <a:gd name="connsiteX216" fmla="*/ 849026 w 1297230"/>
              <a:gd name="connsiteY216" fmla="*/ 856173 h 1897988"/>
              <a:gd name="connsiteX217" fmla="*/ 812256 w 1297230"/>
              <a:gd name="connsiteY217" fmla="*/ 836752 h 1897988"/>
              <a:gd name="connsiteX218" fmla="*/ 802834 w 1297230"/>
              <a:gd name="connsiteY218" fmla="*/ 832846 h 1897988"/>
              <a:gd name="connsiteX219" fmla="*/ 790310 w 1297230"/>
              <a:gd name="connsiteY219" fmla="*/ 827676 h 1897988"/>
              <a:gd name="connsiteX220" fmla="*/ 778130 w 1297230"/>
              <a:gd name="connsiteY220" fmla="*/ 822505 h 1897988"/>
              <a:gd name="connsiteX221" fmla="*/ 771695 w 1297230"/>
              <a:gd name="connsiteY221" fmla="*/ 819746 h 1897988"/>
              <a:gd name="connsiteX222" fmla="*/ 746761 w 1297230"/>
              <a:gd name="connsiteY222" fmla="*/ 809864 h 1897988"/>
              <a:gd name="connsiteX223" fmla="*/ 693675 w 1297230"/>
              <a:gd name="connsiteY223" fmla="*/ 788033 h 1897988"/>
              <a:gd name="connsiteX224" fmla="*/ 691147 w 1297230"/>
              <a:gd name="connsiteY224" fmla="*/ 779645 h 1897988"/>
              <a:gd name="connsiteX225" fmla="*/ 692067 w 1297230"/>
              <a:gd name="connsiteY225" fmla="*/ 703004 h 1897988"/>
              <a:gd name="connsiteX226" fmla="*/ 692641 w 1297230"/>
              <a:gd name="connsiteY226" fmla="*/ 694616 h 1897988"/>
              <a:gd name="connsiteX227" fmla="*/ 696088 w 1297230"/>
              <a:gd name="connsiteY227" fmla="*/ 688181 h 1897988"/>
              <a:gd name="connsiteX228" fmla="*/ 699995 w 1297230"/>
              <a:gd name="connsiteY228" fmla="*/ 668417 h 1897988"/>
              <a:gd name="connsiteX229" fmla="*/ 707923 w 1297230"/>
              <a:gd name="connsiteY229" fmla="*/ 607059 h 1897988"/>
              <a:gd name="connsiteX230" fmla="*/ 712405 w 1297230"/>
              <a:gd name="connsiteY230" fmla="*/ 587180 h 1897988"/>
              <a:gd name="connsiteX231" fmla="*/ 715047 w 1297230"/>
              <a:gd name="connsiteY231" fmla="*/ 576264 h 1897988"/>
              <a:gd name="connsiteX232" fmla="*/ 718609 w 1297230"/>
              <a:gd name="connsiteY232" fmla="*/ 561670 h 1897988"/>
              <a:gd name="connsiteX233" fmla="*/ 737109 w 1297230"/>
              <a:gd name="connsiteY233" fmla="*/ 524786 h 1897988"/>
              <a:gd name="connsiteX234" fmla="*/ 750897 w 1297230"/>
              <a:gd name="connsiteY234" fmla="*/ 508471 h 1897988"/>
              <a:gd name="connsiteX235" fmla="*/ 753655 w 1297230"/>
              <a:gd name="connsiteY235" fmla="*/ 505368 h 1897988"/>
              <a:gd name="connsiteX236" fmla="*/ 766294 w 1297230"/>
              <a:gd name="connsiteY236" fmla="*/ 489972 h 1897988"/>
              <a:gd name="connsiteX237" fmla="*/ 789045 w 1297230"/>
              <a:gd name="connsiteY237" fmla="*/ 467565 h 1897988"/>
              <a:gd name="connsiteX238" fmla="*/ 841557 w 1297230"/>
              <a:gd name="connsiteY238" fmla="*/ 464118 h 1897988"/>
              <a:gd name="connsiteX239" fmla="*/ 885910 w 1297230"/>
              <a:gd name="connsiteY239" fmla="*/ 462739 h 1897988"/>
              <a:gd name="connsiteX240" fmla="*/ 934744 w 1297230"/>
              <a:gd name="connsiteY240" fmla="*/ 462738 h 1897988"/>
              <a:gd name="connsiteX241" fmla="*/ 1000700 w 1297230"/>
              <a:gd name="connsiteY241" fmla="*/ 456304 h 1897988"/>
              <a:gd name="connsiteX242" fmla="*/ 1039192 w 1297230"/>
              <a:gd name="connsiteY242" fmla="*/ 442745 h 1897988"/>
              <a:gd name="connsiteX243" fmla="*/ 1061484 w 1297230"/>
              <a:gd name="connsiteY243" fmla="*/ 433438 h 1897988"/>
              <a:gd name="connsiteX244" fmla="*/ 1102160 w 1297230"/>
              <a:gd name="connsiteY244" fmla="*/ 413214 h 1897988"/>
              <a:gd name="connsiteX245" fmla="*/ 1112272 w 1297230"/>
              <a:gd name="connsiteY245" fmla="*/ 408158 h 1897988"/>
              <a:gd name="connsiteX246" fmla="*/ 1132265 w 1297230"/>
              <a:gd name="connsiteY246" fmla="*/ 394485 h 1897988"/>
              <a:gd name="connsiteX247" fmla="*/ 1160991 w 1297230"/>
              <a:gd name="connsiteY247" fmla="*/ 382535 h 1897988"/>
              <a:gd name="connsiteX248" fmla="*/ 1203391 w 1297230"/>
              <a:gd name="connsiteY248" fmla="*/ 367942 h 1897988"/>
              <a:gd name="connsiteX249" fmla="*/ 1202357 w 1297230"/>
              <a:gd name="connsiteY249" fmla="*/ 357600 h 1897988"/>
              <a:gd name="connsiteX250" fmla="*/ 1207528 w 1297230"/>
              <a:gd name="connsiteY250" fmla="*/ 348753 h 1897988"/>
              <a:gd name="connsiteX251" fmla="*/ 1213158 w 1297230"/>
              <a:gd name="connsiteY251" fmla="*/ 334274 h 1897988"/>
              <a:gd name="connsiteX252" fmla="*/ 1223040 w 1297230"/>
              <a:gd name="connsiteY252" fmla="*/ 325082 h 1897988"/>
              <a:gd name="connsiteX253" fmla="*/ 1262107 w 1297230"/>
              <a:gd name="connsiteY253" fmla="*/ 306698 h 1897988"/>
              <a:gd name="connsiteX254" fmla="*/ 1268656 w 1297230"/>
              <a:gd name="connsiteY254" fmla="*/ 301987 h 1897988"/>
              <a:gd name="connsiteX255" fmla="*/ 1275896 w 1297230"/>
              <a:gd name="connsiteY255" fmla="*/ 296242 h 1897988"/>
              <a:gd name="connsiteX256" fmla="*/ 1285318 w 1297230"/>
              <a:gd name="connsiteY256" fmla="*/ 290496 h 1897988"/>
              <a:gd name="connsiteX257" fmla="*/ 1292786 w 1297230"/>
              <a:gd name="connsiteY257" fmla="*/ 285900 h 1897988"/>
              <a:gd name="connsiteX258" fmla="*/ 1288419 w 1297230"/>
              <a:gd name="connsiteY258" fmla="*/ 257633 h 1897988"/>
              <a:gd name="connsiteX259" fmla="*/ 1264979 w 1297230"/>
              <a:gd name="connsiteY259" fmla="*/ 235341 h 1897988"/>
              <a:gd name="connsiteX260" fmla="*/ 1258085 w 1297230"/>
              <a:gd name="connsiteY260" fmla="*/ 238903 h 1897988"/>
              <a:gd name="connsiteX261" fmla="*/ 1252340 w 1297230"/>
              <a:gd name="connsiteY261" fmla="*/ 242465 h 1897988"/>
              <a:gd name="connsiteX262" fmla="*/ 1245101 w 1297230"/>
              <a:gd name="connsiteY262" fmla="*/ 238674 h 1897988"/>
              <a:gd name="connsiteX263" fmla="*/ 1224188 w 1297230"/>
              <a:gd name="connsiteY263" fmla="*/ 252233 h 1897988"/>
              <a:gd name="connsiteX264" fmla="*/ 1214536 w 1297230"/>
              <a:gd name="connsiteY264" fmla="*/ 269124 h 1897988"/>
              <a:gd name="connsiteX265" fmla="*/ 1196381 w 1297230"/>
              <a:gd name="connsiteY265" fmla="*/ 276707 h 1897988"/>
              <a:gd name="connsiteX266" fmla="*/ 1186385 w 1297230"/>
              <a:gd name="connsiteY266" fmla="*/ 273949 h 1897988"/>
              <a:gd name="connsiteX267" fmla="*/ 1169609 w 1297230"/>
              <a:gd name="connsiteY267" fmla="*/ 272915 h 1897988"/>
              <a:gd name="connsiteX268" fmla="*/ 1163519 w 1297230"/>
              <a:gd name="connsiteY268" fmla="*/ 285326 h 1897988"/>
              <a:gd name="connsiteX269" fmla="*/ 1160991 w 1297230"/>
              <a:gd name="connsiteY269" fmla="*/ 294518 h 1897988"/>
              <a:gd name="connsiteX270" fmla="*/ 1143181 w 1297230"/>
              <a:gd name="connsiteY270" fmla="*/ 301642 h 1897988"/>
              <a:gd name="connsiteX271" fmla="*/ 1120775 w 1297230"/>
              <a:gd name="connsiteY271" fmla="*/ 311065 h 1897988"/>
              <a:gd name="connsiteX272" fmla="*/ 1108135 w 1297230"/>
              <a:gd name="connsiteY272" fmla="*/ 316350 h 1897988"/>
              <a:gd name="connsiteX273" fmla="*/ 1097679 w 1297230"/>
              <a:gd name="connsiteY273" fmla="*/ 320946 h 1897988"/>
              <a:gd name="connsiteX274" fmla="*/ 1047810 w 1297230"/>
              <a:gd name="connsiteY274" fmla="*/ 335309 h 1897988"/>
              <a:gd name="connsiteX275" fmla="*/ 1010467 w 1297230"/>
              <a:gd name="connsiteY275" fmla="*/ 342893 h 1897988"/>
              <a:gd name="connsiteX276" fmla="*/ 939226 w 1297230"/>
              <a:gd name="connsiteY276" fmla="*/ 350017 h 1897988"/>
              <a:gd name="connsiteX277" fmla="*/ 854771 w 1297230"/>
              <a:gd name="connsiteY277" fmla="*/ 349329 h 1897988"/>
              <a:gd name="connsiteX278" fmla="*/ 842132 w 1297230"/>
              <a:gd name="connsiteY278" fmla="*/ 348065 h 1897988"/>
              <a:gd name="connsiteX279" fmla="*/ 816738 w 1297230"/>
              <a:gd name="connsiteY279" fmla="*/ 322556 h 1897988"/>
              <a:gd name="connsiteX280" fmla="*/ 796859 w 1297230"/>
              <a:gd name="connsiteY280" fmla="*/ 289693 h 1897988"/>
              <a:gd name="connsiteX281" fmla="*/ 777210 w 1297230"/>
              <a:gd name="connsiteY281" fmla="*/ 277053 h 1897988"/>
              <a:gd name="connsiteX282" fmla="*/ 771005 w 1297230"/>
              <a:gd name="connsiteY282" fmla="*/ 270159 h 1897988"/>
              <a:gd name="connsiteX283" fmla="*/ 821793 w 1297230"/>
              <a:gd name="connsiteY283" fmla="*/ 250970 h 1897988"/>
              <a:gd name="connsiteX284" fmla="*/ 852013 w 1297230"/>
              <a:gd name="connsiteY284" fmla="*/ 234079 h 1897988"/>
              <a:gd name="connsiteX285" fmla="*/ 850634 w 1297230"/>
              <a:gd name="connsiteY285" fmla="*/ 216843 h 1897988"/>
              <a:gd name="connsiteX286" fmla="*/ 847647 w 1297230"/>
              <a:gd name="connsiteY286" fmla="*/ 208455 h 1897988"/>
              <a:gd name="connsiteX287" fmla="*/ 850060 w 1297230"/>
              <a:gd name="connsiteY287" fmla="*/ 203514 h 1897988"/>
              <a:gd name="connsiteX288" fmla="*/ 851324 w 1297230"/>
              <a:gd name="connsiteY288" fmla="*/ 188002 h 1897988"/>
              <a:gd name="connsiteX289" fmla="*/ 850864 w 1297230"/>
              <a:gd name="connsiteY289" fmla="*/ 175132 h 1897988"/>
              <a:gd name="connsiteX290" fmla="*/ 856609 w 1297230"/>
              <a:gd name="connsiteY290" fmla="*/ 168009 h 1897988"/>
              <a:gd name="connsiteX291" fmla="*/ 858793 w 1297230"/>
              <a:gd name="connsiteY291" fmla="*/ 155139 h 1897988"/>
              <a:gd name="connsiteX292" fmla="*/ 855920 w 1297230"/>
              <a:gd name="connsiteY292" fmla="*/ 151003 h 1897988"/>
              <a:gd name="connsiteX293" fmla="*/ 838914 w 1297230"/>
              <a:gd name="connsiteY293" fmla="*/ 135721 h 1897988"/>
              <a:gd name="connsiteX294" fmla="*/ 831790 w 1297230"/>
              <a:gd name="connsiteY294" fmla="*/ 115728 h 1897988"/>
              <a:gd name="connsiteX295" fmla="*/ 834318 w 1297230"/>
              <a:gd name="connsiteY295" fmla="*/ 106419 h 1897988"/>
              <a:gd name="connsiteX296" fmla="*/ 836961 w 1297230"/>
              <a:gd name="connsiteY296" fmla="*/ 101823 h 1897988"/>
              <a:gd name="connsiteX297" fmla="*/ 831215 w 1297230"/>
              <a:gd name="connsiteY297" fmla="*/ 96768 h 1897988"/>
              <a:gd name="connsiteX298" fmla="*/ 823172 w 1297230"/>
              <a:gd name="connsiteY298" fmla="*/ 89414 h 1897988"/>
              <a:gd name="connsiteX299" fmla="*/ 815244 w 1297230"/>
              <a:gd name="connsiteY299" fmla="*/ 58389 h 1897988"/>
              <a:gd name="connsiteX300" fmla="*/ 827998 w 1297230"/>
              <a:gd name="connsiteY300" fmla="*/ 36557 h 1897988"/>
              <a:gd name="connsiteX301" fmla="*/ 828573 w 1297230"/>
              <a:gd name="connsiteY301" fmla="*/ 30123 h 1897988"/>
              <a:gd name="connsiteX302" fmla="*/ 821908 w 1297230"/>
              <a:gd name="connsiteY302" fmla="*/ 26560 h 1897988"/>
              <a:gd name="connsiteX303" fmla="*/ 769282 w 1297230"/>
              <a:gd name="connsiteY303" fmla="*/ 14381 h 1897988"/>
              <a:gd name="connsiteX304" fmla="*/ 747910 w 1297230"/>
              <a:gd name="connsiteY304" fmla="*/ 8406 h 1897988"/>
              <a:gd name="connsiteX305" fmla="*/ 738488 w 1297230"/>
              <a:gd name="connsiteY305" fmla="*/ 2776 h 1897988"/>
              <a:gd name="connsiteX306" fmla="*/ 691032 w 1297230"/>
              <a:gd name="connsiteY306" fmla="*/ 593 h 1897988"/>
              <a:gd name="connsiteX307" fmla="*/ 689539 w 1297230"/>
              <a:gd name="connsiteY307" fmla="*/ 991185 h 1897988"/>
              <a:gd name="connsiteX308" fmla="*/ 685172 w 1297230"/>
              <a:gd name="connsiteY308" fmla="*/ 998079 h 1897988"/>
              <a:gd name="connsiteX309" fmla="*/ 647139 w 1297230"/>
              <a:gd name="connsiteY309" fmla="*/ 1037031 h 1897988"/>
              <a:gd name="connsiteX310" fmla="*/ 612438 w 1297230"/>
              <a:gd name="connsiteY310" fmla="*/ 1074605 h 1897988"/>
              <a:gd name="connsiteX311" fmla="*/ 604279 w 1297230"/>
              <a:gd name="connsiteY311" fmla="*/ 1080580 h 1897988"/>
              <a:gd name="connsiteX312" fmla="*/ 595202 w 1297230"/>
              <a:gd name="connsiteY312" fmla="*/ 1090576 h 1897988"/>
              <a:gd name="connsiteX313" fmla="*/ 585205 w 1297230"/>
              <a:gd name="connsiteY313" fmla="*/ 1100573 h 1897988"/>
              <a:gd name="connsiteX314" fmla="*/ 576358 w 1297230"/>
              <a:gd name="connsiteY314" fmla="*/ 1108731 h 1897988"/>
              <a:gd name="connsiteX315" fmla="*/ 559811 w 1297230"/>
              <a:gd name="connsiteY315" fmla="*/ 1115510 h 1897988"/>
              <a:gd name="connsiteX316" fmla="*/ 541082 w 1297230"/>
              <a:gd name="connsiteY316" fmla="*/ 1120911 h 1897988"/>
              <a:gd name="connsiteX317" fmla="*/ 503508 w 1297230"/>
              <a:gd name="connsiteY317" fmla="*/ 1146419 h 1897988"/>
              <a:gd name="connsiteX318" fmla="*/ 485813 w 1297230"/>
              <a:gd name="connsiteY318" fmla="*/ 1164918 h 1897988"/>
              <a:gd name="connsiteX319" fmla="*/ 481331 w 1297230"/>
              <a:gd name="connsiteY319" fmla="*/ 1163195 h 1897988"/>
              <a:gd name="connsiteX320" fmla="*/ 502014 w 1297230"/>
              <a:gd name="connsiteY320" fmla="*/ 1114935 h 1897988"/>
              <a:gd name="connsiteX321" fmla="*/ 512700 w 1297230"/>
              <a:gd name="connsiteY321" fmla="*/ 1091955 h 1897988"/>
              <a:gd name="connsiteX322" fmla="*/ 523617 w 1297230"/>
              <a:gd name="connsiteY322" fmla="*/ 1067251 h 1897988"/>
              <a:gd name="connsiteX323" fmla="*/ 536486 w 1297230"/>
              <a:gd name="connsiteY323" fmla="*/ 1037376 h 1897988"/>
              <a:gd name="connsiteX324" fmla="*/ 558777 w 1297230"/>
              <a:gd name="connsiteY324" fmla="*/ 993138 h 1897988"/>
              <a:gd name="connsiteX325" fmla="*/ 633235 w 1297230"/>
              <a:gd name="connsiteY325" fmla="*/ 989690 h 1897988"/>
              <a:gd name="connsiteX326" fmla="*/ 689539 w 1297230"/>
              <a:gd name="connsiteY326" fmla="*/ 991185 h 189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1297230" h="1897988">
                <a:moveTo>
                  <a:pt x="691032" y="593"/>
                </a:moveTo>
                <a:cubicBezTo>
                  <a:pt x="682185" y="2661"/>
                  <a:pt x="671384" y="7717"/>
                  <a:pt x="653344" y="18403"/>
                </a:cubicBezTo>
                <a:cubicBezTo>
                  <a:pt x="641393" y="25527"/>
                  <a:pt x="640704" y="26102"/>
                  <a:pt x="631052" y="38855"/>
                </a:cubicBezTo>
                <a:cubicBezTo>
                  <a:pt x="620021" y="53563"/>
                  <a:pt x="612208" y="68616"/>
                  <a:pt x="609335" y="80796"/>
                </a:cubicBezTo>
                <a:cubicBezTo>
                  <a:pt x="605428" y="97802"/>
                  <a:pt x="606922" y="125953"/>
                  <a:pt x="613471" y="160079"/>
                </a:cubicBezTo>
                <a:cubicBezTo>
                  <a:pt x="617148" y="178694"/>
                  <a:pt x="619676" y="186393"/>
                  <a:pt x="623008" y="189150"/>
                </a:cubicBezTo>
                <a:cubicBezTo>
                  <a:pt x="625651" y="191334"/>
                  <a:pt x="627605" y="202019"/>
                  <a:pt x="626226" y="205927"/>
                </a:cubicBezTo>
                <a:cubicBezTo>
                  <a:pt x="624502" y="210407"/>
                  <a:pt x="620825" y="211212"/>
                  <a:pt x="606233" y="210407"/>
                </a:cubicBezTo>
                <a:cubicBezTo>
                  <a:pt x="596351" y="209948"/>
                  <a:pt x="592214" y="209143"/>
                  <a:pt x="588193" y="207191"/>
                </a:cubicBezTo>
                <a:cubicBezTo>
                  <a:pt x="585320" y="205812"/>
                  <a:pt x="573715" y="201445"/>
                  <a:pt x="562339" y="197539"/>
                </a:cubicBezTo>
                <a:cubicBezTo>
                  <a:pt x="550964" y="193633"/>
                  <a:pt x="537520" y="188806"/>
                  <a:pt x="532464" y="186853"/>
                </a:cubicBezTo>
                <a:cubicBezTo>
                  <a:pt x="518905" y="181798"/>
                  <a:pt x="512586" y="180189"/>
                  <a:pt x="505461" y="180189"/>
                </a:cubicBezTo>
                <a:cubicBezTo>
                  <a:pt x="493741" y="180189"/>
                  <a:pt x="485813" y="182142"/>
                  <a:pt x="479378" y="186624"/>
                </a:cubicBezTo>
                <a:cubicBezTo>
                  <a:pt x="473633" y="190529"/>
                  <a:pt x="466279" y="196735"/>
                  <a:pt x="463521" y="199723"/>
                </a:cubicBezTo>
                <a:cubicBezTo>
                  <a:pt x="462947" y="200411"/>
                  <a:pt x="461338" y="202135"/>
                  <a:pt x="460074" y="203514"/>
                </a:cubicBezTo>
                <a:cubicBezTo>
                  <a:pt x="458695" y="204893"/>
                  <a:pt x="456857" y="207306"/>
                  <a:pt x="455937" y="208915"/>
                </a:cubicBezTo>
                <a:cubicBezTo>
                  <a:pt x="453180" y="213281"/>
                  <a:pt x="436519" y="219716"/>
                  <a:pt x="428475" y="219601"/>
                </a:cubicBezTo>
                <a:cubicBezTo>
                  <a:pt x="423305" y="219486"/>
                  <a:pt x="421811" y="219830"/>
                  <a:pt x="419628" y="222244"/>
                </a:cubicBezTo>
                <a:lnTo>
                  <a:pt x="416985" y="225116"/>
                </a:lnTo>
                <a:lnTo>
                  <a:pt x="395498" y="224312"/>
                </a:lnTo>
                <a:cubicBezTo>
                  <a:pt x="376998" y="223622"/>
                  <a:pt x="371598" y="223851"/>
                  <a:pt x="357809" y="225920"/>
                </a:cubicBezTo>
                <a:cubicBezTo>
                  <a:pt x="348961" y="227184"/>
                  <a:pt x="331381" y="228908"/>
                  <a:pt x="318742" y="229598"/>
                </a:cubicBezTo>
                <a:cubicBezTo>
                  <a:pt x="306102" y="230287"/>
                  <a:pt x="289786" y="231666"/>
                  <a:pt x="282547" y="232585"/>
                </a:cubicBezTo>
                <a:cubicBezTo>
                  <a:pt x="249799" y="236607"/>
                  <a:pt x="182925" y="251315"/>
                  <a:pt x="176950" y="255796"/>
                </a:cubicBezTo>
                <a:cubicBezTo>
                  <a:pt x="175226" y="256944"/>
                  <a:pt x="171664" y="261310"/>
                  <a:pt x="168791" y="265447"/>
                </a:cubicBezTo>
                <a:cubicBezTo>
                  <a:pt x="163621" y="272916"/>
                  <a:pt x="160058" y="279121"/>
                  <a:pt x="127426" y="339331"/>
                </a:cubicBezTo>
                <a:cubicBezTo>
                  <a:pt x="117774" y="357026"/>
                  <a:pt x="107317" y="375066"/>
                  <a:pt x="103985" y="379548"/>
                </a:cubicBezTo>
                <a:cubicBezTo>
                  <a:pt x="95827" y="390578"/>
                  <a:pt x="92380" y="396554"/>
                  <a:pt x="73421" y="432978"/>
                </a:cubicBezTo>
                <a:cubicBezTo>
                  <a:pt x="64458" y="450329"/>
                  <a:pt x="54232" y="469517"/>
                  <a:pt x="50899" y="475492"/>
                </a:cubicBezTo>
                <a:cubicBezTo>
                  <a:pt x="47567" y="481468"/>
                  <a:pt x="44235" y="488132"/>
                  <a:pt x="43430" y="490201"/>
                </a:cubicBezTo>
                <a:cubicBezTo>
                  <a:pt x="42167" y="493877"/>
                  <a:pt x="42281" y="494107"/>
                  <a:pt x="49291" y="501116"/>
                </a:cubicBezTo>
                <a:cubicBezTo>
                  <a:pt x="53197" y="505024"/>
                  <a:pt x="58024" y="510999"/>
                  <a:pt x="59862" y="514331"/>
                </a:cubicBezTo>
                <a:cubicBezTo>
                  <a:pt x="61815" y="517663"/>
                  <a:pt x="64573" y="521225"/>
                  <a:pt x="66067" y="522259"/>
                </a:cubicBezTo>
                <a:cubicBezTo>
                  <a:pt x="71008" y="525477"/>
                  <a:pt x="69744" y="528463"/>
                  <a:pt x="55381" y="546389"/>
                </a:cubicBezTo>
                <a:cubicBezTo>
                  <a:pt x="45039" y="559488"/>
                  <a:pt x="38260" y="571208"/>
                  <a:pt x="34928" y="582353"/>
                </a:cubicBezTo>
                <a:cubicBezTo>
                  <a:pt x="33893" y="585801"/>
                  <a:pt x="32400" y="589938"/>
                  <a:pt x="31481" y="591546"/>
                </a:cubicBezTo>
                <a:cubicBezTo>
                  <a:pt x="30676" y="593154"/>
                  <a:pt x="29642" y="596257"/>
                  <a:pt x="29183" y="598440"/>
                </a:cubicBezTo>
                <a:cubicBezTo>
                  <a:pt x="27918" y="604071"/>
                  <a:pt x="16773" y="614757"/>
                  <a:pt x="9534" y="617284"/>
                </a:cubicBezTo>
                <a:cubicBezTo>
                  <a:pt x="-118" y="620501"/>
                  <a:pt x="-2416" y="624523"/>
                  <a:pt x="2525" y="629235"/>
                </a:cubicBezTo>
                <a:cubicBezTo>
                  <a:pt x="6546" y="633026"/>
                  <a:pt x="11257" y="632337"/>
                  <a:pt x="22173" y="626592"/>
                </a:cubicBezTo>
                <a:cubicBezTo>
                  <a:pt x="27574" y="623719"/>
                  <a:pt x="33089" y="621421"/>
                  <a:pt x="34238" y="621421"/>
                </a:cubicBezTo>
                <a:cubicBezTo>
                  <a:pt x="37685" y="621421"/>
                  <a:pt x="41247" y="626822"/>
                  <a:pt x="41247" y="631993"/>
                </a:cubicBezTo>
                <a:cubicBezTo>
                  <a:pt x="41247" y="634406"/>
                  <a:pt x="40213" y="638428"/>
                  <a:pt x="38949" y="640955"/>
                </a:cubicBezTo>
                <a:cubicBezTo>
                  <a:pt x="37685" y="643484"/>
                  <a:pt x="36651" y="646126"/>
                  <a:pt x="36651" y="646930"/>
                </a:cubicBezTo>
                <a:cubicBezTo>
                  <a:pt x="36536" y="650952"/>
                  <a:pt x="29642" y="659226"/>
                  <a:pt x="23782" y="662443"/>
                </a:cubicBezTo>
                <a:cubicBezTo>
                  <a:pt x="16888" y="666119"/>
                  <a:pt x="15509" y="669337"/>
                  <a:pt x="19416" y="672899"/>
                </a:cubicBezTo>
                <a:cubicBezTo>
                  <a:pt x="22173" y="675541"/>
                  <a:pt x="28034" y="676690"/>
                  <a:pt x="31481" y="675427"/>
                </a:cubicBezTo>
                <a:cubicBezTo>
                  <a:pt x="38145" y="672783"/>
                  <a:pt x="43431" y="667268"/>
                  <a:pt x="48142" y="657962"/>
                </a:cubicBezTo>
                <a:cubicBezTo>
                  <a:pt x="53542" y="647160"/>
                  <a:pt x="55610" y="644402"/>
                  <a:pt x="58598" y="644402"/>
                </a:cubicBezTo>
                <a:cubicBezTo>
                  <a:pt x="64113" y="644402"/>
                  <a:pt x="64343" y="653480"/>
                  <a:pt x="59402" y="672439"/>
                </a:cubicBezTo>
                <a:lnTo>
                  <a:pt x="58253" y="676920"/>
                </a:lnTo>
                <a:lnTo>
                  <a:pt x="53312" y="676231"/>
                </a:lnTo>
                <a:cubicBezTo>
                  <a:pt x="47107" y="675312"/>
                  <a:pt x="45269" y="677150"/>
                  <a:pt x="46188" y="683010"/>
                </a:cubicBezTo>
                <a:cubicBezTo>
                  <a:pt x="47337" y="689790"/>
                  <a:pt x="49865" y="692663"/>
                  <a:pt x="54806" y="692663"/>
                </a:cubicBezTo>
                <a:cubicBezTo>
                  <a:pt x="57104" y="692663"/>
                  <a:pt x="60437" y="691743"/>
                  <a:pt x="62045" y="690594"/>
                </a:cubicBezTo>
                <a:cubicBezTo>
                  <a:pt x="78362" y="679678"/>
                  <a:pt x="77213" y="680023"/>
                  <a:pt x="82843" y="683470"/>
                </a:cubicBezTo>
                <a:cubicBezTo>
                  <a:pt x="84911" y="684733"/>
                  <a:pt x="87554" y="685768"/>
                  <a:pt x="88703" y="685768"/>
                </a:cubicBezTo>
                <a:cubicBezTo>
                  <a:pt x="91805" y="685768"/>
                  <a:pt x="99964" y="679563"/>
                  <a:pt x="103181" y="674852"/>
                </a:cubicBezTo>
                <a:lnTo>
                  <a:pt x="105939" y="670715"/>
                </a:lnTo>
                <a:lnTo>
                  <a:pt x="104790" y="651527"/>
                </a:lnTo>
                <a:cubicBezTo>
                  <a:pt x="103526" y="629924"/>
                  <a:pt x="104330" y="625213"/>
                  <a:pt x="110075" y="617170"/>
                </a:cubicBezTo>
                <a:lnTo>
                  <a:pt x="113407" y="612573"/>
                </a:lnTo>
                <a:lnTo>
                  <a:pt x="125358" y="611884"/>
                </a:lnTo>
                <a:cubicBezTo>
                  <a:pt x="141559" y="611080"/>
                  <a:pt x="145581" y="609701"/>
                  <a:pt x="147764" y="604415"/>
                </a:cubicBezTo>
                <a:cubicBezTo>
                  <a:pt x="148798" y="602118"/>
                  <a:pt x="149832" y="595912"/>
                  <a:pt x="150177" y="590741"/>
                </a:cubicBezTo>
                <a:lnTo>
                  <a:pt x="150751" y="581204"/>
                </a:lnTo>
                <a:lnTo>
                  <a:pt x="146615" y="576264"/>
                </a:lnTo>
                <a:cubicBezTo>
                  <a:pt x="144431" y="573506"/>
                  <a:pt x="140755" y="570059"/>
                  <a:pt x="138457" y="568451"/>
                </a:cubicBezTo>
                <a:cubicBezTo>
                  <a:pt x="136158" y="566957"/>
                  <a:pt x="133171" y="563509"/>
                  <a:pt x="131792" y="560867"/>
                </a:cubicBezTo>
                <a:lnTo>
                  <a:pt x="129149" y="556041"/>
                </a:lnTo>
                <a:lnTo>
                  <a:pt x="132252" y="549951"/>
                </a:lnTo>
                <a:cubicBezTo>
                  <a:pt x="133975" y="546619"/>
                  <a:pt x="139261" y="536737"/>
                  <a:pt x="143972" y="528004"/>
                </a:cubicBezTo>
                <a:cubicBezTo>
                  <a:pt x="148683" y="519270"/>
                  <a:pt x="155692" y="505368"/>
                  <a:pt x="159714" y="496980"/>
                </a:cubicBezTo>
                <a:cubicBezTo>
                  <a:pt x="163621" y="488592"/>
                  <a:pt x="169251" y="478250"/>
                  <a:pt x="172123" y="473884"/>
                </a:cubicBezTo>
                <a:cubicBezTo>
                  <a:pt x="177294" y="466185"/>
                  <a:pt x="177409" y="465610"/>
                  <a:pt x="177179" y="457797"/>
                </a:cubicBezTo>
                <a:lnTo>
                  <a:pt x="176949" y="449754"/>
                </a:lnTo>
                <a:lnTo>
                  <a:pt x="184648" y="441596"/>
                </a:lnTo>
                <a:cubicBezTo>
                  <a:pt x="191772" y="434127"/>
                  <a:pt x="201424" y="422292"/>
                  <a:pt x="224520" y="392762"/>
                </a:cubicBezTo>
                <a:cubicBezTo>
                  <a:pt x="229576" y="386327"/>
                  <a:pt x="236355" y="378859"/>
                  <a:pt x="239573" y="376101"/>
                </a:cubicBezTo>
                <a:cubicBezTo>
                  <a:pt x="242790" y="373343"/>
                  <a:pt x="246122" y="369436"/>
                  <a:pt x="246926" y="367598"/>
                </a:cubicBezTo>
                <a:cubicBezTo>
                  <a:pt x="248880" y="362657"/>
                  <a:pt x="253820" y="361508"/>
                  <a:pt x="266000" y="363116"/>
                </a:cubicBezTo>
                <a:cubicBezTo>
                  <a:pt x="273125" y="364151"/>
                  <a:pt x="283811" y="364151"/>
                  <a:pt x="307136" y="363116"/>
                </a:cubicBezTo>
                <a:cubicBezTo>
                  <a:pt x="324487" y="362426"/>
                  <a:pt x="349881" y="362082"/>
                  <a:pt x="363784" y="362196"/>
                </a:cubicBezTo>
                <a:cubicBezTo>
                  <a:pt x="393315" y="362656"/>
                  <a:pt x="396647" y="363460"/>
                  <a:pt x="397911" y="370355"/>
                </a:cubicBezTo>
                <a:cubicBezTo>
                  <a:pt x="398830" y="374951"/>
                  <a:pt x="396877" y="439412"/>
                  <a:pt x="395153" y="466875"/>
                </a:cubicBezTo>
                <a:cubicBezTo>
                  <a:pt x="393659" y="489166"/>
                  <a:pt x="387225" y="519386"/>
                  <a:pt x="381479" y="530647"/>
                </a:cubicBezTo>
                <a:cubicBezTo>
                  <a:pt x="380330" y="532830"/>
                  <a:pt x="377573" y="538230"/>
                  <a:pt x="375389" y="542711"/>
                </a:cubicBezTo>
                <a:cubicBezTo>
                  <a:pt x="373091" y="547078"/>
                  <a:pt x="369070" y="556155"/>
                  <a:pt x="366427" y="562820"/>
                </a:cubicBezTo>
                <a:cubicBezTo>
                  <a:pt x="363439" y="570288"/>
                  <a:pt x="358384" y="579710"/>
                  <a:pt x="353213" y="587524"/>
                </a:cubicBezTo>
                <a:cubicBezTo>
                  <a:pt x="338160" y="610161"/>
                  <a:pt x="323912" y="630844"/>
                  <a:pt x="312307" y="646930"/>
                </a:cubicBezTo>
                <a:cubicBezTo>
                  <a:pt x="306102" y="655548"/>
                  <a:pt x="299897" y="664856"/>
                  <a:pt x="298633" y="667383"/>
                </a:cubicBezTo>
                <a:cubicBezTo>
                  <a:pt x="297254" y="670026"/>
                  <a:pt x="295186" y="678185"/>
                  <a:pt x="293922" y="685538"/>
                </a:cubicBezTo>
                <a:cubicBezTo>
                  <a:pt x="292773" y="692893"/>
                  <a:pt x="290360" y="705991"/>
                  <a:pt x="288867" y="714494"/>
                </a:cubicBezTo>
                <a:cubicBezTo>
                  <a:pt x="283351" y="744599"/>
                  <a:pt x="282892" y="752298"/>
                  <a:pt x="286683" y="750804"/>
                </a:cubicBezTo>
                <a:cubicBezTo>
                  <a:pt x="287603" y="750459"/>
                  <a:pt x="291739" y="749540"/>
                  <a:pt x="295876" y="748736"/>
                </a:cubicBezTo>
                <a:cubicBezTo>
                  <a:pt x="305987" y="746898"/>
                  <a:pt x="306562" y="747587"/>
                  <a:pt x="306792" y="761605"/>
                </a:cubicBezTo>
                <a:cubicBezTo>
                  <a:pt x="306792" y="767580"/>
                  <a:pt x="306562" y="773785"/>
                  <a:pt x="306102" y="775394"/>
                </a:cubicBezTo>
                <a:cubicBezTo>
                  <a:pt x="305642" y="777462"/>
                  <a:pt x="306102" y="779185"/>
                  <a:pt x="307596" y="781254"/>
                </a:cubicBezTo>
                <a:cubicBezTo>
                  <a:pt x="315639" y="791365"/>
                  <a:pt x="319546" y="814690"/>
                  <a:pt x="316329" y="833076"/>
                </a:cubicBezTo>
                <a:cubicBezTo>
                  <a:pt x="315410" y="838246"/>
                  <a:pt x="314146" y="849851"/>
                  <a:pt x="313571" y="858814"/>
                </a:cubicBezTo>
                <a:cubicBezTo>
                  <a:pt x="312192" y="877199"/>
                  <a:pt x="312882" y="882025"/>
                  <a:pt x="318052" y="892366"/>
                </a:cubicBezTo>
                <a:cubicBezTo>
                  <a:pt x="319776" y="895928"/>
                  <a:pt x="323453" y="906155"/>
                  <a:pt x="326095" y="915002"/>
                </a:cubicBezTo>
                <a:cubicBezTo>
                  <a:pt x="328853" y="923964"/>
                  <a:pt x="332530" y="933387"/>
                  <a:pt x="334369" y="936144"/>
                </a:cubicBezTo>
                <a:cubicBezTo>
                  <a:pt x="336207" y="939017"/>
                  <a:pt x="337701" y="942119"/>
                  <a:pt x="337701" y="943154"/>
                </a:cubicBezTo>
                <a:cubicBezTo>
                  <a:pt x="337701" y="944188"/>
                  <a:pt x="338735" y="946026"/>
                  <a:pt x="339999" y="947175"/>
                </a:cubicBezTo>
                <a:cubicBezTo>
                  <a:pt x="341263" y="948324"/>
                  <a:pt x="342297" y="949932"/>
                  <a:pt x="342297" y="950852"/>
                </a:cubicBezTo>
                <a:cubicBezTo>
                  <a:pt x="342297" y="951656"/>
                  <a:pt x="343561" y="954299"/>
                  <a:pt x="345055" y="956712"/>
                </a:cubicBezTo>
                <a:cubicBezTo>
                  <a:pt x="347353" y="960389"/>
                  <a:pt x="347928" y="962917"/>
                  <a:pt x="348387" y="974407"/>
                </a:cubicBezTo>
                <a:cubicBezTo>
                  <a:pt x="349306" y="990954"/>
                  <a:pt x="347928" y="999572"/>
                  <a:pt x="342757" y="1012096"/>
                </a:cubicBezTo>
                <a:cubicBezTo>
                  <a:pt x="340458" y="1017497"/>
                  <a:pt x="337931" y="1025541"/>
                  <a:pt x="337241" y="1030137"/>
                </a:cubicBezTo>
                <a:cubicBezTo>
                  <a:pt x="336437" y="1034733"/>
                  <a:pt x="335058" y="1039214"/>
                  <a:pt x="334254" y="1040248"/>
                </a:cubicBezTo>
                <a:cubicBezTo>
                  <a:pt x="333449" y="1041167"/>
                  <a:pt x="332415" y="1043925"/>
                  <a:pt x="331841" y="1046338"/>
                </a:cubicBezTo>
                <a:cubicBezTo>
                  <a:pt x="330117" y="1054037"/>
                  <a:pt x="326440" y="1066676"/>
                  <a:pt x="317822" y="1095058"/>
                </a:cubicBezTo>
                <a:cubicBezTo>
                  <a:pt x="308860" y="1124243"/>
                  <a:pt x="302081" y="1151476"/>
                  <a:pt x="294612" y="1188705"/>
                </a:cubicBezTo>
                <a:cubicBezTo>
                  <a:pt x="291969" y="1201575"/>
                  <a:pt x="282087" y="1233863"/>
                  <a:pt x="277491" y="1244434"/>
                </a:cubicBezTo>
                <a:cubicBezTo>
                  <a:pt x="276457" y="1246847"/>
                  <a:pt x="275652" y="1250754"/>
                  <a:pt x="275652" y="1253167"/>
                </a:cubicBezTo>
                <a:cubicBezTo>
                  <a:pt x="275652" y="1259831"/>
                  <a:pt x="273584" y="1264772"/>
                  <a:pt x="267839" y="1271437"/>
                </a:cubicBezTo>
                <a:cubicBezTo>
                  <a:pt x="264162" y="1275918"/>
                  <a:pt x="262668" y="1278790"/>
                  <a:pt x="262209" y="1282352"/>
                </a:cubicBezTo>
                <a:cubicBezTo>
                  <a:pt x="261175" y="1290396"/>
                  <a:pt x="247156" y="1318548"/>
                  <a:pt x="238653" y="1329464"/>
                </a:cubicBezTo>
                <a:cubicBezTo>
                  <a:pt x="236815" y="1331762"/>
                  <a:pt x="234287" y="1336128"/>
                  <a:pt x="232908" y="1339230"/>
                </a:cubicBezTo>
                <a:cubicBezTo>
                  <a:pt x="231644" y="1342218"/>
                  <a:pt x="227852" y="1348308"/>
                  <a:pt x="224520" y="1352789"/>
                </a:cubicBezTo>
                <a:cubicBezTo>
                  <a:pt x="217396" y="1362327"/>
                  <a:pt x="216936" y="1363130"/>
                  <a:pt x="208089" y="1383928"/>
                </a:cubicBezTo>
                <a:cubicBezTo>
                  <a:pt x="200505" y="1401624"/>
                  <a:pt x="198092" y="1409092"/>
                  <a:pt x="193496" y="1429775"/>
                </a:cubicBezTo>
                <a:cubicBezTo>
                  <a:pt x="186832" y="1459074"/>
                  <a:pt x="186142" y="1463327"/>
                  <a:pt x="186027" y="1471025"/>
                </a:cubicBezTo>
                <a:cubicBezTo>
                  <a:pt x="186027" y="1476196"/>
                  <a:pt x="185338" y="1480562"/>
                  <a:pt x="183844" y="1483664"/>
                </a:cubicBezTo>
                <a:cubicBezTo>
                  <a:pt x="182695" y="1486307"/>
                  <a:pt x="180971" y="1490674"/>
                  <a:pt x="180052" y="1493547"/>
                </a:cubicBezTo>
                <a:cubicBezTo>
                  <a:pt x="179018" y="1496419"/>
                  <a:pt x="174307" y="1508024"/>
                  <a:pt x="169366" y="1519400"/>
                </a:cubicBezTo>
                <a:cubicBezTo>
                  <a:pt x="164540" y="1530775"/>
                  <a:pt x="157301" y="1549620"/>
                  <a:pt x="153279" y="1561339"/>
                </a:cubicBezTo>
                <a:cubicBezTo>
                  <a:pt x="149258" y="1573060"/>
                  <a:pt x="142019" y="1592939"/>
                  <a:pt x="137193" y="1605578"/>
                </a:cubicBezTo>
                <a:cubicBezTo>
                  <a:pt x="126507" y="1633500"/>
                  <a:pt x="124208" y="1640279"/>
                  <a:pt x="122945" y="1649472"/>
                </a:cubicBezTo>
                <a:cubicBezTo>
                  <a:pt x="121796" y="1657170"/>
                  <a:pt x="114556" y="1674865"/>
                  <a:pt x="109271" y="1682909"/>
                </a:cubicBezTo>
                <a:cubicBezTo>
                  <a:pt x="107203" y="1685897"/>
                  <a:pt x="102607" y="1690033"/>
                  <a:pt x="97436" y="1693480"/>
                </a:cubicBezTo>
                <a:cubicBezTo>
                  <a:pt x="85256" y="1701639"/>
                  <a:pt x="69974" y="1716920"/>
                  <a:pt x="69974" y="1721058"/>
                </a:cubicBezTo>
                <a:cubicBezTo>
                  <a:pt x="69974" y="1721746"/>
                  <a:pt x="66067" y="1725998"/>
                  <a:pt x="61356" y="1730594"/>
                </a:cubicBezTo>
                <a:cubicBezTo>
                  <a:pt x="55266" y="1736454"/>
                  <a:pt x="52738" y="1739672"/>
                  <a:pt x="52738" y="1741740"/>
                </a:cubicBezTo>
                <a:cubicBezTo>
                  <a:pt x="52738" y="1743923"/>
                  <a:pt x="56874" y="1748749"/>
                  <a:pt x="70778" y="1762308"/>
                </a:cubicBezTo>
                <a:cubicBezTo>
                  <a:pt x="93874" y="1784829"/>
                  <a:pt x="108581" y="1798044"/>
                  <a:pt x="110535" y="1798044"/>
                </a:cubicBezTo>
                <a:cubicBezTo>
                  <a:pt x="111454" y="1798044"/>
                  <a:pt x="113063" y="1797009"/>
                  <a:pt x="114212" y="1795745"/>
                </a:cubicBezTo>
                <a:cubicBezTo>
                  <a:pt x="118119" y="1791494"/>
                  <a:pt x="120876" y="1792758"/>
                  <a:pt x="129954" y="1802985"/>
                </a:cubicBezTo>
                <a:cubicBezTo>
                  <a:pt x="144202" y="1819186"/>
                  <a:pt x="151441" y="1828493"/>
                  <a:pt x="166034" y="1849866"/>
                </a:cubicBezTo>
                <a:cubicBezTo>
                  <a:pt x="180971" y="1871582"/>
                  <a:pt x="196943" y="1883072"/>
                  <a:pt x="226818" y="1893414"/>
                </a:cubicBezTo>
                <a:cubicBezTo>
                  <a:pt x="241181" y="1898355"/>
                  <a:pt x="257957" y="1899504"/>
                  <a:pt x="265082" y="1895827"/>
                </a:cubicBezTo>
                <a:cubicBezTo>
                  <a:pt x="267724" y="1894448"/>
                  <a:pt x="270712" y="1891805"/>
                  <a:pt x="271631" y="1889967"/>
                </a:cubicBezTo>
                <a:cubicBezTo>
                  <a:pt x="273355" y="1886634"/>
                  <a:pt x="273355" y="1886290"/>
                  <a:pt x="269792" y="1881233"/>
                </a:cubicBezTo>
                <a:cubicBezTo>
                  <a:pt x="267724" y="1878131"/>
                  <a:pt x="263358" y="1874110"/>
                  <a:pt x="259336" y="1871582"/>
                </a:cubicBezTo>
                <a:cubicBezTo>
                  <a:pt x="251753" y="1866871"/>
                  <a:pt x="240951" y="1856874"/>
                  <a:pt x="238079" y="1852048"/>
                </a:cubicBezTo>
                <a:cubicBezTo>
                  <a:pt x="237045" y="1850325"/>
                  <a:pt x="234747" y="1848026"/>
                  <a:pt x="233023" y="1846992"/>
                </a:cubicBezTo>
                <a:cubicBezTo>
                  <a:pt x="230955" y="1845728"/>
                  <a:pt x="229691" y="1844005"/>
                  <a:pt x="229691" y="1842511"/>
                </a:cubicBezTo>
                <a:cubicBezTo>
                  <a:pt x="229691" y="1841132"/>
                  <a:pt x="228197" y="1837340"/>
                  <a:pt x="226359" y="1834124"/>
                </a:cubicBezTo>
                <a:cubicBezTo>
                  <a:pt x="223256" y="1828378"/>
                  <a:pt x="221647" y="1818037"/>
                  <a:pt x="223486" y="1815049"/>
                </a:cubicBezTo>
                <a:cubicBezTo>
                  <a:pt x="224405" y="1813670"/>
                  <a:pt x="224175" y="1798273"/>
                  <a:pt x="222911" y="1773913"/>
                </a:cubicBezTo>
                <a:cubicBezTo>
                  <a:pt x="221992" y="1757711"/>
                  <a:pt x="221647" y="1755298"/>
                  <a:pt x="218315" y="1747140"/>
                </a:cubicBezTo>
                <a:lnTo>
                  <a:pt x="214638" y="1738178"/>
                </a:lnTo>
                <a:lnTo>
                  <a:pt x="215443" y="1722666"/>
                </a:lnTo>
                <a:cubicBezTo>
                  <a:pt x="216362" y="1705086"/>
                  <a:pt x="215443" y="1706465"/>
                  <a:pt x="227278" y="1704512"/>
                </a:cubicBezTo>
                <a:lnTo>
                  <a:pt x="234861" y="1703247"/>
                </a:lnTo>
                <a:lnTo>
                  <a:pt x="234402" y="1679577"/>
                </a:lnTo>
                <a:cubicBezTo>
                  <a:pt x="233942" y="1651425"/>
                  <a:pt x="234861" y="1646600"/>
                  <a:pt x="243594" y="1631202"/>
                </a:cubicBezTo>
                <a:cubicBezTo>
                  <a:pt x="257613" y="1606268"/>
                  <a:pt x="266115" y="1585929"/>
                  <a:pt x="283466" y="1535487"/>
                </a:cubicBezTo>
                <a:cubicBezTo>
                  <a:pt x="284155" y="1533533"/>
                  <a:pt x="285879" y="1527673"/>
                  <a:pt x="287258" y="1522272"/>
                </a:cubicBezTo>
                <a:cubicBezTo>
                  <a:pt x="288637" y="1516872"/>
                  <a:pt x="291624" y="1508139"/>
                  <a:pt x="293808" y="1502738"/>
                </a:cubicBezTo>
                <a:cubicBezTo>
                  <a:pt x="299208" y="1489409"/>
                  <a:pt x="323568" y="1442069"/>
                  <a:pt x="333679" y="1425178"/>
                </a:cubicBezTo>
                <a:cubicBezTo>
                  <a:pt x="343561" y="1408862"/>
                  <a:pt x="348502" y="1399211"/>
                  <a:pt x="352294" y="1388984"/>
                </a:cubicBezTo>
                <a:cubicBezTo>
                  <a:pt x="356316" y="1378298"/>
                  <a:pt x="364818" y="1362671"/>
                  <a:pt x="369299" y="1357959"/>
                </a:cubicBezTo>
                <a:cubicBezTo>
                  <a:pt x="377458" y="1349342"/>
                  <a:pt x="385042" y="1337506"/>
                  <a:pt x="392855" y="1321420"/>
                </a:cubicBezTo>
                <a:cubicBezTo>
                  <a:pt x="397451" y="1312228"/>
                  <a:pt x="405724" y="1297749"/>
                  <a:pt x="411355" y="1289361"/>
                </a:cubicBezTo>
                <a:cubicBezTo>
                  <a:pt x="416985" y="1280974"/>
                  <a:pt x="421581" y="1273620"/>
                  <a:pt x="421581" y="1273045"/>
                </a:cubicBezTo>
                <a:cubicBezTo>
                  <a:pt x="421581" y="1272356"/>
                  <a:pt x="422845" y="1270977"/>
                  <a:pt x="424339" y="1270057"/>
                </a:cubicBezTo>
                <a:cubicBezTo>
                  <a:pt x="426522" y="1268564"/>
                  <a:pt x="427671" y="1268449"/>
                  <a:pt x="429510" y="1269483"/>
                </a:cubicBezTo>
                <a:cubicBezTo>
                  <a:pt x="432038" y="1270747"/>
                  <a:pt x="432038" y="1270172"/>
                  <a:pt x="432267" y="1295337"/>
                </a:cubicBezTo>
                <a:cubicBezTo>
                  <a:pt x="432382" y="1300392"/>
                  <a:pt x="432038" y="1315674"/>
                  <a:pt x="431463" y="1329233"/>
                </a:cubicBezTo>
                <a:cubicBezTo>
                  <a:pt x="430084" y="1366348"/>
                  <a:pt x="433187" y="1395763"/>
                  <a:pt x="441689" y="1424718"/>
                </a:cubicBezTo>
                <a:cubicBezTo>
                  <a:pt x="446745" y="1441954"/>
                  <a:pt x="448009" y="1444826"/>
                  <a:pt x="452145" y="1449536"/>
                </a:cubicBezTo>
                <a:cubicBezTo>
                  <a:pt x="459270" y="1457350"/>
                  <a:pt x="466279" y="1454937"/>
                  <a:pt x="471105" y="1442988"/>
                </a:cubicBezTo>
                <a:cubicBezTo>
                  <a:pt x="473403" y="1437358"/>
                  <a:pt x="473748" y="1433797"/>
                  <a:pt x="474437" y="1410815"/>
                </a:cubicBezTo>
                <a:cubicBezTo>
                  <a:pt x="475127" y="1389098"/>
                  <a:pt x="475701" y="1383582"/>
                  <a:pt x="477770" y="1376344"/>
                </a:cubicBezTo>
                <a:cubicBezTo>
                  <a:pt x="483859" y="1355546"/>
                  <a:pt x="489719" y="1342332"/>
                  <a:pt x="495694" y="1335668"/>
                </a:cubicBezTo>
                <a:cubicBezTo>
                  <a:pt x="497878" y="1333140"/>
                  <a:pt x="500061" y="1330037"/>
                  <a:pt x="500406" y="1328773"/>
                </a:cubicBezTo>
                <a:cubicBezTo>
                  <a:pt x="500865" y="1327394"/>
                  <a:pt x="504083" y="1322568"/>
                  <a:pt x="507645" y="1317858"/>
                </a:cubicBezTo>
                <a:cubicBezTo>
                  <a:pt x="519250" y="1302460"/>
                  <a:pt x="522697" y="1297749"/>
                  <a:pt x="526144" y="1292464"/>
                </a:cubicBezTo>
                <a:cubicBezTo>
                  <a:pt x="527983" y="1289591"/>
                  <a:pt x="531085" y="1286029"/>
                  <a:pt x="532924" y="1284650"/>
                </a:cubicBezTo>
                <a:cubicBezTo>
                  <a:pt x="537060" y="1281662"/>
                  <a:pt x="537175" y="1280399"/>
                  <a:pt x="534532" y="1273044"/>
                </a:cubicBezTo>
                <a:lnTo>
                  <a:pt x="532694" y="1267530"/>
                </a:lnTo>
                <a:lnTo>
                  <a:pt x="537060" y="1260290"/>
                </a:lnTo>
                <a:cubicBezTo>
                  <a:pt x="539588" y="1256153"/>
                  <a:pt x="543955" y="1250408"/>
                  <a:pt x="546942" y="1247305"/>
                </a:cubicBezTo>
                <a:cubicBezTo>
                  <a:pt x="552342" y="1241791"/>
                  <a:pt x="552342" y="1241676"/>
                  <a:pt x="557858" y="1242594"/>
                </a:cubicBezTo>
                <a:cubicBezTo>
                  <a:pt x="560960" y="1242940"/>
                  <a:pt x="564867" y="1244318"/>
                  <a:pt x="566590" y="1245468"/>
                </a:cubicBezTo>
                <a:cubicBezTo>
                  <a:pt x="570497" y="1248340"/>
                  <a:pt x="571072" y="1248225"/>
                  <a:pt x="574519" y="1244549"/>
                </a:cubicBezTo>
                <a:cubicBezTo>
                  <a:pt x="576013" y="1242709"/>
                  <a:pt x="581413" y="1237999"/>
                  <a:pt x="586469" y="1233862"/>
                </a:cubicBezTo>
                <a:cubicBezTo>
                  <a:pt x="591410" y="1229725"/>
                  <a:pt x="598879" y="1223291"/>
                  <a:pt x="603130" y="1219499"/>
                </a:cubicBezTo>
                <a:cubicBezTo>
                  <a:pt x="613931" y="1209732"/>
                  <a:pt x="630133" y="1195140"/>
                  <a:pt x="636912" y="1188935"/>
                </a:cubicBezTo>
                <a:cubicBezTo>
                  <a:pt x="648288" y="1178823"/>
                  <a:pt x="653573" y="1175147"/>
                  <a:pt x="662996" y="1171010"/>
                </a:cubicBezTo>
                <a:cubicBezTo>
                  <a:pt x="668281" y="1168711"/>
                  <a:pt x="673912" y="1166069"/>
                  <a:pt x="675290" y="1165150"/>
                </a:cubicBezTo>
                <a:cubicBezTo>
                  <a:pt x="676784" y="1164116"/>
                  <a:pt x="685977" y="1159634"/>
                  <a:pt x="695743" y="1155038"/>
                </a:cubicBezTo>
                <a:cubicBezTo>
                  <a:pt x="705395" y="1150442"/>
                  <a:pt x="717461" y="1144237"/>
                  <a:pt x="722516" y="1141364"/>
                </a:cubicBezTo>
                <a:cubicBezTo>
                  <a:pt x="727572" y="1138492"/>
                  <a:pt x="732283" y="1136193"/>
                  <a:pt x="732972" y="1136193"/>
                </a:cubicBezTo>
                <a:cubicBezTo>
                  <a:pt x="733547" y="1136193"/>
                  <a:pt x="736075" y="1134470"/>
                  <a:pt x="738373" y="1132402"/>
                </a:cubicBezTo>
                <a:cubicBezTo>
                  <a:pt x="740786" y="1130218"/>
                  <a:pt x="745956" y="1126541"/>
                  <a:pt x="749978" y="1124129"/>
                </a:cubicBezTo>
                <a:cubicBezTo>
                  <a:pt x="754000" y="1121716"/>
                  <a:pt x="757562" y="1119074"/>
                  <a:pt x="758021" y="1118384"/>
                </a:cubicBezTo>
                <a:cubicBezTo>
                  <a:pt x="758481" y="1117694"/>
                  <a:pt x="761928" y="1114936"/>
                  <a:pt x="765720" y="1112409"/>
                </a:cubicBezTo>
                <a:cubicBezTo>
                  <a:pt x="769627" y="1109766"/>
                  <a:pt x="773419" y="1106893"/>
                  <a:pt x="774223" y="1105974"/>
                </a:cubicBezTo>
                <a:cubicBezTo>
                  <a:pt x="775027" y="1104940"/>
                  <a:pt x="778359" y="1102412"/>
                  <a:pt x="781577" y="1100343"/>
                </a:cubicBezTo>
                <a:cubicBezTo>
                  <a:pt x="787322" y="1096781"/>
                  <a:pt x="792838" y="1092416"/>
                  <a:pt x="814325" y="1074376"/>
                </a:cubicBezTo>
                <a:cubicBezTo>
                  <a:pt x="824896" y="1065529"/>
                  <a:pt x="841902" y="1052314"/>
                  <a:pt x="842707" y="1052314"/>
                </a:cubicBezTo>
                <a:cubicBezTo>
                  <a:pt x="843280" y="1052314"/>
                  <a:pt x="858793" y="1041283"/>
                  <a:pt x="869019" y="1033585"/>
                </a:cubicBezTo>
                <a:cubicBezTo>
                  <a:pt x="873500" y="1030252"/>
                  <a:pt x="886254" y="1018301"/>
                  <a:pt x="897630" y="1006927"/>
                </a:cubicBezTo>
                <a:cubicBezTo>
                  <a:pt x="917509" y="986933"/>
                  <a:pt x="918313" y="985899"/>
                  <a:pt x="923943" y="974292"/>
                </a:cubicBezTo>
                <a:cubicBezTo>
                  <a:pt x="929688" y="962687"/>
                  <a:pt x="929918" y="962113"/>
                  <a:pt x="929918" y="951887"/>
                </a:cubicBezTo>
                <a:cubicBezTo>
                  <a:pt x="929918" y="942465"/>
                  <a:pt x="929573" y="940626"/>
                  <a:pt x="926356" y="933961"/>
                </a:cubicBezTo>
                <a:cubicBezTo>
                  <a:pt x="924403" y="929825"/>
                  <a:pt x="921645" y="922816"/>
                  <a:pt x="920266" y="918450"/>
                </a:cubicBezTo>
                <a:cubicBezTo>
                  <a:pt x="918888" y="913968"/>
                  <a:pt x="916130" y="907879"/>
                  <a:pt x="914292" y="904775"/>
                </a:cubicBezTo>
                <a:cubicBezTo>
                  <a:pt x="909466" y="896733"/>
                  <a:pt x="900848" y="886966"/>
                  <a:pt x="896711" y="884898"/>
                </a:cubicBezTo>
                <a:cubicBezTo>
                  <a:pt x="894873" y="883863"/>
                  <a:pt x="890966" y="881106"/>
                  <a:pt x="888093" y="878808"/>
                </a:cubicBezTo>
                <a:cubicBezTo>
                  <a:pt x="885221" y="876394"/>
                  <a:pt x="880050" y="873062"/>
                  <a:pt x="876603" y="871339"/>
                </a:cubicBezTo>
                <a:cubicBezTo>
                  <a:pt x="873156" y="869616"/>
                  <a:pt x="866721" y="865939"/>
                  <a:pt x="862470" y="863181"/>
                </a:cubicBezTo>
                <a:cubicBezTo>
                  <a:pt x="858218" y="860424"/>
                  <a:pt x="854082" y="858126"/>
                  <a:pt x="853277" y="858126"/>
                </a:cubicBezTo>
                <a:cubicBezTo>
                  <a:pt x="852473" y="858126"/>
                  <a:pt x="850520" y="857206"/>
                  <a:pt x="849026" y="856173"/>
                </a:cubicBezTo>
                <a:cubicBezTo>
                  <a:pt x="846498" y="854333"/>
                  <a:pt x="837995" y="849852"/>
                  <a:pt x="812256" y="836752"/>
                </a:cubicBezTo>
                <a:cubicBezTo>
                  <a:pt x="808120" y="834570"/>
                  <a:pt x="803869" y="832846"/>
                  <a:pt x="802834" y="832846"/>
                </a:cubicBezTo>
                <a:cubicBezTo>
                  <a:pt x="801800" y="832846"/>
                  <a:pt x="796170" y="830548"/>
                  <a:pt x="790310" y="827676"/>
                </a:cubicBezTo>
                <a:cubicBezTo>
                  <a:pt x="784450" y="824803"/>
                  <a:pt x="778934" y="822505"/>
                  <a:pt x="778130" y="822505"/>
                </a:cubicBezTo>
                <a:cubicBezTo>
                  <a:pt x="777210" y="822505"/>
                  <a:pt x="774338" y="821241"/>
                  <a:pt x="771695" y="819746"/>
                </a:cubicBezTo>
                <a:cubicBezTo>
                  <a:pt x="769052" y="818253"/>
                  <a:pt x="757792" y="813773"/>
                  <a:pt x="746761" y="809864"/>
                </a:cubicBezTo>
                <a:cubicBezTo>
                  <a:pt x="715622" y="798719"/>
                  <a:pt x="695858" y="790676"/>
                  <a:pt x="693675" y="788033"/>
                </a:cubicBezTo>
                <a:cubicBezTo>
                  <a:pt x="692641" y="786769"/>
                  <a:pt x="691492" y="782977"/>
                  <a:pt x="691147" y="779645"/>
                </a:cubicBezTo>
                <a:cubicBezTo>
                  <a:pt x="690458" y="773325"/>
                  <a:pt x="691262" y="711852"/>
                  <a:pt x="692067" y="703004"/>
                </a:cubicBezTo>
                <a:cubicBezTo>
                  <a:pt x="692411" y="700132"/>
                  <a:pt x="692641" y="696339"/>
                  <a:pt x="692641" y="694616"/>
                </a:cubicBezTo>
                <a:cubicBezTo>
                  <a:pt x="692756" y="692549"/>
                  <a:pt x="694020" y="690135"/>
                  <a:pt x="696088" y="688181"/>
                </a:cubicBezTo>
                <a:cubicBezTo>
                  <a:pt x="699420" y="685079"/>
                  <a:pt x="699420" y="684964"/>
                  <a:pt x="699995" y="668417"/>
                </a:cubicBezTo>
                <a:cubicBezTo>
                  <a:pt x="700684" y="647391"/>
                  <a:pt x="703672" y="624639"/>
                  <a:pt x="707923" y="607059"/>
                </a:cubicBezTo>
                <a:cubicBezTo>
                  <a:pt x="709762" y="599474"/>
                  <a:pt x="711715" y="590512"/>
                  <a:pt x="712405" y="587180"/>
                </a:cubicBezTo>
                <a:cubicBezTo>
                  <a:pt x="712979" y="583848"/>
                  <a:pt x="714243" y="579022"/>
                  <a:pt x="715047" y="576264"/>
                </a:cubicBezTo>
                <a:cubicBezTo>
                  <a:pt x="715966" y="573621"/>
                  <a:pt x="717575" y="567072"/>
                  <a:pt x="718609" y="561670"/>
                </a:cubicBezTo>
                <a:cubicBezTo>
                  <a:pt x="722746" y="541102"/>
                  <a:pt x="723780" y="539150"/>
                  <a:pt x="737109" y="524786"/>
                </a:cubicBezTo>
                <a:cubicBezTo>
                  <a:pt x="743773" y="517547"/>
                  <a:pt x="749978" y="510308"/>
                  <a:pt x="750897" y="508471"/>
                </a:cubicBezTo>
                <a:cubicBezTo>
                  <a:pt x="751816" y="506747"/>
                  <a:pt x="753080" y="505368"/>
                  <a:pt x="753655" y="505368"/>
                </a:cubicBezTo>
                <a:cubicBezTo>
                  <a:pt x="754344" y="505368"/>
                  <a:pt x="759975" y="498474"/>
                  <a:pt x="766294" y="489972"/>
                </a:cubicBezTo>
                <a:cubicBezTo>
                  <a:pt x="779049" y="472851"/>
                  <a:pt x="782726" y="469173"/>
                  <a:pt x="789045" y="467565"/>
                </a:cubicBezTo>
                <a:cubicBezTo>
                  <a:pt x="796629" y="465496"/>
                  <a:pt x="818116" y="464118"/>
                  <a:pt x="841557" y="464118"/>
                </a:cubicBezTo>
                <a:cubicBezTo>
                  <a:pt x="854196" y="464118"/>
                  <a:pt x="874190" y="463543"/>
                  <a:pt x="885910" y="462739"/>
                </a:cubicBezTo>
                <a:cubicBezTo>
                  <a:pt x="902342" y="461705"/>
                  <a:pt x="913717" y="461705"/>
                  <a:pt x="934744" y="462738"/>
                </a:cubicBezTo>
                <a:cubicBezTo>
                  <a:pt x="968756" y="464346"/>
                  <a:pt x="976685" y="463543"/>
                  <a:pt x="1000700" y="456304"/>
                </a:cubicBezTo>
                <a:cubicBezTo>
                  <a:pt x="1019084" y="450788"/>
                  <a:pt x="1028161" y="447571"/>
                  <a:pt x="1039192" y="442745"/>
                </a:cubicBezTo>
                <a:cubicBezTo>
                  <a:pt x="1049074" y="438379"/>
                  <a:pt x="1054819" y="435966"/>
                  <a:pt x="1061484" y="433438"/>
                </a:cubicBezTo>
                <a:cubicBezTo>
                  <a:pt x="1069987" y="430221"/>
                  <a:pt x="1097449" y="416547"/>
                  <a:pt x="1102160" y="413214"/>
                </a:cubicBezTo>
                <a:cubicBezTo>
                  <a:pt x="1103884" y="411950"/>
                  <a:pt x="1108480" y="409768"/>
                  <a:pt x="1112272" y="408158"/>
                </a:cubicBezTo>
                <a:cubicBezTo>
                  <a:pt x="1120200" y="405171"/>
                  <a:pt x="1125486" y="401495"/>
                  <a:pt x="1132265" y="394485"/>
                </a:cubicBezTo>
                <a:cubicBezTo>
                  <a:pt x="1136632" y="390003"/>
                  <a:pt x="1138010" y="389429"/>
                  <a:pt x="1160991" y="382535"/>
                </a:cubicBezTo>
                <a:cubicBezTo>
                  <a:pt x="1196497" y="371963"/>
                  <a:pt x="1202702" y="369896"/>
                  <a:pt x="1203391" y="367942"/>
                </a:cubicBezTo>
                <a:cubicBezTo>
                  <a:pt x="1204655" y="364840"/>
                  <a:pt x="1204081" y="359898"/>
                  <a:pt x="1202357" y="357600"/>
                </a:cubicBezTo>
                <a:cubicBezTo>
                  <a:pt x="1199369" y="353578"/>
                  <a:pt x="1200289" y="351856"/>
                  <a:pt x="1207528" y="348753"/>
                </a:cubicBezTo>
                <a:cubicBezTo>
                  <a:pt x="1215226" y="345536"/>
                  <a:pt x="1215571" y="344502"/>
                  <a:pt x="1213158" y="334274"/>
                </a:cubicBezTo>
                <a:cubicBezTo>
                  <a:pt x="1211664" y="327610"/>
                  <a:pt x="1212813" y="326462"/>
                  <a:pt x="1223040" y="325082"/>
                </a:cubicBezTo>
                <a:cubicBezTo>
                  <a:pt x="1232692" y="323704"/>
                  <a:pt x="1253374" y="314052"/>
                  <a:pt x="1262107" y="306698"/>
                </a:cubicBezTo>
                <a:cubicBezTo>
                  <a:pt x="1265209" y="304170"/>
                  <a:pt x="1268197" y="301987"/>
                  <a:pt x="1268656" y="301987"/>
                </a:cubicBezTo>
                <a:cubicBezTo>
                  <a:pt x="1269116" y="301987"/>
                  <a:pt x="1272448" y="299344"/>
                  <a:pt x="1275896" y="296242"/>
                </a:cubicBezTo>
                <a:cubicBezTo>
                  <a:pt x="1280147" y="292450"/>
                  <a:pt x="1283249" y="290496"/>
                  <a:pt x="1285318" y="290496"/>
                </a:cubicBezTo>
                <a:cubicBezTo>
                  <a:pt x="1287386" y="290496"/>
                  <a:pt x="1289799" y="289003"/>
                  <a:pt x="1292786" y="285900"/>
                </a:cubicBezTo>
                <a:cubicBezTo>
                  <a:pt x="1299450" y="278775"/>
                  <a:pt x="1299106" y="276363"/>
                  <a:pt x="1288419" y="257633"/>
                </a:cubicBezTo>
                <a:cubicBezTo>
                  <a:pt x="1285318" y="252118"/>
                  <a:pt x="1267622" y="235341"/>
                  <a:pt x="1264979" y="235341"/>
                </a:cubicBezTo>
                <a:cubicBezTo>
                  <a:pt x="1264405" y="235341"/>
                  <a:pt x="1261302" y="236950"/>
                  <a:pt x="1258085" y="238903"/>
                </a:cubicBezTo>
                <a:lnTo>
                  <a:pt x="1252340" y="242465"/>
                </a:lnTo>
                <a:lnTo>
                  <a:pt x="1245101" y="238674"/>
                </a:lnTo>
                <a:cubicBezTo>
                  <a:pt x="1234645" y="233273"/>
                  <a:pt x="1233151" y="234307"/>
                  <a:pt x="1224188" y="252233"/>
                </a:cubicBezTo>
                <a:cubicBezTo>
                  <a:pt x="1220397" y="259931"/>
                  <a:pt x="1216030" y="267515"/>
                  <a:pt x="1214536" y="269124"/>
                </a:cubicBezTo>
                <a:cubicBezTo>
                  <a:pt x="1211434" y="272341"/>
                  <a:pt x="1201093" y="276707"/>
                  <a:pt x="1196381" y="276707"/>
                </a:cubicBezTo>
                <a:cubicBezTo>
                  <a:pt x="1194658" y="276707"/>
                  <a:pt x="1190177" y="275443"/>
                  <a:pt x="1186385" y="273949"/>
                </a:cubicBezTo>
                <a:cubicBezTo>
                  <a:pt x="1174780" y="269468"/>
                  <a:pt x="1173630" y="269353"/>
                  <a:pt x="1169609" y="272915"/>
                </a:cubicBezTo>
                <a:cubicBezTo>
                  <a:pt x="1166851" y="275328"/>
                  <a:pt x="1165357" y="278316"/>
                  <a:pt x="1163519" y="285326"/>
                </a:cubicBezTo>
                <a:lnTo>
                  <a:pt x="1160991" y="294518"/>
                </a:lnTo>
                <a:lnTo>
                  <a:pt x="1143181" y="301642"/>
                </a:lnTo>
                <a:cubicBezTo>
                  <a:pt x="1133414" y="305549"/>
                  <a:pt x="1123303" y="309800"/>
                  <a:pt x="1120775" y="311065"/>
                </a:cubicBezTo>
                <a:cubicBezTo>
                  <a:pt x="1118247" y="312443"/>
                  <a:pt x="1112617" y="314742"/>
                  <a:pt x="1108135" y="316350"/>
                </a:cubicBezTo>
                <a:cubicBezTo>
                  <a:pt x="1103769" y="318073"/>
                  <a:pt x="1099058" y="320028"/>
                  <a:pt x="1097679" y="320946"/>
                </a:cubicBezTo>
                <a:cubicBezTo>
                  <a:pt x="1092164" y="324508"/>
                  <a:pt x="1062978" y="332896"/>
                  <a:pt x="1047810" y="335309"/>
                </a:cubicBezTo>
                <a:cubicBezTo>
                  <a:pt x="1033332" y="337492"/>
                  <a:pt x="1021267" y="340020"/>
                  <a:pt x="1010467" y="342893"/>
                </a:cubicBezTo>
                <a:cubicBezTo>
                  <a:pt x="976570" y="351856"/>
                  <a:pt x="963815" y="353234"/>
                  <a:pt x="939226" y="350017"/>
                </a:cubicBezTo>
                <a:cubicBezTo>
                  <a:pt x="928999" y="348753"/>
                  <a:pt x="884301" y="348294"/>
                  <a:pt x="854771" y="349329"/>
                </a:cubicBezTo>
                <a:cubicBezTo>
                  <a:pt x="849600" y="349444"/>
                  <a:pt x="844544" y="348983"/>
                  <a:pt x="842132" y="348065"/>
                </a:cubicBezTo>
                <a:cubicBezTo>
                  <a:pt x="822942" y="340711"/>
                  <a:pt x="824206" y="341859"/>
                  <a:pt x="816738" y="322556"/>
                </a:cubicBezTo>
                <a:cubicBezTo>
                  <a:pt x="811107" y="307618"/>
                  <a:pt x="806626" y="300264"/>
                  <a:pt x="796859" y="289693"/>
                </a:cubicBezTo>
                <a:cubicBezTo>
                  <a:pt x="788011" y="280156"/>
                  <a:pt x="784794" y="278202"/>
                  <a:pt x="777210" y="277053"/>
                </a:cubicBezTo>
                <a:cubicBezTo>
                  <a:pt x="771465" y="276364"/>
                  <a:pt x="769512" y="274181"/>
                  <a:pt x="771005" y="270159"/>
                </a:cubicBezTo>
                <a:cubicBezTo>
                  <a:pt x="772384" y="266367"/>
                  <a:pt x="769282" y="267516"/>
                  <a:pt x="821793" y="250970"/>
                </a:cubicBezTo>
                <a:cubicBezTo>
                  <a:pt x="843051" y="244190"/>
                  <a:pt x="848221" y="241317"/>
                  <a:pt x="852013" y="234079"/>
                </a:cubicBezTo>
                <a:cubicBezTo>
                  <a:pt x="854311" y="229597"/>
                  <a:pt x="854082" y="226381"/>
                  <a:pt x="850634" y="216843"/>
                </a:cubicBezTo>
                <a:lnTo>
                  <a:pt x="847647" y="208455"/>
                </a:lnTo>
                <a:lnTo>
                  <a:pt x="850060" y="203514"/>
                </a:lnTo>
                <a:cubicBezTo>
                  <a:pt x="852358" y="198918"/>
                  <a:pt x="852358" y="197654"/>
                  <a:pt x="851324" y="188002"/>
                </a:cubicBezTo>
                <a:cubicBezTo>
                  <a:pt x="850634" y="182257"/>
                  <a:pt x="850405" y="176512"/>
                  <a:pt x="850864" y="175132"/>
                </a:cubicBezTo>
                <a:cubicBezTo>
                  <a:pt x="851324" y="173869"/>
                  <a:pt x="853852" y="170652"/>
                  <a:pt x="856609" y="168009"/>
                </a:cubicBezTo>
                <a:cubicBezTo>
                  <a:pt x="862470" y="162608"/>
                  <a:pt x="863159" y="158931"/>
                  <a:pt x="858793" y="155139"/>
                </a:cubicBezTo>
                <a:cubicBezTo>
                  <a:pt x="857184" y="153760"/>
                  <a:pt x="855920" y="151922"/>
                  <a:pt x="855920" y="151003"/>
                </a:cubicBezTo>
                <a:cubicBezTo>
                  <a:pt x="855920" y="149739"/>
                  <a:pt x="849945" y="144338"/>
                  <a:pt x="838914" y="135721"/>
                </a:cubicBezTo>
                <a:cubicBezTo>
                  <a:pt x="835812" y="133193"/>
                  <a:pt x="831790" y="122162"/>
                  <a:pt x="831790" y="115728"/>
                </a:cubicBezTo>
                <a:cubicBezTo>
                  <a:pt x="831790" y="112969"/>
                  <a:pt x="832825" y="109062"/>
                  <a:pt x="834318" y="106419"/>
                </a:cubicBezTo>
                <a:lnTo>
                  <a:pt x="836961" y="101823"/>
                </a:lnTo>
                <a:lnTo>
                  <a:pt x="831215" y="96768"/>
                </a:lnTo>
                <a:cubicBezTo>
                  <a:pt x="827998" y="94011"/>
                  <a:pt x="824436" y="90678"/>
                  <a:pt x="823172" y="89414"/>
                </a:cubicBezTo>
                <a:cubicBezTo>
                  <a:pt x="802489" y="69076"/>
                  <a:pt x="802949" y="70685"/>
                  <a:pt x="815244" y="58389"/>
                </a:cubicBezTo>
                <a:cubicBezTo>
                  <a:pt x="825470" y="48163"/>
                  <a:pt x="827194" y="45176"/>
                  <a:pt x="827998" y="36557"/>
                </a:cubicBezTo>
                <a:lnTo>
                  <a:pt x="828573" y="30123"/>
                </a:lnTo>
                <a:lnTo>
                  <a:pt x="821908" y="26560"/>
                </a:lnTo>
                <a:cubicBezTo>
                  <a:pt x="800881" y="15415"/>
                  <a:pt x="782611" y="11163"/>
                  <a:pt x="769282" y="14381"/>
                </a:cubicBezTo>
                <a:cubicBezTo>
                  <a:pt x="760205" y="16449"/>
                  <a:pt x="755608" y="15185"/>
                  <a:pt x="747910" y="8406"/>
                </a:cubicBezTo>
                <a:cubicBezTo>
                  <a:pt x="744463" y="5304"/>
                  <a:pt x="740786" y="3121"/>
                  <a:pt x="738488" y="2776"/>
                </a:cubicBezTo>
                <a:cubicBezTo>
                  <a:pt x="721022" y="363"/>
                  <a:pt x="697007" y="-786"/>
                  <a:pt x="691032" y="593"/>
                </a:cubicBezTo>
                <a:close/>
                <a:moveTo>
                  <a:pt x="689539" y="991185"/>
                </a:moveTo>
                <a:cubicBezTo>
                  <a:pt x="690803" y="992449"/>
                  <a:pt x="689998" y="993598"/>
                  <a:pt x="685172" y="998079"/>
                </a:cubicBezTo>
                <a:cubicBezTo>
                  <a:pt x="662881" y="1018417"/>
                  <a:pt x="656216" y="1025311"/>
                  <a:pt x="647139" y="1037031"/>
                </a:cubicBezTo>
                <a:cubicBezTo>
                  <a:pt x="627145" y="1063115"/>
                  <a:pt x="619791" y="1071158"/>
                  <a:pt x="612438" y="1074605"/>
                </a:cubicBezTo>
                <a:cubicBezTo>
                  <a:pt x="608531" y="1076329"/>
                  <a:pt x="605199" y="1078856"/>
                  <a:pt x="604279" y="1080580"/>
                </a:cubicBezTo>
                <a:cubicBezTo>
                  <a:pt x="603360" y="1082188"/>
                  <a:pt x="599338" y="1086669"/>
                  <a:pt x="595202" y="1090576"/>
                </a:cubicBezTo>
                <a:cubicBezTo>
                  <a:pt x="591065" y="1094598"/>
                  <a:pt x="586584" y="1099079"/>
                  <a:pt x="585205" y="1100573"/>
                </a:cubicBezTo>
                <a:cubicBezTo>
                  <a:pt x="583826" y="1102182"/>
                  <a:pt x="579920" y="1105859"/>
                  <a:pt x="576358" y="1108731"/>
                </a:cubicBezTo>
                <a:cubicBezTo>
                  <a:pt x="570268" y="1113786"/>
                  <a:pt x="569234" y="1114247"/>
                  <a:pt x="559811" y="1115510"/>
                </a:cubicBezTo>
                <a:cubicBezTo>
                  <a:pt x="552917" y="1116545"/>
                  <a:pt x="546942" y="1118268"/>
                  <a:pt x="541082" y="1120911"/>
                </a:cubicBezTo>
                <a:cubicBezTo>
                  <a:pt x="513849" y="1133550"/>
                  <a:pt x="512930" y="1134239"/>
                  <a:pt x="503508" y="1146419"/>
                </a:cubicBezTo>
                <a:cubicBezTo>
                  <a:pt x="490524" y="1163080"/>
                  <a:pt x="488800" y="1164918"/>
                  <a:pt x="485813" y="1164918"/>
                </a:cubicBezTo>
                <a:cubicBezTo>
                  <a:pt x="484089" y="1164918"/>
                  <a:pt x="482136" y="1164115"/>
                  <a:pt x="481331" y="1163195"/>
                </a:cubicBezTo>
                <a:cubicBezTo>
                  <a:pt x="479838" y="1161472"/>
                  <a:pt x="481906" y="1156761"/>
                  <a:pt x="502014" y="1114935"/>
                </a:cubicBezTo>
                <a:cubicBezTo>
                  <a:pt x="505691" y="1107352"/>
                  <a:pt x="510402" y="1097011"/>
                  <a:pt x="512700" y="1091955"/>
                </a:cubicBezTo>
                <a:cubicBezTo>
                  <a:pt x="514884" y="1086899"/>
                  <a:pt x="519824" y="1075753"/>
                  <a:pt x="523617" y="1067251"/>
                </a:cubicBezTo>
                <a:cubicBezTo>
                  <a:pt x="527408" y="1058748"/>
                  <a:pt x="533153" y="1045304"/>
                  <a:pt x="536486" y="1037376"/>
                </a:cubicBezTo>
                <a:cubicBezTo>
                  <a:pt x="547517" y="1011178"/>
                  <a:pt x="555560" y="995206"/>
                  <a:pt x="558777" y="993138"/>
                </a:cubicBezTo>
                <a:cubicBezTo>
                  <a:pt x="563258" y="990150"/>
                  <a:pt x="573485" y="989690"/>
                  <a:pt x="633235" y="989690"/>
                </a:cubicBezTo>
                <a:cubicBezTo>
                  <a:pt x="676784" y="989690"/>
                  <a:pt x="688390" y="990034"/>
                  <a:pt x="689539" y="9911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94D79FB-AA63-068B-7817-96955A68AAB6}"/>
              </a:ext>
            </a:extLst>
          </p:cNvPr>
          <p:cNvSpPr/>
          <p:nvPr/>
        </p:nvSpPr>
        <p:spPr>
          <a:xfrm>
            <a:off x="7407458" y="1032252"/>
            <a:ext cx="3677203" cy="5380147"/>
          </a:xfrm>
          <a:custGeom>
            <a:avLst/>
            <a:gdLst>
              <a:gd name="connsiteX0" fmla="*/ 691032 w 1297230"/>
              <a:gd name="connsiteY0" fmla="*/ 593 h 1897988"/>
              <a:gd name="connsiteX1" fmla="*/ 653344 w 1297230"/>
              <a:gd name="connsiteY1" fmla="*/ 18403 h 1897988"/>
              <a:gd name="connsiteX2" fmla="*/ 631052 w 1297230"/>
              <a:gd name="connsiteY2" fmla="*/ 38855 h 1897988"/>
              <a:gd name="connsiteX3" fmla="*/ 609335 w 1297230"/>
              <a:gd name="connsiteY3" fmla="*/ 80796 h 1897988"/>
              <a:gd name="connsiteX4" fmla="*/ 613471 w 1297230"/>
              <a:gd name="connsiteY4" fmla="*/ 160079 h 1897988"/>
              <a:gd name="connsiteX5" fmla="*/ 623008 w 1297230"/>
              <a:gd name="connsiteY5" fmla="*/ 189150 h 1897988"/>
              <a:gd name="connsiteX6" fmla="*/ 626226 w 1297230"/>
              <a:gd name="connsiteY6" fmla="*/ 205927 h 1897988"/>
              <a:gd name="connsiteX7" fmla="*/ 606233 w 1297230"/>
              <a:gd name="connsiteY7" fmla="*/ 210407 h 1897988"/>
              <a:gd name="connsiteX8" fmla="*/ 588193 w 1297230"/>
              <a:gd name="connsiteY8" fmla="*/ 207191 h 1897988"/>
              <a:gd name="connsiteX9" fmla="*/ 562339 w 1297230"/>
              <a:gd name="connsiteY9" fmla="*/ 197539 h 1897988"/>
              <a:gd name="connsiteX10" fmla="*/ 532464 w 1297230"/>
              <a:gd name="connsiteY10" fmla="*/ 186853 h 1897988"/>
              <a:gd name="connsiteX11" fmla="*/ 505461 w 1297230"/>
              <a:gd name="connsiteY11" fmla="*/ 180189 h 1897988"/>
              <a:gd name="connsiteX12" fmla="*/ 479378 w 1297230"/>
              <a:gd name="connsiteY12" fmla="*/ 186624 h 1897988"/>
              <a:gd name="connsiteX13" fmla="*/ 463521 w 1297230"/>
              <a:gd name="connsiteY13" fmla="*/ 199723 h 1897988"/>
              <a:gd name="connsiteX14" fmla="*/ 460074 w 1297230"/>
              <a:gd name="connsiteY14" fmla="*/ 203514 h 1897988"/>
              <a:gd name="connsiteX15" fmla="*/ 455937 w 1297230"/>
              <a:gd name="connsiteY15" fmla="*/ 208915 h 1897988"/>
              <a:gd name="connsiteX16" fmla="*/ 428475 w 1297230"/>
              <a:gd name="connsiteY16" fmla="*/ 219601 h 1897988"/>
              <a:gd name="connsiteX17" fmla="*/ 419628 w 1297230"/>
              <a:gd name="connsiteY17" fmla="*/ 222244 h 1897988"/>
              <a:gd name="connsiteX18" fmla="*/ 416985 w 1297230"/>
              <a:gd name="connsiteY18" fmla="*/ 225116 h 1897988"/>
              <a:gd name="connsiteX19" fmla="*/ 395498 w 1297230"/>
              <a:gd name="connsiteY19" fmla="*/ 224312 h 1897988"/>
              <a:gd name="connsiteX20" fmla="*/ 357809 w 1297230"/>
              <a:gd name="connsiteY20" fmla="*/ 225920 h 1897988"/>
              <a:gd name="connsiteX21" fmla="*/ 318742 w 1297230"/>
              <a:gd name="connsiteY21" fmla="*/ 229598 h 1897988"/>
              <a:gd name="connsiteX22" fmla="*/ 282547 w 1297230"/>
              <a:gd name="connsiteY22" fmla="*/ 232585 h 1897988"/>
              <a:gd name="connsiteX23" fmla="*/ 176950 w 1297230"/>
              <a:gd name="connsiteY23" fmla="*/ 255796 h 1897988"/>
              <a:gd name="connsiteX24" fmla="*/ 168791 w 1297230"/>
              <a:gd name="connsiteY24" fmla="*/ 265447 h 1897988"/>
              <a:gd name="connsiteX25" fmla="*/ 127426 w 1297230"/>
              <a:gd name="connsiteY25" fmla="*/ 339331 h 1897988"/>
              <a:gd name="connsiteX26" fmla="*/ 103985 w 1297230"/>
              <a:gd name="connsiteY26" fmla="*/ 379548 h 1897988"/>
              <a:gd name="connsiteX27" fmla="*/ 73421 w 1297230"/>
              <a:gd name="connsiteY27" fmla="*/ 432978 h 1897988"/>
              <a:gd name="connsiteX28" fmla="*/ 50899 w 1297230"/>
              <a:gd name="connsiteY28" fmla="*/ 475492 h 1897988"/>
              <a:gd name="connsiteX29" fmla="*/ 43430 w 1297230"/>
              <a:gd name="connsiteY29" fmla="*/ 490201 h 1897988"/>
              <a:gd name="connsiteX30" fmla="*/ 49291 w 1297230"/>
              <a:gd name="connsiteY30" fmla="*/ 501116 h 1897988"/>
              <a:gd name="connsiteX31" fmla="*/ 59862 w 1297230"/>
              <a:gd name="connsiteY31" fmla="*/ 514331 h 1897988"/>
              <a:gd name="connsiteX32" fmla="*/ 66067 w 1297230"/>
              <a:gd name="connsiteY32" fmla="*/ 522259 h 1897988"/>
              <a:gd name="connsiteX33" fmla="*/ 55381 w 1297230"/>
              <a:gd name="connsiteY33" fmla="*/ 546389 h 1897988"/>
              <a:gd name="connsiteX34" fmla="*/ 34928 w 1297230"/>
              <a:gd name="connsiteY34" fmla="*/ 582353 h 1897988"/>
              <a:gd name="connsiteX35" fmla="*/ 31481 w 1297230"/>
              <a:gd name="connsiteY35" fmla="*/ 591546 h 1897988"/>
              <a:gd name="connsiteX36" fmla="*/ 29183 w 1297230"/>
              <a:gd name="connsiteY36" fmla="*/ 598440 h 1897988"/>
              <a:gd name="connsiteX37" fmla="*/ 9534 w 1297230"/>
              <a:gd name="connsiteY37" fmla="*/ 617284 h 1897988"/>
              <a:gd name="connsiteX38" fmla="*/ 2525 w 1297230"/>
              <a:gd name="connsiteY38" fmla="*/ 629235 h 1897988"/>
              <a:gd name="connsiteX39" fmla="*/ 22173 w 1297230"/>
              <a:gd name="connsiteY39" fmla="*/ 626592 h 1897988"/>
              <a:gd name="connsiteX40" fmla="*/ 34238 w 1297230"/>
              <a:gd name="connsiteY40" fmla="*/ 621421 h 1897988"/>
              <a:gd name="connsiteX41" fmla="*/ 41247 w 1297230"/>
              <a:gd name="connsiteY41" fmla="*/ 631993 h 1897988"/>
              <a:gd name="connsiteX42" fmla="*/ 38949 w 1297230"/>
              <a:gd name="connsiteY42" fmla="*/ 640955 h 1897988"/>
              <a:gd name="connsiteX43" fmla="*/ 36651 w 1297230"/>
              <a:gd name="connsiteY43" fmla="*/ 646930 h 1897988"/>
              <a:gd name="connsiteX44" fmla="*/ 23782 w 1297230"/>
              <a:gd name="connsiteY44" fmla="*/ 662443 h 1897988"/>
              <a:gd name="connsiteX45" fmla="*/ 19416 w 1297230"/>
              <a:gd name="connsiteY45" fmla="*/ 672899 h 1897988"/>
              <a:gd name="connsiteX46" fmla="*/ 31481 w 1297230"/>
              <a:gd name="connsiteY46" fmla="*/ 675427 h 1897988"/>
              <a:gd name="connsiteX47" fmla="*/ 48142 w 1297230"/>
              <a:gd name="connsiteY47" fmla="*/ 657962 h 1897988"/>
              <a:gd name="connsiteX48" fmla="*/ 58598 w 1297230"/>
              <a:gd name="connsiteY48" fmla="*/ 644402 h 1897988"/>
              <a:gd name="connsiteX49" fmla="*/ 59402 w 1297230"/>
              <a:gd name="connsiteY49" fmla="*/ 672439 h 1897988"/>
              <a:gd name="connsiteX50" fmla="*/ 58253 w 1297230"/>
              <a:gd name="connsiteY50" fmla="*/ 676920 h 1897988"/>
              <a:gd name="connsiteX51" fmla="*/ 53312 w 1297230"/>
              <a:gd name="connsiteY51" fmla="*/ 676231 h 1897988"/>
              <a:gd name="connsiteX52" fmla="*/ 46188 w 1297230"/>
              <a:gd name="connsiteY52" fmla="*/ 683010 h 1897988"/>
              <a:gd name="connsiteX53" fmla="*/ 54806 w 1297230"/>
              <a:gd name="connsiteY53" fmla="*/ 692663 h 1897988"/>
              <a:gd name="connsiteX54" fmla="*/ 62045 w 1297230"/>
              <a:gd name="connsiteY54" fmla="*/ 690594 h 1897988"/>
              <a:gd name="connsiteX55" fmla="*/ 82843 w 1297230"/>
              <a:gd name="connsiteY55" fmla="*/ 683470 h 1897988"/>
              <a:gd name="connsiteX56" fmla="*/ 88703 w 1297230"/>
              <a:gd name="connsiteY56" fmla="*/ 685768 h 1897988"/>
              <a:gd name="connsiteX57" fmla="*/ 103181 w 1297230"/>
              <a:gd name="connsiteY57" fmla="*/ 674852 h 1897988"/>
              <a:gd name="connsiteX58" fmla="*/ 105939 w 1297230"/>
              <a:gd name="connsiteY58" fmla="*/ 670715 h 1897988"/>
              <a:gd name="connsiteX59" fmla="*/ 104790 w 1297230"/>
              <a:gd name="connsiteY59" fmla="*/ 651527 h 1897988"/>
              <a:gd name="connsiteX60" fmla="*/ 110075 w 1297230"/>
              <a:gd name="connsiteY60" fmla="*/ 617170 h 1897988"/>
              <a:gd name="connsiteX61" fmla="*/ 113407 w 1297230"/>
              <a:gd name="connsiteY61" fmla="*/ 612573 h 1897988"/>
              <a:gd name="connsiteX62" fmla="*/ 125358 w 1297230"/>
              <a:gd name="connsiteY62" fmla="*/ 611884 h 1897988"/>
              <a:gd name="connsiteX63" fmla="*/ 147764 w 1297230"/>
              <a:gd name="connsiteY63" fmla="*/ 604415 h 1897988"/>
              <a:gd name="connsiteX64" fmla="*/ 150177 w 1297230"/>
              <a:gd name="connsiteY64" fmla="*/ 590741 h 1897988"/>
              <a:gd name="connsiteX65" fmla="*/ 150751 w 1297230"/>
              <a:gd name="connsiteY65" fmla="*/ 581204 h 1897988"/>
              <a:gd name="connsiteX66" fmla="*/ 146615 w 1297230"/>
              <a:gd name="connsiteY66" fmla="*/ 576264 h 1897988"/>
              <a:gd name="connsiteX67" fmla="*/ 138457 w 1297230"/>
              <a:gd name="connsiteY67" fmla="*/ 568451 h 1897988"/>
              <a:gd name="connsiteX68" fmla="*/ 131792 w 1297230"/>
              <a:gd name="connsiteY68" fmla="*/ 560867 h 1897988"/>
              <a:gd name="connsiteX69" fmla="*/ 129149 w 1297230"/>
              <a:gd name="connsiteY69" fmla="*/ 556041 h 1897988"/>
              <a:gd name="connsiteX70" fmla="*/ 132252 w 1297230"/>
              <a:gd name="connsiteY70" fmla="*/ 549951 h 1897988"/>
              <a:gd name="connsiteX71" fmla="*/ 143972 w 1297230"/>
              <a:gd name="connsiteY71" fmla="*/ 528004 h 1897988"/>
              <a:gd name="connsiteX72" fmla="*/ 159714 w 1297230"/>
              <a:gd name="connsiteY72" fmla="*/ 496980 h 1897988"/>
              <a:gd name="connsiteX73" fmla="*/ 172123 w 1297230"/>
              <a:gd name="connsiteY73" fmla="*/ 473884 h 1897988"/>
              <a:gd name="connsiteX74" fmla="*/ 177179 w 1297230"/>
              <a:gd name="connsiteY74" fmla="*/ 457797 h 1897988"/>
              <a:gd name="connsiteX75" fmla="*/ 176949 w 1297230"/>
              <a:gd name="connsiteY75" fmla="*/ 449754 h 1897988"/>
              <a:gd name="connsiteX76" fmla="*/ 184648 w 1297230"/>
              <a:gd name="connsiteY76" fmla="*/ 441596 h 1897988"/>
              <a:gd name="connsiteX77" fmla="*/ 224520 w 1297230"/>
              <a:gd name="connsiteY77" fmla="*/ 392762 h 1897988"/>
              <a:gd name="connsiteX78" fmla="*/ 239573 w 1297230"/>
              <a:gd name="connsiteY78" fmla="*/ 376101 h 1897988"/>
              <a:gd name="connsiteX79" fmla="*/ 246926 w 1297230"/>
              <a:gd name="connsiteY79" fmla="*/ 367598 h 1897988"/>
              <a:gd name="connsiteX80" fmla="*/ 266000 w 1297230"/>
              <a:gd name="connsiteY80" fmla="*/ 363116 h 1897988"/>
              <a:gd name="connsiteX81" fmla="*/ 307136 w 1297230"/>
              <a:gd name="connsiteY81" fmla="*/ 363116 h 1897988"/>
              <a:gd name="connsiteX82" fmla="*/ 363784 w 1297230"/>
              <a:gd name="connsiteY82" fmla="*/ 362196 h 1897988"/>
              <a:gd name="connsiteX83" fmla="*/ 397911 w 1297230"/>
              <a:gd name="connsiteY83" fmla="*/ 370355 h 1897988"/>
              <a:gd name="connsiteX84" fmla="*/ 395153 w 1297230"/>
              <a:gd name="connsiteY84" fmla="*/ 466875 h 1897988"/>
              <a:gd name="connsiteX85" fmla="*/ 381479 w 1297230"/>
              <a:gd name="connsiteY85" fmla="*/ 530647 h 1897988"/>
              <a:gd name="connsiteX86" fmla="*/ 375389 w 1297230"/>
              <a:gd name="connsiteY86" fmla="*/ 542711 h 1897988"/>
              <a:gd name="connsiteX87" fmla="*/ 366427 w 1297230"/>
              <a:gd name="connsiteY87" fmla="*/ 562820 h 1897988"/>
              <a:gd name="connsiteX88" fmla="*/ 353213 w 1297230"/>
              <a:gd name="connsiteY88" fmla="*/ 587524 h 1897988"/>
              <a:gd name="connsiteX89" fmla="*/ 312307 w 1297230"/>
              <a:gd name="connsiteY89" fmla="*/ 646930 h 1897988"/>
              <a:gd name="connsiteX90" fmla="*/ 298633 w 1297230"/>
              <a:gd name="connsiteY90" fmla="*/ 667383 h 1897988"/>
              <a:gd name="connsiteX91" fmla="*/ 293922 w 1297230"/>
              <a:gd name="connsiteY91" fmla="*/ 685538 h 1897988"/>
              <a:gd name="connsiteX92" fmla="*/ 288867 w 1297230"/>
              <a:gd name="connsiteY92" fmla="*/ 714494 h 1897988"/>
              <a:gd name="connsiteX93" fmla="*/ 286683 w 1297230"/>
              <a:gd name="connsiteY93" fmla="*/ 750804 h 1897988"/>
              <a:gd name="connsiteX94" fmla="*/ 295876 w 1297230"/>
              <a:gd name="connsiteY94" fmla="*/ 748736 h 1897988"/>
              <a:gd name="connsiteX95" fmla="*/ 306792 w 1297230"/>
              <a:gd name="connsiteY95" fmla="*/ 761605 h 1897988"/>
              <a:gd name="connsiteX96" fmla="*/ 306102 w 1297230"/>
              <a:gd name="connsiteY96" fmla="*/ 775394 h 1897988"/>
              <a:gd name="connsiteX97" fmla="*/ 307596 w 1297230"/>
              <a:gd name="connsiteY97" fmla="*/ 781254 h 1897988"/>
              <a:gd name="connsiteX98" fmla="*/ 316329 w 1297230"/>
              <a:gd name="connsiteY98" fmla="*/ 833076 h 1897988"/>
              <a:gd name="connsiteX99" fmla="*/ 313571 w 1297230"/>
              <a:gd name="connsiteY99" fmla="*/ 858814 h 1897988"/>
              <a:gd name="connsiteX100" fmla="*/ 318052 w 1297230"/>
              <a:gd name="connsiteY100" fmla="*/ 892366 h 1897988"/>
              <a:gd name="connsiteX101" fmla="*/ 326095 w 1297230"/>
              <a:gd name="connsiteY101" fmla="*/ 915002 h 1897988"/>
              <a:gd name="connsiteX102" fmla="*/ 334369 w 1297230"/>
              <a:gd name="connsiteY102" fmla="*/ 936144 h 1897988"/>
              <a:gd name="connsiteX103" fmla="*/ 337701 w 1297230"/>
              <a:gd name="connsiteY103" fmla="*/ 943154 h 1897988"/>
              <a:gd name="connsiteX104" fmla="*/ 339999 w 1297230"/>
              <a:gd name="connsiteY104" fmla="*/ 947175 h 1897988"/>
              <a:gd name="connsiteX105" fmla="*/ 342297 w 1297230"/>
              <a:gd name="connsiteY105" fmla="*/ 950852 h 1897988"/>
              <a:gd name="connsiteX106" fmla="*/ 345055 w 1297230"/>
              <a:gd name="connsiteY106" fmla="*/ 956712 h 1897988"/>
              <a:gd name="connsiteX107" fmla="*/ 348387 w 1297230"/>
              <a:gd name="connsiteY107" fmla="*/ 974407 h 1897988"/>
              <a:gd name="connsiteX108" fmla="*/ 342757 w 1297230"/>
              <a:gd name="connsiteY108" fmla="*/ 1012096 h 1897988"/>
              <a:gd name="connsiteX109" fmla="*/ 337241 w 1297230"/>
              <a:gd name="connsiteY109" fmla="*/ 1030137 h 1897988"/>
              <a:gd name="connsiteX110" fmla="*/ 334254 w 1297230"/>
              <a:gd name="connsiteY110" fmla="*/ 1040248 h 1897988"/>
              <a:gd name="connsiteX111" fmla="*/ 331841 w 1297230"/>
              <a:gd name="connsiteY111" fmla="*/ 1046338 h 1897988"/>
              <a:gd name="connsiteX112" fmla="*/ 317822 w 1297230"/>
              <a:gd name="connsiteY112" fmla="*/ 1095058 h 1897988"/>
              <a:gd name="connsiteX113" fmla="*/ 294612 w 1297230"/>
              <a:gd name="connsiteY113" fmla="*/ 1188705 h 1897988"/>
              <a:gd name="connsiteX114" fmla="*/ 277491 w 1297230"/>
              <a:gd name="connsiteY114" fmla="*/ 1244434 h 1897988"/>
              <a:gd name="connsiteX115" fmla="*/ 275652 w 1297230"/>
              <a:gd name="connsiteY115" fmla="*/ 1253167 h 1897988"/>
              <a:gd name="connsiteX116" fmla="*/ 267839 w 1297230"/>
              <a:gd name="connsiteY116" fmla="*/ 1271437 h 1897988"/>
              <a:gd name="connsiteX117" fmla="*/ 262209 w 1297230"/>
              <a:gd name="connsiteY117" fmla="*/ 1282352 h 1897988"/>
              <a:gd name="connsiteX118" fmla="*/ 238653 w 1297230"/>
              <a:gd name="connsiteY118" fmla="*/ 1329464 h 1897988"/>
              <a:gd name="connsiteX119" fmla="*/ 232908 w 1297230"/>
              <a:gd name="connsiteY119" fmla="*/ 1339230 h 1897988"/>
              <a:gd name="connsiteX120" fmla="*/ 224520 w 1297230"/>
              <a:gd name="connsiteY120" fmla="*/ 1352789 h 1897988"/>
              <a:gd name="connsiteX121" fmla="*/ 208089 w 1297230"/>
              <a:gd name="connsiteY121" fmla="*/ 1383928 h 1897988"/>
              <a:gd name="connsiteX122" fmla="*/ 193496 w 1297230"/>
              <a:gd name="connsiteY122" fmla="*/ 1429775 h 1897988"/>
              <a:gd name="connsiteX123" fmla="*/ 186027 w 1297230"/>
              <a:gd name="connsiteY123" fmla="*/ 1471025 h 1897988"/>
              <a:gd name="connsiteX124" fmla="*/ 183844 w 1297230"/>
              <a:gd name="connsiteY124" fmla="*/ 1483664 h 1897988"/>
              <a:gd name="connsiteX125" fmla="*/ 180052 w 1297230"/>
              <a:gd name="connsiteY125" fmla="*/ 1493547 h 1897988"/>
              <a:gd name="connsiteX126" fmla="*/ 169366 w 1297230"/>
              <a:gd name="connsiteY126" fmla="*/ 1519400 h 1897988"/>
              <a:gd name="connsiteX127" fmla="*/ 153279 w 1297230"/>
              <a:gd name="connsiteY127" fmla="*/ 1561339 h 1897988"/>
              <a:gd name="connsiteX128" fmla="*/ 137193 w 1297230"/>
              <a:gd name="connsiteY128" fmla="*/ 1605578 h 1897988"/>
              <a:gd name="connsiteX129" fmla="*/ 122945 w 1297230"/>
              <a:gd name="connsiteY129" fmla="*/ 1649472 h 1897988"/>
              <a:gd name="connsiteX130" fmla="*/ 109271 w 1297230"/>
              <a:gd name="connsiteY130" fmla="*/ 1682909 h 1897988"/>
              <a:gd name="connsiteX131" fmla="*/ 97436 w 1297230"/>
              <a:gd name="connsiteY131" fmla="*/ 1693480 h 1897988"/>
              <a:gd name="connsiteX132" fmla="*/ 69974 w 1297230"/>
              <a:gd name="connsiteY132" fmla="*/ 1721058 h 1897988"/>
              <a:gd name="connsiteX133" fmla="*/ 61356 w 1297230"/>
              <a:gd name="connsiteY133" fmla="*/ 1730594 h 1897988"/>
              <a:gd name="connsiteX134" fmla="*/ 52738 w 1297230"/>
              <a:gd name="connsiteY134" fmla="*/ 1741740 h 1897988"/>
              <a:gd name="connsiteX135" fmla="*/ 70778 w 1297230"/>
              <a:gd name="connsiteY135" fmla="*/ 1762308 h 1897988"/>
              <a:gd name="connsiteX136" fmla="*/ 110535 w 1297230"/>
              <a:gd name="connsiteY136" fmla="*/ 1798044 h 1897988"/>
              <a:gd name="connsiteX137" fmla="*/ 114212 w 1297230"/>
              <a:gd name="connsiteY137" fmla="*/ 1795745 h 1897988"/>
              <a:gd name="connsiteX138" fmla="*/ 129954 w 1297230"/>
              <a:gd name="connsiteY138" fmla="*/ 1802985 h 1897988"/>
              <a:gd name="connsiteX139" fmla="*/ 166034 w 1297230"/>
              <a:gd name="connsiteY139" fmla="*/ 1849866 h 1897988"/>
              <a:gd name="connsiteX140" fmla="*/ 226818 w 1297230"/>
              <a:gd name="connsiteY140" fmla="*/ 1893414 h 1897988"/>
              <a:gd name="connsiteX141" fmla="*/ 265082 w 1297230"/>
              <a:gd name="connsiteY141" fmla="*/ 1895827 h 1897988"/>
              <a:gd name="connsiteX142" fmla="*/ 271631 w 1297230"/>
              <a:gd name="connsiteY142" fmla="*/ 1889967 h 1897988"/>
              <a:gd name="connsiteX143" fmla="*/ 269792 w 1297230"/>
              <a:gd name="connsiteY143" fmla="*/ 1881233 h 1897988"/>
              <a:gd name="connsiteX144" fmla="*/ 259336 w 1297230"/>
              <a:gd name="connsiteY144" fmla="*/ 1871582 h 1897988"/>
              <a:gd name="connsiteX145" fmla="*/ 238079 w 1297230"/>
              <a:gd name="connsiteY145" fmla="*/ 1852048 h 1897988"/>
              <a:gd name="connsiteX146" fmla="*/ 233023 w 1297230"/>
              <a:gd name="connsiteY146" fmla="*/ 1846992 h 1897988"/>
              <a:gd name="connsiteX147" fmla="*/ 229691 w 1297230"/>
              <a:gd name="connsiteY147" fmla="*/ 1842511 h 1897988"/>
              <a:gd name="connsiteX148" fmla="*/ 226359 w 1297230"/>
              <a:gd name="connsiteY148" fmla="*/ 1834124 h 1897988"/>
              <a:gd name="connsiteX149" fmla="*/ 223486 w 1297230"/>
              <a:gd name="connsiteY149" fmla="*/ 1815049 h 1897988"/>
              <a:gd name="connsiteX150" fmla="*/ 222911 w 1297230"/>
              <a:gd name="connsiteY150" fmla="*/ 1773913 h 1897988"/>
              <a:gd name="connsiteX151" fmla="*/ 218315 w 1297230"/>
              <a:gd name="connsiteY151" fmla="*/ 1747140 h 1897988"/>
              <a:gd name="connsiteX152" fmla="*/ 214638 w 1297230"/>
              <a:gd name="connsiteY152" fmla="*/ 1738178 h 1897988"/>
              <a:gd name="connsiteX153" fmla="*/ 215443 w 1297230"/>
              <a:gd name="connsiteY153" fmla="*/ 1722666 h 1897988"/>
              <a:gd name="connsiteX154" fmla="*/ 227278 w 1297230"/>
              <a:gd name="connsiteY154" fmla="*/ 1704512 h 1897988"/>
              <a:gd name="connsiteX155" fmla="*/ 234861 w 1297230"/>
              <a:gd name="connsiteY155" fmla="*/ 1703247 h 1897988"/>
              <a:gd name="connsiteX156" fmla="*/ 234402 w 1297230"/>
              <a:gd name="connsiteY156" fmla="*/ 1679577 h 1897988"/>
              <a:gd name="connsiteX157" fmla="*/ 243594 w 1297230"/>
              <a:gd name="connsiteY157" fmla="*/ 1631202 h 1897988"/>
              <a:gd name="connsiteX158" fmla="*/ 283466 w 1297230"/>
              <a:gd name="connsiteY158" fmla="*/ 1535487 h 1897988"/>
              <a:gd name="connsiteX159" fmla="*/ 287258 w 1297230"/>
              <a:gd name="connsiteY159" fmla="*/ 1522272 h 1897988"/>
              <a:gd name="connsiteX160" fmla="*/ 293808 w 1297230"/>
              <a:gd name="connsiteY160" fmla="*/ 1502738 h 1897988"/>
              <a:gd name="connsiteX161" fmla="*/ 333679 w 1297230"/>
              <a:gd name="connsiteY161" fmla="*/ 1425178 h 1897988"/>
              <a:gd name="connsiteX162" fmla="*/ 352294 w 1297230"/>
              <a:gd name="connsiteY162" fmla="*/ 1388984 h 1897988"/>
              <a:gd name="connsiteX163" fmla="*/ 369299 w 1297230"/>
              <a:gd name="connsiteY163" fmla="*/ 1357959 h 1897988"/>
              <a:gd name="connsiteX164" fmla="*/ 392855 w 1297230"/>
              <a:gd name="connsiteY164" fmla="*/ 1321420 h 1897988"/>
              <a:gd name="connsiteX165" fmla="*/ 411355 w 1297230"/>
              <a:gd name="connsiteY165" fmla="*/ 1289361 h 1897988"/>
              <a:gd name="connsiteX166" fmla="*/ 421581 w 1297230"/>
              <a:gd name="connsiteY166" fmla="*/ 1273045 h 1897988"/>
              <a:gd name="connsiteX167" fmla="*/ 424339 w 1297230"/>
              <a:gd name="connsiteY167" fmla="*/ 1270057 h 1897988"/>
              <a:gd name="connsiteX168" fmla="*/ 429510 w 1297230"/>
              <a:gd name="connsiteY168" fmla="*/ 1269483 h 1897988"/>
              <a:gd name="connsiteX169" fmla="*/ 432267 w 1297230"/>
              <a:gd name="connsiteY169" fmla="*/ 1295337 h 1897988"/>
              <a:gd name="connsiteX170" fmla="*/ 431463 w 1297230"/>
              <a:gd name="connsiteY170" fmla="*/ 1329233 h 1897988"/>
              <a:gd name="connsiteX171" fmla="*/ 441689 w 1297230"/>
              <a:gd name="connsiteY171" fmla="*/ 1424718 h 1897988"/>
              <a:gd name="connsiteX172" fmla="*/ 452145 w 1297230"/>
              <a:gd name="connsiteY172" fmla="*/ 1449536 h 1897988"/>
              <a:gd name="connsiteX173" fmla="*/ 471105 w 1297230"/>
              <a:gd name="connsiteY173" fmla="*/ 1442988 h 1897988"/>
              <a:gd name="connsiteX174" fmla="*/ 474437 w 1297230"/>
              <a:gd name="connsiteY174" fmla="*/ 1410815 h 1897988"/>
              <a:gd name="connsiteX175" fmla="*/ 477770 w 1297230"/>
              <a:gd name="connsiteY175" fmla="*/ 1376344 h 1897988"/>
              <a:gd name="connsiteX176" fmla="*/ 495694 w 1297230"/>
              <a:gd name="connsiteY176" fmla="*/ 1335668 h 1897988"/>
              <a:gd name="connsiteX177" fmla="*/ 500406 w 1297230"/>
              <a:gd name="connsiteY177" fmla="*/ 1328773 h 1897988"/>
              <a:gd name="connsiteX178" fmla="*/ 507645 w 1297230"/>
              <a:gd name="connsiteY178" fmla="*/ 1317858 h 1897988"/>
              <a:gd name="connsiteX179" fmla="*/ 526144 w 1297230"/>
              <a:gd name="connsiteY179" fmla="*/ 1292464 h 1897988"/>
              <a:gd name="connsiteX180" fmla="*/ 532924 w 1297230"/>
              <a:gd name="connsiteY180" fmla="*/ 1284650 h 1897988"/>
              <a:gd name="connsiteX181" fmla="*/ 534532 w 1297230"/>
              <a:gd name="connsiteY181" fmla="*/ 1273044 h 1897988"/>
              <a:gd name="connsiteX182" fmla="*/ 532694 w 1297230"/>
              <a:gd name="connsiteY182" fmla="*/ 1267530 h 1897988"/>
              <a:gd name="connsiteX183" fmla="*/ 537060 w 1297230"/>
              <a:gd name="connsiteY183" fmla="*/ 1260290 h 1897988"/>
              <a:gd name="connsiteX184" fmla="*/ 546942 w 1297230"/>
              <a:gd name="connsiteY184" fmla="*/ 1247305 h 1897988"/>
              <a:gd name="connsiteX185" fmla="*/ 557858 w 1297230"/>
              <a:gd name="connsiteY185" fmla="*/ 1242594 h 1897988"/>
              <a:gd name="connsiteX186" fmla="*/ 566590 w 1297230"/>
              <a:gd name="connsiteY186" fmla="*/ 1245468 h 1897988"/>
              <a:gd name="connsiteX187" fmla="*/ 574519 w 1297230"/>
              <a:gd name="connsiteY187" fmla="*/ 1244549 h 1897988"/>
              <a:gd name="connsiteX188" fmla="*/ 586469 w 1297230"/>
              <a:gd name="connsiteY188" fmla="*/ 1233862 h 1897988"/>
              <a:gd name="connsiteX189" fmla="*/ 603130 w 1297230"/>
              <a:gd name="connsiteY189" fmla="*/ 1219499 h 1897988"/>
              <a:gd name="connsiteX190" fmla="*/ 636912 w 1297230"/>
              <a:gd name="connsiteY190" fmla="*/ 1188935 h 1897988"/>
              <a:gd name="connsiteX191" fmla="*/ 662996 w 1297230"/>
              <a:gd name="connsiteY191" fmla="*/ 1171010 h 1897988"/>
              <a:gd name="connsiteX192" fmla="*/ 675290 w 1297230"/>
              <a:gd name="connsiteY192" fmla="*/ 1165150 h 1897988"/>
              <a:gd name="connsiteX193" fmla="*/ 695743 w 1297230"/>
              <a:gd name="connsiteY193" fmla="*/ 1155038 h 1897988"/>
              <a:gd name="connsiteX194" fmla="*/ 722516 w 1297230"/>
              <a:gd name="connsiteY194" fmla="*/ 1141364 h 1897988"/>
              <a:gd name="connsiteX195" fmla="*/ 732972 w 1297230"/>
              <a:gd name="connsiteY195" fmla="*/ 1136193 h 1897988"/>
              <a:gd name="connsiteX196" fmla="*/ 738373 w 1297230"/>
              <a:gd name="connsiteY196" fmla="*/ 1132402 h 1897988"/>
              <a:gd name="connsiteX197" fmla="*/ 749978 w 1297230"/>
              <a:gd name="connsiteY197" fmla="*/ 1124129 h 1897988"/>
              <a:gd name="connsiteX198" fmla="*/ 758021 w 1297230"/>
              <a:gd name="connsiteY198" fmla="*/ 1118384 h 1897988"/>
              <a:gd name="connsiteX199" fmla="*/ 765720 w 1297230"/>
              <a:gd name="connsiteY199" fmla="*/ 1112409 h 1897988"/>
              <a:gd name="connsiteX200" fmla="*/ 774223 w 1297230"/>
              <a:gd name="connsiteY200" fmla="*/ 1105974 h 1897988"/>
              <a:gd name="connsiteX201" fmla="*/ 781577 w 1297230"/>
              <a:gd name="connsiteY201" fmla="*/ 1100343 h 1897988"/>
              <a:gd name="connsiteX202" fmla="*/ 814325 w 1297230"/>
              <a:gd name="connsiteY202" fmla="*/ 1074376 h 1897988"/>
              <a:gd name="connsiteX203" fmla="*/ 842707 w 1297230"/>
              <a:gd name="connsiteY203" fmla="*/ 1052314 h 1897988"/>
              <a:gd name="connsiteX204" fmla="*/ 869019 w 1297230"/>
              <a:gd name="connsiteY204" fmla="*/ 1033585 h 1897988"/>
              <a:gd name="connsiteX205" fmla="*/ 897630 w 1297230"/>
              <a:gd name="connsiteY205" fmla="*/ 1006927 h 1897988"/>
              <a:gd name="connsiteX206" fmla="*/ 923943 w 1297230"/>
              <a:gd name="connsiteY206" fmla="*/ 974292 h 1897988"/>
              <a:gd name="connsiteX207" fmla="*/ 929918 w 1297230"/>
              <a:gd name="connsiteY207" fmla="*/ 951887 h 1897988"/>
              <a:gd name="connsiteX208" fmla="*/ 926356 w 1297230"/>
              <a:gd name="connsiteY208" fmla="*/ 933961 h 1897988"/>
              <a:gd name="connsiteX209" fmla="*/ 920266 w 1297230"/>
              <a:gd name="connsiteY209" fmla="*/ 918450 h 1897988"/>
              <a:gd name="connsiteX210" fmla="*/ 914292 w 1297230"/>
              <a:gd name="connsiteY210" fmla="*/ 904775 h 1897988"/>
              <a:gd name="connsiteX211" fmla="*/ 896711 w 1297230"/>
              <a:gd name="connsiteY211" fmla="*/ 884898 h 1897988"/>
              <a:gd name="connsiteX212" fmla="*/ 888093 w 1297230"/>
              <a:gd name="connsiteY212" fmla="*/ 878808 h 1897988"/>
              <a:gd name="connsiteX213" fmla="*/ 876603 w 1297230"/>
              <a:gd name="connsiteY213" fmla="*/ 871339 h 1897988"/>
              <a:gd name="connsiteX214" fmla="*/ 862470 w 1297230"/>
              <a:gd name="connsiteY214" fmla="*/ 863181 h 1897988"/>
              <a:gd name="connsiteX215" fmla="*/ 853277 w 1297230"/>
              <a:gd name="connsiteY215" fmla="*/ 858126 h 1897988"/>
              <a:gd name="connsiteX216" fmla="*/ 849026 w 1297230"/>
              <a:gd name="connsiteY216" fmla="*/ 856173 h 1897988"/>
              <a:gd name="connsiteX217" fmla="*/ 812256 w 1297230"/>
              <a:gd name="connsiteY217" fmla="*/ 836752 h 1897988"/>
              <a:gd name="connsiteX218" fmla="*/ 802834 w 1297230"/>
              <a:gd name="connsiteY218" fmla="*/ 832846 h 1897988"/>
              <a:gd name="connsiteX219" fmla="*/ 790310 w 1297230"/>
              <a:gd name="connsiteY219" fmla="*/ 827676 h 1897988"/>
              <a:gd name="connsiteX220" fmla="*/ 778130 w 1297230"/>
              <a:gd name="connsiteY220" fmla="*/ 822505 h 1897988"/>
              <a:gd name="connsiteX221" fmla="*/ 771695 w 1297230"/>
              <a:gd name="connsiteY221" fmla="*/ 819746 h 1897988"/>
              <a:gd name="connsiteX222" fmla="*/ 746761 w 1297230"/>
              <a:gd name="connsiteY222" fmla="*/ 809864 h 1897988"/>
              <a:gd name="connsiteX223" fmla="*/ 693675 w 1297230"/>
              <a:gd name="connsiteY223" fmla="*/ 788033 h 1897988"/>
              <a:gd name="connsiteX224" fmla="*/ 691147 w 1297230"/>
              <a:gd name="connsiteY224" fmla="*/ 779645 h 1897988"/>
              <a:gd name="connsiteX225" fmla="*/ 692067 w 1297230"/>
              <a:gd name="connsiteY225" fmla="*/ 703004 h 1897988"/>
              <a:gd name="connsiteX226" fmla="*/ 692641 w 1297230"/>
              <a:gd name="connsiteY226" fmla="*/ 694616 h 1897988"/>
              <a:gd name="connsiteX227" fmla="*/ 696088 w 1297230"/>
              <a:gd name="connsiteY227" fmla="*/ 688181 h 1897988"/>
              <a:gd name="connsiteX228" fmla="*/ 699995 w 1297230"/>
              <a:gd name="connsiteY228" fmla="*/ 668417 h 1897988"/>
              <a:gd name="connsiteX229" fmla="*/ 707923 w 1297230"/>
              <a:gd name="connsiteY229" fmla="*/ 607059 h 1897988"/>
              <a:gd name="connsiteX230" fmla="*/ 712405 w 1297230"/>
              <a:gd name="connsiteY230" fmla="*/ 587180 h 1897988"/>
              <a:gd name="connsiteX231" fmla="*/ 715047 w 1297230"/>
              <a:gd name="connsiteY231" fmla="*/ 576264 h 1897988"/>
              <a:gd name="connsiteX232" fmla="*/ 718609 w 1297230"/>
              <a:gd name="connsiteY232" fmla="*/ 561670 h 1897988"/>
              <a:gd name="connsiteX233" fmla="*/ 737109 w 1297230"/>
              <a:gd name="connsiteY233" fmla="*/ 524786 h 1897988"/>
              <a:gd name="connsiteX234" fmla="*/ 750897 w 1297230"/>
              <a:gd name="connsiteY234" fmla="*/ 508471 h 1897988"/>
              <a:gd name="connsiteX235" fmla="*/ 753655 w 1297230"/>
              <a:gd name="connsiteY235" fmla="*/ 505368 h 1897988"/>
              <a:gd name="connsiteX236" fmla="*/ 766294 w 1297230"/>
              <a:gd name="connsiteY236" fmla="*/ 489972 h 1897988"/>
              <a:gd name="connsiteX237" fmla="*/ 789045 w 1297230"/>
              <a:gd name="connsiteY237" fmla="*/ 467565 h 1897988"/>
              <a:gd name="connsiteX238" fmla="*/ 841557 w 1297230"/>
              <a:gd name="connsiteY238" fmla="*/ 464118 h 1897988"/>
              <a:gd name="connsiteX239" fmla="*/ 885910 w 1297230"/>
              <a:gd name="connsiteY239" fmla="*/ 462739 h 1897988"/>
              <a:gd name="connsiteX240" fmla="*/ 934744 w 1297230"/>
              <a:gd name="connsiteY240" fmla="*/ 462738 h 1897988"/>
              <a:gd name="connsiteX241" fmla="*/ 1000700 w 1297230"/>
              <a:gd name="connsiteY241" fmla="*/ 456304 h 1897988"/>
              <a:gd name="connsiteX242" fmla="*/ 1039192 w 1297230"/>
              <a:gd name="connsiteY242" fmla="*/ 442745 h 1897988"/>
              <a:gd name="connsiteX243" fmla="*/ 1061484 w 1297230"/>
              <a:gd name="connsiteY243" fmla="*/ 433438 h 1897988"/>
              <a:gd name="connsiteX244" fmla="*/ 1102160 w 1297230"/>
              <a:gd name="connsiteY244" fmla="*/ 413214 h 1897988"/>
              <a:gd name="connsiteX245" fmla="*/ 1112272 w 1297230"/>
              <a:gd name="connsiteY245" fmla="*/ 408158 h 1897988"/>
              <a:gd name="connsiteX246" fmla="*/ 1132265 w 1297230"/>
              <a:gd name="connsiteY246" fmla="*/ 394485 h 1897988"/>
              <a:gd name="connsiteX247" fmla="*/ 1160991 w 1297230"/>
              <a:gd name="connsiteY247" fmla="*/ 382535 h 1897988"/>
              <a:gd name="connsiteX248" fmla="*/ 1203391 w 1297230"/>
              <a:gd name="connsiteY248" fmla="*/ 367942 h 1897988"/>
              <a:gd name="connsiteX249" fmla="*/ 1202357 w 1297230"/>
              <a:gd name="connsiteY249" fmla="*/ 357600 h 1897988"/>
              <a:gd name="connsiteX250" fmla="*/ 1207528 w 1297230"/>
              <a:gd name="connsiteY250" fmla="*/ 348753 h 1897988"/>
              <a:gd name="connsiteX251" fmla="*/ 1213158 w 1297230"/>
              <a:gd name="connsiteY251" fmla="*/ 334274 h 1897988"/>
              <a:gd name="connsiteX252" fmla="*/ 1223040 w 1297230"/>
              <a:gd name="connsiteY252" fmla="*/ 325082 h 1897988"/>
              <a:gd name="connsiteX253" fmla="*/ 1262107 w 1297230"/>
              <a:gd name="connsiteY253" fmla="*/ 306698 h 1897988"/>
              <a:gd name="connsiteX254" fmla="*/ 1268656 w 1297230"/>
              <a:gd name="connsiteY254" fmla="*/ 301987 h 1897988"/>
              <a:gd name="connsiteX255" fmla="*/ 1275896 w 1297230"/>
              <a:gd name="connsiteY255" fmla="*/ 296242 h 1897988"/>
              <a:gd name="connsiteX256" fmla="*/ 1285318 w 1297230"/>
              <a:gd name="connsiteY256" fmla="*/ 290496 h 1897988"/>
              <a:gd name="connsiteX257" fmla="*/ 1292786 w 1297230"/>
              <a:gd name="connsiteY257" fmla="*/ 285900 h 1897988"/>
              <a:gd name="connsiteX258" fmla="*/ 1288419 w 1297230"/>
              <a:gd name="connsiteY258" fmla="*/ 257633 h 1897988"/>
              <a:gd name="connsiteX259" fmla="*/ 1264979 w 1297230"/>
              <a:gd name="connsiteY259" fmla="*/ 235341 h 1897988"/>
              <a:gd name="connsiteX260" fmla="*/ 1258085 w 1297230"/>
              <a:gd name="connsiteY260" fmla="*/ 238903 h 1897988"/>
              <a:gd name="connsiteX261" fmla="*/ 1252340 w 1297230"/>
              <a:gd name="connsiteY261" fmla="*/ 242465 h 1897988"/>
              <a:gd name="connsiteX262" fmla="*/ 1245101 w 1297230"/>
              <a:gd name="connsiteY262" fmla="*/ 238674 h 1897988"/>
              <a:gd name="connsiteX263" fmla="*/ 1224188 w 1297230"/>
              <a:gd name="connsiteY263" fmla="*/ 252233 h 1897988"/>
              <a:gd name="connsiteX264" fmla="*/ 1214536 w 1297230"/>
              <a:gd name="connsiteY264" fmla="*/ 269124 h 1897988"/>
              <a:gd name="connsiteX265" fmla="*/ 1196381 w 1297230"/>
              <a:gd name="connsiteY265" fmla="*/ 276707 h 1897988"/>
              <a:gd name="connsiteX266" fmla="*/ 1186385 w 1297230"/>
              <a:gd name="connsiteY266" fmla="*/ 273949 h 1897988"/>
              <a:gd name="connsiteX267" fmla="*/ 1169609 w 1297230"/>
              <a:gd name="connsiteY267" fmla="*/ 272915 h 1897988"/>
              <a:gd name="connsiteX268" fmla="*/ 1163519 w 1297230"/>
              <a:gd name="connsiteY268" fmla="*/ 285326 h 1897988"/>
              <a:gd name="connsiteX269" fmla="*/ 1160991 w 1297230"/>
              <a:gd name="connsiteY269" fmla="*/ 294518 h 1897988"/>
              <a:gd name="connsiteX270" fmla="*/ 1143181 w 1297230"/>
              <a:gd name="connsiteY270" fmla="*/ 301642 h 1897988"/>
              <a:gd name="connsiteX271" fmla="*/ 1120775 w 1297230"/>
              <a:gd name="connsiteY271" fmla="*/ 311065 h 1897988"/>
              <a:gd name="connsiteX272" fmla="*/ 1108135 w 1297230"/>
              <a:gd name="connsiteY272" fmla="*/ 316350 h 1897988"/>
              <a:gd name="connsiteX273" fmla="*/ 1097679 w 1297230"/>
              <a:gd name="connsiteY273" fmla="*/ 320946 h 1897988"/>
              <a:gd name="connsiteX274" fmla="*/ 1047810 w 1297230"/>
              <a:gd name="connsiteY274" fmla="*/ 335309 h 1897988"/>
              <a:gd name="connsiteX275" fmla="*/ 1010467 w 1297230"/>
              <a:gd name="connsiteY275" fmla="*/ 342893 h 1897988"/>
              <a:gd name="connsiteX276" fmla="*/ 939226 w 1297230"/>
              <a:gd name="connsiteY276" fmla="*/ 350017 h 1897988"/>
              <a:gd name="connsiteX277" fmla="*/ 854771 w 1297230"/>
              <a:gd name="connsiteY277" fmla="*/ 349329 h 1897988"/>
              <a:gd name="connsiteX278" fmla="*/ 842132 w 1297230"/>
              <a:gd name="connsiteY278" fmla="*/ 348065 h 1897988"/>
              <a:gd name="connsiteX279" fmla="*/ 816738 w 1297230"/>
              <a:gd name="connsiteY279" fmla="*/ 322556 h 1897988"/>
              <a:gd name="connsiteX280" fmla="*/ 796859 w 1297230"/>
              <a:gd name="connsiteY280" fmla="*/ 289693 h 1897988"/>
              <a:gd name="connsiteX281" fmla="*/ 777210 w 1297230"/>
              <a:gd name="connsiteY281" fmla="*/ 277053 h 1897988"/>
              <a:gd name="connsiteX282" fmla="*/ 771005 w 1297230"/>
              <a:gd name="connsiteY282" fmla="*/ 270159 h 1897988"/>
              <a:gd name="connsiteX283" fmla="*/ 821793 w 1297230"/>
              <a:gd name="connsiteY283" fmla="*/ 250970 h 1897988"/>
              <a:gd name="connsiteX284" fmla="*/ 852013 w 1297230"/>
              <a:gd name="connsiteY284" fmla="*/ 234079 h 1897988"/>
              <a:gd name="connsiteX285" fmla="*/ 850634 w 1297230"/>
              <a:gd name="connsiteY285" fmla="*/ 216843 h 1897988"/>
              <a:gd name="connsiteX286" fmla="*/ 847647 w 1297230"/>
              <a:gd name="connsiteY286" fmla="*/ 208455 h 1897988"/>
              <a:gd name="connsiteX287" fmla="*/ 850060 w 1297230"/>
              <a:gd name="connsiteY287" fmla="*/ 203514 h 1897988"/>
              <a:gd name="connsiteX288" fmla="*/ 851324 w 1297230"/>
              <a:gd name="connsiteY288" fmla="*/ 188002 h 1897988"/>
              <a:gd name="connsiteX289" fmla="*/ 850864 w 1297230"/>
              <a:gd name="connsiteY289" fmla="*/ 175132 h 1897988"/>
              <a:gd name="connsiteX290" fmla="*/ 856609 w 1297230"/>
              <a:gd name="connsiteY290" fmla="*/ 168009 h 1897988"/>
              <a:gd name="connsiteX291" fmla="*/ 858793 w 1297230"/>
              <a:gd name="connsiteY291" fmla="*/ 155139 h 1897988"/>
              <a:gd name="connsiteX292" fmla="*/ 855920 w 1297230"/>
              <a:gd name="connsiteY292" fmla="*/ 151003 h 1897988"/>
              <a:gd name="connsiteX293" fmla="*/ 838914 w 1297230"/>
              <a:gd name="connsiteY293" fmla="*/ 135721 h 1897988"/>
              <a:gd name="connsiteX294" fmla="*/ 831790 w 1297230"/>
              <a:gd name="connsiteY294" fmla="*/ 115728 h 1897988"/>
              <a:gd name="connsiteX295" fmla="*/ 834318 w 1297230"/>
              <a:gd name="connsiteY295" fmla="*/ 106419 h 1897988"/>
              <a:gd name="connsiteX296" fmla="*/ 836961 w 1297230"/>
              <a:gd name="connsiteY296" fmla="*/ 101823 h 1897988"/>
              <a:gd name="connsiteX297" fmla="*/ 831215 w 1297230"/>
              <a:gd name="connsiteY297" fmla="*/ 96768 h 1897988"/>
              <a:gd name="connsiteX298" fmla="*/ 823172 w 1297230"/>
              <a:gd name="connsiteY298" fmla="*/ 89414 h 1897988"/>
              <a:gd name="connsiteX299" fmla="*/ 815244 w 1297230"/>
              <a:gd name="connsiteY299" fmla="*/ 58389 h 1897988"/>
              <a:gd name="connsiteX300" fmla="*/ 827998 w 1297230"/>
              <a:gd name="connsiteY300" fmla="*/ 36557 h 1897988"/>
              <a:gd name="connsiteX301" fmla="*/ 828573 w 1297230"/>
              <a:gd name="connsiteY301" fmla="*/ 30123 h 1897988"/>
              <a:gd name="connsiteX302" fmla="*/ 821908 w 1297230"/>
              <a:gd name="connsiteY302" fmla="*/ 26560 h 1897988"/>
              <a:gd name="connsiteX303" fmla="*/ 769282 w 1297230"/>
              <a:gd name="connsiteY303" fmla="*/ 14381 h 1897988"/>
              <a:gd name="connsiteX304" fmla="*/ 747910 w 1297230"/>
              <a:gd name="connsiteY304" fmla="*/ 8406 h 1897988"/>
              <a:gd name="connsiteX305" fmla="*/ 738488 w 1297230"/>
              <a:gd name="connsiteY305" fmla="*/ 2776 h 1897988"/>
              <a:gd name="connsiteX306" fmla="*/ 691032 w 1297230"/>
              <a:gd name="connsiteY306" fmla="*/ 593 h 1897988"/>
              <a:gd name="connsiteX307" fmla="*/ 689539 w 1297230"/>
              <a:gd name="connsiteY307" fmla="*/ 991185 h 1897988"/>
              <a:gd name="connsiteX308" fmla="*/ 685172 w 1297230"/>
              <a:gd name="connsiteY308" fmla="*/ 998079 h 1897988"/>
              <a:gd name="connsiteX309" fmla="*/ 647139 w 1297230"/>
              <a:gd name="connsiteY309" fmla="*/ 1037031 h 1897988"/>
              <a:gd name="connsiteX310" fmla="*/ 612438 w 1297230"/>
              <a:gd name="connsiteY310" fmla="*/ 1074605 h 1897988"/>
              <a:gd name="connsiteX311" fmla="*/ 604279 w 1297230"/>
              <a:gd name="connsiteY311" fmla="*/ 1080580 h 1897988"/>
              <a:gd name="connsiteX312" fmla="*/ 595202 w 1297230"/>
              <a:gd name="connsiteY312" fmla="*/ 1090576 h 1897988"/>
              <a:gd name="connsiteX313" fmla="*/ 585205 w 1297230"/>
              <a:gd name="connsiteY313" fmla="*/ 1100573 h 1897988"/>
              <a:gd name="connsiteX314" fmla="*/ 576358 w 1297230"/>
              <a:gd name="connsiteY314" fmla="*/ 1108731 h 1897988"/>
              <a:gd name="connsiteX315" fmla="*/ 559811 w 1297230"/>
              <a:gd name="connsiteY315" fmla="*/ 1115510 h 1897988"/>
              <a:gd name="connsiteX316" fmla="*/ 541082 w 1297230"/>
              <a:gd name="connsiteY316" fmla="*/ 1120911 h 1897988"/>
              <a:gd name="connsiteX317" fmla="*/ 503508 w 1297230"/>
              <a:gd name="connsiteY317" fmla="*/ 1146419 h 1897988"/>
              <a:gd name="connsiteX318" fmla="*/ 485813 w 1297230"/>
              <a:gd name="connsiteY318" fmla="*/ 1164918 h 1897988"/>
              <a:gd name="connsiteX319" fmla="*/ 481331 w 1297230"/>
              <a:gd name="connsiteY319" fmla="*/ 1163195 h 1897988"/>
              <a:gd name="connsiteX320" fmla="*/ 502014 w 1297230"/>
              <a:gd name="connsiteY320" fmla="*/ 1114935 h 1897988"/>
              <a:gd name="connsiteX321" fmla="*/ 512700 w 1297230"/>
              <a:gd name="connsiteY321" fmla="*/ 1091955 h 1897988"/>
              <a:gd name="connsiteX322" fmla="*/ 523617 w 1297230"/>
              <a:gd name="connsiteY322" fmla="*/ 1067251 h 1897988"/>
              <a:gd name="connsiteX323" fmla="*/ 536486 w 1297230"/>
              <a:gd name="connsiteY323" fmla="*/ 1037376 h 1897988"/>
              <a:gd name="connsiteX324" fmla="*/ 558777 w 1297230"/>
              <a:gd name="connsiteY324" fmla="*/ 993138 h 1897988"/>
              <a:gd name="connsiteX325" fmla="*/ 633235 w 1297230"/>
              <a:gd name="connsiteY325" fmla="*/ 989690 h 1897988"/>
              <a:gd name="connsiteX326" fmla="*/ 689539 w 1297230"/>
              <a:gd name="connsiteY326" fmla="*/ 991185 h 189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1297230" h="1897988">
                <a:moveTo>
                  <a:pt x="691032" y="593"/>
                </a:moveTo>
                <a:cubicBezTo>
                  <a:pt x="682185" y="2661"/>
                  <a:pt x="671384" y="7717"/>
                  <a:pt x="653344" y="18403"/>
                </a:cubicBezTo>
                <a:cubicBezTo>
                  <a:pt x="641393" y="25527"/>
                  <a:pt x="640704" y="26102"/>
                  <a:pt x="631052" y="38855"/>
                </a:cubicBezTo>
                <a:cubicBezTo>
                  <a:pt x="620021" y="53563"/>
                  <a:pt x="612208" y="68616"/>
                  <a:pt x="609335" y="80796"/>
                </a:cubicBezTo>
                <a:cubicBezTo>
                  <a:pt x="605428" y="97802"/>
                  <a:pt x="606922" y="125953"/>
                  <a:pt x="613471" y="160079"/>
                </a:cubicBezTo>
                <a:cubicBezTo>
                  <a:pt x="617148" y="178694"/>
                  <a:pt x="619676" y="186393"/>
                  <a:pt x="623008" y="189150"/>
                </a:cubicBezTo>
                <a:cubicBezTo>
                  <a:pt x="625651" y="191334"/>
                  <a:pt x="627605" y="202019"/>
                  <a:pt x="626226" y="205927"/>
                </a:cubicBezTo>
                <a:cubicBezTo>
                  <a:pt x="624502" y="210407"/>
                  <a:pt x="620825" y="211212"/>
                  <a:pt x="606233" y="210407"/>
                </a:cubicBezTo>
                <a:cubicBezTo>
                  <a:pt x="596351" y="209948"/>
                  <a:pt x="592214" y="209143"/>
                  <a:pt x="588193" y="207191"/>
                </a:cubicBezTo>
                <a:cubicBezTo>
                  <a:pt x="585320" y="205812"/>
                  <a:pt x="573715" y="201445"/>
                  <a:pt x="562339" y="197539"/>
                </a:cubicBezTo>
                <a:cubicBezTo>
                  <a:pt x="550964" y="193633"/>
                  <a:pt x="537520" y="188806"/>
                  <a:pt x="532464" y="186853"/>
                </a:cubicBezTo>
                <a:cubicBezTo>
                  <a:pt x="518905" y="181798"/>
                  <a:pt x="512586" y="180189"/>
                  <a:pt x="505461" y="180189"/>
                </a:cubicBezTo>
                <a:cubicBezTo>
                  <a:pt x="493741" y="180189"/>
                  <a:pt x="485813" y="182142"/>
                  <a:pt x="479378" y="186624"/>
                </a:cubicBezTo>
                <a:cubicBezTo>
                  <a:pt x="473633" y="190529"/>
                  <a:pt x="466279" y="196735"/>
                  <a:pt x="463521" y="199723"/>
                </a:cubicBezTo>
                <a:cubicBezTo>
                  <a:pt x="462947" y="200411"/>
                  <a:pt x="461338" y="202135"/>
                  <a:pt x="460074" y="203514"/>
                </a:cubicBezTo>
                <a:cubicBezTo>
                  <a:pt x="458695" y="204893"/>
                  <a:pt x="456857" y="207306"/>
                  <a:pt x="455937" y="208915"/>
                </a:cubicBezTo>
                <a:cubicBezTo>
                  <a:pt x="453180" y="213281"/>
                  <a:pt x="436519" y="219716"/>
                  <a:pt x="428475" y="219601"/>
                </a:cubicBezTo>
                <a:cubicBezTo>
                  <a:pt x="423305" y="219486"/>
                  <a:pt x="421811" y="219830"/>
                  <a:pt x="419628" y="222244"/>
                </a:cubicBezTo>
                <a:lnTo>
                  <a:pt x="416985" y="225116"/>
                </a:lnTo>
                <a:lnTo>
                  <a:pt x="395498" y="224312"/>
                </a:lnTo>
                <a:cubicBezTo>
                  <a:pt x="376998" y="223622"/>
                  <a:pt x="371598" y="223851"/>
                  <a:pt x="357809" y="225920"/>
                </a:cubicBezTo>
                <a:cubicBezTo>
                  <a:pt x="348961" y="227184"/>
                  <a:pt x="331381" y="228908"/>
                  <a:pt x="318742" y="229598"/>
                </a:cubicBezTo>
                <a:cubicBezTo>
                  <a:pt x="306102" y="230287"/>
                  <a:pt x="289786" y="231666"/>
                  <a:pt x="282547" y="232585"/>
                </a:cubicBezTo>
                <a:cubicBezTo>
                  <a:pt x="249799" y="236607"/>
                  <a:pt x="182925" y="251315"/>
                  <a:pt x="176950" y="255796"/>
                </a:cubicBezTo>
                <a:cubicBezTo>
                  <a:pt x="175226" y="256944"/>
                  <a:pt x="171664" y="261310"/>
                  <a:pt x="168791" y="265447"/>
                </a:cubicBezTo>
                <a:cubicBezTo>
                  <a:pt x="163621" y="272916"/>
                  <a:pt x="160058" y="279121"/>
                  <a:pt x="127426" y="339331"/>
                </a:cubicBezTo>
                <a:cubicBezTo>
                  <a:pt x="117774" y="357026"/>
                  <a:pt x="107317" y="375066"/>
                  <a:pt x="103985" y="379548"/>
                </a:cubicBezTo>
                <a:cubicBezTo>
                  <a:pt x="95827" y="390578"/>
                  <a:pt x="92380" y="396554"/>
                  <a:pt x="73421" y="432978"/>
                </a:cubicBezTo>
                <a:cubicBezTo>
                  <a:pt x="64458" y="450329"/>
                  <a:pt x="54232" y="469517"/>
                  <a:pt x="50899" y="475492"/>
                </a:cubicBezTo>
                <a:cubicBezTo>
                  <a:pt x="47567" y="481468"/>
                  <a:pt x="44235" y="488132"/>
                  <a:pt x="43430" y="490201"/>
                </a:cubicBezTo>
                <a:cubicBezTo>
                  <a:pt x="42167" y="493877"/>
                  <a:pt x="42281" y="494107"/>
                  <a:pt x="49291" y="501116"/>
                </a:cubicBezTo>
                <a:cubicBezTo>
                  <a:pt x="53197" y="505024"/>
                  <a:pt x="58024" y="510999"/>
                  <a:pt x="59862" y="514331"/>
                </a:cubicBezTo>
                <a:cubicBezTo>
                  <a:pt x="61815" y="517663"/>
                  <a:pt x="64573" y="521225"/>
                  <a:pt x="66067" y="522259"/>
                </a:cubicBezTo>
                <a:cubicBezTo>
                  <a:pt x="71008" y="525477"/>
                  <a:pt x="69744" y="528463"/>
                  <a:pt x="55381" y="546389"/>
                </a:cubicBezTo>
                <a:cubicBezTo>
                  <a:pt x="45039" y="559488"/>
                  <a:pt x="38260" y="571208"/>
                  <a:pt x="34928" y="582353"/>
                </a:cubicBezTo>
                <a:cubicBezTo>
                  <a:pt x="33893" y="585801"/>
                  <a:pt x="32400" y="589938"/>
                  <a:pt x="31481" y="591546"/>
                </a:cubicBezTo>
                <a:cubicBezTo>
                  <a:pt x="30676" y="593154"/>
                  <a:pt x="29642" y="596257"/>
                  <a:pt x="29183" y="598440"/>
                </a:cubicBezTo>
                <a:cubicBezTo>
                  <a:pt x="27918" y="604071"/>
                  <a:pt x="16773" y="614757"/>
                  <a:pt x="9534" y="617284"/>
                </a:cubicBezTo>
                <a:cubicBezTo>
                  <a:pt x="-118" y="620501"/>
                  <a:pt x="-2416" y="624523"/>
                  <a:pt x="2525" y="629235"/>
                </a:cubicBezTo>
                <a:cubicBezTo>
                  <a:pt x="6546" y="633026"/>
                  <a:pt x="11257" y="632337"/>
                  <a:pt x="22173" y="626592"/>
                </a:cubicBezTo>
                <a:cubicBezTo>
                  <a:pt x="27574" y="623719"/>
                  <a:pt x="33089" y="621421"/>
                  <a:pt x="34238" y="621421"/>
                </a:cubicBezTo>
                <a:cubicBezTo>
                  <a:pt x="37685" y="621421"/>
                  <a:pt x="41247" y="626822"/>
                  <a:pt x="41247" y="631993"/>
                </a:cubicBezTo>
                <a:cubicBezTo>
                  <a:pt x="41247" y="634406"/>
                  <a:pt x="40213" y="638428"/>
                  <a:pt x="38949" y="640955"/>
                </a:cubicBezTo>
                <a:cubicBezTo>
                  <a:pt x="37685" y="643484"/>
                  <a:pt x="36651" y="646126"/>
                  <a:pt x="36651" y="646930"/>
                </a:cubicBezTo>
                <a:cubicBezTo>
                  <a:pt x="36536" y="650952"/>
                  <a:pt x="29642" y="659226"/>
                  <a:pt x="23782" y="662443"/>
                </a:cubicBezTo>
                <a:cubicBezTo>
                  <a:pt x="16888" y="666119"/>
                  <a:pt x="15509" y="669337"/>
                  <a:pt x="19416" y="672899"/>
                </a:cubicBezTo>
                <a:cubicBezTo>
                  <a:pt x="22173" y="675541"/>
                  <a:pt x="28034" y="676690"/>
                  <a:pt x="31481" y="675427"/>
                </a:cubicBezTo>
                <a:cubicBezTo>
                  <a:pt x="38145" y="672783"/>
                  <a:pt x="43431" y="667268"/>
                  <a:pt x="48142" y="657962"/>
                </a:cubicBezTo>
                <a:cubicBezTo>
                  <a:pt x="53542" y="647160"/>
                  <a:pt x="55610" y="644402"/>
                  <a:pt x="58598" y="644402"/>
                </a:cubicBezTo>
                <a:cubicBezTo>
                  <a:pt x="64113" y="644402"/>
                  <a:pt x="64343" y="653480"/>
                  <a:pt x="59402" y="672439"/>
                </a:cubicBezTo>
                <a:lnTo>
                  <a:pt x="58253" y="676920"/>
                </a:lnTo>
                <a:lnTo>
                  <a:pt x="53312" y="676231"/>
                </a:lnTo>
                <a:cubicBezTo>
                  <a:pt x="47107" y="675312"/>
                  <a:pt x="45269" y="677150"/>
                  <a:pt x="46188" y="683010"/>
                </a:cubicBezTo>
                <a:cubicBezTo>
                  <a:pt x="47337" y="689790"/>
                  <a:pt x="49865" y="692663"/>
                  <a:pt x="54806" y="692663"/>
                </a:cubicBezTo>
                <a:cubicBezTo>
                  <a:pt x="57104" y="692663"/>
                  <a:pt x="60437" y="691743"/>
                  <a:pt x="62045" y="690594"/>
                </a:cubicBezTo>
                <a:cubicBezTo>
                  <a:pt x="78362" y="679678"/>
                  <a:pt x="77213" y="680023"/>
                  <a:pt x="82843" y="683470"/>
                </a:cubicBezTo>
                <a:cubicBezTo>
                  <a:pt x="84911" y="684733"/>
                  <a:pt x="87554" y="685768"/>
                  <a:pt x="88703" y="685768"/>
                </a:cubicBezTo>
                <a:cubicBezTo>
                  <a:pt x="91805" y="685768"/>
                  <a:pt x="99964" y="679563"/>
                  <a:pt x="103181" y="674852"/>
                </a:cubicBezTo>
                <a:lnTo>
                  <a:pt x="105939" y="670715"/>
                </a:lnTo>
                <a:lnTo>
                  <a:pt x="104790" y="651527"/>
                </a:lnTo>
                <a:cubicBezTo>
                  <a:pt x="103526" y="629924"/>
                  <a:pt x="104330" y="625213"/>
                  <a:pt x="110075" y="617170"/>
                </a:cubicBezTo>
                <a:lnTo>
                  <a:pt x="113407" y="612573"/>
                </a:lnTo>
                <a:lnTo>
                  <a:pt x="125358" y="611884"/>
                </a:lnTo>
                <a:cubicBezTo>
                  <a:pt x="141559" y="611080"/>
                  <a:pt x="145581" y="609701"/>
                  <a:pt x="147764" y="604415"/>
                </a:cubicBezTo>
                <a:cubicBezTo>
                  <a:pt x="148798" y="602118"/>
                  <a:pt x="149832" y="595912"/>
                  <a:pt x="150177" y="590741"/>
                </a:cubicBezTo>
                <a:lnTo>
                  <a:pt x="150751" y="581204"/>
                </a:lnTo>
                <a:lnTo>
                  <a:pt x="146615" y="576264"/>
                </a:lnTo>
                <a:cubicBezTo>
                  <a:pt x="144431" y="573506"/>
                  <a:pt x="140755" y="570059"/>
                  <a:pt x="138457" y="568451"/>
                </a:cubicBezTo>
                <a:cubicBezTo>
                  <a:pt x="136158" y="566957"/>
                  <a:pt x="133171" y="563509"/>
                  <a:pt x="131792" y="560867"/>
                </a:cubicBezTo>
                <a:lnTo>
                  <a:pt x="129149" y="556041"/>
                </a:lnTo>
                <a:lnTo>
                  <a:pt x="132252" y="549951"/>
                </a:lnTo>
                <a:cubicBezTo>
                  <a:pt x="133975" y="546619"/>
                  <a:pt x="139261" y="536737"/>
                  <a:pt x="143972" y="528004"/>
                </a:cubicBezTo>
                <a:cubicBezTo>
                  <a:pt x="148683" y="519270"/>
                  <a:pt x="155692" y="505368"/>
                  <a:pt x="159714" y="496980"/>
                </a:cubicBezTo>
                <a:cubicBezTo>
                  <a:pt x="163621" y="488592"/>
                  <a:pt x="169251" y="478250"/>
                  <a:pt x="172123" y="473884"/>
                </a:cubicBezTo>
                <a:cubicBezTo>
                  <a:pt x="177294" y="466185"/>
                  <a:pt x="177409" y="465610"/>
                  <a:pt x="177179" y="457797"/>
                </a:cubicBezTo>
                <a:lnTo>
                  <a:pt x="176949" y="449754"/>
                </a:lnTo>
                <a:lnTo>
                  <a:pt x="184648" y="441596"/>
                </a:lnTo>
                <a:cubicBezTo>
                  <a:pt x="191772" y="434127"/>
                  <a:pt x="201424" y="422292"/>
                  <a:pt x="224520" y="392762"/>
                </a:cubicBezTo>
                <a:cubicBezTo>
                  <a:pt x="229576" y="386327"/>
                  <a:pt x="236355" y="378859"/>
                  <a:pt x="239573" y="376101"/>
                </a:cubicBezTo>
                <a:cubicBezTo>
                  <a:pt x="242790" y="373343"/>
                  <a:pt x="246122" y="369436"/>
                  <a:pt x="246926" y="367598"/>
                </a:cubicBezTo>
                <a:cubicBezTo>
                  <a:pt x="248880" y="362657"/>
                  <a:pt x="253820" y="361508"/>
                  <a:pt x="266000" y="363116"/>
                </a:cubicBezTo>
                <a:cubicBezTo>
                  <a:pt x="273125" y="364151"/>
                  <a:pt x="283811" y="364151"/>
                  <a:pt x="307136" y="363116"/>
                </a:cubicBezTo>
                <a:cubicBezTo>
                  <a:pt x="324487" y="362426"/>
                  <a:pt x="349881" y="362082"/>
                  <a:pt x="363784" y="362196"/>
                </a:cubicBezTo>
                <a:cubicBezTo>
                  <a:pt x="393315" y="362656"/>
                  <a:pt x="396647" y="363460"/>
                  <a:pt x="397911" y="370355"/>
                </a:cubicBezTo>
                <a:cubicBezTo>
                  <a:pt x="398830" y="374951"/>
                  <a:pt x="396877" y="439412"/>
                  <a:pt x="395153" y="466875"/>
                </a:cubicBezTo>
                <a:cubicBezTo>
                  <a:pt x="393659" y="489166"/>
                  <a:pt x="387225" y="519386"/>
                  <a:pt x="381479" y="530647"/>
                </a:cubicBezTo>
                <a:cubicBezTo>
                  <a:pt x="380330" y="532830"/>
                  <a:pt x="377573" y="538230"/>
                  <a:pt x="375389" y="542711"/>
                </a:cubicBezTo>
                <a:cubicBezTo>
                  <a:pt x="373091" y="547078"/>
                  <a:pt x="369070" y="556155"/>
                  <a:pt x="366427" y="562820"/>
                </a:cubicBezTo>
                <a:cubicBezTo>
                  <a:pt x="363439" y="570288"/>
                  <a:pt x="358384" y="579710"/>
                  <a:pt x="353213" y="587524"/>
                </a:cubicBezTo>
                <a:cubicBezTo>
                  <a:pt x="338160" y="610161"/>
                  <a:pt x="323912" y="630844"/>
                  <a:pt x="312307" y="646930"/>
                </a:cubicBezTo>
                <a:cubicBezTo>
                  <a:pt x="306102" y="655548"/>
                  <a:pt x="299897" y="664856"/>
                  <a:pt x="298633" y="667383"/>
                </a:cubicBezTo>
                <a:cubicBezTo>
                  <a:pt x="297254" y="670026"/>
                  <a:pt x="295186" y="678185"/>
                  <a:pt x="293922" y="685538"/>
                </a:cubicBezTo>
                <a:cubicBezTo>
                  <a:pt x="292773" y="692893"/>
                  <a:pt x="290360" y="705991"/>
                  <a:pt x="288867" y="714494"/>
                </a:cubicBezTo>
                <a:cubicBezTo>
                  <a:pt x="283351" y="744599"/>
                  <a:pt x="282892" y="752298"/>
                  <a:pt x="286683" y="750804"/>
                </a:cubicBezTo>
                <a:cubicBezTo>
                  <a:pt x="287603" y="750459"/>
                  <a:pt x="291739" y="749540"/>
                  <a:pt x="295876" y="748736"/>
                </a:cubicBezTo>
                <a:cubicBezTo>
                  <a:pt x="305987" y="746898"/>
                  <a:pt x="306562" y="747587"/>
                  <a:pt x="306792" y="761605"/>
                </a:cubicBezTo>
                <a:cubicBezTo>
                  <a:pt x="306792" y="767580"/>
                  <a:pt x="306562" y="773785"/>
                  <a:pt x="306102" y="775394"/>
                </a:cubicBezTo>
                <a:cubicBezTo>
                  <a:pt x="305642" y="777462"/>
                  <a:pt x="306102" y="779185"/>
                  <a:pt x="307596" y="781254"/>
                </a:cubicBezTo>
                <a:cubicBezTo>
                  <a:pt x="315639" y="791365"/>
                  <a:pt x="319546" y="814690"/>
                  <a:pt x="316329" y="833076"/>
                </a:cubicBezTo>
                <a:cubicBezTo>
                  <a:pt x="315410" y="838246"/>
                  <a:pt x="314146" y="849851"/>
                  <a:pt x="313571" y="858814"/>
                </a:cubicBezTo>
                <a:cubicBezTo>
                  <a:pt x="312192" y="877199"/>
                  <a:pt x="312882" y="882025"/>
                  <a:pt x="318052" y="892366"/>
                </a:cubicBezTo>
                <a:cubicBezTo>
                  <a:pt x="319776" y="895928"/>
                  <a:pt x="323453" y="906155"/>
                  <a:pt x="326095" y="915002"/>
                </a:cubicBezTo>
                <a:cubicBezTo>
                  <a:pt x="328853" y="923964"/>
                  <a:pt x="332530" y="933387"/>
                  <a:pt x="334369" y="936144"/>
                </a:cubicBezTo>
                <a:cubicBezTo>
                  <a:pt x="336207" y="939017"/>
                  <a:pt x="337701" y="942119"/>
                  <a:pt x="337701" y="943154"/>
                </a:cubicBezTo>
                <a:cubicBezTo>
                  <a:pt x="337701" y="944188"/>
                  <a:pt x="338735" y="946026"/>
                  <a:pt x="339999" y="947175"/>
                </a:cubicBezTo>
                <a:cubicBezTo>
                  <a:pt x="341263" y="948324"/>
                  <a:pt x="342297" y="949932"/>
                  <a:pt x="342297" y="950852"/>
                </a:cubicBezTo>
                <a:cubicBezTo>
                  <a:pt x="342297" y="951656"/>
                  <a:pt x="343561" y="954299"/>
                  <a:pt x="345055" y="956712"/>
                </a:cubicBezTo>
                <a:cubicBezTo>
                  <a:pt x="347353" y="960389"/>
                  <a:pt x="347928" y="962917"/>
                  <a:pt x="348387" y="974407"/>
                </a:cubicBezTo>
                <a:cubicBezTo>
                  <a:pt x="349306" y="990954"/>
                  <a:pt x="347928" y="999572"/>
                  <a:pt x="342757" y="1012096"/>
                </a:cubicBezTo>
                <a:cubicBezTo>
                  <a:pt x="340458" y="1017497"/>
                  <a:pt x="337931" y="1025541"/>
                  <a:pt x="337241" y="1030137"/>
                </a:cubicBezTo>
                <a:cubicBezTo>
                  <a:pt x="336437" y="1034733"/>
                  <a:pt x="335058" y="1039214"/>
                  <a:pt x="334254" y="1040248"/>
                </a:cubicBezTo>
                <a:cubicBezTo>
                  <a:pt x="333449" y="1041167"/>
                  <a:pt x="332415" y="1043925"/>
                  <a:pt x="331841" y="1046338"/>
                </a:cubicBezTo>
                <a:cubicBezTo>
                  <a:pt x="330117" y="1054037"/>
                  <a:pt x="326440" y="1066676"/>
                  <a:pt x="317822" y="1095058"/>
                </a:cubicBezTo>
                <a:cubicBezTo>
                  <a:pt x="308860" y="1124243"/>
                  <a:pt x="302081" y="1151476"/>
                  <a:pt x="294612" y="1188705"/>
                </a:cubicBezTo>
                <a:cubicBezTo>
                  <a:pt x="291969" y="1201575"/>
                  <a:pt x="282087" y="1233863"/>
                  <a:pt x="277491" y="1244434"/>
                </a:cubicBezTo>
                <a:cubicBezTo>
                  <a:pt x="276457" y="1246847"/>
                  <a:pt x="275652" y="1250754"/>
                  <a:pt x="275652" y="1253167"/>
                </a:cubicBezTo>
                <a:cubicBezTo>
                  <a:pt x="275652" y="1259831"/>
                  <a:pt x="273584" y="1264772"/>
                  <a:pt x="267839" y="1271437"/>
                </a:cubicBezTo>
                <a:cubicBezTo>
                  <a:pt x="264162" y="1275918"/>
                  <a:pt x="262668" y="1278790"/>
                  <a:pt x="262209" y="1282352"/>
                </a:cubicBezTo>
                <a:cubicBezTo>
                  <a:pt x="261175" y="1290396"/>
                  <a:pt x="247156" y="1318548"/>
                  <a:pt x="238653" y="1329464"/>
                </a:cubicBezTo>
                <a:cubicBezTo>
                  <a:pt x="236815" y="1331762"/>
                  <a:pt x="234287" y="1336128"/>
                  <a:pt x="232908" y="1339230"/>
                </a:cubicBezTo>
                <a:cubicBezTo>
                  <a:pt x="231644" y="1342218"/>
                  <a:pt x="227852" y="1348308"/>
                  <a:pt x="224520" y="1352789"/>
                </a:cubicBezTo>
                <a:cubicBezTo>
                  <a:pt x="217396" y="1362327"/>
                  <a:pt x="216936" y="1363130"/>
                  <a:pt x="208089" y="1383928"/>
                </a:cubicBezTo>
                <a:cubicBezTo>
                  <a:pt x="200505" y="1401624"/>
                  <a:pt x="198092" y="1409092"/>
                  <a:pt x="193496" y="1429775"/>
                </a:cubicBezTo>
                <a:cubicBezTo>
                  <a:pt x="186832" y="1459074"/>
                  <a:pt x="186142" y="1463327"/>
                  <a:pt x="186027" y="1471025"/>
                </a:cubicBezTo>
                <a:cubicBezTo>
                  <a:pt x="186027" y="1476196"/>
                  <a:pt x="185338" y="1480562"/>
                  <a:pt x="183844" y="1483664"/>
                </a:cubicBezTo>
                <a:cubicBezTo>
                  <a:pt x="182695" y="1486307"/>
                  <a:pt x="180971" y="1490674"/>
                  <a:pt x="180052" y="1493547"/>
                </a:cubicBezTo>
                <a:cubicBezTo>
                  <a:pt x="179018" y="1496419"/>
                  <a:pt x="174307" y="1508024"/>
                  <a:pt x="169366" y="1519400"/>
                </a:cubicBezTo>
                <a:cubicBezTo>
                  <a:pt x="164540" y="1530775"/>
                  <a:pt x="157301" y="1549620"/>
                  <a:pt x="153279" y="1561339"/>
                </a:cubicBezTo>
                <a:cubicBezTo>
                  <a:pt x="149258" y="1573060"/>
                  <a:pt x="142019" y="1592939"/>
                  <a:pt x="137193" y="1605578"/>
                </a:cubicBezTo>
                <a:cubicBezTo>
                  <a:pt x="126507" y="1633500"/>
                  <a:pt x="124208" y="1640279"/>
                  <a:pt x="122945" y="1649472"/>
                </a:cubicBezTo>
                <a:cubicBezTo>
                  <a:pt x="121796" y="1657170"/>
                  <a:pt x="114556" y="1674865"/>
                  <a:pt x="109271" y="1682909"/>
                </a:cubicBezTo>
                <a:cubicBezTo>
                  <a:pt x="107203" y="1685897"/>
                  <a:pt x="102607" y="1690033"/>
                  <a:pt x="97436" y="1693480"/>
                </a:cubicBezTo>
                <a:cubicBezTo>
                  <a:pt x="85256" y="1701639"/>
                  <a:pt x="69974" y="1716920"/>
                  <a:pt x="69974" y="1721058"/>
                </a:cubicBezTo>
                <a:cubicBezTo>
                  <a:pt x="69974" y="1721746"/>
                  <a:pt x="66067" y="1725998"/>
                  <a:pt x="61356" y="1730594"/>
                </a:cubicBezTo>
                <a:cubicBezTo>
                  <a:pt x="55266" y="1736454"/>
                  <a:pt x="52738" y="1739672"/>
                  <a:pt x="52738" y="1741740"/>
                </a:cubicBezTo>
                <a:cubicBezTo>
                  <a:pt x="52738" y="1743923"/>
                  <a:pt x="56874" y="1748749"/>
                  <a:pt x="70778" y="1762308"/>
                </a:cubicBezTo>
                <a:cubicBezTo>
                  <a:pt x="93874" y="1784829"/>
                  <a:pt x="108581" y="1798044"/>
                  <a:pt x="110535" y="1798044"/>
                </a:cubicBezTo>
                <a:cubicBezTo>
                  <a:pt x="111454" y="1798044"/>
                  <a:pt x="113063" y="1797009"/>
                  <a:pt x="114212" y="1795745"/>
                </a:cubicBezTo>
                <a:cubicBezTo>
                  <a:pt x="118119" y="1791494"/>
                  <a:pt x="120876" y="1792758"/>
                  <a:pt x="129954" y="1802985"/>
                </a:cubicBezTo>
                <a:cubicBezTo>
                  <a:pt x="144202" y="1819186"/>
                  <a:pt x="151441" y="1828493"/>
                  <a:pt x="166034" y="1849866"/>
                </a:cubicBezTo>
                <a:cubicBezTo>
                  <a:pt x="180971" y="1871582"/>
                  <a:pt x="196943" y="1883072"/>
                  <a:pt x="226818" y="1893414"/>
                </a:cubicBezTo>
                <a:cubicBezTo>
                  <a:pt x="241181" y="1898355"/>
                  <a:pt x="257957" y="1899504"/>
                  <a:pt x="265082" y="1895827"/>
                </a:cubicBezTo>
                <a:cubicBezTo>
                  <a:pt x="267724" y="1894448"/>
                  <a:pt x="270712" y="1891805"/>
                  <a:pt x="271631" y="1889967"/>
                </a:cubicBezTo>
                <a:cubicBezTo>
                  <a:pt x="273355" y="1886634"/>
                  <a:pt x="273355" y="1886290"/>
                  <a:pt x="269792" y="1881233"/>
                </a:cubicBezTo>
                <a:cubicBezTo>
                  <a:pt x="267724" y="1878131"/>
                  <a:pt x="263358" y="1874110"/>
                  <a:pt x="259336" y="1871582"/>
                </a:cubicBezTo>
                <a:cubicBezTo>
                  <a:pt x="251753" y="1866871"/>
                  <a:pt x="240951" y="1856874"/>
                  <a:pt x="238079" y="1852048"/>
                </a:cubicBezTo>
                <a:cubicBezTo>
                  <a:pt x="237045" y="1850325"/>
                  <a:pt x="234747" y="1848026"/>
                  <a:pt x="233023" y="1846992"/>
                </a:cubicBezTo>
                <a:cubicBezTo>
                  <a:pt x="230955" y="1845728"/>
                  <a:pt x="229691" y="1844005"/>
                  <a:pt x="229691" y="1842511"/>
                </a:cubicBezTo>
                <a:cubicBezTo>
                  <a:pt x="229691" y="1841132"/>
                  <a:pt x="228197" y="1837340"/>
                  <a:pt x="226359" y="1834124"/>
                </a:cubicBezTo>
                <a:cubicBezTo>
                  <a:pt x="223256" y="1828378"/>
                  <a:pt x="221647" y="1818037"/>
                  <a:pt x="223486" y="1815049"/>
                </a:cubicBezTo>
                <a:cubicBezTo>
                  <a:pt x="224405" y="1813670"/>
                  <a:pt x="224175" y="1798273"/>
                  <a:pt x="222911" y="1773913"/>
                </a:cubicBezTo>
                <a:cubicBezTo>
                  <a:pt x="221992" y="1757711"/>
                  <a:pt x="221647" y="1755298"/>
                  <a:pt x="218315" y="1747140"/>
                </a:cubicBezTo>
                <a:lnTo>
                  <a:pt x="214638" y="1738178"/>
                </a:lnTo>
                <a:lnTo>
                  <a:pt x="215443" y="1722666"/>
                </a:lnTo>
                <a:cubicBezTo>
                  <a:pt x="216362" y="1705086"/>
                  <a:pt x="215443" y="1706465"/>
                  <a:pt x="227278" y="1704512"/>
                </a:cubicBezTo>
                <a:lnTo>
                  <a:pt x="234861" y="1703247"/>
                </a:lnTo>
                <a:lnTo>
                  <a:pt x="234402" y="1679577"/>
                </a:lnTo>
                <a:cubicBezTo>
                  <a:pt x="233942" y="1651425"/>
                  <a:pt x="234861" y="1646600"/>
                  <a:pt x="243594" y="1631202"/>
                </a:cubicBezTo>
                <a:cubicBezTo>
                  <a:pt x="257613" y="1606268"/>
                  <a:pt x="266115" y="1585929"/>
                  <a:pt x="283466" y="1535487"/>
                </a:cubicBezTo>
                <a:cubicBezTo>
                  <a:pt x="284155" y="1533533"/>
                  <a:pt x="285879" y="1527673"/>
                  <a:pt x="287258" y="1522272"/>
                </a:cubicBezTo>
                <a:cubicBezTo>
                  <a:pt x="288637" y="1516872"/>
                  <a:pt x="291624" y="1508139"/>
                  <a:pt x="293808" y="1502738"/>
                </a:cubicBezTo>
                <a:cubicBezTo>
                  <a:pt x="299208" y="1489409"/>
                  <a:pt x="323568" y="1442069"/>
                  <a:pt x="333679" y="1425178"/>
                </a:cubicBezTo>
                <a:cubicBezTo>
                  <a:pt x="343561" y="1408862"/>
                  <a:pt x="348502" y="1399211"/>
                  <a:pt x="352294" y="1388984"/>
                </a:cubicBezTo>
                <a:cubicBezTo>
                  <a:pt x="356316" y="1378298"/>
                  <a:pt x="364818" y="1362671"/>
                  <a:pt x="369299" y="1357959"/>
                </a:cubicBezTo>
                <a:cubicBezTo>
                  <a:pt x="377458" y="1349342"/>
                  <a:pt x="385042" y="1337506"/>
                  <a:pt x="392855" y="1321420"/>
                </a:cubicBezTo>
                <a:cubicBezTo>
                  <a:pt x="397451" y="1312228"/>
                  <a:pt x="405724" y="1297749"/>
                  <a:pt x="411355" y="1289361"/>
                </a:cubicBezTo>
                <a:cubicBezTo>
                  <a:pt x="416985" y="1280974"/>
                  <a:pt x="421581" y="1273620"/>
                  <a:pt x="421581" y="1273045"/>
                </a:cubicBezTo>
                <a:cubicBezTo>
                  <a:pt x="421581" y="1272356"/>
                  <a:pt x="422845" y="1270977"/>
                  <a:pt x="424339" y="1270057"/>
                </a:cubicBezTo>
                <a:cubicBezTo>
                  <a:pt x="426522" y="1268564"/>
                  <a:pt x="427671" y="1268449"/>
                  <a:pt x="429510" y="1269483"/>
                </a:cubicBezTo>
                <a:cubicBezTo>
                  <a:pt x="432038" y="1270747"/>
                  <a:pt x="432038" y="1270172"/>
                  <a:pt x="432267" y="1295337"/>
                </a:cubicBezTo>
                <a:cubicBezTo>
                  <a:pt x="432382" y="1300392"/>
                  <a:pt x="432038" y="1315674"/>
                  <a:pt x="431463" y="1329233"/>
                </a:cubicBezTo>
                <a:cubicBezTo>
                  <a:pt x="430084" y="1366348"/>
                  <a:pt x="433187" y="1395763"/>
                  <a:pt x="441689" y="1424718"/>
                </a:cubicBezTo>
                <a:cubicBezTo>
                  <a:pt x="446745" y="1441954"/>
                  <a:pt x="448009" y="1444826"/>
                  <a:pt x="452145" y="1449536"/>
                </a:cubicBezTo>
                <a:cubicBezTo>
                  <a:pt x="459270" y="1457350"/>
                  <a:pt x="466279" y="1454937"/>
                  <a:pt x="471105" y="1442988"/>
                </a:cubicBezTo>
                <a:cubicBezTo>
                  <a:pt x="473403" y="1437358"/>
                  <a:pt x="473748" y="1433797"/>
                  <a:pt x="474437" y="1410815"/>
                </a:cubicBezTo>
                <a:cubicBezTo>
                  <a:pt x="475127" y="1389098"/>
                  <a:pt x="475701" y="1383582"/>
                  <a:pt x="477770" y="1376344"/>
                </a:cubicBezTo>
                <a:cubicBezTo>
                  <a:pt x="483859" y="1355546"/>
                  <a:pt x="489719" y="1342332"/>
                  <a:pt x="495694" y="1335668"/>
                </a:cubicBezTo>
                <a:cubicBezTo>
                  <a:pt x="497878" y="1333140"/>
                  <a:pt x="500061" y="1330037"/>
                  <a:pt x="500406" y="1328773"/>
                </a:cubicBezTo>
                <a:cubicBezTo>
                  <a:pt x="500865" y="1327394"/>
                  <a:pt x="504083" y="1322568"/>
                  <a:pt x="507645" y="1317858"/>
                </a:cubicBezTo>
                <a:cubicBezTo>
                  <a:pt x="519250" y="1302460"/>
                  <a:pt x="522697" y="1297749"/>
                  <a:pt x="526144" y="1292464"/>
                </a:cubicBezTo>
                <a:cubicBezTo>
                  <a:pt x="527983" y="1289591"/>
                  <a:pt x="531085" y="1286029"/>
                  <a:pt x="532924" y="1284650"/>
                </a:cubicBezTo>
                <a:cubicBezTo>
                  <a:pt x="537060" y="1281662"/>
                  <a:pt x="537175" y="1280399"/>
                  <a:pt x="534532" y="1273044"/>
                </a:cubicBezTo>
                <a:lnTo>
                  <a:pt x="532694" y="1267530"/>
                </a:lnTo>
                <a:lnTo>
                  <a:pt x="537060" y="1260290"/>
                </a:lnTo>
                <a:cubicBezTo>
                  <a:pt x="539588" y="1256153"/>
                  <a:pt x="543955" y="1250408"/>
                  <a:pt x="546942" y="1247305"/>
                </a:cubicBezTo>
                <a:cubicBezTo>
                  <a:pt x="552342" y="1241791"/>
                  <a:pt x="552342" y="1241676"/>
                  <a:pt x="557858" y="1242594"/>
                </a:cubicBezTo>
                <a:cubicBezTo>
                  <a:pt x="560960" y="1242940"/>
                  <a:pt x="564867" y="1244318"/>
                  <a:pt x="566590" y="1245468"/>
                </a:cubicBezTo>
                <a:cubicBezTo>
                  <a:pt x="570497" y="1248340"/>
                  <a:pt x="571072" y="1248225"/>
                  <a:pt x="574519" y="1244549"/>
                </a:cubicBezTo>
                <a:cubicBezTo>
                  <a:pt x="576013" y="1242709"/>
                  <a:pt x="581413" y="1237999"/>
                  <a:pt x="586469" y="1233862"/>
                </a:cubicBezTo>
                <a:cubicBezTo>
                  <a:pt x="591410" y="1229725"/>
                  <a:pt x="598879" y="1223291"/>
                  <a:pt x="603130" y="1219499"/>
                </a:cubicBezTo>
                <a:cubicBezTo>
                  <a:pt x="613931" y="1209732"/>
                  <a:pt x="630133" y="1195140"/>
                  <a:pt x="636912" y="1188935"/>
                </a:cubicBezTo>
                <a:cubicBezTo>
                  <a:pt x="648288" y="1178823"/>
                  <a:pt x="653573" y="1175147"/>
                  <a:pt x="662996" y="1171010"/>
                </a:cubicBezTo>
                <a:cubicBezTo>
                  <a:pt x="668281" y="1168711"/>
                  <a:pt x="673912" y="1166069"/>
                  <a:pt x="675290" y="1165150"/>
                </a:cubicBezTo>
                <a:cubicBezTo>
                  <a:pt x="676784" y="1164116"/>
                  <a:pt x="685977" y="1159634"/>
                  <a:pt x="695743" y="1155038"/>
                </a:cubicBezTo>
                <a:cubicBezTo>
                  <a:pt x="705395" y="1150442"/>
                  <a:pt x="717461" y="1144237"/>
                  <a:pt x="722516" y="1141364"/>
                </a:cubicBezTo>
                <a:cubicBezTo>
                  <a:pt x="727572" y="1138492"/>
                  <a:pt x="732283" y="1136193"/>
                  <a:pt x="732972" y="1136193"/>
                </a:cubicBezTo>
                <a:cubicBezTo>
                  <a:pt x="733547" y="1136193"/>
                  <a:pt x="736075" y="1134470"/>
                  <a:pt x="738373" y="1132402"/>
                </a:cubicBezTo>
                <a:cubicBezTo>
                  <a:pt x="740786" y="1130218"/>
                  <a:pt x="745956" y="1126541"/>
                  <a:pt x="749978" y="1124129"/>
                </a:cubicBezTo>
                <a:cubicBezTo>
                  <a:pt x="754000" y="1121716"/>
                  <a:pt x="757562" y="1119074"/>
                  <a:pt x="758021" y="1118384"/>
                </a:cubicBezTo>
                <a:cubicBezTo>
                  <a:pt x="758481" y="1117694"/>
                  <a:pt x="761928" y="1114936"/>
                  <a:pt x="765720" y="1112409"/>
                </a:cubicBezTo>
                <a:cubicBezTo>
                  <a:pt x="769627" y="1109766"/>
                  <a:pt x="773419" y="1106893"/>
                  <a:pt x="774223" y="1105974"/>
                </a:cubicBezTo>
                <a:cubicBezTo>
                  <a:pt x="775027" y="1104940"/>
                  <a:pt x="778359" y="1102412"/>
                  <a:pt x="781577" y="1100343"/>
                </a:cubicBezTo>
                <a:cubicBezTo>
                  <a:pt x="787322" y="1096781"/>
                  <a:pt x="792838" y="1092416"/>
                  <a:pt x="814325" y="1074376"/>
                </a:cubicBezTo>
                <a:cubicBezTo>
                  <a:pt x="824896" y="1065529"/>
                  <a:pt x="841902" y="1052314"/>
                  <a:pt x="842707" y="1052314"/>
                </a:cubicBezTo>
                <a:cubicBezTo>
                  <a:pt x="843280" y="1052314"/>
                  <a:pt x="858793" y="1041283"/>
                  <a:pt x="869019" y="1033585"/>
                </a:cubicBezTo>
                <a:cubicBezTo>
                  <a:pt x="873500" y="1030252"/>
                  <a:pt x="886254" y="1018301"/>
                  <a:pt x="897630" y="1006927"/>
                </a:cubicBezTo>
                <a:cubicBezTo>
                  <a:pt x="917509" y="986933"/>
                  <a:pt x="918313" y="985899"/>
                  <a:pt x="923943" y="974292"/>
                </a:cubicBezTo>
                <a:cubicBezTo>
                  <a:pt x="929688" y="962687"/>
                  <a:pt x="929918" y="962113"/>
                  <a:pt x="929918" y="951887"/>
                </a:cubicBezTo>
                <a:cubicBezTo>
                  <a:pt x="929918" y="942465"/>
                  <a:pt x="929573" y="940626"/>
                  <a:pt x="926356" y="933961"/>
                </a:cubicBezTo>
                <a:cubicBezTo>
                  <a:pt x="924403" y="929825"/>
                  <a:pt x="921645" y="922816"/>
                  <a:pt x="920266" y="918450"/>
                </a:cubicBezTo>
                <a:cubicBezTo>
                  <a:pt x="918888" y="913968"/>
                  <a:pt x="916130" y="907879"/>
                  <a:pt x="914292" y="904775"/>
                </a:cubicBezTo>
                <a:cubicBezTo>
                  <a:pt x="909466" y="896733"/>
                  <a:pt x="900848" y="886966"/>
                  <a:pt x="896711" y="884898"/>
                </a:cubicBezTo>
                <a:cubicBezTo>
                  <a:pt x="894873" y="883863"/>
                  <a:pt x="890966" y="881106"/>
                  <a:pt x="888093" y="878808"/>
                </a:cubicBezTo>
                <a:cubicBezTo>
                  <a:pt x="885221" y="876394"/>
                  <a:pt x="880050" y="873062"/>
                  <a:pt x="876603" y="871339"/>
                </a:cubicBezTo>
                <a:cubicBezTo>
                  <a:pt x="873156" y="869616"/>
                  <a:pt x="866721" y="865939"/>
                  <a:pt x="862470" y="863181"/>
                </a:cubicBezTo>
                <a:cubicBezTo>
                  <a:pt x="858218" y="860424"/>
                  <a:pt x="854082" y="858126"/>
                  <a:pt x="853277" y="858126"/>
                </a:cubicBezTo>
                <a:cubicBezTo>
                  <a:pt x="852473" y="858126"/>
                  <a:pt x="850520" y="857206"/>
                  <a:pt x="849026" y="856173"/>
                </a:cubicBezTo>
                <a:cubicBezTo>
                  <a:pt x="846498" y="854333"/>
                  <a:pt x="837995" y="849852"/>
                  <a:pt x="812256" y="836752"/>
                </a:cubicBezTo>
                <a:cubicBezTo>
                  <a:pt x="808120" y="834570"/>
                  <a:pt x="803869" y="832846"/>
                  <a:pt x="802834" y="832846"/>
                </a:cubicBezTo>
                <a:cubicBezTo>
                  <a:pt x="801800" y="832846"/>
                  <a:pt x="796170" y="830548"/>
                  <a:pt x="790310" y="827676"/>
                </a:cubicBezTo>
                <a:cubicBezTo>
                  <a:pt x="784450" y="824803"/>
                  <a:pt x="778934" y="822505"/>
                  <a:pt x="778130" y="822505"/>
                </a:cubicBezTo>
                <a:cubicBezTo>
                  <a:pt x="777210" y="822505"/>
                  <a:pt x="774338" y="821241"/>
                  <a:pt x="771695" y="819746"/>
                </a:cubicBezTo>
                <a:cubicBezTo>
                  <a:pt x="769052" y="818253"/>
                  <a:pt x="757792" y="813773"/>
                  <a:pt x="746761" y="809864"/>
                </a:cubicBezTo>
                <a:cubicBezTo>
                  <a:pt x="715622" y="798719"/>
                  <a:pt x="695858" y="790676"/>
                  <a:pt x="693675" y="788033"/>
                </a:cubicBezTo>
                <a:cubicBezTo>
                  <a:pt x="692641" y="786769"/>
                  <a:pt x="691492" y="782977"/>
                  <a:pt x="691147" y="779645"/>
                </a:cubicBezTo>
                <a:cubicBezTo>
                  <a:pt x="690458" y="773325"/>
                  <a:pt x="691262" y="711852"/>
                  <a:pt x="692067" y="703004"/>
                </a:cubicBezTo>
                <a:cubicBezTo>
                  <a:pt x="692411" y="700132"/>
                  <a:pt x="692641" y="696339"/>
                  <a:pt x="692641" y="694616"/>
                </a:cubicBezTo>
                <a:cubicBezTo>
                  <a:pt x="692756" y="692549"/>
                  <a:pt x="694020" y="690135"/>
                  <a:pt x="696088" y="688181"/>
                </a:cubicBezTo>
                <a:cubicBezTo>
                  <a:pt x="699420" y="685079"/>
                  <a:pt x="699420" y="684964"/>
                  <a:pt x="699995" y="668417"/>
                </a:cubicBezTo>
                <a:cubicBezTo>
                  <a:pt x="700684" y="647391"/>
                  <a:pt x="703672" y="624639"/>
                  <a:pt x="707923" y="607059"/>
                </a:cubicBezTo>
                <a:cubicBezTo>
                  <a:pt x="709762" y="599474"/>
                  <a:pt x="711715" y="590512"/>
                  <a:pt x="712405" y="587180"/>
                </a:cubicBezTo>
                <a:cubicBezTo>
                  <a:pt x="712979" y="583848"/>
                  <a:pt x="714243" y="579022"/>
                  <a:pt x="715047" y="576264"/>
                </a:cubicBezTo>
                <a:cubicBezTo>
                  <a:pt x="715966" y="573621"/>
                  <a:pt x="717575" y="567072"/>
                  <a:pt x="718609" y="561670"/>
                </a:cubicBezTo>
                <a:cubicBezTo>
                  <a:pt x="722746" y="541102"/>
                  <a:pt x="723780" y="539150"/>
                  <a:pt x="737109" y="524786"/>
                </a:cubicBezTo>
                <a:cubicBezTo>
                  <a:pt x="743773" y="517547"/>
                  <a:pt x="749978" y="510308"/>
                  <a:pt x="750897" y="508471"/>
                </a:cubicBezTo>
                <a:cubicBezTo>
                  <a:pt x="751816" y="506747"/>
                  <a:pt x="753080" y="505368"/>
                  <a:pt x="753655" y="505368"/>
                </a:cubicBezTo>
                <a:cubicBezTo>
                  <a:pt x="754344" y="505368"/>
                  <a:pt x="759975" y="498474"/>
                  <a:pt x="766294" y="489972"/>
                </a:cubicBezTo>
                <a:cubicBezTo>
                  <a:pt x="779049" y="472851"/>
                  <a:pt x="782726" y="469173"/>
                  <a:pt x="789045" y="467565"/>
                </a:cubicBezTo>
                <a:cubicBezTo>
                  <a:pt x="796629" y="465496"/>
                  <a:pt x="818116" y="464118"/>
                  <a:pt x="841557" y="464118"/>
                </a:cubicBezTo>
                <a:cubicBezTo>
                  <a:pt x="854196" y="464118"/>
                  <a:pt x="874190" y="463543"/>
                  <a:pt x="885910" y="462739"/>
                </a:cubicBezTo>
                <a:cubicBezTo>
                  <a:pt x="902342" y="461705"/>
                  <a:pt x="913717" y="461705"/>
                  <a:pt x="934744" y="462738"/>
                </a:cubicBezTo>
                <a:cubicBezTo>
                  <a:pt x="968756" y="464346"/>
                  <a:pt x="976685" y="463543"/>
                  <a:pt x="1000700" y="456304"/>
                </a:cubicBezTo>
                <a:cubicBezTo>
                  <a:pt x="1019084" y="450788"/>
                  <a:pt x="1028161" y="447571"/>
                  <a:pt x="1039192" y="442745"/>
                </a:cubicBezTo>
                <a:cubicBezTo>
                  <a:pt x="1049074" y="438379"/>
                  <a:pt x="1054819" y="435966"/>
                  <a:pt x="1061484" y="433438"/>
                </a:cubicBezTo>
                <a:cubicBezTo>
                  <a:pt x="1069987" y="430221"/>
                  <a:pt x="1097449" y="416547"/>
                  <a:pt x="1102160" y="413214"/>
                </a:cubicBezTo>
                <a:cubicBezTo>
                  <a:pt x="1103884" y="411950"/>
                  <a:pt x="1108480" y="409768"/>
                  <a:pt x="1112272" y="408158"/>
                </a:cubicBezTo>
                <a:cubicBezTo>
                  <a:pt x="1120200" y="405171"/>
                  <a:pt x="1125486" y="401495"/>
                  <a:pt x="1132265" y="394485"/>
                </a:cubicBezTo>
                <a:cubicBezTo>
                  <a:pt x="1136632" y="390003"/>
                  <a:pt x="1138010" y="389429"/>
                  <a:pt x="1160991" y="382535"/>
                </a:cubicBezTo>
                <a:cubicBezTo>
                  <a:pt x="1196497" y="371963"/>
                  <a:pt x="1202702" y="369896"/>
                  <a:pt x="1203391" y="367942"/>
                </a:cubicBezTo>
                <a:cubicBezTo>
                  <a:pt x="1204655" y="364840"/>
                  <a:pt x="1204081" y="359898"/>
                  <a:pt x="1202357" y="357600"/>
                </a:cubicBezTo>
                <a:cubicBezTo>
                  <a:pt x="1199369" y="353578"/>
                  <a:pt x="1200289" y="351856"/>
                  <a:pt x="1207528" y="348753"/>
                </a:cubicBezTo>
                <a:cubicBezTo>
                  <a:pt x="1215226" y="345536"/>
                  <a:pt x="1215571" y="344502"/>
                  <a:pt x="1213158" y="334274"/>
                </a:cubicBezTo>
                <a:cubicBezTo>
                  <a:pt x="1211664" y="327610"/>
                  <a:pt x="1212813" y="326462"/>
                  <a:pt x="1223040" y="325082"/>
                </a:cubicBezTo>
                <a:cubicBezTo>
                  <a:pt x="1232692" y="323704"/>
                  <a:pt x="1253374" y="314052"/>
                  <a:pt x="1262107" y="306698"/>
                </a:cubicBezTo>
                <a:cubicBezTo>
                  <a:pt x="1265209" y="304170"/>
                  <a:pt x="1268197" y="301987"/>
                  <a:pt x="1268656" y="301987"/>
                </a:cubicBezTo>
                <a:cubicBezTo>
                  <a:pt x="1269116" y="301987"/>
                  <a:pt x="1272448" y="299344"/>
                  <a:pt x="1275896" y="296242"/>
                </a:cubicBezTo>
                <a:cubicBezTo>
                  <a:pt x="1280147" y="292450"/>
                  <a:pt x="1283249" y="290496"/>
                  <a:pt x="1285318" y="290496"/>
                </a:cubicBezTo>
                <a:cubicBezTo>
                  <a:pt x="1287386" y="290496"/>
                  <a:pt x="1289799" y="289003"/>
                  <a:pt x="1292786" y="285900"/>
                </a:cubicBezTo>
                <a:cubicBezTo>
                  <a:pt x="1299450" y="278775"/>
                  <a:pt x="1299106" y="276363"/>
                  <a:pt x="1288419" y="257633"/>
                </a:cubicBezTo>
                <a:cubicBezTo>
                  <a:pt x="1285318" y="252118"/>
                  <a:pt x="1267622" y="235341"/>
                  <a:pt x="1264979" y="235341"/>
                </a:cubicBezTo>
                <a:cubicBezTo>
                  <a:pt x="1264405" y="235341"/>
                  <a:pt x="1261302" y="236950"/>
                  <a:pt x="1258085" y="238903"/>
                </a:cubicBezTo>
                <a:lnTo>
                  <a:pt x="1252340" y="242465"/>
                </a:lnTo>
                <a:lnTo>
                  <a:pt x="1245101" y="238674"/>
                </a:lnTo>
                <a:cubicBezTo>
                  <a:pt x="1234645" y="233273"/>
                  <a:pt x="1233151" y="234307"/>
                  <a:pt x="1224188" y="252233"/>
                </a:cubicBezTo>
                <a:cubicBezTo>
                  <a:pt x="1220397" y="259931"/>
                  <a:pt x="1216030" y="267515"/>
                  <a:pt x="1214536" y="269124"/>
                </a:cubicBezTo>
                <a:cubicBezTo>
                  <a:pt x="1211434" y="272341"/>
                  <a:pt x="1201093" y="276707"/>
                  <a:pt x="1196381" y="276707"/>
                </a:cubicBezTo>
                <a:cubicBezTo>
                  <a:pt x="1194658" y="276707"/>
                  <a:pt x="1190177" y="275443"/>
                  <a:pt x="1186385" y="273949"/>
                </a:cubicBezTo>
                <a:cubicBezTo>
                  <a:pt x="1174780" y="269468"/>
                  <a:pt x="1173630" y="269353"/>
                  <a:pt x="1169609" y="272915"/>
                </a:cubicBezTo>
                <a:cubicBezTo>
                  <a:pt x="1166851" y="275328"/>
                  <a:pt x="1165357" y="278316"/>
                  <a:pt x="1163519" y="285326"/>
                </a:cubicBezTo>
                <a:lnTo>
                  <a:pt x="1160991" y="294518"/>
                </a:lnTo>
                <a:lnTo>
                  <a:pt x="1143181" y="301642"/>
                </a:lnTo>
                <a:cubicBezTo>
                  <a:pt x="1133414" y="305549"/>
                  <a:pt x="1123303" y="309800"/>
                  <a:pt x="1120775" y="311065"/>
                </a:cubicBezTo>
                <a:cubicBezTo>
                  <a:pt x="1118247" y="312443"/>
                  <a:pt x="1112617" y="314742"/>
                  <a:pt x="1108135" y="316350"/>
                </a:cubicBezTo>
                <a:cubicBezTo>
                  <a:pt x="1103769" y="318073"/>
                  <a:pt x="1099058" y="320028"/>
                  <a:pt x="1097679" y="320946"/>
                </a:cubicBezTo>
                <a:cubicBezTo>
                  <a:pt x="1092164" y="324508"/>
                  <a:pt x="1062978" y="332896"/>
                  <a:pt x="1047810" y="335309"/>
                </a:cubicBezTo>
                <a:cubicBezTo>
                  <a:pt x="1033332" y="337492"/>
                  <a:pt x="1021267" y="340020"/>
                  <a:pt x="1010467" y="342893"/>
                </a:cubicBezTo>
                <a:cubicBezTo>
                  <a:pt x="976570" y="351856"/>
                  <a:pt x="963815" y="353234"/>
                  <a:pt x="939226" y="350017"/>
                </a:cubicBezTo>
                <a:cubicBezTo>
                  <a:pt x="928999" y="348753"/>
                  <a:pt x="884301" y="348294"/>
                  <a:pt x="854771" y="349329"/>
                </a:cubicBezTo>
                <a:cubicBezTo>
                  <a:pt x="849600" y="349444"/>
                  <a:pt x="844544" y="348983"/>
                  <a:pt x="842132" y="348065"/>
                </a:cubicBezTo>
                <a:cubicBezTo>
                  <a:pt x="822942" y="340711"/>
                  <a:pt x="824206" y="341859"/>
                  <a:pt x="816738" y="322556"/>
                </a:cubicBezTo>
                <a:cubicBezTo>
                  <a:pt x="811107" y="307618"/>
                  <a:pt x="806626" y="300264"/>
                  <a:pt x="796859" y="289693"/>
                </a:cubicBezTo>
                <a:cubicBezTo>
                  <a:pt x="788011" y="280156"/>
                  <a:pt x="784794" y="278202"/>
                  <a:pt x="777210" y="277053"/>
                </a:cubicBezTo>
                <a:cubicBezTo>
                  <a:pt x="771465" y="276364"/>
                  <a:pt x="769512" y="274181"/>
                  <a:pt x="771005" y="270159"/>
                </a:cubicBezTo>
                <a:cubicBezTo>
                  <a:pt x="772384" y="266367"/>
                  <a:pt x="769282" y="267516"/>
                  <a:pt x="821793" y="250970"/>
                </a:cubicBezTo>
                <a:cubicBezTo>
                  <a:pt x="843051" y="244190"/>
                  <a:pt x="848221" y="241317"/>
                  <a:pt x="852013" y="234079"/>
                </a:cubicBezTo>
                <a:cubicBezTo>
                  <a:pt x="854311" y="229597"/>
                  <a:pt x="854082" y="226381"/>
                  <a:pt x="850634" y="216843"/>
                </a:cubicBezTo>
                <a:lnTo>
                  <a:pt x="847647" y="208455"/>
                </a:lnTo>
                <a:lnTo>
                  <a:pt x="850060" y="203514"/>
                </a:lnTo>
                <a:cubicBezTo>
                  <a:pt x="852358" y="198918"/>
                  <a:pt x="852358" y="197654"/>
                  <a:pt x="851324" y="188002"/>
                </a:cubicBezTo>
                <a:cubicBezTo>
                  <a:pt x="850634" y="182257"/>
                  <a:pt x="850405" y="176512"/>
                  <a:pt x="850864" y="175132"/>
                </a:cubicBezTo>
                <a:cubicBezTo>
                  <a:pt x="851324" y="173869"/>
                  <a:pt x="853852" y="170652"/>
                  <a:pt x="856609" y="168009"/>
                </a:cubicBezTo>
                <a:cubicBezTo>
                  <a:pt x="862470" y="162608"/>
                  <a:pt x="863159" y="158931"/>
                  <a:pt x="858793" y="155139"/>
                </a:cubicBezTo>
                <a:cubicBezTo>
                  <a:pt x="857184" y="153760"/>
                  <a:pt x="855920" y="151922"/>
                  <a:pt x="855920" y="151003"/>
                </a:cubicBezTo>
                <a:cubicBezTo>
                  <a:pt x="855920" y="149739"/>
                  <a:pt x="849945" y="144338"/>
                  <a:pt x="838914" y="135721"/>
                </a:cubicBezTo>
                <a:cubicBezTo>
                  <a:pt x="835812" y="133193"/>
                  <a:pt x="831790" y="122162"/>
                  <a:pt x="831790" y="115728"/>
                </a:cubicBezTo>
                <a:cubicBezTo>
                  <a:pt x="831790" y="112969"/>
                  <a:pt x="832825" y="109062"/>
                  <a:pt x="834318" y="106419"/>
                </a:cubicBezTo>
                <a:lnTo>
                  <a:pt x="836961" y="101823"/>
                </a:lnTo>
                <a:lnTo>
                  <a:pt x="831215" y="96768"/>
                </a:lnTo>
                <a:cubicBezTo>
                  <a:pt x="827998" y="94011"/>
                  <a:pt x="824436" y="90678"/>
                  <a:pt x="823172" y="89414"/>
                </a:cubicBezTo>
                <a:cubicBezTo>
                  <a:pt x="802489" y="69076"/>
                  <a:pt x="802949" y="70685"/>
                  <a:pt x="815244" y="58389"/>
                </a:cubicBezTo>
                <a:cubicBezTo>
                  <a:pt x="825470" y="48163"/>
                  <a:pt x="827194" y="45176"/>
                  <a:pt x="827998" y="36557"/>
                </a:cubicBezTo>
                <a:lnTo>
                  <a:pt x="828573" y="30123"/>
                </a:lnTo>
                <a:lnTo>
                  <a:pt x="821908" y="26560"/>
                </a:lnTo>
                <a:cubicBezTo>
                  <a:pt x="800881" y="15415"/>
                  <a:pt x="782611" y="11163"/>
                  <a:pt x="769282" y="14381"/>
                </a:cubicBezTo>
                <a:cubicBezTo>
                  <a:pt x="760205" y="16449"/>
                  <a:pt x="755608" y="15185"/>
                  <a:pt x="747910" y="8406"/>
                </a:cubicBezTo>
                <a:cubicBezTo>
                  <a:pt x="744463" y="5304"/>
                  <a:pt x="740786" y="3121"/>
                  <a:pt x="738488" y="2776"/>
                </a:cubicBezTo>
                <a:cubicBezTo>
                  <a:pt x="721022" y="363"/>
                  <a:pt x="697007" y="-786"/>
                  <a:pt x="691032" y="593"/>
                </a:cubicBezTo>
                <a:close/>
                <a:moveTo>
                  <a:pt x="689539" y="991185"/>
                </a:moveTo>
                <a:cubicBezTo>
                  <a:pt x="690803" y="992449"/>
                  <a:pt x="689998" y="993598"/>
                  <a:pt x="685172" y="998079"/>
                </a:cubicBezTo>
                <a:cubicBezTo>
                  <a:pt x="662881" y="1018417"/>
                  <a:pt x="656216" y="1025311"/>
                  <a:pt x="647139" y="1037031"/>
                </a:cubicBezTo>
                <a:cubicBezTo>
                  <a:pt x="627145" y="1063115"/>
                  <a:pt x="619791" y="1071158"/>
                  <a:pt x="612438" y="1074605"/>
                </a:cubicBezTo>
                <a:cubicBezTo>
                  <a:pt x="608531" y="1076329"/>
                  <a:pt x="605199" y="1078856"/>
                  <a:pt x="604279" y="1080580"/>
                </a:cubicBezTo>
                <a:cubicBezTo>
                  <a:pt x="603360" y="1082188"/>
                  <a:pt x="599338" y="1086669"/>
                  <a:pt x="595202" y="1090576"/>
                </a:cubicBezTo>
                <a:cubicBezTo>
                  <a:pt x="591065" y="1094598"/>
                  <a:pt x="586584" y="1099079"/>
                  <a:pt x="585205" y="1100573"/>
                </a:cubicBezTo>
                <a:cubicBezTo>
                  <a:pt x="583826" y="1102182"/>
                  <a:pt x="579920" y="1105859"/>
                  <a:pt x="576358" y="1108731"/>
                </a:cubicBezTo>
                <a:cubicBezTo>
                  <a:pt x="570268" y="1113786"/>
                  <a:pt x="569234" y="1114247"/>
                  <a:pt x="559811" y="1115510"/>
                </a:cubicBezTo>
                <a:cubicBezTo>
                  <a:pt x="552917" y="1116545"/>
                  <a:pt x="546942" y="1118268"/>
                  <a:pt x="541082" y="1120911"/>
                </a:cubicBezTo>
                <a:cubicBezTo>
                  <a:pt x="513849" y="1133550"/>
                  <a:pt x="512930" y="1134239"/>
                  <a:pt x="503508" y="1146419"/>
                </a:cubicBezTo>
                <a:cubicBezTo>
                  <a:pt x="490524" y="1163080"/>
                  <a:pt x="488800" y="1164918"/>
                  <a:pt x="485813" y="1164918"/>
                </a:cubicBezTo>
                <a:cubicBezTo>
                  <a:pt x="484089" y="1164918"/>
                  <a:pt x="482136" y="1164115"/>
                  <a:pt x="481331" y="1163195"/>
                </a:cubicBezTo>
                <a:cubicBezTo>
                  <a:pt x="479838" y="1161472"/>
                  <a:pt x="481906" y="1156761"/>
                  <a:pt x="502014" y="1114935"/>
                </a:cubicBezTo>
                <a:cubicBezTo>
                  <a:pt x="505691" y="1107352"/>
                  <a:pt x="510402" y="1097011"/>
                  <a:pt x="512700" y="1091955"/>
                </a:cubicBezTo>
                <a:cubicBezTo>
                  <a:pt x="514884" y="1086899"/>
                  <a:pt x="519824" y="1075753"/>
                  <a:pt x="523617" y="1067251"/>
                </a:cubicBezTo>
                <a:cubicBezTo>
                  <a:pt x="527408" y="1058748"/>
                  <a:pt x="533153" y="1045304"/>
                  <a:pt x="536486" y="1037376"/>
                </a:cubicBezTo>
                <a:cubicBezTo>
                  <a:pt x="547517" y="1011178"/>
                  <a:pt x="555560" y="995206"/>
                  <a:pt x="558777" y="993138"/>
                </a:cubicBezTo>
                <a:cubicBezTo>
                  <a:pt x="563258" y="990150"/>
                  <a:pt x="573485" y="989690"/>
                  <a:pt x="633235" y="989690"/>
                </a:cubicBezTo>
                <a:cubicBezTo>
                  <a:pt x="676784" y="989690"/>
                  <a:pt x="688390" y="990034"/>
                  <a:pt x="689539" y="9911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图形 4">
            <a:extLst>
              <a:ext uri="{FF2B5EF4-FFF2-40B4-BE49-F238E27FC236}">
                <a16:creationId xmlns:a16="http://schemas.microsoft.com/office/drawing/2014/main" id="{92B0459D-DF4B-918A-86F7-86FB724B1D04}"/>
              </a:ext>
            </a:extLst>
          </p:cNvPr>
          <p:cNvSpPr/>
          <p:nvPr/>
        </p:nvSpPr>
        <p:spPr>
          <a:xfrm>
            <a:off x="0" y="5032049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FFC314"/>
              </a:gs>
              <a:gs pos="37000">
                <a:srgbClr val="FFC314">
                  <a:alpha val="0"/>
                </a:srgbClr>
              </a:gs>
            </a:gsLst>
            <a:lin ang="10800000" scaled="1"/>
            <a:tileRect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id="{3CF31D43-DB0F-47EA-B48A-2A623E737751}"/>
              </a:ext>
            </a:extLst>
          </p:cNvPr>
          <p:cNvSpPr txBox="1"/>
          <p:nvPr/>
        </p:nvSpPr>
        <p:spPr>
          <a:xfrm>
            <a:off x="1128912" y="1509467"/>
            <a:ext cx="57558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个人总结汇报</a:t>
            </a:r>
          </a:p>
        </p:txBody>
      </p:sp>
      <p:sp>
        <p:nvSpPr>
          <p:cNvPr id="63" name="TextBox 21">
            <a:extLst>
              <a:ext uri="{FF2B5EF4-FFF2-40B4-BE49-F238E27FC236}">
                <a16:creationId xmlns:a16="http://schemas.microsoft.com/office/drawing/2014/main" id="{72493D6F-6F9C-06A5-7806-D8C1DE7EA2A1}"/>
              </a:ext>
            </a:extLst>
          </p:cNvPr>
          <p:cNvSpPr txBox="1"/>
          <p:nvPr/>
        </p:nvSpPr>
        <p:spPr>
          <a:xfrm>
            <a:off x="1172455" y="2572803"/>
            <a:ext cx="515222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ea typeface="优设标题黑" panose="00000500000000000000" pitchFamily="2" charset="-122"/>
                <a:cs typeface="+mn-ea"/>
                <a:sym typeface="+mn-lt"/>
              </a:rPr>
              <a:t>WORK SUMMARY REPORT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1" name="TextBox 5">
            <a:extLst>
              <a:ext uri="{FF2B5EF4-FFF2-40B4-BE49-F238E27FC236}">
                <a16:creationId xmlns:a16="http://schemas.microsoft.com/office/drawing/2014/main" id="{854C68B9-218B-A1B6-FD36-9E01625F1DB7}"/>
              </a:ext>
            </a:extLst>
          </p:cNvPr>
          <p:cNvSpPr txBox="1"/>
          <p:nvPr/>
        </p:nvSpPr>
        <p:spPr>
          <a:xfrm>
            <a:off x="1172455" y="3471281"/>
            <a:ext cx="3320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模板网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时间：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2022.08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27604816-6A9A-42FC-DEC4-A945F22E5497}"/>
              </a:ext>
            </a:extLst>
          </p:cNvPr>
          <p:cNvSpPr/>
          <p:nvPr/>
        </p:nvSpPr>
        <p:spPr>
          <a:xfrm>
            <a:off x="0" y="1"/>
            <a:ext cx="3940562" cy="1214499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0C3B294-9F90-29BF-D6B4-772ECB045DA5}"/>
              </a:ext>
            </a:extLst>
          </p:cNvPr>
          <p:cNvSpPr/>
          <p:nvPr/>
        </p:nvSpPr>
        <p:spPr>
          <a:xfrm rot="10800000">
            <a:off x="5588000" y="4826522"/>
            <a:ext cx="6599464" cy="2033985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03734FD1-8086-E025-0B6F-6A62F597AD7F}"/>
              </a:ext>
            </a:extLst>
          </p:cNvPr>
          <p:cNvSpPr/>
          <p:nvPr/>
        </p:nvSpPr>
        <p:spPr>
          <a:xfrm>
            <a:off x="7260034" y="858598"/>
            <a:ext cx="3677203" cy="5380147"/>
          </a:xfrm>
          <a:custGeom>
            <a:avLst/>
            <a:gdLst>
              <a:gd name="connsiteX0" fmla="*/ 691032 w 1297230"/>
              <a:gd name="connsiteY0" fmla="*/ 593 h 1897988"/>
              <a:gd name="connsiteX1" fmla="*/ 653344 w 1297230"/>
              <a:gd name="connsiteY1" fmla="*/ 18403 h 1897988"/>
              <a:gd name="connsiteX2" fmla="*/ 631052 w 1297230"/>
              <a:gd name="connsiteY2" fmla="*/ 38855 h 1897988"/>
              <a:gd name="connsiteX3" fmla="*/ 609335 w 1297230"/>
              <a:gd name="connsiteY3" fmla="*/ 80796 h 1897988"/>
              <a:gd name="connsiteX4" fmla="*/ 613471 w 1297230"/>
              <a:gd name="connsiteY4" fmla="*/ 160079 h 1897988"/>
              <a:gd name="connsiteX5" fmla="*/ 623008 w 1297230"/>
              <a:gd name="connsiteY5" fmla="*/ 189150 h 1897988"/>
              <a:gd name="connsiteX6" fmla="*/ 626226 w 1297230"/>
              <a:gd name="connsiteY6" fmla="*/ 205927 h 1897988"/>
              <a:gd name="connsiteX7" fmla="*/ 606233 w 1297230"/>
              <a:gd name="connsiteY7" fmla="*/ 210407 h 1897988"/>
              <a:gd name="connsiteX8" fmla="*/ 588193 w 1297230"/>
              <a:gd name="connsiteY8" fmla="*/ 207191 h 1897988"/>
              <a:gd name="connsiteX9" fmla="*/ 562339 w 1297230"/>
              <a:gd name="connsiteY9" fmla="*/ 197539 h 1897988"/>
              <a:gd name="connsiteX10" fmla="*/ 532464 w 1297230"/>
              <a:gd name="connsiteY10" fmla="*/ 186853 h 1897988"/>
              <a:gd name="connsiteX11" fmla="*/ 505461 w 1297230"/>
              <a:gd name="connsiteY11" fmla="*/ 180189 h 1897988"/>
              <a:gd name="connsiteX12" fmla="*/ 479378 w 1297230"/>
              <a:gd name="connsiteY12" fmla="*/ 186624 h 1897988"/>
              <a:gd name="connsiteX13" fmla="*/ 463521 w 1297230"/>
              <a:gd name="connsiteY13" fmla="*/ 199723 h 1897988"/>
              <a:gd name="connsiteX14" fmla="*/ 460074 w 1297230"/>
              <a:gd name="connsiteY14" fmla="*/ 203514 h 1897988"/>
              <a:gd name="connsiteX15" fmla="*/ 455937 w 1297230"/>
              <a:gd name="connsiteY15" fmla="*/ 208915 h 1897988"/>
              <a:gd name="connsiteX16" fmla="*/ 428475 w 1297230"/>
              <a:gd name="connsiteY16" fmla="*/ 219601 h 1897988"/>
              <a:gd name="connsiteX17" fmla="*/ 419628 w 1297230"/>
              <a:gd name="connsiteY17" fmla="*/ 222244 h 1897988"/>
              <a:gd name="connsiteX18" fmla="*/ 416985 w 1297230"/>
              <a:gd name="connsiteY18" fmla="*/ 225116 h 1897988"/>
              <a:gd name="connsiteX19" fmla="*/ 395498 w 1297230"/>
              <a:gd name="connsiteY19" fmla="*/ 224312 h 1897988"/>
              <a:gd name="connsiteX20" fmla="*/ 357809 w 1297230"/>
              <a:gd name="connsiteY20" fmla="*/ 225920 h 1897988"/>
              <a:gd name="connsiteX21" fmla="*/ 318742 w 1297230"/>
              <a:gd name="connsiteY21" fmla="*/ 229598 h 1897988"/>
              <a:gd name="connsiteX22" fmla="*/ 282547 w 1297230"/>
              <a:gd name="connsiteY22" fmla="*/ 232585 h 1897988"/>
              <a:gd name="connsiteX23" fmla="*/ 176950 w 1297230"/>
              <a:gd name="connsiteY23" fmla="*/ 255796 h 1897988"/>
              <a:gd name="connsiteX24" fmla="*/ 168791 w 1297230"/>
              <a:gd name="connsiteY24" fmla="*/ 265447 h 1897988"/>
              <a:gd name="connsiteX25" fmla="*/ 127426 w 1297230"/>
              <a:gd name="connsiteY25" fmla="*/ 339331 h 1897988"/>
              <a:gd name="connsiteX26" fmla="*/ 103985 w 1297230"/>
              <a:gd name="connsiteY26" fmla="*/ 379548 h 1897988"/>
              <a:gd name="connsiteX27" fmla="*/ 73421 w 1297230"/>
              <a:gd name="connsiteY27" fmla="*/ 432978 h 1897988"/>
              <a:gd name="connsiteX28" fmla="*/ 50899 w 1297230"/>
              <a:gd name="connsiteY28" fmla="*/ 475492 h 1897988"/>
              <a:gd name="connsiteX29" fmla="*/ 43430 w 1297230"/>
              <a:gd name="connsiteY29" fmla="*/ 490201 h 1897988"/>
              <a:gd name="connsiteX30" fmla="*/ 49291 w 1297230"/>
              <a:gd name="connsiteY30" fmla="*/ 501116 h 1897988"/>
              <a:gd name="connsiteX31" fmla="*/ 59862 w 1297230"/>
              <a:gd name="connsiteY31" fmla="*/ 514331 h 1897988"/>
              <a:gd name="connsiteX32" fmla="*/ 66067 w 1297230"/>
              <a:gd name="connsiteY32" fmla="*/ 522259 h 1897988"/>
              <a:gd name="connsiteX33" fmla="*/ 55381 w 1297230"/>
              <a:gd name="connsiteY33" fmla="*/ 546389 h 1897988"/>
              <a:gd name="connsiteX34" fmla="*/ 34928 w 1297230"/>
              <a:gd name="connsiteY34" fmla="*/ 582353 h 1897988"/>
              <a:gd name="connsiteX35" fmla="*/ 31481 w 1297230"/>
              <a:gd name="connsiteY35" fmla="*/ 591546 h 1897988"/>
              <a:gd name="connsiteX36" fmla="*/ 29183 w 1297230"/>
              <a:gd name="connsiteY36" fmla="*/ 598440 h 1897988"/>
              <a:gd name="connsiteX37" fmla="*/ 9534 w 1297230"/>
              <a:gd name="connsiteY37" fmla="*/ 617284 h 1897988"/>
              <a:gd name="connsiteX38" fmla="*/ 2525 w 1297230"/>
              <a:gd name="connsiteY38" fmla="*/ 629235 h 1897988"/>
              <a:gd name="connsiteX39" fmla="*/ 22173 w 1297230"/>
              <a:gd name="connsiteY39" fmla="*/ 626592 h 1897988"/>
              <a:gd name="connsiteX40" fmla="*/ 34238 w 1297230"/>
              <a:gd name="connsiteY40" fmla="*/ 621421 h 1897988"/>
              <a:gd name="connsiteX41" fmla="*/ 41247 w 1297230"/>
              <a:gd name="connsiteY41" fmla="*/ 631993 h 1897988"/>
              <a:gd name="connsiteX42" fmla="*/ 38949 w 1297230"/>
              <a:gd name="connsiteY42" fmla="*/ 640955 h 1897988"/>
              <a:gd name="connsiteX43" fmla="*/ 36651 w 1297230"/>
              <a:gd name="connsiteY43" fmla="*/ 646930 h 1897988"/>
              <a:gd name="connsiteX44" fmla="*/ 23782 w 1297230"/>
              <a:gd name="connsiteY44" fmla="*/ 662443 h 1897988"/>
              <a:gd name="connsiteX45" fmla="*/ 19416 w 1297230"/>
              <a:gd name="connsiteY45" fmla="*/ 672899 h 1897988"/>
              <a:gd name="connsiteX46" fmla="*/ 31481 w 1297230"/>
              <a:gd name="connsiteY46" fmla="*/ 675427 h 1897988"/>
              <a:gd name="connsiteX47" fmla="*/ 48142 w 1297230"/>
              <a:gd name="connsiteY47" fmla="*/ 657962 h 1897988"/>
              <a:gd name="connsiteX48" fmla="*/ 58598 w 1297230"/>
              <a:gd name="connsiteY48" fmla="*/ 644402 h 1897988"/>
              <a:gd name="connsiteX49" fmla="*/ 59402 w 1297230"/>
              <a:gd name="connsiteY49" fmla="*/ 672439 h 1897988"/>
              <a:gd name="connsiteX50" fmla="*/ 58253 w 1297230"/>
              <a:gd name="connsiteY50" fmla="*/ 676920 h 1897988"/>
              <a:gd name="connsiteX51" fmla="*/ 53312 w 1297230"/>
              <a:gd name="connsiteY51" fmla="*/ 676231 h 1897988"/>
              <a:gd name="connsiteX52" fmla="*/ 46188 w 1297230"/>
              <a:gd name="connsiteY52" fmla="*/ 683010 h 1897988"/>
              <a:gd name="connsiteX53" fmla="*/ 54806 w 1297230"/>
              <a:gd name="connsiteY53" fmla="*/ 692663 h 1897988"/>
              <a:gd name="connsiteX54" fmla="*/ 62045 w 1297230"/>
              <a:gd name="connsiteY54" fmla="*/ 690594 h 1897988"/>
              <a:gd name="connsiteX55" fmla="*/ 82843 w 1297230"/>
              <a:gd name="connsiteY55" fmla="*/ 683470 h 1897988"/>
              <a:gd name="connsiteX56" fmla="*/ 88703 w 1297230"/>
              <a:gd name="connsiteY56" fmla="*/ 685768 h 1897988"/>
              <a:gd name="connsiteX57" fmla="*/ 103181 w 1297230"/>
              <a:gd name="connsiteY57" fmla="*/ 674852 h 1897988"/>
              <a:gd name="connsiteX58" fmla="*/ 105939 w 1297230"/>
              <a:gd name="connsiteY58" fmla="*/ 670715 h 1897988"/>
              <a:gd name="connsiteX59" fmla="*/ 104790 w 1297230"/>
              <a:gd name="connsiteY59" fmla="*/ 651527 h 1897988"/>
              <a:gd name="connsiteX60" fmla="*/ 110075 w 1297230"/>
              <a:gd name="connsiteY60" fmla="*/ 617170 h 1897988"/>
              <a:gd name="connsiteX61" fmla="*/ 113407 w 1297230"/>
              <a:gd name="connsiteY61" fmla="*/ 612573 h 1897988"/>
              <a:gd name="connsiteX62" fmla="*/ 125358 w 1297230"/>
              <a:gd name="connsiteY62" fmla="*/ 611884 h 1897988"/>
              <a:gd name="connsiteX63" fmla="*/ 147764 w 1297230"/>
              <a:gd name="connsiteY63" fmla="*/ 604415 h 1897988"/>
              <a:gd name="connsiteX64" fmla="*/ 150177 w 1297230"/>
              <a:gd name="connsiteY64" fmla="*/ 590741 h 1897988"/>
              <a:gd name="connsiteX65" fmla="*/ 150751 w 1297230"/>
              <a:gd name="connsiteY65" fmla="*/ 581204 h 1897988"/>
              <a:gd name="connsiteX66" fmla="*/ 146615 w 1297230"/>
              <a:gd name="connsiteY66" fmla="*/ 576264 h 1897988"/>
              <a:gd name="connsiteX67" fmla="*/ 138457 w 1297230"/>
              <a:gd name="connsiteY67" fmla="*/ 568451 h 1897988"/>
              <a:gd name="connsiteX68" fmla="*/ 131792 w 1297230"/>
              <a:gd name="connsiteY68" fmla="*/ 560867 h 1897988"/>
              <a:gd name="connsiteX69" fmla="*/ 129149 w 1297230"/>
              <a:gd name="connsiteY69" fmla="*/ 556041 h 1897988"/>
              <a:gd name="connsiteX70" fmla="*/ 132252 w 1297230"/>
              <a:gd name="connsiteY70" fmla="*/ 549951 h 1897988"/>
              <a:gd name="connsiteX71" fmla="*/ 143972 w 1297230"/>
              <a:gd name="connsiteY71" fmla="*/ 528004 h 1897988"/>
              <a:gd name="connsiteX72" fmla="*/ 159714 w 1297230"/>
              <a:gd name="connsiteY72" fmla="*/ 496980 h 1897988"/>
              <a:gd name="connsiteX73" fmla="*/ 172123 w 1297230"/>
              <a:gd name="connsiteY73" fmla="*/ 473884 h 1897988"/>
              <a:gd name="connsiteX74" fmla="*/ 177179 w 1297230"/>
              <a:gd name="connsiteY74" fmla="*/ 457797 h 1897988"/>
              <a:gd name="connsiteX75" fmla="*/ 176949 w 1297230"/>
              <a:gd name="connsiteY75" fmla="*/ 449754 h 1897988"/>
              <a:gd name="connsiteX76" fmla="*/ 184648 w 1297230"/>
              <a:gd name="connsiteY76" fmla="*/ 441596 h 1897988"/>
              <a:gd name="connsiteX77" fmla="*/ 224520 w 1297230"/>
              <a:gd name="connsiteY77" fmla="*/ 392762 h 1897988"/>
              <a:gd name="connsiteX78" fmla="*/ 239573 w 1297230"/>
              <a:gd name="connsiteY78" fmla="*/ 376101 h 1897988"/>
              <a:gd name="connsiteX79" fmla="*/ 246926 w 1297230"/>
              <a:gd name="connsiteY79" fmla="*/ 367598 h 1897988"/>
              <a:gd name="connsiteX80" fmla="*/ 266000 w 1297230"/>
              <a:gd name="connsiteY80" fmla="*/ 363116 h 1897988"/>
              <a:gd name="connsiteX81" fmla="*/ 307136 w 1297230"/>
              <a:gd name="connsiteY81" fmla="*/ 363116 h 1897988"/>
              <a:gd name="connsiteX82" fmla="*/ 363784 w 1297230"/>
              <a:gd name="connsiteY82" fmla="*/ 362196 h 1897988"/>
              <a:gd name="connsiteX83" fmla="*/ 397911 w 1297230"/>
              <a:gd name="connsiteY83" fmla="*/ 370355 h 1897988"/>
              <a:gd name="connsiteX84" fmla="*/ 395153 w 1297230"/>
              <a:gd name="connsiteY84" fmla="*/ 466875 h 1897988"/>
              <a:gd name="connsiteX85" fmla="*/ 381479 w 1297230"/>
              <a:gd name="connsiteY85" fmla="*/ 530647 h 1897988"/>
              <a:gd name="connsiteX86" fmla="*/ 375389 w 1297230"/>
              <a:gd name="connsiteY86" fmla="*/ 542711 h 1897988"/>
              <a:gd name="connsiteX87" fmla="*/ 366427 w 1297230"/>
              <a:gd name="connsiteY87" fmla="*/ 562820 h 1897988"/>
              <a:gd name="connsiteX88" fmla="*/ 353213 w 1297230"/>
              <a:gd name="connsiteY88" fmla="*/ 587524 h 1897988"/>
              <a:gd name="connsiteX89" fmla="*/ 312307 w 1297230"/>
              <a:gd name="connsiteY89" fmla="*/ 646930 h 1897988"/>
              <a:gd name="connsiteX90" fmla="*/ 298633 w 1297230"/>
              <a:gd name="connsiteY90" fmla="*/ 667383 h 1897988"/>
              <a:gd name="connsiteX91" fmla="*/ 293922 w 1297230"/>
              <a:gd name="connsiteY91" fmla="*/ 685538 h 1897988"/>
              <a:gd name="connsiteX92" fmla="*/ 288867 w 1297230"/>
              <a:gd name="connsiteY92" fmla="*/ 714494 h 1897988"/>
              <a:gd name="connsiteX93" fmla="*/ 286683 w 1297230"/>
              <a:gd name="connsiteY93" fmla="*/ 750804 h 1897988"/>
              <a:gd name="connsiteX94" fmla="*/ 295876 w 1297230"/>
              <a:gd name="connsiteY94" fmla="*/ 748736 h 1897988"/>
              <a:gd name="connsiteX95" fmla="*/ 306792 w 1297230"/>
              <a:gd name="connsiteY95" fmla="*/ 761605 h 1897988"/>
              <a:gd name="connsiteX96" fmla="*/ 306102 w 1297230"/>
              <a:gd name="connsiteY96" fmla="*/ 775394 h 1897988"/>
              <a:gd name="connsiteX97" fmla="*/ 307596 w 1297230"/>
              <a:gd name="connsiteY97" fmla="*/ 781254 h 1897988"/>
              <a:gd name="connsiteX98" fmla="*/ 316329 w 1297230"/>
              <a:gd name="connsiteY98" fmla="*/ 833076 h 1897988"/>
              <a:gd name="connsiteX99" fmla="*/ 313571 w 1297230"/>
              <a:gd name="connsiteY99" fmla="*/ 858814 h 1897988"/>
              <a:gd name="connsiteX100" fmla="*/ 318052 w 1297230"/>
              <a:gd name="connsiteY100" fmla="*/ 892366 h 1897988"/>
              <a:gd name="connsiteX101" fmla="*/ 326095 w 1297230"/>
              <a:gd name="connsiteY101" fmla="*/ 915002 h 1897988"/>
              <a:gd name="connsiteX102" fmla="*/ 334369 w 1297230"/>
              <a:gd name="connsiteY102" fmla="*/ 936144 h 1897988"/>
              <a:gd name="connsiteX103" fmla="*/ 337701 w 1297230"/>
              <a:gd name="connsiteY103" fmla="*/ 943154 h 1897988"/>
              <a:gd name="connsiteX104" fmla="*/ 339999 w 1297230"/>
              <a:gd name="connsiteY104" fmla="*/ 947175 h 1897988"/>
              <a:gd name="connsiteX105" fmla="*/ 342297 w 1297230"/>
              <a:gd name="connsiteY105" fmla="*/ 950852 h 1897988"/>
              <a:gd name="connsiteX106" fmla="*/ 345055 w 1297230"/>
              <a:gd name="connsiteY106" fmla="*/ 956712 h 1897988"/>
              <a:gd name="connsiteX107" fmla="*/ 348387 w 1297230"/>
              <a:gd name="connsiteY107" fmla="*/ 974407 h 1897988"/>
              <a:gd name="connsiteX108" fmla="*/ 342757 w 1297230"/>
              <a:gd name="connsiteY108" fmla="*/ 1012096 h 1897988"/>
              <a:gd name="connsiteX109" fmla="*/ 337241 w 1297230"/>
              <a:gd name="connsiteY109" fmla="*/ 1030137 h 1897988"/>
              <a:gd name="connsiteX110" fmla="*/ 334254 w 1297230"/>
              <a:gd name="connsiteY110" fmla="*/ 1040248 h 1897988"/>
              <a:gd name="connsiteX111" fmla="*/ 331841 w 1297230"/>
              <a:gd name="connsiteY111" fmla="*/ 1046338 h 1897988"/>
              <a:gd name="connsiteX112" fmla="*/ 317822 w 1297230"/>
              <a:gd name="connsiteY112" fmla="*/ 1095058 h 1897988"/>
              <a:gd name="connsiteX113" fmla="*/ 294612 w 1297230"/>
              <a:gd name="connsiteY113" fmla="*/ 1188705 h 1897988"/>
              <a:gd name="connsiteX114" fmla="*/ 277491 w 1297230"/>
              <a:gd name="connsiteY114" fmla="*/ 1244434 h 1897988"/>
              <a:gd name="connsiteX115" fmla="*/ 275652 w 1297230"/>
              <a:gd name="connsiteY115" fmla="*/ 1253167 h 1897988"/>
              <a:gd name="connsiteX116" fmla="*/ 267839 w 1297230"/>
              <a:gd name="connsiteY116" fmla="*/ 1271437 h 1897988"/>
              <a:gd name="connsiteX117" fmla="*/ 262209 w 1297230"/>
              <a:gd name="connsiteY117" fmla="*/ 1282352 h 1897988"/>
              <a:gd name="connsiteX118" fmla="*/ 238653 w 1297230"/>
              <a:gd name="connsiteY118" fmla="*/ 1329464 h 1897988"/>
              <a:gd name="connsiteX119" fmla="*/ 232908 w 1297230"/>
              <a:gd name="connsiteY119" fmla="*/ 1339230 h 1897988"/>
              <a:gd name="connsiteX120" fmla="*/ 224520 w 1297230"/>
              <a:gd name="connsiteY120" fmla="*/ 1352789 h 1897988"/>
              <a:gd name="connsiteX121" fmla="*/ 208089 w 1297230"/>
              <a:gd name="connsiteY121" fmla="*/ 1383928 h 1897988"/>
              <a:gd name="connsiteX122" fmla="*/ 193496 w 1297230"/>
              <a:gd name="connsiteY122" fmla="*/ 1429775 h 1897988"/>
              <a:gd name="connsiteX123" fmla="*/ 186027 w 1297230"/>
              <a:gd name="connsiteY123" fmla="*/ 1471025 h 1897988"/>
              <a:gd name="connsiteX124" fmla="*/ 183844 w 1297230"/>
              <a:gd name="connsiteY124" fmla="*/ 1483664 h 1897988"/>
              <a:gd name="connsiteX125" fmla="*/ 180052 w 1297230"/>
              <a:gd name="connsiteY125" fmla="*/ 1493547 h 1897988"/>
              <a:gd name="connsiteX126" fmla="*/ 169366 w 1297230"/>
              <a:gd name="connsiteY126" fmla="*/ 1519400 h 1897988"/>
              <a:gd name="connsiteX127" fmla="*/ 153279 w 1297230"/>
              <a:gd name="connsiteY127" fmla="*/ 1561339 h 1897988"/>
              <a:gd name="connsiteX128" fmla="*/ 137193 w 1297230"/>
              <a:gd name="connsiteY128" fmla="*/ 1605578 h 1897988"/>
              <a:gd name="connsiteX129" fmla="*/ 122945 w 1297230"/>
              <a:gd name="connsiteY129" fmla="*/ 1649472 h 1897988"/>
              <a:gd name="connsiteX130" fmla="*/ 109271 w 1297230"/>
              <a:gd name="connsiteY130" fmla="*/ 1682909 h 1897988"/>
              <a:gd name="connsiteX131" fmla="*/ 97436 w 1297230"/>
              <a:gd name="connsiteY131" fmla="*/ 1693480 h 1897988"/>
              <a:gd name="connsiteX132" fmla="*/ 69974 w 1297230"/>
              <a:gd name="connsiteY132" fmla="*/ 1721058 h 1897988"/>
              <a:gd name="connsiteX133" fmla="*/ 61356 w 1297230"/>
              <a:gd name="connsiteY133" fmla="*/ 1730594 h 1897988"/>
              <a:gd name="connsiteX134" fmla="*/ 52738 w 1297230"/>
              <a:gd name="connsiteY134" fmla="*/ 1741740 h 1897988"/>
              <a:gd name="connsiteX135" fmla="*/ 70778 w 1297230"/>
              <a:gd name="connsiteY135" fmla="*/ 1762308 h 1897988"/>
              <a:gd name="connsiteX136" fmla="*/ 110535 w 1297230"/>
              <a:gd name="connsiteY136" fmla="*/ 1798044 h 1897988"/>
              <a:gd name="connsiteX137" fmla="*/ 114212 w 1297230"/>
              <a:gd name="connsiteY137" fmla="*/ 1795745 h 1897988"/>
              <a:gd name="connsiteX138" fmla="*/ 129954 w 1297230"/>
              <a:gd name="connsiteY138" fmla="*/ 1802985 h 1897988"/>
              <a:gd name="connsiteX139" fmla="*/ 166034 w 1297230"/>
              <a:gd name="connsiteY139" fmla="*/ 1849866 h 1897988"/>
              <a:gd name="connsiteX140" fmla="*/ 226818 w 1297230"/>
              <a:gd name="connsiteY140" fmla="*/ 1893414 h 1897988"/>
              <a:gd name="connsiteX141" fmla="*/ 265082 w 1297230"/>
              <a:gd name="connsiteY141" fmla="*/ 1895827 h 1897988"/>
              <a:gd name="connsiteX142" fmla="*/ 271631 w 1297230"/>
              <a:gd name="connsiteY142" fmla="*/ 1889967 h 1897988"/>
              <a:gd name="connsiteX143" fmla="*/ 269792 w 1297230"/>
              <a:gd name="connsiteY143" fmla="*/ 1881233 h 1897988"/>
              <a:gd name="connsiteX144" fmla="*/ 259336 w 1297230"/>
              <a:gd name="connsiteY144" fmla="*/ 1871582 h 1897988"/>
              <a:gd name="connsiteX145" fmla="*/ 238079 w 1297230"/>
              <a:gd name="connsiteY145" fmla="*/ 1852048 h 1897988"/>
              <a:gd name="connsiteX146" fmla="*/ 233023 w 1297230"/>
              <a:gd name="connsiteY146" fmla="*/ 1846992 h 1897988"/>
              <a:gd name="connsiteX147" fmla="*/ 229691 w 1297230"/>
              <a:gd name="connsiteY147" fmla="*/ 1842511 h 1897988"/>
              <a:gd name="connsiteX148" fmla="*/ 226359 w 1297230"/>
              <a:gd name="connsiteY148" fmla="*/ 1834124 h 1897988"/>
              <a:gd name="connsiteX149" fmla="*/ 223486 w 1297230"/>
              <a:gd name="connsiteY149" fmla="*/ 1815049 h 1897988"/>
              <a:gd name="connsiteX150" fmla="*/ 222911 w 1297230"/>
              <a:gd name="connsiteY150" fmla="*/ 1773913 h 1897988"/>
              <a:gd name="connsiteX151" fmla="*/ 218315 w 1297230"/>
              <a:gd name="connsiteY151" fmla="*/ 1747140 h 1897988"/>
              <a:gd name="connsiteX152" fmla="*/ 214638 w 1297230"/>
              <a:gd name="connsiteY152" fmla="*/ 1738178 h 1897988"/>
              <a:gd name="connsiteX153" fmla="*/ 215443 w 1297230"/>
              <a:gd name="connsiteY153" fmla="*/ 1722666 h 1897988"/>
              <a:gd name="connsiteX154" fmla="*/ 227278 w 1297230"/>
              <a:gd name="connsiteY154" fmla="*/ 1704512 h 1897988"/>
              <a:gd name="connsiteX155" fmla="*/ 234861 w 1297230"/>
              <a:gd name="connsiteY155" fmla="*/ 1703247 h 1897988"/>
              <a:gd name="connsiteX156" fmla="*/ 234402 w 1297230"/>
              <a:gd name="connsiteY156" fmla="*/ 1679577 h 1897988"/>
              <a:gd name="connsiteX157" fmla="*/ 243594 w 1297230"/>
              <a:gd name="connsiteY157" fmla="*/ 1631202 h 1897988"/>
              <a:gd name="connsiteX158" fmla="*/ 283466 w 1297230"/>
              <a:gd name="connsiteY158" fmla="*/ 1535487 h 1897988"/>
              <a:gd name="connsiteX159" fmla="*/ 287258 w 1297230"/>
              <a:gd name="connsiteY159" fmla="*/ 1522272 h 1897988"/>
              <a:gd name="connsiteX160" fmla="*/ 293808 w 1297230"/>
              <a:gd name="connsiteY160" fmla="*/ 1502738 h 1897988"/>
              <a:gd name="connsiteX161" fmla="*/ 333679 w 1297230"/>
              <a:gd name="connsiteY161" fmla="*/ 1425178 h 1897988"/>
              <a:gd name="connsiteX162" fmla="*/ 352294 w 1297230"/>
              <a:gd name="connsiteY162" fmla="*/ 1388984 h 1897988"/>
              <a:gd name="connsiteX163" fmla="*/ 369299 w 1297230"/>
              <a:gd name="connsiteY163" fmla="*/ 1357959 h 1897988"/>
              <a:gd name="connsiteX164" fmla="*/ 392855 w 1297230"/>
              <a:gd name="connsiteY164" fmla="*/ 1321420 h 1897988"/>
              <a:gd name="connsiteX165" fmla="*/ 411355 w 1297230"/>
              <a:gd name="connsiteY165" fmla="*/ 1289361 h 1897988"/>
              <a:gd name="connsiteX166" fmla="*/ 421581 w 1297230"/>
              <a:gd name="connsiteY166" fmla="*/ 1273045 h 1897988"/>
              <a:gd name="connsiteX167" fmla="*/ 424339 w 1297230"/>
              <a:gd name="connsiteY167" fmla="*/ 1270057 h 1897988"/>
              <a:gd name="connsiteX168" fmla="*/ 429510 w 1297230"/>
              <a:gd name="connsiteY168" fmla="*/ 1269483 h 1897988"/>
              <a:gd name="connsiteX169" fmla="*/ 432267 w 1297230"/>
              <a:gd name="connsiteY169" fmla="*/ 1295337 h 1897988"/>
              <a:gd name="connsiteX170" fmla="*/ 431463 w 1297230"/>
              <a:gd name="connsiteY170" fmla="*/ 1329233 h 1897988"/>
              <a:gd name="connsiteX171" fmla="*/ 441689 w 1297230"/>
              <a:gd name="connsiteY171" fmla="*/ 1424718 h 1897988"/>
              <a:gd name="connsiteX172" fmla="*/ 452145 w 1297230"/>
              <a:gd name="connsiteY172" fmla="*/ 1449536 h 1897988"/>
              <a:gd name="connsiteX173" fmla="*/ 471105 w 1297230"/>
              <a:gd name="connsiteY173" fmla="*/ 1442988 h 1897988"/>
              <a:gd name="connsiteX174" fmla="*/ 474437 w 1297230"/>
              <a:gd name="connsiteY174" fmla="*/ 1410815 h 1897988"/>
              <a:gd name="connsiteX175" fmla="*/ 477770 w 1297230"/>
              <a:gd name="connsiteY175" fmla="*/ 1376344 h 1897988"/>
              <a:gd name="connsiteX176" fmla="*/ 495694 w 1297230"/>
              <a:gd name="connsiteY176" fmla="*/ 1335668 h 1897988"/>
              <a:gd name="connsiteX177" fmla="*/ 500406 w 1297230"/>
              <a:gd name="connsiteY177" fmla="*/ 1328773 h 1897988"/>
              <a:gd name="connsiteX178" fmla="*/ 507645 w 1297230"/>
              <a:gd name="connsiteY178" fmla="*/ 1317858 h 1897988"/>
              <a:gd name="connsiteX179" fmla="*/ 526144 w 1297230"/>
              <a:gd name="connsiteY179" fmla="*/ 1292464 h 1897988"/>
              <a:gd name="connsiteX180" fmla="*/ 532924 w 1297230"/>
              <a:gd name="connsiteY180" fmla="*/ 1284650 h 1897988"/>
              <a:gd name="connsiteX181" fmla="*/ 534532 w 1297230"/>
              <a:gd name="connsiteY181" fmla="*/ 1273044 h 1897988"/>
              <a:gd name="connsiteX182" fmla="*/ 532694 w 1297230"/>
              <a:gd name="connsiteY182" fmla="*/ 1267530 h 1897988"/>
              <a:gd name="connsiteX183" fmla="*/ 537060 w 1297230"/>
              <a:gd name="connsiteY183" fmla="*/ 1260290 h 1897988"/>
              <a:gd name="connsiteX184" fmla="*/ 546942 w 1297230"/>
              <a:gd name="connsiteY184" fmla="*/ 1247305 h 1897988"/>
              <a:gd name="connsiteX185" fmla="*/ 557858 w 1297230"/>
              <a:gd name="connsiteY185" fmla="*/ 1242594 h 1897988"/>
              <a:gd name="connsiteX186" fmla="*/ 566590 w 1297230"/>
              <a:gd name="connsiteY186" fmla="*/ 1245468 h 1897988"/>
              <a:gd name="connsiteX187" fmla="*/ 574519 w 1297230"/>
              <a:gd name="connsiteY187" fmla="*/ 1244549 h 1897988"/>
              <a:gd name="connsiteX188" fmla="*/ 586469 w 1297230"/>
              <a:gd name="connsiteY188" fmla="*/ 1233862 h 1897988"/>
              <a:gd name="connsiteX189" fmla="*/ 603130 w 1297230"/>
              <a:gd name="connsiteY189" fmla="*/ 1219499 h 1897988"/>
              <a:gd name="connsiteX190" fmla="*/ 636912 w 1297230"/>
              <a:gd name="connsiteY190" fmla="*/ 1188935 h 1897988"/>
              <a:gd name="connsiteX191" fmla="*/ 662996 w 1297230"/>
              <a:gd name="connsiteY191" fmla="*/ 1171010 h 1897988"/>
              <a:gd name="connsiteX192" fmla="*/ 675290 w 1297230"/>
              <a:gd name="connsiteY192" fmla="*/ 1165150 h 1897988"/>
              <a:gd name="connsiteX193" fmla="*/ 695743 w 1297230"/>
              <a:gd name="connsiteY193" fmla="*/ 1155038 h 1897988"/>
              <a:gd name="connsiteX194" fmla="*/ 722516 w 1297230"/>
              <a:gd name="connsiteY194" fmla="*/ 1141364 h 1897988"/>
              <a:gd name="connsiteX195" fmla="*/ 732972 w 1297230"/>
              <a:gd name="connsiteY195" fmla="*/ 1136193 h 1897988"/>
              <a:gd name="connsiteX196" fmla="*/ 738373 w 1297230"/>
              <a:gd name="connsiteY196" fmla="*/ 1132402 h 1897988"/>
              <a:gd name="connsiteX197" fmla="*/ 749978 w 1297230"/>
              <a:gd name="connsiteY197" fmla="*/ 1124129 h 1897988"/>
              <a:gd name="connsiteX198" fmla="*/ 758021 w 1297230"/>
              <a:gd name="connsiteY198" fmla="*/ 1118384 h 1897988"/>
              <a:gd name="connsiteX199" fmla="*/ 765720 w 1297230"/>
              <a:gd name="connsiteY199" fmla="*/ 1112409 h 1897988"/>
              <a:gd name="connsiteX200" fmla="*/ 774223 w 1297230"/>
              <a:gd name="connsiteY200" fmla="*/ 1105974 h 1897988"/>
              <a:gd name="connsiteX201" fmla="*/ 781577 w 1297230"/>
              <a:gd name="connsiteY201" fmla="*/ 1100343 h 1897988"/>
              <a:gd name="connsiteX202" fmla="*/ 814325 w 1297230"/>
              <a:gd name="connsiteY202" fmla="*/ 1074376 h 1897988"/>
              <a:gd name="connsiteX203" fmla="*/ 842707 w 1297230"/>
              <a:gd name="connsiteY203" fmla="*/ 1052314 h 1897988"/>
              <a:gd name="connsiteX204" fmla="*/ 869019 w 1297230"/>
              <a:gd name="connsiteY204" fmla="*/ 1033585 h 1897988"/>
              <a:gd name="connsiteX205" fmla="*/ 897630 w 1297230"/>
              <a:gd name="connsiteY205" fmla="*/ 1006927 h 1897988"/>
              <a:gd name="connsiteX206" fmla="*/ 923943 w 1297230"/>
              <a:gd name="connsiteY206" fmla="*/ 974292 h 1897988"/>
              <a:gd name="connsiteX207" fmla="*/ 929918 w 1297230"/>
              <a:gd name="connsiteY207" fmla="*/ 951887 h 1897988"/>
              <a:gd name="connsiteX208" fmla="*/ 926356 w 1297230"/>
              <a:gd name="connsiteY208" fmla="*/ 933961 h 1897988"/>
              <a:gd name="connsiteX209" fmla="*/ 920266 w 1297230"/>
              <a:gd name="connsiteY209" fmla="*/ 918450 h 1897988"/>
              <a:gd name="connsiteX210" fmla="*/ 914292 w 1297230"/>
              <a:gd name="connsiteY210" fmla="*/ 904775 h 1897988"/>
              <a:gd name="connsiteX211" fmla="*/ 896711 w 1297230"/>
              <a:gd name="connsiteY211" fmla="*/ 884898 h 1897988"/>
              <a:gd name="connsiteX212" fmla="*/ 888093 w 1297230"/>
              <a:gd name="connsiteY212" fmla="*/ 878808 h 1897988"/>
              <a:gd name="connsiteX213" fmla="*/ 876603 w 1297230"/>
              <a:gd name="connsiteY213" fmla="*/ 871339 h 1897988"/>
              <a:gd name="connsiteX214" fmla="*/ 862470 w 1297230"/>
              <a:gd name="connsiteY214" fmla="*/ 863181 h 1897988"/>
              <a:gd name="connsiteX215" fmla="*/ 853277 w 1297230"/>
              <a:gd name="connsiteY215" fmla="*/ 858126 h 1897988"/>
              <a:gd name="connsiteX216" fmla="*/ 849026 w 1297230"/>
              <a:gd name="connsiteY216" fmla="*/ 856173 h 1897988"/>
              <a:gd name="connsiteX217" fmla="*/ 812256 w 1297230"/>
              <a:gd name="connsiteY217" fmla="*/ 836752 h 1897988"/>
              <a:gd name="connsiteX218" fmla="*/ 802834 w 1297230"/>
              <a:gd name="connsiteY218" fmla="*/ 832846 h 1897988"/>
              <a:gd name="connsiteX219" fmla="*/ 790310 w 1297230"/>
              <a:gd name="connsiteY219" fmla="*/ 827676 h 1897988"/>
              <a:gd name="connsiteX220" fmla="*/ 778130 w 1297230"/>
              <a:gd name="connsiteY220" fmla="*/ 822505 h 1897988"/>
              <a:gd name="connsiteX221" fmla="*/ 771695 w 1297230"/>
              <a:gd name="connsiteY221" fmla="*/ 819746 h 1897988"/>
              <a:gd name="connsiteX222" fmla="*/ 746761 w 1297230"/>
              <a:gd name="connsiteY222" fmla="*/ 809864 h 1897988"/>
              <a:gd name="connsiteX223" fmla="*/ 693675 w 1297230"/>
              <a:gd name="connsiteY223" fmla="*/ 788033 h 1897988"/>
              <a:gd name="connsiteX224" fmla="*/ 691147 w 1297230"/>
              <a:gd name="connsiteY224" fmla="*/ 779645 h 1897988"/>
              <a:gd name="connsiteX225" fmla="*/ 692067 w 1297230"/>
              <a:gd name="connsiteY225" fmla="*/ 703004 h 1897988"/>
              <a:gd name="connsiteX226" fmla="*/ 692641 w 1297230"/>
              <a:gd name="connsiteY226" fmla="*/ 694616 h 1897988"/>
              <a:gd name="connsiteX227" fmla="*/ 696088 w 1297230"/>
              <a:gd name="connsiteY227" fmla="*/ 688181 h 1897988"/>
              <a:gd name="connsiteX228" fmla="*/ 699995 w 1297230"/>
              <a:gd name="connsiteY228" fmla="*/ 668417 h 1897988"/>
              <a:gd name="connsiteX229" fmla="*/ 707923 w 1297230"/>
              <a:gd name="connsiteY229" fmla="*/ 607059 h 1897988"/>
              <a:gd name="connsiteX230" fmla="*/ 712405 w 1297230"/>
              <a:gd name="connsiteY230" fmla="*/ 587180 h 1897988"/>
              <a:gd name="connsiteX231" fmla="*/ 715047 w 1297230"/>
              <a:gd name="connsiteY231" fmla="*/ 576264 h 1897988"/>
              <a:gd name="connsiteX232" fmla="*/ 718609 w 1297230"/>
              <a:gd name="connsiteY232" fmla="*/ 561670 h 1897988"/>
              <a:gd name="connsiteX233" fmla="*/ 737109 w 1297230"/>
              <a:gd name="connsiteY233" fmla="*/ 524786 h 1897988"/>
              <a:gd name="connsiteX234" fmla="*/ 750897 w 1297230"/>
              <a:gd name="connsiteY234" fmla="*/ 508471 h 1897988"/>
              <a:gd name="connsiteX235" fmla="*/ 753655 w 1297230"/>
              <a:gd name="connsiteY235" fmla="*/ 505368 h 1897988"/>
              <a:gd name="connsiteX236" fmla="*/ 766294 w 1297230"/>
              <a:gd name="connsiteY236" fmla="*/ 489972 h 1897988"/>
              <a:gd name="connsiteX237" fmla="*/ 789045 w 1297230"/>
              <a:gd name="connsiteY237" fmla="*/ 467565 h 1897988"/>
              <a:gd name="connsiteX238" fmla="*/ 841557 w 1297230"/>
              <a:gd name="connsiteY238" fmla="*/ 464118 h 1897988"/>
              <a:gd name="connsiteX239" fmla="*/ 885910 w 1297230"/>
              <a:gd name="connsiteY239" fmla="*/ 462739 h 1897988"/>
              <a:gd name="connsiteX240" fmla="*/ 934744 w 1297230"/>
              <a:gd name="connsiteY240" fmla="*/ 462738 h 1897988"/>
              <a:gd name="connsiteX241" fmla="*/ 1000700 w 1297230"/>
              <a:gd name="connsiteY241" fmla="*/ 456304 h 1897988"/>
              <a:gd name="connsiteX242" fmla="*/ 1039192 w 1297230"/>
              <a:gd name="connsiteY242" fmla="*/ 442745 h 1897988"/>
              <a:gd name="connsiteX243" fmla="*/ 1061484 w 1297230"/>
              <a:gd name="connsiteY243" fmla="*/ 433438 h 1897988"/>
              <a:gd name="connsiteX244" fmla="*/ 1102160 w 1297230"/>
              <a:gd name="connsiteY244" fmla="*/ 413214 h 1897988"/>
              <a:gd name="connsiteX245" fmla="*/ 1112272 w 1297230"/>
              <a:gd name="connsiteY245" fmla="*/ 408158 h 1897988"/>
              <a:gd name="connsiteX246" fmla="*/ 1132265 w 1297230"/>
              <a:gd name="connsiteY246" fmla="*/ 394485 h 1897988"/>
              <a:gd name="connsiteX247" fmla="*/ 1160991 w 1297230"/>
              <a:gd name="connsiteY247" fmla="*/ 382535 h 1897988"/>
              <a:gd name="connsiteX248" fmla="*/ 1203391 w 1297230"/>
              <a:gd name="connsiteY248" fmla="*/ 367942 h 1897988"/>
              <a:gd name="connsiteX249" fmla="*/ 1202357 w 1297230"/>
              <a:gd name="connsiteY249" fmla="*/ 357600 h 1897988"/>
              <a:gd name="connsiteX250" fmla="*/ 1207528 w 1297230"/>
              <a:gd name="connsiteY250" fmla="*/ 348753 h 1897988"/>
              <a:gd name="connsiteX251" fmla="*/ 1213158 w 1297230"/>
              <a:gd name="connsiteY251" fmla="*/ 334274 h 1897988"/>
              <a:gd name="connsiteX252" fmla="*/ 1223040 w 1297230"/>
              <a:gd name="connsiteY252" fmla="*/ 325082 h 1897988"/>
              <a:gd name="connsiteX253" fmla="*/ 1262107 w 1297230"/>
              <a:gd name="connsiteY253" fmla="*/ 306698 h 1897988"/>
              <a:gd name="connsiteX254" fmla="*/ 1268656 w 1297230"/>
              <a:gd name="connsiteY254" fmla="*/ 301987 h 1897988"/>
              <a:gd name="connsiteX255" fmla="*/ 1275896 w 1297230"/>
              <a:gd name="connsiteY255" fmla="*/ 296242 h 1897988"/>
              <a:gd name="connsiteX256" fmla="*/ 1285318 w 1297230"/>
              <a:gd name="connsiteY256" fmla="*/ 290496 h 1897988"/>
              <a:gd name="connsiteX257" fmla="*/ 1292786 w 1297230"/>
              <a:gd name="connsiteY257" fmla="*/ 285900 h 1897988"/>
              <a:gd name="connsiteX258" fmla="*/ 1288419 w 1297230"/>
              <a:gd name="connsiteY258" fmla="*/ 257633 h 1897988"/>
              <a:gd name="connsiteX259" fmla="*/ 1264979 w 1297230"/>
              <a:gd name="connsiteY259" fmla="*/ 235341 h 1897988"/>
              <a:gd name="connsiteX260" fmla="*/ 1258085 w 1297230"/>
              <a:gd name="connsiteY260" fmla="*/ 238903 h 1897988"/>
              <a:gd name="connsiteX261" fmla="*/ 1252340 w 1297230"/>
              <a:gd name="connsiteY261" fmla="*/ 242465 h 1897988"/>
              <a:gd name="connsiteX262" fmla="*/ 1245101 w 1297230"/>
              <a:gd name="connsiteY262" fmla="*/ 238674 h 1897988"/>
              <a:gd name="connsiteX263" fmla="*/ 1224188 w 1297230"/>
              <a:gd name="connsiteY263" fmla="*/ 252233 h 1897988"/>
              <a:gd name="connsiteX264" fmla="*/ 1214536 w 1297230"/>
              <a:gd name="connsiteY264" fmla="*/ 269124 h 1897988"/>
              <a:gd name="connsiteX265" fmla="*/ 1196381 w 1297230"/>
              <a:gd name="connsiteY265" fmla="*/ 276707 h 1897988"/>
              <a:gd name="connsiteX266" fmla="*/ 1186385 w 1297230"/>
              <a:gd name="connsiteY266" fmla="*/ 273949 h 1897988"/>
              <a:gd name="connsiteX267" fmla="*/ 1169609 w 1297230"/>
              <a:gd name="connsiteY267" fmla="*/ 272915 h 1897988"/>
              <a:gd name="connsiteX268" fmla="*/ 1163519 w 1297230"/>
              <a:gd name="connsiteY268" fmla="*/ 285326 h 1897988"/>
              <a:gd name="connsiteX269" fmla="*/ 1160991 w 1297230"/>
              <a:gd name="connsiteY269" fmla="*/ 294518 h 1897988"/>
              <a:gd name="connsiteX270" fmla="*/ 1143181 w 1297230"/>
              <a:gd name="connsiteY270" fmla="*/ 301642 h 1897988"/>
              <a:gd name="connsiteX271" fmla="*/ 1120775 w 1297230"/>
              <a:gd name="connsiteY271" fmla="*/ 311065 h 1897988"/>
              <a:gd name="connsiteX272" fmla="*/ 1108135 w 1297230"/>
              <a:gd name="connsiteY272" fmla="*/ 316350 h 1897988"/>
              <a:gd name="connsiteX273" fmla="*/ 1097679 w 1297230"/>
              <a:gd name="connsiteY273" fmla="*/ 320946 h 1897988"/>
              <a:gd name="connsiteX274" fmla="*/ 1047810 w 1297230"/>
              <a:gd name="connsiteY274" fmla="*/ 335309 h 1897988"/>
              <a:gd name="connsiteX275" fmla="*/ 1010467 w 1297230"/>
              <a:gd name="connsiteY275" fmla="*/ 342893 h 1897988"/>
              <a:gd name="connsiteX276" fmla="*/ 939226 w 1297230"/>
              <a:gd name="connsiteY276" fmla="*/ 350017 h 1897988"/>
              <a:gd name="connsiteX277" fmla="*/ 854771 w 1297230"/>
              <a:gd name="connsiteY277" fmla="*/ 349329 h 1897988"/>
              <a:gd name="connsiteX278" fmla="*/ 842132 w 1297230"/>
              <a:gd name="connsiteY278" fmla="*/ 348065 h 1897988"/>
              <a:gd name="connsiteX279" fmla="*/ 816738 w 1297230"/>
              <a:gd name="connsiteY279" fmla="*/ 322556 h 1897988"/>
              <a:gd name="connsiteX280" fmla="*/ 796859 w 1297230"/>
              <a:gd name="connsiteY280" fmla="*/ 289693 h 1897988"/>
              <a:gd name="connsiteX281" fmla="*/ 777210 w 1297230"/>
              <a:gd name="connsiteY281" fmla="*/ 277053 h 1897988"/>
              <a:gd name="connsiteX282" fmla="*/ 771005 w 1297230"/>
              <a:gd name="connsiteY282" fmla="*/ 270159 h 1897988"/>
              <a:gd name="connsiteX283" fmla="*/ 821793 w 1297230"/>
              <a:gd name="connsiteY283" fmla="*/ 250970 h 1897988"/>
              <a:gd name="connsiteX284" fmla="*/ 852013 w 1297230"/>
              <a:gd name="connsiteY284" fmla="*/ 234079 h 1897988"/>
              <a:gd name="connsiteX285" fmla="*/ 850634 w 1297230"/>
              <a:gd name="connsiteY285" fmla="*/ 216843 h 1897988"/>
              <a:gd name="connsiteX286" fmla="*/ 847647 w 1297230"/>
              <a:gd name="connsiteY286" fmla="*/ 208455 h 1897988"/>
              <a:gd name="connsiteX287" fmla="*/ 850060 w 1297230"/>
              <a:gd name="connsiteY287" fmla="*/ 203514 h 1897988"/>
              <a:gd name="connsiteX288" fmla="*/ 851324 w 1297230"/>
              <a:gd name="connsiteY288" fmla="*/ 188002 h 1897988"/>
              <a:gd name="connsiteX289" fmla="*/ 850864 w 1297230"/>
              <a:gd name="connsiteY289" fmla="*/ 175132 h 1897988"/>
              <a:gd name="connsiteX290" fmla="*/ 856609 w 1297230"/>
              <a:gd name="connsiteY290" fmla="*/ 168009 h 1897988"/>
              <a:gd name="connsiteX291" fmla="*/ 858793 w 1297230"/>
              <a:gd name="connsiteY291" fmla="*/ 155139 h 1897988"/>
              <a:gd name="connsiteX292" fmla="*/ 855920 w 1297230"/>
              <a:gd name="connsiteY292" fmla="*/ 151003 h 1897988"/>
              <a:gd name="connsiteX293" fmla="*/ 838914 w 1297230"/>
              <a:gd name="connsiteY293" fmla="*/ 135721 h 1897988"/>
              <a:gd name="connsiteX294" fmla="*/ 831790 w 1297230"/>
              <a:gd name="connsiteY294" fmla="*/ 115728 h 1897988"/>
              <a:gd name="connsiteX295" fmla="*/ 834318 w 1297230"/>
              <a:gd name="connsiteY295" fmla="*/ 106419 h 1897988"/>
              <a:gd name="connsiteX296" fmla="*/ 836961 w 1297230"/>
              <a:gd name="connsiteY296" fmla="*/ 101823 h 1897988"/>
              <a:gd name="connsiteX297" fmla="*/ 831215 w 1297230"/>
              <a:gd name="connsiteY297" fmla="*/ 96768 h 1897988"/>
              <a:gd name="connsiteX298" fmla="*/ 823172 w 1297230"/>
              <a:gd name="connsiteY298" fmla="*/ 89414 h 1897988"/>
              <a:gd name="connsiteX299" fmla="*/ 815244 w 1297230"/>
              <a:gd name="connsiteY299" fmla="*/ 58389 h 1897988"/>
              <a:gd name="connsiteX300" fmla="*/ 827998 w 1297230"/>
              <a:gd name="connsiteY300" fmla="*/ 36557 h 1897988"/>
              <a:gd name="connsiteX301" fmla="*/ 828573 w 1297230"/>
              <a:gd name="connsiteY301" fmla="*/ 30123 h 1897988"/>
              <a:gd name="connsiteX302" fmla="*/ 821908 w 1297230"/>
              <a:gd name="connsiteY302" fmla="*/ 26560 h 1897988"/>
              <a:gd name="connsiteX303" fmla="*/ 769282 w 1297230"/>
              <a:gd name="connsiteY303" fmla="*/ 14381 h 1897988"/>
              <a:gd name="connsiteX304" fmla="*/ 747910 w 1297230"/>
              <a:gd name="connsiteY304" fmla="*/ 8406 h 1897988"/>
              <a:gd name="connsiteX305" fmla="*/ 738488 w 1297230"/>
              <a:gd name="connsiteY305" fmla="*/ 2776 h 1897988"/>
              <a:gd name="connsiteX306" fmla="*/ 691032 w 1297230"/>
              <a:gd name="connsiteY306" fmla="*/ 593 h 1897988"/>
              <a:gd name="connsiteX307" fmla="*/ 689539 w 1297230"/>
              <a:gd name="connsiteY307" fmla="*/ 991185 h 1897988"/>
              <a:gd name="connsiteX308" fmla="*/ 685172 w 1297230"/>
              <a:gd name="connsiteY308" fmla="*/ 998079 h 1897988"/>
              <a:gd name="connsiteX309" fmla="*/ 647139 w 1297230"/>
              <a:gd name="connsiteY309" fmla="*/ 1037031 h 1897988"/>
              <a:gd name="connsiteX310" fmla="*/ 612438 w 1297230"/>
              <a:gd name="connsiteY310" fmla="*/ 1074605 h 1897988"/>
              <a:gd name="connsiteX311" fmla="*/ 604279 w 1297230"/>
              <a:gd name="connsiteY311" fmla="*/ 1080580 h 1897988"/>
              <a:gd name="connsiteX312" fmla="*/ 595202 w 1297230"/>
              <a:gd name="connsiteY312" fmla="*/ 1090576 h 1897988"/>
              <a:gd name="connsiteX313" fmla="*/ 585205 w 1297230"/>
              <a:gd name="connsiteY313" fmla="*/ 1100573 h 1897988"/>
              <a:gd name="connsiteX314" fmla="*/ 576358 w 1297230"/>
              <a:gd name="connsiteY314" fmla="*/ 1108731 h 1897988"/>
              <a:gd name="connsiteX315" fmla="*/ 559811 w 1297230"/>
              <a:gd name="connsiteY315" fmla="*/ 1115510 h 1897988"/>
              <a:gd name="connsiteX316" fmla="*/ 541082 w 1297230"/>
              <a:gd name="connsiteY316" fmla="*/ 1120911 h 1897988"/>
              <a:gd name="connsiteX317" fmla="*/ 503508 w 1297230"/>
              <a:gd name="connsiteY317" fmla="*/ 1146419 h 1897988"/>
              <a:gd name="connsiteX318" fmla="*/ 485813 w 1297230"/>
              <a:gd name="connsiteY318" fmla="*/ 1164918 h 1897988"/>
              <a:gd name="connsiteX319" fmla="*/ 481331 w 1297230"/>
              <a:gd name="connsiteY319" fmla="*/ 1163195 h 1897988"/>
              <a:gd name="connsiteX320" fmla="*/ 502014 w 1297230"/>
              <a:gd name="connsiteY320" fmla="*/ 1114935 h 1897988"/>
              <a:gd name="connsiteX321" fmla="*/ 512700 w 1297230"/>
              <a:gd name="connsiteY321" fmla="*/ 1091955 h 1897988"/>
              <a:gd name="connsiteX322" fmla="*/ 523617 w 1297230"/>
              <a:gd name="connsiteY322" fmla="*/ 1067251 h 1897988"/>
              <a:gd name="connsiteX323" fmla="*/ 536486 w 1297230"/>
              <a:gd name="connsiteY323" fmla="*/ 1037376 h 1897988"/>
              <a:gd name="connsiteX324" fmla="*/ 558777 w 1297230"/>
              <a:gd name="connsiteY324" fmla="*/ 993138 h 1897988"/>
              <a:gd name="connsiteX325" fmla="*/ 633235 w 1297230"/>
              <a:gd name="connsiteY325" fmla="*/ 989690 h 1897988"/>
              <a:gd name="connsiteX326" fmla="*/ 689539 w 1297230"/>
              <a:gd name="connsiteY326" fmla="*/ 991185 h 189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1297230" h="1897988">
                <a:moveTo>
                  <a:pt x="691032" y="593"/>
                </a:moveTo>
                <a:cubicBezTo>
                  <a:pt x="682185" y="2661"/>
                  <a:pt x="671384" y="7717"/>
                  <a:pt x="653344" y="18403"/>
                </a:cubicBezTo>
                <a:cubicBezTo>
                  <a:pt x="641393" y="25527"/>
                  <a:pt x="640704" y="26102"/>
                  <a:pt x="631052" y="38855"/>
                </a:cubicBezTo>
                <a:cubicBezTo>
                  <a:pt x="620021" y="53563"/>
                  <a:pt x="612208" y="68616"/>
                  <a:pt x="609335" y="80796"/>
                </a:cubicBezTo>
                <a:cubicBezTo>
                  <a:pt x="605428" y="97802"/>
                  <a:pt x="606922" y="125953"/>
                  <a:pt x="613471" y="160079"/>
                </a:cubicBezTo>
                <a:cubicBezTo>
                  <a:pt x="617148" y="178694"/>
                  <a:pt x="619676" y="186393"/>
                  <a:pt x="623008" y="189150"/>
                </a:cubicBezTo>
                <a:cubicBezTo>
                  <a:pt x="625651" y="191334"/>
                  <a:pt x="627605" y="202019"/>
                  <a:pt x="626226" y="205927"/>
                </a:cubicBezTo>
                <a:cubicBezTo>
                  <a:pt x="624502" y="210407"/>
                  <a:pt x="620825" y="211212"/>
                  <a:pt x="606233" y="210407"/>
                </a:cubicBezTo>
                <a:cubicBezTo>
                  <a:pt x="596351" y="209948"/>
                  <a:pt x="592214" y="209143"/>
                  <a:pt x="588193" y="207191"/>
                </a:cubicBezTo>
                <a:cubicBezTo>
                  <a:pt x="585320" y="205812"/>
                  <a:pt x="573715" y="201445"/>
                  <a:pt x="562339" y="197539"/>
                </a:cubicBezTo>
                <a:cubicBezTo>
                  <a:pt x="550964" y="193633"/>
                  <a:pt x="537520" y="188806"/>
                  <a:pt x="532464" y="186853"/>
                </a:cubicBezTo>
                <a:cubicBezTo>
                  <a:pt x="518905" y="181798"/>
                  <a:pt x="512586" y="180189"/>
                  <a:pt x="505461" y="180189"/>
                </a:cubicBezTo>
                <a:cubicBezTo>
                  <a:pt x="493741" y="180189"/>
                  <a:pt x="485813" y="182142"/>
                  <a:pt x="479378" y="186624"/>
                </a:cubicBezTo>
                <a:cubicBezTo>
                  <a:pt x="473633" y="190529"/>
                  <a:pt x="466279" y="196735"/>
                  <a:pt x="463521" y="199723"/>
                </a:cubicBezTo>
                <a:cubicBezTo>
                  <a:pt x="462947" y="200411"/>
                  <a:pt x="461338" y="202135"/>
                  <a:pt x="460074" y="203514"/>
                </a:cubicBezTo>
                <a:cubicBezTo>
                  <a:pt x="458695" y="204893"/>
                  <a:pt x="456857" y="207306"/>
                  <a:pt x="455937" y="208915"/>
                </a:cubicBezTo>
                <a:cubicBezTo>
                  <a:pt x="453180" y="213281"/>
                  <a:pt x="436519" y="219716"/>
                  <a:pt x="428475" y="219601"/>
                </a:cubicBezTo>
                <a:cubicBezTo>
                  <a:pt x="423305" y="219486"/>
                  <a:pt x="421811" y="219830"/>
                  <a:pt x="419628" y="222244"/>
                </a:cubicBezTo>
                <a:lnTo>
                  <a:pt x="416985" y="225116"/>
                </a:lnTo>
                <a:lnTo>
                  <a:pt x="395498" y="224312"/>
                </a:lnTo>
                <a:cubicBezTo>
                  <a:pt x="376998" y="223622"/>
                  <a:pt x="371598" y="223851"/>
                  <a:pt x="357809" y="225920"/>
                </a:cubicBezTo>
                <a:cubicBezTo>
                  <a:pt x="348961" y="227184"/>
                  <a:pt x="331381" y="228908"/>
                  <a:pt x="318742" y="229598"/>
                </a:cubicBezTo>
                <a:cubicBezTo>
                  <a:pt x="306102" y="230287"/>
                  <a:pt x="289786" y="231666"/>
                  <a:pt x="282547" y="232585"/>
                </a:cubicBezTo>
                <a:cubicBezTo>
                  <a:pt x="249799" y="236607"/>
                  <a:pt x="182925" y="251315"/>
                  <a:pt x="176950" y="255796"/>
                </a:cubicBezTo>
                <a:cubicBezTo>
                  <a:pt x="175226" y="256944"/>
                  <a:pt x="171664" y="261310"/>
                  <a:pt x="168791" y="265447"/>
                </a:cubicBezTo>
                <a:cubicBezTo>
                  <a:pt x="163621" y="272916"/>
                  <a:pt x="160058" y="279121"/>
                  <a:pt x="127426" y="339331"/>
                </a:cubicBezTo>
                <a:cubicBezTo>
                  <a:pt x="117774" y="357026"/>
                  <a:pt x="107317" y="375066"/>
                  <a:pt x="103985" y="379548"/>
                </a:cubicBezTo>
                <a:cubicBezTo>
                  <a:pt x="95827" y="390578"/>
                  <a:pt x="92380" y="396554"/>
                  <a:pt x="73421" y="432978"/>
                </a:cubicBezTo>
                <a:cubicBezTo>
                  <a:pt x="64458" y="450329"/>
                  <a:pt x="54232" y="469517"/>
                  <a:pt x="50899" y="475492"/>
                </a:cubicBezTo>
                <a:cubicBezTo>
                  <a:pt x="47567" y="481468"/>
                  <a:pt x="44235" y="488132"/>
                  <a:pt x="43430" y="490201"/>
                </a:cubicBezTo>
                <a:cubicBezTo>
                  <a:pt x="42167" y="493877"/>
                  <a:pt x="42281" y="494107"/>
                  <a:pt x="49291" y="501116"/>
                </a:cubicBezTo>
                <a:cubicBezTo>
                  <a:pt x="53197" y="505024"/>
                  <a:pt x="58024" y="510999"/>
                  <a:pt x="59862" y="514331"/>
                </a:cubicBezTo>
                <a:cubicBezTo>
                  <a:pt x="61815" y="517663"/>
                  <a:pt x="64573" y="521225"/>
                  <a:pt x="66067" y="522259"/>
                </a:cubicBezTo>
                <a:cubicBezTo>
                  <a:pt x="71008" y="525477"/>
                  <a:pt x="69744" y="528463"/>
                  <a:pt x="55381" y="546389"/>
                </a:cubicBezTo>
                <a:cubicBezTo>
                  <a:pt x="45039" y="559488"/>
                  <a:pt x="38260" y="571208"/>
                  <a:pt x="34928" y="582353"/>
                </a:cubicBezTo>
                <a:cubicBezTo>
                  <a:pt x="33893" y="585801"/>
                  <a:pt x="32400" y="589938"/>
                  <a:pt x="31481" y="591546"/>
                </a:cubicBezTo>
                <a:cubicBezTo>
                  <a:pt x="30676" y="593154"/>
                  <a:pt x="29642" y="596257"/>
                  <a:pt x="29183" y="598440"/>
                </a:cubicBezTo>
                <a:cubicBezTo>
                  <a:pt x="27918" y="604071"/>
                  <a:pt x="16773" y="614757"/>
                  <a:pt x="9534" y="617284"/>
                </a:cubicBezTo>
                <a:cubicBezTo>
                  <a:pt x="-118" y="620501"/>
                  <a:pt x="-2416" y="624523"/>
                  <a:pt x="2525" y="629235"/>
                </a:cubicBezTo>
                <a:cubicBezTo>
                  <a:pt x="6546" y="633026"/>
                  <a:pt x="11257" y="632337"/>
                  <a:pt x="22173" y="626592"/>
                </a:cubicBezTo>
                <a:cubicBezTo>
                  <a:pt x="27574" y="623719"/>
                  <a:pt x="33089" y="621421"/>
                  <a:pt x="34238" y="621421"/>
                </a:cubicBezTo>
                <a:cubicBezTo>
                  <a:pt x="37685" y="621421"/>
                  <a:pt x="41247" y="626822"/>
                  <a:pt x="41247" y="631993"/>
                </a:cubicBezTo>
                <a:cubicBezTo>
                  <a:pt x="41247" y="634406"/>
                  <a:pt x="40213" y="638428"/>
                  <a:pt x="38949" y="640955"/>
                </a:cubicBezTo>
                <a:cubicBezTo>
                  <a:pt x="37685" y="643484"/>
                  <a:pt x="36651" y="646126"/>
                  <a:pt x="36651" y="646930"/>
                </a:cubicBezTo>
                <a:cubicBezTo>
                  <a:pt x="36536" y="650952"/>
                  <a:pt x="29642" y="659226"/>
                  <a:pt x="23782" y="662443"/>
                </a:cubicBezTo>
                <a:cubicBezTo>
                  <a:pt x="16888" y="666119"/>
                  <a:pt x="15509" y="669337"/>
                  <a:pt x="19416" y="672899"/>
                </a:cubicBezTo>
                <a:cubicBezTo>
                  <a:pt x="22173" y="675541"/>
                  <a:pt x="28034" y="676690"/>
                  <a:pt x="31481" y="675427"/>
                </a:cubicBezTo>
                <a:cubicBezTo>
                  <a:pt x="38145" y="672783"/>
                  <a:pt x="43431" y="667268"/>
                  <a:pt x="48142" y="657962"/>
                </a:cubicBezTo>
                <a:cubicBezTo>
                  <a:pt x="53542" y="647160"/>
                  <a:pt x="55610" y="644402"/>
                  <a:pt x="58598" y="644402"/>
                </a:cubicBezTo>
                <a:cubicBezTo>
                  <a:pt x="64113" y="644402"/>
                  <a:pt x="64343" y="653480"/>
                  <a:pt x="59402" y="672439"/>
                </a:cubicBezTo>
                <a:lnTo>
                  <a:pt x="58253" y="676920"/>
                </a:lnTo>
                <a:lnTo>
                  <a:pt x="53312" y="676231"/>
                </a:lnTo>
                <a:cubicBezTo>
                  <a:pt x="47107" y="675312"/>
                  <a:pt x="45269" y="677150"/>
                  <a:pt x="46188" y="683010"/>
                </a:cubicBezTo>
                <a:cubicBezTo>
                  <a:pt x="47337" y="689790"/>
                  <a:pt x="49865" y="692663"/>
                  <a:pt x="54806" y="692663"/>
                </a:cubicBezTo>
                <a:cubicBezTo>
                  <a:pt x="57104" y="692663"/>
                  <a:pt x="60437" y="691743"/>
                  <a:pt x="62045" y="690594"/>
                </a:cubicBezTo>
                <a:cubicBezTo>
                  <a:pt x="78362" y="679678"/>
                  <a:pt x="77213" y="680023"/>
                  <a:pt x="82843" y="683470"/>
                </a:cubicBezTo>
                <a:cubicBezTo>
                  <a:pt x="84911" y="684733"/>
                  <a:pt x="87554" y="685768"/>
                  <a:pt x="88703" y="685768"/>
                </a:cubicBezTo>
                <a:cubicBezTo>
                  <a:pt x="91805" y="685768"/>
                  <a:pt x="99964" y="679563"/>
                  <a:pt x="103181" y="674852"/>
                </a:cubicBezTo>
                <a:lnTo>
                  <a:pt x="105939" y="670715"/>
                </a:lnTo>
                <a:lnTo>
                  <a:pt x="104790" y="651527"/>
                </a:lnTo>
                <a:cubicBezTo>
                  <a:pt x="103526" y="629924"/>
                  <a:pt x="104330" y="625213"/>
                  <a:pt x="110075" y="617170"/>
                </a:cubicBezTo>
                <a:lnTo>
                  <a:pt x="113407" y="612573"/>
                </a:lnTo>
                <a:lnTo>
                  <a:pt x="125358" y="611884"/>
                </a:lnTo>
                <a:cubicBezTo>
                  <a:pt x="141559" y="611080"/>
                  <a:pt x="145581" y="609701"/>
                  <a:pt x="147764" y="604415"/>
                </a:cubicBezTo>
                <a:cubicBezTo>
                  <a:pt x="148798" y="602118"/>
                  <a:pt x="149832" y="595912"/>
                  <a:pt x="150177" y="590741"/>
                </a:cubicBezTo>
                <a:lnTo>
                  <a:pt x="150751" y="581204"/>
                </a:lnTo>
                <a:lnTo>
                  <a:pt x="146615" y="576264"/>
                </a:lnTo>
                <a:cubicBezTo>
                  <a:pt x="144431" y="573506"/>
                  <a:pt x="140755" y="570059"/>
                  <a:pt x="138457" y="568451"/>
                </a:cubicBezTo>
                <a:cubicBezTo>
                  <a:pt x="136158" y="566957"/>
                  <a:pt x="133171" y="563509"/>
                  <a:pt x="131792" y="560867"/>
                </a:cubicBezTo>
                <a:lnTo>
                  <a:pt x="129149" y="556041"/>
                </a:lnTo>
                <a:lnTo>
                  <a:pt x="132252" y="549951"/>
                </a:lnTo>
                <a:cubicBezTo>
                  <a:pt x="133975" y="546619"/>
                  <a:pt x="139261" y="536737"/>
                  <a:pt x="143972" y="528004"/>
                </a:cubicBezTo>
                <a:cubicBezTo>
                  <a:pt x="148683" y="519270"/>
                  <a:pt x="155692" y="505368"/>
                  <a:pt x="159714" y="496980"/>
                </a:cubicBezTo>
                <a:cubicBezTo>
                  <a:pt x="163621" y="488592"/>
                  <a:pt x="169251" y="478250"/>
                  <a:pt x="172123" y="473884"/>
                </a:cubicBezTo>
                <a:cubicBezTo>
                  <a:pt x="177294" y="466185"/>
                  <a:pt x="177409" y="465610"/>
                  <a:pt x="177179" y="457797"/>
                </a:cubicBezTo>
                <a:lnTo>
                  <a:pt x="176949" y="449754"/>
                </a:lnTo>
                <a:lnTo>
                  <a:pt x="184648" y="441596"/>
                </a:lnTo>
                <a:cubicBezTo>
                  <a:pt x="191772" y="434127"/>
                  <a:pt x="201424" y="422292"/>
                  <a:pt x="224520" y="392762"/>
                </a:cubicBezTo>
                <a:cubicBezTo>
                  <a:pt x="229576" y="386327"/>
                  <a:pt x="236355" y="378859"/>
                  <a:pt x="239573" y="376101"/>
                </a:cubicBezTo>
                <a:cubicBezTo>
                  <a:pt x="242790" y="373343"/>
                  <a:pt x="246122" y="369436"/>
                  <a:pt x="246926" y="367598"/>
                </a:cubicBezTo>
                <a:cubicBezTo>
                  <a:pt x="248880" y="362657"/>
                  <a:pt x="253820" y="361508"/>
                  <a:pt x="266000" y="363116"/>
                </a:cubicBezTo>
                <a:cubicBezTo>
                  <a:pt x="273125" y="364151"/>
                  <a:pt x="283811" y="364151"/>
                  <a:pt x="307136" y="363116"/>
                </a:cubicBezTo>
                <a:cubicBezTo>
                  <a:pt x="324487" y="362426"/>
                  <a:pt x="349881" y="362082"/>
                  <a:pt x="363784" y="362196"/>
                </a:cubicBezTo>
                <a:cubicBezTo>
                  <a:pt x="393315" y="362656"/>
                  <a:pt x="396647" y="363460"/>
                  <a:pt x="397911" y="370355"/>
                </a:cubicBezTo>
                <a:cubicBezTo>
                  <a:pt x="398830" y="374951"/>
                  <a:pt x="396877" y="439412"/>
                  <a:pt x="395153" y="466875"/>
                </a:cubicBezTo>
                <a:cubicBezTo>
                  <a:pt x="393659" y="489166"/>
                  <a:pt x="387225" y="519386"/>
                  <a:pt x="381479" y="530647"/>
                </a:cubicBezTo>
                <a:cubicBezTo>
                  <a:pt x="380330" y="532830"/>
                  <a:pt x="377573" y="538230"/>
                  <a:pt x="375389" y="542711"/>
                </a:cubicBezTo>
                <a:cubicBezTo>
                  <a:pt x="373091" y="547078"/>
                  <a:pt x="369070" y="556155"/>
                  <a:pt x="366427" y="562820"/>
                </a:cubicBezTo>
                <a:cubicBezTo>
                  <a:pt x="363439" y="570288"/>
                  <a:pt x="358384" y="579710"/>
                  <a:pt x="353213" y="587524"/>
                </a:cubicBezTo>
                <a:cubicBezTo>
                  <a:pt x="338160" y="610161"/>
                  <a:pt x="323912" y="630844"/>
                  <a:pt x="312307" y="646930"/>
                </a:cubicBezTo>
                <a:cubicBezTo>
                  <a:pt x="306102" y="655548"/>
                  <a:pt x="299897" y="664856"/>
                  <a:pt x="298633" y="667383"/>
                </a:cubicBezTo>
                <a:cubicBezTo>
                  <a:pt x="297254" y="670026"/>
                  <a:pt x="295186" y="678185"/>
                  <a:pt x="293922" y="685538"/>
                </a:cubicBezTo>
                <a:cubicBezTo>
                  <a:pt x="292773" y="692893"/>
                  <a:pt x="290360" y="705991"/>
                  <a:pt x="288867" y="714494"/>
                </a:cubicBezTo>
                <a:cubicBezTo>
                  <a:pt x="283351" y="744599"/>
                  <a:pt x="282892" y="752298"/>
                  <a:pt x="286683" y="750804"/>
                </a:cubicBezTo>
                <a:cubicBezTo>
                  <a:pt x="287603" y="750459"/>
                  <a:pt x="291739" y="749540"/>
                  <a:pt x="295876" y="748736"/>
                </a:cubicBezTo>
                <a:cubicBezTo>
                  <a:pt x="305987" y="746898"/>
                  <a:pt x="306562" y="747587"/>
                  <a:pt x="306792" y="761605"/>
                </a:cubicBezTo>
                <a:cubicBezTo>
                  <a:pt x="306792" y="767580"/>
                  <a:pt x="306562" y="773785"/>
                  <a:pt x="306102" y="775394"/>
                </a:cubicBezTo>
                <a:cubicBezTo>
                  <a:pt x="305642" y="777462"/>
                  <a:pt x="306102" y="779185"/>
                  <a:pt x="307596" y="781254"/>
                </a:cubicBezTo>
                <a:cubicBezTo>
                  <a:pt x="315639" y="791365"/>
                  <a:pt x="319546" y="814690"/>
                  <a:pt x="316329" y="833076"/>
                </a:cubicBezTo>
                <a:cubicBezTo>
                  <a:pt x="315410" y="838246"/>
                  <a:pt x="314146" y="849851"/>
                  <a:pt x="313571" y="858814"/>
                </a:cubicBezTo>
                <a:cubicBezTo>
                  <a:pt x="312192" y="877199"/>
                  <a:pt x="312882" y="882025"/>
                  <a:pt x="318052" y="892366"/>
                </a:cubicBezTo>
                <a:cubicBezTo>
                  <a:pt x="319776" y="895928"/>
                  <a:pt x="323453" y="906155"/>
                  <a:pt x="326095" y="915002"/>
                </a:cubicBezTo>
                <a:cubicBezTo>
                  <a:pt x="328853" y="923964"/>
                  <a:pt x="332530" y="933387"/>
                  <a:pt x="334369" y="936144"/>
                </a:cubicBezTo>
                <a:cubicBezTo>
                  <a:pt x="336207" y="939017"/>
                  <a:pt x="337701" y="942119"/>
                  <a:pt x="337701" y="943154"/>
                </a:cubicBezTo>
                <a:cubicBezTo>
                  <a:pt x="337701" y="944188"/>
                  <a:pt x="338735" y="946026"/>
                  <a:pt x="339999" y="947175"/>
                </a:cubicBezTo>
                <a:cubicBezTo>
                  <a:pt x="341263" y="948324"/>
                  <a:pt x="342297" y="949932"/>
                  <a:pt x="342297" y="950852"/>
                </a:cubicBezTo>
                <a:cubicBezTo>
                  <a:pt x="342297" y="951656"/>
                  <a:pt x="343561" y="954299"/>
                  <a:pt x="345055" y="956712"/>
                </a:cubicBezTo>
                <a:cubicBezTo>
                  <a:pt x="347353" y="960389"/>
                  <a:pt x="347928" y="962917"/>
                  <a:pt x="348387" y="974407"/>
                </a:cubicBezTo>
                <a:cubicBezTo>
                  <a:pt x="349306" y="990954"/>
                  <a:pt x="347928" y="999572"/>
                  <a:pt x="342757" y="1012096"/>
                </a:cubicBezTo>
                <a:cubicBezTo>
                  <a:pt x="340458" y="1017497"/>
                  <a:pt x="337931" y="1025541"/>
                  <a:pt x="337241" y="1030137"/>
                </a:cubicBezTo>
                <a:cubicBezTo>
                  <a:pt x="336437" y="1034733"/>
                  <a:pt x="335058" y="1039214"/>
                  <a:pt x="334254" y="1040248"/>
                </a:cubicBezTo>
                <a:cubicBezTo>
                  <a:pt x="333449" y="1041167"/>
                  <a:pt x="332415" y="1043925"/>
                  <a:pt x="331841" y="1046338"/>
                </a:cubicBezTo>
                <a:cubicBezTo>
                  <a:pt x="330117" y="1054037"/>
                  <a:pt x="326440" y="1066676"/>
                  <a:pt x="317822" y="1095058"/>
                </a:cubicBezTo>
                <a:cubicBezTo>
                  <a:pt x="308860" y="1124243"/>
                  <a:pt x="302081" y="1151476"/>
                  <a:pt x="294612" y="1188705"/>
                </a:cubicBezTo>
                <a:cubicBezTo>
                  <a:pt x="291969" y="1201575"/>
                  <a:pt x="282087" y="1233863"/>
                  <a:pt x="277491" y="1244434"/>
                </a:cubicBezTo>
                <a:cubicBezTo>
                  <a:pt x="276457" y="1246847"/>
                  <a:pt x="275652" y="1250754"/>
                  <a:pt x="275652" y="1253167"/>
                </a:cubicBezTo>
                <a:cubicBezTo>
                  <a:pt x="275652" y="1259831"/>
                  <a:pt x="273584" y="1264772"/>
                  <a:pt x="267839" y="1271437"/>
                </a:cubicBezTo>
                <a:cubicBezTo>
                  <a:pt x="264162" y="1275918"/>
                  <a:pt x="262668" y="1278790"/>
                  <a:pt x="262209" y="1282352"/>
                </a:cubicBezTo>
                <a:cubicBezTo>
                  <a:pt x="261175" y="1290396"/>
                  <a:pt x="247156" y="1318548"/>
                  <a:pt x="238653" y="1329464"/>
                </a:cubicBezTo>
                <a:cubicBezTo>
                  <a:pt x="236815" y="1331762"/>
                  <a:pt x="234287" y="1336128"/>
                  <a:pt x="232908" y="1339230"/>
                </a:cubicBezTo>
                <a:cubicBezTo>
                  <a:pt x="231644" y="1342218"/>
                  <a:pt x="227852" y="1348308"/>
                  <a:pt x="224520" y="1352789"/>
                </a:cubicBezTo>
                <a:cubicBezTo>
                  <a:pt x="217396" y="1362327"/>
                  <a:pt x="216936" y="1363130"/>
                  <a:pt x="208089" y="1383928"/>
                </a:cubicBezTo>
                <a:cubicBezTo>
                  <a:pt x="200505" y="1401624"/>
                  <a:pt x="198092" y="1409092"/>
                  <a:pt x="193496" y="1429775"/>
                </a:cubicBezTo>
                <a:cubicBezTo>
                  <a:pt x="186832" y="1459074"/>
                  <a:pt x="186142" y="1463327"/>
                  <a:pt x="186027" y="1471025"/>
                </a:cubicBezTo>
                <a:cubicBezTo>
                  <a:pt x="186027" y="1476196"/>
                  <a:pt x="185338" y="1480562"/>
                  <a:pt x="183844" y="1483664"/>
                </a:cubicBezTo>
                <a:cubicBezTo>
                  <a:pt x="182695" y="1486307"/>
                  <a:pt x="180971" y="1490674"/>
                  <a:pt x="180052" y="1493547"/>
                </a:cubicBezTo>
                <a:cubicBezTo>
                  <a:pt x="179018" y="1496419"/>
                  <a:pt x="174307" y="1508024"/>
                  <a:pt x="169366" y="1519400"/>
                </a:cubicBezTo>
                <a:cubicBezTo>
                  <a:pt x="164540" y="1530775"/>
                  <a:pt x="157301" y="1549620"/>
                  <a:pt x="153279" y="1561339"/>
                </a:cubicBezTo>
                <a:cubicBezTo>
                  <a:pt x="149258" y="1573060"/>
                  <a:pt x="142019" y="1592939"/>
                  <a:pt x="137193" y="1605578"/>
                </a:cubicBezTo>
                <a:cubicBezTo>
                  <a:pt x="126507" y="1633500"/>
                  <a:pt x="124208" y="1640279"/>
                  <a:pt x="122945" y="1649472"/>
                </a:cubicBezTo>
                <a:cubicBezTo>
                  <a:pt x="121796" y="1657170"/>
                  <a:pt x="114556" y="1674865"/>
                  <a:pt x="109271" y="1682909"/>
                </a:cubicBezTo>
                <a:cubicBezTo>
                  <a:pt x="107203" y="1685897"/>
                  <a:pt x="102607" y="1690033"/>
                  <a:pt x="97436" y="1693480"/>
                </a:cubicBezTo>
                <a:cubicBezTo>
                  <a:pt x="85256" y="1701639"/>
                  <a:pt x="69974" y="1716920"/>
                  <a:pt x="69974" y="1721058"/>
                </a:cubicBezTo>
                <a:cubicBezTo>
                  <a:pt x="69974" y="1721746"/>
                  <a:pt x="66067" y="1725998"/>
                  <a:pt x="61356" y="1730594"/>
                </a:cubicBezTo>
                <a:cubicBezTo>
                  <a:pt x="55266" y="1736454"/>
                  <a:pt x="52738" y="1739672"/>
                  <a:pt x="52738" y="1741740"/>
                </a:cubicBezTo>
                <a:cubicBezTo>
                  <a:pt x="52738" y="1743923"/>
                  <a:pt x="56874" y="1748749"/>
                  <a:pt x="70778" y="1762308"/>
                </a:cubicBezTo>
                <a:cubicBezTo>
                  <a:pt x="93874" y="1784829"/>
                  <a:pt x="108581" y="1798044"/>
                  <a:pt x="110535" y="1798044"/>
                </a:cubicBezTo>
                <a:cubicBezTo>
                  <a:pt x="111454" y="1798044"/>
                  <a:pt x="113063" y="1797009"/>
                  <a:pt x="114212" y="1795745"/>
                </a:cubicBezTo>
                <a:cubicBezTo>
                  <a:pt x="118119" y="1791494"/>
                  <a:pt x="120876" y="1792758"/>
                  <a:pt x="129954" y="1802985"/>
                </a:cubicBezTo>
                <a:cubicBezTo>
                  <a:pt x="144202" y="1819186"/>
                  <a:pt x="151441" y="1828493"/>
                  <a:pt x="166034" y="1849866"/>
                </a:cubicBezTo>
                <a:cubicBezTo>
                  <a:pt x="180971" y="1871582"/>
                  <a:pt x="196943" y="1883072"/>
                  <a:pt x="226818" y="1893414"/>
                </a:cubicBezTo>
                <a:cubicBezTo>
                  <a:pt x="241181" y="1898355"/>
                  <a:pt x="257957" y="1899504"/>
                  <a:pt x="265082" y="1895827"/>
                </a:cubicBezTo>
                <a:cubicBezTo>
                  <a:pt x="267724" y="1894448"/>
                  <a:pt x="270712" y="1891805"/>
                  <a:pt x="271631" y="1889967"/>
                </a:cubicBezTo>
                <a:cubicBezTo>
                  <a:pt x="273355" y="1886634"/>
                  <a:pt x="273355" y="1886290"/>
                  <a:pt x="269792" y="1881233"/>
                </a:cubicBezTo>
                <a:cubicBezTo>
                  <a:pt x="267724" y="1878131"/>
                  <a:pt x="263358" y="1874110"/>
                  <a:pt x="259336" y="1871582"/>
                </a:cubicBezTo>
                <a:cubicBezTo>
                  <a:pt x="251753" y="1866871"/>
                  <a:pt x="240951" y="1856874"/>
                  <a:pt x="238079" y="1852048"/>
                </a:cubicBezTo>
                <a:cubicBezTo>
                  <a:pt x="237045" y="1850325"/>
                  <a:pt x="234747" y="1848026"/>
                  <a:pt x="233023" y="1846992"/>
                </a:cubicBezTo>
                <a:cubicBezTo>
                  <a:pt x="230955" y="1845728"/>
                  <a:pt x="229691" y="1844005"/>
                  <a:pt x="229691" y="1842511"/>
                </a:cubicBezTo>
                <a:cubicBezTo>
                  <a:pt x="229691" y="1841132"/>
                  <a:pt x="228197" y="1837340"/>
                  <a:pt x="226359" y="1834124"/>
                </a:cubicBezTo>
                <a:cubicBezTo>
                  <a:pt x="223256" y="1828378"/>
                  <a:pt x="221647" y="1818037"/>
                  <a:pt x="223486" y="1815049"/>
                </a:cubicBezTo>
                <a:cubicBezTo>
                  <a:pt x="224405" y="1813670"/>
                  <a:pt x="224175" y="1798273"/>
                  <a:pt x="222911" y="1773913"/>
                </a:cubicBezTo>
                <a:cubicBezTo>
                  <a:pt x="221992" y="1757711"/>
                  <a:pt x="221647" y="1755298"/>
                  <a:pt x="218315" y="1747140"/>
                </a:cubicBezTo>
                <a:lnTo>
                  <a:pt x="214638" y="1738178"/>
                </a:lnTo>
                <a:lnTo>
                  <a:pt x="215443" y="1722666"/>
                </a:lnTo>
                <a:cubicBezTo>
                  <a:pt x="216362" y="1705086"/>
                  <a:pt x="215443" y="1706465"/>
                  <a:pt x="227278" y="1704512"/>
                </a:cubicBezTo>
                <a:lnTo>
                  <a:pt x="234861" y="1703247"/>
                </a:lnTo>
                <a:lnTo>
                  <a:pt x="234402" y="1679577"/>
                </a:lnTo>
                <a:cubicBezTo>
                  <a:pt x="233942" y="1651425"/>
                  <a:pt x="234861" y="1646600"/>
                  <a:pt x="243594" y="1631202"/>
                </a:cubicBezTo>
                <a:cubicBezTo>
                  <a:pt x="257613" y="1606268"/>
                  <a:pt x="266115" y="1585929"/>
                  <a:pt x="283466" y="1535487"/>
                </a:cubicBezTo>
                <a:cubicBezTo>
                  <a:pt x="284155" y="1533533"/>
                  <a:pt x="285879" y="1527673"/>
                  <a:pt x="287258" y="1522272"/>
                </a:cubicBezTo>
                <a:cubicBezTo>
                  <a:pt x="288637" y="1516872"/>
                  <a:pt x="291624" y="1508139"/>
                  <a:pt x="293808" y="1502738"/>
                </a:cubicBezTo>
                <a:cubicBezTo>
                  <a:pt x="299208" y="1489409"/>
                  <a:pt x="323568" y="1442069"/>
                  <a:pt x="333679" y="1425178"/>
                </a:cubicBezTo>
                <a:cubicBezTo>
                  <a:pt x="343561" y="1408862"/>
                  <a:pt x="348502" y="1399211"/>
                  <a:pt x="352294" y="1388984"/>
                </a:cubicBezTo>
                <a:cubicBezTo>
                  <a:pt x="356316" y="1378298"/>
                  <a:pt x="364818" y="1362671"/>
                  <a:pt x="369299" y="1357959"/>
                </a:cubicBezTo>
                <a:cubicBezTo>
                  <a:pt x="377458" y="1349342"/>
                  <a:pt x="385042" y="1337506"/>
                  <a:pt x="392855" y="1321420"/>
                </a:cubicBezTo>
                <a:cubicBezTo>
                  <a:pt x="397451" y="1312228"/>
                  <a:pt x="405724" y="1297749"/>
                  <a:pt x="411355" y="1289361"/>
                </a:cubicBezTo>
                <a:cubicBezTo>
                  <a:pt x="416985" y="1280974"/>
                  <a:pt x="421581" y="1273620"/>
                  <a:pt x="421581" y="1273045"/>
                </a:cubicBezTo>
                <a:cubicBezTo>
                  <a:pt x="421581" y="1272356"/>
                  <a:pt x="422845" y="1270977"/>
                  <a:pt x="424339" y="1270057"/>
                </a:cubicBezTo>
                <a:cubicBezTo>
                  <a:pt x="426522" y="1268564"/>
                  <a:pt x="427671" y="1268449"/>
                  <a:pt x="429510" y="1269483"/>
                </a:cubicBezTo>
                <a:cubicBezTo>
                  <a:pt x="432038" y="1270747"/>
                  <a:pt x="432038" y="1270172"/>
                  <a:pt x="432267" y="1295337"/>
                </a:cubicBezTo>
                <a:cubicBezTo>
                  <a:pt x="432382" y="1300392"/>
                  <a:pt x="432038" y="1315674"/>
                  <a:pt x="431463" y="1329233"/>
                </a:cubicBezTo>
                <a:cubicBezTo>
                  <a:pt x="430084" y="1366348"/>
                  <a:pt x="433187" y="1395763"/>
                  <a:pt x="441689" y="1424718"/>
                </a:cubicBezTo>
                <a:cubicBezTo>
                  <a:pt x="446745" y="1441954"/>
                  <a:pt x="448009" y="1444826"/>
                  <a:pt x="452145" y="1449536"/>
                </a:cubicBezTo>
                <a:cubicBezTo>
                  <a:pt x="459270" y="1457350"/>
                  <a:pt x="466279" y="1454937"/>
                  <a:pt x="471105" y="1442988"/>
                </a:cubicBezTo>
                <a:cubicBezTo>
                  <a:pt x="473403" y="1437358"/>
                  <a:pt x="473748" y="1433797"/>
                  <a:pt x="474437" y="1410815"/>
                </a:cubicBezTo>
                <a:cubicBezTo>
                  <a:pt x="475127" y="1389098"/>
                  <a:pt x="475701" y="1383582"/>
                  <a:pt x="477770" y="1376344"/>
                </a:cubicBezTo>
                <a:cubicBezTo>
                  <a:pt x="483859" y="1355546"/>
                  <a:pt x="489719" y="1342332"/>
                  <a:pt x="495694" y="1335668"/>
                </a:cubicBezTo>
                <a:cubicBezTo>
                  <a:pt x="497878" y="1333140"/>
                  <a:pt x="500061" y="1330037"/>
                  <a:pt x="500406" y="1328773"/>
                </a:cubicBezTo>
                <a:cubicBezTo>
                  <a:pt x="500865" y="1327394"/>
                  <a:pt x="504083" y="1322568"/>
                  <a:pt x="507645" y="1317858"/>
                </a:cubicBezTo>
                <a:cubicBezTo>
                  <a:pt x="519250" y="1302460"/>
                  <a:pt x="522697" y="1297749"/>
                  <a:pt x="526144" y="1292464"/>
                </a:cubicBezTo>
                <a:cubicBezTo>
                  <a:pt x="527983" y="1289591"/>
                  <a:pt x="531085" y="1286029"/>
                  <a:pt x="532924" y="1284650"/>
                </a:cubicBezTo>
                <a:cubicBezTo>
                  <a:pt x="537060" y="1281662"/>
                  <a:pt x="537175" y="1280399"/>
                  <a:pt x="534532" y="1273044"/>
                </a:cubicBezTo>
                <a:lnTo>
                  <a:pt x="532694" y="1267530"/>
                </a:lnTo>
                <a:lnTo>
                  <a:pt x="537060" y="1260290"/>
                </a:lnTo>
                <a:cubicBezTo>
                  <a:pt x="539588" y="1256153"/>
                  <a:pt x="543955" y="1250408"/>
                  <a:pt x="546942" y="1247305"/>
                </a:cubicBezTo>
                <a:cubicBezTo>
                  <a:pt x="552342" y="1241791"/>
                  <a:pt x="552342" y="1241676"/>
                  <a:pt x="557858" y="1242594"/>
                </a:cubicBezTo>
                <a:cubicBezTo>
                  <a:pt x="560960" y="1242940"/>
                  <a:pt x="564867" y="1244318"/>
                  <a:pt x="566590" y="1245468"/>
                </a:cubicBezTo>
                <a:cubicBezTo>
                  <a:pt x="570497" y="1248340"/>
                  <a:pt x="571072" y="1248225"/>
                  <a:pt x="574519" y="1244549"/>
                </a:cubicBezTo>
                <a:cubicBezTo>
                  <a:pt x="576013" y="1242709"/>
                  <a:pt x="581413" y="1237999"/>
                  <a:pt x="586469" y="1233862"/>
                </a:cubicBezTo>
                <a:cubicBezTo>
                  <a:pt x="591410" y="1229725"/>
                  <a:pt x="598879" y="1223291"/>
                  <a:pt x="603130" y="1219499"/>
                </a:cubicBezTo>
                <a:cubicBezTo>
                  <a:pt x="613931" y="1209732"/>
                  <a:pt x="630133" y="1195140"/>
                  <a:pt x="636912" y="1188935"/>
                </a:cubicBezTo>
                <a:cubicBezTo>
                  <a:pt x="648288" y="1178823"/>
                  <a:pt x="653573" y="1175147"/>
                  <a:pt x="662996" y="1171010"/>
                </a:cubicBezTo>
                <a:cubicBezTo>
                  <a:pt x="668281" y="1168711"/>
                  <a:pt x="673912" y="1166069"/>
                  <a:pt x="675290" y="1165150"/>
                </a:cubicBezTo>
                <a:cubicBezTo>
                  <a:pt x="676784" y="1164116"/>
                  <a:pt x="685977" y="1159634"/>
                  <a:pt x="695743" y="1155038"/>
                </a:cubicBezTo>
                <a:cubicBezTo>
                  <a:pt x="705395" y="1150442"/>
                  <a:pt x="717461" y="1144237"/>
                  <a:pt x="722516" y="1141364"/>
                </a:cubicBezTo>
                <a:cubicBezTo>
                  <a:pt x="727572" y="1138492"/>
                  <a:pt x="732283" y="1136193"/>
                  <a:pt x="732972" y="1136193"/>
                </a:cubicBezTo>
                <a:cubicBezTo>
                  <a:pt x="733547" y="1136193"/>
                  <a:pt x="736075" y="1134470"/>
                  <a:pt x="738373" y="1132402"/>
                </a:cubicBezTo>
                <a:cubicBezTo>
                  <a:pt x="740786" y="1130218"/>
                  <a:pt x="745956" y="1126541"/>
                  <a:pt x="749978" y="1124129"/>
                </a:cubicBezTo>
                <a:cubicBezTo>
                  <a:pt x="754000" y="1121716"/>
                  <a:pt x="757562" y="1119074"/>
                  <a:pt x="758021" y="1118384"/>
                </a:cubicBezTo>
                <a:cubicBezTo>
                  <a:pt x="758481" y="1117694"/>
                  <a:pt x="761928" y="1114936"/>
                  <a:pt x="765720" y="1112409"/>
                </a:cubicBezTo>
                <a:cubicBezTo>
                  <a:pt x="769627" y="1109766"/>
                  <a:pt x="773419" y="1106893"/>
                  <a:pt x="774223" y="1105974"/>
                </a:cubicBezTo>
                <a:cubicBezTo>
                  <a:pt x="775027" y="1104940"/>
                  <a:pt x="778359" y="1102412"/>
                  <a:pt x="781577" y="1100343"/>
                </a:cubicBezTo>
                <a:cubicBezTo>
                  <a:pt x="787322" y="1096781"/>
                  <a:pt x="792838" y="1092416"/>
                  <a:pt x="814325" y="1074376"/>
                </a:cubicBezTo>
                <a:cubicBezTo>
                  <a:pt x="824896" y="1065529"/>
                  <a:pt x="841902" y="1052314"/>
                  <a:pt x="842707" y="1052314"/>
                </a:cubicBezTo>
                <a:cubicBezTo>
                  <a:pt x="843280" y="1052314"/>
                  <a:pt x="858793" y="1041283"/>
                  <a:pt x="869019" y="1033585"/>
                </a:cubicBezTo>
                <a:cubicBezTo>
                  <a:pt x="873500" y="1030252"/>
                  <a:pt x="886254" y="1018301"/>
                  <a:pt x="897630" y="1006927"/>
                </a:cubicBezTo>
                <a:cubicBezTo>
                  <a:pt x="917509" y="986933"/>
                  <a:pt x="918313" y="985899"/>
                  <a:pt x="923943" y="974292"/>
                </a:cubicBezTo>
                <a:cubicBezTo>
                  <a:pt x="929688" y="962687"/>
                  <a:pt x="929918" y="962113"/>
                  <a:pt x="929918" y="951887"/>
                </a:cubicBezTo>
                <a:cubicBezTo>
                  <a:pt x="929918" y="942465"/>
                  <a:pt x="929573" y="940626"/>
                  <a:pt x="926356" y="933961"/>
                </a:cubicBezTo>
                <a:cubicBezTo>
                  <a:pt x="924403" y="929825"/>
                  <a:pt x="921645" y="922816"/>
                  <a:pt x="920266" y="918450"/>
                </a:cubicBezTo>
                <a:cubicBezTo>
                  <a:pt x="918888" y="913968"/>
                  <a:pt x="916130" y="907879"/>
                  <a:pt x="914292" y="904775"/>
                </a:cubicBezTo>
                <a:cubicBezTo>
                  <a:pt x="909466" y="896733"/>
                  <a:pt x="900848" y="886966"/>
                  <a:pt x="896711" y="884898"/>
                </a:cubicBezTo>
                <a:cubicBezTo>
                  <a:pt x="894873" y="883863"/>
                  <a:pt x="890966" y="881106"/>
                  <a:pt x="888093" y="878808"/>
                </a:cubicBezTo>
                <a:cubicBezTo>
                  <a:pt x="885221" y="876394"/>
                  <a:pt x="880050" y="873062"/>
                  <a:pt x="876603" y="871339"/>
                </a:cubicBezTo>
                <a:cubicBezTo>
                  <a:pt x="873156" y="869616"/>
                  <a:pt x="866721" y="865939"/>
                  <a:pt x="862470" y="863181"/>
                </a:cubicBezTo>
                <a:cubicBezTo>
                  <a:pt x="858218" y="860424"/>
                  <a:pt x="854082" y="858126"/>
                  <a:pt x="853277" y="858126"/>
                </a:cubicBezTo>
                <a:cubicBezTo>
                  <a:pt x="852473" y="858126"/>
                  <a:pt x="850520" y="857206"/>
                  <a:pt x="849026" y="856173"/>
                </a:cubicBezTo>
                <a:cubicBezTo>
                  <a:pt x="846498" y="854333"/>
                  <a:pt x="837995" y="849852"/>
                  <a:pt x="812256" y="836752"/>
                </a:cubicBezTo>
                <a:cubicBezTo>
                  <a:pt x="808120" y="834570"/>
                  <a:pt x="803869" y="832846"/>
                  <a:pt x="802834" y="832846"/>
                </a:cubicBezTo>
                <a:cubicBezTo>
                  <a:pt x="801800" y="832846"/>
                  <a:pt x="796170" y="830548"/>
                  <a:pt x="790310" y="827676"/>
                </a:cubicBezTo>
                <a:cubicBezTo>
                  <a:pt x="784450" y="824803"/>
                  <a:pt x="778934" y="822505"/>
                  <a:pt x="778130" y="822505"/>
                </a:cubicBezTo>
                <a:cubicBezTo>
                  <a:pt x="777210" y="822505"/>
                  <a:pt x="774338" y="821241"/>
                  <a:pt x="771695" y="819746"/>
                </a:cubicBezTo>
                <a:cubicBezTo>
                  <a:pt x="769052" y="818253"/>
                  <a:pt x="757792" y="813773"/>
                  <a:pt x="746761" y="809864"/>
                </a:cubicBezTo>
                <a:cubicBezTo>
                  <a:pt x="715622" y="798719"/>
                  <a:pt x="695858" y="790676"/>
                  <a:pt x="693675" y="788033"/>
                </a:cubicBezTo>
                <a:cubicBezTo>
                  <a:pt x="692641" y="786769"/>
                  <a:pt x="691492" y="782977"/>
                  <a:pt x="691147" y="779645"/>
                </a:cubicBezTo>
                <a:cubicBezTo>
                  <a:pt x="690458" y="773325"/>
                  <a:pt x="691262" y="711852"/>
                  <a:pt x="692067" y="703004"/>
                </a:cubicBezTo>
                <a:cubicBezTo>
                  <a:pt x="692411" y="700132"/>
                  <a:pt x="692641" y="696339"/>
                  <a:pt x="692641" y="694616"/>
                </a:cubicBezTo>
                <a:cubicBezTo>
                  <a:pt x="692756" y="692549"/>
                  <a:pt x="694020" y="690135"/>
                  <a:pt x="696088" y="688181"/>
                </a:cubicBezTo>
                <a:cubicBezTo>
                  <a:pt x="699420" y="685079"/>
                  <a:pt x="699420" y="684964"/>
                  <a:pt x="699995" y="668417"/>
                </a:cubicBezTo>
                <a:cubicBezTo>
                  <a:pt x="700684" y="647391"/>
                  <a:pt x="703672" y="624639"/>
                  <a:pt x="707923" y="607059"/>
                </a:cubicBezTo>
                <a:cubicBezTo>
                  <a:pt x="709762" y="599474"/>
                  <a:pt x="711715" y="590512"/>
                  <a:pt x="712405" y="587180"/>
                </a:cubicBezTo>
                <a:cubicBezTo>
                  <a:pt x="712979" y="583848"/>
                  <a:pt x="714243" y="579022"/>
                  <a:pt x="715047" y="576264"/>
                </a:cubicBezTo>
                <a:cubicBezTo>
                  <a:pt x="715966" y="573621"/>
                  <a:pt x="717575" y="567072"/>
                  <a:pt x="718609" y="561670"/>
                </a:cubicBezTo>
                <a:cubicBezTo>
                  <a:pt x="722746" y="541102"/>
                  <a:pt x="723780" y="539150"/>
                  <a:pt x="737109" y="524786"/>
                </a:cubicBezTo>
                <a:cubicBezTo>
                  <a:pt x="743773" y="517547"/>
                  <a:pt x="749978" y="510308"/>
                  <a:pt x="750897" y="508471"/>
                </a:cubicBezTo>
                <a:cubicBezTo>
                  <a:pt x="751816" y="506747"/>
                  <a:pt x="753080" y="505368"/>
                  <a:pt x="753655" y="505368"/>
                </a:cubicBezTo>
                <a:cubicBezTo>
                  <a:pt x="754344" y="505368"/>
                  <a:pt x="759975" y="498474"/>
                  <a:pt x="766294" y="489972"/>
                </a:cubicBezTo>
                <a:cubicBezTo>
                  <a:pt x="779049" y="472851"/>
                  <a:pt x="782726" y="469173"/>
                  <a:pt x="789045" y="467565"/>
                </a:cubicBezTo>
                <a:cubicBezTo>
                  <a:pt x="796629" y="465496"/>
                  <a:pt x="818116" y="464118"/>
                  <a:pt x="841557" y="464118"/>
                </a:cubicBezTo>
                <a:cubicBezTo>
                  <a:pt x="854196" y="464118"/>
                  <a:pt x="874190" y="463543"/>
                  <a:pt x="885910" y="462739"/>
                </a:cubicBezTo>
                <a:cubicBezTo>
                  <a:pt x="902342" y="461705"/>
                  <a:pt x="913717" y="461705"/>
                  <a:pt x="934744" y="462738"/>
                </a:cubicBezTo>
                <a:cubicBezTo>
                  <a:pt x="968756" y="464346"/>
                  <a:pt x="976685" y="463543"/>
                  <a:pt x="1000700" y="456304"/>
                </a:cubicBezTo>
                <a:cubicBezTo>
                  <a:pt x="1019084" y="450788"/>
                  <a:pt x="1028161" y="447571"/>
                  <a:pt x="1039192" y="442745"/>
                </a:cubicBezTo>
                <a:cubicBezTo>
                  <a:pt x="1049074" y="438379"/>
                  <a:pt x="1054819" y="435966"/>
                  <a:pt x="1061484" y="433438"/>
                </a:cubicBezTo>
                <a:cubicBezTo>
                  <a:pt x="1069987" y="430221"/>
                  <a:pt x="1097449" y="416547"/>
                  <a:pt x="1102160" y="413214"/>
                </a:cubicBezTo>
                <a:cubicBezTo>
                  <a:pt x="1103884" y="411950"/>
                  <a:pt x="1108480" y="409768"/>
                  <a:pt x="1112272" y="408158"/>
                </a:cubicBezTo>
                <a:cubicBezTo>
                  <a:pt x="1120200" y="405171"/>
                  <a:pt x="1125486" y="401495"/>
                  <a:pt x="1132265" y="394485"/>
                </a:cubicBezTo>
                <a:cubicBezTo>
                  <a:pt x="1136632" y="390003"/>
                  <a:pt x="1138010" y="389429"/>
                  <a:pt x="1160991" y="382535"/>
                </a:cubicBezTo>
                <a:cubicBezTo>
                  <a:pt x="1196497" y="371963"/>
                  <a:pt x="1202702" y="369896"/>
                  <a:pt x="1203391" y="367942"/>
                </a:cubicBezTo>
                <a:cubicBezTo>
                  <a:pt x="1204655" y="364840"/>
                  <a:pt x="1204081" y="359898"/>
                  <a:pt x="1202357" y="357600"/>
                </a:cubicBezTo>
                <a:cubicBezTo>
                  <a:pt x="1199369" y="353578"/>
                  <a:pt x="1200289" y="351856"/>
                  <a:pt x="1207528" y="348753"/>
                </a:cubicBezTo>
                <a:cubicBezTo>
                  <a:pt x="1215226" y="345536"/>
                  <a:pt x="1215571" y="344502"/>
                  <a:pt x="1213158" y="334274"/>
                </a:cubicBezTo>
                <a:cubicBezTo>
                  <a:pt x="1211664" y="327610"/>
                  <a:pt x="1212813" y="326462"/>
                  <a:pt x="1223040" y="325082"/>
                </a:cubicBezTo>
                <a:cubicBezTo>
                  <a:pt x="1232692" y="323704"/>
                  <a:pt x="1253374" y="314052"/>
                  <a:pt x="1262107" y="306698"/>
                </a:cubicBezTo>
                <a:cubicBezTo>
                  <a:pt x="1265209" y="304170"/>
                  <a:pt x="1268197" y="301987"/>
                  <a:pt x="1268656" y="301987"/>
                </a:cubicBezTo>
                <a:cubicBezTo>
                  <a:pt x="1269116" y="301987"/>
                  <a:pt x="1272448" y="299344"/>
                  <a:pt x="1275896" y="296242"/>
                </a:cubicBezTo>
                <a:cubicBezTo>
                  <a:pt x="1280147" y="292450"/>
                  <a:pt x="1283249" y="290496"/>
                  <a:pt x="1285318" y="290496"/>
                </a:cubicBezTo>
                <a:cubicBezTo>
                  <a:pt x="1287386" y="290496"/>
                  <a:pt x="1289799" y="289003"/>
                  <a:pt x="1292786" y="285900"/>
                </a:cubicBezTo>
                <a:cubicBezTo>
                  <a:pt x="1299450" y="278775"/>
                  <a:pt x="1299106" y="276363"/>
                  <a:pt x="1288419" y="257633"/>
                </a:cubicBezTo>
                <a:cubicBezTo>
                  <a:pt x="1285318" y="252118"/>
                  <a:pt x="1267622" y="235341"/>
                  <a:pt x="1264979" y="235341"/>
                </a:cubicBezTo>
                <a:cubicBezTo>
                  <a:pt x="1264405" y="235341"/>
                  <a:pt x="1261302" y="236950"/>
                  <a:pt x="1258085" y="238903"/>
                </a:cubicBezTo>
                <a:lnTo>
                  <a:pt x="1252340" y="242465"/>
                </a:lnTo>
                <a:lnTo>
                  <a:pt x="1245101" y="238674"/>
                </a:lnTo>
                <a:cubicBezTo>
                  <a:pt x="1234645" y="233273"/>
                  <a:pt x="1233151" y="234307"/>
                  <a:pt x="1224188" y="252233"/>
                </a:cubicBezTo>
                <a:cubicBezTo>
                  <a:pt x="1220397" y="259931"/>
                  <a:pt x="1216030" y="267515"/>
                  <a:pt x="1214536" y="269124"/>
                </a:cubicBezTo>
                <a:cubicBezTo>
                  <a:pt x="1211434" y="272341"/>
                  <a:pt x="1201093" y="276707"/>
                  <a:pt x="1196381" y="276707"/>
                </a:cubicBezTo>
                <a:cubicBezTo>
                  <a:pt x="1194658" y="276707"/>
                  <a:pt x="1190177" y="275443"/>
                  <a:pt x="1186385" y="273949"/>
                </a:cubicBezTo>
                <a:cubicBezTo>
                  <a:pt x="1174780" y="269468"/>
                  <a:pt x="1173630" y="269353"/>
                  <a:pt x="1169609" y="272915"/>
                </a:cubicBezTo>
                <a:cubicBezTo>
                  <a:pt x="1166851" y="275328"/>
                  <a:pt x="1165357" y="278316"/>
                  <a:pt x="1163519" y="285326"/>
                </a:cubicBezTo>
                <a:lnTo>
                  <a:pt x="1160991" y="294518"/>
                </a:lnTo>
                <a:lnTo>
                  <a:pt x="1143181" y="301642"/>
                </a:lnTo>
                <a:cubicBezTo>
                  <a:pt x="1133414" y="305549"/>
                  <a:pt x="1123303" y="309800"/>
                  <a:pt x="1120775" y="311065"/>
                </a:cubicBezTo>
                <a:cubicBezTo>
                  <a:pt x="1118247" y="312443"/>
                  <a:pt x="1112617" y="314742"/>
                  <a:pt x="1108135" y="316350"/>
                </a:cubicBezTo>
                <a:cubicBezTo>
                  <a:pt x="1103769" y="318073"/>
                  <a:pt x="1099058" y="320028"/>
                  <a:pt x="1097679" y="320946"/>
                </a:cubicBezTo>
                <a:cubicBezTo>
                  <a:pt x="1092164" y="324508"/>
                  <a:pt x="1062978" y="332896"/>
                  <a:pt x="1047810" y="335309"/>
                </a:cubicBezTo>
                <a:cubicBezTo>
                  <a:pt x="1033332" y="337492"/>
                  <a:pt x="1021267" y="340020"/>
                  <a:pt x="1010467" y="342893"/>
                </a:cubicBezTo>
                <a:cubicBezTo>
                  <a:pt x="976570" y="351856"/>
                  <a:pt x="963815" y="353234"/>
                  <a:pt x="939226" y="350017"/>
                </a:cubicBezTo>
                <a:cubicBezTo>
                  <a:pt x="928999" y="348753"/>
                  <a:pt x="884301" y="348294"/>
                  <a:pt x="854771" y="349329"/>
                </a:cubicBezTo>
                <a:cubicBezTo>
                  <a:pt x="849600" y="349444"/>
                  <a:pt x="844544" y="348983"/>
                  <a:pt x="842132" y="348065"/>
                </a:cubicBezTo>
                <a:cubicBezTo>
                  <a:pt x="822942" y="340711"/>
                  <a:pt x="824206" y="341859"/>
                  <a:pt x="816738" y="322556"/>
                </a:cubicBezTo>
                <a:cubicBezTo>
                  <a:pt x="811107" y="307618"/>
                  <a:pt x="806626" y="300264"/>
                  <a:pt x="796859" y="289693"/>
                </a:cubicBezTo>
                <a:cubicBezTo>
                  <a:pt x="788011" y="280156"/>
                  <a:pt x="784794" y="278202"/>
                  <a:pt x="777210" y="277053"/>
                </a:cubicBezTo>
                <a:cubicBezTo>
                  <a:pt x="771465" y="276364"/>
                  <a:pt x="769512" y="274181"/>
                  <a:pt x="771005" y="270159"/>
                </a:cubicBezTo>
                <a:cubicBezTo>
                  <a:pt x="772384" y="266367"/>
                  <a:pt x="769282" y="267516"/>
                  <a:pt x="821793" y="250970"/>
                </a:cubicBezTo>
                <a:cubicBezTo>
                  <a:pt x="843051" y="244190"/>
                  <a:pt x="848221" y="241317"/>
                  <a:pt x="852013" y="234079"/>
                </a:cubicBezTo>
                <a:cubicBezTo>
                  <a:pt x="854311" y="229597"/>
                  <a:pt x="854082" y="226381"/>
                  <a:pt x="850634" y="216843"/>
                </a:cubicBezTo>
                <a:lnTo>
                  <a:pt x="847647" y="208455"/>
                </a:lnTo>
                <a:lnTo>
                  <a:pt x="850060" y="203514"/>
                </a:lnTo>
                <a:cubicBezTo>
                  <a:pt x="852358" y="198918"/>
                  <a:pt x="852358" y="197654"/>
                  <a:pt x="851324" y="188002"/>
                </a:cubicBezTo>
                <a:cubicBezTo>
                  <a:pt x="850634" y="182257"/>
                  <a:pt x="850405" y="176512"/>
                  <a:pt x="850864" y="175132"/>
                </a:cubicBezTo>
                <a:cubicBezTo>
                  <a:pt x="851324" y="173869"/>
                  <a:pt x="853852" y="170652"/>
                  <a:pt x="856609" y="168009"/>
                </a:cubicBezTo>
                <a:cubicBezTo>
                  <a:pt x="862470" y="162608"/>
                  <a:pt x="863159" y="158931"/>
                  <a:pt x="858793" y="155139"/>
                </a:cubicBezTo>
                <a:cubicBezTo>
                  <a:pt x="857184" y="153760"/>
                  <a:pt x="855920" y="151922"/>
                  <a:pt x="855920" y="151003"/>
                </a:cubicBezTo>
                <a:cubicBezTo>
                  <a:pt x="855920" y="149739"/>
                  <a:pt x="849945" y="144338"/>
                  <a:pt x="838914" y="135721"/>
                </a:cubicBezTo>
                <a:cubicBezTo>
                  <a:pt x="835812" y="133193"/>
                  <a:pt x="831790" y="122162"/>
                  <a:pt x="831790" y="115728"/>
                </a:cubicBezTo>
                <a:cubicBezTo>
                  <a:pt x="831790" y="112969"/>
                  <a:pt x="832825" y="109062"/>
                  <a:pt x="834318" y="106419"/>
                </a:cubicBezTo>
                <a:lnTo>
                  <a:pt x="836961" y="101823"/>
                </a:lnTo>
                <a:lnTo>
                  <a:pt x="831215" y="96768"/>
                </a:lnTo>
                <a:cubicBezTo>
                  <a:pt x="827998" y="94011"/>
                  <a:pt x="824436" y="90678"/>
                  <a:pt x="823172" y="89414"/>
                </a:cubicBezTo>
                <a:cubicBezTo>
                  <a:pt x="802489" y="69076"/>
                  <a:pt x="802949" y="70685"/>
                  <a:pt x="815244" y="58389"/>
                </a:cubicBezTo>
                <a:cubicBezTo>
                  <a:pt x="825470" y="48163"/>
                  <a:pt x="827194" y="45176"/>
                  <a:pt x="827998" y="36557"/>
                </a:cubicBezTo>
                <a:lnTo>
                  <a:pt x="828573" y="30123"/>
                </a:lnTo>
                <a:lnTo>
                  <a:pt x="821908" y="26560"/>
                </a:lnTo>
                <a:cubicBezTo>
                  <a:pt x="800881" y="15415"/>
                  <a:pt x="782611" y="11163"/>
                  <a:pt x="769282" y="14381"/>
                </a:cubicBezTo>
                <a:cubicBezTo>
                  <a:pt x="760205" y="16449"/>
                  <a:pt x="755608" y="15185"/>
                  <a:pt x="747910" y="8406"/>
                </a:cubicBezTo>
                <a:cubicBezTo>
                  <a:pt x="744463" y="5304"/>
                  <a:pt x="740786" y="3121"/>
                  <a:pt x="738488" y="2776"/>
                </a:cubicBezTo>
                <a:cubicBezTo>
                  <a:pt x="721022" y="363"/>
                  <a:pt x="697007" y="-786"/>
                  <a:pt x="691032" y="593"/>
                </a:cubicBezTo>
                <a:close/>
                <a:moveTo>
                  <a:pt x="689539" y="991185"/>
                </a:moveTo>
                <a:cubicBezTo>
                  <a:pt x="690803" y="992449"/>
                  <a:pt x="689998" y="993598"/>
                  <a:pt x="685172" y="998079"/>
                </a:cubicBezTo>
                <a:cubicBezTo>
                  <a:pt x="662881" y="1018417"/>
                  <a:pt x="656216" y="1025311"/>
                  <a:pt x="647139" y="1037031"/>
                </a:cubicBezTo>
                <a:cubicBezTo>
                  <a:pt x="627145" y="1063115"/>
                  <a:pt x="619791" y="1071158"/>
                  <a:pt x="612438" y="1074605"/>
                </a:cubicBezTo>
                <a:cubicBezTo>
                  <a:pt x="608531" y="1076329"/>
                  <a:pt x="605199" y="1078856"/>
                  <a:pt x="604279" y="1080580"/>
                </a:cubicBezTo>
                <a:cubicBezTo>
                  <a:pt x="603360" y="1082188"/>
                  <a:pt x="599338" y="1086669"/>
                  <a:pt x="595202" y="1090576"/>
                </a:cubicBezTo>
                <a:cubicBezTo>
                  <a:pt x="591065" y="1094598"/>
                  <a:pt x="586584" y="1099079"/>
                  <a:pt x="585205" y="1100573"/>
                </a:cubicBezTo>
                <a:cubicBezTo>
                  <a:pt x="583826" y="1102182"/>
                  <a:pt x="579920" y="1105859"/>
                  <a:pt x="576358" y="1108731"/>
                </a:cubicBezTo>
                <a:cubicBezTo>
                  <a:pt x="570268" y="1113786"/>
                  <a:pt x="569234" y="1114247"/>
                  <a:pt x="559811" y="1115510"/>
                </a:cubicBezTo>
                <a:cubicBezTo>
                  <a:pt x="552917" y="1116545"/>
                  <a:pt x="546942" y="1118268"/>
                  <a:pt x="541082" y="1120911"/>
                </a:cubicBezTo>
                <a:cubicBezTo>
                  <a:pt x="513849" y="1133550"/>
                  <a:pt x="512930" y="1134239"/>
                  <a:pt x="503508" y="1146419"/>
                </a:cubicBezTo>
                <a:cubicBezTo>
                  <a:pt x="490524" y="1163080"/>
                  <a:pt x="488800" y="1164918"/>
                  <a:pt x="485813" y="1164918"/>
                </a:cubicBezTo>
                <a:cubicBezTo>
                  <a:pt x="484089" y="1164918"/>
                  <a:pt x="482136" y="1164115"/>
                  <a:pt x="481331" y="1163195"/>
                </a:cubicBezTo>
                <a:cubicBezTo>
                  <a:pt x="479838" y="1161472"/>
                  <a:pt x="481906" y="1156761"/>
                  <a:pt x="502014" y="1114935"/>
                </a:cubicBezTo>
                <a:cubicBezTo>
                  <a:pt x="505691" y="1107352"/>
                  <a:pt x="510402" y="1097011"/>
                  <a:pt x="512700" y="1091955"/>
                </a:cubicBezTo>
                <a:cubicBezTo>
                  <a:pt x="514884" y="1086899"/>
                  <a:pt x="519824" y="1075753"/>
                  <a:pt x="523617" y="1067251"/>
                </a:cubicBezTo>
                <a:cubicBezTo>
                  <a:pt x="527408" y="1058748"/>
                  <a:pt x="533153" y="1045304"/>
                  <a:pt x="536486" y="1037376"/>
                </a:cubicBezTo>
                <a:cubicBezTo>
                  <a:pt x="547517" y="1011178"/>
                  <a:pt x="555560" y="995206"/>
                  <a:pt x="558777" y="993138"/>
                </a:cubicBezTo>
                <a:cubicBezTo>
                  <a:pt x="563258" y="990150"/>
                  <a:pt x="573485" y="989690"/>
                  <a:pt x="633235" y="989690"/>
                </a:cubicBezTo>
                <a:cubicBezTo>
                  <a:pt x="676784" y="989690"/>
                  <a:pt x="688390" y="990034"/>
                  <a:pt x="689539" y="99118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2DEE49BF-9016-7B69-02B1-A36F2058739B}"/>
              </a:ext>
            </a:extLst>
          </p:cNvPr>
          <p:cNvSpPr/>
          <p:nvPr/>
        </p:nvSpPr>
        <p:spPr>
          <a:xfrm rot="19491077">
            <a:off x="6388772" y="3103154"/>
            <a:ext cx="591209" cy="591209"/>
          </a:xfrm>
          <a:prstGeom prst="chevron">
            <a:avLst/>
          </a:prstGeom>
          <a:solidFill>
            <a:schemeClr val="tx1">
              <a:lumMod val="95000"/>
              <a:lumOff val="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箭头: V 形 19">
            <a:extLst>
              <a:ext uri="{FF2B5EF4-FFF2-40B4-BE49-F238E27FC236}">
                <a16:creationId xmlns:a16="http://schemas.microsoft.com/office/drawing/2014/main" id="{0E2CEAF4-7003-41EC-9A61-F90FEFB7F3C8}"/>
              </a:ext>
            </a:extLst>
          </p:cNvPr>
          <p:cNvSpPr/>
          <p:nvPr/>
        </p:nvSpPr>
        <p:spPr>
          <a:xfrm rot="19491077">
            <a:off x="5869985" y="4167759"/>
            <a:ext cx="359208" cy="359208"/>
          </a:xfrm>
          <a:prstGeom prst="chevron">
            <a:avLst/>
          </a:prstGeom>
          <a:solidFill>
            <a:schemeClr val="tx1">
              <a:lumMod val="95000"/>
              <a:lumOff val="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箭头: V 形 20">
            <a:extLst>
              <a:ext uri="{FF2B5EF4-FFF2-40B4-BE49-F238E27FC236}">
                <a16:creationId xmlns:a16="http://schemas.microsoft.com/office/drawing/2014/main" id="{CE33A93A-BDC9-9A98-D1DF-BFE0DE5C2B14}"/>
              </a:ext>
            </a:extLst>
          </p:cNvPr>
          <p:cNvSpPr/>
          <p:nvPr/>
        </p:nvSpPr>
        <p:spPr>
          <a:xfrm rot="19491077">
            <a:off x="4543510" y="3903517"/>
            <a:ext cx="258873" cy="258873"/>
          </a:xfrm>
          <a:prstGeom prst="chevron">
            <a:avLst/>
          </a:prstGeom>
          <a:solidFill>
            <a:schemeClr val="tx1">
              <a:lumMod val="95000"/>
              <a:lumOff val="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箭头: V 形 21">
            <a:extLst>
              <a:ext uri="{FF2B5EF4-FFF2-40B4-BE49-F238E27FC236}">
                <a16:creationId xmlns:a16="http://schemas.microsoft.com/office/drawing/2014/main" id="{5BB37BDF-D6F8-F805-A5CF-3FA8F2A2E748}"/>
              </a:ext>
            </a:extLst>
          </p:cNvPr>
          <p:cNvSpPr/>
          <p:nvPr/>
        </p:nvSpPr>
        <p:spPr>
          <a:xfrm rot="19491077">
            <a:off x="6756577" y="1532653"/>
            <a:ext cx="591209" cy="591209"/>
          </a:xfrm>
          <a:prstGeom prst="chevron">
            <a:avLst/>
          </a:prstGeom>
          <a:solidFill>
            <a:schemeClr val="tx1">
              <a:lumMod val="95000"/>
              <a:lumOff val="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箭头: V 形 35">
            <a:extLst>
              <a:ext uri="{FF2B5EF4-FFF2-40B4-BE49-F238E27FC236}">
                <a16:creationId xmlns:a16="http://schemas.microsoft.com/office/drawing/2014/main" id="{C9F16B01-02A7-E2BA-5491-754E9B75B253}"/>
              </a:ext>
            </a:extLst>
          </p:cNvPr>
          <p:cNvSpPr/>
          <p:nvPr/>
        </p:nvSpPr>
        <p:spPr>
          <a:xfrm rot="19491077">
            <a:off x="10360261" y="2835161"/>
            <a:ext cx="359208" cy="359208"/>
          </a:xfrm>
          <a:prstGeom prst="chevron">
            <a:avLst/>
          </a:prstGeom>
          <a:solidFill>
            <a:schemeClr val="tx1">
              <a:lumMod val="95000"/>
              <a:lumOff val="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7" name="箭头: V 形 36">
            <a:extLst>
              <a:ext uri="{FF2B5EF4-FFF2-40B4-BE49-F238E27FC236}">
                <a16:creationId xmlns:a16="http://schemas.microsoft.com/office/drawing/2014/main" id="{B58E0E5B-1788-5BD1-DC18-9E57D4DB0CF0}"/>
              </a:ext>
            </a:extLst>
          </p:cNvPr>
          <p:cNvSpPr/>
          <p:nvPr/>
        </p:nvSpPr>
        <p:spPr>
          <a:xfrm rot="19491077">
            <a:off x="10696291" y="406808"/>
            <a:ext cx="533508" cy="533508"/>
          </a:xfrm>
          <a:prstGeom prst="chevron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970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37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6" name="矩形: 剪去单角 5">
            <a:extLst>
              <a:ext uri="{FF2B5EF4-FFF2-40B4-BE49-F238E27FC236}">
                <a16:creationId xmlns:a16="http://schemas.microsoft.com/office/drawing/2014/main" id="{9392524B-74B9-13BA-89FE-6BDA24221D46}"/>
              </a:ext>
            </a:extLst>
          </p:cNvPr>
          <p:cNvSpPr/>
          <p:nvPr/>
        </p:nvSpPr>
        <p:spPr>
          <a:xfrm>
            <a:off x="1675296" y="1682985"/>
            <a:ext cx="2540000" cy="3841474"/>
          </a:xfrm>
          <a:prstGeom prst="snip1Rect">
            <a:avLst/>
          </a:prstGeom>
          <a:solidFill>
            <a:srgbClr val="FFC31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id="{FC6F5F54-EC7C-0F0A-B4C3-1C32AE368799}"/>
              </a:ext>
            </a:extLst>
          </p:cNvPr>
          <p:cNvSpPr/>
          <p:nvPr/>
        </p:nvSpPr>
        <p:spPr>
          <a:xfrm>
            <a:off x="3789052" y="1682985"/>
            <a:ext cx="426243" cy="426243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: 剪去单角 8">
            <a:extLst>
              <a:ext uri="{FF2B5EF4-FFF2-40B4-BE49-F238E27FC236}">
                <a16:creationId xmlns:a16="http://schemas.microsoft.com/office/drawing/2014/main" id="{A22B0FB3-DCEE-7712-6299-DABF3B2D2CEB}"/>
              </a:ext>
            </a:extLst>
          </p:cNvPr>
          <p:cNvSpPr/>
          <p:nvPr/>
        </p:nvSpPr>
        <p:spPr>
          <a:xfrm>
            <a:off x="7976705" y="1682985"/>
            <a:ext cx="2540000" cy="3841474"/>
          </a:xfrm>
          <a:prstGeom prst="snip1Rect">
            <a:avLst/>
          </a:prstGeom>
          <a:solidFill>
            <a:srgbClr val="FFC31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46C3FE3E-F7FB-4D09-0D32-57E4601E0F2F}"/>
              </a:ext>
            </a:extLst>
          </p:cNvPr>
          <p:cNvSpPr/>
          <p:nvPr/>
        </p:nvSpPr>
        <p:spPr>
          <a:xfrm>
            <a:off x="10090461" y="1682985"/>
            <a:ext cx="426243" cy="426243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: 剪去单角 26">
            <a:extLst>
              <a:ext uri="{FF2B5EF4-FFF2-40B4-BE49-F238E27FC236}">
                <a16:creationId xmlns:a16="http://schemas.microsoft.com/office/drawing/2014/main" id="{478AD755-9D8A-7023-1F7C-1EF0A5191F87}"/>
              </a:ext>
            </a:extLst>
          </p:cNvPr>
          <p:cNvSpPr/>
          <p:nvPr/>
        </p:nvSpPr>
        <p:spPr>
          <a:xfrm>
            <a:off x="4826001" y="1190345"/>
            <a:ext cx="2540000" cy="3841474"/>
          </a:xfrm>
          <a:prstGeom prst="snip1Rect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419100" dist="190500" dir="2700000" algn="tl" rotWithShape="0">
              <a:prstClr val="black">
                <a:alpha val="23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27F64E59-1AD9-43F5-497A-AD2F1C3D905E}"/>
              </a:ext>
            </a:extLst>
          </p:cNvPr>
          <p:cNvSpPr/>
          <p:nvPr/>
        </p:nvSpPr>
        <p:spPr>
          <a:xfrm>
            <a:off x="6939757" y="1190345"/>
            <a:ext cx="426243" cy="426243"/>
          </a:xfrm>
          <a:prstGeom prst="rtTriangle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279400" dist="1016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BACD129-D93A-8440-7732-0C754B9C49D6}"/>
              </a:ext>
            </a:extLst>
          </p:cNvPr>
          <p:cNvGrpSpPr/>
          <p:nvPr/>
        </p:nvGrpSpPr>
        <p:grpSpPr>
          <a:xfrm>
            <a:off x="5153026" y="1910932"/>
            <a:ext cx="1885950" cy="2918460"/>
            <a:chOff x="5153026" y="2686050"/>
            <a:chExt cx="1885950" cy="2918460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83A1EF6-756E-A8C4-808E-B5DDED967E64}"/>
                </a:ext>
              </a:extLst>
            </p:cNvPr>
            <p:cNvCxnSpPr>
              <a:cxnSpLocks/>
            </p:cNvCxnSpPr>
            <p:nvPr/>
          </p:nvCxnSpPr>
          <p:spPr>
            <a:xfrm>
              <a:off x="5581650" y="2686050"/>
              <a:ext cx="1457326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3C1968F4-1275-982D-2977-3C88CA9EEDB2}"/>
                </a:ext>
              </a:extLst>
            </p:cNvPr>
            <p:cNvCxnSpPr>
              <a:cxnSpLocks/>
            </p:cNvCxnSpPr>
            <p:nvPr/>
          </p:nvCxnSpPr>
          <p:spPr>
            <a:xfrm>
              <a:off x="5153026" y="2904259"/>
              <a:ext cx="1885950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570CDBF-1881-31FE-DD6A-1874FACF31C9}"/>
                </a:ext>
              </a:extLst>
            </p:cNvPr>
            <p:cNvCxnSpPr>
              <a:cxnSpLocks/>
            </p:cNvCxnSpPr>
            <p:nvPr/>
          </p:nvCxnSpPr>
          <p:spPr>
            <a:xfrm>
              <a:off x="5153026" y="3122468"/>
              <a:ext cx="1885950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7F0B1DB-E8F9-2A29-736B-91F4EC13EEEC}"/>
                </a:ext>
              </a:extLst>
            </p:cNvPr>
            <p:cNvCxnSpPr>
              <a:cxnSpLocks/>
            </p:cNvCxnSpPr>
            <p:nvPr/>
          </p:nvCxnSpPr>
          <p:spPr>
            <a:xfrm>
              <a:off x="5153026" y="3340677"/>
              <a:ext cx="1885950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9EA6CA44-E834-FE80-B959-4E0939A03878}"/>
                </a:ext>
              </a:extLst>
            </p:cNvPr>
            <p:cNvCxnSpPr>
              <a:cxnSpLocks/>
            </p:cNvCxnSpPr>
            <p:nvPr/>
          </p:nvCxnSpPr>
          <p:spPr>
            <a:xfrm>
              <a:off x="5153026" y="3558886"/>
              <a:ext cx="1885950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9DD466F-77CE-39F5-711B-695EA1CD1F76}"/>
                </a:ext>
              </a:extLst>
            </p:cNvPr>
            <p:cNvCxnSpPr>
              <a:cxnSpLocks/>
            </p:cNvCxnSpPr>
            <p:nvPr/>
          </p:nvCxnSpPr>
          <p:spPr>
            <a:xfrm>
              <a:off x="5153026" y="3777095"/>
              <a:ext cx="1885950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7C3201A4-D656-BEA2-4B0C-9326AD641249}"/>
                </a:ext>
              </a:extLst>
            </p:cNvPr>
            <p:cNvCxnSpPr>
              <a:cxnSpLocks/>
            </p:cNvCxnSpPr>
            <p:nvPr/>
          </p:nvCxnSpPr>
          <p:spPr>
            <a:xfrm>
              <a:off x="5153026" y="3995304"/>
              <a:ext cx="1885950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E59436CB-2E0B-F674-5076-18EC290100B2}"/>
                </a:ext>
              </a:extLst>
            </p:cNvPr>
            <p:cNvCxnSpPr>
              <a:cxnSpLocks/>
            </p:cNvCxnSpPr>
            <p:nvPr/>
          </p:nvCxnSpPr>
          <p:spPr>
            <a:xfrm>
              <a:off x="5153026" y="4213513"/>
              <a:ext cx="1885950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90819760-C1F4-7C48-4F31-F38AED6149A8}"/>
                </a:ext>
              </a:extLst>
            </p:cNvPr>
            <p:cNvCxnSpPr>
              <a:cxnSpLocks/>
            </p:cNvCxnSpPr>
            <p:nvPr/>
          </p:nvCxnSpPr>
          <p:spPr>
            <a:xfrm>
              <a:off x="5153026" y="4431722"/>
              <a:ext cx="1885950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A3669E41-FBF9-BB27-D124-DA20F12240B5}"/>
                </a:ext>
              </a:extLst>
            </p:cNvPr>
            <p:cNvCxnSpPr>
              <a:cxnSpLocks/>
            </p:cNvCxnSpPr>
            <p:nvPr/>
          </p:nvCxnSpPr>
          <p:spPr>
            <a:xfrm>
              <a:off x="5153026" y="4649931"/>
              <a:ext cx="1885950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AE72694-28A8-9F14-02D6-9A2741BE8D76}"/>
                </a:ext>
              </a:extLst>
            </p:cNvPr>
            <p:cNvCxnSpPr>
              <a:cxnSpLocks/>
            </p:cNvCxnSpPr>
            <p:nvPr/>
          </p:nvCxnSpPr>
          <p:spPr>
            <a:xfrm>
              <a:off x="5153026" y="4868140"/>
              <a:ext cx="1885950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04670A70-D77E-8FDD-2DA5-5ED66BE5214F}"/>
                </a:ext>
              </a:extLst>
            </p:cNvPr>
            <p:cNvCxnSpPr>
              <a:cxnSpLocks/>
            </p:cNvCxnSpPr>
            <p:nvPr/>
          </p:nvCxnSpPr>
          <p:spPr>
            <a:xfrm>
              <a:off x="5153026" y="5086350"/>
              <a:ext cx="1285874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E235192B-27AB-7605-DC23-5B398E6CFEAF}"/>
                </a:ext>
              </a:extLst>
            </p:cNvPr>
            <p:cNvCxnSpPr>
              <a:cxnSpLocks/>
            </p:cNvCxnSpPr>
            <p:nvPr/>
          </p:nvCxnSpPr>
          <p:spPr>
            <a:xfrm>
              <a:off x="6789420" y="5604510"/>
              <a:ext cx="249556" cy="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9" name="Freeform 1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870FBA1-4EA3-1576-1EFD-BB8CA24F0165}"/>
              </a:ext>
            </a:extLst>
          </p:cNvPr>
          <p:cNvSpPr>
            <a:spLocks/>
          </p:cNvSpPr>
          <p:nvPr/>
        </p:nvSpPr>
        <p:spPr bwMode="auto">
          <a:xfrm>
            <a:off x="9017293" y="2235039"/>
            <a:ext cx="458824" cy="448525"/>
          </a:xfrm>
          <a:custGeom>
            <a:avLst/>
            <a:gdLst>
              <a:gd name="T0" fmla="*/ 281 w 312"/>
              <a:gd name="T1" fmla="*/ 174 h 305"/>
              <a:gd name="T2" fmla="*/ 312 w 312"/>
              <a:gd name="T3" fmla="*/ 174 h 305"/>
              <a:gd name="T4" fmla="*/ 312 w 312"/>
              <a:gd name="T5" fmla="*/ 305 h 305"/>
              <a:gd name="T6" fmla="*/ 230 w 312"/>
              <a:gd name="T7" fmla="*/ 271 h 305"/>
              <a:gd name="T8" fmla="*/ 0 w 312"/>
              <a:gd name="T9" fmla="*/ 271 h 305"/>
              <a:gd name="T10" fmla="*/ 0 w 312"/>
              <a:gd name="T11" fmla="*/ 0 h 305"/>
              <a:gd name="T12" fmla="*/ 312 w 312"/>
              <a:gd name="T13" fmla="*/ 0 h 305"/>
              <a:gd name="T14" fmla="*/ 312 w 312"/>
              <a:gd name="T15" fmla="*/ 137 h 305"/>
              <a:gd name="T16" fmla="*/ 84 w 312"/>
              <a:gd name="T17" fmla="*/ 137 h 305"/>
              <a:gd name="T18" fmla="*/ 84 w 312"/>
              <a:gd name="T19" fmla="*/ 105 h 305"/>
              <a:gd name="T20" fmla="*/ 281 w 312"/>
              <a:gd name="T21" fmla="*/ 105 h 305"/>
              <a:gd name="T22" fmla="*/ 281 w 312"/>
              <a:gd name="T23" fmla="*/ 32 h 305"/>
              <a:gd name="T24" fmla="*/ 30 w 312"/>
              <a:gd name="T25" fmla="*/ 32 h 305"/>
              <a:gd name="T26" fmla="*/ 30 w 312"/>
              <a:gd name="T27" fmla="*/ 240 h 305"/>
              <a:gd name="T28" fmla="*/ 236 w 312"/>
              <a:gd name="T29" fmla="*/ 240 h 305"/>
              <a:gd name="T30" fmla="*/ 281 w 312"/>
              <a:gd name="T31" fmla="*/ 259 h 305"/>
              <a:gd name="T32" fmla="*/ 281 w 312"/>
              <a:gd name="T33" fmla="*/ 17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2" h="305">
                <a:moveTo>
                  <a:pt x="281" y="174"/>
                </a:moveTo>
                <a:lnTo>
                  <a:pt x="312" y="174"/>
                </a:lnTo>
                <a:lnTo>
                  <a:pt x="312" y="305"/>
                </a:lnTo>
                <a:lnTo>
                  <a:pt x="230" y="271"/>
                </a:lnTo>
                <a:lnTo>
                  <a:pt x="0" y="271"/>
                </a:lnTo>
                <a:lnTo>
                  <a:pt x="0" y="0"/>
                </a:lnTo>
                <a:lnTo>
                  <a:pt x="312" y="0"/>
                </a:lnTo>
                <a:lnTo>
                  <a:pt x="312" y="137"/>
                </a:lnTo>
                <a:lnTo>
                  <a:pt x="84" y="137"/>
                </a:lnTo>
                <a:lnTo>
                  <a:pt x="84" y="105"/>
                </a:lnTo>
                <a:lnTo>
                  <a:pt x="281" y="105"/>
                </a:lnTo>
                <a:lnTo>
                  <a:pt x="281" y="32"/>
                </a:lnTo>
                <a:lnTo>
                  <a:pt x="30" y="32"/>
                </a:lnTo>
                <a:lnTo>
                  <a:pt x="30" y="240"/>
                </a:lnTo>
                <a:lnTo>
                  <a:pt x="236" y="240"/>
                </a:lnTo>
                <a:lnTo>
                  <a:pt x="281" y="259"/>
                </a:lnTo>
                <a:lnTo>
                  <a:pt x="281" y="17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Freeform 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CAD534F-35D9-3666-04DB-D6BD3F40A869}"/>
              </a:ext>
            </a:extLst>
          </p:cNvPr>
          <p:cNvSpPr>
            <a:spLocks noEditPoints="1"/>
          </p:cNvSpPr>
          <p:nvPr/>
        </p:nvSpPr>
        <p:spPr bwMode="auto">
          <a:xfrm>
            <a:off x="2668822" y="2206831"/>
            <a:ext cx="552948" cy="539714"/>
          </a:xfrm>
          <a:custGeom>
            <a:avLst/>
            <a:gdLst>
              <a:gd name="T0" fmla="*/ 167 w 804"/>
              <a:gd name="T1" fmla="*/ 100 h 784"/>
              <a:gd name="T2" fmla="*/ 215 w 804"/>
              <a:gd name="T3" fmla="*/ 148 h 784"/>
              <a:gd name="T4" fmla="*/ 190 w 804"/>
              <a:gd name="T5" fmla="*/ 170 h 784"/>
              <a:gd name="T6" fmla="*/ 190 w 804"/>
              <a:gd name="T7" fmla="*/ 594 h 784"/>
              <a:gd name="T8" fmla="*/ 614 w 804"/>
              <a:gd name="T9" fmla="*/ 594 h 784"/>
              <a:gd name="T10" fmla="*/ 614 w 804"/>
              <a:gd name="T11" fmla="*/ 170 h 784"/>
              <a:gd name="T12" fmla="*/ 353 w 804"/>
              <a:gd name="T13" fmla="*/ 86 h 784"/>
              <a:gd name="T14" fmla="*/ 335 w 804"/>
              <a:gd name="T15" fmla="*/ 21 h 784"/>
              <a:gd name="T16" fmla="*/ 661 w 804"/>
              <a:gd name="T17" fmla="*/ 123 h 784"/>
              <a:gd name="T18" fmla="*/ 661 w 804"/>
              <a:gd name="T19" fmla="*/ 641 h 784"/>
              <a:gd name="T20" fmla="*/ 143 w 804"/>
              <a:gd name="T21" fmla="*/ 641 h 784"/>
              <a:gd name="T22" fmla="*/ 143 w 804"/>
              <a:gd name="T23" fmla="*/ 123 h 784"/>
              <a:gd name="T24" fmla="*/ 167 w 804"/>
              <a:gd name="T25" fmla="*/ 100 h 784"/>
              <a:gd name="T26" fmla="*/ 437 w 804"/>
              <a:gd name="T27" fmla="*/ 370 h 784"/>
              <a:gd name="T28" fmla="*/ 390 w 804"/>
              <a:gd name="T29" fmla="*/ 417 h 784"/>
              <a:gd name="T30" fmla="*/ 131 w 804"/>
              <a:gd name="T31" fmla="*/ 158 h 784"/>
              <a:gd name="T32" fmla="*/ 178 w 804"/>
              <a:gd name="T33" fmla="*/ 111 h 784"/>
              <a:gd name="T34" fmla="*/ 437 w 804"/>
              <a:gd name="T35" fmla="*/ 370 h 784"/>
              <a:gd name="T36" fmla="*/ 241 w 804"/>
              <a:gd name="T37" fmla="*/ 268 h 784"/>
              <a:gd name="T38" fmla="*/ 287 w 804"/>
              <a:gd name="T39" fmla="*/ 220 h 784"/>
              <a:gd name="T40" fmla="*/ 335 w 804"/>
              <a:gd name="T41" fmla="*/ 268 h 784"/>
              <a:gd name="T42" fmla="*/ 310 w 804"/>
              <a:gd name="T43" fmla="*/ 288 h 784"/>
              <a:gd name="T44" fmla="*/ 289 w 804"/>
              <a:gd name="T45" fmla="*/ 316 h 784"/>
              <a:gd name="T46" fmla="*/ 241 w 804"/>
              <a:gd name="T47" fmla="*/ 268 h 784"/>
              <a:gd name="T48" fmla="*/ 206 w 804"/>
              <a:gd name="T49" fmla="*/ 359 h 784"/>
              <a:gd name="T50" fmla="*/ 271 w 804"/>
              <a:gd name="T51" fmla="*/ 377 h 784"/>
              <a:gd name="T52" fmla="*/ 400 w 804"/>
              <a:gd name="T53" fmla="*/ 515 h 784"/>
              <a:gd name="T54" fmla="*/ 538 w 804"/>
              <a:gd name="T55" fmla="*/ 387 h 784"/>
              <a:gd name="T56" fmla="*/ 410 w 804"/>
              <a:gd name="T57" fmla="*/ 249 h 784"/>
              <a:gd name="T58" fmla="*/ 396 w 804"/>
              <a:gd name="T59" fmla="*/ 249 h 784"/>
              <a:gd name="T60" fmla="*/ 379 w 804"/>
              <a:gd name="T61" fmla="*/ 184 h 784"/>
              <a:gd name="T62" fmla="*/ 546 w 804"/>
              <a:gd name="T63" fmla="*/ 241 h 784"/>
              <a:gd name="T64" fmla="*/ 546 w 804"/>
              <a:gd name="T65" fmla="*/ 523 h 784"/>
              <a:gd name="T66" fmla="*/ 263 w 804"/>
              <a:gd name="T67" fmla="*/ 523 h 784"/>
              <a:gd name="T68" fmla="*/ 206 w 804"/>
              <a:gd name="T69" fmla="*/ 359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784">
                <a:moveTo>
                  <a:pt x="167" y="100"/>
                </a:moveTo>
                <a:cubicBezTo>
                  <a:pt x="215" y="148"/>
                  <a:pt x="215" y="148"/>
                  <a:pt x="215" y="148"/>
                </a:cubicBezTo>
                <a:cubicBezTo>
                  <a:pt x="206" y="154"/>
                  <a:pt x="198" y="162"/>
                  <a:pt x="190" y="170"/>
                </a:cubicBezTo>
                <a:cubicBezTo>
                  <a:pt x="73" y="287"/>
                  <a:pt x="73" y="477"/>
                  <a:pt x="190" y="594"/>
                </a:cubicBezTo>
                <a:cubicBezTo>
                  <a:pt x="307" y="711"/>
                  <a:pt x="497" y="711"/>
                  <a:pt x="614" y="594"/>
                </a:cubicBezTo>
                <a:cubicBezTo>
                  <a:pt x="731" y="477"/>
                  <a:pt x="731" y="287"/>
                  <a:pt x="614" y="170"/>
                </a:cubicBezTo>
                <a:cubicBezTo>
                  <a:pt x="543" y="99"/>
                  <a:pt x="445" y="71"/>
                  <a:pt x="353" y="86"/>
                </a:cubicBezTo>
                <a:cubicBezTo>
                  <a:pt x="335" y="21"/>
                  <a:pt x="335" y="21"/>
                  <a:pt x="335" y="21"/>
                </a:cubicBezTo>
                <a:cubicBezTo>
                  <a:pt x="450" y="0"/>
                  <a:pt x="573" y="34"/>
                  <a:pt x="661" y="123"/>
                </a:cubicBezTo>
                <a:cubicBezTo>
                  <a:pt x="804" y="266"/>
                  <a:pt x="804" y="498"/>
                  <a:pt x="661" y="641"/>
                </a:cubicBezTo>
                <a:cubicBezTo>
                  <a:pt x="518" y="784"/>
                  <a:pt x="286" y="784"/>
                  <a:pt x="143" y="641"/>
                </a:cubicBezTo>
                <a:cubicBezTo>
                  <a:pt x="0" y="498"/>
                  <a:pt x="0" y="266"/>
                  <a:pt x="143" y="123"/>
                </a:cubicBezTo>
                <a:cubicBezTo>
                  <a:pt x="151" y="115"/>
                  <a:pt x="159" y="107"/>
                  <a:pt x="167" y="100"/>
                </a:cubicBezTo>
                <a:close/>
                <a:moveTo>
                  <a:pt x="437" y="370"/>
                </a:moveTo>
                <a:cubicBezTo>
                  <a:pt x="390" y="417"/>
                  <a:pt x="390" y="417"/>
                  <a:pt x="390" y="417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78" y="111"/>
                  <a:pt x="178" y="111"/>
                  <a:pt x="178" y="111"/>
                </a:cubicBezTo>
                <a:lnTo>
                  <a:pt x="437" y="370"/>
                </a:lnTo>
                <a:close/>
                <a:moveTo>
                  <a:pt x="241" y="268"/>
                </a:moveTo>
                <a:cubicBezTo>
                  <a:pt x="253" y="249"/>
                  <a:pt x="269" y="233"/>
                  <a:pt x="287" y="220"/>
                </a:cubicBezTo>
                <a:cubicBezTo>
                  <a:pt x="335" y="268"/>
                  <a:pt x="335" y="268"/>
                  <a:pt x="335" y="268"/>
                </a:cubicBezTo>
                <a:cubicBezTo>
                  <a:pt x="326" y="274"/>
                  <a:pt x="318" y="280"/>
                  <a:pt x="310" y="288"/>
                </a:cubicBezTo>
                <a:cubicBezTo>
                  <a:pt x="302" y="296"/>
                  <a:pt x="295" y="306"/>
                  <a:pt x="289" y="316"/>
                </a:cubicBezTo>
                <a:lnTo>
                  <a:pt x="241" y="268"/>
                </a:lnTo>
                <a:close/>
                <a:moveTo>
                  <a:pt x="206" y="359"/>
                </a:moveTo>
                <a:cubicBezTo>
                  <a:pt x="271" y="377"/>
                  <a:pt x="271" y="377"/>
                  <a:pt x="271" y="377"/>
                </a:cubicBezTo>
                <a:cubicBezTo>
                  <a:pt x="269" y="450"/>
                  <a:pt x="326" y="512"/>
                  <a:pt x="400" y="515"/>
                </a:cubicBezTo>
                <a:cubicBezTo>
                  <a:pt x="473" y="518"/>
                  <a:pt x="535" y="461"/>
                  <a:pt x="538" y="387"/>
                </a:cubicBezTo>
                <a:cubicBezTo>
                  <a:pt x="541" y="314"/>
                  <a:pt x="483" y="252"/>
                  <a:pt x="410" y="249"/>
                </a:cubicBezTo>
                <a:cubicBezTo>
                  <a:pt x="405" y="249"/>
                  <a:pt x="401" y="249"/>
                  <a:pt x="396" y="249"/>
                </a:cubicBezTo>
                <a:cubicBezTo>
                  <a:pt x="379" y="184"/>
                  <a:pt x="379" y="184"/>
                  <a:pt x="379" y="184"/>
                </a:cubicBezTo>
                <a:cubicBezTo>
                  <a:pt x="440" y="176"/>
                  <a:pt x="502" y="197"/>
                  <a:pt x="546" y="241"/>
                </a:cubicBezTo>
                <a:cubicBezTo>
                  <a:pt x="624" y="319"/>
                  <a:pt x="624" y="445"/>
                  <a:pt x="546" y="523"/>
                </a:cubicBezTo>
                <a:cubicBezTo>
                  <a:pt x="468" y="602"/>
                  <a:pt x="341" y="602"/>
                  <a:pt x="263" y="523"/>
                </a:cubicBezTo>
                <a:cubicBezTo>
                  <a:pt x="220" y="480"/>
                  <a:pt x="199" y="420"/>
                  <a:pt x="206" y="35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1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7B7AED6-9458-37D7-A752-5742CDE88F1B}"/>
              </a:ext>
            </a:extLst>
          </p:cNvPr>
          <p:cNvSpPr>
            <a:spLocks noEditPoints="1"/>
          </p:cNvSpPr>
          <p:nvPr/>
        </p:nvSpPr>
        <p:spPr bwMode="auto">
          <a:xfrm>
            <a:off x="5859408" y="1891859"/>
            <a:ext cx="473187" cy="474564"/>
          </a:xfrm>
          <a:custGeom>
            <a:avLst/>
            <a:gdLst>
              <a:gd name="T0" fmla="*/ 561 w 733"/>
              <a:gd name="T1" fmla="*/ 56 h 734"/>
              <a:gd name="T2" fmla="*/ 512 w 733"/>
              <a:gd name="T3" fmla="*/ 105 h 734"/>
              <a:gd name="T4" fmla="*/ 367 w 733"/>
              <a:gd name="T5" fmla="*/ 67 h 734"/>
              <a:gd name="T6" fmla="*/ 67 w 733"/>
              <a:gd name="T7" fmla="*/ 367 h 734"/>
              <a:gd name="T8" fmla="*/ 367 w 733"/>
              <a:gd name="T9" fmla="*/ 667 h 734"/>
              <a:gd name="T10" fmla="*/ 667 w 733"/>
              <a:gd name="T11" fmla="*/ 367 h 734"/>
              <a:gd name="T12" fmla="*/ 600 w 733"/>
              <a:gd name="T13" fmla="*/ 178 h 734"/>
              <a:gd name="T14" fmla="*/ 647 w 733"/>
              <a:gd name="T15" fmla="*/ 131 h 734"/>
              <a:gd name="T16" fmla="*/ 733 w 733"/>
              <a:gd name="T17" fmla="*/ 367 h 734"/>
              <a:gd name="T18" fmla="*/ 367 w 733"/>
              <a:gd name="T19" fmla="*/ 734 h 734"/>
              <a:gd name="T20" fmla="*/ 0 w 733"/>
              <a:gd name="T21" fmla="*/ 367 h 734"/>
              <a:gd name="T22" fmla="*/ 367 w 733"/>
              <a:gd name="T23" fmla="*/ 0 h 734"/>
              <a:gd name="T24" fmla="*/ 561 w 733"/>
              <a:gd name="T25" fmla="*/ 56 h 734"/>
              <a:gd name="T26" fmla="*/ 343 w 733"/>
              <a:gd name="T27" fmla="*/ 439 h 734"/>
              <a:gd name="T28" fmla="*/ 234 w 733"/>
              <a:gd name="T29" fmla="*/ 330 h 734"/>
              <a:gd name="T30" fmla="*/ 281 w 733"/>
              <a:gd name="T31" fmla="*/ 283 h 734"/>
              <a:gd name="T32" fmla="*/ 390 w 733"/>
              <a:gd name="T33" fmla="*/ 392 h 734"/>
              <a:gd name="T34" fmla="*/ 619 w 733"/>
              <a:gd name="T35" fmla="*/ 163 h 734"/>
              <a:gd name="T36" fmla="*/ 666 w 733"/>
              <a:gd name="T37" fmla="*/ 210 h 734"/>
              <a:gd name="T38" fmla="*/ 389 w 733"/>
              <a:gd name="T39" fmla="*/ 487 h 734"/>
              <a:gd name="T40" fmla="*/ 342 w 733"/>
              <a:gd name="T41" fmla="*/ 440 h 734"/>
              <a:gd name="T42" fmla="*/ 343 w 733"/>
              <a:gd name="T43" fmla="*/ 439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3" h="734">
                <a:moveTo>
                  <a:pt x="561" y="56"/>
                </a:moveTo>
                <a:cubicBezTo>
                  <a:pt x="512" y="105"/>
                  <a:pt x="512" y="105"/>
                  <a:pt x="512" y="105"/>
                </a:cubicBezTo>
                <a:cubicBezTo>
                  <a:pt x="468" y="80"/>
                  <a:pt x="418" y="67"/>
                  <a:pt x="367" y="67"/>
                </a:cubicBezTo>
                <a:cubicBezTo>
                  <a:pt x="201" y="67"/>
                  <a:pt x="67" y="201"/>
                  <a:pt x="67" y="367"/>
                </a:cubicBezTo>
                <a:cubicBezTo>
                  <a:pt x="67" y="533"/>
                  <a:pt x="201" y="667"/>
                  <a:pt x="367" y="667"/>
                </a:cubicBezTo>
                <a:cubicBezTo>
                  <a:pt x="532" y="667"/>
                  <a:pt x="667" y="533"/>
                  <a:pt x="667" y="367"/>
                </a:cubicBezTo>
                <a:cubicBezTo>
                  <a:pt x="667" y="295"/>
                  <a:pt x="642" y="229"/>
                  <a:pt x="600" y="178"/>
                </a:cubicBezTo>
                <a:cubicBezTo>
                  <a:pt x="647" y="131"/>
                  <a:pt x="647" y="131"/>
                  <a:pt x="647" y="131"/>
                </a:cubicBezTo>
                <a:cubicBezTo>
                  <a:pt x="703" y="197"/>
                  <a:pt x="733" y="280"/>
                  <a:pt x="733" y="367"/>
                </a:cubicBezTo>
                <a:cubicBezTo>
                  <a:pt x="733" y="569"/>
                  <a:pt x="569" y="734"/>
                  <a:pt x="367" y="734"/>
                </a:cubicBezTo>
                <a:cubicBezTo>
                  <a:pt x="164" y="734"/>
                  <a:pt x="0" y="569"/>
                  <a:pt x="0" y="367"/>
                </a:cubicBezTo>
                <a:cubicBezTo>
                  <a:pt x="0" y="164"/>
                  <a:pt x="164" y="0"/>
                  <a:pt x="367" y="0"/>
                </a:cubicBezTo>
                <a:cubicBezTo>
                  <a:pt x="438" y="0"/>
                  <a:pt x="505" y="21"/>
                  <a:pt x="561" y="56"/>
                </a:cubicBezTo>
                <a:close/>
                <a:moveTo>
                  <a:pt x="343" y="439"/>
                </a:moveTo>
                <a:cubicBezTo>
                  <a:pt x="234" y="330"/>
                  <a:pt x="234" y="330"/>
                  <a:pt x="234" y="330"/>
                </a:cubicBezTo>
                <a:cubicBezTo>
                  <a:pt x="281" y="283"/>
                  <a:pt x="281" y="283"/>
                  <a:pt x="281" y="283"/>
                </a:cubicBezTo>
                <a:cubicBezTo>
                  <a:pt x="390" y="392"/>
                  <a:pt x="390" y="392"/>
                  <a:pt x="390" y="392"/>
                </a:cubicBezTo>
                <a:cubicBezTo>
                  <a:pt x="619" y="163"/>
                  <a:pt x="619" y="163"/>
                  <a:pt x="619" y="163"/>
                </a:cubicBezTo>
                <a:cubicBezTo>
                  <a:pt x="666" y="210"/>
                  <a:pt x="666" y="210"/>
                  <a:pt x="666" y="210"/>
                </a:cubicBezTo>
                <a:cubicBezTo>
                  <a:pt x="389" y="487"/>
                  <a:pt x="389" y="487"/>
                  <a:pt x="389" y="487"/>
                </a:cubicBezTo>
                <a:cubicBezTo>
                  <a:pt x="342" y="440"/>
                  <a:pt x="342" y="440"/>
                  <a:pt x="342" y="440"/>
                </a:cubicBezTo>
                <a:cubicBezTo>
                  <a:pt x="343" y="439"/>
                  <a:pt x="343" y="439"/>
                  <a:pt x="343" y="43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3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AE1D1493-9A12-0797-76B0-57FC12492FA8}"/>
              </a:ext>
            </a:extLst>
          </p:cNvPr>
          <p:cNvSpPr/>
          <p:nvPr/>
        </p:nvSpPr>
        <p:spPr>
          <a:xfrm>
            <a:off x="1960063" y="3142180"/>
            <a:ext cx="1970467" cy="39023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矩形 3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A0E46F8-AC76-4BFD-F8E1-E0E7FF7D75AD}"/>
              </a:ext>
            </a:extLst>
          </p:cNvPr>
          <p:cNvSpPr/>
          <p:nvPr/>
        </p:nvSpPr>
        <p:spPr>
          <a:xfrm>
            <a:off x="2101540" y="3648671"/>
            <a:ext cx="1687512" cy="957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4" name="直接连接符 3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2A93E01-8D28-1192-2986-838FFF9F80EE}"/>
              </a:ext>
            </a:extLst>
          </p:cNvPr>
          <p:cNvCxnSpPr>
            <a:cxnSpLocks/>
          </p:cNvCxnSpPr>
          <p:nvPr/>
        </p:nvCxnSpPr>
        <p:spPr>
          <a:xfrm>
            <a:off x="2845708" y="3598778"/>
            <a:ext cx="199176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35" name="矩形 3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7F12BBB9-C069-2869-5CE4-AF30DCD730D3}"/>
              </a:ext>
            </a:extLst>
          </p:cNvPr>
          <p:cNvSpPr/>
          <p:nvPr/>
        </p:nvSpPr>
        <p:spPr>
          <a:xfrm>
            <a:off x="8241517" y="3201640"/>
            <a:ext cx="2010376" cy="39023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矩形 3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BDEFBEEC-5012-0EA7-6730-900301CC1EEA}"/>
              </a:ext>
            </a:extLst>
          </p:cNvPr>
          <p:cNvSpPr/>
          <p:nvPr/>
        </p:nvSpPr>
        <p:spPr>
          <a:xfrm>
            <a:off x="8402950" y="3708131"/>
            <a:ext cx="1687510" cy="957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7" name="直接连接符 3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1FC48F14-27BD-84EF-1165-E2CF578AA95B}"/>
              </a:ext>
            </a:extLst>
          </p:cNvPr>
          <p:cNvCxnSpPr>
            <a:cxnSpLocks/>
          </p:cNvCxnSpPr>
          <p:nvPr/>
        </p:nvCxnSpPr>
        <p:spPr>
          <a:xfrm>
            <a:off x="9147117" y="3658238"/>
            <a:ext cx="199176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38" name="矩形 3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7AA0D5B4-7218-8DE9-2F23-98F14C431C77}"/>
              </a:ext>
            </a:extLst>
          </p:cNvPr>
          <p:cNvSpPr/>
          <p:nvPr/>
        </p:nvSpPr>
        <p:spPr>
          <a:xfrm>
            <a:off x="5110768" y="2766192"/>
            <a:ext cx="1970467" cy="39023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矩形 3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A3A7ACB9-B3D4-D097-79FA-EF1DBD03F8BF}"/>
              </a:ext>
            </a:extLst>
          </p:cNvPr>
          <p:cNvSpPr/>
          <p:nvPr/>
        </p:nvSpPr>
        <p:spPr>
          <a:xfrm>
            <a:off x="4989650" y="3272682"/>
            <a:ext cx="2212702" cy="733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prstClr val="white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prstClr val="white"/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A1A2511C-D506-762F-8F16-C411ABF34C98}"/>
              </a:ext>
            </a:extLst>
          </p:cNvPr>
          <p:cNvCxnSpPr>
            <a:cxnSpLocks/>
          </p:cNvCxnSpPr>
          <p:nvPr/>
        </p:nvCxnSpPr>
        <p:spPr>
          <a:xfrm>
            <a:off x="5996413" y="3222789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41" name="矩形 4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E12EF01F-D911-11ED-1E6A-444E0C005F12}"/>
              </a:ext>
            </a:extLst>
          </p:cNvPr>
          <p:cNvSpPr/>
          <p:nvPr/>
        </p:nvSpPr>
        <p:spPr>
          <a:xfrm>
            <a:off x="1537356" y="5697265"/>
            <a:ext cx="8979347" cy="555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43" name="组合 4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AEABCDE3-7B7F-AE25-02A0-23D7331D1203}"/>
              </a:ext>
            </a:extLst>
          </p:cNvPr>
          <p:cNvGrpSpPr/>
          <p:nvPr/>
        </p:nvGrpSpPr>
        <p:grpSpPr>
          <a:xfrm>
            <a:off x="1237921" y="5539181"/>
            <a:ext cx="9628044" cy="1318819"/>
            <a:chOff x="916392" y="5023553"/>
            <a:chExt cx="9628044" cy="131881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01E5836-ABC0-7AD0-DF09-7D3F447E5C0A}"/>
                </a:ext>
              </a:extLst>
            </p:cNvPr>
            <p:cNvSpPr txBox="1"/>
            <p:nvPr/>
          </p:nvSpPr>
          <p:spPr>
            <a:xfrm>
              <a:off x="916392" y="5023553"/>
              <a:ext cx="23724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“</a:t>
              </a:r>
              <a:endPara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0FACA96-59FC-578D-9E23-DF8BF7CA2CE0}"/>
                </a:ext>
              </a:extLst>
            </p:cNvPr>
            <p:cNvSpPr txBox="1"/>
            <p:nvPr/>
          </p:nvSpPr>
          <p:spPr>
            <a:xfrm>
              <a:off x="10307190" y="5326709"/>
              <a:ext cx="23724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1361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37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6" name="椭圆 5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00BA264F-B61D-132B-4EC7-F43BA8C55717}"/>
              </a:ext>
            </a:extLst>
          </p:cNvPr>
          <p:cNvSpPr/>
          <p:nvPr/>
        </p:nvSpPr>
        <p:spPr>
          <a:xfrm>
            <a:off x="3697210" y="2748801"/>
            <a:ext cx="1614398" cy="1614398"/>
          </a:xfrm>
          <a:prstGeom prst="ellipse">
            <a:avLst/>
          </a:prstGeom>
          <a:solidFill>
            <a:srgbClr val="FFC314">
              <a:alpha val="8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0C66A23D-43FF-FFF3-BFAC-18C670254021}"/>
              </a:ext>
            </a:extLst>
          </p:cNvPr>
          <p:cNvSpPr/>
          <p:nvPr/>
        </p:nvSpPr>
        <p:spPr>
          <a:xfrm>
            <a:off x="4758271" y="2748801"/>
            <a:ext cx="1614398" cy="1614398"/>
          </a:xfrm>
          <a:prstGeom prst="ellipse">
            <a:avLst/>
          </a:prstGeom>
          <a:solidFill>
            <a:schemeClr val="tx1">
              <a:alpha val="8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C3283FE5-9752-E167-75FE-E5AD1C97CAA0}"/>
              </a:ext>
            </a:extLst>
          </p:cNvPr>
          <p:cNvSpPr/>
          <p:nvPr/>
        </p:nvSpPr>
        <p:spPr>
          <a:xfrm>
            <a:off x="5819333" y="2748801"/>
            <a:ext cx="1614398" cy="1614398"/>
          </a:xfrm>
          <a:prstGeom prst="ellipse">
            <a:avLst/>
          </a:prstGeom>
          <a:solidFill>
            <a:srgbClr val="FFC314">
              <a:alpha val="8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F46479ED-CD67-8F27-6BCC-04556D800F03}"/>
              </a:ext>
            </a:extLst>
          </p:cNvPr>
          <p:cNvSpPr/>
          <p:nvPr/>
        </p:nvSpPr>
        <p:spPr>
          <a:xfrm>
            <a:off x="6880394" y="2748801"/>
            <a:ext cx="1614398" cy="1614398"/>
          </a:xfrm>
          <a:prstGeom prst="ellipse">
            <a:avLst/>
          </a:prstGeom>
          <a:solidFill>
            <a:schemeClr val="tx1">
              <a:alpha val="8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任意多边形 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90804282-579D-1EF5-5F98-A8B5C50B1179}"/>
              </a:ext>
            </a:extLst>
          </p:cNvPr>
          <p:cNvSpPr/>
          <p:nvPr/>
        </p:nvSpPr>
        <p:spPr>
          <a:xfrm>
            <a:off x="2696369" y="4399772"/>
            <a:ext cx="1774824" cy="205581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4824" h="205581">
                <a:moveTo>
                  <a:pt x="1774824" y="0"/>
                </a:moveTo>
                <a:lnTo>
                  <a:pt x="1723231" y="100806"/>
                </a:lnTo>
                <a:lnTo>
                  <a:pt x="59531" y="100806"/>
                </a:lnTo>
                <a:lnTo>
                  <a:pt x="0" y="205581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任意多边形 10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45EA877C-0113-8807-E39A-D95BBE4E1487}"/>
              </a:ext>
            </a:extLst>
          </p:cNvPr>
          <p:cNvSpPr/>
          <p:nvPr/>
        </p:nvSpPr>
        <p:spPr>
          <a:xfrm flipH="1">
            <a:off x="3316433" y="2525377"/>
            <a:ext cx="2205830" cy="191294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  <a:gd name="connsiteX0" fmla="*/ 2205830 w 2205830"/>
              <a:gd name="connsiteY0" fmla="*/ 0 h 191294"/>
              <a:gd name="connsiteX1" fmla="*/ 1723231 w 2205830"/>
              <a:gd name="connsiteY1" fmla="*/ 86519 h 191294"/>
              <a:gd name="connsiteX2" fmla="*/ 59531 w 2205830"/>
              <a:gd name="connsiteY2" fmla="*/ 86519 h 191294"/>
              <a:gd name="connsiteX3" fmla="*/ 0 w 2205830"/>
              <a:gd name="connsiteY3" fmla="*/ 191294 h 191294"/>
              <a:gd name="connsiteX0" fmla="*/ 2205830 w 2205830"/>
              <a:gd name="connsiteY0" fmla="*/ 0 h 191294"/>
              <a:gd name="connsiteX1" fmla="*/ 1723231 w 2205830"/>
              <a:gd name="connsiteY1" fmla="*/ 86519 h 191294"/>
              <a:gd name="connsiteX2" fmla="*/ 59531 w 2205830"/>
              <a:gd name="connsiteY2" fmla="*/ 86519 h 191294"/>
              <a:gd name="connsiteX3" fmla="*/ 0 w 2205830"/>
              <a:gd name="connsiteY3" fmla="*/ 191294 h 191294"/>
              <a:gd name="connsiteX0" fmla="*/ 2205830 w 2205830"/>
              <a:gd name="connsiteY0" fmla="*/ 0 h 191294"/>
              <a:gd name="connsiteX1" fmla="*/ 2151856 w 2205830"/>
              <a:gd name="connsiteY1" fmla="*/ 86519 h 191294"/>
              <a:gd name="connsiteX2" fmla="*/ 59531 w 2205830"/>
              <a:gd name="connsiteY2" fmla="*/ 86519 h 191294"/>
              <a:gd name="connsiteX3" fmla="*/ 0 w 2205830"/>
              <a:gd name="connsiteY3" fmla="*/ 191294 h 191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5830" h="191294">
                <a:moveTo>
                  <a:pt x="2205830" y="0"/>
                </a:moveTo>
                <a:lnTo>
                  <a:pt x="2151856" y="86519"/>
                </a:lnTo>
                <a:lnTo>
                  <a:pt x="59531" y="86519"/>
                </a:lnTo>
                <a:lnTo>
                  <a:pt x="0" y="191294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任意多边形 10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EF15C378-85CF-E5C9-0C8F-D52A337A24A0}"/>
              </a:ext>
            </a:extLst>
          </p:cNvPr>
          <p:cNvSpPr/>
          <p:nvPr/>
        </p:nvSpPr>
        <p:spPr>
          <a:xfrm flipH="1">
            <a:off x="6696275" y="4399772"/>
            <a:ext cx="1774824" cy="205581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4824" h="205581">
                <a:moveTo>
                  <a:pt x="1774824" y="0"/>
                </a:moveTo>
                <a:lnTo>
                  <a:pt x="1723231" y="100806"/>
                </a:lnTo>
                <a:lnTo>
                  <a:pt x="59531" y="100806"/>
                </a:lnTo>
                <a:lnTo>
                  <a:pt x="0" y="205581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任意多边形 11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736C641D-606B-C154-0B78-D2685967F0B0}"/>
              </a:ext>
            </a:extLst>
          </p:cNvPr>
          <p:cNvSpPr/>
          <p:nvPr/>
        </p:nvSpPr>
        <p:spPr>
          <a:xfrm>
            <a:off x="7814507" y="2502657"/>
            <a:ext cx="1050924" cy="189706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  <a:gd name="connsiteX0" fmla="*/ 1774824 w 1774824"/>
              <a:gd name="connsiteY0" fmla="*/ 0 h 205581"/>
              <a:gd name="connsiteX1" fmla="*/ 986631 w 1774824"/>
              <a:gd name="connsiteY1" fmla="*/ 103981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  <a:gd name="connsiteX0" fmla="*/ 1050924 w 1050924"/>
              <a:gd name="connsiteY0" fmla="*/ 0 h 189706"/>
              <a:gd name="connsiteX1" fmla="*/ 986631 w 1050924"/>
              <a:gd name="connsiteY1" fmla="*/ 88106 h 189706"/>
              <a:gd name="connsiteX2" fmla="*/ 59531 w 1050924"/>
              <a:gd name="connsiteY2" fmla="*/ 84931 h 189706"/>
              <a:gd name="connsiteX3" fmla="*/ 0 w 1050924"/>
              <a:gd name="connsiteY3" fmla="*/ 189706 h 189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0924" h="189706">
                <a:moveTo>
                  <a:pt x="1050924" y="0"/>
                </a:moveTo>
                <a:lnTo>
                  <a:pt x="986631" y="88106"/>
                </a:lnTo>
                <a:lnTo>
                  <a:pt x="59531" y="84931"/>
                </a:lnTo>
                <a:lnTo>
                  <a:pt x="0" y="189706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6" name="图形 25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4929B619-89D6-4E53-BFC0-83F43D7B23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70092" y="3338502"/>
            <a:ext cx="435002" cy="435000"/>
          </a:xfrm>
          <a:prstGeom prst="rect">
            <a:avLst/>
          </a:prstGeom>
        </p:spPr>
      </p:pic>
      <p:pic>
        <p:nvPicPr>
          <p:cNvPr id="27" name="图形 2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CA2208D6-54E9-C341-F814-8564204E36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69689" y="3351485"/>
            <a:ext cx="269442" cy="409030"/>
          </a:xfrm>
          <a:prstGeom prst="rect">
            <a:avLst/>
          </a:prstGeom>
        </p:spPr>
      </p:pic>
      <p:pic>
        <p:nvPicPr>
          <p:cNvPr id="28" name="图形 2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02D32A3C-D215-5EB0-DC11-8CC934E530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64200" y="3332006"/>
            <a:ext cx="402540" cy="447988"/>
          </a:xfrm>
          <a:prstGeom prst="rect">
            <a:avLst/>
          </a:prstGeom>
        </p:spPr>
      </p:pic>
      <p:pic>
        <p:nvPicPr>
          <p:cNvPr id="29" name="图形 28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9479B7BE-8E64-563F-8BFC-284943FB57C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23639" y="3372586"/>
            <a:ext cx="405786" cy="366830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64C5E5CB-AE1D-786A-A765-F1F3C0BE5120}"/>
              </a:ext>
            </a:extLst>
          </p:cNvPr>
          <p:cNvGrpSpPr/>
          <p:nvPr/>
        </p:nvGrpSpPr>
        <p:grpSpPr>
          <a:xfrm>
            <a:off x="1423647" y="4675027"/>
            <a:ext cx="2545443" cy="1212599"/>
            <a:chOff x="1712625" y="3382532"/>
            <a:chExt cx="2545443" cy="1212599"/>
          </a:xfrm>
        </p:grpSpPr>
        <p:sp>
          <p:nvSpPr>
            <p:cNvPr id="31" name="文本框 3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13B75909-16A0-B8D5-1DEF-D022E7283DF3}"/>
                </a:ext>
              </a:extLst>
            </p:cNvPr>
            <p:cNvSpPr txBox="1"/>
            <p:nvPr/>
          </p:nvSpPr>
          <p:spPr>
            <a:xfrm>
              <a:off x="2151729" y="3382532"/>
              <a:ext cx="1667236" cy="42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4800">
                  <a:solidFill>
                    <a:schemeClr val="accent1"/>
                  </a:solidFill>
                  <a:latin typeface="+mj-ea"/>
                  <a:ea typeface="+mj-ea"/>
                  <a:cs typeface="Helvetica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矩形 3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0E10A607-1496-154C-A237-271F3699FFF0}"/>
                </a:ext>
              </a:extLst>
            </p:cNvPr>
            <p:cNvSpPr/>
            <p:nvPr/>
          </p:nvSpPr>
          <p:spPr>
            <a:xfrm>
              <a:off x="1712625" y="3802863"/>
              <a:ext cx="2545443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1BDFA61-2167-1D82-4BEE-F04979ED6F2A}"/>
              </a:ext>
            </a:extLst>
          </p:cNvPr>
          <p:cNvGrpSpPr/>
          <p:nvPr/>
        </p:nvGrpSpPr>
        <p:grpSpPr>
          <a:xfrm>
            <a:off x="7198377" y="4675027"/>
            <a:ext cx="2545443" cy="1212599"/>
            <a:chOff x="1712625" y="3382532"/>
            <a:chExt cx="2545443" cy="1212599"/>
          </a:xfrm>
        </p:grpSpPr>
        <p:sp>
          <p:nvSpPr>
            <p:cNvPr id="34" name="文本框 33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2D150E66-DA28-DEF6-6ABB-D41653E1E55A}"/>
                </a:ext>
              </a:extLst>
            </p:cNvPr>
            <p:cNvSpPr txBox="1"/>
            <p:nvPr/>
          </p:nvSpPr>
          <p:spPr>
            <a:xfrm>
              <a:off x="2151729" y="3382532"/>
              <a:ext cx="1667236" cy="42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4800">
                  <a:solidFill>
                    <a:schemeClr val="accent1"/>
                  </a:solidFill>
                  <a:latin typeface="+mj-ea"/>
                  <a:ea typeface="+mj-ea"/>
                  <a:cs typeface="Helvetica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矩形 3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766DFF01-E0F1-572C-C46B-313C57A64C50}"/>
                </a:ext>
              </a:extLst>
            </p:cNvPr>
            <p:cNvSpPr/>
            <p:nvPr/>
          </p:nvSpPr>
          <p:spPr>
            <a:xfrm>
              <a:off x="1712625" y="3802863"/>
              <a:ext cx="2545443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CB758BD-EFE9-DE14-EC1E-A04579343115}"/>
              </a:ext>
            </a:extLst>
          </p:cNvPr>
          <p:cNvGrpSpPr/>
          <p:nvPr/>
        </p:nvGrpSpPr>
        <p:grpSpPr>
          <a:xfrm>
            <a:off x="1967236" y="1132449"/>
            <a:ext cx="2545443" cy="1212599"/>
            <a:chOff x="1712625" y="3382532"/>
            <a:chExt cx="2545443" cy="1212599"/>
          </a:xfrm>
        </p:grpSpPr>
        <p:sp>
          <p:nvSpPr>
            <p:cNvPr id="37" name="文本框 3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FD06D639-AC5A-C35A-E579-917FBC404C08}"/>
                </a:ext>
              </a:extLst>
            </p:cNvPr>
            <p:cNvSpPr txBox="1"/>
            <p:nvPr/>
          </p:nvSpPr>
          <p:spPr>
            <a:xfrm>
              <a:off x="2151729" y="3382532"/>
              <a:ext cx="1667236" cy="42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4800">
                  <a:solidFill>
                    <a:schemeClr val="accent1"/>
                  </a:solidFill>
                  <a:latin typeface="+mj-ea"/>
                  <a:ea typeface="+mj-ea"/>
                  <a:cs typeface="Helvetica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矩形 3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F4B4A3AE-F269-090E-DA3E-F15F86B1E62F}"/>
                </a:ext>
              </a:extLst>
            </p:cNvPr>
            <p:cNvSpPr/>
            <p:nvPr/>
          </p:nvSpPr>
          <p:spPr>
            <a:xfrm>
              <a:off x="1712625" y="3802863"/>
              <a:ext cx="2545443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335664C-9465-0731-CE4B-19674F8C51D0}"/>
              </a:ext>
            </a:extLst>
          </p:cNvPr>
          <p:cNvGrpSpPr/>
          <p:nvPr/>
        </p:nvGrpSpPr>
        <p:grpSpPr>
          <a:xfrm>
            <a:off x="7592709" y="1132449"/>
            <a:ext cx="2545443" cy="1212599"/>
            <a:chOff x="1712625" y="3382532"/>
            <a:chExt cx="2545443" cy="1212599"/>
          </a:xfrm>
        </p:grpSpPr>
        <p:sp>
          <p:nvSpPr>
            <p:cNvPr id="40" name="文本框 3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03465F67-7C7E-0F5E-9463-008D42312704}"/>
                </a:ext>
              </a:extLst>
            </p:cNvPr>
            <p:cNvSpPr txBox="1"/>
            <p:nvPr/>
          </p:nvSpPr>
          <p:spPr>
            <a:xfrm>
              <a:off x="2151729" y="3382532"/>
              <a:ext cx="1667236" cy="42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4800">
                  <a:solidFill>
                    <a:schemeClr val="accent1"/>
                  </a:solidFill>
                  <a:latin typeface="+mj-ea"/>
                  <a:ea typeface="+mj-ea"/>
                  <a:cs typeface="Helvetica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矩形 4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4BEB2538-D80F-5C1F-7E2F-13EEC4B1EB38}"/>
                </a:ext>
              </a:extLst>
            </p:cNvPr>
            <p:cNvSpPr/>
            <p:nvPr/>
          </p:nvSpPr>
          <p:spPr>
            <a:xfrm>
              <a:off x="1712625" y="3802863"/>
              <a:ext cx="2545443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0208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C8EF15AC-FA4B-C276-7EC9-CCF1511076BC}"/>
              </a:ext>
            </a:extLst>
          </p:cNvPr>
          <p:cNvSpPr/>
          <p:nvPr/>
        </p:nvSpPr>
        <p:spPr>
          <a:xfrm>
            <a:off x="4403112" y="1264576"/>
            <a:ext cx="3324816" cy="4441370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图片 12">
            <a:extLst>
              <a:ext uri="{FF2B5EF4-FFF2-40B4-BE49-F238E27FC236}">
                <a16:creationId xmlns:a16="http://schemas.microsoft.com/office/drawing/2014/main" id="{2660D927-17B4-644C-8D68-2018743FF4E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413164" y="1263821"/>
            <a:ext cx="3314764" cy="2250851"/>
          </a:xfrm>
          <a:custGeom>
            <a:avLst/>
            <a:gdLst/>
            <a:ahLst/>
            <a:cxnLst/>
            <a:rect l="0" t="0" r="0" b="0"/>
            <a:pathLst>
              <a:path w="3324817" h="2348405">
                <a:moveTo>
                  <a:pt x="0" y="0"/>
                </a:moveTo>
                <a:lnTo>
                  <a:pt x="3324816" y="0"/>
                </a:lnTo>
                <a:lnTo>
                  <a:pt x="3324816" y="2348404"/>
                </a:lnTo>
                <a:lnTo>
                  <a:pt x="0" y="2348404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37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pic>
        <p:nvPicPr>
          <p:cNvPr id="5" name="图片 10">
            <a:extLst>
              <a:ext uri="{FF2B5EF4-FFF2-40B4-BE49-F238E27FC236}">
                <a16:creationId xmlns:a16="http://schemas.microsoft.com/office/drawing/2014/main" id="{F2E6C9BA-EC14-60E2-1033-1DC0C80481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9394" y="1264576"/>
            <a:ext cx="3324816" cy="4441370"/>
          </a:xfrm>
          <a:custGeom>
            <a:avLst/>
            <a:gdLst>
              <a:gd name="connsiteX0" fmla="*/ 23673 w 3324816"/>
              <a:gd name="connsiteY0" fmla="*/ 0 h 4441370"/>
              <a:gd name="connsiteX1" fmla="*/ 3301143 w 3324816"/>
              <a:gd name="connsiteY1" fmla="*/ 0 h 4441370"/>
              <a:gd name="connsiteX2" fmla="*/ 3324816 w 3324816"/>
              <a:gd name="connsiteY2" fmla="*/ 23673 h 4441370"/>
              <a:gd name="connsiteX3" fmla="*/ 3324816 w 3324816"/>
              <a:gd name="connsiteY3" fmla="*/ 4417697 h 4441370"/>
              <a:gd name="connsiteX4" fmla="*/ 3301143 w 3324816"/>
              <a:gd name="connsiteY4" fmla="*/ 4441370 h 4441370"/>
              <a:gd name="connsiteX5" fmla="*/ 23673 w 3324816"/>
              <a:gd name="connsiteY5" fmla="*/ 4441370 h 4441370"/>
              <a:gd name="connsiteX6" fmla="*/ 0 w 3324816"/>
              <a:gd name="connsiteY6" fmla="*/ 4417697 h 4441370"/>
              <a:gd name="connsiteX7" fmla="*/ 0 w 3324816"/>
              <a:gd name="connsiteY7" fmla="*/ 23673 h 4441370"/>
              <a:gd name="connsiteX8" fmla="*/ 23673 w 3324816"/>
              <a:gd name="connsiteY8" fmla="*/ 0 h 444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4816" h="4441370">
                <a:moveTo>
                  <a:pt x="23673" y="0"/>
                </a:moveTo>
                <a:lnTo>
                  <a:pt x="3301143" y="0"/>
                </a:lnTo>
                <a:cubicBezTo>
                  <a:pt x="3314217" y="0"/>
                  <a:pt x="3324816" y="10599"/>
                  <a:pt x="3324816" y="23673"/>
                </a:cubicBezTo>
                <a:lnTo>
                  <a:pt x="3324816" y="4417697"/>
                </a:lnTo>
                <a:cubicBezTo>
                  <a:pt x="3324816" y="4430771"/>
                  <a:pt x="3314217" y="4441370"/>
                  <a:pt x="3301143" y="4441370"/>
                </a:cubicBezTo>
                <a:lnTo>
                  <a:pt x="23673" y="4441370"/>
                </a:lnTo>
                <a:cubicBezTo>
                  <a:pt x="10599" y="4441370"/>
                  <a:pt x="0" y="4430771"/>
                  <a:pt x="0" y="4417697"/>
                </a:cubicBezTo>
                <a:lnTo>
                  <a:pt x="0" y="23673"/>
                </a:lnTo>
                <a:cubicBezTo>
                  <a:pt x="0" y="10599"/>
                  <a:pt x="10599" y="0"/>
                  <a:pt x="23673" y="0"/>
                </a:cubicBezTo>
                <a:close/>
              </a:path>
            </a:pathLst>
          </a:custGeom>
          <a:effectLst/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5AD20FC-F11C-ABCB-C80D-5858DDFA2A8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882" y="1264576"/>
            <a:ext cx="3324816" cy="4441370"/>
          </a:xfrm>
          <a:custGeom>
            <a:avLst/>
            <a:gdLst>
              <a:gd name="connsiteX0" fmla="*/ 23673 w 3324816"/>
              <a:gd name="connsiteY0" fmla="*/ 0 h 4441370"/>
              <a:gd name="connsiteX1" fmla="*/ 3301143 w 3324816"/>
              <a:gd name="connsiteY1" fmla="*/ 0 h 4441370"/>
              <a:gd name="connsiteX2" fmla="*/ 3324816 w 3324816"/>
              <a:gd name="connsiteY2" fmla="*/ 23673 h 4441370"/>
              <a:gd name="connsiteX3" fmla="*/ 3324816 w 3324816"/>
              <a:gd name="connsiteY3" fmla="*/ 4417697 h 4441370"/>
              <a:gd name="connsiteX4" fmla="*/ 3301143 w 3324816"/>
              <a:gd name="connsiteY4" fmla="*/ 4441370 h 4441370"/>
              <a:gd name="connsiteX5" fmla="*/ 23673 w 3324816"/>
              <a:gd name="connsiteY5" fmla="*/ 4441370 h 4441370"/>
              <a:gd name="connsiteX6" fmla="*/ 0 w 3324816"/>
              <a:gd name="connsiteY6" fmla="*/ 4417697 h 4441370"/>
              <a:gd name="connsiteX7" fmla="*/ 0 w 3324816"/>
              <a:gd name="connsiteY7" fmla="*/ 23673 h 4441370"/>
              <a:gd name="connsiteX8" fmla="*/ 23673 w 3324816"/>
              <a:gd name="connsiteY8" fmla="*/ 0 h 444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4816" h="4441370">
                <a:moveTo>
                  <a:pt x="23673" y="0"/>
                </a:moveTo>
                <a:lnTo>
                  <a:pt x="3301143" y="0"/>
                </a:lnTo>
                <a:cubicBezTo>
                  <a:pt x="3314217" y="0"/>
                  <a:pt x="3324816" y="10599"/>
                  <a:pt x="3324816" y="23673"/>
                </a:cubicBezTo>
                <a:lnTo>
                  <a:pt x="3324816" y="4417697"/>
                </a:lnTo>
                <a:cubicBezTo>
                  <a:pt x="3324816" y="4430771"/>
                  <a:pt x="3314217" y="4441370"/>
                  <a:pt x="3301143" y="4441370"/>
                </a:cubicBezTo>
                <a:lnTo>
                  <a:pt x="23673" y="4441370"/>
                </a:lnTo>
                <a:cubicBezTo>
                  <a:pt x="10599" y="4441370"/>
                  <a:pt x="0" y="4430771"/>
                  <a:pt x="0" y="4417697"/>
                </a:cubicBezTo>
                <a:lnTo>
                  <a:pt x="0" y="23673"/>
                </a:lnTo>
                <a:cubicBezTo>
                  <a:pt x="0" y="10599"/>
                  <a:pt x="10599" y="0"/>
                  <a:pt x="23673" y="0"/>
                </a:cubicBezTo>
                <a:close/>
              </a:path>
            </a:pathLst>
          </a:custGeom>
          <a:effectLst/>
        </p:spPr>
      </p:pic>
      <p:sp>
        <p:nvSpPr>
          <p:cNvPr id="7" name="Rectangle: Rounded Corners 2">
            <a:extLst>
              <a:ext uri="{FF2B5EF4-FFF2-40B4-BE49-F238E27FC236}">
                <a16:creationId xmlns:a16="http://schemas.microsoft.com/office/drawing/2014/main" id="{1A322C33-086D-13BA-EA4D-C274B45A1C73}"/>
              </a:ext>
            </a:extLst>
          </p:cNvPr>
          <p:cNvSpPr/>
          <p:nvPr/>
        </p:nvSpPr>
        <p:spPr>
          <a:xfrm>
            <a:off x="886882" y="1264576"/>
            <a:ext cx="3324816" cy="4441370"/>
          </a:xfrm>
          <a:prstGeom prst="roundRect">
            <a:avLst>
              <a:gd name="adj" fmla="val 712"/>
            </a:avLst>
          </a:prstGeom>
          <a:solidFill>
            <a:srgbClr val="FFC314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Rectangle: Rounded Corners 21">
            <a:extLst>
              <a:ext uri="{FF2B5EF4-FFF2-40B4-BE49-F238E27FC236}">
                <a16:creationId xmlns:a16="http://schemas.microsoft.com/office/drawing/2014/main" id="{ABA06D5A-8EE0-A3A8-1F51-1C61A3531677}"/>
              </a:ext>
            </a:extLst>
          </p:cNvPr>
          <p:cNvSpPr/>
          <p:nvPr/>
        </p:nvSpPr>
        <p:spPr>
          <a:xfrm>
            <a:off x="7929394" y="1264576"/>
            <a:ext cx="3324816" cy="4441370"/>
          </a:xfrm>
          <a:prstGeom prst="roundRect">
            <a:avLst>
              <a:gd name="adj" fmla="val 712"/>
            </a:avLst>
          </a:prstGeom>
          <a:solidFill>
            <a:srgbClr val="FFC314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Rectangle: Rounded Corners 26">
            <a:extLst>
              <a:ext uri="{FF2B5EF4-FFF2-40B4-BE49-F238E27FC236}">
                <a16:creationId xmlns:a16="http://schemas.microsoft.com/office/drawing/2014/main" id="{5A075113-71C8-4C38-4B0B-347A030778AF}"/>
              </a:ext>
            </a:extLst>
          </p:cNvPr>
          <p:cNvSpPr/>
          <p:nvPr/>
        </p:nvSpPr>
        <p:spPr>
          <a:xfrm>
            <a:off x="8924077" y="4681052"/>
            <a:ext cx="1335450" cy="351080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prstClr val="white"/>
                </a:solidFill>
                <a:cs typeface="+mn-ea"/>
                <a:sym typeface="+mn-lt"/>
              </a:rPr>
              <a:t>Learn More</a:t>
            </a:r>
            <a:endParaRPr lang="id-ID" sz="11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Rectangle: Rounded Corners 30">
            <a:extLst>
              <a:ext uri="{FF2B5EF4-FFF2-40B4-BE49-F238E27FC236}">
                <a16:creationId xmlns:a16="http://schemas.microsoft.com/office/drawing/2014/main" id="{7909B3AF-48E4-FEA4-9503-06895E9B0431}"/>
              </a:ext>
            </a:extLst>
          </p:cNvPr>
          <p:cNvSpPr/>
          <p:nvPr/>
        </p:nvSpPr>
        <p:spPr>
          <a:xfrm>
            <a:off x="1881565" y="4681052"/>
            <a:ext cx="1335450" cy="351080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sz="1100" kern="0" dirty="0">
                <a:solidFill>
                  <a:prstClr val="white"/>
                </a:solidFill>
                <a:cs typeface="+mn-ea"/>
                <a:sym typeface="+mn-lt"/>
              </a:rPr>
              <a:t>Learn More</a:t>
            </a:r>
            <a:endParaRPr lang="id-ID" sz="11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Freeform 59">
            <a:extLst>
              <a:ext uri="{FF2B5EF4-FFF2-40B4-BE49-F238E27FC236}">
                <a16:creationId xmlns:a16="http://schemas.microsoft.com/office/drawing/2014/main" id="{208E476D-05FC-AF9C-FAA1-4361D1A84C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2040" y="1923671"/>
            <a:ext cx="434501" cy="454253"/>
          </a:xfrm>
          <a:custGeom>
            <a:avLst/>
            <a:gdLst>
              <a:gd name="T0" fmla="*/ 73627430 w 581"/>
              <a:gd name="T1" fmla="*/ 67678707 h 609"/>
              <a:gd name="T2" fmla="*/ 61659637 w 581"/>
              <a:gd name="T3" fmla="*/ 78678142 h 609"/>
              <a:gd name="T4" fmla="*/ 54244957 w 581"/>
              <a:gd name="T5" fmla="*/ 72208055 h 609"/>
              <a:gd name="T6" fmla="*/ 57106883 w 581"/>
              <a:gd name="T7" fmla="*/ 65867111 h 609"/>
              <a:gd name="T8" fmla="*/ 61659637 w 581"/>
              <a:gd name="T9" fmla="*/ 69490662 h 609"/>
              <a:gd name="T10" fmla="*/ 71806401 w 581"/>
              <a:gd name="T11" fmla="*/ 61338122 h 609"/>
              <a:gd name="T12" fmla="*/ 73627430 w 581"/>
              <a:gd name="T13" fmla="*/ 67678707 h 609"/>
              <a:gd name="T14" fmla="*/ 61659637 w 581"/>
              <a:gd name="T15" fmla="*/ 64055516 h 609"/>
              <a:gd name="T16" fmla="*/ 49691843 w 581"/>
              <a:gd name="T17" fmla="*/ 69490662 h 609"/>
              <a:gd name="T18" fmla="*/ 51513233 w 581"/>
              <a:gd name="T19" fmla="*/ 75054951 h 609"/>
              <a:gd name="T20" fmla="*/ 3772261 w 581"/>
              <a:gd name="T21" fmla="*/ 78678142 h 609"/>
              <a:gd name="T22" fmla="*/ 0 w 581"/>
              <a:gd name="T23" fmla="*/ 10999436 h 609"/>
              <a:gd name="T24" fmla="*/ 10146404 w 581"/>
              <a:gd name="T25" fmla="*/ 7246742 h 609"/>
              <a:gd name="T26" fmla="*/ 17561444 w 581"/>
              <a:gd name="T27" fmla="*/ 18246178 h 609"/>
              <a:gd name="T28" fmla="*/ 24845922 w 581"/>
              <a:gd name="T29" fmla="*/ 7246742 h 609"/>
              <a:gd name="T30" fmla="*/ 28488341 w 581"/>
              <a:gd name="T31" fmla="*/ 10999436 h 609"/>
              <a:gd name="T32" fmla="*/ 43318061 w 581"/>
              <a:gd name="T33" fmla="*/ 10999436 h 609"/>
              <a:gd name="T34" fmla="*/ 46960119 w 581"/>
              <a:gd name="T35" fmla="*/ 7246742 h 609"/>
              <a:gd name="T36" fmla="*/ 54244957 w 581"/>
              <a:gd name="T37" fmla="*/ 18246178 h 609"/>
              <a:gd name="T38" fmla="*/ 61659637 w 581"/>
              <a:gd name="T39" fmla="*/ 7246742 h 609"/>
              <a:gd name="T40" fmla="*/ 71806401 w 581"/>
              <a:gd name="T41" fmla="*/ 10999436 h 609"/>
              <a:gd name="T42" fmla="*/ 66212751 w 581"/>
              <a:gd name="T43" fmla="*/ 59526167 h 609"/>
              <a:gd name="T44" fmla="*/ 10146404 w 581"/>
              <a:gd name="T45" fmla="*/ 63149718 h 609"/>
              <a:gd name="T46" fmla="*/ 12878128 w 581"/>
              <a:gd name="T47" fmla="*/ 65867111 h 609"/>
              <a:gd name="T48" fmla="*/ 39545439 w 581"/>
              <a:gd name="T49" fmla="*/ 63149718 h 609"/>
              <a:gd name="T50" fmla="*/ 39545439 w 581"/>
              <a:gd name="T51" fmla="*/ 63149718 h 609"/>
              <a:gd name="T52" fmla="*/ 39545439 w 581"/>
              <a:gd name="T53" fmla="*/ 63149718 h 609"/>
              <a:gd name="T54" fmla="*/ 12878128 w 581"/>
              <a:gd name="T55" fmla="*/ 60431965 h 609"/>
              <a:gd name="T56" fmla="*/ 58017218 w 581"/>
              <a:gd name="T57" fmla="*/ 28339815 h 609"/>
              <a:gd name="T58" fmla="*/ 13788823 w 581"/>
              <a:gd name="T59" fmla="*/ 28339815 h 609"/>
              <a:gd name="T60" fmla="*/ 13788823 w 581"/>
              <a:gd name="T61" fmla="*/ 35715700 h 609"/>
              <a:gd name="T62" fmla="*/ 61659637 w 581"/>
              <a:gd name="T63" fmla="*/ 31963007 h 609"/>
              <a:gd name="T64" fmla="*/ 58017218 w 581"/>
              <a:gd name="T65" fmla="*/ 43868240 h 609"/>
              <a:gd name="T66" fmla="*/ 35903020 w 581"/>
              <a:gd name="T67" fmla="*/ 43868240 h 609"/>
              <a:gd name="T68" fmla="*/ 13788823 w 581"/>
              <a:gd name="T69" fmla="*/ 43868240 h 609"/>
              <a:gd name="T70" fmla="*/ 13788823 w 581"/>
              <a:gd name="T71" fmla="*/ 51244484 h 609"/>
              <a:gd name="T72" fmla="*/ 35903020 w 581"/>
              <a:gd name="T73" fmla="*/ 51244484 h 609"/>
              <a:gd name="T74" fmla="*/ 61659637 w 581"/>
              <a:gd name="T75" fmla="*/ 47491791 h 609"/>
              <a:gd name="T76" fmla="*/ 54244957 w 581"/>
              <a:gd name="T77" fmla="*/ 14622627 h 609"/>
              <a:gd name="T78" fmla="*/ 50602538 w 581"/>
              <a:gd name="T79" fmla="*/ 10999436 h 609"/>
              <a:gd name="T80" fmla="*/ 54244957 w 581"/>
              <a:gd name="T81" fmla="*/ 0 h 609"/>
              <a:gd name="T82" fmla="*/ 58017218 w 581"/>
              <a:gd name="T83" fmla="*/ 10999436 h 609"/>
              <a:gd name="T84" fmla="*/ 35903020 w 581"/>
              <a:gd name="T85" fmla="*/ 14622627 h 609"/>
              <a:gd name="T86" fmla="*/ 32260601 w 581"/>
              <a:gd name="T87" fmla="*/ 10999436 h 609"/>
              <a:gd name="T88" fmla="*/ 35903020 w 581"/>
              <a:gd name="T89" fmla="*/ 0 h 609"/>
              <a:gd name="T90" fmla="*/ 39545439 w 581"/>
              <a:gd name="T91" fmla="*/ 10999436 h 609"/>
              <a:gd name="T92" fmla="*/ 17561444 w 581"/>
              <a:gd name="T93" fmla="*/ 14622627 h 609"/>
              <a:gd name="T94" fmla="*/ 13788823 w 581"/>
              <a:gd name="T95" fmla="*/ 10999436 h 609"/>
              <a:gd name="T96" fmla="*/ 17561444 w 581"/>
              <a:gd name="T97" fmla="*/ 0 h 609"/>
              <a:gd name="T98" fmla="*/ 21203502 w 581"/>
              <a:gd name="T99" fmla="*/ 10999436 h 6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581" h="609">
                <a:moveTo>
                  <a:pt x="566" y="523"/>
                </a:moveTo>
                <a:lnTo>
                  <a:pt x="566" y="523"/>
                </a:lnTo>
                <a:cubicBezTo>
                  <a:pt x="495" y="594"/>
                  <a:pt x="495" y="594"/>
                  <a:pt x="495" y="594"/>
                </a:cubicBezTo>
                <a:cubicBezTo>
                  <a:pt x="488" y="601"/>
                  <a:pt x="481" y="608"/>
                  <a:pt x="474" y="608"/>
                </a:cubicBezTo>
                <a:cubicBezTo>
                  <a:pt x="467" y="608"/>
                  <a:pt x="460" y="601"/>
                  <a:pt x="453" y="594"/>
                </a:cubicBezTo>
                <a:cubicBezTo>
                  <a:pt x="417" y="558"/>
                  <a:pt x="417" y="558"/>
                  <a:pt x="417" y="558"/>
                </a:cubicBezTo>
                <a:cubicBezTo>
                  <a:pt x="410" y="551"/>
                  <a:pt x="410" y="544"/>
                  <a:pt x="410" y="537"/>
                </a:cubicBezTo>
                <a:cubicBezTo>
                  <a:pt x="410" y="523"/>
                  <a:pt x="417" y="509"/>
                  <a:pt x="439" y="509"/>
                </a:cubicBezTo>
                <a:cubicBezTo>
                  <a:pt x="446" y="509"/>
                  <a:pt x="453" y="516"/>
                  <a:pt x="453" y="523"/>
                </a:cubicBezTo>
                <a:cubicBezTo>
                  <a:pt x="474" y="537"/>
                  <a:pt x="474" y="537"/>
                  <a:pt x="474" y="537"/>
                </a:cubicBezTo>
                <a:cubicBezTo>
                  <a:pt x="530" y="481"/>
                  <a:pt x="530" y="481"/>
                  <a:pt x="530" y="481"/>
                </a:cubicBezTo>
                <a:cubicBezTo>
                  <a:pt x="537" y="474"/>
                  <a:pt x="545" y="474"/>
                  <a:pt x="552" y="474"/>
                </a:cubicBezTo>
                <a:cubicBezTo>
                  <a:pt x="566" y="474"/>
                  <a:pt x="580" y="488"/>
                  <a:pt x="580" y="502"/>
                </a:cubicBezTo>
                <a:cubicBezTo>
                  <a:pt x="580" y="509"/>
                  <a:pt x="573" y="516"/>
                  <a:pt x="566" y="523"/>
                </a:cubicBezTo>
                <a:close/>
                <a:moveTo>
                  <a:pt x="474" y="495"/>
                </a:moveTo>
                <a:lnTo>
                  <a:pt x="474" y="495"/>
                </a:lnTo>
                <a:cubicBezTo>
                  <a:pt x="467" y="488"/>
                  <a:pt x="453" y="481"/>
                  <a:pt x="439" y="481"/>
                </a:cubicBezTo>
                <a:cubicBezTo>
                  <a:pt x="403" y="481"/>
                  <a:pt x="382" y="509"/>
                  <a:pt x="382" y="537"/>
                </a:cubicBezTo>
                <a:cubicBezTo>
                  <a:pt x="382" y="558"/>
                  <a:pt x="389" y="573"/>
                  <a:pt x="396" y="580"/>
                </a:cubicBezTo>
                <a:cubicBezTo>
                  <a:pt x="424" y="608"/>
                  <a:pt x="424" y="608"/>
                  <a:pt x="424" y="608"/>
                </a:cubicBezTo>
                <a:cubicBezTo>
                  <a:pt x="29" y="608"/>
                  <a:pt x="29" y="608"/>
                  <a:pt x="29" y="608"/>
                </a:cubicBezTo>
                <a:cubicBezTo>
                  <a:pt x="15" y="608"/>
                  <a:pt x="0" y="594"/>
                  <a:pt x="0" y="5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15" y="56"/>
                  <a:pt x="29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85"/>
                  <a:pt x="78" y="85"/>
                  <a:pt x="78" y="85"/>
                </a:cubicBezTo>
                <a:cubicBezTo>
                  <a:pt x="78" y="120"/>
                  <a:pt x="106" y="141"/>
                  <a:pt x="135" y="141"/>
                </a:cubicBezTo>
                <a:cubicBezTo>
                  <a:pt x="163" y="141"/>
                  <a:pt x="191" y="120"/>
                  <a:pt x="191" y="85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9" y="85"/>
                  <a:pt x="219" y="85"/>
                  <a:pt x="219" y="85"/>
                </a:cubicBezTo>
                <a:cubicBezTo>
                  <a:pt x="219" y="120"/>
                  <a:pt x="248" y="141"/>
                  <a:pt x="276" y="141"/>
                </a:cubicBezTo>
                <a:cubicBezTo>
                  <a:pt x="304" y="141"/>
                  <a:pt x="333" y="120"/>
                  <a:pt x="333" y="85"/>
                </a:cubicBezTo>
                <a:cubicBezTo>
                  <a:pt x="333" y="56"/>
                  <a:pt x="333" y="56"/>
                  <a:pt x="333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85"/>
                  <a:pt x="361" y="85"/>
                  <a:pt x="361" y="85"/>
                </a:cubicBezTo>
                <a:cubicBezTo>
                  <a:pt x="361" y="120"/>
                  <a:pt x="389" y="141"/>
                  <a:pt x="417" y="141"/>
                </a:cubicBezTo>
                <a:cubicBezTo>
                  <a:pt x="446" y="141"/>
                  <a:pt x="474" y="120"/>
                  <a:pt x="474" y="85"/>
                </a:cubicBezTo>
                <a:cubicBezTo>
                  <a:pt x="474" y="56"/>
                  <a:pt x="474" y="56"/>
                  <a:pt x="474" y="56"/>
                </a:cubicBezTo>
                <a:cubicBezTo>
                  <a:pt x="523" y="56"/>
                  <a:pt x="523" y="56"/>
                  <a:pt x="523" y="56"/>
                </a:cubicBezTo>
                <a:cubicBezTo>
                  <a:pt x="537" y="56"/>
                  <a:pt x="552" y="71"/>
                  <a:pt x="552" y="85"/>
                </a:cubicBezTo>
                <a:cubicBezTo>
                  <a:pt x="552" y="445"/>
                  <a:pt x="552" y="445"/>
                  <a:pt x="552" y="445"/>
                </a:cubicBezTo>
                <a:cubicBezTo>
                  <a:pt x="530" y="445"/>
                  <a:pt x="516" y="452"/>
                  <a:pt x="509" y="460"/>
                </a:cubicBezTo>
                <a:lnTo>
                  <a:pt x="474" y="495"/>
                </a:lnTo>
                <a:close/>
                <a:moveTo>
                  <a:pt x="78" y="488"/>
                </a:moveTo>
                <a:lnTo>
                  <a:pt x="78" y="488"/>
                </a:lnTo>
                <a:cubicBezTo>
                  <a:pt x="78" y="502"/>
                  <a:pt x="85" y="509"/>
                  <a:pt x="99" y="509"/>
                </a:cubicBezTo>
                <a:cubicBezTo>
                  <a:pt x="283" y="509"/>
                  <a:pt x="283" y="509"/>
                  <a:pt x="283" y="509"/>
                </a:cubicBezTo>
                <a:cubicBezTo>
                  <a:pt x="297" y="509"/>
                  <a:pt x="304" y="502"/>
                  <a:pt x="304" y="488"/>
                </a:cubicBezTo>
                <a:cubicBezTo>
                  <a:pt x="304" y="474"/>
                  <a:pt x="297" y="467"/>
                  <a:pt x="283" y="467"/>
                </a:cubicBezTo>
                <a:cubicBezTo>
                  <a:pt x="99" y="467"/>
                  <a:pt x="99" y="467"/>
                  <a:pt x="99" y="467"/>
                </a:cubicBezTo>
                <a:cubicBezTo>
                  <a:pt x="85" y="467"/>
                  <a:pt x="78" y="474"/>
                  <a:pt x="78" y="488"/>
                </a:cubicBezTo>
                <a:close/>
                <a:moveTo>
                  <a:pt x="446" y="219"/>
                </a:moveTo>
                <a:lnTo>
                  <a:pt x="446" y="219"/>
                </a:lnTo>
                <a:cubicBezTo>
                  <a:pt x="106" y="219"/>
                  <a:pt x="106" y="219"/>
                  <a:pt x="106" y="219"/>
                </a:cubicBezTo>
                <a:cubicBezTo>
                  <a:pt x="92" y="219"/>
                  <a:pt x="78" y="233"/>
                  <a:pt x="78" y="247"/>
                </a:cubicBezTo>
                <a:cubicBezTo>
                  <a:pt x="78" y="262"/>
                  <a:pt x="92" y="276"/>
                  <a:pt x="106" y="276"/>
                </a:cubicBezTo>
                <a:cubicBezTo>
                  <a:pt x="446" y="276"/>
                  <a:pt x="446" y="276"/>
                  <a:pt x="446" y="276"/>
                </a:cubicBezTo>
                <a:cubicBezTo>
                  <a:pt x="460" y="276"/>
                  <a:pt x="474" y="262"/>
                  <a:pt x="474" y="247"/>
                </a:cubicBezTo>
                <a:cubicBezTo>
                  <a:pt x="474" y="233"/>
                  <a:pt x="460" y="219"/>
                  <a:pt x="446" y="219"/>
                </a:cubicBezTo>
                <a:close/>
                <a:moveTo>
                  <a:pt x="446" y="339"/>
                </a:moveTo>
                <a:lnTo>
                  <a:pt x="446" y="339"/>
                </a:lnTo>
                <a:cubicBezTo>
                  <a:pt x="276" y="339"/>
                  <a:pt x="276" y="339"/>
                  <a:pt x="276" y="339"/>
                </a:cubicBezTo>
                <a:cubicBezTo>
                  <a:pt x="226" y="339"/>
                  <a:pt x="226" y="339"/>
                  <a:pt x="226" y="339"/>
                </a:cubicBezTo>
                <a:cubicBezTo>
                  <a:pt x="106" y="339"/>
                  <a:pt x="106" y="339"/>
                  <a:pt x="106" y="339"/>
                </a:cubicBezTo>
                <a:cubicBezTo>
                  <a:pt x="92" y="339"/>
                  <a:pt x="78" y="353"/>
                  <a:pt x="78" y="367"/>
                </a:cubicBezTo>
                <a:cubicBezTo>
                  <a:pt x="78" y="389"/>
                  <a:pt x="92" y="396"/>
                  <a:pt x="106" y="396"/>
                </a:cubicBezTo>
                <a:cubicBezTo>
                  <a:pt x="226" y="396"/>
                  <a:pt x="226" y="396"/>
                  <a:pt x="226" y="396"/>
                </a:cubicBezTo>
                <a:cubicBezTo>
                  <a:pt x="276" y="396"/>
                  <a:pt x="276" y="396"/>
                  <a:pt x="276" y="396"/>
                </a:cubicBezTo>
                <a:cubicBezTo>
                  <a:pt x="446" y="396"/>
                  <a:pt x="446" y="396"/>
                  <a:pt x="446" y="396"/>
                </a:cubicBezTo>
                <a:cubicBezTo>
                  <a:pt x="460" y="396"/>
                  <a:pt x="474" y="389"/>
                  <a:pt x="474" y="367"/>
                </a:cubicBezTo>
                <a:cubicBezTo>
                  <a:pt x="474" y="353"/>
                  <a:pt x="460" y="339"/>
                  <a:pt x="446" y="339"/>
                </a:cubicBezTo>
                <a:close/>
                <a:moveTo>
                  <a:pt x="417" y="113"/>
                </a:moveTo>
                <a:lnTo>
                  <a:pt x="417" y="113"/>
                </a:lnTo>
                <a:cubicBezTo>
                  <a:pt x="403" y="113"/>
                  <a:pt x="389" y="106"/>
                  <a:pt x="389" y="85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4"/>
                  <a:pt x="403" y="0"/>
                  <a:pt x="417" y="0"/>
                </a:cubicBezTo>
                <a:cubicBezTo>
                  <a:pt x="431" y="0"/>
                  <a:pt x="446" y="14"/>
                  <a:pt x="446" y="28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106"/>
                  <a:pt x="431" y="113"/>
                  <a:pt x="417" y="113"/>
                </a:cubicBezTo>
                <a:close/>
                <a:moveTo>
                  <a:pt x="276" y="113"/>
                </a:moveTo>
                <a:lnTo>
                  <a:pt x="276" y="113"/>
                </a:lnTo>
                <a:cubicBezTo>
                  <a:pt x="262" y="113"/>
                  <a:pt x="248" y="106"/>
                  <a:pt x="248" y="85"/>
                </a:cubicBezTo>
                <a:cubicBezTo>
                  <a:pt x="248" y="28"/>
                  <a:pt x="248" y="28"/>
                  <a:pt x="248" y="28"/>
                </a:cubicBezTo>
                <a:cubicBezTo>
                  <a:pt x="248" y="14"/>
                  <a:pt x="262" y="0"/>
                  <a:pt x="276" y="0"/>
                </a:cubicBezTo>
                <a:cubicBezTo>
                  <a:pt x="290" y="0"/>
                  <a:pt x="304" y="14"/>
                  <a:pt x="304" y="28"/>
                </a:cubicBezTo>
                <a:cubicBezTo>
                  <a:pt x="304" y="85"/>
                  <a:pt x="304" y="85"/>
                  <a:pt x="304" y="85"/>
                </a:cubicBezTo>
                <a:cubicBezTo>
                  <a:pt x="304" y="106"/>
                  <a:pt x="290" y="113"/>
                  <a:pt x="276" y="11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21" y="113"/>
                  <a:pt x="106" y="106"/>
                  <a:pt x="106" y="85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14"/>
                  <a:pt x="121" y="0"/>
                  <a:pt x="135" y="0"/>
                </a:cubicBezTo>
                <a:cubicBezTo>
                  <a:pt x="149" y="0"/>
                  <a:pt x="163" y="14"/>
                  <a:pt x="163" y="28"/>
                </a:cubicBezTo>
                <a:cubicBezTo>
                  <a:pt x="163" y="85"/>
                  <a:pt x="163" y="85"/>
                  <a:pt x="163" y="85"/>
                </a:cubicBezTo>
                <a:cubicBezTo>
                  <a:pt x="163" y="106"/>
                  <a:pt x="149" y="113"/>
                  <a:pt x="135" y="11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36B550A-95F5-0C2A-6ED1-0E02793F92BB}"/>
              </a:ext>
            </a:extLst>
          </p:cNvPr>
          <p:cNvSpPr txBox="1">
            <a:spLocks/>
          </p:cNvSpPr>
          <p:nvPr/>
        </p:nvSpPr>
        <p:spPr>
          <a:xfrm>
            <a:off x="1381634" y="3256426"/>
            <a:ext cx="2335312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Calibri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1F91AC92-0BA3-AB75-1C88-9A9BA77A5DA4}"/>
              </a:ext>
            </a:extLst>
          </p:cNvPr>
          <p:cNvSpPr txBox="1"/>
          <p:nvPr/>
        </p:nvSpPr>
        <p:spPr>
          <a:xfrm>
            <a:off x="1774078" y="2535648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: Rounded Corners 18">
            <a:extLst>
              <a:ext uri="{FF2B5EF4-FFF2-40B4-BE49-F238E27FC236}">
                <a16:creationId xmlns:a16="http://schemas.microsoft.com/office/drawing/2014/main" id="{7F778B76-0960-65B6-A8A9-2B3BC65C7C8F}"/>
              </a:ext>
            </a:extLst>
          </p:cNvPr>
          <p:cNvSpPr/>
          <p:nvPr/>
        </p:nvSpPr>
        <p:spPr>
          <a:xfrm>
            <a:off x="2405290" y="3062702"/>
            <a:ext cx="288000" cy="36000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Freeform 55">
            <a:extLst>
              <a:ext uri="{FF2B5EF4-FFF2-40B4-BE49-F238E27FC236}">
                <a16:creationId xmlns:a16="http://schemas.microsoft.com/office/drawing/2014/main" id="{9B8AD7DD-7E95-977D-4E99-B697437516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8602" y="1930351"/>
            <a:ext cx="446400" cy="453600"/>
          </a:xfrm>
          <a:custGeom>
            <a:avLst/>
            <a:gdLst>
              <a:gd name="T0" fmla="*/ 73816246 w 601"/>
              <a:gd name="T1" fmla="*/ 78678142 h 609"/>
              <a:gd name="T2" fmla="*/ 73816246 w 601"/>
              <a:gd name="T3" fmla="*/ 78678142 h 609"/>
              <a:gd name="T4" fmla="*/ 3613541 w 601"/>
              <a:gd name="T5" fmla="*/ 78678142 h 609"/>
              <a:gd name="T6" fmla="*/ 0 w 601"/>
              <a:gd name="T7" fmla="*/ 75054951 h 609"/>
              <a:gd name="T8" fmla="*/ 0 w 601"/>
              <a:gd name="T9" fmla="*/ 13716829 h 609"/>
              <a:gd name="T10" fmla="*/ 3613541 w 601"/>
              <a:gd name="T11" fmla="*/ 10093638 h 609"/>
              <a:gd name="T12" fmla="*/ 10840264 w 601"/>
              <a:gd name="T13" fmla="*/ 10093638 h 609"/>
              <a:gd name="T14" fmla="*/ 10840264 w 601"/>
              <a:gd name="T15" fmla="*/ 13716829 h 609"/>
              <a:gd name="T16" fmla="*/ 19099426 w 601"/>
              <a:gd name="T17" fmla="*/ 21998871 h 609"/>
              <a:gd name="T18" fmla="*/ 27229624 w 601"/>
              <a:gd name="T19" fmla="*/ 13716829 h 609"/>
              <a:gd name="T20" fmla="*/ 27229624 w 601"/>
              <a:gd name="T21" fmla="*/ 10093638 h 609"/>
              <a:gd name="T22" fmla="*/ 49167722 w 601"/>
              <a:gd name="T23" fmla="*/ 10093638 h 609"/>
              <a:gd name="T24" fmla="*/ 49167722 w 601"/>
              <a:gd name="T25" fmla="*/ 13716829 h 609"/>
              <a:gd name="T26" fmla="*/ 58330360 w 601"/>
              <a:gd name="T27" fmla="*/ 21998871 h 609"/>
              <a:gd name="T28" fmla="*/ 66460558 w 601"/>
              <a:gd name="T29" fmla="*/ 13716829 h 609"/>
              <a:gd name="T30" fmla="*/ 66460558 w 601"/>
              <a:gd name="T31" fmla="*/ 10093638 h 609"/>
              <a:gd name="T32" fmla="*/ 73816246 w 601"/>
              <a:gd name="T33" fmla="*/ 10093638 h 609"/>
              <a:gd name="T34" fmla="*/ 77429787 w 601"/>
              <a:gd name="T35" fmla="*/ 13716829 h 609"/>
              <a:gd name="T36" fmla="*/ 77429787 w 601"/>
              <a:gd name="T37" fmla="*/ 75054951 h 609"/>
              <a:gd name="T38" fmla="*/ 73816246 w 601"/>
              <a:gd name="T39" fmla="*/ 78678142 h 609"/>
              <a:gd name="T40" fmla="*/ 70203064 w 601"/>
              <a:gd name="T41" fmla="*/ 29245613 h 609"/>
              <a:gd name="T42" fmla="*/ 70203064 w 601"/>
              <a:gd name="T43" fmla="*/ 29245613 h 609"/>
              <a:gd name="T44" fmla="*/ 7226723 w 601"/>
              <a:gd name="T45" fmla="*/ 29245613 h 609"/>
              <a:gd name="T46" fmla="*/ 7226723 w 601"/>
              <a:gd name="T47" fmla="*/ 71302258 h 609"/>
              <a:gd name="T48" fmla="*/ 70203064 w 601"/>
              <a:gd name="T49" fmla="*/ 71302258 h 609"/>
              <a:gd name="T50" fmla="*/ 70203064 w 601"/>
              <a:gd name="T51" fmla="*/ 29245613 h 609"/>
              <a:gd name="T52" fmla="*/ 26326149 w 601"/>
              <a:gd name="T53" fmla="*/ 46585633 h 609"/>
              <a:gd name="T54" fmla="*/ 26326149 w 601"/>
              <a:gd name="T55" fmla="*/ 46585633 h 609"/>
              <a:gd name="T56" fmla="*/ 29165180 w 601"/>
              <a:gd name="T57" fmla="*/ 47491791 h 609"/>
              <a:gd name="T58" fmla="*/ 34585312 w 601"/>
              <a:gd name="T59" fmla="*/ 53961878 h 609"/>
              <a:gd name="T60" fmla="*/ 49167722 w 601"/>
              <a:gd name="T61" fmla="*/ 39339251 h 609"/>
              <a:gd name="T62" fmla="*/ 51877788 w 601"/>
              <a:gd name="T63" fmla="*/ 38433453 h 609"/>
              <a:gd name="T64" fmla="*/ 55620295 w 601"/>
              <a:gd name="T65" fmla="*/ 42056644 h 609"/>
              <a:gd name="T66" fmla="*/ 54716819 w 601"/>
              <a:gd name="T67" fmla="*/ 43868240 h 609"/>
              <a:gd name="T68" fmla="*/ 37295378 w 601"/>
              <a:gd name="T69" fmla="*/ 61338122 h 609"/>
              <a:gd name="T70" fmla="*/ 34585312 w 601"/>
              <a:gd name="T71" fmla="*/ 62243920 h 609"/>
              <a:gd name="T72" fmla="*/ 32778721 w 601"/>
              <a:gd name="T73" fmla="*/ 61338122 h 609"/>
              <a:gd name="T74" fmla="*/ 23616083 w 601"/>
              <a:gd name="T75" fmla="*/ 53056080 h 609"/>
              <a:gd name="T76" fmla="*/ 22712608 w 601"/>
              <a:gd name="T77" fmla="*/ 50338687 h 609"/>
              <a:gd name="T78" fmla="*/ 26326149 w 601"/>
              <a:gd name="T79" fmla="*/ 46585633 h 609"/>
              <a:gd name="T80" fmla="*/ 58330360 w 601"/>
              <a:gd name="T81" fmla="*/ 17340380 h 609"/>
              <a:gd name="T82" fmla="*/ 58330360 w 601"/>
              <a:gd name="T83" fmla="*/ 17340380 h 609"/>
              <a:gd name="T84" fmla="*/ 54716819 w 601"/>
              <a:gd name="T85" fmla="*/ 13716829 h 609"/>
              <a:gd name="T86" fmla="*/ 54716819 w 601"/>
              <a:gd name="T87" fmla="*/ 3623191 h 609"/>
              <a:gd name="T88" fmla="*/ 58330360 w 601"/>
              <a:gd name="T89" fmla="*/ 0 h 609"/>
              <a:gd name="T90" fmla="*/ 61943901 w 601"/>
              <a:gd name="T91" fmla="*/ 3623191 h 609"/>
              <a:gd name="T92" fmla="*/ 61943901 w 601"/>
              <a:gd name="T93" fmla="*/ 13716829 h 609"/>
              <a:gd name="T94" fmla="*/ 58330360 w 601"/>
              <a:gd name="T95" fmla="*/ 17340380 h 609"/>
              <a:gd name="T96" fmla="*/ 19099426 w 601"/>
              <a:gd name="T97" fmla="*/ 17340380 h 609"/>
              <a:gd name="T98" fmla="*/ 19099426 w 601"/>
              <a:gd name="T99" fmla="*/ 17340380 h 609"/>
              <a:gd name="T100" fmla="*/ 15485886 w 601"/>
              <a:gd name="T101" fmla="*/ 13716829 h 609"/>
              <a:gd name="T102" fmla="*/ 15485886 w 601"/>
              <a:gd name="T103" fmla="*/ 3623191 h 609"/>
              <a:gd name="T104" fmla="*/ 19099426 w 601"/>
              <a:gd name="T105" fmla="*/ 0 h 609"/>
              <a:gd name="T106" fmla="*/ 22712608 w 601"/>
              <a:gd name="T107" fmla="*/ 3623191 h 609"/>
              <a:gd name="T108" fmla="*/ 22712608 w 601"/>
              <a:gd name="T109" fmla="*/ 13716829 h 609"/>
              <a:gd name="T110" fmla="*/ 19099426 w 601"/>
              <a:gd name="T111" fmla="*/ 17340380 h 60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1" h="609">
                <a:moveTo>
                  <a:pt x="572" y="608"/>
                </a:moveTo>
                <a:lnTo>
                  <a:pt x="572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7" y="608"/>
                  <a:pt x="0" y="594"/>
                  <a:pt x="0" y="58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2"/>
                  <a:pt x="7" y="78"/>
                  <a:pt x="28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84" y="141"/>
                  <a:pt x="113" y="170"/>
                  <a:pt x="148" y="170"/>
                </a:cubicBezTo>
                <a:cubicBezTo>
                  <a:pt x="183" y="170"/>
                  <a:pt x="211" y="141"/>
                  <a:pt x="211" y="106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381" y="78"/>
                  <a:pt x="381" y="78"/>
                  <a:pt x="381" y="78"/>
                </a:cubicBezTo>
                <a:cubicBezTo>
                  <a:pt x="381" y="106"/>
                  <a:pt x="381" y="106"/>
                  <a:pt x="381" y="106"/>
                </a:cubicBezTo>
                <a:cubicBezTo>
                  <a:pt x="381" y="141"/>
                  <a:pt x="417" y="170"/>
                  <a:pt x="452" y="170"/>
                </a:cubicBezTo>
                <a:cubicBezTo>
                  <a:pt x="487" y="170"/>
                  <a:pt x="515" y="141"/>
                  <a:pt x="515" y="106"/>
                </a:cubicBezTo>
                <a:cubicBezTo>
                  <a:pt x="515" y="78"/>
                  <a:pt x="515" y="78"/>
                  <a:pt x="515" y="78"/>
                </a:cubicBezTo>
                <a:cubicBezTo>
                  <a:pt x="572" y="78"/>
                  <a:pt x="572" y="78"/>
                  <a:pt x="572" y="78"/>
                </a:cubicBezTo>
                <a:cubicBezTo>
                  <a:pt x="586" y="78"/>
                  <a:pt x="600" y="92"/>
                  <a:pt x="600" y="106"/>
                </a:cubicBezTo>
                <a:cubicBezTo>
                  <a:pt x="600" y="580"/>
                  <a:pt x="600" y="580"/>
                  <a:pt x="600" y="580"/>
                </a:cubicBezTo>
                <a:cubicBezTo>
                  <a:pt x="600" y="594"/>
                  <a:pt x="586" y="608"/>
                  <a:pt x="572" y="608"/>
                </a:cubicBezTo>
                <a:close/>
                <a:moveTo>
                  <a:pt x="544" y="226"/>
                </a:moveTo>
                <a:lnTo>
                  <a:pt x="544" y="226"/>
                </a:lnTo>
                <a:cubicBezTo>
                  <a:pt x="56" y="226"/>
                  <a:pt x="56" y="226"/>
                  <a:pt x="56" y="226"/>
                </a:cubicBezTo>
                <a:cubicBezTo>
                  <a:pt x="56" y="551"/>
                  <a:pt x="56" y="551"/>
                  <a:pt x="56" y="551"/>
                </a:cubicBezTo>
                <a:cubicBezTo>
                  <a:pt x="544" y="551"/>
                  <a:pt x="544" y="551"/>
                  <a:pt x="544" y="551"/>
                </a:cubicBezTo>
                <a:lnTo>
                  <a:pt x="544" y="226"/>
                </a:lnTo>
                <a:close/>
                <a:moveTo>
                  <a:pt x="204" y="360"/>
                </a:moveTo>
                <a:lnTo>
                  <a:pt x="204" y="360"/>
                </a:lnTo>
                <a:cubicBezTo>
                  <a:pt x="211" y="360"/>
                  <a:pt x="219" y="360"/>
                  <a:pt x="226" y="367"/>
                </a:cubicBezTo>
                <a:cubicBezTo>
                  <a:pt x="268" y="417"/>
                  <a:pt x="268" y="417"/>
                  <a:pt x="268" y="417"/>
                </a:cubicBezTo>
                <a:cubicBezTo>
                  <a:pt x="381" y="304"/>
                  <a:pt x="381" y="304"/>
                  <a:pt x="381" y="304"/>
                </a:cubicBezTo>
                <a:cubicBezTo>
                  <a:pt x="388" y="297"/>
                  <a:pt x="395" y="297"/>
                  <a:pt x="402" y="297"/>
                </a:cubicBezTo>
                <a:cubicBezTo>
                  <a:pt x="417" y="297"/>
                  <a:pt x="431" y="304"/>
                  <a:pt x="431" y="325"/>
                </a:cubicBezTo>
                <a:cubicBezTo>
                  <a:pt x="431" y="332"/>
                  <a:pt x="431" y="339"/>
                  <a:pt x="424" y="339"/>
                </a:cubicBezTo>
                <a:cubicBezTo>
                  <a:pt x="289" y="474"/>
                  <a:pt x="289" y="474"/>
                  <a:pt x="289" y="474"/>
                </a:cubicBezTo>
                <a:cubicBezTo>
                  <a:pt x="282" y="481"/>
                  <a:pt x="275" y="481"/>
                  <a:pt x="268" y="481"/>
                </a:cubicBezTo>
                <a:cubicBezTo>
                  <a:pt x="261" y="481"/>
                  <a:pt x="254" y="481"/>
                  <a:pt x="254" y="474"/>
                </a:cubicBezTo>
                <a:cubicBezTo>
                  <a:pt x="183" y="410"/>
                  <a:pt x="183" y="410"/>
                  <a:pt x="183" y="410"/>
                </a:cubicBezTo>
                <a:cubicBezTo>
                  <a:pt x="176" y="403"/>
                  <a:pt x="176" y="396"/>
                  <a:pt x="176" y="389"/>
                </a:cubicBezTo>
                <a:cubicBezTo>
                  <a:pt x="176" y="375"/>
                  <a:pt x="190" y="360"/>
                  <a:pt x="204" y="360"/>
                </a:cubicBezTo>
                <a:close/>
                <a:moveTo>
                  <a:pt x="452" y="134"/>
                </a:moveTo>
                <a:lnTo>
                  <a:pt x="452" y="134"/>
                </a:lnTo>
                <a:cubicBezTo>
                  <a:pt x="431" y="134"/>
                  <a:pt x="424" y="120"/>
                  <a:pt x="424" y="106"/>
                </a:cubicBezTo>
                <a:cubicBezTo>
                  <a:pt x="424" y="28"/>
                  <a:pt x="424" y="28"/>
                  <a:pt x="424" y="28"/>
                </a:cubicBezTo>
                <a:cubicBezTo>
                  <a:pt x="424" y="14"/>
                  <a:pt x="431" y="0"/>
                  <a:pt x="452" y="0"/>
                </a:cubicBezTo>
                <a:cubicBezTo>
                  <a:pt x="466" y="0"/>
                  <a:pt x="480" y="14"/>
                  <a:pt x="480" y="28"/>
                </a:cubicBezTo>
                <a:cubicBezTo>
                  <a:pt x="480" y="106"/>
                  <a:pt x="480" y="106"/>
                  <a:pt x="480" y="106"/>
                </a:cubicBezTo>
                <a:cubicBezTo>
                  <a:pt x="480" y="120"/>
                  <a:pt x="466" y="134"/>
                  <a:pt x="452" y="134"/>
                </a:cubicBezTo>
                <a:close/>
                <a:moveTo>
                  <a:pt x="148" y="134"/>
                </a:moveTo>
                <a:lnTo>
                  <a:pt x="148" y="134"/>
                </a:lnTo>
                <a:cubicBezTo>
                  <a:pt x="134" y="134"/>
                  <a:pt x="120" y="120"/>
                  <a:pt x="120" y="106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14"/>
                  <a:pt x="134" y="0"/>
                  <a:pt x="148" y="0"/>
                </a:cubicBezTo>
                <a:cubicBezTo>
                  <a:pt x="162" y="0"/>
                  <a:pt x="176" y="14"/>
                  <a:pt x="176" y="28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6" y="120"/>
                  <a:pt x="162" y="134"/>
                  <a:pt x="148" y="13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88F01071-5B12-D6C1-24A0-67377E4D58DD}"/>
              </a:ext>
            </a:extLst>
          </p:cNvPr>
          <p:cNvSpPr txBox="1">
            <a:spLocks/>
          </p:cNvSpPr>
          <p:nvPr/>
        </p:nvSpPr>
        <p:spPr>
          <a:xfrm>
            <a:off x="8426576" y="3256426"/>
            <a:ext cx="2335312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Calibri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9">
            <a:extLst>
              <a:ext uri="{FF2B5EF4-FFF2-40B4-BE49-F238E27FC236}">
                <a16:creationId xmlns:a16="http://schemas.microsoft.com/office/drawing/2014/main" id="{ECA52566-A1B9-3614-513F-9070D4BADD24}"/>
              </a:ext>
            </a:extLst>
          </p:cNvPr>
          <p:cNvSpPr txBox="1"/>
          <p:nvPr/>
        </p:nvSpPr>
        <p:spPr>
          <a:xfrm>
            <a:off x="8819020" y="2535648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ectangle: Rounded Corners 18">
            <a:extLst>
              <a:ext uri="{FF2B5EF4-FFF2-40B4-BE49-F238E27FC236}">
                <a16:creationId xmlns:a16="http://schemas.microsoft.com/office/drawing/2014/main" id="{273EB05E-6AC5-05E4-78C3-EB00ADE99D02}"/>
              </a:ext>
            </a:extLst>
          </p:cNvPr>
          <p:cNvSpPr/>
          <p:nvPr/>
        </p:nvSpPr>
        <p:spPr>
          <a:xfrm>
            <a:off x="9450232" y="3062702"/>
            <a:ext cx="288000" cy="36000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95AB3ABA-BA4E-5B62-007B-5785E3BB5617}"/>
              </a:ext>
            </a:extLst>
          </p:cNvPr>
          <p:cNvSpPr txBox="1">
            <a:spLocks/>
          </p:cNvSpPr>
          <p:nvPr/>
        </p:nvSpPr>
        <p:spPr>
          <a:xfrm>
            <a:off x="4935220" y="4396341"/>
            <a:ext cx="2321560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Calibri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CF31ADA5-63AE-21DB-EE30-B2F76672AB1B}"/>
              </a:ext>
            </a:extLst>
          </p:cNvPr>
          <p:cNvSpPr txBox="1"/>
          <p:nvPr/>
        </p:nvSpPr>
        <p:spPr>
          <a:xfrm>
            <a:off x="5320788" y="3869773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id-ID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Rectangle: Rounded Corners 18">
            <a:extLst>
              <a:ext uri="{FF2B5EF4-FFF2-40B4-BE49-F238E27FC236}">
                <a16:creationId xmlns:a16="http://schemas.microsoft.com/office/drawing/2014/main" id="{52CD2772-0067-1DCC-5801-8950D4300720}"/>
              </a:ext>
            </a:extLst>
          </p:cNvPr>
          <p:cNvSpPr/>
          <p:nvPr/>
        </p:nvSpPr>
        <p:spPr>
          <a:xfrm>
            <a:off x="5952000" y="4299723"/>
            <a:ext cx="288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7449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1">
            <a:extLst>
              <a:ext uri="{FF2B5EF4-FFF2-40B4-BE49-F238E27FC236}">
                <a16:creationId xmlns:a16="http://schemas.microsoft.com/office/drawing/2014/main" id="{3CF31D43-DB0F-47EA-B48A-2A623E737751}"/>
              </a:ext>
            </a:extLst>
          </p:cNvPr>
          <p:cNvSpPr txBox="1"/>
          <p:nvPr/>
        </p:nvSpPr>
        <p:spPr>
          <a:xfrm>
            <a:off x="919508" y="1055165"/>
            <a:ext cx="593634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239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4268ADF-80C2-1B5C-785A-0F6DAE48E507}"/>
              </a:ext>
            </a:extLst>
          </p:cNvPr>
          <p:cNvGrpSpPr/>
          <p:nvPr/>
        </p:nvGrpSpPr>
        <p:grpSpPr>
          <a:xfrm>
            <a:off x="-2044700" y="-260585"/>
            <a:ext cx="19837400" cy="7379169"/>
            <a:chOff x="-1397000" y="1181503"/>
            <a:chExt cx="14236700" cy="529580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C72E04D-9CF0-6011-5092-DC6E8DBBD9B0}"/>
                </a:ext>
              </a:extLst>
            </p:cNvPr>
            <p:cNvSpPr/>
            <p:nvPr/>
          </p:nvSpPr>
          <p:spPr>
            <a:xfrm>
              <a:off x="-482600" y="2310279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3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6E6D63E-C810-1D37-F403-5C1B0A79733E}"/>
                </a:ext>
              </a:extLst>
            </p:cNvPr>
            <p:cNvSpPr/>
            <p:nvPr/>
          </p:nvSpPr>
          <p:spPr>
            <a:xfrm>
              <a:off x="-711200" y="2028085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9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0148D61-6632-259C-E29C-7145F76AE452}"/>
                </a:ext>
              </a:extLst>
            </p:cNvPr>
            <p:cNvSpPr/>
            <p:nvPr/>
          </p:nvSpPr>
          <p:spPr>
            <a:xfrm>
              <a:off x="-939800" y="1745891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D4185C0-02FB-AE46-BCBF-697A50910314}"/>
                </a:ext>
              </a:extLst>
            </p:cNvPr>
            <p:cNvSpPr/>
            <p:nvPr/>
          </p:nvSpPr>
          <p:spPr>
            <a:xfrm>
              <a:off x="-1168400" y="1463697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254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8AD1F74-1490-DF9C-B2AE-327559D663D5}"/>
                </a:ext>
              </a:extLst>
            </p:cNvPr>
            <p:cNvSpPr/>
            <p:nvPr/>
          </p:nvSpPr>
          <p:spPr>
            <a:xfrm>
              <a:off x="-1397000" y="1181503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635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图形 4">
            <a:extLst>
              <a:ext uri="{FF2B5EF4-FFF2-40B4-BE49-F238E27FC236}">
                <a16:creationId xmlns:a16="http://schemas.microsoft.com/office/drawing/2014/main" id="{92B0459D-DF4B-918A-86F7-86FB724B1D04}"/>
              </a:ext>
            </a:extLst>
          </p:cNvPr>
          <p:cNvSpPr/>
          <p:nvPr/>
        </p:nvSpPr>
        <p:spPr>
          <a:xfrm>
            <a:off x="0" y="5032049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FFC314"/>
              </a:gs>
              <a:gs pos="21000">
                <a:srgbClr val="FFC314">
                  <a:alpha val="0"/>
                </a:srgbClr>
              </a:gs>
            </a:gsLst>
            <a:lin ang="10800000" scaled="1"/>
            <a:tileRect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27604816-6A9A-42FC-DEC4-A945F22E5497}"/>
              </a:ext>
            </a:extLst>
          </p:cNvPr>
          <p:cNvSpPr/>
          <p:nvPr/>
        </p:nvSpPr>
        <p:spPr>
          <a:xfrm>
            <a:off x="0" y="1"/>
            <a:ext cx="3940562" cy="1214499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0C3B294-9F90-29BF-D6B4-772ECB045DA5}"/>
              </a:ext>
            </a:extLst>
          </p:cNvPr>
          <p:cNvSpPr/>
          <p:nvPr/>
        </p:nvSpPr>
        <p:spPr>
          <a:xfrm rot="10800000">
            <a:off x="8585200" y="5750272"/>
            <a:ext cx="3602264" cy="1110234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6BF5B04-48F6-8FAC-9E28-DBB75C0DD5E9}"/>
              </a:ext>
            </a:extLst>
          </p:cNvPr>
          <p:cNvGrpSpPr/>
          <p:nvPr/>
        </p:nvGrpSpPr>
        <p:grpSpPr>
          <a:xfrm>
            <a:off x="9974307" y="4255977"/>
            <a:ext cx="1814636" cy="2497698"/>
            <a:chOff x="7260034" y="858598"/>
            <a:chExt cx="4086791" cy="562513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7C3F5D1-E5C2-C9EC-E166-B66CC7CBAE3C}"/>
                </a:ext>
              </a:extLst>
            </p:cNvPr>
            <p:cNvSpPr/>
            <p:nvPr/>
          </p:nvSpPr>
          <p:spPr>
            <a:xfrm>
              <a:off x="7669622" y="1103584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94D79FB-AA63-068B-7817-96955A68AAB6}"/>
                </a:ext>
              </a:extLst>
            </p:cNvPr>
            <p:cNvSpPr/>
            <p:nvPr/>
          </p:nvSpPr>
          <p:spPr>
            <a:xfrm>
              <a:off x="7407458" y="1032252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3734FD1-8086-E025-0B6F-6A62F597AD7F}"/>
                </a:ext>
              </a:extLst>
            </p:cNvPr>
            <p:cNvSpPr/>
            <p:nvPr/>
          </p:nvSpPr>
          <p:spPr>
            <a:xfrm>
              <a:off x="7260034" y="858598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4EBDC80-1AE0-3EBA-15B8-BE8BFD952296}"/>
              </a:ext>
            </a:extLst>
          </p:cNvPr>
          <p:cNvGrpSpPr/>
          <p:nvPr/>
        </p:nvGrpSpPr>
        <p:grpSpPr>
          <a:xfrm>
            <a:off x="5595646" y="2940297"/>
            <a:ext cx="5193769" cy="1227856"/>
            <a:chOff x="4425172" y="2535051"/>
            <a:chExt cx="5193769" cy="122785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B91D41C-D513-9E58-591D-130AFC188314}"/>
                </a:ext>
              </a:extLst>
            </p:cNvPr>
            <p:cNvSpPr txBox="1"/>
            <p:nvPr/>
          </p:nvSpPr>
          <p:spPr>
            <a:xfrm>
              <a:off x="4425172" y="2535051"/>
              <a:ext cx="4685666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3200" b="1" dirty="0"/>
                <a:t>单击此处添加标题文本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63FFB62-B3FC-BF80-5E77-F189CD92ED7E}"/>
                </a:ext>
              </a:extLst>
            </p:cNvPr>
            <p:cNvSpPr txBox="1"/>
            <p:nvPr/>
          </p:nvSpPr>
          <p:spPr>
            <a:xfrm>
              <a:off x="4448665" y="3054443"/>
              <a:ext cx="5170276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438ABAF-11F0-14E8-8D14-1AD9A776E403}"/>
              </a:ext>
            </a:extLst>
          </p:cNvPr>
          <p:cNvGrpSpPr/>
          <p:nvPr/>
        </p:nvGrpSpPr>
        <p:grpSpPr>
          <a:xfrm>
            <a:off x="4857718" y="927358"/>
            <a:ext cx="5638605" cy="4021808"/>
            <a:chOff x="4298574" y="652211"/>
            <a:chExt cx="5638605" cy="4021808"/>
          </a:xfrm>
        </p:grpSpPr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FF40C390-5DB4-226B-BD10-844AC23FB126}"/>
                </a:ext>
              </a:extLst>
            </p:cNvPr>
            <p:cNvSpPr/>
            <p:nvPr/>
          </p:nvSpPr>
          <p:spPr>
            <a:xfrm rot="19491077">
              <a:off x="7301948" y="1798576"/>
              <a:ext cx="591209" cy="591209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D2075E9A-AEF3-1873-75E2-055400D7ED7C}"/>
                </a:ext>
              </a:extLst>
            </p:cNvPr>
            <p:cNvSpPr/>
            <p:nvPr/>
          </p:nvSpPr>
          <p:spPr>
            <a:xfrm rot="19491077">
              <a:off x="5985003" y="4314811"/>
              <a:ext cx="359208" cy="359208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E75B1498-7E76-2916-AC28-78E18045F7C5}"/>
                </a:ext>
              </a:extLst>
            </p:cNvPr>
            <p:cNvSpPr/>
            <p:nvPr/>
          </p:nvSpPr>
          <p:spPr>
            <a:xfrm rot="19491077">
              <a:off x="4298574" y="4360034"/>
              <a:ext cx="258873" cy="258873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箭头: V 形 58">
              <a:extLst>
                <a:ext uri="{FF2B5EF4-FFF2-40B4-BE49-F238E27FC236}">
                  <a16:creationId xmlns:a16="http://schemas.microsoft.com/office/drawing/2014/main" id="{B5890142-7137-2BFE-65A7-F5D90C280104}"/>
                </a:ext>
              </a:extLst>
            </p:cNvPr>
            <p:cNvSpPr/>
            <p:nvPr/>
          </p:nvSpPr>
          <p:spPr>
            <a:xfrm rot="19491077">
              <a:off x="8025792" y="652211"/>
              <a:ext cx="591209" cy="591209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箭头: V 形 59">
              <a:extLst>
                <a:ext uri="{FF2B5EF4-FFF2-40B4-BE49-F238E27FC236}">
                  <a16:creationId xmlns:a16="http://schemas.microsoft.com/office/drawing/2014/main" id="{5D7C30DD-3698-44CA-48A3-A0A79F060A31}"/>
                </a:ext>
              </a:extLst>
            </p:cNvPr>
            <p:cNvSpPr/>
            <p:nvPr/>
          </p:nvSpPr>
          <p:spPr>
            <a:xfrm rot="19491077">
              <a:off x="8864463" y="2125374"/>
              <a:ext cx="359208" cy="359208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0DF45031-A1F6-CC15-8EFD-BFE462BA0D0E}"/>
                </a:ext>
              </a:extLst>
            </p:cNvPr>
            <p:cNvSpPr/>
            <p:nvPr/>
          </p:nvSpPr>
          <p:spPr>
            <a:xfrm rot="19491077">
              <a:off x="9403671" y="1019850"/>
              <a:ext cx="533508" cy="533508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图形 3">
            <a:extLst>
              <a:ext uri="{FF2B5EF4-FFF2-40B4-BE49-F238E27FC236}">
                <a16:creationId xmlns:a16="http://schemas.microsoft.com/office/drawing/2014/main" id="{B1BB2195-30E9-A3C8-491B-CDB45B32341D}"/>
              </a:ext>
            </a:extLst>
          </p:cNvPr>
          <p:cNvGrpSpPr/>
          <p:nvPr/>
        </p:nvGrpSpPr>
        <p:grpSpPr>
          <a:xfrm>
            <a:off x="5628024" y="1743016"/>
            <a:ext cx="1080011" cy="1080011"/>
            <a:chOff x="3870007" y="706945"/>
            <a:chExt cx="5034343" cy="5034343"/>
          </a:xfrm>
          <a:solidFill>
            <a:srgbClr val="000000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40AC589-8289-AB21-FFA3-C722490D8210}"/>
                </a:ext>
              </a:extLst>
            </p:cNvPr>
            <p:cNvSpPr/>
            <p:nvPr/>
          </p:nvSpPr>
          <p:spPr>
            <a:xfrm>
              <a:off x="5795391" y="706945"/>
              <a:ext cx="3108960" cy="3110103"/>
            </a:xfrm>
            <a:custGeom>
              <a:avLst/>
              <a:gdLst>
                <a:gd name="connsiteX0" fmla="*/ 2325433 w 3108960"/>
                <a:gd name="connsiteY0" fmla="*/ 782955 h 3110103"/>
                <a:gd name="connsiteX1" fmla="*/ 2325433 w 3108960"/>
                <a:gd name="connsiteY1" fmla="*/ 0 h 3110103"/>
                <a:gd name="connsiteX2" fmla="*/ 1519047 w 3108960"/>
                <a:gd name="connsiteY2" fmla="*/ 805815 h 3110103"/>
                <a:gd name="connsiteX3" fmla="*/ 1519047 w 3108960"/>
                <a:gd name="connsiteY3" fmla="*/ 1287590 h 3110103"/>
                <a:gd name="connsiteX4" fmla="*/ 0 w 3108960"/>
                <a:gd name="connsiteY4" fmla="*/ 2808923 h 3110103"/>
                <a:gd name="connsiteX5" fmla="*/ 9715 w 3108960"/>
                <a:gd name="connsiteY5" fmla="*/ 3100388 h 3110103"/>
                <a:gd name="connsiteX6" fmla="*/ 301180 w 3108960"/>
                <a:gd name="connsiteY6" fmla="*/ 3110103 h 3110103"/>
                <a:gd name="connsiteX7" fmla="*/ 1820799 w 3108960"/>
                <a:gd name="connsiteY7" fmla="*/ 1589342 h 3110103"/>
                <a:gd name="connsiteX8" fmla="*/ 2344293 w 3108960"/>
                <a:gd name="connsiteY8" fmla="*/ 1547622 h 3110103"/>
                <a:gd name="connsiteX9" fmla="*/ 3108960 w 3108960"/>
                <a:gd name="connsiteY9" fmla="*/ 782955 h 3110103"/>
                <a:gd name="connsiteX10" fmla="*/ 2325433 w 3108960"/>
                <a:gd name="connsiteY10" fmla="*/ 782955 h 3110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08960" h="3110103">
                  <a:moveTo>
                    <a:pt x="2325433" y="782955"/>
                  </a:moveTo>
                  <a:lnTo>
                    <a:pt x="2325433" y="0"/>
                  </a:lnTo>
                  <a:lnTo>
                    <a:pt x="1519047" y="805815"/>
                  </a:lnTo>
                  <a:lnTo>
                    <a:pt x="1519047" y="1287590"/>
                  </a:lnTo>
                  <a:lnTo>
                    <a:pt x="0" y="2808923"/>
                  </a:lnTo>
                  <a:lnTo>
                    <a:pt x="9715" y="3100388"/>
                  </a:lnTo>
                  <a:lnTo>
                    <a:pt x="301180" y="3110103"/>
                  </a:lnTo>
                  <a:lnTo>
                    <a:pt x="1820799" y="1589342"/>
                  </a:lnTo>
                  <a:cubicBezTo>
                    <a:pt x="1995106" y="1575626"/>
                    <a:pt x="2169985" y="1561338"/>
                    <a:pt x="2344293" y="1547622"/>
                  </a:cubicBezTo>
                  <a:lnTo>
                    <a:pt x="3108960" y="782955"/>
                  </a:lnTo>
                  <a:cubicBezTo>
                    <a:pt x="2847784" y="782955"/>
                    <a:pt x="2586609" y="782955"/>
                    <a:pt x="2325433" y="782955"/>
                  </a:cubicBezTo>
                  <a:close/>
                </a:path>
              </a:pathLst>
            </a:custGeom>
            <a:solidFill>
              <a:srgbClr val="FFC31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B96A081-09B6-397C-79EA-13FDD2B6C49F}"/>
                </a:ext>
              </a:extLst>
            </p:cNvPr>
            <p:cNvSpPr/>
            <p:nvPr/>
          </p:nvSpPr>
          <p:spPr>
            <a:xfrm>
              <a:off x="3870007" y="1730054"/>
              <a:ext cx="4017073" cy="4011234"/>
            </a:xfrm>
            <a:custGeom>
              <a:avLst/>
              <a:gdLst>
                <a:gd name="connsiteX0" fmla="*/ 4002215 w 4017073"/>
                <a:gd name="connsiteY0" fmla="*/ 1797815 h 4011234"/>
                <a:gd name="connsiteX1" fmla="*/ 3987927 w 4017073"/>
                <a:gd name="connsiteY1" fmla="*/ 1698374 h 4011234"/>
                <a:gd name="connsiteX2" fmla="*/ 3970782 w 4017073"/>
                <a:gd name="connsiteY2" fmla="*/ 1593789 h 4011234"/>
                <a:gd name="connsiteX3" fmla="*/ 3960495 w 4017073"/>
                <a:gd name="connsiteY3" fmla="*/ 1547498 h 4011234"/>
                <a:gd name="connsiteX4" fmla="*/ 3945636 w 4017073"/>
                <a:gd name="connsiteY4" fmla="*/ 1483490 h 4011234"/>
                <a:gd name="connsiteX5" fmla="*/ 3929634 w 4017073"/>
                <a:gd name="connsiteY5" fmla="*/ 1433198 h 4011234"/>
                <a:gd name="connsiteX6" fmla="*/ 3898773 w 4017073"/>
                <a:gd name="connsiteY6" fmla="*/ 1337757 h 4011234"/>
                <a:gd name="connsiteX7" fmla="*/ 3863340 w 4017073"/>
                <a:gd name="connsiteY7" fmla="*/ 1244031 h 4011234"/>
                <a:gd name="connsiteX8" fmla="*/ 3823335 w 4017073"/>
                <a:gd name="connsiteY8" fmla="*/ 1152020 h 4011234"/>
                <a:gd name="connsiteX9" fmla="*/ 3778186 w 4017073"/>
                <a:gd name="connsiteY9" fmla="*/ 1062294 h 4011234"/>
                <a:gd name="connsiteX10" fmla="*/ 3729038 w 4017073"/>
                <a:gd name="connsiteY10" fmla="*/ 974855 h 4011234"/>
                <a:gd name="connsiteX11" fmla="*/ 3675316 w 4017073"/>
                <a:gd name="connsiteY11" fmla="*/ 890273 h 4011234"/>
                <a:gd name="connsiteX12" fmla="*/ 3626168 w 4017073"/>
                <a:gd name="connsiteY12" fmla="*/ 819978 h 4011234"/>
                <a:gd name="connsiteX13" fmla="*/ 3210687 w 4017073"/>
                <a:gd name="connsiteY13" fmla="*/ 1235459 h 4011234"/>
                <a:gd name="connsiteX14" fmla="*/ 3217545 w 4017073"/>
                <a:gd name="connsiteY14" fmla="*/ 1245174 h 4011234"/>
                <a:gd name="connsiteX15" fmla="*/ 3254121 w 4017073"/>
                <a:gd name="connsiteY15" fmla="*/ 1306896 h 4011234"/>
                <a:gd name="connsiteX16" fmla="*/ 3287268 w 4017073"/>
                <a:gd name="connsiteY16" fmla="*/ 1369761 h 4011234"/>
                <a:gd name="connsiteX17" fmla="*/ 3317558 w 4017073"/>
                <a:gd name="connsiteY17" fmla="*/ 1434912 h 4011234"/>
                <a:gd name="connsiteX18" fmla="*/ 3343846 w 4017073"/>
                <a:gd name="connsiteY18" fmla="*/ 1501206 h 4011234"/>
                <a:gd name="connsiteX19" fmla="*/ 3371850 w 4017073"/>
                <a:gd name="connsiteY19" fmla="*/ 1580645 h 4011234"/>
                <a:gd name="connsiteX20" fmla="*/ 3381566 w 4017073"/>
                <a:gd name="connsiteY20" fmla="*/ 1613220 h 4011234"/>
                <a:gd name="connsiteX21" fmla="*/ 3399282 w 4017073"/>
                <a:gd name="connsiteY21" fmla="*/ 1685801 h 4011234"/>
                <a:gd name="connsiteX22" fmla="*/ 3414713 w 4017073"/>
                <a:gd name="connsiteY22" fmla="*/ 1756095 h 4011234"/>
                <a:gd name="connsiteX23" fmla="*/ 3424428 w 4017073"/>
                <a:gd name="connsiteY23" fmla="*/ 1826390 h 4011234"/>
                <a:gd name="connsiteX24" fmla="*/ 3432429 w 4017073"/>
                <a:gd name="connsiteY24" fmla="*/ 1897827 h 4011234"/>
                <a:gd name="connsiteX25" fmla="*/ 3434715 w 4017073"/>
                <a:gd name="connsiteY25" fmla="*/ 1968693 h 4011234"/>
                <a:gd name="connsiteX26" fmla="*/ 3435858 w 4017073"/>
                <a:gd name="connsiteY26" fmla="*/ 2040131 h 4011234"/>
                <a:gd name="connsiteX27" fmla="*/ 3431286 w 4017073"/>
                <a:gd name="connsiteY27" fmla="*/ 2111568 h 4011234"/>
                <a:gd name="connsiteX28" fmla="*/ 3425000 w 4017073"/>
                <a:gd name="connsiteY28" fmla="*/ 2182434 h 4011234"/>
                <a:gd name="connsiteX29" fmla="*/ 3412998 w 4017073"/>
                <a:gd name="connsiteY29" fmla="*/ 2253300 h 4011234"/>
                <a:gd name="connsiteX30" fmla="*/ 3399854 w 4017073"/>
                <a:gd name="connsiteY30" fmla="*/ 2323023 h 4011234"/>
                <a:gd name="connsiteX31" fmla="*/ 3380994 w 4017073"/>
                <a:gd name="connsiteY31" fmla="*/ 2392746 h 4011234"/>
                <a:gd name="connsiteX32" fmla="*/ 3360991 w 4017073"/>
                <a:gd name="connsiteY32" fmla="*/ 2460755 h 4011234"/>
                <a:gd name="connsiteX33" fmla="*/ 3335274 w 4017073"/>
                <a:gd name="connsiteY33" fmla="*/ 2527620 h 4011234"/>
                <a:gd name="connsiteX34" fmla="*/ 3308414 w 4017073"/>
                <a:gd name="connsiteY34" fmla="*/ 2593343 h 4011234"/>
                <a:gd name="connsiteX35" fmla="*/ 3276410 w 4017073"/>
                <a:gd name="connsiteY35" fmla="*/ 2657351 h 4011234"/>
                <a:gd name="connsiteX36" fmla="*/ 3242691 w 4017073"/>
                <a:gd name="connsiteY36" fmla="*/ 2720216 h 4011234"/>
                <a:gd name="connsiteX37" fmla="*/ 3204401 w 4017073"/>
                <a:gd name="connsiteY37" fmla="*/ 2780795 h 4011234"/>
                <a:gd name="connsiteX38" fmla="*/ 3164967 w 4017073"/>
                <a:gd name="connsiteY38" fmla="*/ 2840231 h 4011234"/>
                <a:gd name="connsiteX39" fmla="*/ 3120961 w 4017073"/>
                <a:gd name="connsiteY39" fmla="*/ 2896809 h 4011234"/>
                <a:gd name="connsiteX40" fmla="*/ 3073527 w 4017073"/>
                <a:gd name="connsiteY40" fmla="*/ 2954531 h 4011234"/>
                <a:gd name="connsiteX41" fmla="*/ 3050096 w 4017073"/>
                <a:gd name="connsiteY41" fmla="*/ 2979677 h 4011234"/>
                <a:gd name="connsiteX42" fmla="*/ 2990660 w 4017073"/>
                <a:gd name="connsiteY42" fmla="*/ 3039113 h 4011234"/>
                <a:gd name="connsiteX43" fmla="*/ 2937510 w 4017073"/>
                <a:gd name="connsiteY43" fmla="*/ 3087119 h 4011234"/>
                <a:gd name="connsiteX44" fmla="*/ 2882646 w 4017073"/>
                <a:gd name="connsiteY44" fmla="*/ 3131696 h 4011234"/>
                <a:gd name="connsiteX45" fmla="*/ 2824925 w 4017073"/>
                <a:gd name="connsiteY45" fmla="*/ 3174558 h 4011234"/>
                <a:gd name="connsiteX46" fmla="*/ 2765489 w 4017073"/>
                <a:gd name="connsiteY46" fmla="*/ 3213992 h 4011234"/>
                <a:gd name="connsiteX47" fmla="*/ 2704338 w 4017073"/>
                <a:gd name="connsiteY47" fmla="*/ 3250568 h 4011234"/>
                <a:gd name="connsiteX48" fmla="*/ 2640901 w 4017073"/>
                <a:gd name="connsiteY48" fmla="*/ 3283715 h 4011234"/>
                <a:gd name="connsiteX49" fmla="*/ 2576322 w 4017073"/>
                <a:gd name="connsiteY49" fmla="*/ 3314004 h 4011234"/>
                <a:gd name="connsiteX50" fmla="*/ 2510028 w 4017073"/>
                <a:gd name="connsiteY50" fmla="*/ 3340865 h 4011234"/>
                <a:gd name="connsiteX51" fmla="*/ 2430590 w 4017073"/>
                <a:gd name="connsiteY51" fmla="*/ 3368868 h 4011234"/>
                <a:gd name="connsiteX52" fmla="*/ 2398014 w 4017073"/>
                <a:gd name="connsiteY52" fmla="*/ 3378584 h 4011234"/>
                <a:gd name="connsiteX53" fmla="*/ 2324862 w 4017073"/>
                <a:gd name="connsiteY53" fmla="*/ 3396300 h 4011234"/>
                <a:gd name="connsiteX54" fmla="*/ 2255139 w 4017073"/>
                <a:gd name="connsiteY54" fmla="*/ 3411159 h 4011234"/>
                <a:gd name="connsiteX55" fmla="*/ 2184273 w 4017073"/>
                <a:gd name="connsiteY55" fmla="*/ 3420875 h 4011234"/>
                <a:gd name="connsiteX56" fmla="*/ 2113407 w 4017073"/>
                <a:gd name="connsiteY56" fmla="*/ 3428876 h 4011234"/>
                <a:gd name="connsiteX57" fmla="*/ 2041969 w 4017073"/>
                <a:gd name="connsiteY57" fmla="*/ 3431162 h 4011234"/>
                <a:gd name="connsiteX58" fmla="*/ 1970532 w 4017073"/>
                <a:gd name="connsiteY58" fmla="*/ 3431733 h 4011234"/>
                <a:gd name="connsiteX59" fmla="*/ 1899094 w 4017073"/>
                <a:gd name="connsiteY59" fmla="*/ 3427161 h 4011234"/>
                <a:gd name="connsiteX60" fmla="*/ 1828229 w 4017073"/>
                <a:gd name="connsiteY60" fmla="*/ 3420875 h 4011234"/>
                <a:gd name="connsiteX61" fmla="*/ 1757363 w 4017073"/>
                <a:gd name="connsiteY61" fmla="*/ 3409445 h 4011234"/>
                <a:gd name="connsiteX62" fmla="*/ 1687068 w 4017073"/>
                <a:gd name="connsiteY62" fmla="*/ 3396300 h 4011234"/>
                <a:gd name="connsiteX63" fmla="*/ 1617917 w 4017073"/>
                <a:gd name="connsiteY63" fmla="*/ 3377441 h 4011234"/>
                <a:gd name="connsiteX64" fmla="*/ 1549337 w 4017073"/>
                <a:gd name="connsiteY64" fmla="*/ 3356867 h 4011234"/>
                <a:gd name="connsiteX65" fmla="*/ 1482471 w 4017073"/>
                <a:gd name="connsiteY65" fmla="*/ 3331149 h 4011234"/>
                <a:gd name="connsiteX66" fmla="*/ 1416177 w 4017073"/>
                <a:gd name="connsiteY66" fmla="*/ 3304289 h 4011234"/>
                <a:gd name="connsiteX67" fmla="*/ 1352169 w 4017073"/>
                <a:gd name="connsiteY67" fmla="*/ 3272285 h 4011234"/>
                <a:gd name="connsiteX68" fmla="*/ 1288733 w 4017073"/>
                <a:gd name="connsiteY68" fmla="*/ 3238566 h 4011234"/>
                <a:gd name="connsiteX69" fmla="*/ 1228725 w 4017073"/>
                <a:gd name="connsiteY69" fmla="*/ 3200276 h 4011234"/>
                <a:gd name="connsiteX70" fmla="*/ 1169289 w 4017073"/>
                <a:gd name="connsiteY70" fmla="*/ 3160842 h 4011234"/>
                <a:gd name="connsiteX71" fmla="*/ 1112711 w 4017073"/>
                <a:gd name="connsiteY71" fmla="*/ 3116837 h 4011234"/>
                <a:gd name="connsiteX72" fmla="*/ 1054989 w 4017073"/>
                <a:gd name="connsiteY72" fmla="*/ 3069402 h 4011234"/>
                <a:gd name="connsiteX73" fmla="*/ 1029843 w 4017073"/>
                <a:gd name="connsiteY73" fmla="*/ 3045971 h 4011234"/>
                <a:gd name="connsiteX74" fmla="*/ 970978 w 4017073"/>
                <a:gd name="connsiteY74" fmla="*/ 2986535 h 4011234"/>
                <a:gd name="connsiteX75" fmla="*/ 922973 w 4017073"/>
                <a:gd name="connsiteY75" fmla="*/ 2933385 h 4011234"/>
                <a:gd name="connsiteX76" fmla="*/ 878396 w 4017073"/>
                <a:gd name="connsiteY76" fmla="*/ 2878521 h 4011234"/>
                <a:gd name="connsiteX77" fmla="*/ 835533 w 4017073"/>
                <a:gd name="connsiteY77" fmla="*/ 2820800 h 4011234"/>
                <a:gd name="connsiteX78" fmla="*/ 796099 w 4017073"/>
                <a:gd name="connsiteY78" fmla="*/ 2761364 h 4011234"/>
                <a:gd name="connsiteX79" fmla="*/ 759523 w 4017073"/>
                <a:gd name="connsiteY79" fmla="*/ 2700213 h 4011234"/>
                <a:gd name="connsiteX80" fmla="*/ 726377 w 4017073"/>
                <a:gd name="connsiteY80" fmla="*/ 2636777 h 4011234"/>
                <a:gd name="connsiteX81" fmla="*/ 696658 w 4017073"/>
                <a:gd name="connsiteY81" fmla="*/ 2572769 h 4011234"/>
                <a:gd name="connsiteX82" fmla="*/ 669798 w 4017073"/>
                <a:gd name="connsiteY82" fmla="*/ 2505903 h 4011234"/>
                <a:gd name="connsiteX83" fmla="*/ 642366 w 4017073"/>
                <a:gd name="connsiteY83" fmla="*/ 2426465 h 4011234"/>
                <a:gd name="connsiteX84" fmla="*/ 632651 w 4017073"/>
                <a:gd name="connsiteY84" fmla="*/ 2393889 h 4011234"/>
                <a:gd name="connsiteX85" fmla="*/ 616077 w 4017073"/>
                <a:gd name="connsiteY85" fmla="*/ 2324738 h 4011234"/>
                <a:gd name="connsiteX86" fmla="*/ 599503 w 4017073"/>
                <a:gd name="connsiteY86" fmla="*/ 2247014 h 4011234"/>
                <a:gd name="connsiteX87" fmla="*/ 592646 w 4017073"/>
                <a:gd name="connsiteY87" fmla="*/ 2194436 h 4011234"/>
                <a:gd name="connsiteX88" fmla="*/ 582358 w 4017073"/>
                <a:gd name="connsiteY88" fmla="*/ 2101853 h 4011234"/>
                <a:gd name="connsiteX89" fmla="*/ 581216 w 4017073"/>
                <a:gd name="connsiteY89" fmla="*/ 2062991 h 4011234"/>
                <a:gd name="connsiteX90" fmla="*/ 580073 w 4017073"/>
                <a:gd name="connsiteY90" fmla="*/ 1955549 h 4011234"/>
                <a:gd name="connsiteX91" fmla="*/ 581787 w 4017073"/>
                <a:gd name="connsiteY91" fmla="*/ 1930974 h 4011234"/>
                <a:gd name="connsiteX92" fmla="*/ 592646 w 4017073"/>
                <a:gd name="connsiteY92" fmla="*/ 1809816 h 4011234"/>
                <a:gd name="connsiteX93" fmla="*/ 594360 w 4017073"/>
                <a:gd name="connsiteY93" fmla="*/ 1798386 h 4011234"/>
                <a:gd name="connsiteX94" fmla="*/ 661226 w 4017073"/>
                <a:gd name="connsiteY94" fmla="*/ 1527495 h 4011234"/>
                <a:gd name="connsiteX95" fmla="*/ 660083 w 4017073"/>
                <a:gd name="connsiteY95" fmla="*/ 1527495 h 4011234"/>
                <a:gd name="connsiteX96" fmla="*/ 922401 w 4017073"/>
                <a:gd name="connsiteY96" fmla="*/ 1073153 h 4011234"/>
                <a:gd name="connsiteX97" fmla="*/ 1008126 w 4017073"/>
                <a:gd name="connsiteY97" fmla="*/ 982284 h 4011234"/>
                <a:gd name="connsiteX98" fmla="*/ 1061847 w 4017073"/>
                <a:gd name="connsiteY98" fmla="*/ 934278 h 4011234"/>
                <a:gd name="connsiteX99" fmla="*/ 1112711 w 4017073"/>
                <a:gd name="connsiteY99" fmla="*/ 890273 h 4011234"/>
                <a:gd name="connsiteX100" fmla="*/ 1186434 w 4017073"/>
                <a:gd name="connsiteY100" fmla="*/ 835980 h 4011234"/>
                <a:gd name="connsiteX101" fmla="*/ 1225296 w 4017073"/>
                <a:gd name="connsiteY101" fmla="*/ 808548 h 4011234"/>
                <a:gd name="connsiteX102" fmla="*/ 1320165 w 4017073"/>
                <a:gd name="connsiteY102" fmla="*/ 752541 h 4011234"/>
                <a:gd name="connsiteX103" fmla="*/ 1345311 w 4017073"/>
                <a:gd name="connsiteY103" fmla="*/ 738254 h 4011234"/>
                <a:gd name="connsiteX104" fmla="*/ 1461897 w 4017073"/>
                <a:gd name="connsiteY104" fmla="*/ 684533 h 4011234"/>
                <a:gd name="connsiteX105" fmla="*/ 1471613 w 4017073"/>
                <a:gd name="connsiteY105" fmla="*/ 679961 h 4011234"/>
                <a:gd name="connsiteX106" fmla="*/ 1745933 w 4017073"/>
                <a:gd name="connsiteY106" fmla="*/ 600522 h 4011234"/>
                <a:gd name="connsiteX107" fmla="*/ 1745933 w 4017073"/>
                <a:gd name="connsiteY107" fmla="*/ 599951 h 4011234"/>
                <a:gd name="connsiteX108" fmla="*/ 2302002 w 4017073"/>
                <a:gd name="connsiteY108" fmla="*/ 607380 h 4011234"/>
                <a:gd name="connsiteX109" fmla="*/ 2377440 w 4017073"/>
                <a:gd name="connsiteY109" fmla="*/ 625097 h 4011234"/>
                <a:gd name="connsiteX110" fmla="*/ 2440876 w 4017073"/>
                <a:gd name="connsiteY110" fmla="*/ 643956 h 4011234"/>
                <a:gd name="connsiteX111" fmla="*/ 2512886 w 4017073"/>
                <a:gd name="connsiteY111" fmla="*/ 669102 h 4011234"/>
                <a:gd name="connsiteX112" fmla="*/ 2575179 w 4017073"/>
                <a:gd name="connsiteY112" fmla="*/ 694248 h 4011234"/>
                <a:gd name="connsiteX113" fmla="*/ 2643188 w 4017073"/>
                <a:gd name="connsiteY113" fmla="*/ 725681 h 4011234"/>
                <a:gd name="connsiteX114" fmla="*/ 2703195 w 4017073"/>
                <a:gd name="connsiteY114" fmla="*/ 757685 h 4011234"/>
                <a:gd name="connsiteX115" fmla="*/ 2767203 w 4017073"/>
                <a:gd name="connsiteY115" fmla="*/ 795404 h 4011234"/>
                <a:gd name="connsiteX116" fmla="*/ 2774061 w 4017073"/>
                <a:gd name="connsiteY116" fmla="*/ 799976 h 4011234"/>
                <a:gd name="connsiteX117" fmla="*/ 3188399 w 4017073"/>
                <a:gd name="connsiteY117" fmla="*/ 385638 h 4011234"/>
                <a:gd name="connsiteX118" fmla="*/ 3125534 w 4017073"/>
                <a:gd name="connsiteY118" fmla="*/ 339918 h 4011234"/>
                <a:gd name="connsiteX119" fmla="*/ 3081528 w 4017073"/>
                <a:gd name="connsiteY119" fmla="*/ 312486 h 4011234"/>
                <a:gd name="connsiteX120" fmla="*/ 2948940 w 4017073"/>
                <a:gd name="connsiteY120" fmla="*/ 234191 h 4011234"/>
                <a:gd name="connsiteX121" fmla="*/ 2920936 w 4017073"/>
                <a:gd name="connsiteY121" fmla="*/ 220475 h 4011234"/>
                <a:gd name="connsiteX122" fmla="*/ 2762631 w 4017073"/>
                <a:gd name="connsiteY122" fmla="*/ 147323 h 4011234"/>
                <a:gd name="connsiteX123" fmla="*/ 2752344 w 4017073"/>
                <a:gd name="connsiteY123" fmla="*/ 143322 h 4011234"/>
                <a:gd name="connsiteX124" fmla="*/ 1967674 w 4017073"/>
                <a:gd name="connsiteY124" fmla="*/ 447 h 4011234"/>
                <a:gd name="connsiteX125" fmla="*/ 1967674 w 4017073"/>
                <a:gd name="connsiteY125" fmla="*/ 447 h 4011234"/>
                <a:gd name="connsiteX126" fmla="*/ 1745933 w 4017073"/>
                <a:gd name="connsiteY126" fmla="*/ 17021 h 4011234"/>
                <a:gd name="connsiteX127" fmla="*/ 1745933 w 4017073"/>
                <a:gd name="connsiteY127" fmla="*/ 15878 h 4011234"/>
                <a:gd name="connsiteX128" fmla="*/ 1718501 w 4017073"/>
                <a:gd name="connsiteY128" fmla="*/ 21021 h 4011234"/>
                <a:gd name="connsiteX129" fmla="*/ 1550479 w 4017073"/>
                <a:gd name="connsiteY129" fmla="*/ 51311 h 4011234"/>
                <a:gd name="connsiteX130" fmla="*/ 1546479 w 4017073"/>
                <a:gd name="connsiteY130" fmla="*/ 51882 h 4011234"/>
                <a:gd name="connsiteX131" fmla="*/ 1486472 w 4017073"/>
                <a:gd name="connsiteY131" fmla="*/ 65598 h 4011234"/>
                <a:gd name="connsiteX132" fmla="*/ 1396746 w 4017073"/>
                <a:gd name="connsiteY132" fmla="*/ 94745 h 4011234"/>
                <a:gd name="connsiteX133" fmla="*/ 1333309 w 4017073"/>
                <a:gd name="connsiteY133" fmla="*/ 115319 h 4011234"/>
                <a:gd name="connsiteX134" fmla="*/ 1225296 w 4017073"/>
                <a:gd name="connsiteY134" fmla="*/ 158181 h 4011234"/>
                <a:gd name="connsiteX135" fmla="*/ 1140143 w 4017073"/>
                <a:gd name="connsiteY135" fmla="*/ 195900 h 4011234"/>
                <a:gd name="connsiteX136" fmla="*/ 1060704 w 4017073"/>
                <a:gd name="connsiteY136" fmla="*/ 237048 h 4011234"/>
                <a:gd name="connsiteX137" fmla="*/ 956119 w 4017073"/>
                <a:gd name="connsiteY137" fmla="*/ 295913 h 4011234"/>
                <a:gd name="connsiteX138" fmla="*/ 903542 w 4017073"/>
                <a:gd name="connsiteY138" fmla="*/ 330203 h 4011234"/>
                <a:gd name="connsiteX139" fmla="*/ 783527 w 4017073"/>
                <a:gd name="connsiteY139" fmla="*/ 414785 h 4011234"/>
                <a:gd name="connsiteX140" fmla="*/ 754952 w 4017073"/>
                <a:gd name="connsiteY140" fmla="*/ 437645 h 4011234"/>
                <a:gd name="connsiteX141" fmla="*/ 586359 w 4017073"/>
                <a:gd name="connsiteY141" fmla="*/ 584520 h 4011234"/>
                <a:gd name="connsiteX142" fmla="*/ 587502 w 4017073"/>
                <a:gd name="connsiteY142" fmla="*/ 584520 h 4011234"/>
                <a:gd name="connsiteX143" fmla="*/ 1143 w 4017073"/>
                <a:gd name="connsiteY143" fmla="*/ 1998411 h 4011234"/>
                <a:gd name="connsiteX144" fmla="*/ 0 w 4017073"/>
                <a:gd name="connsiteY144" fmla="*/ 2020128 h 4011234"/>
                <a:gd name="connsiteX145" fmla="*/ 8573 w 4017073"/>
                <a:gd name="connsiteY145" fmla="*/ 2174433 h 4011234"/>
                <a:gd name="connsiteX146" fmla="*/ 11430 w 4017073"/>
                <a:gd name="connsiteY146" fmla="*/ 2223011 h 4011234"/>
                <a:gd name="connsiteX147" fmla="*/ 31433 w 4017073"/>
                <a:gd name="connsiteY147" fmla="*/ 2350455 h 4011234"/>
                <a:gd name="connsiteX148" fmla="*/ 44005 w 4017073"/>
                <a:gd name="connsiteY148" fmla="*/ 2425322 h 4011234"/>
                <a:gd name="connsiteX149" fmla="*/ 49149 w 4017073"/>
                <a:gd name="connsiteY149" fmla="*/ 2447039 h 4011234"/>
                <a:gd name="connsiteX150" fmla="*/ 67437 w 4017073"/>
                <a:gd name="connsiteY150" fmla="*/ 2524191 h 4011234"/>
                <a:gd name="connsiteX151" fmla="*/ 83439 w 4017073"/>
                <a:gd name="connsiteY151" fmla="*/ 2574483 h 4011234"/>
                <a:gd name="connsiteX152" fmla="*/ 114300 w 4017073"/>
                <a:gd name="connsiteY152" fmla="*/ 2669924 h 4011234"/>
                <a:gd name="connsiteX153" fmla="*/ 150305 w 4017073"/>
                <a:gd name="connsiteY153" fmla="*/ 2763650 h 4011234"/>
                <a:gd name="connsiteX154" fmla="*/ 190310 w 4017073"/>
                <a:gd name="connsiteY154" fmla="*/ 2855090 h 4011234"/>
                <a:gd name="connsiteX155" fmla="*/ 235458 w 4017073"/>
                <a:gd name="connsiteY155" fmla="*/ 2944815 h 4011234"/>
                <a:gd name="connsiteX156" fmla="*/ 284607 w 4017073"/>
                <a:gd name="connsiteY156" fmla="*/ 3032255 h 4011234"/>
                <a:gd name="connsiteX157" fmla="*/ 338328 w 4017073"/>
                <a:gd name="connsiteY157" fmla="*/ 3116837 h 4011234"/>
                <a:gd name="connsiteX158" fmla="*/ 396049 w 4017073"/>
                <a:gd name="connsiteY158" fmla="*/ 3199133 h 4011234"/>
                <a:gd name="connsiteX159" fmla="*/ 457772 w 4017073"/>
                <a:gd name="connsiteY159" fmla="*/ 3278000 h 4011234"/>
                <a:gd name="connsiteX160" fmla="*/ 534924 w 4017073"/>
                <a:gd name="connsiteY160" fmla="*/ 3367725 h 4011234"/>
                <a:gd name="connsiteX161" fmla="*/ 567499 w 4017073"/>
                <a:gd name="connsiteY161" fmla="*/ 3402587 h 4011234"/>
                <a:gd name="connsiteX162" fmla="*/ 587502 w 4017073"/>
                <a:gd name="connsiteY162" fmla="*/ 3424304 h 4011234"/>
                <a:gd name="connsiteX163" fmla="*/ 644652 w 4017073"/>
                <a:gd name="connsiteY163" fmla="*/ 3475739 h 4011234"/>
                <a:gd name="connsiteX164" fmla="*/ 718947 w 4017073"/>
                <a:gd name="connsiteY164" fmla="*/ 3542604 h 4011234"/>
                <a:gd name="connsiteX165" fmla="*/ 798386 w 4017073"/>
                <a:gd name="connsiteY165" fmla="*/ 3604326 h 4011234"/>
                <a:gd name="connsiteX166" fmla="*/ 878967 w 4017073"/>
                <a:gd name="connsiteY166" fmla="*/ 3663762 h 4011234"/>
                <a:gd name="connsiteX167" fmla="*/ 964121 w 4017073"/>
                <a:gd name="connsiteY167" fmla="*/ 3716912 h 4011234"/>
                <a:gd name="connsiteX168" fmla="*/ 1050417 w 4017073"/>
                <a:gd name="connsiteY168" fmla="*/ 3768347 h 4011234"/>
                <a:gd name="connsiteX169" fmla="*/ 1140143 w 4017073"/>
                <a:gd name="connsiteY169" fmla="*/ 3812352 h 4011234"/>
                <a:gd name="connsiteX170" fmla="*/ 1231583 w 4017073"/>
                <a:gd name="connsiteY170" fmla="*/ 3854643 h 4011234"/>
                <a:gd name="connsiteX171" fmla="*/ 1325309 w 4017073"/>
                <a:gd name="connsiteY171" fmla="*/ 3890076 h 4011234"/>
                <a:gd name="connsiteX172" fmla="*/ 1420178 w 4017073"/>
                <a:gd name="connsiteY172" fmla="*/ 3923223 h 4011234"/>
                <a:gd name="connsiteX173" fmla="*/ 1517333 w 4017073"/>
                <a:gd name="connsiteY173" fmla="*/ 3948941 h 4011234"/>
                <a:gd name="connsiteX174" fmla="*/ 1614488 w 4017073"/>
                <a:gd name="connsiteY174" fmla="*/ 3972372 h 4011234"/>
                <a:gd name="connsiteX175" fmla="*/ 1713929 w 4017073"/>
                <a:gd name="connsiteY175" fmla="*/ 3988374 h 4011234"/>
                <a:gd name="connsiteX176" fmla="*/ 1812798 w 4017073"/>
                <a:gd name="connsiteY176" fmla="*/ 4002090 h 4011234"/>
                <a:gd name="connsiteX177" fmla="*/ 1913382 w 4017073"/>
                <a:gd name="connsiteY177" fmla="*/ 4007805 h 4011234"/>
                <a:gd name="connsiteX178" fmla="*/ 2013394 w 4017073"/>
                <a:gd name="connsiteY178" fmla="*/ 4011234 h 4011234"/>
                <a:gd name="connsiteX179" fmla="*/ 2113979 w 4017073"/>
                <a:gd name="connsiteY179" fmla="*/ 4007234 h 4011234"/>
                <a:gd name="connsiteX180" fmla="*/ 2213991 w 4017073"/>
                <a:gd name="connsiteY180" fmla="*/ 4000947 h 4011234"/>
                <a:gd name="connsiteX181" fmla="*/ 2313432 w 4017073"/>
                <a:gd name="connsiteY181" fmla="*/ 3986660 h 4011234"/>
                <a:gd name="connsiteX182" fmla="*/ 2418016 w 4017073"/>
                <a:gd name="connsiteY182" fmla="*/ 3969515 h 4011234"/>
                <a:gd name="connsiteX183" fmla="*/ 2463736 w 4017073"/>
                <a:gd name="connsiteY183" fmla="*/ 3958656 h 4011234"/>
                <a:gd name="connsiteX184" fmla="*/ 2527745 w 4017073"/>
                <a:gd name="connsiteY184" fmla="*/ 3943797 h 4011234"/>
                <a:gd name="connsiteX185" fmla="*/ 2578608 w 4017073"/>
                <a:gd name="connsiteY185" fmla="*/ 3927224 h 4011234"/>
                <a:gd name="connsiteX186" fmla="*/ 2674049 w 4017073"/>
                <a:gd name="connsiteY186" fmla="*/ 3896363 h 4011234"/>
                <a:gd name="connsiteX187" fmla="*/ 2767775 w 4017073"/>
                <a:gd name="connsiteY187" fmla="*/ 3860358 h 4011234"/>
                <a:gd name="connsiteX188" fmla="*/ 2859786 w 4017073"/>
                <a:gd name="connsiteY188" fmla="*/ 3820353 h 4011234"/>
                <a:gd name="connsiteX189" fmla="*/ 2950083 w 4017073"/>
                <a:gd name="connsiteY189" fmla="*/ 3775205 h 4011234"/>
                <a:gd name="connsiteX190" fmla="*/ 3036951 w 4017073"/>
                <a:gd name="connsiteY190" fmla="*/ 3726056 h 4011234"/>
                <a:gd name="connsiteX191" fmla="*/ 3122105 w 4017073"/>
                <a:gd name="connsiteY191" fmla="*/ 3672335 h 4011234"/>
                <a:gd name="connsiteX192" fmla="*/ 3204401 w 4017073"/>
                <a:gd name="connsiteY192" fmla="*/ 3614613 h 4011234"/>
                <a:gd name="connsiteX193" fmla="*/ 3283268 w 4017073"/>
                <a:gd name="connsiteY193" fmla="*/ 3552891 h 4011234"/>
                <a:gd name="connsiteX194" fmla="*/ 3372993 w 4017073"/>
                <a:gd name="connsiteY194" fmla="*/ 3475739 h 4011234"/>
                <a:gd name="connsiteX195" fmla="*/ 3407855 w 4017073"/>
                <a:gd name="connsiteY195" fmla="*/ 3443735 h 4011234"/>
                <a:gd name="connsiteX196" fmla="*/ 3429571 w 4017073"/>
                <a:gd name="connsiteY196" fmla="*/ 3423732 h 4011234"/>
                <a:gd name="connsiteX197" fmla="*/ 3481006 w 4017073"/>
                <a:gd name="connsiteY197" fmla="*/ 3366582 h 4011234"/>
                <a:gd name="connsiteX198" fmla="*/ 3547872 w 4017073"/>
                <a:gd name="connsiteY198" fmla="*/ 3292287 h 4011234"/>
                <a:gd name="connsiteX199" fmla="*/ 3609594 w 4017073"/>
                <a:gd name="connsiteY199" fmla="*/ 3212849 h 4011234"/>
                <a:gd name="connsiteX200" fmla="*/ 3669030 w 4017073"/>
                <a:gd name="connsiteY200" fmla="*/ 3132267 h 4011234"/>
                <a:gd name="connsiteX201" fmla="*/ 3722180 w 4017073"/>
                <a:gd name="connsiteY201" fmla="*/ 3047114 h 4011234"/>
                <a:gd name="connsiteX202" fmla="*/ 3773615 w 4017073"/>
                <a:gd name="connsiteY202" fmla="*/ 2960817 h 4011234"/>
                <a:gd name="connsiteX203" fmla="*/ 3818191 w 4017073"/>
                <a:gd name="connsiteY203" fmla="*/ 2871092 h 4011234"/>
                <a:gd name="connsiteX204" fmla="*/ 3860483 w 4017073"/>
                <a:gd name="connsiteY204" fmla="*/ 2780223 h 4011234"/>
                <a:gd name="connsiteX205" fmla="*/ 3895916 w 4017073"/>
                <a:gd name="connsiteY205" fmla="*/ 2686497 h 4011234"/>
                <a:gd name="connsiteX206" fmla="*/ 3929063 w 4017073"/>
                <a:gd name="connsiteY206" fmla="*/ 2591628 h 4011234"/>
                <a:gd name="connsiteX207" fmla="*/ 3954780 w 4017073"/>
                <a:gd name="connsiteY207" fmla="*/ 2495045 h 4011234"/>
                <a:gd name="connsiteX208" fmla="*/ 3978211 w 4017073"/>
                <a:gd name="connsiteY208" fmla="*/ 2397318 h 4011234"/>
                <a:gd name="connsiteX209" fmla="*/ 3994214 w 4017073"/>
                <a:gd name="connsiteY209" fmla="*/ 2298449 h 4011234"/>
                <a:gd name="connsiteX210" fmla="*/ 4007930 w 4017073"/>
                <a:gd name="connsiteY210" fmla="*/ 2199008 h 4011234"/>
                <a:gd name="connsiteX211" fmla="*/ 4013645 w 4017073"/>
                <a:gd name="connsiteY211" fmla="*/ 2098424 h 4011234"/>
                <a:gd name="connsiteX212" fmla="*/ 4017074 w 4017073"/>
                <a:gd name="connsiteY212" fmla="*/ 1998411 h 4011234"/>
                <a:gd name="connsiteX213" fmla="*/ 4013073 w 4017073"/>
                <a:gd name="connsiteY213" fmla="*/ 1897827 h 4011234"/>
                <a:gd name="connsiteX214" fmla="*/ 4002215 w 4017073"/>
                <a:gd name="connsiteY214" fmla="*/ 1797815 h 401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4017073" h="4011234">
                  <a:moveTo>
                    <a:pt x="4002215" y="1797815"/>
                  </a:moveTo>
                  <a:cubicBezTo>
                    <a:pt x="3998214" y="1764668"/>
                    <a:pt x="3993642" y="1731521"/>
                    <a:pt x="3987927" y="1698374"/>
                  </a:cubicBezTo>
                  <a:cubicBezTo>
                    <a:pt x="3982784" y="1663512"/>
                    <a:pt x="3977069" y="1628651"/>
                    <a:pt x="3970782" y="1593789"/>
                  </a:cubicBezTo>
                  <a:cubicBezTo>
                    <a:pt x="3967353" y="1578359"/>
                    <a:pt x="3963924" y="1562928"/>
                    <a:pt x="3960495" y="1547498"/>
                  </a:cubicBezTo>
                  <a:cubicBezTo>
                    <a:pt x="3955923" y="1526352"/>
                    <a:pt x="3950780" y="1504635"/>
                    <a:pt x="3945636" y="1483490"/>
                  </a:cubicBezTo>
                  <a:cubicBezTo>
                    <a:pt x="3940493" y="1466345"/>
                    <a:pt x="3935349" y="1449771"/>
                    <a:pt x="3929634" y="1433198"/>
                  </a:cubicBezTo>
                  <a:cubicBezTo>
                    <a:pt x="3919919" y="1401194"/>
                    <a:pt x="3909631" y="1369190"/>
                    <a:pt x="3898773" y="1337757"/>
                  </a:cubicBezTo>
                  <a:cubicBezTo>
                    <a:pt x="3887915" y="1306325"/>
                    <a:pt x="3875913" y="1274892"/>
                    <a:pt x="3863340" y="1244031"/>
                  </a:cubicBezTo>
                  <a:cubicBezTo>
                    <a:pt x="3850767" y="1213170"/>
                    <a:pt x="3837623" y="1182309"/>
                    <a:pt x="3823335" y="1152020"/>
                  </a:cubicBezTo>
                  <a:cubicBezTo>
                    <a:pt x="3809048" y="1121730"/>
                    <a:pt x="3794189" y="1091441"/>
                    <a:pt x="3778186" y="1062294"/>
                  </a:cubicBezTo>
                  <a:cubicBezTo>
                    <a:pt x="3762756" y="1032576"/>
                    <a:pt x="3746183" y="1003430"/>
                    <a:pt x="3729038" y="974855"/>
                  </a:cubicBezTo>
                  <a:cubicBezTo>
                    <a:pt x="3711893" y="946280"/>
                    <a:pt x="3694176" y="918276"/>
                    <a:pt x="3675316" y="890273"/>
                  </a:cubicBezTo>
                  <a:cubicBezTo>
                    <a:pt x="3659315" y="866841"/>
                    <a:pt x="3643313" y="843410"/>
                    <a:pt x="3626168" y="819978"/>
                  </a:cubicBezTo>
                  <a:lnTo>
                    <a:pt x="3210687" y="1235459"/>
                  </a:lnTo>
                  <a:cubicBezTo>
                    <a:pt x="3212973" y="1238888"/>
                    <a:pt x="3215259" y="1242317"/>
                    <a:pt x="3217545" y="1245174"/>
                  </a:cubicBezTo>
                  <a:cubicBezTo>
                    <a:pt x="3230118" y="1265177"/>
                    <a:pt x="3242120" y="1285751"/>
                    <a:pt x="3254121" y="1306896"/>
                  </a:cubicBezTo>
                  <a:cubicBezTo>
                    <a:pt x="3265551" y="1327470"/>
                    <a:pt x="3276410" y="1348616"/>
                    <a:pt x="3287268" y="1369761"/>
                  </a:cubicBezTo>
                  <a:cubicBezTo>
                    <a:pt x="3298126" y="1390907"/>
                    <a:pt x="3307842" y="1412624"/>
                    <a:pt x="3317558" y="1434912"/>
                  </a:cubicBezTo>
                  <a:cubicBezTo>
                    <a:pt x="3327273" y="1456629"/>
                    <a:pt x="3335846" y="1478918"/>
                    <a:pt x="3343846" y="1501206"/>
                  </a:cubicBezTo>
                  <a:cubicBezTo>
                    <a:pt x="3354134" y="1527495"/>
                    <a:pt x="3363278" y="1553784"/>
                    <a:pt x="3371850" y="1580645"/>
                  </a:cubicBezTo>
                  <a:cubicBezTo>
                    <a:pt x="3375279" y="1591503"/>
                    <a:pt x="3378708" y="1602362"/>
                    <a:pt x="3381566" y="1613220"/>
                  </a:cubicBezTo>
                  <a:cubicBezTo>
                    <a:pt x="3387852" y="1637223"/>
                    <a:pt x="3394139" y="1661798"/>
                    <a:pt x="3399282" y="1685801"/>
                  </a:cubicBezTo>
                  <a:cubicBezTo>
                    <a:pt x="3404997" y="1709232"/>
                    <a:pt x="3410141" y="1732664"/>
                    <a:pt x="3414713" y="1756095"/>
                  </a:cubicBezTo>
                  <a:cubicBezTo>
                    <a:pt x="3418713" y="1779527"/>
                    <a:pt x="3421571" y="1802958"/>
                    <a:pt x="3424428" y="1826390"/>
                  </a:cubicBezTo>
                  <a:cubicBezTo>
                    <a:pt x="3427857" y="1850393"/>
                    <a:pt x="3430143" y="1873824"/>
                    <a:pt x="3432429" y="1897827"/>
                  </a:cubicBezTo>
                  <a:cubicBezTo>
                    <a:pt x="3434144" y="1921259"/>
                    <a:pt x="3434715" y="1945262"/>
                    <a:pt x="3434715" y="1968693"/>
                  </a:cubicBezTo>
                  <a:cubicBezTo>
                    <a:pt x="3435858" y="1992696"/>
                    <a:pt x="3435858" y="2016699"/>
                    <a:pt x="3435858" y="2040131"/>
                  </a:cubicBezTo>
                  <a:cubicBezTo>
                    <a:pt x="3434715" y="2064134"/>
                    <a:pt x="3433572" y="2087565"/>
                    <a:pt x="3431286" y="2111568"/>
                  </a:cubicBezTo>
                  <a:cubicBezTo>
                    <a:pt x="3429571" y="2135000"/>
                    <a:pt x="3427857" y="2159003"/>
                    <a:pt x="3425000" y="2182434"/>
                  </a:cubicBezTo>
                  <a:cubicBezTo>
                    <a:pt x="3421571" y="2206437"/>
                    <a:pt x="3417570" y="2229869"/>
                    <a:pt x="3412998" y="2253300"/>
                  </a:cubicBezTo>
                  <a:cubicBezTo>
                    <a:pt x="3408998" y="2276732"/>
                    <a:pt x="3404997" y="2299592"/>
                    <a:pt x="3399854" y="2323023"/>
                  </a:cubicBezTo>
                  <a:cubicBezTo>
                    <a:pt x="3394139" y="2346455"/>
                    <a:pt x="3387852" y="2369315"/>
                    <a:pt x="3380994" y="2392746"/>
                  </a:cubicBezTo>
                  <a:cubicBezTo>
                    <a:pt x="3374708" y="2415606"/>
                    <a:pt x="3368421" y="2437895"/>
                    <a:pt x="3360991" y="2460755"/>
                  </a:cubicBezTo>
                  <a:cubicBezTo>
                    <a:pt x="3352991" y="2483043"/>
                    <a:pt x="3344418" y="2505903"/>
                    <a:pt x="3335274" y="2527620"/>
                  </a:cubicBezTo>
                  <a:cubicBezTo>
                    <a:pt x="3326701" y="2549909"/>
                    <a:pt x="3317558" y="2571626"/>
                    <a:pt x="3308414" y="2593343"/>
                  </a:cubicBezTo>
                  <a:cubicBezTo>
                    <a:pt x="3298126" y="2615060"/>
                    <a:pt x="3287840" y="2636205"/>
                    <a:pt x="3276410" y="2657351"/>
                  </a:cubicBezTo>
                  <a:cubicBezTo>
                    <a:pt x="3265551" y="2678496"/>
                    <a:pt x="3254693" y="2699642"/>
                    <a:pt x="3242691" y="2720216"/>
                  </a:cubicBezTo>
                  <a:cubicBezTo>
                    <a:pt x="3230690" y="2740790"/>
                    <a:pt x="3217545" y="2760792"/>
                    <a:pt x="3204401" y="2780795"/>
                  </a:cubicBezTo>
                  <a:cubicBezTo>
                    <a:pt x="3191828" y="2800797"/>
                    <a:pt x="3178683" y="2820800"/>
                    <a:pt x="3164967" y="2840231"/>
                  </a:cubicBezTo>
                  <a:cubicBezTo>
                    <a:pt x="3150680" y="2859662"/>
                    <a:pt x="3135821" y="2877950"/>
                    <a:pt x="3120961" y="2896809"/>
                  </a:cubicBezTo>
                  <a:cubicBezTo>
                    <a:pt x="3105531" y="2916240"/>
                    <a:pt x="3089529" y="2935671"/>
                    <a:pt x="3073527" y="2954531"/>
                  </a:cubicBezTo>
                  <a:cubicBezTo>
                    <a:pt x="3066098" y="2963103"/>
                    <a:pt x="3058096" y="2971104"/>
                    <a:pt x="3050096" y="2979677"/>
                  </a:cubicBezTo>
                  <a:cubicBezTo>
                    <a:pt x="3030665" y="3000251"/>
                    <a:pt x="3011234" y="3019682"/>
                    <a:pt x="2990660" y="3039113"/>
                  </a:cubicBezTo>
                  <a:cubicBezTo>
                    <a:pt x="2973515" y="3055686"/>
                    <a:pt x="2955798" y="3071688"/>
                    <a:pt x="2937510" y="3087119"/>
                  </a:cubicBezTo>
                  <a:cubicBezTo>
                    <a:pt x="2919794" y="3102549"/>
                    <a:pt x="2900934" y="3117408"/>
                    <a:pt x="2882646" y="3131696"/>
                  </a:cubicBezTo>
                  <a:cubicBezTo>
                    <a:pt x="2863786" y="3146555"/>
                    <a:pt x="2844356" y="3160842"/>
                    <a:pt x="2824925" y="3174558"/>
                  </a:cubicBezTo>
                  <a:cubicBezTo>
                    <a:pt x="2805494" y="3188274"/>
                    <a:pt x="2785491" y="3201419"/>
                    <a:pt x="2765489" y="3213992"/>
                  </a:cubicBezTo>
                  <a:cubicBezTo>
                    <a:pt x="2745486" y="3226565"/>
                    <a:pt x="2724912" y="3238566"/>
                    <a:pt x="2704338" y="3250568"/>
                  </a:cubicBezTo>
                  <a:cubicBezTo>
                    <a:pt x="2683193" y="3261998"/>
                    <a:pt x="2662047" y="3273428"/>
                    <a:pt x="2640901" y="3283715"/>
                  </a:cubicBezTo>
                  <a:cubicBezTo>
                    <a:pt x="2619756" y="3294002"/>
                    <a:pt x="2598039" y="3304289"/>
                    <a:pt x="2576322" y="3314004"/>
                  </a:cubicBezTo>
                  <a:cubicBezTo>
                    <a:pt x="2554605" y="3323148"/>
                    <a:pt x="2532316" y="3332292"/>
                    <a:pt x="2510028" y="3340865"/>
                  </a:cubicBezTo>
                  <a:cubicBezTo>
                    <a:pt x="2483739" y="3351152"/>
                    <a:pt x="2457450" y="3360296"/>
                    <a:pt x="2430590" y="3368868"/>
                  </a:cubicBezTo>
                  <a:cubicBezTo>
                    <a:pt x="2419731" y="3372297"/>
                    <a:pt x="2408873" y="3375726"/>
                    <a:pt x="2398014" y="3378584"/>
                  </a:cubicBezTo>
                  <a:cubicBezTo>
                    <a:pt x="2374011" y="3384870"/>
                    <a:pt x="2349436" y="3391157"/>
                    <a:pt x="2324862" y="3396300"/>
                  </a:cubicBezTo>
                  <a:cubicBezTo>
                    <a:pt x="2301431" y="3402015"/>
                    <a:pt x="2278571" y="3407159"/>
                    <a:pt x="2255139" y="3411159"/>
                  </a:cubicBezTo>
                  <a:cubicBezTo>
                    <a:pt x="2231708" y="3415160"/>
                    <a:pt x="2207705" y="3418017"/>
                    <a:pt x="2184273" y="3420875"/>
                  </a:cubicBezTo>
                  <a:cubicBezTo>
                    <a:pt x="2160841" y="3424304"/>
                    <a:pt x="2137410" y="3426590"/>
                    <a:pt x="2113407" y="3428876"/>
                  </a:cubicBezTo>
                  <a:cubicBezTo>
                    <a:pt x="2089404" y="3430590"/>
                    <a:pt x="2065973" y="3431162"/>
                    <a:pt x="2041969" y="3431162"/>
                  </a:cubicBezTo>
                  <a:cubicBezTo>
                    <a:pt x="2017966" y="3431733"/>
                    <a:pt x="1994535" y="3432305"/>
                    <a:pt x="1970532" y="3431733"/>
                  </a:cubicBezTo>
                  <a:cubicBezTo>
                    <a:pt x="1946529" y="3430590"/>
                    <a:pt x="1923098" y="3429447"/>
                    <a:pt x="1899094" y="3427161"/>
                  </a:cubicBezTo>
                  <a:cubicBezTo>
                    <a:pt x="1875663" y="3425447"/>
                    <a:pt x="1851660" y="3423732"/>
                    <a:pt x="1828229" y="3420875"/>
                  </a:cubicBezTo>
                  <a:cubicBezTo>
                    <a:pt x="1804797" y="3417446"/>
                    <a:pt x="1780794" y="3413445"/>
                    <a:pt x="1757363" y="3409445"/>
                  </a:cubicBezTo>
                  <a:cubicBezTo>
                    <a:pt x="1733931" y="3405444"/>
                    <a:pt x="1710499" y="3400872"/>
                    <a:pt x="1687068" y="3396300"/>
                  </a:cubicBezTo>
                  <a:cubicBezTo>
                    <a:pt x="1664208" y="3390585"/>
                    <a:pt x="1640777" y="3384299"/>
                    <a:pt x="1617917" y="3377441"/>
                  </a:cubicBezTo>
                  <a:cubicBezTo>
                    <a:pt x="1595057" y="3371154"/>
                    <a:pt x="1572197" y="3364296"/>
                    <a:pt x="1549337" y="3356867"/>
                  </a:cubicBezTo>
                  <a:cubicBezTo>
                    <a:pt x="1527048" y="3348866"/>
                    <a:pt x="1504759" y="3340293"/>
                    <a:pt x="1482471" y="3331149"/>
                  </a:cubicBezTo>
                  <a:cubicBezTo>
                    <a:pt x="1460183" y="3322577"/>
                    <a:pt x="1438466" y="3313433"/>
                    <a:pt x="1416177" y="3304289"/>
                  </a:cubicBezTo>
                  <a:cubicBezTo>
                    <a:pt x="1394460" y="3294002"/>
                    <a:pt x="1373314" y="3283715"/>
                    <a:pt x="1352169" y="3272285"/>
                  </a:cubicBezTo>
                  <a:cubicBezTo>
                    <a:pt x="1331024" y="3261426"/>
                    <a:pt x="1309878" y="3250568"/>
                    <a:pt x="1288733" y="3238566"/>
                  </a:cubicBezTo>
                  <a:cubicBezTo>
                    <a:pt x="1268159" y="3226565"/>
                    <a:pt x="1248156" y="3213420"/>
                    <a:pt x="1228725" y="3200276"/>
                  </a:cubicBezTo>
                  <a:cubicBezTo>
                    <a:pt x="1208723" y="3187703"/>
                    <a:pt x="1188720" y="3174558"/>
                    <a:pt x="1169289" y="3160842"/>
                  </a:cubicBezTo>
                  <a:cubicBezTo>
                    <a:pt x="1149858" y="3146555"/>
                    <a:pt x="1130999" y="3131696"/>
                    <a:pt x="1112711" y="3116837"/>
                  </a:cubicBezTo>
                  <a:cubicBezTo>
                    <a:pt x="1093279" y="3101406"/>
                    <a:pt x="1073849" y="3085404"/>
                    <a:pt x="1054989" y="3069402"/>
                  </a:cubicBezTo>
                  <a:cubicBezTo>
                    <a:pt x="1046417" y="3061973"/>
                    <a:pt x="1038416" y="3053972"/>
                    <a:pt x="1029843" y="3045971"/>
                  </a:cubicBezTo>
                  <a:cubicBezTo>
                    <a:pt x="1009841" y="3026540"/>
                    <a:pt x="989838" y="3007109"/>
                    <a:pt x="970978" y="2986535"/>
                  </a:cubicBezTo>
                  <a:cubicBezTo>
                    <a:pt x="954405" y="2969390"/>
                    <a:pt x="938403" y="2951673"/>
                    <a:pt x="922973" y="2933385"/>
                  </a:cubicBezTo>
                  <a:cubicBezTo>
                    <a:pt x="907542" y="2915669"/>
                    <a:pt x="892683" y="2896809"/>
                    <a:pt x="878396" y="2878521"/>
                  </a:cubicBezTo>
                  <a:cubicBezTo>
                    <a:pt x="863537" y="2859662"/>
                    <a:pt x="849249" y="2840231"/>
                    <a:pt x="835533" y="2820800"/>
                  </a:cubicBezTo>
                  <a:cubicBezTo>
                    <a:pt x="821817" y="2801369"/>
                    <a:pt x="808673" y="2781366"/>
                    <a:pt x="796099" y="2761364"/>
                  </a:cubicBezTo>
                  <a:cubicBezTo>
                    <a:pt x="783527" y="2741361"/>
                    <a:pt x="771525" y="2720787"/>
                    <a:pt x="759523" y="2700213"/>
                  </a:cubicBezTo>
                  <a:cubicBezTo>
                    <a:pt x="748093" y="2679068"/>
                    <a:pt x="736663" y="2657922"/>
                    <a:pt x="726377" y="2636777"/>
                  </a:cubicBezTo>
                  <a:cubicBezTo>
                    <a:pt x="716089" y="2615631"/>
                    <a:pt x="705803" y="2593914"/>
                    <a:pt x="696658" y="2572769"/>
                  </a:cubicBezTo>
                  <a:cubicBezTo>
                    <a:pt x="686943" y="2550480"/>
                    <a:pt x="678371" y="2528763"/>
                    <a:pt x="669798" y="2505903"/>
                  </a:cubicBezTo>
                  <a:cubicBezTo>
                    <a:pt x="660083" y="2479614"/>
                    <a:pt x="650367" y="2453325"/>
                    <a:pt x="642366" y="2426465"/>
                  </a:cubicBezTo>
                  <a:cubicBezTo>
                    <a:pt x="638937" y="2415606"/>
                    <a:pt x="635508" y="2404748"/>
                    <a:pt x="632651" y="2393889"/>
                  </a:cubicBezTo>
                  <a:cubicBezTo>
                    <a:pt x="626364" y="2371029"/>
                    <a:pt x="621221" y="2348169"/>
                    <a:pt x="616077" y="2324738"/>
                  </a:cubicBezTo>
                  <a:cubicBezTo>
                    <a:pt x="609791" y="2299020"/>
                    <a:pt x="604076" y="2273303"/>
                    <a:pt x="599503" y="2247014"/>
                  </a:cubicBezTo>
                  <a:cubicBezTo>
                    <a:pt x="596646" y="2229297"/>
                    <a:pt x="594360" y="2212152"/>
                    <a:pt x="592646" y="2194436"/>
                  </a:cubicBezTo>
                  <a:cubicBezTo>
                    <a:pt x="588073" y="2163575"/>
                    <a:pt x="584644" y="2132714"/>
                    <a:pt x="582358" y="2101853"/>
                  </a:cubicBezTo>
                  <a:cubicBezTo>
                    <a:pt x="581216" y="2088708"/>
                    <a:pt x="581216" y="2076135"/>
                    <a:pt x="581216" y="2062991"/>
                  </a:cubicBezTo>
                  <a:cubicBezTo>
                    <a:pt x="579501" y="2026986"/>
                    <a:pt x="578929" y="1990982"/>
                    <a:pt x="580073" y="1955549"/>
                  </a:cubicBezTo>
                  <a:cubicBezTo>
                    <a:pt x="580073" y="1947548"/>
                    <a:pt x="581216" y="1938975"/>
                    <a:pt x="581787" y="1930974"/>
                  </a:cubicBezTo>
                  <a:cubicBezTo>
                    <a:pt x="583502" y="1890398"/>
                    <a:pt x="587502" y="1849821"/>
                    <a:pt x="592646" y="1809816"/>
                  </a:cubicBezTo>
                  <a:cubicBezTo>
                    <a:pt x="593788" y="1805816"/>
                    <a:pt x="593788" y="1802387"/>
                    <a:pt x="594360" y="1798386"/>
                  </a:cubicBezTo>
                  <a:cubicBezTo>
                    <a:pt x="608076" y="1706375"/>
                    <a:pt x="630364" y="1615506"/>
                    <a:pt x="661226" y="1527495"/>
                  </a:cubicBezTo>
                  <a:lnTo>
                    <a:pt x="660083" y="1527495"/>
                  </a:lnTo>
                  <a:cubicBezTo>
                    <a:pt x="718376" y="1361189"/>
                    <a:pt x="807529" y="1206884"/>
                    <a:pt x="922401" y="1073153"/>
                  </a:cubicBezTo>
                  <a:cubicBezTo>
                    <a:pt x="949833" y="1041720"/>
                    <a:pt x="978408" y="1011431"/>
                    <a:pt x="1008126" y="982284"/>
                  </a:cubicBezTo>
                  <a:cubicBezTo>
                    <a:pt x="1025271" y="965711"/>
                    <a:pt x="1043559" y="949709"/>
                    <a:pt x="1061847" y="934278"/>
                  </a:cubicBezTo>
                  <a:cubicBezTo>
                    <a:pt x="1078421" y="919419"/>
                    <a:pt x="1095566" y="904560"/>
                    <a:pt x="1112711" y="890273"/>
                  </a:cubicBezTo>
                  <a:cubicBezTo>
                    <a:pt x="1136714" y="871413"/>
                    <a:pt x="1161288" y="853125"/>
                    <a:pt x="1186434" y="835980"/>
                  </a:cubicBezTo>
                  <a:cubicBezTo>
                    <a:pt x="1199007" y="826836"/>
                    <a:pt x="1212152" y="817692"/>
                    <a:pt x="1225296" y="808548"/>
                  </a:cubicBezTo>
                  <a:cubicBezTo>
                    <a:pt x="1256157" y="788546"/>
                    <a:pt x="1287589" y="770258"/>
                    <a:pt x="1320165" y="752541"/>
                  </a:cubicBezTo>
                  <a:cubicBezTo>
                    <a:pt x="1328738" y="747969"/>
                    <a:pt x="1337310" y="742826"/>
                    <a:pt x="1345311" y="738254"/>
                  </a:cubicBezTo>
                  <a:cubicBezTo>
                    <a:pt x="1383602" y="718251"/>
                    <a:pt x="1422464" y="700535"/>
                    <a:pt x="1461897" y="684533"/>
                  </a:cubicBezTo>
                  <a:cubicBezTo>
                    <a:pt x="1465326" y="682818"/>
                    <a:pt x="1468184" y="681675"/>
                    <a:pt x="1471613" y="679961"/>
                  </a:cubicBezTo>
                  <a:cubicBezTo>
                    <a:pt x="1560195" y="644528"/>
                    <a:pt x="1652207" y="617667"/>
                    <a:pt x="1745933" y="600522"/>
                  </a:cubicBezTo>
                  <a:lnTo>
                    <a:pt x="1745933" y="599951"/>
                  </a:lnTo>
                  <a:cubicBezTo>
                    <a:pt x="1929956" y="566232"/>
                    <a:pt x="2118551" y="568518"/>
                    <a:pt x="2302002" y="607380"/>
                  </a:cubicBezTo>
                  <a:cubicBezTo>
                    <a:pt x="2327148" y="612524"/>
                    <a:pt x="2352294" y="618810"/>
                    <a:pt x="2377440" y="625097"/>
                  </a:cubicBezTo>
                  <a:cubicBezTo>
                    <a:pt x="2398586" y="630812"/>
                    <a:pt x="2419731" y="637098"/>
                    <a:pt x="2440876" y="643956"/>
                  </a:cubicBezTo>
                  <a:cubicBezTo>
                    <a:pt x="2464880" y="651386"/>
                    <a:pt x="2489454" y="659958"/>
                    <a:pt x="2512886" y="669102"/>
                  </a:cubicBezTo>
                  <a:cubicBezTo>
                    <a:pt x="2534031" y="677103"/>
                    <a:pt x="2554605" y="685676"/>
                    <a:pt x="2575179" y="694248"/>
                  </a:cubicBezTo>
                  <a:cubicBezTo>
                    <a:pt x="2598039" y="703964"/>
                    <a:pt x="2620899" y="714822"/>
                    <a:pt x="2643188" y="725681"/>
                  </a:cubicBezTo>
                  <a:cubicBezTo>
                    <a:pt x="2663761" y="735968"/>
                    <a:pt x="2683764" y="746255"/>
                    <a:pt x="2703195" y="757685"/>
                  </a:cubicBezTo>
                  <a:cubicBezTo>
                    <a:pt x="2724912" y="769686"/>
                    <a:pt x="2746058" y="782259"/>
                    <a:pt x="2767203" y="795404"/>
                  </a:cubicBezTo>
                  <a:cubicBezTo>
                    <a:pt x="2769489" y="797118"/>
                    <a:pt x="2771775" y="798261"/>
                    <a:pt x="2774061" y="799976"/>
                  </a:cubicBezTo>
                  <a:lnTo>
                    <a:pt x="3188399" y="385638"/>
                  </a:lnTo>
                  <a:cubicBezTo>
                    <a:pt x="3167825" y="369636"/>
                    <a:pt x="3147251" y="354777"/>
                    <a:pt x="3125534" y="339918"/>
                  </a:cubicBezTo>
                  <a:cubicBezTo>
                    <a:pt x="3111246" y="330774"/>
                    <a:pt x="3096387" y="321059"/>
                    <a:pt x="3081528" y="312486"/>
                  </a:cubicBezTo>
                  <a:cubicBezTo>
                    <a:pt x="3038094" y="284483"/>
                    <a:pt x="2994089" y="258765"/>
                    <a:pt x="2948940" y="234191"/>
                  </a:cubicBezTo>
                  <a:cubicBezTo>
                    <a:pt x="2939796" y="229619"/>
                    <a:pt x="2930081" y="225047"/>
                    <a:pt x="2920936" y="220475"/>
                  </a:cubicBezTo>
                  <a:cubicBezTo>
                    <a:pt x="2869501" y="193614"/>
                    <a:pt x="2816352" y="169611"/>
                    <a:pt x="2762631" y="147323"/>
                  </a:cubicBezTo>
                  <a:cubicBezTo>
                    <a:pt x="2759202" y="146180"/>
                    <a:pt x="2755773" y="144465"/>
                    <a:pt x="2752344" y="143322"/>
                  </a:cubicBezTo>
                  <a:cubicBezTo>
                    <a:pt x="2503170" y="43881"/>
                    <a:pt x="2236280" y="-5268"/>
                    <a:pt x="1967674" y="447"/>
                  </a:cubicBezTo>
                  <a:lnTo>
                    <a:pt x="1967674" y="447"/>
                  </a:lnTo>
                  <a:cubicBezTo>
                    <a:pt x="1893379" y="2162"/>
                    <a:pt x="1819656" y="7305"/>
                    <a:pt x="1745933" y="17021"/>
                  </a:cubicBezTo>
                  <a:lnTo>
                    <a:pt x="1745933" y="15878"/>
                  </a:lnTo>
                  <a:cubicBezTo>
                    <a:pt x="1736789" y="17592"/>
                    <a:pt x="1727644" y="19307"/>
                    <a:pt x="1718501" y="21021"/>
                  </a:cubicBezTo>
                  <a:cubicBezTo>
                    <a:pt x="1661922" y="29022"/>
                    <a:pt x="1605915" y="38738"/>
                    <a:pt x="1550479" y="51311"/>
                  </a:cubicBezTo>
                  <a:lnTo>
                    <a:pt x="1546479" y="51882"/>
                  </a:lnTo>
                  <a:cubicBezTo>
                    <a:pt x="1526477" y="56454"/>
                    <a:pt x="1506474" y="60455"/>
                    <a:pt x="1486472" y="65598"/>
                  </a:cubicBezTo>
                  <a:cubicBezTo>
                    <a:pt x="1456182" y="74742"/>
                    <a:pt x="1426464" y="84458"/>
                    <a:pt x="1396746" y="94745"/>
                  </a:cubicBezTo>
                  <a:cubicBezTo>
                    <a:pt x="1375601" y="101031"/>
                    <a:pt x="1354455" y="107889"/>
                    <a:pt x="1333309" y="115319"/>
                  </a:cubicBezTo>
                  <a:cubicBezTo>
                    <a:pt x="1296734" y="128463"/>
                    <a:pt x="1260729" y="142751"/>
                    <a:pt x="1225296" y="158181"/>
                  </a:cubicBezTo>
                  <a:cubicBezTo>
                    <a:pt x="1196721" y="170183"/>
                    <a:pt x="1168146" y="182756"/>
                    <a:pt x="1140143" y="195900"/>
                  </a:cubicBezTo>
                  <a:cubicBezTo>
                    <a:pt x="1113282" y="209045"/>
                    <a:pt x="1086422" y="222761"/>
                    <a:pt x="1060704" y="237048"/>
                  </a:cubicBezTo>
                  <a:cubicBezTo>
                    <a:pt x="1025271" y="255908"/>
                    <a:pt x="990409" y="275339"/>
                    <a:pt x="956119" y="295913"/>
                  </a:cubicBezTo>
                  <a:cubicBezTo>
                    <a:pt x="938403" y="307343"/>
                    <a:pt x="920687" y="318773"/>
                    <a:pt x="903542" y="330203"/>
                  </a:cubicBezTo>
                  <a:cubicBezTo>
                    <a:pt x="862393" y="357063"/>
                    <a:pt x="822388" y="385067"/>
                    <a:pt x="783527" y="414785"/>
                  </a:cubicBezTo>
                  <a:cubicBezTo>
                    <a:pt x="773811" y="422214"/>
                    <a:pt x="764667" y="430215"/>
                    <a:pt x="754952" y="437645"/>
                  </a:cubicBezTo>
                  <a:cubicBezTo>
                    <a:pt x="696087" y="483365"/>
                    <a:pt x="640080" y="532514"/>
                    <a:pt x="586359" y="584520"/>
                  </a:cubicBezTo>
                  <a:lnTo>
                    <a:pt x="587502" y="584520"/>
                  </a:lnTo>
                  <a:cubicBezTo>
                    <a:pt x="213170" y="959996"/>
                    <a:pt x="2286" y="1468059"/>
                    <a:pt x="1143" y="1998411"/>
                  </a:cubicBezTo>
                  <a:cubicBezTo>
                    <a:pt x="1143" y="2005269"/>
                    <a:pt x="0" y="2012699"/>
                    <a:pt x="0" y="2020128"/>
                  </a:cubicBezTo>
                  <a:cubicBezTo>
                    <a:pt x="1143" y="2071563"/>
                    <a:pt x="4000" y="2122998"/>
                    <a:pt x="8573" y="2174433"/>
                  </a:cubicBezTo>
                  <a:cubicBezTo>
                    <a:pt x="9715" y="2190435"/>
                    <a:pt x="10287" y="2207009"/>
                    <a:pt x="11430" y="2223011"/>
                  </a:cubicBezTo>
                  <a:cubicBezTo>
                    <a:pt x="16573" y="2265873"/>
                    <a:pt x="23432" y="2308164"/>
                    <a:pt x="31433" y="2350455"/>
                  </a:cubicBezTo>
                  <a:cubicBezTo>
                    <a:pt x="34862" y="2375601"/>
                    <a:pt x="39433" y="2400176"/>
                    <a:pt x="44005" y="2425322"/>
                  </a:cubicBezTo>
                  <a:cubicBezTo>
                    <a:pt x="45720" y="2432751"/>
                    <a:pt x="47435" y="2439609"/>
                    <a:pt x="49149" y="2447039"/>
                  </a:cubicBezTo>
                  <a:cubicBezTo>
                    <a:pt x="54864" y="2472756"/>
                    <a:pt x="61150" y="2498474"/>
                    <a:pt x="67437" y="2524191"/>
                  </a:cubicBezTo>
                  <a:cubicBezTo>
                    <a:pt x="72580" y="2541336"/>
                    <a:pt x="78295" y="2557910"/>
                    <a:pt x="83439" y="2574483"/>
                  </a:cubicBezTo>
                  <a:cubicBezTo>
                    <a:pt x="92583" y="2606487"/>
                    <a:pt x="103442" y="2638491"/>
                    <a:pt x="114300" y="2669924"/>
                  </a:cubicBezTo>
                  <a:cubicBezTo>
                    <a:pt x="125158" y="2701356"/>
                    <a:pt x="137160" y="2732789"/>
                    <a:pt x="150305" y="2763650"/>
                  </a:cubicBezTo>
                  <a:cubicBezTo>
                    <a:pt x="162878" y="2794511"/>
                    <a:pt x="176022" y="2825372"/>
                    <a:pt x="190310" y="2855090"/>
                  </a:cubicBezTo>
                  <a:cubicBezTo>
                    <a:pt x="204597" y="2885379"/>
                    <a:pt x="219456" y="2915669"/>
                    <a:pt x="235458" y="2944815"/>
                  </a:cubicBezTo>
                  <a:cubicBezTo>
                    <a:pt x="250888" y="2974533"/>
                    <a:pt x="267462" y="3003680"/>
                    <a:pt x="284607" y="3032255"/>
                  </a:cubicBezTo>
                  <a:cubicBezTo>
                    <a:pt x="301752" y="3060830"/>
                    <a:pt x="319468" y="3088833"/>
                    <a:pt x="338328" y="3116837"/>
                  </a:cubicBezTo>
                  <a:cubicBezTo>
                    <a:pt x="356616" y="3144840"/>
                    <a:pt x="376047" y="3172272"/>
                    <a:pt x="396049" y="3199133"/>
                  </a:cubicBezTo>
                  <a:cubicBezTo>
                    <a:pt x="416052" y="3225993"/>
                    <a:pt x="436626" y="3252282"/>
                    <a:pt x="457772" y="3278000"/>
                  </a:cubicBezTo>
                  <a:cubicBezTo>
                    <a:pt x="482918" y="3308861"/>
                    <a:pt x="508635" y="3338579"/>
                    <a:pt x="534924" y="3367725"/>
                  </a:cubicBezTo>
                  <a:cubicBezTo>
                    <a:pt x="545783" y="3379155"/>
                    <a:pt x="556069" y="3391157"/>
                    <a:pt x="567499" y="3402587"/>
                  </a:cubicBezTo>
                  <a:cubicBezTo>
                    <a:pt x="574358" y="3410016"/>
                    <a:pt x="580644" y="3416874"/>
                    <a:pt x="587502" y="3424304"/>
                  </a:cubicBezTo>
                  <a:cubicBezTo>
                    <a:pt x="606362" y="3442020"/>
                    <a:pt x="625221" y="3459165"/>
                    <a:pt x="644652" y="3475739"/>
                  </a:cubicBezTo>
                  <a:cubicBezTo>
                    <a:pt x="668655" y="3498599"/>
                    <a:pt x="693801" y="3520887"/>
                    <a:pt x="718947" y="3542604"/>
                  </a:cubicBezTo>
                  <a:cubicBezTo>
                    <a:pt x="744664" y="3563750"/>
                    <a:pt x="771525" y="3584324"/>
                    <a:pt x="798386" y="3604326"/>
                  </a:cubicBezTo>
                  <a:cubicBezTo>
                    <a:pt x="824674" y="3624900"/>
                    <a:pt x="851535" y="3644331"/>
                    <a:pt x="878967" y="3663762"/>
                  </a:cubicBezTo>
                  <a:cubicBezTo>
                    <a:pt x="906971" y="3682050"/>
                    <a:pt x="934974" y="3699767"/>
                    <a:pt x="964121" y="3716912"/>
                  </a:cubicBezTo>
                  <a:cubicBezTo>
                    <a:pt x="992696" y="3734628"/>
                    <a:pt x="1021271" y="3751773"/>
                    <a:pt x="1050417" y="3768347"/>
                  </a:cubicBezTo>
                  <a:cubicBezTo>
                    <a:pt x="1080135" y="3783777"/>
                    <a:pt x="1109853" y="3798636"/>
                    <a:pt x="1140143" y="3812352"/>
                  </a:cubicBezTo>
                  <a:cubicBezTo>
                    <a:pt x="1170432" y="3827211"/>
                    <a:pt x="1200722" y="3841499"/>
                    <a:pt x="1231583" y="3854643"/>
                  </a:cubicBezTo>
                  <a:cubicBezTo>
                    <a:pt x="1262444" y="3867216"/>
                    <a:pt x="1293876" y="3878646"/>
                    <a:pt x="1325309" y="3890076"/>
                  </a:cubicBezTo>
                  <a:cubicBezTo>
                    <a:pt x="1356741" y="3902078"/>
                    <a:pt x="1388174" y="3912936"/>
                    <a:pt x="1420178" y="3923223"/>
                  </a:cubicBezTo>
                  <a:cubicBezTo>
                    <a:pt x="1452182" y="3932367"/>
                    <a:pt x="1484757" y="3940940"/>
                    <a:pt x="1517333" y="3948941"/>
                  </a:cubicBezTo>
                  <a:cubicBezTo>
                    <a:pt x="1549337" y="3957513"/>
                    <a:pt x="1581912" y="3965514"/>
                    <a:pt x="1614488" y="3972372"/>
                  </a:cubicBezTo>
                  <a:cubicBezTo>
                    <a:pt x="1647634" y="3978659"/>
                    <a:pt x="1680782" y="3983802"/>
                    <a:pt x="1713929" y="3988374"/>
                  </a:cubicBezTo>
                  <a:cubicBezTo>
                    <a:pt x="1747076" y="3993518"/>
                    <a:pt x="1779651" y="3998090"/>
                    <a:pt x="1812798" y="4002090"/>
                  </a:cubicBezTo>
                  <a:cubicBezTo>
                    <a:pt x="1845945" y="4004948"/>
                    <a:pt x="1879664" y="4006662"/>
                    <a:pt x="1913382" y="4007805"/>
                  </a:cubicBezTo>
                  <a:cubicBezTo>
                    <a:pt x="1946529" y="4010091"/>
                    <a:pt x="1980248" y="4011234"/>
                    <a:pt x="2013394" y="4011234"/>
                  </a:cubicBezTo>
                  <a:cubicBezTo>
                    <a:pt x="2047113" y="4010663"/>
                    <a:pt x="2080260" y="4009520"/>
                    <a:pt x="2113979" y="4007234"/>
                  </a:cubicBezTo>
                  <a:cubicBezTo>
                    <a:pt x="2147126" y="4006091"/>
                    <a:pt x="2180844" y="4003805"/>
                    <a:pt x="2213991" y="4000947"/>
                  </a:cubicBezTo>
                  <a:cubicBezTo>
                    <a:pt x="2247138" y="3996947"/>
                    <a:pt x="2280285" y="3992375"/>
                    <a:pt x="2313432" y="3986660"/>
                  </a:cubicBezTo>
                  <a:cubicBezTo>
                    <a:pt x="2348294" y="3982088"/>
                    <a:pt x="2383155" y="3975801"/>
                    <a:pt x="2418016" y="3969515"/>
                  </a:cubicBezTo>
                  <a:cubicBezTo>
                    <a:pt x="2433447" y="3966086"/>
                    <a:pt x="2448878" y="3962657"/>
                    <a:pt x="2463736" y="3958656"/>
                  </a:cubicBezTo>
                  <a:cubicBezTo>
                    <a:pt x="2484882" y="3954084"/>
                    <a:pt x="2506599" y="3948941"/>
                    <a:pt x="2527745" y="3943797"/>
                  </a:cubicBezTo>
                  <a:cubicBezTo>
                    <a:pt x="2544890" y="3938654"/>
                    <a:pt x="2561463" y="3932939"/>
                    <a:pt x="2578608" y="3927224"/>
                  </a:cubicBezTo>
                  <a:cubicBezTo>
                    <a:pt x="2610612" y="3917508"/>
                    <a:pt x="2642616" y="3907793"/>
                    <a:pt x="2674049" y="3896363"/>
                  </a:cubicBezTo>
                  <a:cubicBezTo>
                    <a:pt x="2705481" y="3885504"/>
                    <a:pt x="2736914" y="3873503"/>
                    <a:pt x="2767775" y="3860358"/>
                  </a:cubicBezTo>
                  <a:cubicBezTo>
                    <a:pt x="2798636" y="3847785"/>
                    <a:pt x="2829496" y="3834641"/>
                    <a:pt x="2859786" y="3820353"/>
                  </a:cubicBezTo>
                  <a:cubicBezTo>
                    <a:pt x="2890076" y="3806066"/>
                    <a:pt x="2920365" y="3791207"/>
                    <a:pt x="2950083" y="3775205"/>
                  </a:cubicBezTo>
                  <a:cubicBezTo>
                    <a:pt x="2979230" y="3759774"/>
                    <a:pt x="3008376" y="3743201"/>
                    <a:pt x="3036951" y="3726056"/>
                  </a:cubicBezTo>
                  <a:cubicBezTo>
                    <a:pt x="3065526" y="3708911"/>
                    <a:pt x="3094101" y="3691194"/>
                    <a:pt x="3122105" y="3672335"/>
                  </a:cubicBezTo>
                  <a:cubicBezTo>
                    <a:pt x="3150108" y="3654047"/>
                    <a:pt x="3177540" y="3634616"/>
                    <a:pt x="3204401" y="3614613"/>
                  </a:cubicBezTo>
                  <a:cubicBezTo>
                    <a:pt x="3231261" y="3594611"/>
                    <a:pt x="3257550" y="3574037"/>
                    <a:pt x="3283268" y="3552891"/>
                  </a:cubicBezTo>
                  <a:cubicBezTo>
                    <a:pt x="3314129" y="3527745"/>
                    <a:pt x="3343846" y="3502028"/>
                    <a:pt x="3372993" y="3475739"/>
                  </a:cubicBezTo>
                  <a:cubicBezTo>
                    <a:pt x="3384423" y="3464880"/>
                    <a:pt x="3396425" y="3454593"/>
                    <a:pt x="3407855" y="3443735"/>
                  </a:cubicBezTo>
                  <a:cubicBezTo>
                    <a:pt x="3415284" y="3436877"/>
                    <a:pt x="3422142" y="3430590"/>
                    <a:pt x="3429571" y="3423732"/>
                  </a:cubicBezTo>
                  <a:cubicBezTo>
                    <a:pt x="3447288" y="3404873"/>
                    <a:pt x="3464433" y="3386013"/>
                    <a:pt x="3481006" y="3366582"/>
                  </a:cubicBezTo>
                  <a:cubicBezTo>
                    <a:pt x="3503866" y="3342579"/>
                    <a:pt x="3526155" y="3317433"/>
                    <a:pt x="3547872" y="3292287"/>
                  </a:cubicBezTo>
                  <a:cubicBezTo>
                    <a:pt x="3569018" y="3266570"/>
                    <a:pt x="3589591" y="3239709"/>
                    <a:pt x="3609594" y="3212849"/>
                  </a:cubicBezTo>
                  <a:cubicBezTo>
                    <a:pt x="3630168" y="3186560"/>
                    <a:pt x="3649599" y="3159699"/>
                    <a:pt x="3669030" y="3132267"/>
                  </a:cubicBezTo>
                  <a:cubicBezTo>
                    <a:pt x="3687318" y="3104264"/>
                    <a:pt x="3705035" y="3076260"/>
                    <a:pt x="3722180" y="3047114"/>
                  </a:cubicBezTo>
                  <a:cubicBezTo>
                    <a:pt x="3739896" y="3018539"/>
                    <a:pt x="3757041" y="2989964"/>
                    <a:pt x="3773615" y="2960817"/>
                  </a:cubicBezTo>
                  <a:cubicBezTo>
                    <a:pt x="3789045" y="2931099"/>
                    <a:pt x="3803904" y="2901381"/>
                    <a:pt x="3818191" y="2871092"/>
                  </a:cubicBezTo>
                  <a:cubicBezTo>
                    <a:pt x="3833051" y="2841374"/>
                    <a:pt x="3847338" y="2810513"/>
                    <a:pt x="3860483" y="2780223"/>
                  </a:cubicBezTo>
                  <a:cubicBezTo>
                    <a:pt x="3873056" y="2749362"/>
                    <a:pt x="3885057" y="2717930"/>
                    <a:pt x="3895916" y="2686497"/>
                  </a:cubicBezTo>
                  <a:cubicBezTo>
                    <a:pt x="3907917" y="2655065"/>
                    <a:pt x="3918776" y="2623632"/>
                    <a:pt x="3929063" y="2591628"/>
                  </a:cubicBezTo>
                  <a:cubicBezTo>
                    <a:pt x="3938206" y="2559624"/>
                    <a:pt x="3946779" y="2527620"/>
                    <a:pt x="3954780" y="2495045"/>
                  </a:cubicBezTo>
                  <a:cubicBezTo>
                    <a:pt x="3963353" y="2462469"/>
                    <a:pt x="3971354" y="2429894"/>
                    <a:pt x="3978211" y="2397318"/>
                  </a:cubicBezTo>
                  <a:cubicBezTo>
                    <a:pt x="3984498" y="2364743"/>
                    <a:pt x="3989641" y="2331596"/>
                    <a:pt x="3994214" y="2298449"/>
                  </a:cubicBezTo>
                  <a:cubicBezTo>
                    <a:pt x="3999357" y="2265302"/>
                    <a:pt x="4003929" y="2232155"/>
                    <a:pt x="4007930" y="2199008"/>
                  </a:cubicBezTo>
                  <a:cubicBezTo>
                    <a:pt x="4010787" y="2165861"/>
                    <a:pt x="4012501" y="2132142"/>
                    <a:pt x="4013645" y="2098424"/>
                  </a:cubicBezTo>
                  <a:cubicBezTo>
                    <a:pt x="4015931" y="2065277"/>
                    <a:pt x="4016502" y="2031558"/>
                    <a:pt x="4017074" y="1998411"/>
                  </a:cubicBezTo>
                  <a:cubicBezTo>
                    <a:pt x="4015931" y="1964693"/>
                    <a:pt x="4015359" y="1931546"/>
                    <a:pt x="4013073" y="1897827"/>
                  </a:cubicBezTo>
                  <a:cubicBezTo>
                    <a:pt x="4007358" y="1864680"/>
                    <a:pt x="4005072" y="1830962"/>
                    <a:pt x="4002215" y="1797815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01ED09B-E93F-5C9D-1A94-BF949A638BA8}"/>
                </a:ext>
              </a:extLst>
            </p:cNvPr>
            <p:cNvSpPr/>
            <p:nvPr/>
          </p:nvSpPr>
          <p:spPr>
            <a:xfrm>
              <a:off x="4954857" y="2812351"/>
              <a:ext cx="1843644" cy="1843028"/>
            </a:xfrm>
            <a:custGeom>
              <a:avLst/>
              <a:gdLst>
                <a:gd name="connsiteX0" fmla="*/ 650224 w 1843644"/>
                <a:gd name="connsiteY0" fmla="*/ 584645 h 1843028"/>
                <a:gd name="connsiteX1" fmla="*/ 707946 w 1843644"/>
                <a:gd name="connsiteY1" fmla="*/ 551497 h 1843028"/>
                <a:gd name="connsiteX2" fmla="*/ 899970 w 1843644"/>
                <a:gd name="connsiteY2" fmla="*/ 494919 h 1843028"/>
                <a:gd name="connsiteX3" fmla="*/ 1306878 w 1843644"/>
                <a:gd name="connsiteY3" fmla="*/ 88011 h 1843028"/>
                <a:gd name="connsiteX4" fmla="*/ 1191435 w 1843644"/>
                <a:gd name="connsiteY4" fmla="*/ 43434 h 1843028"/>
                <a:gd name="connsiteX5" fmla="*/ 1193149 w 1843644"/>
                <a:gd name="connsiteY5" fmla="*/ 41719 h 1843028"/>
                <a:gd name="connsiteX6" fmla="*/ 1151430 w 1843644"/>
                <a:gd name="connsiteY6" fmla="*/ 30861 h 1843028"/>
                <a:gd name="connsiteX7" fmla="*/ 1144572 w 1843644"/>
                <a:gd name="connsiteY7" fmla="*/ 29147 h 1843028"/>
                <a:gd name="connsiteX8" fmla="*/ 920544 w 1843644"/>
                <a:gd name="connsiteY8" fmla="*/ 0 h 1843028"/>
                <a:gd name="connsiteX9" fmla="*/ 920544 w 1843644"/>
                <a:gd name="connsiteY9" fmla="*/ 0 h 1843028"/>
                <a:gd name="connsiteX10" fmla="*/ 269605 w 1843644"/>
                <a:gd name="connsiteY10" fmla="*/ 269177 h 1843028"/>
                <a:gd name="connsiteX11" fmla="*/ 269605 w 1843644"/>
                <a:gd name="connsiteY11" fmla="*/ 1572197 h 1843028"/>
                <a:gd name="connsiteX12" fmla="*/ 433626 w 1843644"/>
                <a:gd name="connsiteY12" fmla="*/ 1701355 h 1843028"/>
                <a:gd name="connsiteX13" fmla="*/ 432483 w 1843644"/>
                <a:gd name="connsiteY13" fmla="*/ 1701927 h 1843028"/>
                <a:gd name="connsiteX14" fmla="*/ 475345 w 1843644"/>
                <a:gd name="connsiteY14" fmla="*/ 1725930 h 1843028"/>
                <a:gd name="connsiteX15" fmla="*/ 496491 w 1843644"/>
                <a:gd name="connsiteY15" fmla="*/ 1737932 h 1843028"/>
                <a:gd name="connsiteX16" fmla="*/ 568500 w 1843644"/>
                <a:gd name="connsiteY16" fmla="*/ 1771650 h 1843028"/>
                <a:gd name="connsiteX17" fmla="*/ 577072 w 1843644"/>
                <a:gd name="connsiteY17" fmla="*/ 1775079 h 1843028"/>
                <a:gd name="connsiteX18" fmla="*/ 1383459 w 1843644"/>
                <a:gd name="connsiteY18" fmla="*/ 1720787 h 1843028"/>
                <a:gd name="connsiteX19" fmla="*/ 1757220 w 1843644"/>
                <a:gd name="connsiteY19" fmla="*/ 533781 h 1843028"/>
                <a:gd name="connsiteX20" fmla="*/ 1352026 w 1843644"/>
                <a:gd name="connsiteY20" fmla="*/ 938975 h 1843028"/>
                <a:gd name="connsiteX21" fmla="*/ 1258300 w 1843644"/>
                <a:gd name="connsiteY21" fmla="*/ 1192149 h 1843028"/>
                <a:gd name="connsiteX22" fmla="*/ 1225725 w 1843644"/>
                <a:gd name="connsiteY22" fmla="*/ 1224725 h 1843028"/>
                <a:gd name="connsiteX23" fmla="*/ 618220 w 1843644"/>
                <a:gd name="connsiteY23" fmla="*/ 1224725 h 1843028"/>
                <a:gd name="connsiteX24" fmla="*/ 618220 w 1843644"/>
                <a:gd name="connsiteY24" fmla="*/ 617220 h 1843028"/>
                <a:gd name="connsiteX25" fmla="*/ 650224 w 1843644"/>
                <a:gd name="connsiteY25" fmla="*/ 584645 h 184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3644" h="1843028">
                  <a:moveTo>
                    <a:pt x="650224" y="584645"/>
                  </a:moveTo>
                  <a:lnTo>
                    <a:pt x="707946" y="551497"/>
                  </a:lnTo>
                  <a:cubicBezTo>
                    <a:pt x="766810" y="517779"/>
                    <a:pt x="832533" y="498348"/>
                    <a:pt x="899970" y="494919"/>
                  </a:cubicBezTo>
                  <a:lnTo>
                    <a:pt x="1306878" y="88011"/>
                  </a:lnTo>
                  <a:cubicBezTo>
                    <a:pt x="1269159" y="70866"/>
                    <a:pt x="1230868" y="56007"/>
                    <a:pt x="1191435" y="43434"/>
                  </a:cubicBezTo>
                  <a:lnTo>
                    <a:pt x="1193149" y="41719"/>
                  </a:lnTo>
                  <a:cubicBezTo>
                    <a:pt x="1179433" y="37719"/>
                    <a:pt x="1165717" y="34290"/>
                    <a:pt x="1151430" y="30861"/>
                  </a:cubicBezTo>
                  <a:cubicBezTo>
                    <a:pt x="1149144" y="30289"/>
                    <a:pt x="1146858" y="29718"/>
                    <a:pt x="1144572" y="29147"/>
                  </a:cubicBezTo>
                  <a:cubicBezTo>
                    <a:pt x="1071420" y="10287"/>
                    <a:pt x="995981" y="572"/>
                    <a:pt x="920544" y="0"/>
                  </a:cubicBezTo>
                  <a:lnTo>
                    <a:pt x="920544" y="0"/>
                  </a:lnTo>
                  <a:cubicBezTo>
                    <a:pt x="676513" y="0"/>
                    <a:pt x="442198" y="96583"/>
                    <a:pt x="269605" y="269177"/>
                  </a:cubicBezTo>
                  <a:cubicBezTo>
                    <a:pt x="-89868" y="628650"/>
                    <a:pt x="-89868" y="1212152"/>
                    <a:pt x="269605" y="1572197"/>
                  </a:cubicBezTo>
                  <a:cubicBezTo>
                    <a:pt x="319326" y="1621345"/>
                    <a:pt x="374190" y="1664780"/>
                    <a:pt x="433626" y="1701355"/>
                  </a:cubicBezTo>
                  <a:lnTo>
                    <a:pt x="432483" y="1701927"/>
                  </a:lnTo>
                  <a:cubicBezTo>
                    <a:pt x="446770" y="1710500"/>
                    <a:pt x="461058" y="1718500"/>
                    <a:pt x="475345" y="1725930"/>
                  </a:cubicBezTo>
                  <a:cubicBezTo>
                    <a:pt x="482203" y="1729930"/>
                    <a:pt x="489061" y="1733931"/>
                    <a:pt x="496491" y="1737932"/>
                  </a:cubicBezTo>
                  <a:cubicBezTo>
                    <a:pt x="519922" y="1749933"/>
                    <a:pt x="543925" y="1761363"/>
                    <a:pt x="568500" y="1771650"/>
                  </a:cubicBezTo>
                  <a:cubicBezTo>
                    <a:pt x="571357" y="1772793"/>
                    <a:pt x="574215" y="1773936"/>
                    <a:pt x="577072" y="1775079"/>
                  </a:cubicBezTo>
                  <a:cubicBezTo>
                    <a:pt x="839962" y="1881950"/>
                    <a:pt x="1137714" y="1861947"/>
                    <a:pt x="1383459" y="1720787"/>
                  </a:cubicBezTo>
                  <a:cubicBezTo>
                    <a:pt x="1796653" y="1481900"/>
                    <a:pt x="1958959" y="966407"/>
                    <a:pt x="1757220" y="533781"/>
                  </a:cubicBezTo>
                  <a:lnTo>
                    <a:pt x="1352026" y="938975"/>
                  </a:lnTo>
                  <a:cubicBezTo>
                    <a:pt x="1348597" y="1030986"/>
                    <a:pt x="1316022" y="1120140"/>
                    <a:pt x="1258300" y="1192149"/>
                  </a:cubicBezTo>
                  <a:lnTo>
                    <a:pt x="1225725" y="1224725"/>
                  </a:lnTo>
                  <a:cubicBezTo>
                    <a:pt x="1057704" y="1392745"/>
                    <a:pt x="785670" y="1392745"/>
                    <a:pt x="618220" y="1224725"/>
                  </a:cubicBezTo>
                  <a:cubicBezTo>
                    <a:pt x="450199" y="1056704"/>
                    <a:pt x="450199" y="785241"/>
                    <a:pt x="618220" y="617220"/>
                  </a:cubicBezTo>
                  <a:lnTo>
                    <a:pt x="650224" y="584645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9555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37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346B31D-31D8-B6BD-4DCD-7A6897DCB218}"/>
              </a:ext>
            </a:extLst>
          </p:cNvPr>
          <p:cNvCxnSpPr>
            <a:cxnSpLocks/>
          </p:cNvCxnSpPr>
          <p:nvPr/>
        </p:nvCxnSpPr>
        <p:spPr>
          <a:xfrm>
            <a:off x="1410334" y="3416341"/>
            <a:ext cx="943546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í$lïḍè">
            <a:extLst>
              <a:ext uri="{FF2B5EF4-FFF2-40B4-BE49-F238E27FC236}">
                <a16:creationId xmlns:a16="http://schemas.microsoft.com/office/drawing/2014/main" id="{25F1C1F7-9B39-DE4A-473A-6BF9E0E0AF87}"/>
              </a:ext>
            </a:extLst>
          </p:cNvPr>
          <p:cNvSpPr/>
          <p:nvPr/>
        </p:nvSpPr>
        <p:spPr>
          <a:xfrm>
            <a:off x="5181600" y="1468639"/>
            <a:ext cx="1828800" cy="1828800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isľîďè">
            <a:extLst>
              <a:ext uri="{FF2B5EF4-FFF2-40B4-BE49-F238E27FC236}">
                <a16:creationId xmlns:a16="http://schemas.microsoft.com/office/drawing/2014/main" id="{287DFE2C-9A5B-56E1-03F1-FCFC5AACD631}"/>
              </a:ext>
            </a:extLst>
          </p:cNvPr>
          <p:cNvSpPr/>
          <p:nvPr/>
        </p:nvSpPr>
        <p:spPr>
          <a:xfrm>
            <a:off x="5181600" y="3535243"/>
            <a:ext cx="1828800" cy="182880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íŝļiḍe">
            <a:extLst>
              <a:ext uri="{FF2B5EF4-FFF2-40B4-BE49-F238E27FC236}">
                <a16:creationId xmlns:a16="http://schemas.microsoft.com/office/drawing/2014/main" id="{7DA5022A-43EE-6EC2-041C-265DC42F7C27}"/>
              </a:ext>
            </a:extLst>
          </p:cNvPr>
          <p:cNvSpPr/>
          <p:nvPr/>
        </p:nvSpPr>
        <p:spPr>
          <a:xfrm>
            <a:off x="5706244" y="3026585"/>
            <a:ext cx="779512" cy="77951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bg1"/>
            </a:solidFill>
            <a:miter lim="400000"/>
          </a:ln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spPr>
        <p:txBody>
          <a:bodyPr wrap="square" lIns="91440" tIns="45720" rIns="91440" bIns="45720" anchor="ctr">
            <a:normAutofit fontScale="92500"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VS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išḷîde">
            <a:extLst>
              <a:ext uri="{FF2B5EF4-FFF2-40B4-BE49-F238E27FC236}">
                <a16:creationId xmlns:a16="http://schemas.microsoft.com/office/drawing/2014/main" id="{09C64C5A-2489-6AB0-4964-0812265A92F2}"/>
              </a:ext>
            </a:extLst>
          </p:cNvPr>
          <p:cNvGrpSpPr/>
          <p:nvPr/>
        </p:nvGrpSpPr>
        <p:grpSpPr>
          <a:xfrm>
            <a:off x="3871600" y="2103394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10" name="ïs1ïďè">
              <a:extLst>
                <a:ext uri="{FF2B5EF4-FFF2-40B4-BE49-F238E27FC236}">
                  <a16:creationId xmlns:a16="http://schemas.microsoft.com/office/drawing/2014/main" id="{289C4EA1-57D0-5EA9-4097-23CA3F8993FC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solidFill>
              <a:srgbClr val="FFC314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iṣḻiḍê">
              <a:extLst>
                <a:ext uri="{FF2B5EF4-FFF2-40B4-BE49-F238E27FC236}">
                  <a16:creationId xmlns:a16="http://schemas.microsoft.com/office/drawing/2014/main" id="{860D1D24-9284-E086-AFD8-C90F5D41AFCE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îŝḻiḑè">
            <a:extLst>
              <a:ext uri="{FF2B5EF4-FFF2-40B4-BE49-F238E27FC236}">
                <a16:creationId xmlns:a16="http://schemas.microsoft.com/office/drawing/2014/main" id="{4B2BBE84-EADA-B574-DCA1-5B1708D83DA2}"/>
              </a:ext>
            </a:extLst>
          </p:cNvPr>
          <p:cNvGrpSpPr/>
          <p:nvPr/>
        </p:nvGrpSpPr>
        <p:grpSpPr>
          <a:xfrm>
            <a:off x="7761107" y="2103394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13" name="iṡľídè">
              <a:extLst>
                <a:ext uri="{FF2B5EF4-FFF2-40B4-BE49-F238E27FC236}">
                  <a16:creationId xmlns:a16="http://schemas.microsoft.com/office/drawing/2014/main" id="{E527EF44-859B-F6A2-F51F-13E53FB936AC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işḻíďê">
              <a:extLst>
                <a:ext uri="{FF2B5EF4-FFF2-40B4-BE49-F238E27FC236}">
                  <a16:creationId xmlns:a16="http://schemas.microsoft.com/office/drawing/2014/main" id="{0FF1C0B3-B436-70E1-896F-445A589805C5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îSlïḍê">
            <a:extLst>
              <a:ext uri="{FF2B5EF4-FFF2-40B4-BE49-F238E27FC236}">
                <a16:creationId xmlns:a16="http://schemas.microsoft.com/office/drawing/2014/main" id="{8284B2D4-062C-5AF5-524A-45A861430F7C}"/>
              </a:ext>
            </a:extLst>
          </p:cNvPr>
          <p:cNvGrpSpPr/>
          <p:nvPr/>
        </p:nvGrpSpPr>
        <p:grpSpPr>
          <a:xfrm>
            <a:off x="3871600" y="4169997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16" name="iṥľîdé">
              <a:extLst>
                <a:ext uri="{FF2B5EF4-FFF2-40B4-BE49-F238E27FC236}">
                  <a16:creationId xmlns:a16="http://schemas.microsoft.com/office/drawing/2014/main" id="{AEE8DD7A-3DEB-A9F0-1362-9C634C9A34EA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îs1îḓé">
              <a:extLst>
                <a:ext uri="{FF2B5EF4-FFF2-40B4-BE49-F238E27FC236}">
                  <a16:creationId xmlns:a16="http://schemas.microsoft.com/office/drawing/2014/main" id="{422B34DA-7B39-21AD-353F-28B0CB077499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ïşlíḑe">
            <a:extLst>
              <a:ext uri="{FF2B5EF4-FFF2-40B4-BE49-F238E27FC236}">
                <a16:creationId xmlns:a16="http://schemas.microsoft.com/office/drawing/2014/main" id="{6E22783A-3096-DCA4-7757-DC26ED1EC018}"/>
              </a:ext>
            </a:extLst>
          </p:cNvPr>
          <p:cNvGrpSpPr/>
          <p:nvPr/>
        </p:nvGrpSpPr>
        <p:grpSpPr>
          <a:xfrm>
            <a:off x="7761107" y="4169997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19" name="îsḻîḋè">
              <a:extLst>
                <a:ext uri="{FF2B5EF4-FFF2-40B4-BE49-F238E27FC236}">
                  <a16:creationId xmlns:a16="http://schemas.microsoft.com/office/drawing/2014/main" id="{CAEF2921-1C82-2B64-0DC7-1D018C09A4C9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solidFill>
              <a:srgbClr val="FFC314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ïṥḻídè">
              <a:extLst>
                <a:ext uri="{FF2B5EF4-FFF2-40B4-BE49-F238E27FC236}">
                  <a16:creationId xmlns:a16="http://schemas.microsoft.com/office/drawing/2014/main" id="{BC9CDCF9-34AC-FE97-E474-F36447AE24BD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6F83208-2199-8145-9A32-4299C0ABD971}"/>
              </a:ext>
            </a:extLst>
          </p:cNvPr>
          <p:cNvGrpSpPr/>
          <p:nvPr/>
        </p:nvGrpSpPr>
        <p:grpSpPr>
          <a:xfrm>
            <a:off x="1219200" y="1790553"/>
            <a:ext cx="2503366" cy="1157774"/>
            <a:chOff x="1227487" y="3344238"/>
            <a:chExt cx="2503366" cy="115777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15FF15D-78A9-03D5-5BE1-A22265634DBF}"/>
                </a:ext>
              </a:extLst>
            </p:cNvPr>
            <p:cNvSpPr/>
            <p:nvPr/>
          </p:nvSpPr>
          <p:spPr>
            <a:xfrm>
              <a:off x="1227487" y="3677812"/>
              <a:ext cx="2503366" cy="8242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DAC8919D-3AF4-9B1A-D777-37B3F319A953}"/>
                </a:ext>
              </a:extLst>
            </p:cNvPr>
            <p:cNvSpPr/>
            <p:nvPr/>
          </p:nvSpPr>
          <p:spPr>
            <a:xfrm>
              <a:off x="1488879" y="3344238"/>
              <a:ext cx="2241974" cy="4066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87DAA48-1369-DA38-1CBB-F4D18706BF05}"/>
              </a:ext>
            </a:extLst>
          </p:cNvPr>
          <p:cNvGrpSpPr/>
          <p:nvPr/>
        </p:nvGrpSpPr>
        <p:grpSpPr>
          <a:xfrm>
            <a:off x="1219200" y="4015573"/>
            <a:ext cx="2503366" cy="1157774"/>
            <a:chOff x="1227487" y="3344238"/>
            <a:chExt cx="2503366" cy="1157774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8D8E09EF-782A-9D93-0DCD-370DB44BD93C}"/>
                </a:ext>
              </a:extLst>
            </p:cNvPr>
            <p:cNvSpPr/>
            <p:nvPr/>
          </p:nvSpPr>
          <p:spPr>
            <a:xfrm>
              <a:off x="1227487" y="3677812"/>
              <a:ext cx="2503366" cy="8242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7477E5C-CA26-CD29-8B15-9A5DA2B52EA9}"/>
                </a:ext>
              </a:extLst>
            </p:cNvPr>
            <p:cNvSpPr/>
            <p:nvPr/>
          </p:nvSpPr>
          <p:spPr>
            <a:xfrm>
              <a:off x="1488879" y="3344238"/>
              <a:ext cx="2241974" cy="4066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DB361AC-DDE8-49AF-F9EA-7E9132C66503}"/>
              </a:ext>
            </a:extLst>
          </p:cNvPr>
          <p:cNvGrpSpPr/>
          <p:nvPr/>
        </p:nvGrpSpPr>
        <p:grpSpPr>
          <a:xfrm>
            <a:off x="8472623" y="1790553"/>
            <a:ext cx="2503366" cy="1157774"/>
            <a:chOff x="1227487" y="3344238"/>
            <a:chExt cx="2503366" cy="1157774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882B851-1E5E-7408-5226-27905DB3E5F9}"/>
                </a:ext>
              </a:extLst>
            </p:cNvPr>
            <p:cNvSpPr/>
            <p:nvPr/>
          </p:nvSpPr>
          <p:spPr>
            <a:xfrm>
              <a:off x="1227487" y="3677812"/>
              <a:ext cx="2503366" cy="8242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3EFA3C31-E423-2D16-A18F-D4DAF7F67190}"/>
                </a:ext>
              </a:extLst>
            </p:cNvPr>
            <p:cNvSpPr/>
            <p:nvPr/>
          </p:nvSpPr>
          <p:spPr>
            <a:xfrm>
              <a:off x="1233585" y="3344238"/>
              <a:ext cx="2241974" cy="4066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1285650-CF19-11F2-AA63-F7E5BDA2DA26}"/>
              </a:ext>
            </a:extLst>
          </p:cNvPr>
          <p:cNvGrpSpPr/>
          <p:nvPr/>
        </p:nvGrpSpPr>
        <p:grpSpPr>
          <a:xfrm>
            <a:off x="8472623" y="4015573"/>
            <a:ext cx="2503366" cy="1157774"/>
            <a:chOff x="1227487" y="3344238"/>
            <a:chExt cx="2503366" cy="1157774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779B421B-C15F-EF8F-D89A-655118B6A948}"/>
                </a:ext>
              </a:extLst>
            </p:cNvPr>
            <p:cNvSpPr/>
            <p:nvPr/>
          </p:nvSpPr>
          <p:spPr>
            <a:xfrm>
              <a:off x="1227487" y="3677812"/>
              <a:ext cx="2503366" cy="8242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6A7A357-FF2D-3C0C-6A55-02239F929C61}"/>
                </a:ext>
              </a:extLst>
            </p:cNvPr>
            <p:cNvSpPr/>
            <p:nvPr/>
          </p:nvSpPr>
          <p:spPr>
            <a:xfrm>
              <a:off x="1233585" y="3344238"/>
              <a:ext cx="2241974" cy="4066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45216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37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86E71E8-9BD9-E799-D814-C80399A1204F}"/>
              </a:ext>
            </a:extLst>
          </p:cNvPr>
          <p:cNvGrpSpPr/>
          <p:nvPr/>
        </p:nvGrpSpPr>
        <p:grpSpPr>
          <a:xfrm>
            <a:off x="1222946" y="1348975"/>
            <a:ext cx="4183131" cy="5003800"/>
            <a:chOff x="1222946" y="1348975"/>
            <a:chExt cx="4183131" cy="50038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00002E33-72B5-D46C-C80F-ED5E17800FC4}"/>
                </a:ext>
              </a:extLst>
            </p:cNvPr>
            <p:cNvCxnSpPr/>
            <p:nvPr/>
          </p:nvCxnSpPr>
          <p:spPr>
            <a:xfrm>
              <a:off x="1604905" y="1348975"/>
              <a:ext cx="0" cy="5003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iṣļíḓe">
              <a:extLst>
                <a:ext uri="{FF2B5EF4-FFF2-40B4-BE49-F238E27FC236}">
                  <a16:creationId xmlns:a16="http://schemas.microsoft.com/office/drawing/2014/main" id="{74AC5876-E5EA-E180-FCF0-37F4888DD9CF}"/>
                </a:ext>
              </a:extLst>
            </p:cNvPr>
            <p:cNvSpPr/>
            <p:nvPr/>
          </p:nvSpPr>
          <p:spPr>
            <a:xfrm>
              <a:off x="1222946" y="1935886"/>
              <a:ext cx="763918" cy="763918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7" name="ïşḻîḑé">
              <a:extLst>
                <a:ext uri="{FF2B5EF4-FFF2-40B4-BE49-F238E27FC236}">
                  <a16:creationId xmlns:a16="http://schemas.microsoft.com/office/drawing/2014/main" id="{EC68752A-8C28-6AD3-42BA-18E3829E4E40}"/>
                </a:ext>
              </a:extLst>
            </p:cNvPr>
            <p:cNvSpPr/>
            <p:nvPr/>
          </p:nvSpPr>
          <p:spPr>
            <a:xfrm>
              <a:off x="1222946" y="3468916"/>
              <a:ext cx="763918" cy="763918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8" name="iS1íḓê">
              <a:extLst>
                <a:ext uri="{FF2B5EF4-FFF2-40B4-BE49-F238E27FC236}">
                  <a16:creationId xmlns:a16="http://schemas.microsoft.com/office/drawing/2014/main" id="{BC3311DF-A350-A6E3-A1BE-237581FF77D6}"/>
                </a:ext>
              </a:extLst>
            </p:cNvPr>
            <p:cNvSpPr/>
            <p:nvPr/>
          </p:nvSpPr>
          <p:spPr>
            <a:xfrm>
              <a:off x="1222946" y="5001945"/>
              <a:ext cx="763918" cy="763918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D6BFA9B-3780-667A-8EF2-2A0BA8B6AFE5}"/>
                </a:ext>
              </a:extLst>
            </p:cNvPr>
            <p:cNvSpPr/>
            <p:nvPr/>
          </p:nvSpPr>
          <p:spPr>
            <a:xfrm>
              <a:off x="2384455" y="1972924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E6E03DC-8999-2707-492D-AD8DF49EAC66}"/>
                </a:ext>
              </a:extLst>
            </p:cNvPr>
            <p:cNvSpPr/>
            <p:nvPr/>
          </p:nvSpPr>
          <p:spPr>
            <a:xfrm>
              <a:off x="2384455" y="3483398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B5E8CF6-CE91-64D0-5CE2-4FEB2DE22D6B}"/>
                </a:ext>
              </a:extLst>
            </p:cNvPr>
            <p:cNvSpPr/>
            <p:nvPr/>
          </p:nvSpPr>
          <p:spPr>
            <a:xfrm>
              <a:off x="2384455" y="4993873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2" name="Title 20">
              <a:extLst>
                <a:ext uri="{FF2B5EF4-FFF2-40B4-BE49-F238E27FC236}">
                  <a16:creationId xmlns:a16="http://schemas.microsoft.com/office/drawing/2014/main" id="{F6232EEB-C561-FD4E-253B-B5123958DAB5}"/>
                </a:ext>
              </a:extLst>
            </p:cNvPr>
            <p:cNvSpPr txBox="1"/>
            <p:nvPr/>
          </p:nvSpPr>
          <p:spPr>
            <a:xfrm>
              <a:off x="2384454" y="2254054"/>
              <a:ext cx="3021623" cy="586479"/>
            </a:xfrm>
            <a:prstGeom prst="rect">
              <a:avLst/>
            </a:prstGeom>
          </p:spPr>
          <p:txBody>
            <a:bodyPr vert="horz" wrap="square" lIns="121893" tIns="60946" rIns="121893" bIns="60946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itle 20">
              <a:extLst>
                <a:ext uri="{FF2B5EF4-FFF2-40B4-BE49-F238E27FC236}">
                  <a16:creationId xmlns:a16="http://schemas.microsoft.com/office/drawing/2014/main" id="{6BD7D74A-8E6B-2F17-7622-2AE56957303E}"/>
                </a:ext>
              </a:extLst>
            </p:cNvPr>
            <p:cNvSpPr txBox="1"/>
            <p:nvPr/>
          </p:nvSpPr>
          <p:spPr>
            <a:xfrm>
              <a:off x="2384454" y="3761287"/>
              <a:ext cx="3021623" cy="586479"/>
            </a:xfrm>
            <a:prstGeom prst="rect">
              <a:avLst/>
            </a:prstGeom>
          </p:spPr>
          <p:txBody>
            <a:bodyPr vert="horz" wrap="square" lIns="121893" tIns="60946" rIns="121893" bIns="60946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itle 20">
              <a:extLst>
                <a:ext uri="{FF2B5EF4-FFF2-40B4-BE49-F238E27FC236}">
                  <a16:creationId xmlns:a16="http://schemas.microsoft.com/office/drawing/2014/main" id="{CE6B10E3-2812-57E2-10EB-389C78841195}"/>
                </a:ext>
              </a:extLst>
            </p:cNvPr>
            <p:cNvSpPr txBox="1"/>
            <p:nvPr/>
          </p:nvSpPr>
          <p:spPr>
            <a:xfrm>
              <a:off x="2384454" y="5268521"/>
              <a:ext cx="3021623" cy="586479"/>
            </a:xfrm>
            <a:prstGeom prst="rect">
              <a:avLst/>
            </a:prstGeom>
          </p:spPr>
          <p:txBody>
            <a:bodyPr vert="horz" wrap="square" lIns="121893" tIns="60946" rIns="121893" bIns="60946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7D1E016-921A-AD42-10C8-C8E6B7E0103F}"/>
              </a:ext>
            </a:extLst>
          </p:cNvPr>
          <p:cNvGrpSpPr/>
          <p:nvPr/>
        </p:nvGrpSpPr>
        <p:grpSpPr>
          <a:xfrm>
            <a:off x="6185625" y="1744470"/>
            <a:ext cx="4574385" cy="3369060"/>
            <a:chOff x="5989733" y="1799839"/>
            <a:chExt cx="5604452" cy="4127710"/>
          </a:xfrm>
        </p:grpSpPr>
        <p:grpSp>
          <p:nvGrpSpPr>
            <p:cNvPr id="15" name="iṡļídé">
              <a:extLst>
                <a:ext uri="{FF2B5EF4-FFF2-40B4-BE49-F238E27FC236}">
                  <a16:creationId xmlns:a16="http://schemas.microsoft.com/office/drawing/2014/main" id="{DBA27573-CD64-288D-E1A5-9393027B2B4F}"/>
                </a:ext>
              </a:extLst>
            </p:cNvPr>
            <p:cNvGrpSpPr/>
            <p:nvPr/>
          </p:nvGrpSpPr>
          <p:grpSpPr>
            <a:xfrm>
              <a:off x="5989733" y="1799839"/>
              <a:ext cx="5009050" cy="4127710"/>
              <a:chOff x="5914873" y="1584000"/>
              <a:chExt cx="5009050" cy="4127710"/>
            </a:xfrm>
          </p:grpSpPr>
          <p:sp>
            <p:nvSpPr>
              <p:cNvPr id="16" name="íSḻïḓé">
                <a:extLst>
                  <a:ext uri="{FF2B5EF4-FFF2-40B4-BE49-F238E27FC236}">
                    <a16:creationId xmlns:a16="http://schemas.microsoft.com/office/drawing/2014/main" id="{7D6F43BE-E1C0-AACC-3952-043FC6708C0A}"/>
                  </a:ext>
                </a:extLst>
              </p:cNvPr>
              <p:cNvSpPr/>
              <p:nvPr/>
            </p:nvSpPr>
            <p:spPr>
              <a:xfrm flipV="1">
                <a:off x="6637198" y="5382358"/>
                <a:ext cx="4286725" cy="3293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îŝļîďè">
                <a:extLst>
                  <a:ext uri="{FF2B5EF4-FFF2-40B4-BE49-F238E27FC236}">
                    <a16:creationId xmlns:a16="http://schemas.microsoft.com/office/drawing/2014/main" id="{D4A70EEA-78F0-336B-4574-D6D063142347}"/>
                  </a:ext>
                </a:extLst>
              </p:cNvPr>
              <p:cNvSpPr/>
              <p:nvPr/>
            </p:nvSpPr>
            <p:spPr>
              <a:xfrm rot="4599532" flipV="1">
                <a:off x="4135771" y="3363102"/>
                <a:ext cx="3824378" cy="2661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FC31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iṩľide">
              <a:extLst>
                <a:ext uri="{FF2B5EF4-FFF2-40B4-BE49-F238E27FC236}">
                  <a16:creationId xmlns:a16="http://schemas.microsoft.com/office/drawing/2014/main" id="{0A1E2D6A-591E-F333-2F97-65295A38AEB6}"/>
                </a:ext>
              </a:extLst>
            </p:cNvPr>
            <p:cNvSpPr/>
            <p:nvPr/>
          </p:nvSpPr>
          <p:spPr>
            <a:xfrm>
              <a:off x="6712058" y="3692179"/>
              <a:ext cx="1081297" cy="10812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>
                  <a:solidFill>
                    <a:schemeClr val="tx1"/>
                  </a:solidFill>
                  <a:cs typeface="+mn-ea"/>
                  <a:sym typeface="+mn-lt"/>
                </a:rPr>
                <a:t>…TEXT</a:t>
              </a:r>
            </a:p>
          </p:txBody>
        </p:sp>
        <p:sp>
          <p:nvSpPr>
            <p:cNvPr id="19" name="îṧļïde">
              <a:extLst>
                <a:ext uri="{FF2B5EF4-FFF2-40B4-BE49-F238E27FC236}">
                  <a16:creationId xmlns:a16="http://schemas.microsoft.com/office/drawing/2014/main" id="{785E4C45-39A9-15DB-B8CC-98BE640DEFBA}"/>
                </a:ext>
              </a:extLst>
            </p:cNvPr>
            <p:cNvSpPr/>
            <p:nvPr/>
          </p:nvSpPr>
          <p:spPr>
            <a:xfrm>
              <a:off x="8144003" y="3912623"/>
              <a:ext cx="1433632" cy="14336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>
                  <a:solidFill>
                    <a:schemeClr val="tx1"/>
                  </a:solidFill>
                  <a:cs typeface="+mn-ea"/>
                  <a:sym typeface="+mn-lt"/>
                </a:rPr>
                <a:t>…TEXT</a:t>
              </a:r>
            </a:p>
          </p:txBody>
        </p:sp>
        <p:sp>
          <p:nvSpPr>
            <p:cNvPr id="20" name="íšļiḑé">
              <a:extLst>
                <a:ext uri="{FF2B5EF4-FFF2-40B4-BE49-F238E27FC236}">
                  <a16:creationId xmlns:a16="http://schemas.microsoft.com/office/drawing/2014/main" id="{06E59630-177B-5F2F-8798-A2D5268D6BA2}"/>
                </a:ext>
              </a:extLst>
            </p:cNvPr>
            <p:cNvSpPr/>
            <p:nvPr/>
          </p:nvSpPr>
          <p:spPr>
            <a:xfrm>
              <a:off x="9263236" y="2081747"/>
              <a:ext cx="2330949" cy="23309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tx1"/>
                  </a:solidFill>
                  <a:cs typeface="+mn-ea"/>
                  <a:sym typeface="+mn-lt"/>
                </a:rPr>
                <a:t>…TEXT</a:t>
              </a:r>
            </a:p>
          </p:txBody>
        </p:sp>
        <p:sp>
          <p:nvSpPr>
            <p:cNvPr id="21" name="íṡļíḓé">
              <a:extLst>
                <a:ext uri="{FF2B5EF4-FFF2-40B4-BE49-F238E27FC236}">
                  <a16:creationId xmlns:a16="http://schemas.microsoft.com/office/drawing/2014/main" id="{A82B756A-187E-88B9-426C-ABCC09291B58}"/>
                </a:ext>
              </a:extLst>
            </p:cNvPr>
            <p:cNvSpPr/>
            <p:nvPr/>
          </p:nvSpPr>
          <p:spPr>
            <a:xfrm>
              <a:off x="9905858" y="4593148"/>
              <a:ext cx="824602" cy="824602"/>
            </a:xfrm>
            <a:prstGeom prst="ellipse">
              <a:avLst/>
            </a:prstGeom>
            <a:solidFill>
              <a:srgbClr val="FFC31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800" b="1" dirty="0">
                  <a:solidFill>
                    <a:schemeClr val="tx1"/>
                  </a:solidFill>
                  <a:cs typeface="+mn-ea"/>
                  <a:sym typeface="+mn-lt"/>
                </a:rPr>
                <a:t>…TEXT</a:t>
              </a:r>
            </a:p>
          </p:txBody>
        </p:sp>
        <p:sp>
          <p:nvSpPr>
            <p:cNvPr id="22" name="ïṥľiḓe">
              <a:extLst>
                <a:ext uri="{FF2B5EF4-FFF2-40B4-BE49-F238E27FC236}">
                  <a16:creationId xmlns:a16="http://schemas.microsoft.com/office/drawing/2014/main" id="{F0E8BE13-B5DE-F363-EE2D-652C9C40706E}"/>
                </a:ext>
              </a:extLst>
            </p:cNvPr>
            <p:cNvSpPr/>
            <p:nvPr/>
          </p:nvSpPr>
          <p:spPr>
            <a:xfrm>
              <a:off x="6315791" y="2477790"/>
              <a:ext cx="969494" cy="96949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100" b="1" dirty="0">
                  <a:solidFill>
                    <a:schemeClr val="tx1"/>
                  </a:solidFill>
                  <a:cs typeface="+mn-ea"/>
                  <a:sym typeface="+mn-lt"/>
                </a:rPr>
                <a:t>…TEXT</a:t>
              </a:r>
            </a:p>
          </p:txBody>
        </p:sp>
        <p:sp>
          <p:nvSpPr>
            <p:cNvPr id="23" name="iṧḷidê">
              <a:extLst>
                <a:ext uri="{FF2B5EF4-FFF2-40B4-BE49-F238E27FC236}">
                  <a16:creationId xmlns:a16="http://schemas.microsoft.com/office/drawing/2014/main" id="{EB0A6625-D1AD-9603-AC95-B328BB999F35}"/>
                </a:ext>
              </a:extLst>
            </p:cNvPr>
            <p:cNvSpPr/>
            <p:nvPr/>
          </p:nvSpPr>
          <p:spPr>
            <a:xfrm>
              <a:off x="7388979" y="2133547"/>
              <a:ext cx="1676618" cy="1676622"/>
            </a:xfrm>
            <a:prstGeom prst="ellipse">
              <a:avLst/>
            </a:prstGeom>
            <a:solidFill>
              <a:srgbClr val="FFC314"/>
            </a:solidFill>
            <a:ln w="76200">
              <a:noFill/>
            </a:ln>
            <a:effectLst>
              <a:outerShdw blurRad="508000" dist="3810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tx1"/>
                  </a:solidFill>
                  <a:cs typeface="+mn-ea"/>
                  <a:sym typeface="+mn-lt"/>
                </a:rPr>
                <a:t>…TEXT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63154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37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E6238A9-CE14-A9BD-8188-B9081816C639}"/>
              </a:ext>
            </a:extLst>
          </p:cNvPr>
          <p:cNvSpPr/>
          <p:nvPr/>
        </p:nvSpPr>
        <p:spPr>
          <a:xfrm>
            <a:off x="965786" y="5063712"/>
            <a:ext cx="6457158" cy="804770"/>
          </a:xfrm>
          <a:prstGeom prst="ellipse">
            <a:avLst/>
          </a:prstGeom>
          <a:noFill/>
          <a:ln w="25400" cap="flat" cmpd="sng" algn="ctr">
            <a:gradFill>
              <a:gsLst>
                <a:gs pos="25000">
                  <a:srgbClr val="FFC314">
                    <a:alpha val="0"/>
                  </a:srgbClr>
                </a:gs>
                <a:gs pos="100000">
                  <a:srgbClr val="FFC314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A6B1165-1F47-4AE5-69CC-A7C0AA2E4717}"/>
              </a:ext>
            </a:extLst>
          </p:cNvPr>
          <p:cNvGrpSpPr/>
          <p:nvPr/>
        </p:nvGrpSpPr>
        <p:grpSpPr>
          <a:xfrm>
            <a:off x="1435687" y="1809985"/>
            <a:ext cx="2540000" cy="3841474"/>
            <a:chOff x="1675296" y="1941443"/>
            <a:chExt cx="2540000" cy="3841474"/>
          </a:xfrm>
        </p:grpSpPr>
        <p:sp>
          <p:nvSpPr>
            <p:cNvPr id="7" name="矩形: 剪去单角 6">
              <a:extLst>
                <a:ext uri="{FF2B5EF4-FFF2-40B4-BE49-F238E27FC236}">
                  <a16:creationId xmlns:a16="http://schemas.microsoft.com/office/drawing/2014/main" id="{B51127C2-FE61-E2A9-5675-8FCE06AF83A6}"/>
                </a:ext>
              </a:extLst>
            </p:cNvPr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solidFill>
              <a:srgbClr val="FFC314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直角三角形 7">
              <a:extLst>
                <a:ext uri="{FF2B5EF4-FFF2-40B4-BE49-F238E27FC236}">
                  <a16:creationId xmlns:a16="http://schemas.microsoft.com/office/drawing/2014/main" id="{D3CD2D24-57CD-F2B8-6031-0AC9A79CD992}"/>
                </a:ext>
              </a:extLst>
            </p:cNvPr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C296567-936D-00F4-8189-E1765E914D41}"/>
              </a:ext>
            </a:extLst>
          </p:cNvPr>
          <p:cNvGrpSpPr/>
          <p:nvPr/>
        </p:nvGrpSpPr>
        <p:grpSpPr>
          <a:xfrm>
            <a:off x="4413042" y="1809985"/>
            <a:ext cx="2540000" cy="3841474"/>
            <a:chOff x="1675296" y="1941443"/>
            <a:chExt cx="2540000" cy="3841474"/>
          </a:xfrm>
        </p:grpSpPr>
        <p:sp>
          <p:nvSpPr>
            <p:cNvPr id="28" name="矩形: 剪去单角 27">
              <a:extLst>
                <a:ext uri="{FF2B5EF4-FFF2-40B4-BE49-F238E27FC236}">
                  <a16:creationId xmlns:a16="http://schemas.microsoft.com/office/drawing/2014/main" id="{34ADAD84-F0BF-D7A7-3488-4EBC7770D65E}"/>
                </a:ext>
              </a:extLst>
            </p:cNvPr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solidFill>
              <a:srgbClr val="FFC314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直角三角形 28">
              <a:extLst>
                <a:ext uri="{FF2B5EF4-FFF2-40B4-BE49-F238E27FC236}">
                  <a16:creationId xmlns:a16="http://schemas.microsoft.com/office/drawing/2014/main" id="{DA3B99F2-5716-E401-593D-D7D4BD91F022}"/>
                </a:ext>
              </a:extLst>
            </p:cNvPr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3703070-9B5A-F8C4-2F53-7E61928BFB49}"/>
              </a:ext>
            </a:extLst>
          </p:cNvPr>
          <p:cNvGrpSpPr/>
          <p:nvPr/>
        </p:nvGrpSpPr>
        <p:grpSpPr>
          <a:xfrm>
            <a:off x="7422945" y="3326399"/>
            <a:ext cx="495708" cy="575022"/>
            <a:chOff x="8364516" y="2116713"/>
            <a:chExt cx="951239" cy="1103440"/>
          </a:xfrm>
          <a:solidFill>
            <a:srgbClr val="FFC314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6774E13-DA64-C95C-6B95-CF4EFC5D116D}"/>
                </a:ext>
              </a:extLst>
            </p:cNvPr>
            <p:cNvSpPr/>
            <p:nvPr/>
          </p:nvSpPr>
          <p:spPr>
            <a:xfrm rot="5400000">
              <a:off x="8382766" y="2669409"/>
              <a:ext cx="532494" cy="568993"/>
            </a:xfrm>
            <a:custGeom>
              <a:avLst/>
              <a:gdLst>
                <a:gd name="connsiteX0" fmla="*/ 0 w 532494"/>
                <a:gd name="connsiteY0" fmla="*/ 349099 h 568993"/>
                <a:gd name="connsiteX1" fmla="*/ 202478 w 532494"/>
                <a:gd name="connsiteY1" fmla="*/ 0 h 568993"/>
                <a:gd name="connsiteX2" fmla="*/ 532494 w 532494"/>
                <a:gd name="connsiteY2" fmla="*/ 568993 h 568993"/>
                <a:gd name="connsiteX3" fmla="*/ 155128 w 532494"/>
                <a:gd name="connsiteY3" fmla="*/ 568993 h 56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494" h="568993">
                  <a:moveTo>
                    <a:pt x="0" y="349099"/>
                  </a:moveTo>
                  <a:lnTo>
                    <a:pt x="202478" y="0"/>
                  </a:lnTo>
                  <a:lnTo>
                    <a:pt x="532494" y="568993"/>
                  </a:lnTo>
                  <a:lnTo>
                    <a:pt x="155128" y="56899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64B5891-1E15-4993-6CB6-FE08251A8DA0}"/>
                </a:ext>
              </a:extLst>
            </p:cNvPr>
            <p:cNvSpPr/>
            <p:nvPr/>
          </p:nvSpPr>
          <p:spPr>
            <a:xfrm rot="5400000">
              <a:off x="8462258" y="2018972"/>
              <a:ext cx="755756" cy="951238"/>
            </a:xfrm>
            <a:custGeom>
              <a:avLst/>
              <a:gdLst>
                <a:gd name="connsiteX0" fmla="*/ 0 w 755756"/>
                <a:gd name="connsiteY0" fmla="*/ 951238 h 951238"/>
                <a:gd name="connsiteX1" fmla="*/ 551719 w 755756"/>
                <a:gd name="connsiteY1" fmla="*/ 0 h 951238"/>
                <a:gd name="connsiteX2" fmla="*/ 755756 w 755756"/>
                <a:gd name="connsiteY2" fmla="*/ 351786 h 951238"/>
                <a:gd name="connsiteX3" fmla="*/ 550029 w 755756"/>
                <a:gd name="connsiteY3" fmla="*/ 706487 h 951238"/>
                <a:gd name="connsiteX4" fmla="*/ 377366 w 755756"/>
                <a:gd name="connsiteY4" fmla="*/ 951238 h 951238"/>
                <a:gd name="connsiteX5" fmla="*/ 0 w 755756"/>
                <a:gd name="connsiteY5" fmla="*/ 951238 h 95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756" h="951238">
                  <a:moveTo>
                    <a:pt x="0" y="951238"/>
                  </a:moveTo>
                  <a:lnTo>
                    <a:pt x="551719" y="0"/>
                  </a:lnTo>
                  <a:lnTo>
                    <a:pt x="755756" y="351786"/>
                  </a:lnTo>
                  <a:lnTo>
                    <a:pt x="550029" y="706487"/>
                  </a:lnTo>
                  <a:lnTo>
                    <a:pt x="377366" y="951238"/>
                  </a:lnTo>
                  <a:lnTo>
                    <a:pt x="0" y="95123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3" name="Freeform 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A87714DF-3FC3-A70C-0D63-014374B3EE35}"/>
              </a:ext>
            </a:extLst>
          </p:cNvPr>
          <p:cNvSpPr>
            <a:spLocks noEditPoints="1"/>
          </p:cNvSpPr>
          <p:nvPr/>
        </p:nvSpPr>
        <p:spPr bwMode="auto">
          <a:xfrm>
            <a:off x="2429213" y="2363554"/>
            <a:ext cx="552948" cy="539714"/>
          </a:xfrm>
          <a:custGeom>
            <a:avLst/>
            <a:gdLst>
              <a:gd name="T0" fmla="*/ 167 w 804"/>
              <a:gd name="T1" fmla="*/ 100 h 784"/>
              <a:gd name="T2" fmla="*/ 215 w 804"/>
              <a:gd name="T3" fmla="*/ 148 h 784"/>
              <a:gd name="T4" fmla="*/ 190 w 804"/>
              <a:gd name="T5" fmla="*/ 170 h 784"/>
              <a:gd name="T6" fmla="*/ 190 w 804"/>
              <a:gd name="T7" fmla="*/ 594 h 784"/>
              <a:gd name="T8" fmla="*/ 614 w 804"/>
              <a:gd name="T9" fmla="*/ 594 h 784"/>
              <a:gd name="T10" fmla="*/ 614 w 804"/>
              <a:gd name="T11" fmla="*/ 170 h 784"/>
              <a:gd name="T12" fmla="*/ 353 w 804"/>
              <a:gd name="T13" fmla="*/ 86 h 784"/>
              <a:gd name="T14" fmla="*/ 335 w 804"/>
              <a:gd name="T15" fmla="*/ 21 h 784"/>
              <a:gd name="T16" fmla="*/ 661 w 804"/>
              <a:gd name="T17" fmla="*/ 123 h 784"/>
              <a:gd name="T18" fmla="*/ 661 w 804"/>
              <a:gd name="T19" fmla="*/ 641 h 784"/>
              <a:gd name="T20" fmla="*/ 143 w 804"/>
              <a:gd name="T21" fmla="*/ 641 h 784"/>
              <a:gd name="T22" fmla="*/ 143 w 804"/>
              <a:gd name="T23" fmla="*/ 123 h 784"/>
              <a:gd name="T24" fmla="*/ 167 w 804"/>
              <a:gd name="T25" fmla="*/ 100 h 784"/>
              <a:gd name="T26" fmla="*/ 437 w 804"/>
              <a:gd name="T27" fmla="*/ 370 h 784"/>
              <a:gd name="T28" fmla="*/ 390 w 804"/>
              <a:gd name="T29" fmla="*/ 417 h 784"/>
              <a:gd name="T30" fmla="*/ 131 w 804"/>
              <a:gd name="T31" fmla="*/ 158 h 784"/>
              <a:gd name="T32" fmla="*/ 178 w 804"/>
              <a:gd name="T33" fmla="*/ 111 h 784"/>
              <a:gd name="T34" fmla="*/ 437 w 804"/>
              <a:gd name="T35" fmla="*/ 370 h 784"/>
              <a:gd name="T36" fmla="*/ 241 w 804"/>
              <a:gd name="T37" fmla="*/ 268 h 784"/>
              <a:gd name="T38" fmla="*/ 287 w 804"/>
              <a:gd name="T39" fmla="*/ 220 h 784"/>
              <a:gd name="T40" fmla="*/ 335 w 804"/>
              <a:gd name="T41" fmla="*/ 268 h 784"/>
              <a:gd name="T42" fmla="*/ 310 w 804"/>
              <a:gd name="T43" fmla="*/ 288 h 784"/>
              <a:gd name="T44" fmla="*/ 289 w 804"/>
              <a:gd name="T45" fmla="*/ 316 h 784"/>
              <a:gd name="T46" fmla="*/ 241 w 804"/>
              <a:gd name="T47" fmla="*/ 268 h 784"/>
              <a:gd name="T48" fmla="*/ 206 w 804"/>
              <a:gd name="T49" fmla="*/ 359 h 784"/>
              <a:gd name="T50" fmla="*/ 271 w 804"/>
              <a:gd name="T51" fmla="*/ 377 h 784"/>
              <a:gd name="T52" fmla="*/ 400 w 804"/>
              <a:gd name="T53" fmla="*/ 515 h 784"/>
              <a:gd name="T54" fmla="*/ 538 w 804"/>
              <a:gd name="T55" fmla="*/ 387 h 784"/>
              <a:gd name="T56" fmla="*/ 410 w 804"/>
              <a:gd name="T57" fmla="*/ 249 h 784"/>
              <a:gd name="T58" fmla="*/ 396 w 804"/>
              <a:gd name="T59" fmla="*/ 249 h 784"/>
              <a:gd name="T60" fmla="*/ 379 w 804"/>
              <a:gd name="T61" fmla="*/ 184 h 784"/>
              <a:gd name="T62" fmla="*/ 546 w 804"/>
              <a:gd name="T63" fmla="*/ 241 h 784"/>
              <a:gd name="T64" fmla="*/ 546 w 804"/>
              <a:gd name="T65" fmla="*/ 523 h 784"/>
              <a:gd name="T66" fmla="*/ 263 w 804"/>
              <a:gd name="T67" fmla="*/ 523 h 784"/>
              <a:gd name="T68" fmla="*/ 206 w 804"/>
              <a:gd name="T69" fmla="*/ 359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784">
                <a:moveTo>
                  <a:pt x="167" y="100"/>
                </a:moveTo>
                <a:cubicBezTo>
                  <a:pt x="215" y="148"/>
                  <a:pt x="215" y="148"/>
                  <a:pt x="215" y="148"/>
                </a:cubicBezTo>
                <a:cubicBezTo>
                  <a:pt x="206" y="154"/>
                  <a:pt x="198" y="162"/>
                  <a:pt x="190" y="170"/>
                </a:cubicBezTo>
                <a:cubicBezTo>
                  <a:pt x="73" y="287"/>
                  <a:pt x="73" y="477"/>
                  <a:pt x="190" y="594"/>
                </a:cubicBezTo>
                <a:cubicBezTo>
                  <a:pt x="307" y="711"/>
                  <a:pt x="497" y="711"/>
                  <a:pt x="614" y="594"/>
                </a:cubicBezTo>
                <a:cubicBezTo>
                  <a:pt x="731" y="477"/>
                  <a:pt x="731" y="287"/>
                  <a:pt x="614" y="170"/>
                </a:cubicBezTo>
                <a:cubicBezTo>
                  <a:pt x="543" y="99"/>
                  <a:pt x="445" y="71"/>
                  <a:pt x="353" y="86"/>
                </a:cubicBezTo>
                <a:cubicBezTo>
                  <a:pt x="335" y="21"/>
                  <a:pt x="335" y="21"/>
                  <a:pt x="335" y="21"/>
                </a:cubicBezTo>
                <a:cubicBezTo>
                  <a:pt x="450" y="0"/>
                  <a:pt x="573" y="34"/>
                  <a:pt x="661" y="123"/>
                </a:cubicBezTo>
                <a:cubicBezTo>
                  <a:pt x="804" y="266"/>
                  <a:pt x="804" y="498"/>
                  <a:pt x="661" y="641"/>
                </a:cubicBezTo>
                <a:cubicBezTo>
                  <a:pt x="518" y="784"/>
                  <a:pt x="286" y="784"/>
                  <a:pt x="143" y="641"/>
                </a:cubicBezTo>
                <a:cubicBezTo>
                  <a:pt x="0" y="498"/>
                  <a:pt x="0" y="266"/>
                  <a:pt x="143" y="123"/>
                </a:cubicBezTo>
                <a:cubicBezTo>
                  <a:pt x="151" y="115"/>
                  <a:pt x="159" y="107"/>
                  <a:pt x="167" y="100"/>
                </a:cubicBezTo>
                <a:close/>
                <a:moveTo>
                  <a:pt x="437" y="370"/>
                </a:moveTo>
                <a:cubicBezTo>
                  <a:pt x="390" y="417"/>
                  <a:pt x="390" y="417"/>
                  <a:pt x="390" y="417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78" y="111"/>
                  <a:pt x="178" y="111"/>
                  <a:pt x="178" y="111"/>
                </a:cubicBezTo>
                <a:lnTo>
                  <a:pt x="437" y="370"/>
                </a:lnTo>
                <a:close/>
                <a:moveTo>
                  <a:pt x="241" y="268"/>
                </a:moveTo>
                <a:cubicBezTo>
                  <a:pt x="253" y="249"/>
                  <a:pt x="269" y="233"/>
                  <a:pt x="287" y="220"/>
                </a:cubicBezTo>
                <a:cubicBezTo>
                  <a:pt x="335" y="268"/>
                  <a:pt x="335" y="268"/>
                  <a:pt x="335" y="268"/>
                </a:cubicBezTo>
                <a:cubicBezTo>
                  <a:pt x="326" y="274"/>
                  <a:pt x="318" y="280"/>
                  <a:pt x="310" y="288"/>
                </a:cubicBezTo>
                <a:cubicBezTo>
                  <a:pt x="302" y="296"/>
                  <a:pt x="295" y="306"/>
                  <a:pt x="289" y="316"/>
                </a:cubicBezTo>
                <a:lnTo>
                  <a:pt x="241" y="268"/>
                </a:lnTo>
                <a:close/>
                <a:moveTo>
                  <a:pt x="206" y="359"/>
                </a:moveTo>
                <a:cubicBezTo>
                  <a:pt x="271" y="377"/>
                  <a:pt x="271" y="377"/>
                  <a:pt x="271" y="377"/>
                </a:cubicBezTo>
                <a:cubicBezTo>
                  <a:pt x="269" y="450"/>
                  <a:pt x="326" y="512"/>
                  <a:pt x="400" y="515"/>
                </a:cubicBezTo>
                <a:cubicBezTo>
                  <a:pt x="473" y="518"/>
                  <a:pt x="535" y="461"/>
                  <a:pt x="538" y="387"/>
                </a:cubicBezTo>
                <a:cubicBezTo>
                  <a:pt x="541" y="314"/>
                  <a:pt x="483" y="252"/>
                  <a:pt x="410" y="249"/>
                </a:cubicBezTo>
                <a:cubicBezTo>
                  <a:pt x="405" y="249"/>
                  <a:pt x="401" y="249"/>
                  <a:pt x="396" y="249"/>
                </a:cubicBezTo>
                <a:cubicBezTo>
                  <a:pt x="379" y="184"/>
                  <a:pt x="379" y="184"/>
                  <a:pt x="379" y="184"/>
                </a:cubicBezTo>
                <a:cubicBezTo>
                  <a:pt x="440" y="176"/>
                  <a:pt x="502" y="197"/>
                  <a:pt x="546" y="241"/>
                </a:cubicBezTo>
                <a:cubicBezTo>
                  <a:pt x="624" y="319"/>
                  <a:pt x="624" y="445"/>
                  <a:pt x="546" y="523"/>
                </a:cubicBezTo>
                <a:cubicBezTo>
                  <a:pt x="468" y="602"/>
                  <a:pt x="341" y="602"/>
                  <a:pt x="263" y="523"/>
                </a:cubicBezTo>
                <a:cubicBezTo>
                  <a:pt x="220" y="480"/>
                  <a:pt x="199" y="420"/>
                  <a:pt x="206" y="35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22D0C17C-6E50-A052-E457-31D6C0F768EF}"/>
              </a:ext>
            </a:extLst>
          </p:cNvPr>
          <p:cNvSpPr/>
          <p:nvPr/>
        </p:nvSpPr>
        <p:spPr>
          <a:xfrm>
            <a:off x="1720454" y="3279186"/>
            <a:ext cx="1970467" cy="42966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矩形 3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34AF34D0-D150-5A36-51D0-451D005EBD17}"/>
              </a:ext>
            </a:extLst>
          </p:cNvPr>
          <p:cNvSpPr/>
          <p:nvPr/>
        </p:nvSpPr>
        <p:spPr>
          <a:xfrm>
            <a:off x="1861931" y="3805394"/>
            <a:ext cx="1687512" cy="957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7" name="直接连接符 3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5D702245-E1BD-07DF-3C79-8513CBA921F3}"/>
              </a:ext>
            </a:extLst>
          </p:cNvPr>
          <p:cNvCxnSpPr>
            <a:cxnSpLocks/>
          </p:cNvCxnSpPr>
          <p:nvPr/>
        </p:nvCxnSpPr>
        <p:spPr>
          <a:xfrm>
            <a:off x="2606099" y="3755501"/>
            <a:ext cx="199176" cy="0"/>
          </a:xfrm>
          <a:prstGeom prst="line">
            <a:avLst/>
          </a:prstGeom>
          <a:noFill/>
          <a:ln w="254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/>
        </p:spPr>
      </p:cxnSp>
      <p:sp>
        <p:nvSpPr>
          <p:cNvPr id="41" name="矩形 4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7F4FA6A5-140E-9236-239C-4523862FAB9B}"/>
              </a:ext>
            </a:extLst>
          </p:cNvPr>
          <p:cNvSpPr/>
          <p:nvPr/>
        </p:nvSpPr>
        <p:spPr>
          <a:xfrm>
            <a:off x="4697809" y="3279187"/>
            <a:ext cx="1970467" cy="42966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2" name="矩形 4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0514474F-BBF5-5A12-015E-EB4BFA3A8CEE}"/>
              </a:ext>
            </a:extLst>
          </p:cNvPr>
          <p:cNvSpPr/>
          <p:nvPr/>
        </p:nvSpPr>
        <p:spPr>
          <a:xfrm>
            <a:off x="4839286" y="3805394"/>
            <a:ext cx="1687512" cy="957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3" name="直接连接符 4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EB399178-CBE1-8996-66CC-E2D2938BEEAC}"/>
              </a:ext>
            </a:extLst>
          </p:cNvPr>
          <p:cNvCxnSpPr>
            <a:cxnSpLocks/>
          </p:cNvCxnSpPr>
          <p:nvPr/>
        </p:nvCxnSpPr>
        <p:spPr>
          <a:xfrm>
            <a:off x="5583454" y="3755501"/>
            <a:ext cx="199176" cy="0"/>
          </a:xfrm>
          <a:prstGeom prst="line">
            <a:avLst/>
          </a:prstGeom>
          <a:noFill/>
          <a:ln w="254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/>
        </p:spPr>
      </p:cxnSp>
      <p:sp>
        <p:nvSpPr>
          <p:cNvPr id="44" name="Freeform 1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9454AC4-66D3-5B2A-DC5D-684C85E15DDE}"/>
              </a:ext>
            </a:extLst>
          </p:cNvPr>
          <p:cNvSpPr>
            <a:spLocks/>
          </p:cNvSpPr>
          <p:nvPr/>
        </p:nvSpPr>
        <p:spPr bwMode="auto">
          <a:xfrm>
            <a:off x="5453630" y="2409148"/>
            <a:ext cx="458824" cy="448525"/>
          </a:xfrm>
          <a:custGeom>
            <a:avLst/>
            <a:gdLst>
              <a:gd name="T0" fmla="*/ 281 w 312"/>
              <a:gd name="T1" fmla="*/ 174 h 305"/>
              <a:gd name="T2" fmla="*/ 312 w 312"/>
              <a:gd name="T3" fmla="*/ 174 h 305"/>
              <a:gd name="T4" fmla="*/ 312 w 312"/>
              <a:gd name="T5" fmla="*/ 305 h 305"/>
              <a:gd name="T6" fmla="*/ 230 w 312"/>
              <a:gd name="T7" fmla="*/ 271 h 305"/>
              <a:gd name="T8" fmla="*/ 0 w 312"/>
              <a:gd name="T9" fmla="*/ 271 h 305"/>
              <a:gd name="T10" fmla="*/ 0 w 312"/>
              <a:gd name="T11" fmla="*/ 0 h 305"/>
              <a:gd name="T12" fmla="*/ 312 w 312"/>
              <a:gd name="T13" fmla="*/ 0 h 305"/>
              <a:gd name="T14" fmla="*/ 312 w 312"/>
              <a:gd name="T15" fmla="*/ 137 h 305"/>
              <a:gd name="T16" fmla="*/ 84 w 312"/>
              <a:gd name="T17" fmla="*/ 137 h 305"/>
              <a:gd name="T18" fmla="*/ 84 w 312"/>
              <a:gd name="T19" fmla="*/ 105 h 305"/>
              <a:gd name="T20" fmla="*/ 281 w 312"/>
              <a:gd name="T21" fmla="*/ 105 h 305"/>
              <a:gd name="T22" fmla="*/ 281 w 312"/>
              <a:gd name="T23" fmla="*/ 32 h 305"/>
              <a:gd name="T24" fmla="*/ 30 w 312"/>
              <a:gd name="T25" fmla="*/ 32 h 305"/>
              <a:gd name="T26" fmla="*/ 30 w 312"/>
              <a:gd name="T27" fmla="*/ 240 h 305"/>
              <a:gd name="T28" fmla="*/ 236 w 312"/>
              <a:gd name="T29" fmla="*/ 240 h 305"/>
              <a:gd name="T30" fmla="*/ 281 w 312"/>
              <a:gd name="T31" fmla="*/ 259 h 305"/>
              <a:gd name="T32" fmla="*/ 281 w 312"/>
              <a:gd name="T33" fmla="*/ 17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2" h="305">
                <a:moveTo>
                  <a:pt x="281" y="174"/>
                </a:moveTo>
                <a:lnTo>
                  <a:pt x="312" y="174"/>
                </a:lnTo>
                <a:lnTo>
                  <a:pt x="312" y="305"/>
                </a:lnTo>
                <a:lnTo>
                  <a:pt x="230" y="271"/>
                </a:lnTo>
                <a:lnTo>
                  <a:pt x="0" y="271"/>
                </a:lnTo>
                <a:lnTo>
                  <a:pt x="0" y="0"/>
                </a:lnTo>
                <a:lnTo>
                  <a:pt x="312" y="0"/>
                </a:lnTo>
                <a:lnTo>
                  <a:pt x="312" y="137"/>
                </a:lnTo>
                <a:lnTo>
                  <a:pt x="84" y="137"/>
                </a:lnTo>
                <a:lnTo>
                  <a:pt x="84" y="105"/>
                </a:lnTo>
                <a:lnTo>
                  <a:pt x="281" y="105"/>
                </a:lnTo>
                <a:lnTo>
                  <a:pt x="281" y="32"/>
                </a:lnTo>
                <a:lnTo>
                  <a:pt x="30" y="32"/>
                </a:lnTo>
                <a:lnTo>
                  <a:pt x="30" y="240"/>
                </a:lnTo>
                <a:lnTo>
                  <a:pt x="236" y="240"/>
                </a:lnTo>
                <a:lnTo>
                  <a:pt x="281" y="259"/>
                </a:lnTo>
                <a:lnTo>
                  <a:pt x="281" y="17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F0ADE9F-08AB-9756-35B2-8CC4D306AA9B}"/>
              </a:ext>
            </a:extLst>
          </p:cNvPr>
          <p:cNvGrpSpPr/>
          <p:nvPr/>
        </p:nvGrpSpPr>
        <p:grpSpPr>
          <a:xfrm>
            <a:off x="8209756" y="1809985"/>
            <a:ext cx="2540000" cy="3841474"/>
            <a:chOff x="4826001" y="1190345"/>
            <a:chExt cx="2540000" cy="3841474"/>
          </a:xfrm>
        </p:grpSpPr>
        <p:sp>
          <p:nvSpPr>
            <p:cNvPr id="45" name="矩形: 剪去单角 44">
              <a:extLst>
                <a:ext uri="{FF2B5EF4-FFF2-40B4-BE49-F238E27FC236}">
                  <a16:creationId xmlns:a16="http://schemas.microsoft.com/office/drawing/2014/main" id="{17E6CEFE-C226-AAC2-6828-E6EEF197D4FA}"/>
                </a:ext>
              </a:extLst>
            </p:cNvPr>
            <p:cNvSpPr/>
            <p:nvPr/>
          </p:nvSpPr>
          <p:spPr>
            <a:xfrm>
              <a:off x="4826001" y="1190345"/>
              <a:ext cx="2540000" cy="3841474"/>
            </a:xfrm>
            <a:prstGeom prst="snip1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419100" dist="190500" dir="2700000" algn="tl" rotWithShape="0">
                <a:prstClr val="black">
                  <a:alpha val="2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直角三角形 45">
              <a:extLst>
                <a:ext uri="{FF2B5EF4-FFF2-40B4-BE49-F238E27FC236}">
                  <a16:creationId xmlns:a16="http://schemas.microsoft.com/office/drawing/2014/main" id="{FD730E55-6ED8-CCC8-0F94-72C408AC1A23}"/>
                </a:ext>
              </a:extLst>
            </p:cNvPr>
            <p:cNvSpPr/>
            <p:nvPr/>
          </p:nvSpPr>
          <p:spPr>
            <a:xfrm>
              <a:off x="6939757" y="1190345"/>
              <a:ext cx="426243" cy="426243"/>
            </a:xfrm>
            <a:prstGeom prst="rtTriangle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1016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4AC0AA67-9C39-1817-F96D-C5EAE49A1194}"/>
                </a:ext>
              </a:extLst>
            </p:cNvPr>
            <p:cNvGrpSpPr/>
            <p:nvPr/>
          </p:nvGrpSpPr>
          <p:grpSpPr>
            <a:xfrm>
              <a:off x="5153026" y="1910932"/>
              <a:ext cx="1885950" cy="2918460"/>
              <a:chOff x="5153026" y="2686050"/>
              <a:chExt cx="1885950" cy="2918460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8B6223C8-3954-7BE1-F2FB-A627C946F5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1650" y="2686050"/>
                <a:ext cx="1457326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1BEF25F8-D504-894B-E3D5-B4BC440D79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2904259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DDCA60CE-3A7F-8914-E35F-A3054BD8DF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122468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21DD0665-4253-B144-640C-BE334190B1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340677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A92C8FC9-3A42-76D5-CB16-E5FBFB35A2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558886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821D5B49-6784-3946-F8BA-22BE42AD9F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777095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A6E66AB7-C65D-71C6-B9A5-263996876B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995304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C7CEFFE9-A601-2749-505B-28C42F76AD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213513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CF1A4649-36F9-9730-00EC-9C4EA38E3D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431722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60F1D5E7-1222-2E09-3CFB-7975F1B9C0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649931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C0BE2EB3-E463-99FB-E99B-B01ACD6092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868140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4E5FE14B-105D-D929-BA41-B2D5877EFD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5086350"/>
                <a:ext cx="1285874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9CABBD72-C56E-7F6B-A2DB-81CACA3B10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89420" y="5604510"/>
                <a:ext cx="249556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61" name="Freeform 1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  <a:extLst>
                <a:ext uri="{FF2B5EF4-FFF2-40B4-BE49-F238E27FC236}">
                  <a16:creationId xmlns:a16="http://schemas.microsoft.com/office/drawing/2014/main" id="{62068EE9-D799-21A0-0AE8-3CDFC478D0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9408" y="1891859"/>
              <a:ext cx="473187" cy="474564"/>
            </a:xfrm>
            <a:custGeom>
              <a:avLst/>
              <a:gdLst>
                <a:gd name="T0" fmla="*/ 561 w 733"/>
                <a:gd name="T1" fmla="*/ 56 h 734"/>
                <a:gd name="T2" fmla="*/ 512 w 733"/>
                <a:gd name="T3" fmla="*/ 105 h 734"/>
                <a:gd name="T4" fmla="*/ 367 w 733"/>
                <a:gd name="T5" fmla="*/ 67 h 734"/>
                <a:gd name="T6" fmla="*/ 67 w 733"/>
                <a:gd name="T7" fmla="*/ 367 h 734"/>
                <a:gd name="T8" fmla="*/ 367 w 733"/>
                <a:gd name="T9" fmla="*/ 667 h 734"/>
                <a:gd name="T10" fmla="*/ 667 w 733"/>
                <a:gd name="T11" fmla="*/ 367 h 734"/>
                <a:gd name="T12" fmla="*/ 600 w 733"/>
                <a:gd name="T13" fmla="*/ 178 h 734"/>
                <a:gd name="T14" fmla="*/ 647 w 733"/>
                <a:gd name="T15" fmla="*/ 131 h 734"/>
                <a:gd name="T16" fmla="*/ 733 w 733"/>
                <a:gd name="T17" fmla="*/ 367 h 734"/>
                <a:gd name="T18" fmla="*/ 367 w 733"/>
                <a:gd name="T19" fmla="*/ 734 h 734"/>
                <a:gd name="T20" fmla="*/ 0 w 733"/>
                <a:gd name="T21" fmla="*/ 367 h 734"/>
                <a:gd name="T22" fmla="*/ 367 w 733"/>
                <a:gd name="T23" fmla="*/ 0 h 734"/>
                <a:gd name="T24" fmla="*/ 561 w 733"/>
                <a:gd name="T25" fmla="*/ 56 h 734"/>
                <a:gd name="T26" fmla="*/ 343 w 733"/>
                <a:gd name="T27" fmla="*/ 439 h 734"/>
                <a:gd name="T28" fmla="*/ 234 w 733"/>
                <a:gd name="T29" fmla="*/ 330 h 734"/>
                <a:gd name="T30" fmla="*/ 281 w 733"/>
                <a:gd name="T31" fmla="*/ 283 h 734"/>
                <a:gd name="T32" fmla="*/ 390 w 733"/>
                <a:gd name="T33" fmla="*/ 392 h 734"/>
                <a:gd name="T34" fmla="*/ 619 w 733"/>
                <a:gd name="T35" fmla="*/ 163 h 734"/>
                <a:gd name="T36" fmla="*/ 666 w 733"/>
                <a:gd name="T37" fmla="*/ 210 h 734"/>
                <a:gd name="T38" fmla="*/ 389 w 733"/>
                <a:gd name="T39" fmla="*/ 487 h 734"/>
                <a:gd name="T40" fmla="*/ 342 w 733"/>
                <a:gd name="T41" fmla="*/ 440 h 734"/>
                <a:gd name="T42" fmla="*/ 343 w 733"/>
                <a:gd name="T43" fmla="*/ 439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3" h="734">
                  <a:moveTo>
                    <a:pt x="561" y="56"/>
                  </a:moveTo>
                  <a:cubicBezTo>
                    <a:pt x="512" y="105"/>
                    <a:pt x="512" y="105"/>
                    <a:pt x="512" y="105"/>
                  </a:cubicBezTo>
                  <a:cubicBezTo>
                    <a:pt x="468" y="80"/>
                    <a:pt x="418" y="67"/>
                    <a:pt x="367" y="67"/>
                  </a:cubicBezTo>
                  <a:cubicBezTo>
                    <a:pt x="201" y="67"/>
                    <a:pt x="67" y="201"/>
                    <a:pt x="67" y="367"/>
                  </a:cubicBezTo>
                  <a:cubicBezTo>
                    <a:pt x="67" y="533"/>
                    <a:pt x="201" y="667"/>
                    <a:pt x="367" y="667"/>
                  </a:cubicBezTo>
                  <a:cubicBezTo>
                    <a:pt x="532" y="667"/>
                    <a:pt x="667" y="533"/>
                    <a:pt x="667" y="367"/>
                  </a:cubicBezTo>
                  <a:cubicBezTo>
                    <a:pt x="667" y="295"/>
                    <a:pt x="642" y="229"/>
                    <a:pt x="600" y="178"/>
                  </a:cubicBezTo>
                  <a:cubicBezTo>
                    <a:pt x="647" y="131"/>
                    <a:pt x="647" y="131"/>
                    <a:pt x="647" y="131"/>
                  </a:cubicBezTo>
                  <a:cubicBezTo>
                    <a:pt x="703" y="197"/>
                    <a:pt x="733" y="280"/>
                    <a:pt x="733" y="367"/>
                  </a:cubicBezTo>
                  <a:cubicBezTo>
                    <a:pt x="733" y="569"/>
                    <a:pt x="569" y="734"/>
                    <a:pt x="367" y="734"/>
                  </a:cubicBezTo>
                  <a:cubicBezTo>
                    <a:pt x="164" y="734"/>
                    <a:pt x="0" y="569"/>
                    <a:pt x="0" y="367"/>
                  </a:cubicBezTo>
                  <a:cubicBezTo>
                    <a:pt x="0" y="164"/>
                    <a:pt x="164" y="0"/>
                    <a:pt x="367" y="0"/>
                  </a:cubicBezTo>
                  <a:cubicBezTo>
                    <a:pt x="438" y="0"/>
                    <a:pt x="505" y="21"/>
                    <a:pt x="561" y="56"/>
                  </a:cubicBezTo>
                  <a:close/>
                  <a:moveTo>
                    <a:pt x="343" y="439"/>
                  </a:moveTo>
                  <a:cubicBezTo>
                    <a:pt x="234" y="330"/>
                    <a:pt x="234" y="330"/>
                    <a:pt x="234" y="330"/>
                  </a:cubicBezTo>
                  <a:cubicBezTo>
                    <a:pt x="281" y="283"/>
                    <a:pt x="281" y="283"/>
                    <a:pt x="281" y="283"/>
                  </a:cubicBezTo>
                  <a:cubicBezTo>
                    <a:pt x="390" y="392"/>
                    <a:pt x="390" y="392"/>
                    <a:pt x="390" y="392"/>
                  </a:cubicBezTo>
                  <a:cubicBezTo>
                    <a:pt x="619" y="163"/>
                    <a:pt x="619" y="163"/>
                    <a:pt x="619" y="163"/>
                  </a:cubicBezTo>
                  <a:cubicBezTo>
                    <a:pt x="666" y="210"/>
                    <a:pt x="666" y="210"/>
                    <a:pt x="666" y="210"/>
                  </a:cubicBezTo>
                  <a:cubicBezTo>
                    <a:pt x="389" y="487"/>
                    <a:pt x="389" y="487"/>
                    <a:pt x="389" y="487"/>
                  </a:cubicBezTo>
                  <a:cubicBezTo>
                    <a:pt x="342" y="440"/>
                    <a:pt x="342" y="440"/>
                    <a:pt x="342" y="440"/>
                  </a:cubicBezTo>
                  <a:cubicBezTo>
                    <a:pt x="343" y="439"/>
                    <a:pt x="343" y="439"/>
                    <a:pt x="343" y="43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矩形 6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  <a:extLst>
                <a:ext uri="{FF2B5EF4-FFF2-40B4-BE49-F238E27FC236}">
                  <a16:creationId xmlns:a16="http://schemas.microsoft.com/office/drawing/2014/main" id="{054C9AE1-9435-C9BF-BDB9-C7EEFE558E00}"/>
                </a:ext>
              </a:extLst>
            </p:cNvPr>
            <p:cNvSpPr/>
            <p:nvPr/>
          </p:nvSpPr>
          <p:spPr>
            <a:xfrm>
              <a:off x="5110768" y="2766192"/>
              <a:ext cx="1970467" cy="390235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3" name="矩形 6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  <a:extLst>
                <a:ext uri="{FF2B5EF4-FFF2-40B4-BE49-F238E27FC236}">
                  <a16:creationId xmlns:a16="http://schemas.microsoft.com/office/drawing/2014/main" id="{DD9F3E0B-B86E-644D-6E2B-F925AA25E487}"/>
                </a:ext>
              </a:extLst>
            </p:cNvPr>
            <p:cNvSpPr/>
            <p:nvPr/>
          </p:nvSpPr>
          <p:spPr>
            <a:xfrm>
              <a:off x="4989650" y="3272682"/>
              <a:ext cx="2212702" cy="733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white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64" name="直接连接符 6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  <a:extLst>
                <a:ext uri="{FF2B5EF4-FFF2-40B4-BE49-F238E27FC236}">
                  <a16:creationId xmlns:a16="http://schemas.microsoft.com/office/drawing/2014/main" id="{A750D413-B7A3-DF18-36F3-A32E46E53D8C}"/>
                </a:ext>
              </a:extLst>
            </p:cNvPr>
            <p:cNvCxnSpPr>
              <a:cxnSpLocks/>
            </p:cNvCxnSpPr>
            <p:nvPr/>
          </p:nvCxnSpPr>
          <p:spPr>
            <a:xfrm>
              <a:off x="5996413" y="3222789"/>
              <a:ext cx="199176" cy="0"/>
            </a:xfrm>
            <a:prstGeom prst="lin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  <p:sp>
        <p:nvSpPr>
          <p:cNvPr id="66" name="椭圆 65">
            <a:extLst>
              <a:ext uri="{FF2B5EF4-FFF2-40B4-BE49-F238E27FC236}">
                <a16:creationId xmlns:a16="http://schemas.microsoft.com/office/drawing/2014/main" id="{0A8E2A98-8F8E-2853-11F8-A9A587FC2A1C}"/>
              </a:ext>
            </a:extLst>
          </p:cNvPr>
          <p:cNvSpPr/>
          <p:nvPr/>
        </p:nvSpPr>
        <p:spPr>
          <a:xfrm>
            <a:off x="1435689" y="5460308"/>
            <a:ext cx="5517352" cy="687640"/>
          </a:xfrm>
          <a:prstGeom prst="ellipse">
            <a:avLst/>
          </a:prstGeom>
          <a:noFill/>
          <a:ln w="25400" cap="flat" cmpd="sng" algn="ctr">
            <a:gradFill>
              <a:gsLst>
                <a:gs pos="25000">
                  <a:srgbClr val="FFC314">
                    <a:alpha val="0"/>
                  </a:srgbClr>
                </a:gs>
                <a:gs pos="100000">
                  <a:srgbClr val="FFC314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086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37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50" name="Group 1">
            <a:extLst>
              <a:ext uri="{FF2B5EF4-FFF2-40B4-BE49-F238E27FC236}">
                <a16:creationId xmlns:a16="http://schemas.microsoft.com/office/drawing/2014/main" id="{552483E7-4639-7FF5-331C-435FD4628444}"/>
              </a:ext>
            </a:extLst>
          </p:cNvPr>
          <p:cNvGrpSpPr/>
          <p:nvPr/>
        </p:nvGrpSpPr>
        <p:grpSpPr>
          <a:xfrm>
            <a:off x="3889327" y="1419302"/>
            <a:ext cx="4413349" cy="4410496"/>
            <a:chOff x="3888779" y="1802061"/>
            <a:chExt cx="4413591" cy="4410738"/>
          </a:xfrm>
          <a:solidFill>
            <a:srgbClr val="445468"/>
          </a:solidFill>
        </p:grpSpPr>
        <p:sp>
          <p:nvSpPr>
            <p:cNvPr id="63" name="Shape 2090">
              <a:extLst>
                <a:ext uri="{FF2B5EF4-FFF2-40B4-BE49-F238E27FC236}">
                  <a16:creationId xmlns:a16="http://schemas.microsoft.com/office/drawing/2014/main" id="{112868A3-CFC7-32F7-F777-7A484AA65660}"/>
                </a:ext>
              </a:extLst>
            </p:cNvPr>
            <p:cNvSpPr/>
            <p:nvPr/>
          </p:nvSpPr>
          <p:spPr>
            <a:xfrm rot="2700000">
              <a:off x="4759489" y="1778574"/>
              <a:ext cx="769193" cy="2510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674" h="21600" extrusionOk="0">
                  <a:moveTo>
                    <a:pt x="17674" y="0"/>
                  </a:moveTo>
                  <a:lnTo>
                    <a:pt x="11778" y="307"/>
                  </a:lnTo>
                  <a:cubicBezTo>
                    <a:pt x="-3926" y="6187"/>
                    <a:pt x="-3926" y="15720"/>
                    <a:pt x="11778" y="21600"/>
                  </a:cubicBezTo>
                  <a:lnTo>
                    <a:pt x="16855" y="19699"/>
                  </a:lnTo>
                  <a:cubicBezTo>
                    <a:pt x="3956" y="14869"/>
                    <a:pt x="3956" y="7038"/>
                    <a:pt x="16855" y="2207"/>
                  </a:cubicBezTo>
                  <a:cubicBezTo>
                    <a:pt x="16855" y="2207"/>
                    <a:pt x="17674" y="0"/>
                    <a:pt x="1767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098" tIns="38098" rIns="38098" bIns="38098" anchor="ctr"/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Shape 2091">
              <a:extLst>
                <a:ext uri="{FF2B5EF4-FFF2-40B4-BE49-F238E27FC236}">
                  <a16:creationId xmlns:a16="http://schemas.microsoft.com/office/drawing/2014/main" id="{EFF65568-875A-5524-BFDE-B33632BAD6D1}"/>
                </a:ext>
              </a:extLst>
            </p:cNvPr>
            <p:cNvSpPr/>
            <p:nvPr/>
          </p:nvSpPr>
          <p:spPr>
            <a:xfrm rot="2700000">
              <a:off x="3863547" y="4572865"/>
              <a:ext cx="2510643" cy="769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674" extrusionOk="0">
                  <a:moveTo>
                    <a:pt x="19699" y="818"/>
                  </a:moveTo>
                  <a:cubicBezTo>
                    <a:pt x="14869" y="13718"/>
                    <a:pt x="7038" y="13718"/>
                    <a:pt x="2208" y="818"/>
                  </a:cubicBezTo>
                  <a:lnTo>
                    <a:pt x="0" y="0"/>
                  </a:lnTo>
                  <a:lnTo>
                    <a:pt x="307" y="5896"/>
                  </a:lnTo>
                  <a:cubicBezTo>
                    <a:pt x="6187" y="21600"/>
                    <a:pt x="15720" y="21600"/>
                    <a:pt x="21600" y="5896"/>
                  </a:cubicBezTo>
                  <a:cubicBezTo>
                    <a:pt x="21600" y="5896"/>
                    <a:pt x="19699" y="818"/>
                    <a:pt x="19699" y="8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098" tIns="38098" rIns="38098" bIns="38098" anchor="ctr"/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Shape 2092">
              <a:extLst>
                <a:ext uri="{FF2B5EF4-FFF2-40B4-BE49-F238E27FC236}">
                  <a16:creationId xmlns:a16="http://schemas.microsoft.com/office/drawing/2014/main" id="{B65DD3C9-B3AF-1B50-6D28-B8C1BD5A9961}"/>
                </a:ext>
              </a:extLst>
            </p:cNvPr>
            <p:cNvSpPr/>
            <p:nvPr/>
          </p:nvSpPr>
          <p:spPr>
            <a:xfrm rot="2700000">
              <a:off x="6662457" y="3731572"/>
              <a:ext cx="769207" cy="2510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674" h="21600" extrusionOk="0">
                  <a:moveTo>
                    <a:pt x="5896" y="0"/>
                  </a:moveTo>
                  <a:lnTo>
                    <a:pt x="819" y="1901"/>
                  </a:lnTo>
                  <a:cubicBezTo>
                    <a:pt x="13718" y="6731"/>
                    <a:pt x="13718" y="14562"/>
                    <a:pt x="819" y="19392"/>
                  </a:cubicBezTo>
                  <a:lnTo>
                    <a:pt x="0" y="21600"/>
                  </a:lnTo>
                  <a:lnTo>
                    <a:pt x="5896" y="21293"/>
                  </a:lnTo>
                  <a:cubicBezTo>
                    <a:pt x="21600" y="15414"/>
                    <a:pt x="21600" y="5880"/>
                    <a:pt x="589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098" tIns="38098" rIns="38098" bIns="38098" anchor="ctr"/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Shape 2093">
              <a:extLst>
                <a:ext uri="{FF2B5EF4-FFF2-40B4-BE49-F238E27FC236}">
                  <a16:creationId xmlns:a16="http://schemas.microsoft.com/office/drawing/2014/main" id="{DBA960D3-4E7A-0D3A-4EAF-B8515964E4E1}"/>
                </a:ext>
              </a:extLst>
            </p:cNvPr>
            <p:cNvSpPr/>
            <p:nvPr/>
          </p:nvSpPr>
          <p:spPr>
            <a:xfrm rot="2700000">
              <a:off x="5814381" y="2672809"/>
              <a:ext cx="2502346" cy="7608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640" extrusionOk="0">
                  <a:moveTo>
                    <a:pt x="21310" y="12029"/>
                  </a:moveTo>
                  <a:lnTo>
                    <a:pt x="21364" y="11883"/>
                  </a:lnTo>
                  <a:cubicBezTo>
                    <a:pt x="21340" y="11820"/>
                    <a:pt x="21316" y="11759"/>
                    <a:pt x="21293" y="11696"/>
                  </a:cubicBezTo>
                  <a:lnTo>
                    <a:pt x="21292" y="11691"/>
                  </a:lnTo>
                  <a:lnTo>
                    <a:pt x="21291" y="11693"/>
                  </a:lnTo>
                  <a:cubicBezTo>
                    <a:pt x="15386" y="-3960"/>
                    <a:pt x="5876" y="-3898"/>
                    <a:pt x="0" y="11883"/>
                  </a:cubicBezTo>
                  <a:lnTo>
                    <a:pt x="2215" y="11057"/>
                  </a:lnTo>
                  <a:lnTo>
                    <a:pt x="1907" y="17006"/>
                  </a:lnTo>
                  <a:cubicBezTo>
                    <a:pt x="6753" y="3991"/>
                    <a:pt x="14610" y="3991"/>
                    <a:pt x="19457" y="17007"/>
                  </a:cubicBezTo>
                  <a:lnTo>
                    <a:pt x="19511" y="16861"/>
                  </a:lnTo>
                  <a:lnTo>
                    <a:pt x="21600" y="17640"/>
                  </a:lnTo>
                  <a:cubicBezTo>
                    <a:pt x="21600" y="17640"/>
                    <a:pt x="21310" y="12029"/>
                    <a:pt x="21310" y="120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098" tIns="38098" rIns="38098" bIns="38098" anchor="ctr"/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1" name="Shape 2100">
            <a:extLst>
              <a:ext uri="{FF2B5EF4-FFF2-40B4-BE49-F238E27FC236}">
                <a16:creationId xmlns:a16="http://schemas.microsoft.com/office/drawing/2014/main" id="{B39D25F3-E666-F1AF-F4CF-DECDA13EF958}"/>
              </a:ext>
            </a:extLst>
          </p:cNvPr>
          <p:cNvSpPr/>
          <p:nvPr/>
        </p:nvSpPr>
        <p:spPr>
          <a:xfrm rot="2700000">
            <a:off x="6595172" y="4060851"/>
            <a:ext cx="1300370" cy="1300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6" y="21600"/>
                  <a:pt x="0" y="16765"/>
                  <a:pt x="0" y="10800"/>
                </a:cubicBezTo>
                <a:cubicBezTo>
                  <a:pt x="0" y="4835"/>
                  <a:pt x="4836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FFC314"/>
          </a:solidFill>
          <a:ln w="63500" cap="flat">
            <a:noFill/>
            <a:prstDash val="solid"/>
            <a:miter lim="400000"/>
          </a:ln>
          <a:effectLst>
            <a:outerShdw blurRad="508000" dist="381000" dir="2700000" algn="tl" rotWithShape="0">
              <a:schemeClr val="accent1">
                <a:alpha val="20000"/>
              </a:schemeClr>
            </a:outerShdw>
          </a:effectLst>
        </p:spPr>
        <p:txBody>
          <a:bodyPr wrap="square" lIns="38098" tIns="38098" rIns="38098" bIns="38098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56">
            <a:extLst>
              <a:ext uri="{FF2B5EF4-FFF2-40B4-BE49-F238E27FC236}">
                <a16:creationId xmlns:a16="http://schemas.microsoft.com/office/drawing/2014/main" id="{B00343C4-8C68-349F-1B13-B9764D2D92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064020" y="4491328"/>
            <a:ext cx="401211" cy="48019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  <a:defRPr/>
            </a:pPr>
            <a:endParaRPr lang="en-US" sz="24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Shape 2095">
            <a:extLst>
              <a:ext uri="{FF2B5EF4-FFF2-40B4-BE49-F238E27FC236}">
                <a16:creationId xmlns:a16="http://schemas.microsoft.com/office/drawing/2014/main" id="{68F3CF52-A4DE-9A21-9487-B98BA0002549}"/>
              </a:ext>
            </a:extLst>
          </p:cNvPr>
          <p:cNvSpPr/>
          <p:nvPr/>
        </p:nvSpPr>
        <p:spPr>
          <a:xfrm rot="2700000">
            <a:off x="6577387" y="1859306"/>
            <a:ext cx="1300398" cy="13003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3500" cap="flat">
            <a:noFill/>
            <a:prstDash val="solid"/>
            <a:miter lim="400000"/>
          </a:ln>
          <a:effectLst>
            <a:outerShdw blurRad="508000" dist="381000" dir="2700000" algn="tl" rotWithShape="0">
              <a:schemeClr val="accent1">
                <a:alpha val="20000"/>
              </a:schemeClr>
            </a:outerShdw>
          </a:effectLst>
        </p:spPr>
        <p:txBody>
          <a:bodyPr wrap="square" lIns="38098" tIns="38098" rIns="38098" bIns="38098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263">
            <a:extLst>
              <a:ext uri="{FF2B5EF4-FFF2-40B4-BE49-F238E27FC236}">
                <a16:creationId xmlns:a16="http://schemas.microsoft.com/office/drawing/2014/main" id="{343E41E5-4536-D87B-4BEA-E22E66592129}"/>
              </a:ext>
            </a:extLst>
          </p:cNvPr>
          <p:cNvSpPr>
            <a:spLocks noEditPoints="1"/>
          </p:cNvSpPr>
          <p:nvPr/>
        </p:nvSpPr>
        <p:spPr bwMode="auto">
          <a:xfrm>
            <a:off x="6951886" y="2236571"/>
            <a:ext cx="564519" cy="589331"/>
          </a:xfrm>
          <a:custGeom>
            <a:avLst/>
            <a:gdLst>
              <a:gd name="T0" fmla="*/ 3 w 77"/>
              <a:gd name="T1" fmla="*/ 30 h 77"/>
              <a:gd name="T2" fmla="*/ 30 w 77"/>
              <a:gd name="T3" fmla="*/ 5 h 77"/>
              <a:gd name="T4" fmla="*/ 7 w 77"/>
              <a:gd name="T5" fmla="*/ 31 h 77"/>
              <a:gd name="T6" fmla="*/ 71 w 77"/>
              <a:gd name="T7" fmla="*/ 31 h 77"/>
              <a:gd name="T8" fmla="*/ 74 w 77"/>
              <a:gd name="T9" fmla="*/ 30 h 77"/>
              <a:gd name="T10" fmla="*/ 47 w 77"/>
              <a:gd name="T11" fmla="*/ 5 h 77"/>
              <a:gd name="T12" fmla="*/ 71 w 77"/>
              <a:gd name="T13" fmla="*/ 31 h 77"/>
              <a:gd name="T14" fmla="*/ 72 w 77"/>
              <a:gd name="T15" fmla="*/ 43 h 77"/>
              <a:gd name="T16" fmla="*/ 61 w 77"/>
              <a:gd name="T17" fmla="*/ 40 h 77"/>
              <a:gd name="T18" fmla="*/ 55 w 77"/>
              <a:gd name="T19" fmla="*/ 61 h 77"/>
              <a:gd name="T20" fmla="*/ 40 w 77"/>
              <a:gd name="T21" fmla="*/ 68 h 77"/>
              <a:gd name="T22" fmla="*/ 39 w 77"/>
              <a:gd name="T23" fmla="*/ 77 h 77"/>
              <a:gd name="T24" fmla="*/ 38 w 77"/>
              <a:gd name="T25" fmla="*/ 68 h 77"/>
              <a:gd name="T26" fmla="*/ 22 w 77"/>
              <a:gd name="T27" fmla="*/ 61 h 77"/>
              <a:gd name="T28" fmla="*/ 16 w 77"/>
              <a:gd name="T29" fmla="*/ 40 h 77"/>
              <a:gd name="T30" fmla="*/ 5 w 77"/>
              <a:gd name="T31" fmla="*/ 43 h 77"/>
              <a:gd name="T32" fmla="*/ 5 w 77"/>
              <a:gd name="T33" fmla="*/ 34 h 77"/>
              <a:gd name="T34" fmla="*/ 16 w 77"/>
              <a:gd name="T35" fmla="*/ 38 h 77"/>
              <a:gd name="T36" fmla="*/ 22 w 77"/>
              <a:gd name="T37" fmla="*/ 16 h 77"/>
              <a:gd name="T38" fmla="*/ 38 w 77"/>
              <a:gd name="T39" fmla="*/ 9 h 77"/>
              <a:gd name="T40" fmla="*/ 39 w 77"/>
              <a:gd name="T41" fmla="*/ 0 h 77"/>
              <a:gd name="T42" fmla="*/ 40 w 77"/>
              <a:gd name="T43" fmla="*/ 9 h 77"/>
              <a:gd name="T44" fmla="*/ 55 w 77"/>
              <a:gd name="T45" fmla="*/ 16 h 77"/>
              <a:gd name="T46" fmla="*/ 61 w 77"/>
              <a:gd name="T47" fmla="*/ 38 h 77"/>
              <a:gd name="T48" fmla="*/ 72 w 77"/>
              <a:gd name="T49" fmla="*/ 34 h 77"/>
              <a:gd name="T50" fmla="*/ 39 w 77"/>
              <a:gd name="T51" fmla="*/ 8 h 77"/>
              <a:gd name="T52" fmla="*/ 39 w 77"/>
              <a:gd name="T53" fmla="*/ 2 h 77"/>
              <a:gd name="T54" fmla="*/ 39 w 77"/>
              <a:gd name="T55" fmla="*/ 8 h 77"/>
              <a:gd name="T56" fmla="*/ 5 w 77"/>
              <a:gd name="T57" fmla="*/ 36 h 77"/>
              <a:gd name="T58" fmla="*/ 5 w 77"/>
              <a:gd name="T59" fmla="*/ 41 h 77"/>
              <a:gd name="T60" fmla="*/ 39 w 77"/>
              <a:gd name="T61" fmla="*/ 70 h 77"/>
              <a:gd name="T62" fmla="*/ 39 w 77"/>
              <a:gd name="T63" fmla="*/ 75 h 77"/>
              <a:gd name="T64" fmla="*/ 39 w 77"/>
              <a:gd name="T65" fmla="*/ 70 h 77"/>
              <a:gd name="T66" fmla="*/ 52 w 77"/>
              <a:gd name="T67" fmla="*/ 47 h 77"/>
              <a:gd name="T68" fmla="*/ 42 w 77"/>
              <a:gd name="T69" fmla="*/ 39 h 77"/>
              <a:gd name="T70" fmla="*/ 46 w 77"/>
              <a:gd name="T71" fmla="*/ 33 h 77"/>
              <a:gd name="T72" fmla="*/ 45 w 77"/>
              <a:gd name="T73" fmla="*/ 30 h 77"/>
              <a:gd name="T74" fmla="*/ 32 w 77"/>
              <a:gd name="T75" fmla="*/ 30 h 77"/>
              <a:gd name="T76" fmla="*/ 31 w 77"/>
              <a:gd name="T77" fmla="*/ 33 h 77"/>
              <a:gd name="T78" fmla="*/ 35 w 77"/>
              <a:gd name="T79" fmla="*/ 39 h 77"/>
              <a:gd name="T80" fmla="*/ 25 w 77"/>
              <a:gd name="T81" fmla="*/ 47 h 77"/>
              <a:gd name="T82" fmla="*/ 55 w 77"/>
              <a:gd name="T83" fmla="*/ 54 h 77"/>
              <a:gd name="T84" fmla="*/ 72 w 77"/>
              <a:gd name="T85" fmla="*/ 36 h 77"/>
              <a:gd name="T86" fmla="*/ 72 w 77"/>
              <a:gd name="T87" fmla="*/ 41 h 77"/>
              <a:gd name="T88" fmla="*/ 71 w 77"/>
              <a:gd name="T89" fmla="*/ 47 h 77"/>
              <a:gd name="T90" fmla="*/ 47 w 77"/>
              <a:gd name="T91" fmla="*/ 73 h 77"/>
              <a:gd name="T92" fmla="*/ 74 w 77"/>
              <a:gd name="T93" fmla="*/ 47 h 77"/>
              <a:gd name="T94" fmla="*/ 71 w 77"/>
              <a:gd name="T95" fmla="*/ 47 h 77"/>
              <a:gd name="T96" fmla="*/ 5 w 77"/>
              <a:gd name="T97" fmla="*/ 47 h 77"/>
              <a:gd name="T98" fmla="*/ 30 w 77"/>
              <a:gd name="T99" fmla="*/ 74 h 77"/>
              <a:gd name="T100" fmla="*/ 30 w 77"/>
              <a:gd name="T101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7">
                <a:moveTo>
                  <a:pt x="5" y="30"/>
                </a:moveTo>
                <a:cubicBezTo>
                  <a:pt x="4" y="30"/>
                  <a:pt x="4" y="30"/>
                  <a:pt x="3" y="30"/>
                </a:cubicBezTo>
                <a:cubicBezTo>
                  <a:pt x="7" y="17"/>
                  <a:pt x="17" y="7"/>
                  <a:pt x="30" y="4"/>
                </a:cubicBezTo>
                <a:cubicBezTo>
                  <a:pt x="30" y="4"/>
                  <a:pt x="30" y="4"/>
                  <a:pt x="30" y="5"/>
                </a:cubicBezTo>
                <a:cubicBezTo>
                  <a:pt x="30" y="5"/>
                  <a:pt x="30" y="6"/>
                  <a:pt x="30" y="7"/>
                </a:cubicBezTo>
                <a:cubicBezTo>
                  <a:pt x="19" y="10"/>
                  <a:pt x="9" y="19"/>
                  <a:pt x="7" y="31"/>
                </a:cubicBezTo>
                <a:cubicBezTo>
                  <a:pt x="6" y="30"/>
                  <a:pt x="5" y="30"/>
                  <a:pt x="5" y="30"/>
                </a:cubicBezTo>
                <a:close/>
                <a:moveTo>
                  <a:pt x="71" y="31"/>
                </a:moveTo>
                <a:cubicBezTo>
                  <a:pt x="71" y="30"/>
                  <a:pt x="72" y="30"/>
                  <a:pt x="72" y="30"/>
                </a:cubicBezTo>
                <a:cubicBezTo>
                  <a:pt x="73" y="30"/>
                  <a:pt x="73" y="30"/>
                  <a:pt x="74" y="30"/>
                </a:cubicBezTo>
                <a:cubicBezTo>
                  <a:pt x="70" y="17"/>
                  <a:pt x="60" y="7"/>
                  <a:pt x="47" y="4"/>
                </a:cubicBezTo>
                <a:cubicBezTo>
                  <a:pt x="47" y="4"/>
                  <a:pt x="47" y="4"/>
                  <a:pt x="47" y="5"/>
                </a:cubicBezTo>
                <a:cubicBezTo>
                  <a:pt x="47" y="5"/>
                  <a:pt x="47" y="6"/>
                  <a:pt x="47" y="7"/>
                </a:cubicBezTo>
                <a:cubicBezTo>
                  <a:pt x="58" y="10"/>
                  <a:pt x="68" y="19"/>
                  <a:pt x="71" y="31"/>
                </a:cubicBezTo>
                <a:close/>
                <a:moveTo>
                  <a:pt x="77" y="39"/>
                </a:moveTo>
                <a:cubicBezTo>
                  <a:pt x="77" y="41"/>
                  <a:pt x="75" y="43"/>
                  <a:pt x="72" y="43"/>
                </a:cubicBezTo>
                <a:cubicBezTo>
                  <a:pt x="70" y="43"/>
                  <a:pt x="68" y="42"/>
                  <a:pt x="68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55"/>
                  <a:pt x="61" y="55"/>
                  <a:pt x="61" y="55"/>
                </a:cubicBezTo>
                <a:cubicBezTo>
                  <a:pt x="61" y="58"/>
                  <a:pt x="58" y="61"/>
                  <a:pt x="55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8"/>
                  <a:pt x="40" y="68"/>
                  <a:pt x="40" y="68"/>
                </a:cubicBezTo>
                <a:cubicBezTo>
                  <a:pt x="42" y="68"/>
                  <a:pt x="43" y="70"/>
                  <a:pt x="43" y="73"/>
                </a:cubicBezTo>
                <a:cubicBezTo>
                  <a:pt x="43" y="75"/>
                  <a:pt x="41" y="77"/>
                  <a:pt x="39" y="77"/>
                </a:cubicBezTo>
                <a:cubicBezTo>
                  <a:pt x="36" y="77"/>
                  <a:pt x="34" y="75"/>
                  <a:pt x="34" y="73"/>
                </a:cubicBezTo>
                <a:cubicBezTo>
                  <a:pt x="34" y="70"/>
                  <a:pt x="35" y="68"/>
                  <a:pt x="38" y="68"/>
                </a:cubicBezTo>
                <a:cubicBezTo>
                  <a:pt x="38" y="61"/>
                  <a:pt x="38" y="61"/>
                  <a:pt x="38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19" y="61"/>
                  <a:pt x="16" y="58"/>
                  <a:pt x="16" y="55"/>
                </a:cubicBezTo>
                <a:cubicBezTo>
                  <a:pt x="16" y="40"/>
                  <a:pt x="16" y="40"/>
                  <a:pt x="16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2"/>
                  <a:pt x="7" y="43"/>
                  <a:pt x="5" y="43"/>
                </a:cubicBezTo>
                <a:cubicBezTo>
                  <a:pt x="2" y="43"/>
                  <a:pt x="0" y="41"/>
                  <a:pt x="0" y="39"/>
                </a:cubicBezTo>
                <a:cubicBezTo>
                  <a:pt x="0" y="36"/>
                  <a:pt x="2" y="34"/>
                  <a:pt x="5" y="34"/>
                </a:cubicBezTo>
                <a:cubicBezTo>
                  <a:pt x="7" y="34"/>
                  <a:pt x="9" y="36"/>
                  <a:pt x="9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19"/>
                  <a:pt x="19" y="16"/>
                  <a:pt x="22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9"/>
                  <a:pt x="38" y="9"/>
                  <a:pt x="38" y="9"/>
                </a:cubicBezTo>
                <a:cubicBezTo>
                  <a:pt x="35" y="9"/>
                  <a:pt x="34" y="7"/>
                  <a:pt x="34" y="5"/>
                </a:cubicBezTo>
                <a:cubicBezTo>
                  <a:pt x="34" y="2"/>
                  <a:pt x="36" y="0"/>
                  <a:pt x="39" y="0"/>
                </a:cubicBezTo>
                <a:cubicBezTo>
                  <a:pt x="41" y="0"/>
                  <a:pt x="43" y="2"/>
                  <a:pt x="43" y="5"/>
                </a:cubicBezTo>
                <a:cubicBezTo>
                  <a:pt x="43" y="7"/>
                  <a:pt x="42" y="9"/>
                  <a:pt x="40" y="9"/>
                </a:cubicBezTo>
                <a:cubicBezTo>
                  <a:pt x="40" y="16"/>
                  <a:pt x="40" y="16"/>
                  <a:pt x="40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8" y="16"/>
                  <a:pt x="61" y="19"/>
                  <a:pt x="61" y="22"/>
                </a:cubicBezTo>
                <a:cubicBezTo>
                  <a:pt x="61" y="38"/>
                  <a:pt x="61" y="38"/>
                  <a:pt x="61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6"/>
                  <a:pt x="70" y="34"/>
                  <a:pt x="72" y="34"/>
                </a:cubicBezTo>
                <a:cubicBezTo>
                  <a:pt x="75" y="34"/>
                  <a:pt x="77" y="36"/>
                  <a:pt x="77" y="39"/>
                </a:cubicBezTo>
                <a:close/>
                <a:moveTo>
                  <a:pt x="39" y="8"/>
                </a:moveTo>
                <a:cubicBezTo>
                  <a:pt x="40" y="8"/>
                  <a:pt x="41" y="6"/>
                  <a:pt x="41" y="5"/>
                </a:cubicBezTo>
                <a:cubicBezTo>
                  <a:pt x="41" y="3"/>
                  <a:pt x="40" y="2"/>
                  <a:pt x="39" y="2"/>
                </a:cubicBezTo>
                <a:cubicBezTo>
                  <a:pt x="37" y="2"/>
                  <a:pt x="36" y="3"/>
                  <a:pt x="36" y="5"/>
                </a:cubicBezTo>
                <a:cubicBezTo>
                  <a:pt x="36" y="6"/>
                  <a:pt x="37" y="8"/>
                  <a:pt x="39" y="8"/>
                </a:cubicBezTo>
                <a:close/>
                <a:moveTo>
                  <a:pt x="7" y="39"/>
                </a:moveTo>
                <a:cubicBezTo>
                  <a:pt x="7" y="37"/>
                  <a:pt x="6" y="36"/>
                  <a:pt x="5" y="36"/>
                </a:cubicBezTo>
                <a:cubicBezTo>
                  <a:pt x="3" y="36"/>
                  <a:pt x="2" y="37"/>
                  <a:pt x="2" y="39"/>
                </a:cubicBezTo>
                <a:cubicBezTo>
                  <a:pt x="2" y="40"/>
                  <a:pt x="3" y="41"/>
                  <a:pt x="5" y="41"/>
                </a:cubicBezTo>
                <a:cubicBezTo>
                  <a:pt x="6" y="41"/>
                  <a:pt x="7" y="40"/>
                  <a:pt x="7" y="39"/>
                </a:cubicBezTo>
                <a:close/>
                <a:moveTo>
                  <a:pt x="39" y="70"/>
                </a:moveTo>
                <a:cubicBezTo>
                  <a:pt x="37" y="70"/>
                  <a:pt x="36" y="71"/>
                  <a:pt x="36" y="73"/>
                </a:cubicBezTo>
                <a:cubicBezTo>
                  <a:pt x="36" y="74"/>
                  <a:pt x="37" y="75"/>
                  <a:pt x="39" y="75"/>
                </a:cubicBezTo>
                <a:cubicBezTo>
                  <a:pt x="40" y="75"/>
                  <a:pt x="41" y="74"/>
                  <a:pt x="41" y="73"/>
                </a:cubicBezTo>
                <a:cubicBezTo>
                  <a:pt x="41" y="71"/>
                  <a:pt x="40" y="70"/>
                  <a:pt x="39" y="70"/>
                </a:cubicBezTo>
                <a:close/>
                <a:moveTo>
                  <a:pt x="55" y="54"/>
                </a:moveTo>
                <a:cubicBezTo>
                  <a:pt x="55" y="54"/>
                  <a:pt x="54" y="49"/>
                  <a:pt x="52" y="47"/>
                </a:cubicBezTo>
                <a:cubicBezTo>
                  <a:pt x="51" y="45"/>
                  <a:pt x="44" y="44"/>
                  <a:pt x="43" y="43"/>
                </a:cubicBezTo>
                <a:cubicBezTo>
                  <a:pt x="42" y="42"/>
                  <a:pt x="42" y="40"/>
                  <a:pt x="42" y="39"/>
                </a:cubicBezTo>
                <a:cubicBezTo>
                  <a:pt x="43" y="38"/>
                  <a:pt x="44" y="37"/>
                  <a:pt x="44" y="35"/>
                </a:cubicBezTo>
                <a:cubicBezTo>
                  <a:pt x="45" y="35"/>
                  <a:pt x="45" y="34"/>
                  <a:pt x="46" y="33"/>
                </a:cubicBezTo>
                <a:cubicBezTo>
                  <a:pt x="46" y="32"/>
                  <a:pt x="45" y="32"/>
                  <a:pt x="45" y="31"/>
                </a:cubicBezTo>
                <a:cubicBezTo>
                  <a:pt x="45" y="31"/>
                  <a:pt x="45" y="31"/>
                  <a:pt x="45" y="30"/>
                </a:cubicBezTo>
                <a:cubicBezTo>
                  <a:pt x="45" y="26"/>
                  <a:pt x="42" y="23"/>
                  <a:pt x="39" y="23"/>
                </a:cubicBezTo>
                <a:cubicBezTo>
                  <a:pt x="35" y="23"/>
                  <a:pt x="32" y="26"/>
                  <a:pt x="32" y="30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2"/>
                  <a:pt x="31" y="32"/>
                  <a:pt x="31" y="33"/>
                </a:cubicBezTo>
                <a:cubicBezTo>
                  <a:pt x="32" y="34"/>
                  <a:pt x="32" y="35"/>
                  <a:pt x="33" y="35"/>
                </a:cubicBezTo>
                <a:cubicBezTo>
                  <a:pt x="33" y="37"/>
                  <a:pt x="34" y="38"/>
                  <a:pt x="35" y="39"/>
                </a:cubicBezTo>
                <a:cubicBezTo>
                  <a:pt x="35" y="40"/>
                  <a:pt x="35" y="42"/>
                  <a:pt x="34" y="43"/>
                </a:cubicBezTo>
                <a:cubicBezTo>
                  <a:pt x="34" y="44"/>
                  <a:pt x="26" y="45"/>
                  <a:pt x="25" y="47"/>
                </a:cubicBezTo>
                <a:cubicBezTo>
                  <a:pt x="24" y="49"/>
                  <a:pt x="22" y="54"/>
                  <a:pt x="22" y="54"/>
                </a:cubicBezTo>
                <a:lnTo>
                  <a:pt x="55" y="54"/>
                </a:lnTo>
                <a:close/>
                <a:moveTo>
                  <a:pt x="75" y="39"/>
                </a:moveTo>
                <a:cubicBezTo>
                  <a:pt x="75" y="37"/>
                  <a:pt x="74" y="36"/>
                  <a:pt x="72" y="36"/>
                </a:cubicBezTo>
                <a:cubicBezTo>
                  <a:pt x="71" y="36"/>
                  <a:pt x="70" y="37"/>
                  <a:pt x="70" y="39"/>
                </a:cubicBezTo>
                <a:cubicBezTo>
                  <a:pt x="70" y="40"/>
                  <a:pt x="71" y="41"/>
                  <a:pt x="72" y="41"/>
                </a:cubicBezTo>
                <a:cubicBezTo>
                  <a:pt x="74" y="41"/>
                  <a:pt x="75" y="40"/>
                  <a:pt x="75" y="39"/>
                </a:cubicBezTo>
                <a:close/>
                <a:moveTo>
                  <a:pt x="71" y="47"/>
                </a:moveTo>
                <a:cubicBezTo>
                  <a:pt x="68" y="58"/>
                  <a:pt x="58" y="68"/>
                  <a:pt x="47" y="71"/>
                </a:cubicBezTo>
                <a:cubicBezTo>
                  <a:pt x="47" y="71"/>
                  <a:pt x="47" y="72"/>
                  <a:pt x="47" y="73"/>
                </a:cubicBezTo>
                <a:cubicBezTo>
                  <a:pt x="47" y="73"/>
                  <a:pt x="47" y="73"/>
                  <a:pt x="47" y="74"/>
                </a:cubicBezTo>
                <a:cubicBezTo>
                  <a:pt x="60" y="71"/>
                  <a:pt x="70" y="60"/>
                  <a:pt x="74" y="47"/>
                </a:cubicBezTo>
                <a:cubicBezTo>
                  <a:pt x="73" y="47"/>
                  <a:pt x="73" y="47"/>
                  <a:pt x="72" y="47"/>
                </a:cubicBezTo>
                <a:cubicBezTo>
                  <a:pt x="72" y="47"/>
                  <a:pt x="71" y="47"/>
                  <a:pt x="71" y="47"/>
                </a:cubicBezTo>
                <a:close/>
                <a:moveTo>
                  <a:pt x="7" y="47"/>
                </a:moveTo>
                <a:cubicBezTo>
                  <a:pt x="6" y="47"/>
                  <a:pt x="5" y="47"/>
                  <a:pt x="5" y="47"/>
                </a:cubicBezTo>
                <a:cubicBezTo>
                  <a:pt x="4" y="47"/>
                  <a:pt x="4" y="47"/>
                  <a:pt x="3" y="47"/>
                </a:cubicBezTo>
                <a:cubicBezTo>
                  <a:pt x="7" y="60"/>
                  <a:pt x="17" y="71"/>
                  <a:pt x="30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2"/>
                  <a:pt x="30" y="71"/>
                  <a:pt x="30" y="71"/>
                </a:cubicBezTo>
                <a:cubicBezTo>
                  <a:pt x="19" y="68"/>
                  <a:pt x="9" y="58"/>
                  <a:pt x="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707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Shape 2110">
            <a:extLst>
              <a:ext uri="{FF2B5EF4-FFF2-40B4-BE49-F238E27FC236}">
                <a16:creationId xmlns:a16="http://schemas.microsoft.com/office/drawing/2014/main" id="{569E97C0-F165-0408-FF95-1953A3A30357}"/>
              </a:ext>
            </a:extLst>
          </p:cNvPr>
          <p:cNvSpPr/>
          <p:nvPr/>
        </p:nvSpPr>
        <p:spPr>
          <a:xfrm rot="2700000">
            <a:off x="4341829" y="1807513"/>
            <a:ext cx="1300378" cy="1300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FFC314"/>
          </a:solidFill>
          <a:ln w="63500" cap="flat">
            <a:noFill/>
            <a:prstDash val="solid"/>
            <a:miter lim="400000"/>
          </a:ln>
          <a:effectLst>
            <a:outerShdw blurRad="508000" dist="381000" dir="2700000" algn="tl" rotWithShape="0">
              <a:schemeClr val="accent1">
                <a:alpha val="20000"/>
              </a:schemeClr>
            </a:outerShdw>
          </a:effectLst>
        </p:spPr>
        <p:txBody>
          <a:bodyPr wrap="square" lIns="38098" tIns="38098" rIns="38098" bIns="38098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Shape 3659">
            <a:extLst>
              <a:ext uri="{FF2B5EF4-FFF2-40B4-BE49-F238E27FC236}">
                <a16:creationId xmlns:a16="http://schemas.microsoft.com/office/drawing/2014/main" id="{023A7D42-A306-8BDD-8F3B-7158571AFB76}"/>
              </a:ext>
            </a:extLst>
          </p:cNvPr>
          <p:cNvSpPr/>
          <p:nvPr/>
        </p:nvSpPr>
        <p:spPr>
          <a:xfrm>
            <a:off x="4739794" y="2226727"/>
            <a:ext cx="532265" cy="4990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098" tIns="38098" rIns="38098" bIns="38098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2105">
            <a:extLst>
              <a:ext uri="{FF2B5EF4-FFF2-40B4-BE49-F238E27FC236}">
                <a16:creationId xmlns:a16="http://schemas.microsoft.com/office/drawing/2014/main" id="{1D096B28-B941-17FE-D7AE-3783037E82DC}"/>
              </a:ext>
            </a:extLst>
          </p:cNvPr>
          <p:cNvSpPr/>
          <p:nvPr/>
        </p:nvSpPr>
        <p:spPr>
          <a:xfrm rot="2700000">
            <a:off x="4277112" y="4072628"/>
            <a:ext cx="1300398" cy="13003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3500" cap="flat">
            <a:noFill/>
            <a:prstDash val="solid"/>
            <a:miter lim="400000"/>
          </a:ln>
          <a:effectLst>
            <a:outerShdw blurRad="508000" dist="381000" dir="2700000" algn="tl" rotWithShape="0">
              <a:schemeClr val="accent1">
                <a:alpha val="20000"/>
              </a:schemeClr>
            </a:outerShdw>
          </a:effectLst>
        </p:spPr>
        <p:txBody>
          <a:bodyPr wrap="square" lIns="38098" tIns="38098" rIns="38098" bIns="38098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5">
            <a:extLst>
              <a:ext uri="{FF2B5EF4-FFF2-40B4-BE49-F238E27FC236}">
                <a16:creationId xmlns:a16="http://schemas.microsoft.com/office/drawing/2014/main" id="{C5C0BB69-6AC2-BFA6-5F3A-F84BBAB9647D}"/>
              </a:ext>
            </a:extLst>
          </p:cNvPr>
          <p:cNvSpPr>
            <a:spLocks noEditPoints="1"/>
          </p:cNvSpPr>
          <p:nvPr/>
        </p:nvSpPr>
        <p:spPr bwMode="auto">
          <a:xfrm>
            <a:off x="4666273" y="4466183"/>
            <a:ext cx="515165" cy="520543"/>
          </a:xfrm>
          <a:custGeom>
            <a:avLst/>
            <a:gdLst>
              <a:gd name="T0" fmla="*/ 138 w 306"/>
              <a:gd name="T1" fmla="*/ 226 h 309"/>
              <a:gd name="T2" fmla="*/ 149 w 306"/>
              <a:gd name="T3" fmla="*/ 229 h 309"/>
              <a:gd name="T4" fmla="*/ 198 w 306"/>
              <a:gd name="T5" fmla="*/ 216 h 309"/>
              <a:gd name="T6" fmla="*/ 226 w 306"/>
              <a:gd name="T7" fmla="*/ 169 h 309"/>
              <a:gd name="T8" fmla="*/ 215 w 306"/>
              <a:gd name="T9" fmla="*/ 147 h 309"/>
              <a:gd name="T10" fmla="*/ 171 w 306"/>
              <a:gd name="T11" fmla="*/ 209 h 309"/>
              <a:gd name="T12" fmla="*/ 138 w 306"/>
              <a:gd name="T13" fmla="*/ 226 h 309"/>
              <a:gd name="T14" fmla="*/ 80 w 306"/>
              <a:gd name="T15" fmla="*/ 107 h 309"/>
              <a:gd name="T16" fmla="*/ 142 w 306"/>
              <a:gd name="T17" fmla="*/ 15 h 309"/>
              <a:gd name="T18" fmla="*/ 164 w 306"/>
              <a:gd name="T19" fmla="*/ 16 h 309"/>
              <a:gd name="T20" fmla="*/ 225 w 306"/>
              <a:gd name="T21" fmla="*/ 107 h 309"/>
              <a:gd name="T22" fmla="*/ 241 w 306"/>
              <a:gd name="T23" fmla="*/ 153 h 309"/>
              <a:gd name="T24" fmla="*/ 193 w 306"/>
              <a:gd name="T25" fmla="*/ 237 h 309"/>
              <a:gd name="T26" fmla="*/ 112 w 306"/>
              <a:gd name="T27" fmla="*/ 237 h 309"/>
              <a:gd name="T28" fmla="*/ 65 w 306"/>
              <a:gd name="T29" fmla="*/ 153 h 309"/>
              <a:gd name="T30" fmla="*/ 80 w 306"/>
              <a:gd name="T31" fmla="*/ 107 h 309"/>
              <a:gd name="T32" fmla="*/ 153 w 306"/>
              <a:gd name="T33" fmla="*/ 277 h 309"/>
              <a:gd name="T34" fmla="*/ 238 w 306"/>
              <a:gd name="T35" fmla="*/ 257 h 309"/>
              <a:gd name="T36" fmla="*/ 237 w 306"/>
              <a:gd name="T37" fmla="*/ 226 h 309"/>
              <a:gd name="T38" fmla="*/ 234 w 306"/>
              <a:gd name="T39" fmla="*/ 224 h 309"/>
              <a:gd name="T40" fmla="*/ 246 w 306"/>
              <a:gd name="T41" fmla="*/ 205 h 309"/>
              <a:gd name="T42" fmla="*/ 295 w 306"/>
              <a:gd name="T43" fmla="*/ 260 h 309"/>
              <a:gd name="T44" fmla="*/ 252 w 306"/>
              <a:gd name="T45" fmla="*/ 294 h 309"/>
              <a:gd name="T46" fmla="*/ 153 w 306"/>
              <a:gd name="T47" fmla="*/ 309 h 309"/>
              <a:gd name="T48" fmla="*/ 53 w 306"/>
              <a:gd name="T49" fmla="*/ 294 h 309"/>
              <a:gd name="T50" fmla="*/ 10 w 306"/>
              <a:gd name="T51" fmla="*/ 260 h 309"/>
              <a:gd name="T52" fmla="*/ 60 w 306"/>
              <a:gd name="T53" fmla="*/ 205 h 309"/>
              <a:gd name="T54" fmla="*/ 71 w 306"/>
              <a:gd name="T55" fmla="*/ 224 h 309"/>
              <a:gd name="T56" fmla="*/ 69 w 306"/>
              <a:gd name="T57" fmla="*/ 226 h 309"/>
              <a:gd name="T58" fmla="*/ 67 w 306"/>
              <a:gd name="T59" fmla="*/ 257 h 309"/>
              <a:gd name="T60" fmla="*/ 153 w 306"/>
              <a:gd name="T61" fmla="*/ 277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06" h="309">
                <a:moveTo>
                  <a:pt x="138" y="226"/>
                </a:moveTo>
                <a:cubicBezTo>
                  <a:pt x="141" y="227"/>
                  <a:pt x="145" y="229"/>
                  <a:pt x="149" y="229"/>
                </a:cubicBezTo>
                <a:cubicBezTo>
                  <a:pt x="164" y="232"/>
                  <a:pt x="182" y="227"/>
                  <a:pt x="198" y="216"/>
                </a:cubicBezTo>
                <a:cubicBezTo>
                  <a:pt x="215" y="204"/>
                  <a:pt x="226" y="186"/>
                  <a:pt x="226" y="169"/>
                </a:cubicBezTo>
                <a:cubicBezTo>
                  <a:pt x="226" y="160"/>
                  <a:pt x="220" y="151"/>
                  <a:pt x="215" y="147"/>
                </a:cubicBezTo>
                <a:cubicBezTo>
                  <a:pt x="210" y="170"/>
                  <a:pt x="193" y="193"/>
                  <a:pt x="171" y="209"/>
                </a:cubicBezTo>
                <a:cubicBezTo>
                  <a:pt x="160" y="216"/>
                  <a:pt x="149" y="222"/>
                  <a:pt x="138" y="226"/>
                </a:cubicBezTo>
                <a:close/>
                <a:moveTo>
                  <a:pt x="80" y="107"/>
                </a:moveTo>
                <a:cubicBezTo>
                  <a:pt x="98" y="76"/>
                  <a:pt x="122" y="47"/>
                  <a:pt x="142" y="15"/>
                </a:cubicBezTo>
                <a:cubicBezTo>
                  <a:pt x="151" y="1"/>
                  <a:pt x="154" y="0"/>
                  <a:pt x="164" y="16"/>
                </a:cubicBezTo>
                <a:cubicBezTo>
                  <a:pt x="183" y="47"/>
                  <a:pt x="207" y="76"/>
                  <a:pt x="225" y="107"/>
                </a:cubicBezTo>
                <a:cubicBezTo>
                  <a:pt x="234" y="122"/>
                  <a:pt x="241" y="138"/>
                  <a:pt x="241" y="153"/>
                </a:cubicBezTo>
                <a:cubicBezTo>
                  <a:pt x="241" y="190"/>
                  <a:pt x="221" y="222"/>
                  <a:pt x="193" y="237"/>
                </a:cubicBezTo>
                <a:cubicBezTo>
                  <a:pt x="167" y="251"/>
                  <a:pt x="137" y="251"/>
                  <a:pt x="112" y="237"/>
                </a:cubicBezTo>
                <a:cubicBezTo>
                  <a:pt x="84" y="221"/>
                  <a:pt x="65" y="190"/>
                  <a:pt x="65" y="153"/>
                </a:cubicBezTo>
                <a:cubicBezTo>
                  <a:pt x="65" y="138"/>
                  <a:pt x="71" y="122"/>
                  <a:pt x="80" y="107"/>
                </a:cubicBezTo>
                <a:close/>
                <a:moveTo>
                  <a:pt x="153" y="277"/>
                </a:moveTo>
                <a:cubicBezTo>
                  <a:pt x="178" y="277"/>
                  <a:pt x="218" y="273"/>
                  <a:pt x="238" y="257"/>
                </a:cubicBezTo>
                <a:cubicBezTo>
                  <a:pt x="251" y="247"/>
                  <a:pt x="250" y="236"/>
                  <a:pt x="237" y="226"/>
                </a:cubicBezTo>
                <a:cubicBezTo>
                  <a:pt x="236" y="226"/>
                  <a:pt x="235" y="225"/>
                  <a:pt x="234" y="224"/>
                </a:cubicBezTo>
                <a:cubicBezTo>
                  <a:pt x="239" y="218"/>
                  <a:pt x="243" y="212"/>
                  <a:pt x="246" y="205"/>
                </a:cubicBezTo>
                <a:cubicBezTo>
                  <a:pt x="267" y="213"/>
                  <a:pt x="306" y="232"/>
                  <a:pt x="295" y="260"/>
                </a:cubicBezTo>
                <a:cubicBezTo>
                  <a:pt x="289" y="277"/>
                  <a:pt x="268" y="288"/>
                  <a:pt x="252" y="294"/>
                </a:cubicBezTo>
                <a:cubicBezTo>
                  <a:pt x="225" y="304"/>
                  <a:pt x="189" y="309"/>
                  <a:pt x="153" y="309"/>
                </a:cubicBezTo>
                <a:cubicBezTo>
                  <a:pt x="116" y="309"/>
                  <a:pt x="80" y="304"/>
                  <a:pt x="53" y="294"/>
                </a:cubicBezTo>
                <a:cubicBezTo>
                  <a:pt x="38" y="288"/>
                  <a:pt x="16" y="277"/>
                  <a:pt x="10" y="260"/>
                </a:cubicBezTo>
                <a:cubicBezTo>
                  <a:pt x="0" y="232"/>
                  <a:pt x="38" y="213"/>
                  <a:pt x="60" y="205"/>
                </a:cubicBezTo>
                <a:cubicBezTo>
                  <a:pt x="63" y="212"/>
                  <a:pt x="67" y="218"/>
                  <a:pt x="71" y="224"/>
                </a:cubicBezTo>
                <a:cubicBezTo>
                  <a:pt x="70" y="225"/>
                  <a:pt x="70" y="226"/>
                  <a:pt x="69" y="226"/>
                </a:cubicBezTo>
                <a:cubicBezTo>
                  <a:pt x="56" y="236"/>
                  <a:pt x="54" y="247"/>
                  <a:pt x="67" y="257"/>
                </a:cubicBezTo>
                <a:cubicBezTo>
                  <a:pt x="88" y="273"/>
                  <a:pt x="128" y="277"/>
                  <a:pt x="153" y="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id-ID" sz="1707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175D56C6-17A0-6621-A311-3CDA27CD6AEB}"/>
              </a:ext>
            </a:extLst>
          </p:cNvPr>
          <p:cNvSpPr/>
          <p:nvPr/>
        </p:nvSpPr>
        <p:spPr>
          <a:xfrm>
            <a:off x="8147096" y="2046782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8" name="Title 20">
            <a:extLst>
              <a:ext uri="{FF2B5EF4-FFF2-40B4-BE49-F238E27FC236}">
                <a16:creationId xmlns:a16="http://schemas.microsoft.com/office/drawing/2014/main" id="{2BEEAD61-E71B-381D-F5C4-006F7EFDF60D}"/>
              </a:ext>
            </a:extLst>
          </p:cNvPr>
          <p:cNvSpPr txBox="1"/>
          <p:nvPr/>
        </p:nvSpPr>
        <p:spPr>
          <a:xfrm>
            <a:off x="8147095" y="2327912"/>
            <a:ext cx="3021623" cy="586479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886B0E2F-E495-32BE-51F9-3C7DE4351940}"/>
              </a:ext>
            </a:extLst>
          </p:cNvPr>
          <p:cNvSpPr/>
          <p:nvPr/>
        </p:nvSpPr>
        <p:spPr>
          <a:xfrm>
            <a:off x="8147096" y="4355001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0" name="Title 20">
            <a:extLst>
              <a:ext uri="{FF2B5EF4-FFF2-40B4-BE49-F238E27FC236}">
                <a16:creationId xmlns:a16="http://schemas.microsoft.com/office/drawing/2014/main" id="{7B97AE87-D6BD-0001-F151-D7DAEEF023F2}"/>
              </a:ext>
            </a:extLst>
          </p:cNvPr>
          <p:cNvSpPr txBox="1"/>
          <p:nvPr/>
        </p:nvSpPr>
        <p:spPr>
          <a:xfrm>
            <a:off x="8147095" y="4636131"/>
            <a:ext cx="3021623" cy="586479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2C2CC301-778D-E3F6-796E-36F74B34F806}"/>
              </a:ext>
            </a:extLst>
          </p:cNvPr>
          <p:cNvSpPr/>
          <p:nvPr/>
        </p:nvSpPr>
        <p:spPr>
          <a:xfrm>
            <a:off x="2654673" y="2046782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2" name="Title 20">
            <a:extLst>
              <a:ext uri="{FF2B5EF4-FFF2-40B4-BE49-F238E27FC236}">
                <a16:creationId xmlns:a16="http://schemas.microsoft.com/office/drawing/2014/main" id="{33F9F58A-5D03-5F24-F96D-21D0592B9BFD}"/>
              </a:ext>
            </a:extLst>
          </p:cNvPr>
          <p:cNvSpPr txBox="1"/>
          <p:nvPr/>
        </p:nvSpPr>
        <p:spPr>
          <a:xfrm>
            <a:off x="1046898" y="2327912"/>
            <a:ext cx="3021623" cy="586479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C9D8D60D-B3E7-BFE8-2543-A204DDF54C01}"/>
              </a:ext>
            </a:extLst>
          </p:cNvPr>
          <p:cNvSpPr/>
          <p:nvPr/>
        </p:nvSpPr>
        <p:spPr>
          <a:xfrm>
            <a:off x="2654673" y="4355001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4" name="Title 20">
            <a:extLst>
              <a:ext uri="{FF2B5EF4-FFF2-40B4-BE49-F238E27FC236}">
                <a16:creationId xmlns:a16="http://schemas.microsoft.com/office/drawing/2014/main" id="{5678CB1D-A97F-24E7-4C00-2C48E8CDC1E4}"/>
              </a:ext>
            </a:extLst>
          </p:cNvPr>
          <p:cNvSpPr txBox="1"/>
          <p:nvPr/>
        </p:nvSpPr>
        <p:spPr>
          <a:xfrm>
            <a:off x="1046898" y="4636131"/>
            <a:ext cx="3021623" cy="586479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14423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1">
            <a:extLst>
              <a:ext uri="{FF2B5EF4-FFF2-40B4-BE49-F238E27FC236}">
                <a16:creationId xmlns:a16="http://schemas.microsoft.com/office/drawing/2014/main" id="{3CF31D43-DB0F-47EA-B48A-2A623E737751}"/>
              </a:ext>
            </a:extLst>
          </p:cNvPr>
          <p:cNvSpPr txBox="1"/>
          <p:nvPr/>
        </p:nvSpPr>
        <p:spPr>
          <a:xfrm>
            <a:off x="919508" y="1055165"/>
            <a:ext cx="593634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239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4268ADF-80C2-1B5C-785A-0F6DAE48E507}"/>
              </a:ext>
            </a:extLst>
          </p:cNvPr>
          <p:cNvGrpSpPr/>
          <p:nvPr/>
        </p:nvGrpSpPr>
        <p:grpSpPr>
          <a:xfrm>
            <a:off x="-2044700" y="-260585"/>
            <a:ext cx="19837400" cy="7379169"/>
            <a:chOff x="-1397000" y="1181503"/>
            <a:chExt cx="14236700" cy="529580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C72E04D-9CF0-6011-5092-DC6E8DBBD9B0}"/>
                </a:ext>
              </a:extLst>
            </p:cNvPr>
            <p:cNvSpPr/>
            <p:nvPr/>
          </p:nvSpPr>
          <p:spPr>
            <a:xfrm>
              <a:off x="-482600" y="2310279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3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6E6D63E-C810-1D37-F403-5C1B0A79733E}"/>
                </a:ext>
              </a:extLst>
            </p:cNvPr>
            <p:cNvSpPr/>
            <p:nvPr/>
          </p:nvSpPr>
          <p:spPr>
            <a:xfrm>
              <a:off x="-711200" y="2028085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9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0148D61-6632-259C-E29C-7145F76AE452}"/>
                </a:ext>
              </a:extLst>
            </p:cNvPr>
            <p:cNvSpPr/>
            <p:nvPr/>
          </p:nvSpPr>
          <p:spPr>
            <a:xfrm>
              <a:off x="-939800" y="1745891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D4185C0-02FB-AE46-BCBF-697A50910314}"/>
                </a:ext>
              </a:extLst>
            </p:cNvPr>
            <p:cNvSpPr/>
            <p:nvPr/>
          </p:nvSpPr>
          <p:spPr>
            <a:xfrm>
              <a:off x="-1168400" y="1463697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254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8AD1F74-1490-DF9C-B2AE-327559D663D5}"/>
                </a:ext>
              </a:extLst>
            </p:cNvPr>
            <p:cNvSpPr/>
            <p:nvPr/>
          </p:nvSpPr>
          <p:spPr>
            <a:xfrm>
              <a:off x="-1397000" y="1181503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635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图形 4">
            <a:extLst>
              <a:ext uri="{FF2B5EF4-FFF2-40B4-BE49-F238E27FC236}">
                <a16:creationId xmlns:a16="http://schemas.microsoft.com/office/drawing/2014/main" id="{92B0459D-DF4B-918A-86F7-86FB724B1D04}"/>
              </a:ext>
            </a:extLst>
          </p:cNvPr>
          <p:cNvSpPr/>
          <p:nvPr/>
        </p:nvSpPr>
        <p:spPr>
          <a:xfrm>
            <a:off x="0" y="5032049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FFC314"/>
              </a:gs>
              <a:gs pos="21000">
                <a:srgbClr val="FFC314">
                  <a:alpha val="0"/>
                </a:srgbClr>
              </a:gs>
            </a:gsLst>
            <a:lin ang="10800000" scaled="1"/>
            <a:tileRect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27604816-6A9A-42FC-DEC4-A945F22E5497}"/>
              </a:ext>
            </a:extLst>
          </p:cNvPr>
          <p:cNvSpPr/>
          <p:nvPr/>
        </p:nvSpPr>
        <p:spPr>
          <a:xfrm>
            <a:off x="0" y="1"/>
            <a:ext cx="3940562" cy="1214499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0C3B294-9F90-29BF-D6B4-772ECB045DA5}"/>
              </a:ext>
            </a:extLst>
          </p:cNvPr>
          <p:cNvSpPr/>
          <p:nvPr/>
        </p:nvSpPr>
        <p:spPr>
          <a:xfrm rot="10800000">
            <a:off x="8585200" y="5750272"/>
            <a:ext cx="3602264" cy="1110234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6BF5B04-48F6-8FAC-9E28-DBB75C0DD5E9}"/>
              </a:ext>
            </a:extLst>
          </p:cNvPr>
          <p:cNvGrpSpPr/>
          <p:nvPr/>
        </p:nvGrpSpPr>
        <p:grpSpPr>
          <a:xfrm>
            <a:off x="9974307" y="4255977"/>
            <a:ext cx="1814636" cy="2497698"/>
            <a:chOff x="7260034" y="858598"/>
            <a:chExt cx="4086791" cy="562513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7C3F5D1-E5C2-C9EC-E166-B66CC7CBAE3C}"/>
                </a:ext>
              </a:extLst>
            </p:cNvPr>
            <p:cNvSpPr/>
            <p:nvPr/>
          </p:nvSpPr>
          <p:spPr>
            <a:xfrm>
              <a:off x="7669622" y="1103584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94D79FB-AA63-068B-7817-96955A68AAB6}"/>
                </a:ext>
              </a:extLst>
            </p:cNvPr>
            <p:cNvSpPr/>
            <p:nvPr/>
          </p:nvSpPr>
          <p:spPr>
            <a:xfrm>
              <a:off x="7407458" y="1032252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3734FD1-8086-E025-0B6F-6A62F597AD7F}"/>
                </a:ext>
              </a:extLst>
            </p:cNvPr>
            <p:cNvSpPr/>
            <p:nvPr/>
          </p:nvSpPr>
          <p:spPr>
            <a:xfrm>
              <a:off x="7260034" y="858598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4EBDC80-1AE0-3EBA-15B8-BE8BFD952296}"/>
              </a:ext>
            </a:extLst>
          </p:cNvPr>
          <p:cNvGrpSpPr/>
          <p:nvPr/>
        </p:nvGrpSpPr>
        <p:grpSpPr>
          <a:xfrm>
            <a:off x="5595646" y="2940297"/>
            <a:ext cx="5193769" cy="1227856"/>
            <a:chOff x="4425172" y="2535051"/>
            <a:chExt cx="5193769" cy="122785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B91D41C-D513-9E58-591D-130AFC188314}"/>
                </a:ext>
              </a:extLst>
            </p:cNvPr>
            <p:cNvSpPr txBox="1"/>
            <p:nvPr/>
          </p:nvSpPr>
          <p:spPr>
            <a:xfrm>
              <a:off x="4425172" y="2535051"/>
              <a:ext cx="4685666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3200" b="1" dirty="0"/>
                <a:t>单击此处添加标题文本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63FFB62-B3FC-BF80-5E77-F189CD92ED7E}"/>
                </a:ext>
              </a:extLst>
            </p:cNvPr>
            <p:cNvSpPr txBox="1"/>
            <p:nvPr/>
          </p:nvSpPr>
          <p:spPr>
            <a:xfrm>
              <a:off x="4448665" y="3054443"/>
              <a:ext cx="5170276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438ABAF-11F0-14E8-8D14-1AD9A776E403}"/>
              </a:ext>
            </a:extLst>
          </p:cNvPr>
          <p:cNvGrpSpPr/>
          <p:nvPr/>
        </p:nvGrpSpPr>
        <p:grpSpPr>
          <a:xfrm>
            <a:off x="4857718" y="927358"/>
            <a:ext cx="5638605" cy="4021808"/>
            <a:chOff x="4298574" y="652211"/>
            <a:chExt cx="5638605" cy="4021808"/>
          </a:xfrm>
        </p:grpSpPr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FF40C390-5DB4-226B-BD10-844AC23FB126}"/>
                </a:ext>
              </a:extLst>
            </p:cNvPr>
            <p:cNvSpPr/>
            <p:nvPr/>
          </p:nvSpPr>
          <p:spPr>
            <a:xfrm rot="19491077">
              <a:off x="7301948" y="1798576"/>
              <a:ext cx="591209" cy="591209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D2075E9A-AEF3-1873-75E2-055400D7ED7C}"/>
                </a:ext>
              </a:extLst>
            </p:cNvPr>
            <p:cNvSpPr/>
            <p:nvPr/>
          </p:nvSpPr>
          <p:spPr>
            <a:xfrm rot="19491077">
              <a:off x="5985003" y="4314811"/>
              <a:ext cx="359208" cy="359208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E75B1498-7E76-2916-AC28-78E18045F7C5}"/>
                </a:ext>
              </a:extLst>
            </p:cNvPr>
            <p:cNvSpPr/>
            <p:nvPr/>
          </p:nvSpPr>
          <p:spPr>
            <a:xfrm rot="19491077">
              <a:off x="4298574" y="4360034"/>
              <a:ext cx="258873" cy="258873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箭头: V 形 58">
              <a:extLst>
                <a:ext uri="{FF2B5EF4-FFF2-40B4-BE49-F238E27FC236}">
                  <a16:creationId xmlns:a16="http://schemas.microsoft.com/office/drawing/2014/main" id="{B5890142-7137-2BFE-65A7-F5D90C280104}"/>
                </a:ext>
              </a:extLst>
            </p:cNvPr>
            <p:cNvSpPr/>
            <p:nvPr/>
          </p:nvSpPr>
          <p:spPr>
            <a:xfrm rot="19491077">
              <a:off x="8025792" y="652211"/>
              <a:ext cx="591209" cy="591209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箭头: V 形 59">
              <a:extLst>
                <a:ext uri="{FF2B5EF4-FFF2-40B4-BE49-F238E27FC236}">
                  <a16:creationId xmlns:a16="http://schemas.microsoft.com/office/drawing/2014/main" id="{5D7C30DD-3698-44CA-48A3-A0A79F060A31}"/>
                </a:ext>
              </a:extLst>
            </p:cNvPr>
            <p:cNvSpPr/>
            <p:nvPr/>
          </p:nvSpPr>
          <p:spPr>
            <a:xfrm rot="19491077">
              <a:off x="8864463" y="2125374"/>
              <a:ext cx="359208" cy="359208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0DF45031-A1F6-CC15-8EFD-BFE462BA0D0E}"/>
                </a:ext>
              </a:extLst>
            </p:cNvPr>
            <p:cNvSpPr/>
            <p:nvPr/>
          </p:nvSpPr>
          <p:spPr>
            <a:xfrm rot="19491077">
              <a:off x="9403671" y="1019850"/>
              <a:ext cx="533508" cy="533508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37DF1B4-08BC-53DC-4F1B-57FA0D32E614}"/>
              </a:ext>
            </a:extLst>
          </p:cNvPr>
          <p:cNvGrpSpPr/>
          <p:nvPr/>
        </p:nvGrpSpPr>
        <p:grpSpPr>
          <a:xfrm>
            <a:off x="5759883" y="2041659"/>
            <a:ext cx="769936" cy="770096"/>
            <a:chOff x="11702202" y="4820803"/>
            <a:chExt cx="1381973" cy="138226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BE4941D-F375-43F2-3C01-B9DA5EFA3424}"/>
                </a:ext>
              </a:extLst>
            </p:cNvPr>
            <p:cNvSpPr/>
            <p:nvPr/>
          </p:nvSpPr>
          <p:spPr>
            <a:xfrm>
              <a:off x="11945978" y="4820803"/>
              <a:ext cx="122175" cy="244063"/>
            </a:xfrm>
            <a:custGeom>
              <a:avLst/>
              <a:gdLst>
                <a:gd name="connsiteX0" fmla="*/ 61088 w 122175"/>
                <a:gd name="connsiteY0" fmla="*/ 244064 h 244063"/>
                <a:gd name="connsiteX1" fmla="*/ 122176 w 122175"/>
                <a:gd name="connsiteY1" fmla="*/ 182976 h 244063"/>
                <a:gd name="connsiteX2" fmla="*/ 122176 w 122175"/>
                <a:gd name="connsiteY2" fmla="*/ 61088 h 244063"/>
                <a:gd name="connsiteX3" fmla="*/ 61088 w 122175"/>
                <a:gd name="connsiteY3" fmla="*/ 0 h 244063"/>
                <a:gd name="connsiteX4" fmla="*/ 0 w 122175"/>
                <a:gd name="connsiteY4" fmla="*/ 61088 h 244063"/>
                <a:gd name="connsiteX5" fmla="*/ 0 w 122175"/>
                <a:gd name="connsiteY5" fmla="*/ 182976 h 244063"/>
                <a:gd name="connsiteX6" fmla="*/ 61088 w 122175"/>
                <a:gd name="connsiteY6" fmla="*/ 244064 h 244063"/>
                <a:gd name="connsiteX7" fmla="*/ 61088 w 122175"/>
                <a:gd name="connsiteY7" fmla="*/ 244064 h 24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75" h="244063">
                  <a:moveTo>
                    <a:pt x="61088" y="244064"/>
                  </a:moveTo>
                  <a:cubicBezTo>
                    <a:pt x="95666" y="244064"/>
                    <a:pt x="122176" y="217554"/>
                    <a:pt x="122176" y="182976"/>
                  </a:cubicBezTo>
                  <a:lnTo>
                    <a:pt x="122176" y="61088"/>
                  </a:lnTo>
                  <a:cubicBezTo>
                    <a:pt x="122176" y="26510"/>
                    <a:pt x="95666" y="0"/>
                    <a:pt x="61088" y="0"/>
                  </a:cubicBezTo>
                  <a:cubicBezTo>
                    <a:pt x="26510" y="0"/>
                    <a:pt x="0" y="26510"/>
                    <a:pt x="0" y="61088"/>
                  </a:cubicBezTo>
                  <a:lnTo>
                    <a:pt x="0" y="182976"/>
                  </a:lnTo>
                  <a:cubicBezTo>
                    <a:pt x="288" y="217554"/>
                    <a:pt x="26510" y="244064"/>
                    <a:pt x="61088" y="244064"/>
                  </a:cubicBezTo>
                  <a:lnTo>
                    <a:pt x="61088" y="244064"/>
                  </a:lnTo>
                  <a:close/>
                </a:path>
              </a:pathLst>
            </a:custGeom>
            <a:solidFill>
              <a:srgbClr val="000101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1210668-714B-3664-D278-DDC646D20A7A}"/>
                </a:ext>
              </a:extLst>
            </p:cNvPr>
            <p:cNvSpPr/>
            <p:nvPr/>
          </p:nvSpPr>
          <p:spPr>
            <a:xfrm>
              <a:off x="12718223" y="4820803"/>
              <a:ext cx="122175" cy="244063"/>
            </a:xfrm>
            <a:custGeom>
              <a:avLst/>
              <a:gdLst>
                <a:gd name="connsiteX0" fmla="*/ 61088 w 122175"/>
                <a:gd name="connsiteY0" fmla="*/ 244064 h 244063"/>
                <a:gd name="connsiteX1" fmla="*/ 122176 w 122175"/>
                <a:gd name="connsiteY1" fmla="*/ 182976 h 244063"/>
                <a:gd name="connsiteX2" fmla="*/ 122176 w 122175"/>
                <a:gd name="connsiteY2" fmla="*/ 61088 h 244063"/>
                <a:gd name="connsiteX3" fmla="*/ 61088 w 122175"/>
                <a:gd name="connsiteY3" fmla="*/ 0 h 244063"/>
                <a:gd name="connsiteX4" fmla="*/ 0 w 122175"/>
                <a:gd name="connsiteY4" fmla="*/ 61088 h 244063"/>
                <a:gd name="connsiteX5" fmla="*/ 0 w 122175"/>
                <a:gd name="connsiteY5" fmla="*/ 182976 h 244063"/>
                <a:gd name="connsiteX6" fmla="*/ 61088 w 122175"/>
                <a:gd name="connsiteY6" fmla="*/ 244064 h 244063"/>
                <a:gd name="connsiteX7" fmla="*/ 61088 w 122175"/>
                <a:gd name="connsiteY7" fmla="*/ 244064 h 24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75" h="244063">
                  <a:moveTo>
                    <a:pt x="61088" y="244064"/>
                  </a:moveTo>
                  <a:cubicBezTo>
                    <a:pt x="95666" y="244064"/>
                    <a:pt x="122176" y="217554"/>
                    <a:pt x="122176" y="182976"/>
                  </a:cubicBezTo>
                  <a:lnTo>
                    <a:pt x="122176" y="61088"/>
                  </a:lnTo>
                  <a:cubicBezTo>
                    <a:pt x="122176" y="26510"/>
                    <a:pt x="95666" y="0"/>
                    <a:pt x="61088" y="0"/>
                  </a:cubicBezTo>
                  <a:cubicBezTo>
                    <a:pt x="26510" y="0"/>
                    <a:pt x="0" y="26510"/>
                    <a:pt x="0" y="61088"/>
                  </a:cubicBezTo>
                  <a:lnTo>
                    <a:pt x="0" y="182976"/>
                  </a:lnTo>
                  <a:cubicBezTo>
                    <a:pt x="288" y="217554"/>
                    <a:pt x="26510" y="244064"/>
                    <a:pt x="61088" y="244064"/>
                  </a:cubicBezTo>
                  <a:lnTo>
                    <a:pt x="61088" y="244064"/>
                  </a:lnTo>
                  <a:close/>
                </a:path>
              </a:pathLst>
            </a:custGeom>
            <a:solidFill>
              <a:srgbClr val="000101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7482566-48F9-B7E0-A79C-5B675B420CA0}"/>
                </a:ext>
              </a:extLst>
            </p:cNvPr>
            <p:cNvSpPr/>
            <p:nvPr/>
          </p:nvSpPr>
          <p:spPr>
            <a:xfrm>
              <a:off x="11702202" y="4942979"/>
              <a:ext cx="1381973" cy="284405"/>
            </a:xfrm>
            <a:custGeom>
              <a:avLst/>
              <a:gdLst>
                <a:gd name="connsiteX0" fmla="*/ 1219456 w 1381973"/>
                <a:gd name="connsiteY0" fmla="*/ 0 h 284405"/>
                <a:gd name="connsiteX1" fmla="*/ 1219456 w 1381973"/>
                <a:gd name="connsiteY1" fmla="*/ 61088 h 284405"/>
                <a:gd name="connsiteX2" fmla="*/ 1077110 w 1381973"/>
                <a:gd name="connsiteY2" fmla="*/ 203435 h 284405"/>
                <a:gd name="connsiteX3" fmla="*/ 934762 w 1381973"/>
                <a:gd name="connsiteY3" fmla="*/ 61088 h 284405"/>
                <a:gd name="connsiteX4" fmla="*/ 934762 w 1381973"/>
                <a:gd name="connsiteY4" fmla="*/ 0 h 284405"/>
                <a:gd name="connsiteX5" fmla="*/ 446923 w 1381973"/>
                <a:gd name="connsiteY5" fmla="*/ 0 h 284405"/>
                <a:gd name="connsiteX6" fmla="*/ 446923 w 1381973"/>
                <a:gd name="connsiteY6" fmla="*/ 61088 h 284405"/>
                <a:gd name="connsiteX7" fmla="*/ 304576 w 1381973"/>
                <a:gd name="connsiteY7" fmla="*/ 203435 h 284405"/>
                <a:gd name="connsiteX8" fmla="*/ 162229 w 1381973"/>
                <a:gd name="connsiteY8" fmla="*/ 61088 h 284405"/>
                <a:gd name="connsiteX9" fmla="*/ 162229 w 1381973"/>
                <a:gd name="connsiteY9" fmla="*/ 0 h 284405"/>
                <a:gd name="connsiteX10" fmla="*/ 0 w 1381973"/>
                <a:gd name="connsiteY10" fmla="*/ 0 h 284405"/>
                <a:gd name="connsiteX11" fmla="*/ 0 w 1381973"/>
                <a:gd name="connsiteY11" fmla="*/ 284405 h 284405"/>
                <a:gd name="connsiteX12" fmla="*/ 1381974 w 1381973"/>
                <a:gd name="connsiteY12" fmla="*/ 284405 h 284405"/>
                <a:gd name="connsiteX13" fmla="*/ 1381974 w 1381973"/>
                <a:gd name="connsiteY13" fmla="*/ 0 h 284405"/>
                <a:gd name="connsiteX14" fmla="*/ 1219456 w 1381973"/>
                <a:gd name="connsiteY14" fmla="*/ 0 h 284405"/>
                <a:gd name="connsiteX15" fmla="*/ 1219456 w 1381973"/>
                <a:gd name="connsiteY15" fmla="*/ 0 h 284405"/>
                <a:gd name="connsiteX16" fmla="*/ 1219456 w 1381973"/>
                <a:gd name="connsiteY16" fmla="*/ 0 h 28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81973" h="284405">
                  <a:moveTo>
                    <a:pt x="1219456" y="0"/>
                  </a:moveTo>
                  <a:lnTo>
                    <a:pt x="1219456" y="61088"/>
                  </a:lnTo>
                  <a:cubicBezTo>
                    <a:pt x="1219456" y="140330"/>
                    <a:pt x="1156351" y="203435"/>
                    <a:pt x="1077110" y="203435"/>
                  </a:cubicBezTo>
                  <a:cubicBezTo>
                    <a:pt x="997868" y="203435"/>
                    <a:pt x="934762" y="140330"/>
                    <a:pt x="934762" y="61088"/>
                  </a:cubicBezTo>
                  <a:lnTo>
                    <a:pt x="934762" y="0"/>
                  </a:lnTo>
                  <a:lnTo>
                    <a:pt x="446923" y="0"/>
                  </a:lnTo>
                  <a:lnTo>
                    <a:pt x="446923" y="61088"/>
                  </a:lnTo>
                  <a:cubicBezTo>
                    <a:pt x="446923" y="140330"/>
                    <a:pt x="383817" y="203435"/>
                    <a:pt x="304576" y="203435"/>
                  </a:cubicBezTo>
                  <a:cubicBezTo>
                    <a:pt x="225334" y="203435"/>
                    <a:pt x="162229" y="140330"/>
                    <a:pt x="162229" y="61088"/>
                  </a:cubicBezTo>
                  <a:lnTo>
                    <a:pt x="162229" y="0"/>
                  </a:lnTo>
                  <a:lnTo>
                    <a:pt x="0" y="0"/>
                  </a:lnTo>
                  <a:lnTo>
                    <a:pt x="0" y="284405"/>
                  </a:lnTo>
                  <a:lnTo>
                    <a:pt x="1381974" y="284405"/>
                  </a:lnTo>
                  <a:lnTo>
                    <a:pt x="1381974" y="0"/>
                  </a:lnTo>
                  <a:lnTo>
                    <a:pt x="1219456" y="0"/>
                  </a:lnTo>
                  <a:lnTo>
                    <a:pt x="1219456" y="0"/>
                  </a:lnTo>
                  <a:lnTo>
                    <a:pt x="1219456" y="0"/>
                  </a:ln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09F1EAE-1ED1-65C5-8732-004FC4C81BCA}"/>
                </a:ext>
              </a:extLst>
            </p:cNvPr>
            <p:cNvSpPr/>
            <p:nvPr/>
          </p:nvSpPr>
          <p:spPr>
            <a:xfrm>
              <a:off x="11824666" y="5417564"/>
              <a:ext cx="1165859" cy="691563"/>
            </a:xfrm>
            <a:custGeom>
              <a:avLst/>
              <a:gdLst>
                <a:gd name="connsiteX0" fmla="*/ 0 w 1165859"/>
                <a:gd name="connsiteY0" fmla="*/ 0 h 691563"/>
                <a:gd name="connsiteX1" fmla="*/ 1165860 w 1165859"/>
                <a:gd name="connsiteY1" fmla="*/ 0 h 691563"/>
                <a:gd name="connsiteX2" fmla="*/ 1165860 w 1165859"/>
                <a:gd name="connsiteY2" fmla="*/ 691563 h 691563"/>
                <a:gd name="connsiteX3" fmla="*/ 0 w 1165859"/>
                <a:gd name="connsiteY3" fmla="*/ 691563 h 69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859" h="691563">
                  <a:moveTo>
                    <a:pt x="0" y="0"/>
                  </a:moveTo>
                  <a:lnTo>
                    <a:pt x="1165860" y="0"/>
                  </a:lnTo>
                  <a:lnTo>
                    <a:pt x="1165860" y="691563"/>
                  </a:lnTo>
                  <a:lnTo>
                    <a:pt x="0" y="691563"/>
                  </a:lnTo>
                  <a:close/>
                </a:path>
              </a:pathLst>
            </a:custGeom>
            <a:solidFill>
              <a:srgbClr val="FFFFFF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D74AC1E-EBB8-FA67-FD4F-C9362DD31B76}"/>
                </a:ext>
              </a:extLst>
            </p:cNvPr>
            <p:cNvSpPr/>
            <p:nvPr/>
          </p:nvSpPr>
          <p:spPr>
            <a:xfrm>
              <a:off x="11702202" y="5308931"/>
              <a:ext cx="1381973" cy="894133"/>
            </a:xfrm>
            <a:custGeom>
              <a:avLst/>
              <a:gdLst>
                <a:gd name="connsiteX0" fmla="*/ 121888 w 1381973"/>
                <a:gd name="connsiteY0" fmla="*/ 609440 h 894133"/>
                <a:gd name="connsiteX1" fmla="*/ 446923 w 1381973"/>
                <a:gd name="connsiteY1" fmla="*/ 609440 h 894133"/>
                <a:gd name="connsiteX2" fmla="*/ 446923 w 1381973"/>
                <a:gd name="connsiteY2" fmla="*/ 771957 h 894133"/>
                <a:gd name="connsiteX3" fmla="*/ 121888 w 1381973"/>
                <a:gd name="connsiteY3" fmla="*/ 771957 h 894133"/>
                <a:gd name="connsiteX4" fmla="*/ 121888 w 1381973"/>
                <a:gd name="connsiteY4" fmla="*/ 609440 h 894133"/>
                <a:gd name="connsiteX5" fmla="*/ 121888 w 1381973"/>
                <a:gd name="connsiteY5" fmla="*/ 609440 h 894133"/>
                <a:gd name="connsiteX6" fmla="*/ 121888 w 1381973"/>
                <a:gd name="connsiteY6" fmla="*/ 609440 h 894133"/>
                <a:gd name="connsiteX7" fmla="*/ 121888 w 1381973"/>
                <a:gd name="connsiteY7" fmla="*/ 365664 h 894133"/>
                <a:gd name="connsiteX8" fmla="*/ 446923 w 1381973"/>
                <a:gd name="connsiteY8" fmla="*/ 365664 h 894133"/>
                <a:gd name="connsiteX9" fmla="*/ 446923 w 1381973"/>
                <a:gd name="connsiteY9" fmla="*/ 528181 h 894133"/>
                <a:gd name="connsiteX10" fmla="*/ 121888 w 1381973"/>
                <a:gd name="connsiteY10" fmla="*/ 528181 h 894133"/>
                <a:gd name="connsiteX11" fmla="*/ 121888 w 1381973"/>
                <a:gd name="connsiteY11" fmla="*/ 365664 h 894133"/>
                <a:gd name="connsiteX12" fmla="*/ 121888 w 1381973"/>
                <a:gd name="connsiteY12" fmla="*/ 365664 h 894133"/>
                <a:gd name="connsiteX13" fmla="*/ 121888 w 1381973"/>
                <a:gd name="connsiteY13" fmla="*/ 365664 h 894133"/>
                <a:gd name="connsiteX14" fmla="*/ 121888 w 1381973"/>
                <a:gd name="connsiteY14" fmla="*/ 121600 h 894133"/>
                <a:gd name="connsiteX15" fmla="*/ 446923 w 1381973"/>
                <a:gd name="connsiteY15" fmla="*/ 121600 h 894133"/>
                <a:gd name="connsiteX16" fmla="*/ 446923 w 1381973"/>
                <a:gd name="connsiteY16" fmla="*/ 284117 h 894133"/>
                <a:gd name="connsiteX17" fmla="*/ 121888 w 1381973"/>
                <a:gd name="connsiteY17" fmla="*/ 284117 h 894133"/>
                <a:gd name="connsiteX18" fmla="*/ 121888 w 1381973"/>
                <a:gd name="connsiteY18" fmla="*/ 121600 h 894133"/>
                <a:gd name="connsiteX19" fmla="*/ 121888 w 1381973"/>
                <a:gd name="connsiteY19" fmla="*/ 121600 h 894133"/>
                <a:gd name="connsiteX20" fmla="*/ 121888 w 1381973"/>
                <a:gd name="connsiteY20" fmla="*/ 121600 h 894133"/>
                <a:gd name="connsiteX21" fmla="*/ 853792 w 1381973"/>
                <a:gd name="connsiteY21" fmla="*/ 121600 h 894133"/>
                <a:gd name="connsiteX22" fmla="*/ 853792 w 1381973"/>
                <a:gd name="connsiteY22" fmla="*/ 284117 h 894133"/>
                <a:gd name="connsiteX23" fmla="*/ 528758 w 1381973"/>
                <a:gd name="connsiteY23" fmla="*/ 284117 h 894133"/>
                <a:gd name="connsiteX24" fmla="*/ 528758 w 1381973"/>
                <a:gd name="connsiteY24" fmla="*/ 121600 h 894133"/>
                <a:gd name="connsiteX25" fmla="*/ 853792 w 1381973"/>
                <a:gd name="connsiteY25" fmla="*/ 121600 h 894133"/>
                <a:gd name="connsiteX26" fmla="*/ 853792 w 1381973"/>
                <a:gd name="connsiteY26" fmla="*/ 121600 h 894133"/>
                <a:gd name="connsiteX27" fmla="*/ 853792 w 1381973"/>
                <a:gd name="connsiteY27" fmla="*/ 121600 h 894133"/>
                <a:gd name="connsiteX28" fmla="*/ 1260086 w 1381973"/>
                <a:gd name="connsiteY28" fmla="*/ 121600 h 894133"/>
                <a:gd name="connsiteX29" fmla="*/ 1260086 w 1381973"/>
                <a:gd name="connsiteY29" fmla="*/ 284117 h 894133"/>
                <a:gd name="connsiteX30" fmla="*/ 935051 w 1381973"/>
                <a:gd name="connsiteY30" fmla="*/ 284117 h 894133"/>
                <a:gd name="connsiteX31" fmla="*/ 935051 w 1381973"/>
                <a:gd name="connsiteY31" fmla="*/ 121600 h 894133"/>
                <a:gd name="connsiteX32" fmla="*/ 1260086 w 1381973"/>
                <a:gd name="connsiteY32" fmla="*/ 121600 h 894133"/>
                <a:gd name="connsiteX33" fmla="*/ 1260086 w 1381973"/>
                <a:gd name="connsiteY33" fmla="*/ 121600 h 894133"/>
                <a:gd name="connsiteX34" fmla="*/ 1260086 w 1381973"/>
                <a:gd name="connsiteY34" fmla="*/ 121600 h 894133"/>
                <a:gd name="connsiteX35" fmla="*/ 1260086 w 1381973"/>
                <a:gd name="connsiteY35" fmla="*/ 528181 h 894133"/>
                <a:gd name="connsiteX36" fmla="*/ 935051 w 1381973"/>
                <a:gd name="connsiteY36" fmla="*/ 528181 h 894133"/>
                <a:gd name="connsiteX37" fmla="*/ 935051 w 1381973"/>
                <a:gd name="connsiteY37" fmla="*/ 365664 h 894133"/>
                <a:gd name="connsiteX38" fmla="*/ 1260086 w 1381973"/>
                <a:gd name="connsiteY38" fmla="*/ 365664 h 894133"/>
                <a:gd name="connsiteX39" fmla="*/ 1260086 w 1381973"/>
                <a:gd name="connsiteY39" fmla="*/ 528181 h 894133"/>
                <a:gd name="connsiteX40" fmla="*/ 1260086 w 1381973"/>
                <a:gd name="connsiteY40" fmla="*/ 528181 h 894133"/>
                <a:gd name="connsiteX41" fmla="*/ 1260086 w 1381973"/>
                <a:gd name="connsiteY41" fmla="*/ 528181 h 894133"/>
                <a:gd name="connsiteX42" fmla="*/ 1260086 w 1381973"/>
                <a:gd name="connsiteY42" fmla="*/ 771957 h 894133"/>
                <a:gd name="connsiteX43" fmla="*/ 935051 w 1381973"/>
                <a:gd name="connsiteY43" fmla="*/ 771957 h 894133"/>
                <a:gd name="connsiteX44" fmla="*/ 935051 w 1381973"/>
                <a:gd name="connsiteY44" fmla="*/ 609440 h 894133"/>
                <a:gd name="connsiteX45" fmla="*/ 1260086 w 1381973"/>
                <a:gd name="connsiteY45" fmla="*/ 609440 h 894133"/>
                <a:gd name="connsiteX46" fmla="*/ 1260086 w 1381973"/>
                <a:gd name="connsiteY46" fmla="*/ 771957 h 894133"/>
                <a:gd name="connsiteX47" fmla="*/ 1260086 w 1381973"/>
                <a:gd name="connsiteY47" fmla="*/ 771957 h 894133"/>
                <a:gd name="connsiteX48" fmla="*/ 1260086 w 1381973"/>
                <a:gd name="connsiteY48" fmla="*/ 771957 h 894133"/>
                <a:gd name="connsiteX49" fmla="*/ 528469 w 1381973"/>
                <a:gd name="connsiteY49" fmla="*/ 528181 h 894133"/>
                <a:gd name="connsiteX50" fmla="*/ 528469 w 1381973"/>
                <a:gd name="connsiteY50" fmla="*/ 365664 h 894133"/>
                <a:gd name="connsiteX51" fmla="*/ 853504 w 1381973"/>
                <a:gd name="connsiteY51" fmla="*/ 365664 h 894133"/>
                <a:gd name="connsiteX52" fmla="*/ 853504 w 1381973"/>
                <a:gd name="connsiteY52" fmla="*/ 528181 h 894133"/>
                <a:gd name="connsiteX53" fmla="*/ 528469 w 1381973"/>
                <a:gd name="connsiteY53" fmla="*/ 528181 h 894133"/>
                <a:gd name="connsiteX54" fmla="*/ 528469 w 1381973"/>
                <a:gd name="connsiteY54" fmla="*/ 528181 h 894133"/>
                <a:gd name="connsiteX55" fmla="*/ 528469 w 1381973"/>
                <a:gd name="connsiteY55" fmla="*/ 528181 h 894133"/>
                <a:gd name="connsiteX56" fmla="*/ 528469 w 1381973"/>
                <a:gd name="connsiteY56" fmla="*/ 771957 h 894133"/>
                <a:gd name="connsiteX57" fmla="*/ 528469 w 1381973"/>
                <a:gd name="connsiteY57" fmla="*/ 609440 h 894133"/>
                <a:gd name="connsiteX58" fmla="*/ 853504 w 1381973"/>
                <a:gd name="connsiteY58" fmla="*/ 609440 h 894133"/>
                <a:gd name="connsiteX59" fmla="*/ 853504 w 1381973"/>
                <a:gd name="connsiteY59" fmla="*/ 771957 h 894133"/>
                <a:gd name="connsiteX60" fmla="*/ 528469 w 1381973"/>
                <a:gd name="connsiteY60" fmla="*/ 771957 h 894133"/>
                <a:gd name="connsiteX61" fmla="*/ 528469 w 1381973"/>
                <a:gd name="connsiteY61" fmla="*/ 771957 h 894133"/>
                <a:gd name="connsiteX62" fmla="*/ 528469 w 1381973"/>
                <a:gd name="connsiteY62" fmla="*/ 771957 h 894133"/>
                <a:gd name="connsiteX63" fmla="*/ 0 w 1381973"/>
                <a:gd name="connsiteY63" fmla="*/ 894133 h 894133"/>
                <a:gd name="connsiteX64" fmla="*/ 1381974 w 1381973"/>
                <a:gd name="connsiteY64" fmla="*/ 894133 h 894133"/>
                <a:gd name="connsiteX65" fmla="*/ 1381974 w 1381973"/>
                <a:gd name="connsiteY65" fmla="*/ 0 h 894133"/>
                <a:gd name="connsiteX66" fmla="*/ 0 w 1381973"/>
                <a:gd name="connsiteY66" fmla="*/ 0 h 894133"/>
                <a:gd name="connsiteX67" fmla="*/ 0 w 1381973"/>
                <a:gd name="connsiteY67" fmla="*/ 894133 h 894133"/>
                <a:gd name="connsiteX68" fmla="*/ 0 w 1381973"/>
                <a:gd name="connsiteY68" fmla="*/ 894133 h 894133"/>
                <a:gd name="connsiteX69" fmla="*/ 0 w 1381973"/>
                <a:gd name="connsiteY69" fmla="*/ 894133 h 894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81973" h="894133">
                  <a:moveTo>
                    <a:pt x="121888" y="609440"/>
                  </a:moveTo>
                  <a:lnTo>
                    <a:pt x="446923" y="609440"/>
                  </a:lnTo>
                  <a:lnTo>
                    <a:pt x="446923" y="771957"/>
                  </a:lnTo>
                  <a:lnTo>
                    <a:pt x="121888" y="771957"/>
                  </a:lnTo>
                  <a:lnTo>
                    <a:pt x="121888" y="609440"/>
                  </a:lnTo>
                  <a:lnTo>
                    <a:pt x="121888" y="609440"/>
                  </a:lnTo>
                  <a:lnTo>
                    <a:pt x="121888" y="609440"/>
                  </a:lnTo>
                  <a:close/>
                  <a:moveTo>
                    <a:pt x="121888" y="365664"/>
                  </a:moveTo>
                  <a:lnTo>
                    <a:pt x="446923" y="365664"/>
                  </a:lnTo>
                  <a:lnTo>
                    <a:pt x="446923" y="528181"/>
                  </a:lnTo>
                  <a:lnTo>
                    <a:pt x="121888" y="528181"/>
                  </a:lnTo>
                  <a:lnTo>
                    <a:pt x="121888" y="365664"/>
                  </a:lnTo>
                  <a:lnTo>
                    <a:pt x="121888" y="365664"/>
                  </a:lnTo>
                  <a:lnTo>
                    <a:pt x="121888" y="365664"/>
                  </a:lnTo>
                  <a:close/>
                  <a:moveTo>
                    <a:pt x="121888" y="121600"/>
                  </a:moveTo>
                  <a:lnTo>
                    <a:pt x="446923" y="121600"/>
                  </a:lnTo>
                  <a:lnTo>
                    <a:pt x="446923" y="284117"/>
                  </a:lnTo>
                  <a:lnTo>
                    <a:pt x="121888" y="284117"/>
                  </a:lnTo>
                  <a:lnTo>
                    <a:pt x="121888" y="121600"/>
                  </a:lnTo>
                  <a:lnTo>
                    <a:pt x="121888" y="121600"/>
                  </a:lnTo>
                  <a:lnTo>
                    <a:pt x="121888" y="121600"/>
                  </a:lnTo>
                  <a:close/>
                  <a:moveTo>
                    <a:pt x="853792" y="121600"/>
                  </a:moveTo>
                  <a:lnTo>
                    <a:pt x="853792" y="284117"/>
                  </a:lnTo>
                  <a:lnTo>
                    <a:pt x="528758" y="284117"/>
                  </a:lnTo>
                  <a:lnTo>
                    <a:pt x="528758" y="121600"/>
                  </a:lnTo>
                  <a:lnTo>
                    <a:pt x="853792" y="121600"/>
                  </a:lnTo>
                  <a:lnTo>
                    <a:pt x="853792" y="121600"/>
                  </a:lnTo>
                  <a:lnTo>
                    <a:pt x="853792" y="121600"/>
                  </a:lnTo>
                  <a:close/>
                  <a:moveTo>
                    <a:pt x="1260086" y="121600"/>
                  </a:moveTo>
                  <a:lnTo>
                    <a:pt x="1260086" y="284117"/>
                  </a:lnTo>
                  <a:lnTo>
                    <a:pt x="935051" y="284117"/>
                  </a:lnTo>
                  <a:lnTo>
                    <a:pt x="935051" y="121600"/>
                  </a:lnTo>
                  <a:lnTo>
                    <a:pt x="1260086" y="121600"/>
                  </a:lnTo>
                  <a:lnTo>
                    <a:pt x="1260086" y="121600"/>
                  </a:lnTo>
                  <a:lnTo>
                    <a:pt x="1260086" y="121600"/>
                  </a:lnTo>
                  <a:close/>
                  <a:moveTo>
                    <a:pt x="1260086" y="528181"/>
                  </a:moveTo>
                  <a:lnTo>
                    <a:pt x="935051" y="528181"/>
                  </a:lnTo>
                  <a:lnTo>
                    <a:pt x="935051" y="365664"/>
                  </a:lnTo>
                  <a:lnTo>
                    <a:pt x="1260086" y="365664"/>
                  </a:lnTo>
                  <a:lnTo>
                    <a:pt x="1260086" y="528181"/>
                  </a:lnTo>
                  <a:lnTo>
                    <a:pt x="1260086" y="528181"/>
                  </a:lnTo>
                  <a:lnTo>
                    <a:pt x="1260086" y="528181"/>
                  </a:lnTo>
                  <a:close/>
                  <a:moveTo>
                    <a:pt x="1260086" y="771957"/>
                  </a:moveTo>
                  <a:lnTo>
                    <a:pt x="935051" y="771957"/>
                  </a:lnTo>
                  <a:lnTo>
                    <a:pt x="935051" y="609440"/>
                  </a:lnTo>
                  <a:lnTo>
                    <a:pt x="1260086" y="609440"/>
                  </a:lnTo>
                  <a:lnTo>
                    <a:pt x="1260086" y="771957"/>
                  </a:lnTo>
                  <a:lnTo>
                    <a:pt x="1260086" y="771957"/>
                  </a:lnTo>
                  <a:lnTo>
                    <a:pt x="1260086" y="771957"/>
                  </a:lnTo>
                  <a:close/>
                  <a:moveTo>
                    <a:pt x="528469" y="528181"/>
                  </a:moveTo>
                  <a:lnTo>
                    <a:pt x="528469" y="365664"/>
                  </a:lnTo>
                  <a:lnTo>
                    <a:pt x="853504" y="365664"/>
                  </a:lnTo>
                  <a:lnTo>
                    <a:pt x="853504" y="528181"/>
                  </a:lnTo>
                  <a:lnTo>
                    <a:pt x="528469" y="528181"/>
                  </a:lnTo>
                  <a:lnTo>
                    <a:pt x="528469" y="528181"/>
                  </a:lnTo>
                  <a:lnTo>
                    <a:pt x="528469" y="528181"/>
                  </a:lnTo>
                  <a:close/>
                  <a:moveTo>
                    <a:pt x="528469" y="771957"/>
                  </a:moveTo>
                  <a:lnTo>
                    <a:pt x="528469" y="609440"/>
                  </a:lnTo>
                  <a:lnTo>
                    <a:pt x="853504" y="609440"/>
                  </a:lnTo>
                  <a:lnTo>
                    <a:pt x="853504" y="771957"/>
                  </a:lnTo>
                  <a:lnTo>
                    <a:pt x="528469" y="771957"/>
                  </a:lnTo>
                  <a:lnTo>
                    <a:pt x="528469" y="771957"/>
                  </a:lnTo>
                  <a:lnTo>
                    <a:pt x="528469" y="771957"/>
                  </a:lnTo>
                  <a:close/>
                  <a:moveTo>
                    <a:pt x="0" y="894133"/>
                  </a:moveTo>
                  <a:lnTo>
                    <a:pt x="1381974" y="894133"/>
                  </a:lnTo>
                  <a:lnTo>
                    <a:pt x="1381974" y="0"/>
                  </a:lnTo>
                  <a:lnTo>
                    <a:pt x="0" y="0"/>
                  </a:lnTo>
                  <a:lnTo>
                    <a:pt x="0" y="894133"/>
                  </a:lnTo>
                  <a:lnTo>
                    <a:pt x="0" y="894133"/>
                  </a:lnTo>
                  <a:lnTo>
                    <a:pt x="0" y="894133"/>
                  </a:lnTo>
                  <a:close/>
                </a:path>
              </a:pathLst>
            </a:custGeom>
            <a:solidFill>
              <a:srgbClr val="000101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2144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37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6E918D4-08FF-2AF4-E78D-7B881D62FA1A}"/>
              </a:ext>
            </a:extLst>
          </p:cNvPr>
          <p:cNvSpPr/>
          <p:nvPr/>
        </p:nvSpPr>
        <p:spPr>
          <a:xfrm>
            <a:off x="798832" y="2877177"/>
            <a:ext cx="1892300" cy="236593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762000" dist="393700" dir="8100000" algn="tr" rotWithShape="0">
              <a:prstClr val="black">
                <a:alpha val="1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1ACD9EB-3A08-0B57-F435-8D21EAA75C9E}"/>
              </a:ext>
            </a:extLst>
          </p:cNvPr>
          <p:cNvSpPr/>
          <p:nvPr/>
        </p:nvSpPr>
        <p:spPr>
          <a:xfrm>
            <a:off x="798832" y="2877179"/>
            <a:ext cx="1892300" cy="28924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762000" dist="3937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8C457DD-C120-3581-5B50-5FE2B51F0E17}"/>
              </a:ext>
            </a:extLst>
          </p:cNvPr>
          <p:cNvSpPr/>
          <p:nvPr/>
        </p:nvSpPr>
        <p:spPr>
          <a:xfrm>
            <a:off x="5566928" y="2486093"/>
            <a:ext cx="1892300" cy="236593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762000" dist="393700" dir="8100000" algn="tr" rotWithShape="0">
              <a:prstClr val="black">
                <a:alpha val="1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7F76343-8312-45C6-0C3F-C4A6D7CD82A8}"/>
              </a:ext>
            </a:extLst>
          </p:cNvPr>
          <p:cNvSpPr/>
          <p:nvPr/>
        </p:nvSpPr>
        <p:spPr>
          <a:xfrm>
            <a:off x="5566928" y="2486095"/>
            <a:ext cx="1892300" cy="289244"/>
          </a:xfrm>
          <a:prstGeom prst="rect">
            <a:avLst/>
          </a:pr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>
            <a:outerShdw blurRad="762000" dist="3937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D90727F-6C4F-74B3-92EF-A541C64874EE}"/>
              </a:ext>
            </a:extLst>
          </p:cNvPr>
          <p:cNvSpPr/>
          <p:nvPr/>
        </p:nvSpPr>
        <p:spPr>
          <a:xfrm>
            <a:off x="6457458" y="2575097"/>
            <a:ext cx="111240" cy="11124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A1B69CD-93F3-268E-6EFE-D5F1F5581080}"/>
              </a:ext>
            </a:extLst>
          </p:cNvPr>
          <p:cNvSpPr/>
          <p:nvPr/>
        </p:nvSpPr>
        <p:spPr>
          <a:xfrm>
            <a:off x="2428760" y="1524627"/>
            <a:ext cx="1892300" cy="236593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762000" dist="393700" dir="8100000" algn="tr" rotWithShape="0">
              <a:prstClr val="black">
                <a:alpha val="1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647B1CC-1BF4-5C8A-1B3E-36F0981E1921}"/>
              </a:ext>
            </a:extLst>
          </p:cNvPr>
          <p:cNvSpPr/>
          <p:nvPr/>
        </p:nvSpPr>
        <p:spPr>
          <a:xfrm>
            <a:off x="2428760" y="1524629"/>
            <a:ext cx="1892300" cy="289244"/>
          </a:xfrm>
          <a:prstGeom prst="rect">
            <a:avLst/>
          </a:pr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>
            <a:outerShdw blurRad="762000" dist="3937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D8A78AC-1DDA-3BB2-BC6B-2EC621CEBC8D}"/>
              </a:ext>
            </a:extLst>
          </p:cNvPr>
          <p:cNvSpPr/>
          <p:nvPr/>
        </p:nvSpPr>
        <p:spPr>
          <a:xfrm>
            <a:off x="3319290" y="1608862"/>
            <a:ext cx="111240" cy="11124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7B7030A-A0A2-080E-DCF8-77CE8163ABC3}"/>
              </a:ext>
            </a:extLst>
          </p:cNvPr>
          <p:cNvSpPr/>
          <p:nvPr/>
        </p:nvSpPr>
        <p:spPr>
          <a:xfrm>
            <a:off x="3974586" y="3688622"/>
            <a:ext cx="1892300" cy="236593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762000" dist="393700" dir="8100000" algn="tr" rotWithShape="0">
              <a:prstClr val="black">
                <a:alpha val="1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1BEC147-A304-25D2-5AD3-FF3CE40210C9}"/>
              </a:ext>
            </a:extLst>
          </p:cNvPr>
          <p:cNvSpPr/>
          <p:nvPr/>
        </p:nvSpPr>
        <p:spPr>
          <a:xfrm>
            <a:off x="3974586" y="3688624"/>
            <a:ext cx="1892300" cy="28924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762000" dist="3937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21BF1AD8-F0F1-E2E4-8075-507331AA8D83}"/>
              </a:ext>
            </a:extLst>
          </p:cNvPr>
          <p:cNvSpPr/>
          <p:nvPr/>
        </p:nvSpPr>
        <p:spPr>
          <a:xfrm>
            <a:off x="4865116" y="3777626"/>
            <a:ext cx="111240" cy="11124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47941E8-4938-CF7C-FC93-139276406887}"/>
              </a:ext>
            </a:extLst>
          </p:cNvPr>
          <p:cNvSpPr/>
          <p:nvPr/>
        </p:nvSpPr>
        <p:spPr>
          <a:xfrm>
            <a:off x="1689362" y="2966181"/>
            <a:ext cx="111240" cy="11124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 descr="e7d195523061f1c0d3ba7f298e59d031c9c3f97027ed136f882110EF8F17BAD1F2C348D17C7856EF46CB4678CC9E44EE1ABA681E3133328A7B4D22AAF822B2429426B2355AA8CC4431B8568D2CF3B73A608EADBFD87AE0DCC2FCA11A5C39C179377D4A7CAE510C091161E91D046086296F5F60A5F6BF2162DD1650829004471631D6707CC135BF0C">
            <a:extLst>
              <a:ext uri="{FF2B5EF4-FFF2-40B4-BE49-F238E27FC236}">
                <a16:creationId xmlns:a16="http://schemas.microsoft.com/office/drawing/2014/main" id="{D2FC048D-B77B-AE19-F793-2062DC993493}"/>
              </a:ext>
            </a:extLst>
          </p:cNvPr>
          <p:cNvSpPr/>
          <p:nvPr/>
        </p:nvSpPr>
        <p:spPr>
          <a:xfrm>
            <a:off x="5898571" y="3723920"/>
            <a:ext cx="1229014" cy="70545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2" name="矩形 21" descr="e7d195523061f1c0d3ba7f298e59d031c9c3f97027ed136f882110EF8F17BAD1F2C348D17C7856EF46CB4678CC9E44EE1ABA681E3133328A7B4D22AAF822B2429426B2355AA8CC4431B8568D2CF3B73A608EADBFD87AE0DCC2FCA11A5C39C179377D4A7CAE510C091161E91D046086296F5F60A5F6BF2162DD1650829004471631D6707CC135BF0C">
            <a:extLst>
              <a:ext uri="{FF2B5EF4-FFF2-40B4-BE49-F238E27FC236}">
                <a16:creationId xmlns:a16="http://schemas.microsoft.com/office/drawing/2014/main" id="{891501CF-EB06-BA2A-A74B-9A0BAB84FAA9}"/>
              </a:ext>
            </a:extLst>
          </p:cNvPr>
          <p:cNvSpPr/>
          <p:nvPr/>
        </p:nvSpPr>
        <p:spPr>
          <a:xfrm>
            <a:off x="2760403" y="2821159"/>
            <a:ext cx="1229014" cy="70545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3" name="矩形 22" descr="e7d195523061f1c0d3ba7f298e59d031c9c3f97027ed136f882110EF8F17BAD1F2C348D17C7856EF46CB4678CC9E44EE1ABA681E3133328A7B4D22AAF822B2429426B2355AA8CC4431B8568D2CF3B73A608EADBFD87AE0DCC2FCA11A5C39C179377D4A7CAE510C091161E91D046086296F5F60A5F6BF2162DD1650829004471631D6707CC135BF0C">
            <a:extLst>
              <a:ext uri="{FF2B5EF4-FFF2-40B4-BE49-F238E27FC236}">
                <a16:creationId xmlns:a16="http://schemas.microsoft.com/office/drawing/2014/main" id="{08939254-FE0B-BB12-9904-208B82E362E2}"/>
              </a:ext>
            </a:extLst>
          </p:cNvPr>
          <p:cNvSpPr/>
          <p:nvPr/>
        </p:nvSpPr>
        <p:spPr>
          <a:xfrm>
            <a:off x="1130475" y="4249721"/>
            <a:ext cx="1229014" cy="70545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4" name="矩形 23" descr="e7d195523061f1c0d3ba7f298e59d031c9c3f97027ed136f882110EF8F17BAD1F2C348D17C7856EF46CB4678CC9E44EE1ABA681E3133328A7B4D22AAF822B2429426B2355AA8CC4431B8568D2CF3B73A608EADBFD87AE0DCC2FCA11A5C39C179377D4A7CAE510C091161E91D046086296F5F60A5F6BF2162DD1650829004471631D6707CC135BF0C">
            <a:extLst>
              <a:ext uri="{FF2B5EF4-FFF2-40B4-BE49-F238E27FC236}">
                <a16:creationId xmlns:a16="http://schemas.microsoft.com/office/drawing/2014/main" id="{24BBFF65-42F4-1856-3D3A-6D2F259A4774}"/>
              </a:ext>
            </a:extLst>
          </p:cNvPr>
          <p:cNvSpPr/>
          <p:nvPr/>
        </p:nvSpPr>
        <p:spPr>
          <a:xfrm>
            <a:off x="4306229" y="4890621"/>
            <a:ext cx="1229014" cy="70545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pic>
        <p:nvPicPr>
          <p:cNvPr id="25" name="图形 24">
            <a:extLst>
              <a:ext uri="{FF2B5EF4-FFF2-40B4-BE49-F238E27FC236}">
                <a16:creationId xmlns:a16="http://schemas.microsoft.com/office/drawing/2014/main" id="{5DD44485-D305-D9B4-EA8B-83FDCF5DF3F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60674" y="4373275"/>
            <a:ext cx="320124" cy="320124"/>
          </a:xfrm>
          <a:prstGeom prst="rect">
            <a:avLst/>
          </a:prstGeom>
        </p:spPr>
      </p:pic>
      <p:pic>
        <p:nvPicPr>
          <p:cNvPr id="26" name="图形 25">
            <a:extLst>
              <a:ext uri="{FF2B5EF4-FFF2-40B4-BE49-F238E27FC236}">
                <a16:creationId xmlns:a16="http://schemas.microsoft.com/office/drawing/2014/main" id="{34FA9BAC-CC88-9DDD-5FDA-095820C324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97725" y="3777626"/>
            <a:ext cx="294514" cy="320124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5246C8D7-18EA-8A5D-8E80-CE77694BBE3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214848" y="2286054"/>
            <a:ext cx="320124" cy="320124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B703A907-0D0E-E92E-E7DF-4F917D4DA3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65821" y="3198508"/>
            <a:ext cx="294514" cy="347868"/>
          </a:xfrm>
          <a:prstGeom prst="rect">
            <a:avLst/>
          </a:prstGeom>
        </p:spPr>
      </p:pic>
      <p:sp>
        <p:nvSpPr>
          <p:cNvPr id="29" name="矩形 28" descr="e7d195523061f1c0d3ba7f298e59d031c9c3f97027ed136f882110EF8F17BAD1F2C348D17C7856EF46CB4678CC9E44EE1ABA681E3133328A7B4D22AAF822B2429426B2355AA8CC44631ADF5DCF3CCC2ECD99439D5AF20593A47FCF6F717F2115563844D55F4F6011EB962F7E0A87700B7FCA1D4C47CAA2DBE688117A6A6AF19B543AE7C04EE78F36">
            <a:extLst>
              <a:ext uri="{FF2B5EF4-FFF2-40B4-BE49-F238E27FC236}">
                <a16:creationId xmlns:a16="http://schemas.microsoft.com/office/drawing/2014/main" id="{B5C281FD-FE7F-30D7-34FA-77FD89AA8BD6}"/>
              </a:ext>
            </a:extLst>
          </p:cNvPr>
          <p:cNvSpPr/>
          <p:nvPr/>
        </p:nvSpPr>
        <p:spPr>
          <a:xfrm>
            <a:off x="8445987" y="3327337"/>
            <a:ext cx="2997633" cy="793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 descr="e7d195523061f1c0d3ba7f298e59d031c9c3f97027ed136f882110EF8F17BAD1F2C348D17C7856EF46CB4678CC9E44EE1ABA681E3133328A7B4D22AAF822B2429426B2355AA8CC44631ADF5DCF3CCC2ECD99439D5AF20593A47FCF6F717F2115563844D55F4F6011EB962F7E0A87700B7FCA1D4C47CAA2DBE688117A6A6AF19B543AE7C04EE78F36">
            <a:extLst>
              <a:ext uri="{FF2B5EF4-FFF2-40B4-BE49-F238E27FC236}">
                <a16:creationId xmlns:a16="http://schemas.microsoft.com/office/drawing/2014/main" id="{9D9408E0-FAE7-7262-3164-F29A944DE286}"/>
              </a:ext>
            </a:extLst>
          </p:cNvPr>
          <p:cNvCxnSpPr/>
          <p:nvPr/>
        </p:nvCxnSpPr>
        <p:spPr>
          <a:xfrm>
            <a:off x="8541237" y="2916393"/>
            <a:ext cx="200660" cy="0"/>
          </a:xfrm>
          <a:prstGeom prst="line">
            <a:avLst/>
          </a:prstGeom>
          <a:noFill/>
          <a:ln w="254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</p:cxnSp>
      <p:sp>
        <p:nvSpPr>
          <p:cNvPr id="31" name="矩形 30" descr="e7d195523061f1c0d3ba7f298e59d031c9c3f97027ed136f882110EF8F17BAD1F2C348D17C7856EF46CB4678CC9E44EE1ABA681E3133328A7B4D22AAF822B2429426B2355AA8CC4431B8568D2CF3B73AD4C547D4CDEA1609D165215A3CD52DCB23F0C3918FF78AC072214CC8F17660CBA040B5CEDFE54D6D1D099C80488DBF2AAA75BD30891A344B">
            <a:extLst>
              <a:ext uri="{FF2B5EF4-FFF2-40B4-BE49-F238E27FC236}">
                <a16:creationId xmlns:a16="http://schemas.microsoft.com/office/drawing/2014/main" id="{ADBC617C-6638-7B80-C63E-9354137531F0}"/>
              </a:ext>
            </a:extLst>
          </p:cNvPr>
          <p:cNvSpPr/>
          <p:nvPr/>
        </p:nvSpPr>
        <p:spPr>
          <a:xfrm>
            <a:off x="8445987" y="2329673"/>
            <a:ext cx="2002471" cy="539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32" name="Group 13" descr="e7d195523061f1c0d3ba7f298e59d031c9c3f97027ed136f882110EF8F17BAD1F2C348D17C7856EF46CB4678CC9E44EE1ABA681E3133328A7B4D22AAF822B2429426B2355AA8CC4431B8568D2CF3B73A144670B1EB42A2AC0434FF7529C97DBAE1AE1071AFFD5A7A9DC982A0A1FED7285A6FC6EA0C24BD877D50CF9B6801797D717CFD576AABADA4">
            <a:extLst>
              <a:ext uri="{FF2B5EF4-FFF2-40B4-BE49-F238E27FC236}">
                <a16:creationId xmlns:a16="http://schemas.microsoft.com/office/drawing/2014/main" id="{800E8016-6978-E01F-8ADC-16B3773704F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41237" y="1654867"/>
            <a:ext cx="510333" cy="571789"/>
            <a:chOff x="1106" y="-899"/>
            <a:chExt cx="5464" cy="6122"/>
          </a:xfrm>
          <a:solidFill>
            <a:schemeClr val="bg1">
              <a:lumMod val="50000"/>
            </a:schemeClr>
          </a:solidFill>
        </p:grpSpPr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8DA8DF0B-F9F6-F0D3-B671-630F5940A0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6" y="1116"/>
              <a:ext cx="5464" cy="4107"/>
            </a:xfrm>
            <a:custGeom>
              <a:avLst/>
              <a:gdLst>
                <a:gd name="T0" fmla="*/ 3082 w 5464"/>
                <a:gd name="T1" fmla="*/ 4107 h 4107"/>
                <a:gd name="T2" fmla="*/ 1996 w 5464"/>
                <a:gd name="T3" fmla="*/ 2634 h 4107"/>
                <a:gd name="T4" fmla="*/ 0 w 5464"/>
                <a:gd name="T5" fmla="*/ 3235 h 4107"/>
                <a:gd name="T6" fmla="*/ 0 w 5464"/>
                <a:gd name="T7" fmla="*/ 1007 h 4107"/>
                <a:gd name="T8" fmla="*/ 1258 w 5464"/>
                <a:gd name="T9" fmla="*/ 154 h 4107"/>
                <a:gd name="T10" fmla="*/ 1473 w 5464"/>
                <a:gd name="T11" fmla="*/ 485 h 4107"/>
                <a:gd name="T12" fmla="*/ 387 w 5464"/>
                <a:gd name="T13" fmla="*/ 1220 h 4107"/>
                <a:gd name="T14" fmla="*/ 387 w 5464"/>
                <a:gd name="T15" fmla="*/ 2712 h 4107"/>
                <a:gd name="T16" fmla="*/ 2131 w 5464"/>
                <a:gd name="T17" fmla="*/ 2190 h 4107"/>
                <a:gd name="T18" fmla="*/ 3198 w 5464"/>
                <a:gd name="T19" fmla="*/ 3604 h 4107"/>
                <a:gd name="T20" fmla="*/ 5076 w 5464"/>
                <a:gd name="T21" fmla="*/ 2518 h 4107"/>
                <a:gd name="T22" fmla="*/ 5076 w 5464"/>
                <a:gd name="T23" fmla="*/ 620 h 4107"/>
                <a:gd name="T24" fmla="*/ 3701 w 5464"/>
                <a:gd name="T25" fmla="*/ 1298 h 4107"/>
                <a:gd name="T26" fmla="*/ 3526 w 5464"/>
                <a:gd name="T27" fmla="*/ 948 h 4107"/>
                <a:gd name="T28" fmla="*/ 5464 w 5464"/>
                <a:gd name="T29" fmla="*/ 0 h 4107"/>
                <a:gd name="T30" fmla="*/ 5464 w 5464"/>
                <a:gd name="T31" fmla="*/ 2750 h 4107"/>
                <a:gd name="T32" fmla="*/ 3082 w 5464"/>
                <a:gd name="T33" fmla="*/ 4107 h 4107"/>
                <a:gd name="T34" fmla="*/ 3082 w 5464"/>
                <a:gd name="T35" fmla="*/ 4107 h 4107"/>
                <a:gd name="T36" fmla="*/ 3082 w 5464"/>
                <a:gd name="T37" fmla="*/ 4107 h 4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64" h="4107">
                  <a:moveTo>
                    <a:pt x="3082" y="4107"/>
                  </a:moveTo>
                  <a:lnTo>
                    <a:pt x="1996" y="2634"/>
                  </a:lnTo>
                  <a:lnTo>
                    <a:pt x="0" y="3235"/>
                  </a:lnTo>
                  <a:lnTo>
                    <a:pt x="0" y="1007"/>
                  </a:lnTo>
                  <a:lnTo>
                    <a:pt x="1258" y="154"/>
                  </a:lnTo>
                  <a:lnTo>
                    <a:pt x="1473" y="485"/>
                  </a:lnTo>
                  <a:lnTo>
                    <a:pt x="387" y="1220"/>
                  </a:lnTo>
                  <a:lnTo>
                    <a:pt x="387" y="2712"/>
                  </a:lnTo>
                  <a:lnTo>
                    <a:pt x="2131" y="2190"/>
                  </a:lnTo>
                  <a:lnTo>
                    <a:pt x="3198" y="3604"/>
                  </a:lnTo>
                  <a:lnTo>
                    <a:pt x="5076" y="2518"/>
                  </a:lnTo>
                  <a:lnTo>
                    <a:pt x="5076" y="620"/>
                  </a:lnTo>
                  <a:lnTo>
                    <a:pt x="3701" y="1298"/>
                  </a:lnTo>
                  <a:lnTo>
                    <a:pt x="3526" y="948"/>
                  </a:lnTo>
                  <a:lnTo>
                    <a:pt x="5464" y="0"/>
                  </a:lnTo>
                  <a:lnTo>
                    <a:pt x="5464" y="2750"/>
                  </a:lnTo>
                  <a:lnTo>
                    <a:pt x="3082" y="4107"/>
                  </a:lnTo>
                  <a:close/>
                  <a:moveTo>
                    <a:pt x="3082" y="4107"/>
                  </a:moveTo>
                  <a:lnTo>
                    <a:pt x="3082" y="4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5981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16">
              <a:extLst>
                <a:ext uri="{FF2B5EF4-FFF2-40B4-BE49-F238E27FC236}">
                  <a16:creationId xmlns:a16="http://schemas.microsoft.com/office/drawing/2014/main" id="{F7E72216-C3E5-1B8E-B25B-ED92D92864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5" y="-899"/>
              <a:ext cx="2519" cy="3138"/>
            </a:xfrm>
            <a:custGeom>
              <a:avLst/>
              <a:gdLst>
                <a:gd name="T0" fmla="*/ 532 w 1065"/>
                <a:gd name="T1" fmla="*/ 1327 h 1327"/>
                <a:gd name="T2" fmla="*/ 491 w 1065"/>
                <a:gd name="T3" fmla="*/ 1303 h 1327"/>
                <a:gd name="T4" fmla="*/ 0 w 1065"/>
                <a:gd name="T5" fmla="*/ 655 h 1327"/>
                <a:gd name="T6" fmla="*/ 532 w 1065"/>
                <a:gd name="T7" fmla="*/ 0 h 1327"/>
                <a:gd name="T8" fmla="*/ 1065 w 1065"/>
                <a:gd name="T9" fmla="*/ 655 h 1327"/>
                <a:gd name="T10" fmla="*/ 573 w 1065"/>
                <a:gd name="T11" fmla="*/ 1303 h 1327"/>
                <a:gd name="T12" fmla="*/ 532 w 1065"/>
                <a:gd name="T13" fmla="*/ 1327 h 1327"/>
                <a:gd name="T14" fmla="*/ 532 w 1065"/>
                <a:gd name="T15" fmla="*/ 164 h 1327"/>
                <a:gd name="T16" fmla="*/ 164 w 1065"/>
                <a:gd name="T17" fmla="*/ 655 h 1327"/>
                <a:gd name="T18" fmla="*/ 532 w 1065"/>
                <a:gd name="T19" fmla="*/ 1139 h 1327"/>
                <a:gd name="T20" fmla="*/ 901 w 1065"/>
                <a:gd name="T21" fmla="*/ 655 h 1327"/>
                <a:gd name="T22" fmla="*/ 532 w 1065"/>
                <a:gd name="T23" fmla="*/ 164 h 1327"/>
                <a:gd name="T24" fmla="*/ 532 w 1065"/>
                <a:gd name="T25" fmla="*/ 164 h 1327"/>
                <a:gd name="T26" fmla="*/ 532 w 1065"/>
                <a:gd name="T27" fmla="*/ 164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327">
                  <a:moveTo>
                    <a:pt x="532" y="1327"/>
                  </a:moveTo>
                  <a:cubicBezTo>
                    <a:pt x="491" y="1303"/>
                    <a:pt x="491" y="1303"/>
                    <a:pt x="491" y="1303"/>
                  </a:cubicBezTo>
                  <a:cubicBezTo>
                    <a:pt x="475" y="1294"/>
                    <a:pt x="0" y="1016"/>
                    <a:pt x="0" y="655"/>
                  </a:cubicBezTo>
                  <a:cubicBezTo>
                    <a:pt x="0" y="295"/>
                    <a:pt x="237" y="0"/>
                    <a:pt x="532" y="0"/>
                  </a:cubicBezTo>
                  <a:cubicBezTo>
                    <a:pt x="827" y="0"/>
                    <a:pt x="1065" y="295"/>
                    <a:pt x="1065" y="655"/>
                  </a:cubicBezTo>
                  <a:cubicBezTo>
                    <a:pt x="1065" y="1016"/>
                    <a:pt x="598" y="1294"/>
                    <a:pt x="573" y="1303"/>
                  </a:cubicBezTo>
                  <a:lnTo>
                    <a:pt x="532" y="1327"/>
                  </a:lnTo>
                  <a:close/>
                  <a:moveTo>
                    <a:pt x="532" y="164"/>
                  </a:moveTo>
                  <a:cubicBezTo>
                    <a:pt x="327" y="164"/>
                    <a:pt x="164" y="385"/>
                    <a:pt x="164" y="655"/>
                  </a:cubicBezTo>
                  <a:cubicBezTo>
                    <a:pt x="164" y="852"/>
                    <a:pt x="401" y="1049"/>
                    <a:pt x="532" y="1139"/>
                  </a:cubicBezTo>
                  <a:cubicBezTo>
                    <a:pt x="663" y="1057"/>
                    <a:pt x="901" y="860"/>
                    <a:pt x="901" y="655"/>
                  </a:cubicBezTo>
                  <a:cubicBezTo>
                    <a:pt x="901" y="385"/>
                    <a:pt x="737" y="164"/>
                    <a:pt x="532" y="164"/>
                  </a:cubicBezTo>
                  <a:close/>
                  <a:moveTo>
                    <a:pt x="532" y="164"/>
                  </a:moveTo>
                  <a:cubicBezTo>
                    <a:pt x="532" y="164"/>
                    <a:pt x="532" y="164"/>
                    <a:pt x="532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5981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矩形 34" descr="e7d195523061f1c0d3ba7f298e59d031c9c3f97027ed136f882110EF8F17BAD1F2C348D17C7856EF46CB4678CC9E44EE1ABA681E3133328A7B4D22AAF822B2429426B2355AA8CC44631ADF5DCF3CCC2ECD99439D5AF20593A47FCF6F717F2115563844D55F4F6011EB962F7E0A87700B7FCA1D4C47CAA2DBE688117A6A6AF19B543AE7C04EE78F36">
            <a:extLst>
              <a:ext uri="{FF2B5EF4-FFF2-40B4-BE49-F238E27FC236}">
                <a16:creationId xmlns:a16="http://schemas.microsoft.com/office/drawing/2014/main" id="{07EA0E78-0608-AE4B-AB02-9251E4905D5D}"/>
              </a:ext>
            </a:extLst>
          </p:cNvPr>
          <p:cNvSpPr/>
          <p:nvPr/>
        </p:nvSpPr>
        <p:spPr>
          <a:xfrm>
            <a:off x="8445987" y="4399206"/>
            <a:ext cx="2997633" cy="79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7311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4268ADF-80C2-1B5C-785A-0F6DAE48E507}"/>
              </a:ext>
            </a:extLst>
          </p:cNvPr>
          <p:cNvGrpSpPr/>
          <p:nvPr/>
        </p:nvGrpSpPr>
        <p:grpSpPr>
          <a:xfrm>
            <a:off x="-2044700" y="-260585"/>
            <a:ext cx="19837400" cy="7379169"/>
            <a:chOff x="-1397000" y="1181503"/>
            <a:chExt cx="14236700" cy="529580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C72E04D-9CF0-6011-5092-DC6E8DBBD9B0}"/>
                </a:ext>
              </a:extLst>
            </p:cNvPr>
            <p:cNvSpPr/>
            <p:nvPr/>
          </p:nvSpPr>
          <p:spPr>
            <a:xfrm>
              <a:off x="-482600" y="2310279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3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6E6D63E-C810-1D37-F403-5C1B0A79733E}"/>
                </a:ext>
              </a:extLst>
            </p:cNvPr>
            <p:cNvSpPr/>
            <p:nvPr/>
          </p:nvSpPr>
          <p:spPr>
            <a:xfrm>
              <a:off x="-711200" y="2028085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9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0148D61-6632-259C-E29C-7145F76AE452}"/>
                </a:ext>
              </a:extLst>
            </p:cNvPr>
            <p:cNvSpPr/>
            <p:nvPr/>
          </p:nvSpPr>
          <p:spPr>
            <a:xfrm>
              <a:off x="-939800" y="1745891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D4185C0-02FB-AE46-BCBF-697A50910314}"/>
                </a:ext>
              </a:extLst>
            </p:cNvPr>
            <p:cNvSpPr/>
            <p:nvPr/>
          </p:nvSpPr>
          <p:spPr>
            <a:xfrm>
              <a:off x="-1168400" y="1463697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254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8AD1F74-1490-DF9C-B2AE-327559D663D5}"/>
                </a:ext>
              </a:extLst>
            </p:cNvPr>
            <p:cNvSpPr/>
            <p:nvPr/>
          </p:nvSpPr>
          <p:spPr>
            <a:xfrm>
              <a:off x="-1397000" y="1181503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635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图形 4">
            <a:extLst>
              <a:ext uri="{FF2B5EF4-FFF2-40B4-BE49-F238E27FC236}">
                <a16:creationId xmlns:a16="http://schemas.microsoft.com/office/drawing/2014/main" id="{92B0459D-DF4B-918A-86F7-86FB724B1D04}"/>
              </a:ext>
            </a:extLst>
          </p:cNvPr>
          <p:cNvSpPr/>
          <p:nvPr/>
        </p:nvSpPr>
        <p:spPr>
          <a:xfrm>
            <a:off x="0" y="5032049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FFC314"/>
              </a:gs>
              <a:gs pos="21000">
                <a:srgbClr val="FFC314">
                  <a:alpha val="0"/>
                </a:srgbClr>
              </a:gs>
            </a:gsLst>
            <a:lin ang="10800000" scaled="1"/>
            <a:tileRect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27604816-6A9A-42FC-DEC4-A945F22E5497}"/>
              </a:ext>
            </a:extLst>
          </p:cNvPr>
          <p:cNvSpPr/>
          <p:nvPr/>
        </p:nvSpPr>
        <p:spPr>
          <a:xfrm>
            <a:off x="0" y="1"/>
            <a:ext cx="3940562" cy="1214499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0C3B294-9F90-29BF-D6B4-772ECB045DA5}"/>
              </a:ext>
            </a:extLst>
          </p:cNvPr>
          <p:cNvSpPr/>
          <p:nvPr/>
        </p:nvSpPr>
        <p:spPr>
          <a:xfrm rot="10800000">
            <a:off x="8585200" y="5750272"/>
            <a:ext cx="3602264" cy="1110234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6BF5B04-48F6-8FAC-9E28-DBB75C0DD5E9}"/>
              </a:ext>
            </a:extLst>
          </p:cNvPr>
          <p:cNvGrpSpPr/>
          <p:nvPr/>
        </p:nvGrpSpPr>
        <p:grpSpPr>
          <a:xfrm>
            <a:off x="9974307" y="4255977"/>
            <a:ext cx="1814636" cy="2497698"/>
            <a:chOff x="7260034" y="858598"/>
            <a:chExt cx="4086791" cy="562513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7C3F5D1-E5C2-C9EC-E166-B66CC7CBAE3C}"/>
                </a:ext>
              </a:extLst>
            </p:cNvPr>
            <p:cNvSpPr/>
            <p:nvPr/>
          </p:nvSpPr>
          <p:spPr>
            <a:xfrm>
              <a:off x="7669622" y="1103584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94D79FB-AA63-068B-7817-96955A68AAB6}"/>
                </a:ext>
              </a:extLst>
            </p:cNvPr>
            <p:cNvSpPr/>
            <p:nvPr/>
          </p:nvSpPr>
          <p:spPr>
            <a:xfrm>
              <a:off x="7407458" y="1032252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3734FD1-8086-E025-0B6F-6A62F597AD7F}"/>
                </a:ext>
              </a:extLst>
            </p:cNvPr>
            <p:cNvSpPr/>
            <p:nvPr/>
          </p:nvSpPr>
          <p:spPr>
            <a:xfrm>
              <a:off x="7260034" y="858598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BFC7DFA-34C0-30DD-1544-9AE9C1D58DC3}"/>
              </a:ext>
            </a:extLst>
          </p:cNvPr>
          <p:cNvGrpSpPr/>
          <p:nvPr/>
        </p:nvGrpSpPr>
        <p:grpSpPr>
          <a:xfrm>
            <a:off x="927404" y="359078"/>
            <a:ext cx="1919088" cy="1331068"/>
            <a:chOff x="1128912" y="1509467"/>
            <a:chExt cx="1919088" cy="1331068"/>
          </a:xfrm>
        </p:grpSpPr>
        <p:sp>
          <p:nvSpPr>
            <p:cNvPr id="18" name="TextBox 21">
              <a:extLst>
                <a:ext uri="{FF2B5EF4-FFF2-40B4-BE49-F238E27FC236}">
                  <a16:creationId xmlns:a16="http://schemas.microsoft.com/office/drawing/2014/main" id="{3CF31D43-DB0F-47EA-B48A-2A623E737751}"/>
                </a:ext>
              </a:extLst>
            </p:cNvPr>
            <p:cNvSpPr txBox="1"/>
            <p:nvPr/>
          </p:nvSpPr>
          <p:spPr>
            <a:xfrm>
              <a:off x="1128912" y="1509467"/>
              <a:ext cx="19190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63" name="TextBox 21">
              <a:extLst>
                <a:ext uri="{FF2B5EF4-FFF2-40B4-BE49-F238E27FC236}">
                  <a16:creationId xmlns:a16="http://schemas.microsoft.com/office/drawing/2014/main" id="{72493D6F-6F9C-06A5-7806-D8C1DE7EA2A1}"/>
                </a:ext>
              </a:extLst>
            </p:cNvPr>
            <p:cNvSpPr txBox="1"/>
            <p:nvPr/>
          </p:nvSpPr>
          <p:spPr>
            <a:xfrm>
              <a:off x="1159755" y="2471203"/>
              <a:ext cx="174854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ea typeface="优设标题黑" panose="00000500000000000000" pitchFamily="2" charset="-122"/>
                  <a:cs typeface="+mn-ea"/>
                  <a:sym typeface="+mn-lt"/>
                </a:rPr>
                <a:t>CONTENTS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C0421DC1-C3B9-168B-85CF-525BB1164EE5}"/>
              </a:ext>
            </a:extLst>
          </p:cNvPr>
          <p:cNvSpPr/>
          <p:nvPr/>
        </p:nvSpPr>
        <p:spPr>
          <a:xfrm>
            <a:off x="1754097" y="2102513"/>
            <a:ext cx="1774870" cy="2486027"/>
          </a:xfrm>
          <a:prstGeom prst="roundRect">
            <a:avLst>
              <a:gd name="adj" fmla="val 0"/>
            </a:avLst>
          </a:prstGeom>
          <a:noFill/>
          <a:ln>
            <a:solidFill>
              <a:schemeClr val="tx1">
                <a:lumMod val="95000"/>
                <a:lumOff val="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667E697E-630E-884A-8D2D-3C674E17AA73}"/>
              </a:ext>
            </a:extLst>
          </p:cNvPr>
          <p:cNvSpPr/>
          <p:nvPr/>
        </p:nvSpPr>
        <p:spPr>
          <a:xfrm>
            <a:off x="1637690" y="1975585"/>
            <a:ext cx="1774870" cy="24860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图形 9">
            <a:extLst>
              <a:ext uri="{FF2B5EF4-FFF2-40B4-BE49-F238E27FC236}">
                <a16:creationId xmlns:a16="http://schemas.microsoft.com/office/drawing/2014/main" id="{0BB38821-7972-F94F-52F8-DD1982DEF6DD}"/>
              </a:ext>
            </a:extLst>
          </p:cNvPr>
          <p:cNvGrpSpPr/>
          <p:nvPr/>
        </p:nvGrpSpPr>
        <p:grpSpPr>
          <a:xfrm>
            <a:off x="2111270" y="2381499"/>
            <a:ext cx="977353" cy="769936"/>
            <a:chOff x="5802544" y="1087195"/>
            <a:chExt cx="1334356" cy="1051175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7A53FEC-49A2-4274-20EE-D64BF760CC20}"/>
                </a:ext>
              </a:extLst>
            </p:cNvPr>
            <p:cNvSpPr/>
            <p:nvPr/>
          </p:nvSpPr>
          <p:spPr>
            <a:xfrm>
              <a:off x="5802544" y="1087195"/>
              <a:ext cx="1051175" cy="1051175"/>
            </a:xfrm>
            <a:custGeom>
              <a:avLst/>
              <a:gdLst>
                <a:gd name="connsiteX0" fmla="*/ 1002190 w 1051175"/>
                <a:gd name="connsiteY0" fmla="*/ 1051176 h 1051175"/>
                <a:gd name="connsiteX1" fmla="*/ 48986 w 1051175"/>
                <a:gd name="connsiteY1" fmla="*/ 1051176 h 1051175"/>
                <a:gd name="connsiteX2" fmla="*/ 0 w 1051175"/>
                <a:gd name="connsiteY2" fmla="*/ 1002190 h 1051175"/>
                <a:gd name="connsiteX3" fmla="*/ 0 w 1051175"/>
                <a:gd name="connsiteY3" fmla="*/ 48986 h 1051175"/>
                <a:gd name="connsiteX4" fmla="*/ 48986 w 1051175"/>
                <a:gd name="connsiteY4" fmla="*/ 0 h 1051175"/>
                <a:gd name="connsiteX5" fmla="*/ 1002190 w 1051175"/>
                <a:gd name="connsiteY5" fmla="*/ 0 h 1051175"/>
                <a:gd name="connsiteX6" fmla="*/ 1051176 w 1051175"/>
                <a:gd name="connsiteY6" fmla="*/ 48986 h 1051175"/>
                <a:gd name="connsiteX7" fmla="*/ 1051176 w 1051175"/>
                <a:gd name="connsiteY7" fmla="*/ 1002190 h 1051175"/>
                <a:gd name="connsiteX8" fmla="*/ 1002190 w 1051175"/>
                <a:gd name="connsiteY8" fmla="*/ 1051176 h 105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1175" h="1051175">
                  <a:moveTo>
                    <a:pt x="1002190" y="1051176"/>
                  </a:moveTo>
                  <a:lnTo>
                    <a:pt x="48986" y="1051176"/>
                  </a:lnTo>
                  <a:cubicBezTo>
                    <a:pt x="21899" y="1051176"/>
                    <a:pt x="0" y="1029276"/>
                    <a:pt x="0" y="1002190"/>
                  </a:cubicBezTo>
                  <a:lnTo>
                    <a:pt x="0" y="48986"/>
                  </a:lnTo>
                  <a:cubicBezTo>
                    <a:pt x="0" y="21900"/>
                    <a:pt x="21899" y="0"/>
                    <a:pt x="48986" y="0"/>
                  </a:cubicBezTo>
                  <a:lnTo>
                    <a:pt x="1002190" y="0"/>
                  </a:lnTo>
                  <a:cubicBezTo>
                    <a:pt x="1029276" y="0"/>
                    <a:pt x="1051176" y="21900"/>
                    <a:pt x="1051176" y="48986"/>
                  </a:cubicBezTo>
                  <a:lnTo>
                    <a:pt x="1051176" y="1002190"/>
                  </a:lnTo>
                  <a:cubicBezTo>
                    <a:pt x="1051176" y="1029276"/>
                    <a:pt x="1029276" y="1051176"/>
                    <a:pt x="1002190" y="1051176"/>
                  </a:cubicBezTo>
                  <a:close/>
                </a:path>
              </a:pathLst>
            </a:custGeom>
            <a:noFill/>
            <a:ln w="14401" cap="flat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3CB2A2F-8354-66F4-A339-82E7804E3C8D}"/>
                </a:ext>
              </a:extLst>
            </p:cNvPr>
            <p:cNvSpPr/>
            <p:nvPr/>
          </p:nvSpPr>
          <p:spPr>
            <a:xfrm>
              <a:off x="6711950" y="1637276"/>
              <a:ext cx="344052" cy="335119"/>
            </a:xfrm>
            <a:custGeom>
              <a:avLst/>
              <a:gdLst>
                <a:gd name="connsiteX0" fmla="*/ 0 w 344052"/>
                <a:gd name="connsiteY0" fmla="*/ 245505 h 335119"/>
                <a:gd name="connsiteX1" fmla="*/ 0 w 344052"/>
                <a:gd name="connsiteY1" fmla="*/ 245505 h 335119"/>
                <a:gd name="connsiteX2" fmla="*/ 259624 w 344052"/>
                <a:gd name="connsiteY2" fmla="*/ 0 h 335119"/>
                <a:gd name="connsiteX3" fmla="*/ 344052 w 344052"/>
                <a:gd name="connsiteY3" fmla="*/ 81259 h 335119"/>
                <a:gd name="connsiteX4" fmla="*/ 90768 w 344052"/>
                <a:gd name="connsiteY4" fmla="*/ 335120 h 335119"/>
                <a:gd name="connsiteX5" fmla="*/ 0 w 344052"/>
                <a:gd name="connsiteY5" fmla="*/ 245505 h 335119"/>
                <a:gd name="connsiteX6" fmla="*/ 0 w 344052"/>
                <a:gd name="connsiteY6" fmla="*/ 245505 h 335119"/>
                <a:gd name="connsiteX7" fmla="*/ 0 w 344052"/>
                <a:gd name="connsiteY7" fmla="*/ 245505 h 33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052" h="335119">
                  <a:moveTo>
                    <a:pt x="0" y="245505"/>
                  </a:moveTo>
                  <a:lnTo>
                    <a:pt x="0" y="245505"/>
                  </a:lnTo>
                  <a:cubicBezTo>
                    <a:pt x="259624" y="0"/>
                    <a:pt x="259624" y="0"/>
                    <a:pt x="259624" y="0"/>
                  </a:cubicBezTo>
                  <a:cubicBezTo>
                    <a:pt x="344052" y="81259"/>
                    <a:pt x="344052" y="81259"/>
                    <a:pt x="344052" y="81259"/>
                  </a:cubicBezTo>
                  <a:cubicBezTo>
                    <a:pt x="90768" y="335120"/>
                    <a:pt x="90768" y="335120"/>
                    <a:pt x="90768" y="335120"/>
                  </a:cubicBezTo>
                  <a:lnTo>
                    <a:pt x="0" y="245505"/>
                  </a:lnTo>
                  <a:lnTo>
                    <a:pt x="0" y="245505"/>
                  </a:lnTo>
                  <a:lnTo>
                    <a:pt x="0" y="245505"/>
                  </a:ln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A7C22C2-A480-7BE1-E35B-29A6EE70FD80}"/>
                </a:ext>
              </a:extLst>
            </p:cNvPr>
            <p:cNvSpPr/>
            <p:nvPr/>
          </p:nvSpPr>
          <p:spPr>
            <a:xfrm>
              <a:off x="6665557" y="1915054"/>
              <a:ext cx="114684" cy="111802"/>
            </a:xfrm>
            <a:custGeom>
              <a:avLst/>
              <a:gdLst>
                <a:gd name="connsiteX0" fmla="*/ 0 w 114684"/>
                <a:gd name="connsiteY0" fmla="*/ 111803 h 111802"/>
                <a:gd name="connsiteX1" fmla="*/ 0 w 114684"/>
                <a:gd name="connsiteY1" fmla="*/ 111803 h 111802"/>
                <a:gd name="connsiteX2" fmla="*/ 23917 w 114684"/>
                <a:gd name="connsiteY2" fmla="*/ 0 h 111802"/>
                <a:gd name="connsiteX3" fmla="*/ 114684 w 114684"/>
                <a:gd name="connsiteY3" fmla="*/ 82123 h 111802"/>
                <a:gd name="connsiteX4" fmla="*/ 0 w 114684"/>
                <a:gd name="connsiteY4" fmla="*/ 111803 h 111802"/>
                <a:gd name="connsiteX5" fmla="*/ 0 w 114684"/>
                <a:gd name="connsiteY5" fmla="*/ 111803 h 111802"/>
                <a:gd name="connsiteX6" fmla="*/ 0 w 114684"/>
                <a:gd name="connsiteY6" fmla="*/ 111803 h 11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84" h="111802">
                  <a:moveTo>
                    <a:pt x="0" y="111803"/>
                  </a:moveTo>
                  <a:lnTo>
                    <a:pt x="0" y="111803"/>
                  </a:lnTo>
                  <a:cubicBezTo>
                    <a:pt x="23917" y="0"/>
                    <a:pt x="23917" y="0"/>
                    <a:pt x="23917" y="0"/>
                  </a:cubicBezTo>
                  <a:cubicBezTo>
                    <a:pt x="114684" y="82123"/>
                    <a:pt x="114684" y="82123"/>
                    <a:pt x="114684" y="82123"/>
                  </a:cubicBezTo>
                  <a:lnTo>
                    <a:pt x="0" y="111803"/>
                  </a:lnTo>
                  <a:lnTo>
                    <a:pt x="0" y="111803"/>
                  </a:lnTo>
                  <a:lnTo>
                    <a:pt x="0" y="111803"/>
                  </a:lnTo>
                  <a:close/>
                </a:path>
              </a:pathLst>
            </a:custGeom>
            <a:solidFill>
              <a:srgbClr val="000101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129104D-CD60-F483-111E-BB2C238B9AE2}"/>
                </a:ext>
              </a:extLst>
            </p:cNvPr>
            <p:cNvSpPr/>
            <p:nvPr/>
          </p:nvSpPr>
          <p:spPr>
            <a:xfrm>
              <a:off x="6983100" y="1558683"/>
              <a:ext cx="153800" cy="148902"/>
            </a:xfrm>
            <a:custGeom>
              <a:avLst/>
              <a:gdLst>
                <a:gd name="connsiteX0" fmla="*/ 59647 w 153800"/>
                <a:gd name="connsiteY0" fmla="*/ 5403 h 148902"/>
                <a:gd name="connsiteX1" fmla="*/ 59647 w 153800"/>
                <a:gd name="connsiteY1" fmla="*/ 5403 h 148902"/>
                <a:gd name="connsiteX2" fmla="*/ 103446 w 153800"/>
                <a:gd name="connsiteY2" fmla="*/ 5403 h 148902"/>
                <a:gd name="connsiteX3" fmla="*/ 148398 w 153800"/>
                <a:gd name="connsiteY3" fmla="*/ 48049 h 148902"/>
                <a:gd name="connsiteX4" fmla="*/ 148398 w 153800"/>
                <a:gd name="connsiteY4" fmla="*/ 91848 h 148902"/>
                <a:gd name="connsiteX5" fmla="*/ 81547 w 153800"/>
                <a:gd name="connsiteY5" fmla="*/ 148902 h 148902"/>
                <a:gd name="connsiteX6" fmla="*/ 0 w 153800"/>
                <a:gd name="connsiteY6" fmla="*/ 70525 h 148902"/>
                <a:gd name="connsiteX7" fmla="*/ 59647 w 153800"/>
                <a:gd name="connsiteY7" fmla="*/ 5403 h 148902"/>
                <a:gd name="connsiteX8" fmla="*/ 59647 w 153800"/>
                <a:gd name="connsiteY8" fmla="*/ 5403 h 148902"/>
                <a:gd name="connsiteX9" fmla="*/ 59647 w 153800"/>
                <a:gd name="connsiteY9" fmla="*/ 5403 h 148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800" h="148902">
                  <a:moveTo>
                    <a:pt x="59647" y="5403"/>
                  </a:moveTo>
                  <a:lnTo>
                    <a:pt x="59647" y="5403"/>
                  </a:lnTo>
                  <a:cubicBezTo>
                    <a:pt x="74343" y="-1801"/>
                    <a:pt x="89039" y="-1801"/>
                    <a:pt x="103446" y="5403"/>
                  </a:cubicBezTo>
                  <a:cubicBezTo>
                    <a:pt x="148398" y="48049"/>
                    <a:pt x="148398" y="48049"/>
                    <a:pt x="148398" y="48049"/>
                  </a:cubicBezTo>
                  <a:cubicBezTo>
                    <a:pt x="155602" y="63321"/>
                    <a:pt x="155602" y="77441"/>
                    <a:pt x="148398" y="91848"/>
                  </a:cubicBezTo>
                  <a:cubicBezTo>
                    <a:pt x="81547" y="148902"/>
                    <a:pt x="81547" y="148902"/>
                    <a:pt x="81547" y="148902"/>
                  </a:cubicBezTo>
                  <a:cubicBezTo>
                    <a:pt x="0" y="70525"/>
                    <a:pt x="0" y="70525"/>
                    <a:pt x="0" y="70525"/>
                  </a:cubicBezTo>
                  <a:lnTo>
                    <a:pt x="59647" y="5403"/>
                  </a:lnTo>
                  <a:lnTo>
                    <a:pt x="59647" y="5403"/>
                  </a:lnTo>
                  <a:lnTo>
                    <a:pt x="59647" y="5403"/>
                  </a:lnTo>
                  <a:close/>
                </a:path>
              </a:pathLst>
            </a:custGeom>
            <a:solidFill>
              <a:srgbClr val="000101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095A4F2-2511-4F38-774F-98285CD01529}"/>
                </a:ext>
              </a:extLst>
            </p:cNvPr>
            <p:cNvSpPr/>
            <p:nvPr/>
          </p:nvSpPr>
          <p:spPr>
            <a:xfrm>
              <a:off x="6008861" y="1344514"/>
              <a:ext cx="603965" cy="76936"/>
            </a:xfrm>
            <a:custGeom>
              <a:avLst/>
              <a:gdLst>
                <a:gd name="connsiteX0" fmla="*/ 580048 w 603965"/>
                <a:gd name="connsiteY0" fmla="*/ 0 h 76936"/>
                <a:gd name="connsiteX1" fmla="*/ 580048 w 603965"/>
                <a:gd name="connsiteY1" fmla="*/ 0 h 76936"/>
                <a:gd name="connsiteX2" fmla="*/ 51291 w 603965"/>
                <a:gd name="connsiteY2" fmla="*/ 0 h 76936"/>
                <a:gd name="connsiteX3" fmla="*/ 0 w 603965"/>
                <a:gd name="connsiteY3" fmla="*/ 51291 h 76936"/>
                <a:gd name="connsiteX4" fmla="*/ 51291 w 603965"/>
                <a:gd name="connsiteY4" fmla="*/ 76936 h 76936"/>
                <a:gd name="connsiteX5" fmla="*/ 580048 w 603965"/>
                <a:gd name="connsiteY5" fmla="*/ 76936 h 76936"/>
                <a:gd name="connsiteX6" fmla="*/ 603965 w 603965"/>
                <a:gd name="connsiteY6" fmla="*/ 51291 h 76936"/>
                <a:gd name="connsiteX7" fmla="*/ 580048 w 603965"/>
                <a:gd name="connsiteY7" fmla="*/ 0 h 76936"/>
                <a:gd name="connsiteX8" fmla="*/ 580048 w 603965"/>
                <a:gd name="connsiteY8" fmla="*/ 0 h 7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3965" h="76936">
                  <a:moveTo>
                    <a:pt x="580048" y="0"/>
                  </a:moveTo>
                  <a:lnTo>
                    <a:pt x="580048" y="0"/>
                  </a:lnTo>
                  <a:cubicBezTo>
                    <a:pt x="51291" y="0"/>
                    <a:pt x="51291" y="0"/>
                    <a:pt x="51291" y="0"/>
                  </a:cubicBezTo>
                  <a:cubicBezTo>
                    <a:pt x="25646" y="0"/>
                    <a:pt x="0" y="25645"/>
                    <a:pt x="0" y="51291"/>
                  </a:cubicBezTo>
                  <a:cubicBezTo>
                    <a:pt x="0" y="51291"/>
                    <a:pt x="25646" y="76936"/>
                    <a:pt x="51291" y="76936"/>
                  </a:cubicBezTo>
                  <a:cubicBezTo>
                    <a:pt x="580048" y="76936"/>
                    <a:pt x="580048" y="76936"/>
                    <a:pt x="580048" y="76936"/>
                  </a:cubicBezTo>
                  <a:cubicBezTo>
                    <a:pt x="603965" y="76936"/>
                    <a:pt x="603965" y="51291"/>
                    <a:pt x="603965" y="51291"/>
                  </a:cubicBezTo>
                  <a:cubicBezTo>
                    <a:pt x="603965" y="25645"/>
                    <a:pt x="603965" y="0"/>
                    <a:pt x="580048" y="0"/>
                  </a:cubicBezTo>
                  <a:lnTo>
                    <a:pt x="580048" y="0"/>
                  </a:ln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10FFC6D-9990-C66C-2727-8A6B837494A7}"/>
                </a:ext>
              </a:extLst>
            </p:cNvPr>
            <p:cNvSpPr/>
            <p:nvPr/>
          </p:nvSpPr>
          <p:spPr>
            <a:xfrm>
              <a:off x="6008861" y="1570425"/>
              <a:ext cx="603965" cy="76936"/>
            </a:xfrm>
            <a:custGeom>
              <a:avLst/>
              <a:gdLst>
                <a:gd name="connsiteX0" fmla="*/ 580048 w 603965"/>
                <a:gd name="connsiteY0" fmla="*/ 0 h 76936"/>
                <a:gd name="connsiteX1" fmla="*/ 580048 w 603965"/>
                <a:gd name="connsiteY1" fmla="*/ 0 h 76936"/>
                <a:gd name="connsiteX2" fmla="*/ 51291 w 603965"/>
                <a:gd name="connsiteY2" fmla="*/ 0 h 76936"/>
                <a:gd name="connsiteX3" fmla="*/ 0 w 603965"/>
                <a:gd name="connsiteY3" fmla="*/ 51291 h 76936"/>
                <a:gd name="connsiteX4" fmla="*/ 51291 w 603965"/>
                <a:gd name="connsiteY4" fmla="*/ 76936 h 76936"/>
                <a:gd name="connsiteX5" fmla="*/ 580048 w 603965"/>
                <a:gd name="connsiteY5" fmla="*/ 76936 h 76936"/>
                <a:gd name="connsiteX6" fmla="*/ 603965 w 603965"/>
                <a:gd name="connsiteY6" fmla="*/ 51291 h 76936"/>
                <a:gd name="connsiteX7" fmla="*/ 580048 w 603965"/>
                <a:gd name="connsiteY7" fmla="*/ 0 h 76936"/>
                <a:gd name="connsiteX8" fmla="*/ 580048 w 603965"/>
                <a:gd name="connsiteY8" fmla="*/ 0 h 7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3965" h="76936">
                  <a:moveTo>
                    <a:pt x="580048" y="0"/>
                  </a:moveTo>
                  <a:lnTo>
                    <a:pt x="580048" y="0"/>
                  </a:lnTo>
                  <a:cubicBezTo>
                    <a:pt x="51291" y="0"/>
                    <a:pt x="51291" y="0"/>
                    <a:pt x="51291" y="0"/>
                  </a:cubicBezTo>
                  <a:cubicBezTo>
                    <a:pt x="25646" y="0"/>
                    <a:pt x="0" y="25645"/>
                    <a:pt x="0" y="51291"/>
                  </a:cubicBezTo>
                  <a:cubicBezTo>
                    <a:pt x="0" y="51291"/>
                    <a:pt x="25646" y="76936"/>
                    <a:pt x="51291" y="76936"/>
                  </a:cubicBezTo>
                  <a:cubicBezTo>
                    <a:pt x="580048" y="76936"/>
                    <a:pt x="580048" y="76936"/>
                    <a:pt x="580048" y="76936"/>
                  </a:cubicBezTo>
                  <a:cubicBezTo>
                    <a:pt x="603965" y="76936"/>
                    <a:pt x="603965" y="51291"/>
                    <a:pt x="603965" y="51291"/>
                  </a:cubicBezTo>
                  <a:cubicBezTo>
                    <a:pt x="603965" y="25645"/>
                    <a:pt x="603965" y="0"/>
                    <a:pt x="580048" y="0"/>
                  </a:cubicBezTo>
                  <a:lnTo>
                    <a:pt x="580048" y="0"/>
                  </a:ln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3790509-3598-AC75-581A-9912468E39C5}"/>
                </a:ext>
              </a:extLst>
            </p:cNvPr>
            <p:cNvSpPr/>
            <p:nvPr/>
          </p:nvSpPr>
          <p:spPr>
            <a:xfrm>
              <a:off x="6008861" y="1796623"/>
              <a:ext cx="603965" cy="76936"/>
            </a:xfrm>
            <a:custGeom>
              <a:avLst/>
              <a:gdLst>
                <a:gd name="connsiteX0" fmla="*/ 580048 w 603965"/>
                <a:gd name="connsiteY0" fmla="*/ 0 h 76936"/>
                <a:gd name="connsiteX1" fmla="*/ 580048 w 603965"/>
                <a:gd name="connsiteY1" fmla="*/ 0 h 76936"/>
                <a:gd name="connsiteX2" fmla="*/ 51291 w 603965"/>
                <a:gd name="connsiteY2" fmla="*/ 0 h 76936"/>
                <a:gd name="connsiteX3" fmla="*/ 0 w 603965"/>
                <a:gd name="connsiteY3" fmla="*/ 51291 h 76936"/>
                <a:gd name="connsiteX4" fmla="*/ 51291 w 603965"/>
                <a:gd name="connsiteY4" fmla="*/ 76936 h 76936"/>
                <a:gd name="connsiteX5" fmla="*/ 580048 w 603965"/>
                <a:gd name="connsiteY5" fmla="*/ 76936 h 76936"/>
                <a:gd name="connsiteX6" fmla="*/ 603965 w 603965"/>
                <a:gd name="connsiteY6" fmla="*/ 51291 h 76936"/>
                <a:gd name="connsiteX7" fmla="*/ 580048 w 603965"/>
                <a:gd name="connsiteY7" fmla="*/ 0 h 76936"/>
                <a:gd name="connsiteX8" fmla="*/ 580048 w 603965"/>
                <a:gd name="connsiteY8" fmla="*/ 0 h 7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3965" h="76936">
                  <a:moveTo>
                    <a:pt x="580048" y="0"/>
                  </a:moveTo>
                  <a:lnTo>
                    <a:pt x="580048" y="0"/>
                  </a:lnTo>
                  <a:cubicBezTo>
                    <a:pt x="51291" y="0"/>
                    <a:pt x="51291" y="0"/>
                    <a:pt x="51291" y="0"/>
                  </a:cubicBezTo>
                  <a:cubicBezTo>
                    <a:pt x="25646" y="0"/>
                    <a:pt x="0" y="25645"/>
                    <a:pt x="0" y="51291"/>
                  </a:cubicBezTo>
                  <a:cubicBezTo>
                    <a:pt x="0" y="51291"/>
                    <a:pt x="25646" y="76936"/>
                    <a:pt x="51291" y="76936"/>
                  </a:cubicBezTo>
                  <a:cubicBezTo>
                    <a:pt x="580048" y="76936"/>
                    <a:pt x="580048" y="76936"/>
                    <a:pt x="580048" y="76936"/>
                  </a:cubicBezTo>
                  <a:cubicBezTo>
                    <a:pt x="603965" y="76936"/>
                    <a:pt x="603965" y="51291"/>
                    <a:pt x="603965" y="51291"/>
                  </a:cubicBezTo>
                  <a:cubicBezTo>
                    <a:pt x="603965" y="25645"/>
                    <a:pt x="603965" y="0"/>
                    <a:pt x="580048" y="0"/>
                  </a:cubicBezTo>
                  <a:lnTo>
                    <a:pt x="580048" y="0"/>
                  </a:ln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9F6A4876-B004-9F89-1066-7E733806EDEF}"/>
              </a:ext>
            </a:extLst>
          </p:cNvPr>
          <p:cNvSpPr txBox="1"/>
          <p:nvPr/>
        </p:nvSpPr>
        <p:spPr>
          <a:xfrm>
            <a:off x="1657299" y="3478783"/>
            <a:ext cx="17748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/>
              <a:t>添加标题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0465C252-CBC1-18E5-87C7-6BCACB5B7EA2}"/>
              </a:ext>
            </a:extLst>
          </p:cNvPr>
          <p:cNvSpPr/>
          <p:nvPr/>
        </p:nvSpPr>
        <p:spPr>
          <a:xfrm>
            <a:off x="4102694" y="2093204"/>
            <a:ext cx="1774870" cy="24860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1A8F1ED1-39B4-C3C6-EBF2-9A9C6A7CAAA3}"/>
              </a:ext>
            </a:extLst>
          </p:cNvPr>
          <p:cNvSpPr/>
          <p:nvPr/>
        </p:nvSpPr>
        <p:spPr>
          <a:xfrm>
            <a:off x="3986287" y="1966276"/>
            <a:ext cx="1774870" cy="24860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ADE2036-2505-C15B-6003-D2EBC2D88041}"/>
              </a:ext>
            </a:extLst>
          </p:cNvPr>
          <p:cNvSpPr txBox="1"/>
          <p:nvPr/>
        </p:nvSpPr>
        <p:spPr>
          <a:xfrm>
            <a:off x="4005896" y="3469474"/>
            <a:ext cx="17748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/>
              <a:t>添加标题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1B9A7598-8D0F-3F36-BBCA-4D9DCEB9D64A}"/>
              </a:ext>
            </a:extLst>
          </p:cNvPr>
          <p:cNvSpPr/>
          <p:nvPr/>
        </p:nvSpPr>
        <p:spPr>
          <a:xfrm>
            <a:off x="6451291" y="2101669"/>
            <a:ext cx="1774870" cy="24860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B19AB9EA-57A2-7A0E-CB36-31EBFF94C173}"/>
              </a:ext>
            </a:extLst>
          </p:cNvPr>
          <p:cNvSpPr/>
          <p:nvPr/>
        </p:nvSpPr>
        <p:spPr>
          <a:xfrm>
            <a:off x="6334884" y="1974741"/>
            <a:ext cx="1774870" cy="24860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F228C40-5F2E-741C-C03F-2C0D5C1FA627}"/>
              </a:ext>
            </a:extLst>
          </p:cNvPr>
          <p:cNvSpPr txBox="1"/>
          <p:nvPr/>
        </p:nvSpPr>
        <p:spPr>
          <a:xfrm>
            <a:off x="6354493" y="3477939"/>
            <a:ext cx="17748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/>
              <a:t>添加标题</a:t>
            </a: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FFD8C071-0E06-4C22-C938-E9581E9C3413}"/>
              </a:ext>
            </a:extLst>
          </p:cNvPr>
          <p:cNvSpPr/>
          <p:nvPr/>
        </p:nvSpPr>
        <p:spPr>
          <a:xfrm>
            <a:off x="8799888" y="2093204"/>
            <a:ext cx="1774870" cy="2486027"/>
          </a:xfrm>
          <a:prstGeom prst="roundRect">
            <a:avLst>
              <a:gd name="adj" fmla="val 0"/>
            </a:avLst>
          </a:prstGeom>
          <a:noFill/>
          <a:ln>
            <a:solidFill>
              <a:schemeClr val="tx1">
                <a:lumMod val="95000"/>
                <a:lumOff val="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A5C876D6-5E42-27CD-7020-6758380F8EAF}"/>
              </a:ext>
            </a:extLst>
          </p:cNvPr>
          <p:cNvSpPr/>
          <p:nvPr/>
        </p:nvSpPr>
        <p:spPr>
          <a:xfrm>
            <a:off x="8683481" y="1966276"/>
            <a:ext cx="1774870" cy="24860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7F64CAF5-CC0B-F33D-44D2-E8CAADD02210}"/>
              </a:ext>
            </a:extLst>
          </p:cNvPr>
          <p:cNvSpPr txBox="1"/>
          <p:nvPr/>
        </p:nvSpPr>
        <p:spPr>
          <a:xfrm>
            <a:off x="8703090" y="3469474"/>
            <a:ext cx="17748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/>
              <a:t>添加标题</a:t>
            </a:r>
          </a:p>
        </p:txBody>
      </p:sp>
      <p:grpSp>
        <p:nvGrpSpPr>
          <p:cNvPr id="93" name="图形 3">
            <a:extLst>
              <a:ext uri="{FF2B5EF4-FFF2-40B4-BE49-F238E27FC236}">
                <a16:creationId xmlns:a16="http://schemas.microsoft.com/office/drawing/2014/main" id="{47340714-C923-8AE8-A123-098E56644B2B}"/>
              </a:ext>
            </a:extLst>
          </p:cNvPr>
          <p:cNvGrpSpPr/>
          <p:nvPr/>
        </p:nvGrpSpPr>
        <p:grpSpPr>
          <a:xfrm>
            <a:off x="6776601" y="2150606"/>
            <a:ext cx="1080011" cy="1080011"/>
            <a:chOff x="3870007" y="706945"/>
            <a:chExt cx="5034343" cy="5034343"/>
          </a:xfrm>
          <a:solidFill>
            <a:srgbClr val="000000"/>
          </a:solidFill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9683AE5-3790-E7DE-CC38-62D3E7379588}"/>
                </a:ext>
              </a:extLst>
            </p:cNvPr>
            <p:cNvSpPr/>
            <p:nvPr/>
          </p:nvSpPr>
          <p:spPr>
            <a:xfrm>
              <a:off x="5795391" y="706945"/>
              <a:ext cx="3108960" cy="3110103"/>
            </a:xfrm>
            <a:custGeom>
              <a:avLst/>
              <a:gdLst>
                <a:gd name="connsiteX0" fmla="*/ 2325433 w 3108960"/>
                <a:gd name="connsiteY0" fmla="*/ 782955 h 3110103"/>
                <a:gd name="connsiteX1" fmla="*/ 2325433 w 3108960"/>
                <a:gd name="connsiteY1" fmla="*/ 0 h 3110103"/>
                <a:gd name="connsiteX2" fmla="*/ 1519047 w 3108960"/>
                <a:gd name="connsiteY2" fmla="*/ 805815 h 3110103"/>
                <a:gd name="connsiteX3" fmla="*/ 1519047 w 3108960"/>
                <a:gd name="connsiteY3" fmla="*/ 1287590 h 3110103"/>
                <a:gd name="connsiteX4" fmla="*/ 0 w 3108960"/>
                <a:gd name="connsiteY4" fmla="*/ 2808923 h 3110103"/>
                <a:gd name="connsiteX5" fmla="*/ 9715 w 3108960"/>
                <a:gd name="connsiteY5" fmla="*/ 3100388 h 3110103"/>
                <a:gd name="connsiteX6" fmla="*/ 301180 w 3108960"/>
                <a:gd name="connsiteY6" fmla="*/ 3110103 h 3110103"/>
                <a:gd name="connsiteX7" fmla="*/ 1820799 w 3108960"/>
                <a:gd name="connsiteY7" fmla="*/ 1589342 h 3110103"/>
                <a:gd name="connsiteX8" fmla="*/ 2344293 w 3108960"/>
                <a:gd name="connsiteY8" fmla="*/ 1547622 h 3110103"/>
                <a:gd name="connsiteX9" fmla="*/ 3108960 w 3108960"/>
                <a:gd name="connsiteY9" fmla="*/ 782955 h 3110103"/>
                <a:gd name="connsiteX10" fmla="*/ 2325433 w 3108960"/>
                <a:gd name="connsiteY10" fmla="*/ 782955 h 3110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08960" h="3110103">
                  <a:moveTo>
                    <a:pt x="2325433" y="782955"/>
                  </a:moveTo>
                  <a:lnTo>
                    <a:pt x="2325433" y="0"/>
                  </a:lnTo>
                  <a:lnTo>
                    <a:pt x="1519047" y="805815"/>
                  </a:lnTo>
                  <a:lnTo>
                    <a:pt x="1519047" y="1287590"/>
                  </a:lnTo>
                  <a:lnTo>
                    <a:pt x="0" y="2808923"/>
                  </a:lnTo>
                  <a:lnTo>
                    <a:pt x="9715" y="3100388"/>
                  </a:lnTo>
                  <a:lnTo>
                    <a:pt x="301180" y="3110103"/>
                  </a:lnTo>
                  <a:lnTo>
                    <a:pt x="1820799" y="1589342"/>
                  </a:lnTo>
                  <a:cubicBezTo>
                    <a:pt x="1995106" y="1575626"/>
                    <a:pt x="2169985" y="1561338"/>
                    <a:pt x="2344293" y="1547622"/>
                  </a:cubicBezTo>
                  <a:lnTo>
                    <a:pt x="3108960" y="782955"/>
                  </a:lnTo>
                  <a:cubicBezTo>
                    <a:pt x="2847784" y="782955"/>
                    <a:pt x="2586609" y="782955"/>
                    <a:pt x="2325433" y="782955"/>
                  </a:cubicBezTo>
                  <a:close/>
                </a:path>
              </a:pathLst>
            </a:custGeom>
            <a:solidFill>
              <a:srgbClr val="FFC31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228708E-2E5A-6824-327F-B32114889FE9}"/>
                </a:ext>
              </a:extLst>
            </p:cNvPr>
            <p:cNvSpPr/>
            <p:nvPr/>
          </p:nvSpPr>
          <p:spPr>
            <a:xfrm>
              <a:off x="3870007" y="1730054"/>
              <a:ext cx="4017073" cy="4011234"/>
            </a:xfrm>
            <a:custGeom>
              <a:avLst/>
              <a:gdLst>
                <a:gd name="connsiteX0" fmla="*/ 4002215 w 4017073"/>
                <a:gd name="connsiteY0" fmla="*/ 1797815 h 4011234"/>
                <a:gd name="connsiteX1" fmla="*/ 3987927 w 4017073"/>
                <a:gd name="connsiteY1" fmla="*/ 1698374 h 4011234"/>
                <a:gd name="connsiteX2" fmla="*/ 3970782 w 4017073"/>
                <a:gd name="connsiteY2" fmla="*/ 1593789 h 4011234"/>
                <a:gd name="connsiteX3" fmla="*/ 3960495 w 4017073"/>
                <a:gd name="connsiteY3" fmla="*/ 1547498 h 4011234"/>
                <a:gd name="connsiteX4" fmla="*/ 3945636 w 4017073"/>
                <a:gd name="connsiteY4" fmla="*/ 1483490 h 4011234"/>
                <a:gd name="connsiteX5" fmla="*/ 3929634 w 4017073"/>
                <a:gd name="connsiteY5" fmla="*/ 1433198 h 4011234"/>
                <a:gd name="connsiteX6" fmla="*/ 3898773 w 4017073"/>
                <a:gd name="connsiteY6" fmla="*/ 1337757 h 4011234"/>
                <a:gd name="connsiteX7" fmla="*/ 3863340 w 4017073"/>
                <a:gd name="connsiteY7" fmla="*/ 1244031 h 4011234"/>
                <a:gd name="connsiteX8" fmla="*/ 3823335 w 4017073"/>
                <a:gd name="connsiteY8" fmla="*/ 1152020 h 4011234"/>
                <a:gd name="connsiteX9" fmla="*/ 3778186 w 4017073"/>
                <a:gd name="connsiteY9" fmla="*/ 1062294 h 4011234"/>
                <a:gd name="connsiteX10" fmla="*/ 3729038 w 4017073"/>
                <a:gd name="connsiteY10" fmla="*/ 974855 h 4011234"/>
                <a:gd name="connsiteX11" fmla="*/ 3675316 w 4017073"/>
                <a:gd name="connsiteY11" fmla="*/ 890273 h 4011234"/>
                <a:gd name="connsiteX12" fmla="*/ 3626168 w 4017073"/>
                <a:gd name="connsiteY12" fmla="*/ 819978 h 4011234"/>
                <a:gd name="connsiteX13" fmla="*/ 3210687 w 4017073"/>
                <a:gd name="connsiteY13" fmla="*/ 1235459 h 4011234"/>
                <a:gd name="connsiteX14" fmla="*/ 3217545 w 4017073"/>
                <a:gd name="connsiteY14" fmla="*/ 1245174 h 4011234"/>
                <a:gd name="connsiteX15" fmla="*/ 3254121 w 4017073"/>
                <a:gd name="connsiteY15" fmla="*/ 1306896 h 4011234"/>
                <a:gd name="connsiteX16" fmla="*/ 3287268 w 4017073"/>
                <a:gd name="connsiteY16" fmla="*/ 1369761 h 4011234"/>
                <a:gd name="connsiteX17" fmla="*/ 3317558 w 4017073"/>
                <a:gd name="connsiteY17" fmla="*/ 1434912 h 4011234"/>
                <a:gd name="connsiteX18" fmla="*/ 3343846 w 4017073"/>
                <a:gd name="connsiteY18" fmla="*/ 1501206 h 4011234"/>
                <a:gd name="connsiteX19" fmla="*/ 3371850 w 4017073"/>
                <a:gd name="connsiteY19" fmla="*/ 1580645 h 4011234"/>
                <a:gd name="connsiteX20" fmla="*/ 3381566 w 4017073"/>
                <a:gd name="connsiteY20" fmla="*/ 1613220 h 4011234"/>
                <a:gd name="connsiteX21" fmla="*/ 3399282 w 4017073"/>
                <a:gd name="connsiteY21" fmla="*/ 1685801 h 4011234"/>
                <a:gd name="connsiteX22" fmla="*/ 3414713 w 4017073"/>
                <a:gd name="connsiteY22" fmla="*/ 1756095 h 4011234"/>
                <a:gd name="connsiteX23" fmla="*/ 3424428 w 4017073"/>
                <a:gd name="connsiteY23" fmla="*/ 1826390 h 4011234"/>
                <a:gd name="connsiteX24" fmla="*/ 3432429 w 4017073"/>
                <a:gd name="connsiteY24" fmla="*/ 1897827 h 4011234"/>
                <a:gd name="connsiteX25" fmla="*/ 3434715 w 4017073"/>
                <a:gd name="connsiteY25" fmla="*/ 1968693 h 4011234"/>
                <a:gd name="connsiteX26" fmla="*/ 3435858 w 4017073"/>
                <a:gd name="connsiteY26" fmla="*/ 2040131 h 4011234"/>
                <a:gd name="connsiteX27" fmla="*/ 3431286 w 4017073"/>
                <a:gd name="connsiteY27" fmla="*/ 2111568 h 4011234"/>
                <a:gd name="connsiteX28" fmla="*/ 3425000 w 4017073"/>
                <a:gd name="connsiteY28" fmla="*/ 2182434 h 4011234"/>
                <a:gd name="connsiteX29" fmla="*/ 3412998 w 4017073"/>
                <a:gd name="connsiteY29" fmla="*/ 2253300 h 4011234"/>
                <a:gd name="connsiteX30" fmla="*/ 3399854 w 4017073"/>
                <a:gd name="connsiteY30" fmla="*/ 2323023 h 4011234"/>
                <a:gd name="connsiteX31" fmla="*/ 3380994 w 4017073"/>
                <a:gd name="connsiteY31" fmla="*/ 2392746 h 4011234"/>
                <a:gd name="connsiteX32" fmla="*/ 3360991 w 4017073"/>
                <a:gd name="connsiteY32" fmla="*/ 2460755 h 4011234"/>
                <a:gd name="connsiteX33" fmla="*/ 3335274 w 4017073"/>
                <a:gd name="connsiteY33" fmla="*/ 2527620 h 4011234"/>
                <a:gd name="connsiteX34" fmla="*/ 3308414 w 4017073"/>
                <a:gd name="connsiteY34" fmla="*/ 2593343 h 4011234"/>
                <a:gd name="connsiteX35" fmla="*/ 3276410 w 4017073"/>
                <a:gd name="connsiteY35" fmla="*/ 2657351 h 4011234"/>
                <a:gd name="connsiteX36" fmla="*/ 3242691 w 4017073"/>
                <a:gd name="connsiteY36" fmla="*/ 2720216 h 4011234"/>
                <a:gd name="connsiteX37" fmla="*/ 3204401 w 4017073"/>
                <a:gd name="connsiteY37" fmla="*/ 2780795 h 4011234"/>
                <a:gd name="connsiteX38" fmla="*/ 3164967 w 4017073"/>
                <a:gd name="connsiteY38" fmla="*/ 2840231 h 4011234"/>
                <a:gd name="connsiteX39" fmla="*/ 3120961 w 4017073"/>
                <a:gd name="connsiteY39" fmla="*/ 2896809 h 4011234"/>
                <a:gd name="connsiteX40" fmla="*/ 3073527 w 4017073"/>
                <a:gd name="connsiteY40" fmla="*/ 2954531 h 4011234"/>
                <a:gd name="connsiteX41" fmla="*/ 3050096 w 4017073"/>
                <a:gd name="connsiteY41" fmla="*/ 2979677 h 4011234"/>
                <a:gd name="connsiteX42" fmla="*/ 2990660 w 4017073"/>
                <a:gd name="connsiteY42" fmla="*/ 3039113 h 4011234"/>
                <a:gd name="connsiteX43" fmla="*/ 2937510 w 4017073"/>
                <a:gd name="connsiteY43" fmla="*/ 3087119 h 4011234"/>
                <a:gd name="connsiteX44" fmla="*/ 2882646 w 4017073"/>
                <a:gd name="connsiteY44" fmla="*/ 3131696 h 4011234"/>
                <a:gd name="connsiteX45" fmla="*/ 2824925 w 4017073"/>
                <a:gd name="connsiteY45" fmla="*/ 3174558 h 4011234"/>
                <a:gd name="connsiteX46" fmla="*/ 2765489 w 4017073"/>
                <a:gd name="connsiteY46" fmla="*/ 3213992 h 4011234"/>
                <a:gd name="connsiteX47" fmla="*/ 2704338 w 4017073"/>
                <a:gd name="connsiteY47" fmla="*/ 3250568 h 4011234"/>
                <a:gd name="connsiteX48" fmla="*/ 2640901 w 4017073"/>
                <a:gd name="connsiteY48" fmla="*/ 3283715 h 4011234"/>
                <a:gd name="connsiteX49" fmla="*/ 2576322 w 4017073"/>
                <a:gd name="connsiteY49" fmla="*/ 3314004 h 4011234"/>
                <a:gd name="connsiteX50" fmla="*/ 2510028 w 4017073"/>
                <a:gd name="connsiteY50" fmla="*/ 3340865 h 4011234"/>
                <a:gd name="connsiteX51" fmla="*/ 2430590 w 4017073"/>
                <a:gd name="connsiteY51" fmla="*/ 3368868 h 4011234"/>
                <a:gd name="connsiteX52" fmla="*/ 2398014 w 4017073"/>
                <a:gd name="connsiteY52" fmla="*/ 3378584 h 4011234"/>
                <a:gd name="connsiteX53" fmla="*/ 2324862 w 4017073"/>
                <a:gd name="connsiteY53" fmla="*/ 3396300 h 4011234"/>
                <a:gd name="connsiteX54" fmla="*/ 2255139 w 4017073"/>
                <a:gd name="connsiteY54" fmla="*/ 3411159 h 4011234"/>
                <a:gd name="connsiteX55" fmla="*/ 2184273 w 4017073"/>
                <a:gd name="connsiteY55" fmla="*/ 3420875 h 4011234"/>
                <a:gd name="connsiteX56" fmla="*/ 2113407 w 4017073"/>
                <a:gd name="connsiteY56" fmla="*/ 3428876 h 4011234"/>
                <a:gd name="connsiteX57" fmla="*/ 2041969 w 4017073"/>
                <a:gd name="connsiteY57" fmla="*/ 3431162 h 4011234"/>
                <a:gd name="connsiteX58" fmla="*/ 1970532 w 4017073"/>
                <a:gd name="connsiteY58" fmla="*/ 3431733 h 4011234"/>
                <a:gd name="connsiteX59" fmla="*/ 1899094 w 4017073"/>
                <a:gd name="connsiteY59" fmla="*/ 3427161 h 4011234"/>
                <a:gd name="connsiteX60" fmla="*/ 1828229 w 4017073"/>
                <a:gd name="connsiteY60" fmla="*/ 3420875 h 4011234"/>
                <a:gd name="connsiteX61" fmla="*/ 1757363 w 4017073"/>
                <a:gd name="connsiteY61" fmla="*/ 3409445 h 4011234"/>
                <a:gd name="connsiteX62" fmla="*/ 1687068 w 4017073"/>
                <a:gd name="connsiteY62" fmla="*/ 3396300 h 4011234"/>
                <a:gd name="connsiteX63" fmla="*/ 1617917 w 4017073"/>
                <a:gd name="connsiteY63" fmla="*/ 3377441 h 4011234"/>
                <a:gd name="connsiteX64" fmla="*/ 1549337 w 4017073"/>
                <a:gd name="connsiteY64" fmla="*/ 3356867 h 4011234"/>
                <a:gd name="connsiteX65" fmla="*/ 1482471 w 4017073"/>
                <a:gd name="connsiteY65" fmla="*/ 3331149 h 4011234"/>
                <a:gd name="connsiteX66" fmla="*/ 1416177 w 4017073"/>
                <a:gd name="connsiteY66" fmla="*/ 3304289 h 4011234"/>
                <a:gd name="connsiteX67" fmla="*/ 1352169 w 4017073"/>
                <a:gd name="connsiteY67" fmla="*/ 3272285 h 4011234"/>
                <a:gd name="connsiteX68" fmla="*/ 1288733 w 4017073"/>
                <a:gd name="connsiteY68" fmla="*/ 3238566 h 4011234"/>
                <a:gd name="connsiteX69" fmla="*/ 1228725 w 4017073"/>
                <a:gd name="connsiteY69" fmla="*/ 3200276 h 4011234"/>
                <a:gd name="connsiteX70" fmla="*/ 1169289 w 4017073"/>
                <a:gd name="connsiteY70" fmla="*/ 3160842 h 4011234"/>
                <a:gd name="connsiteX71" fmla="*/ 1112711 w 4017073"/>
                <a:gd name="connsiteY71" fmla="*/ 3116837 h 4011234"/>
                <a:gd name="connsiteX72" fmla="*/ 1054989 w 4017073"/>
                <a:gd name="connsiteY72" fmla="*/ 3069402 h 4011234"/>
                <a:gd name="connsiteX73" fmla="*/ 1029843 w 4017073"/>
                <a:gd name="connsiteY73" fmla="*/ 3045971 h 4011234"/>
                <a:gd name="connsiteX74" fmla="*/ 970978 w 4017073"/>
                <a:gd name="connsiteY74" fmla="*/ 2986535 h 4011234"/>
                <a:gd name="connsiteX75" fmla="*/ 922973 w 4017073"/>
                <a:gd name="connsiteY75" fmla="*/ 2933385 h 4011234"/>
                <a:gd name="connsiteX76" fmla="*/ 878396 w 4017073"/>
                <a:gd name="connsiteY76" fmla="*/ 2878521 h 4011234"/>
                <a:gd name="connsiteX77" fmla="*/ 835533 w 4017073"/>
                <a:gd name="connsiteY77" fmla="*/ 2820800 h 4011234"/>
                <a:gd name="connsiteX78" fmla="*/ 796099 w 4017073"/>
                <a:gd name="connsiteY78" fmla="*/ 2761364 h 4011234"/>
                <a:gd name="connsiteX79" fmla="*/ 759523 w 4017073"/>
                <a:gd name="connsiteY79" fmla="*/ 2700213 h 4011234"/>
                <a:gd name="connsiteX80" fmla="*/ 726377 w 4017073"/>
                <a:gd name="connsiteY80" fmla="*/ 2636777 h 4011234"/>
                <a:gd name="connsiteX81" fmla="*/ 696658 w 4017073"/>
                <a:gd name="connsiteY81" fmla="*/ 2572769 h 4011234"/>
                <a:gd name="connsiteX82" fmla="*/ 669798 w 4017073"/>
                <a:gd name="connsiteY82" fmla="*/ 2505903 h 4011234"/>
                <a:gd name="connsiteX83" fmla="*/ 642366 w 4017073"/>
                <a:gd name="connsiteY83" fmla="*/ 2426465 h 4011234"/>
                <a:gd name="connsiteX84" fmla="*/ 632651 w 4017073"/>
                <a:gd name="connsiteY84" fmla="*/ 2393889 h 4011234"/>
                <a:gd name="connsiteX85" fmla="*/ 616077 w 4017073"/>
                <a:gd name="connsiteY85" fmla="*/ 2324738 h 4011234"/>
                <a:gd name="connsiteX86" fmla="*/ 599503 w 4017073"/>
                <a:gd name="connsiteY86" fmla="*/ 2247014 h 4011234"/>
                <a:gd name="connsiteX87" fmla="*/ 592646 w 4017073"/>
                <a:gd name="connsiteY87" fmla="*/ 2194436 h 4011234"/>
                <a:gd name="connsiteX88" fmla="*/ 582358 w 4017073"/>
                <a:gd name="connsiteY88" fmla="*/ 2101853 h 4011234"/>
                <a:gd name="connsiteX89" fmla="*/ 581216 w 4017073"/>
                <a:gd name="connsiteY89" fmla="*/ 2062991 h 4011234"/>
                <a:gd name="connsiteX90" fmla="*/ 580073 w 4017073"/>
                <a:gd name="connsiteY90" fmla="*/ 1955549 h 4011234"/>
                <a:gd name="connsiteX91" fmla="*/ 581787 w 4017073"/>
                <a:gd name="connsiteY91" fmla="*/ 1930974 h 4011234"/>
                <a:gd name="connsiteX92" fmla="*/ 592646 w 4017073"/>
                <a:gd name="connsiteY92" fmla="*/ 1809816 h 4011234"/>
                <a:gd name="connsiteX93" fmla="*/ 594360 w 4017073"/>
                <a:gd name="connsiteY93" fmla="*/ 1798386 h 4011234"/>
                <a:gd name="connsiteX94" fmla="*/ 661226 w 4017073"/>
                <a:gd name="connsiteY94" fmla="*/ 1527495 h 4011234"/>
                <a:gd name="connsiteX95" fmla="*/ 660083 w 4017073"/>
                <a:gd name="connsiteY95" fmla="*/ 1527495 h 4011234"/>
                <a:gd name="connsiteX96" fmla="*/ 922401 w 4017073"/>
                <a:gd name="connsiteY96" fmla="*/ 1073153 h 4011234"/>
                <a:gd name="connsiteX97" fmla="*/ 1008126 w 4017073"/>
                <a:gd name="connsiteY97" fmla="*/ 982284 h 4011234"/>
                <a:gd name="connsiteX98" fmla="*/ 1061847 w 4017073"/>
                <a:gd name="connsiteY98" fmla="*/ 934278 h 4011234"/>
                <a:gd name="connsiteX99" fmla="*/ 1112711 w 4017073"/>
                <a:gd name="connsiteY99" fmla="*/ 890273 h 4011234"/>
                <a:gd name="connsiteX100" fmla="*/ 1186434 w 4017073"/>
                <a:gd name="connsiteY100" fmla="*/ 835980 h 4011234"/>
                <a:gd name="connsiteX101" fmla="*/ 1225296 w 4017073"/>
                <a:gd name="connsiteY101" fmla="*/ 808548 h 4011234"/>
                <a:gd name="connsiteX102" fmla="*/ 1320165 w 4017073"/>
                <a:gd name="connsiteY102" fmla="*/ 752541 h 4011234"/>
                <a:gd name="connsiteX103" fmla="*/ 1345311 w 4017073"/>
                <a:gd name="connsiteY103" fmla="*/ 738254 h 4011234"/>
                <a:gd name="connsiteX104" fmla="*/ 1461897 w 4017073"/>
                <a:gd name="connsiteY104" fmla="*/ 684533 h 4011234"/>
                <a:gd name="connsiteX105" fmla="*/ 1471613 w 4017073"/>
                <a:gd name="connsiteY105" fmla="*/ 679961 h 4011234"/>
                <a:gd name="connsiteX106" fmla="*/ 1745933 w 4017073"/>
                <a:gd name="connsiteY106" fmla="*/ 600522 h 4011234"/>
                <a:gd name="connsiteX107" fmla="*/ 1745933 w 4017073"/>
                <a:gd name="connsiteY107" fmla="*/ 599951 h 4011234"/>
                <a:gd name="connsiteX108" fmla="*/ 2302002 w 4017073"/>
                <a:gd name="connsiteY108" fmla="*/ 607380 h 4011234"/>
                <a:gd name="connsiteX109" fmla="*/ 2377440 w 4017073"/>
                <a:gd name="connsiteY109" fmla="*/ 625097 h 4011234"/>
                <a:gd name="connsiteX110" fmla="*/ 2440876 w 4017073"/>
                <a:gd name="connsiteY110" fmla="*/ 643956 h 4011234"/>
                <a:gd name="connsiteX111" fmla="*/ 2512886 w 4017073"/>
                <a:gd name="connsiteY111" fmla="*/ 669102 h 4011234"/>
                <a:gd name="connsiteX112" fmla="*/ 2575179 w 4017073"/>
                <a:gd name="connsiteY112" fmla="*/ 694248 h 4011234"/>
                <a:gd name="connsiteX113" fmla="*/ 2643188 w 4017073"/>
                <a:gd name="connsiteY113" fmla="*/ 725681 h 4011234"/>
                <a:gd name="connsiteX114" fmla="*/ 2703195 w 4017073"/>
                <a:gd name="connsiteY114" fmla="*/ 757685 h 4011234"/>
                <a:gd name="connsiteX115" fmla="*/ 2767203 w 4017073"/>
                <a:gd name="connsiteY115" fmla="*/ 795404 h 4011234"/>
                <a:gd name="connsiteX116" fmla="*/ 2774061 w 4017073"/>
                <a:gd name="connsiteY116" fmla="*/ 799976 h 4011234"/>
                <a:gd name="connsiteX117" fmla="*/ 3188399 w 4017073"/>
                <a:gd name="connsiteY117" fmla="*/ 385638 h 4011234"/>
                <a:gd name="connsiteX118" fmla="*/ 3125534 w 4017073"/>
                <a:gd name="connsiteY118" fmla="*/ 339918 h 4011234"/>
                <a:gd name="connsiteX119" fmla="*/ 3081528 w 4017073"/>
                <a:gd name="connsiteY119" fmla="*/ 312486 h 4011234"/>
                <a:gd name="connsiteX120" fmla="*/ 2948940 w 4017073"/>
                <a:gd name="connsiteY120" fmla="*/ 234191 h 4011234"/>
                <a:gd name="connsiteX121" fmla="*/ 2920936 w 4017073"/>
                <a:gd name="connsiteY121" fmla="*/ 220475 h 4011234"/>
                <a:gd name="connsiteX122" fmla="*/ 2762631 w 4017073"/>
                <a:gd name="connsiteY122" fmla="*/ 147323 h 4011234"/>
                <a:gd name="connsiteX123" fmla="*/ 2752344 w 4017073"/>
                <a:gd name="connsiteY123" fmla="*/ 143322 h 4011234"/>
                <a:gd name="connsiteX124" fmla="*/ 1967674 w 4017073"/>
                <a:gd name="connsiteY124" fmla="*/ 447 h 4011234"/>
                <a:gd name="connsiteX125" fmla="*/ 1967674 w 4017073"/>
                <a:gd name="connsiteY125" fmla="*/ 447 h 4011234"/>
                <a:gd name="connsiteX126" fmla="*/ 1745933 w 4017073"/>
                <a:gd name="connsiteY126" fmla="*/ 17021 h 4011234"/>
                <a:gd name="connsiteX127" fmla="*/ 1745933 w 4017073"/>
                <a:gd name="connsiteY127" fmla="*/ 15878 h 4011234"/>
                <a:gd name="connsiteX128" fmla="*/ 1718501 w 4017073"/>
                <a:gd name="connsiteY128" fmla="*/ 21021 h 4011234"/>
                <a:gd name="connsiteX129" fmla="*/ 1550479 w 4017073"/>
                <a:gd name="connsiteY129" fmla="*/ 51311 h 4011234"/>
                <a:gd name="connsiteX130" fmla="*/ 1546479 w 4017073"/>
                <a:gd name="connsiteY130" fmla="*/ 51882 h 4011234"/>
                <a:gd name="connsiteX131" fmla="*/ 1486472 w 4017073"/>
                <a:gd name="connsiteY131" fmla="*/ 65598 h 4011234"/>
                <a:gd name="connsiteX132" fmla="*/ 1396746 w 4017073"/>
                <a:gd name="connsiteY132" fmla="*/ 94745 h 4011234"/>
                <a:gd name="connsiteX133" fmla="*/ 1333309 w 4017073"/>
                <a:gd name="connsiteY133" fmla="*/ 115319 h 4011234"/>
                <a:gd name="connsiteX134" fmla="*/ 1225296 w 4017073"/>
                <a:gd name="connsiteY134" fmla="*/ 158181 h 4011234"/>
                <a:gd name="connsiteX135" fmla="*/ 1140143 w 4017073"/>
                <a:gd name="connsiteY135" fmla="*/ 195900 h 4011234"/>
                <a:gd name="connsiteX136" fmla="*/ 1060704 w 4017073"/>
                <a:gd name="connsiteY136" fmla="*/ 237048 h 4011234"/>
                <a:gd name="connsiteX137" fmla="*/ 956119 w 4017073"/>
                <a:gd name="connsiteY137" fmla="*/ 295913 h 4011234"/>
                <a:gd name="connsiteX138" fmla="*/ 903542 w 4017073"/>
                <a:gd name="connsiteY138" fmla="*/ 330203 h 4011234"/>
                <a:gd name="connsiteX139" fmla="*/ 783527 w 4017073"/>
                <a:gd name="connsiteY139" fmla="*/ 414785 h 4011234"/>
                <a:gd name="connsiteX140" fmla="*/ 754952 w 4017073"/>
                <a:gd name="connsiteY140" fmla="*/ 437645 h 4011234"/>
                <a:gd name="connsiteX141" fmla="*/ 586359 w 4017073"/>
                <a:gd name="connsiteY141" fmla="*/ 584520 h 4011234"/>
                <a:gd name="connsiteX142" fmla="*/ 587502 w 4017073"/>
                <a:gd name="connsiteY142" fmla="*/ 584520 h 4011234"/>
                <a:gd name="connsiteX143" fmla="*/ 1143 w 4017073"/>
                <a:gd name="connsiteY143" fmla="*/ 1998411 h 4011234"/>
                <a:gd name="connsiteX144" fmla="*/ 0 w 4017073"/>
                <a:gd name="connsiteY144" fmla="*/ 2020128 h 4011234"/>
                <a:gd name="connsiteX145" fmla="*/ 8573 w 4017073"/>
                <a:gd name="connsiteY145" fmla="*/ 2174433 h 4011234"/>
                <a:gd name="connsiteX146" fmla="*/ 11430 w 4017073"/>
                <a:gd name="connsiteY146" fmla="*/ 2223011 h 4011234"/>
                <a:gd name="connsiteX147" fmla="*/ 31433 w 4017073"/>
                <a:gd name="connsiteY147" fmla="*/ 2350455 h 4011234"/>
                <a:gd name="connsiteX148" fmla="*/ 44005 w 4017073"/>
                <a:gd name="connsiteY148" fmla="*/ 2425322 h 4011234"/>
                <a:gd name="connsiteX149" fmla="*/ 49149 w 4017073"/>
                <a:gd name="connsiteY149" fmla="*/ 2447039 h 4011234"/>
                <a:gd name="connsiteX150" fmla="*/ 67437 w 4017073"/>
                <a:gd name="connsiteY150" fmla="*/ 2524191 h 4011234"/>
                <a:gd name="connsiteX151" fmla="*/ 83439 w 4017073"/>
                <a:gd name="connsiteY151" fmla="*/ 2574483 h 4011234"/>
                <a:gd name="connsiteX152" fmla="*/ 114300 w 4017073"/>
                <a:gd name="connsiteY152" fmla="*/ 2669924 h 4011234"/>
                <a:gd name="connsiteX153" fmla="*/ 150305 w 4017073"/>
                <a:gd name="connsiteY153" fmla="*/ 2763650 h 4011234"/>
                <a:gd name="connsiteX154" fmla="*/ 190310 w 4017073"/>
                <a:gd name="connsiteY154" fmla="*/ 2855090 h 4011234"/>
                <a:gd name="connsiteX155" fmla="*/ 235458 w 4017073"/>
                <a:gd name="connsiteY155" fmla="*/ 2944815 h 4011234"/>
                <a:gd name="connsiteX156" fmla="*/ 284607 w 4017073"/>
                <a:gd name="connsiteY156" fmla="*/ 3032255 h 4011234"/>
                <a:gd name="connsiteX157" fmla="*/ 338328 w 4017073"/>
                <a:gd name="connsiteY157" fmla="*/ 3116837 h 4011234"/>
                <a:gd name="connsiteX158" fmla="*/ 396049 w 4017073"/>
                <a:gd name="connsiteY158" fmla="*/ 3199133 h 4011234"/>
                <a:gd name="connsiteX159" fmla="*/ 457772 w 4017073"/>
                <a:gd name="connsiteY159" fmla="*/ 3278000 h 4011234"/>
                <a:gd name="connsiteX160" fmla="*/ 534924 w 4017073"/>
                <a:gd name="connsiteY160" fmla="*/ 3367725 h 4011234"/>
                <a:gd name="connsiteX161" fmla="*/ 567499 w 4017073"/>
                <a:gd name="connsiteY161" fmla="*/ 3402587 h 4011234"/>
                <a:gd name="connsiteX162" fmla="*/ 587502 w 4017073"/>
                <a:gd name="connsiteY162" fmla="*/ 3424304 h 4011234"/>
                <a:gd name="connsiteX163" fmla="*/ 644652 w 4017073"/>
                <a:gd name="connsiteY163" fmla="*/ 3475739 h 4011234"/>
                <a:gd name="connsiteX164" fmla="*/ 718947 w 4017073"/>
                <a:gd name="connsiteY164" fmla="*/ 3542604 h 4011234"/>
                <a:gd name="connsiteX165" fmla="*/ 798386 w 4017073"/>
                <a:gd name="connsiteY165" fmla="*/ 3604326 h 4011234"/>
                <a:gd name="connsiteX166" fmla="*/ 878967 w 4017073"/>
                <a:gd name="connsiteY166" fmla="*/ 3663762 h 4011234"/>
                <a:gd name="connsiteX167" fmla="*/ 964121 w 4017073"/>
                <a:gd name="connsiteY167" fmla="*/ 3716912 h 4011234"/>
                <a:gd name="connsiteX168" fmla="*/ 1050417 w 4017073"/>
                <a:gd name="connsiteY168" fmla="*/ 3768347 h 4011234"/>
                <a:gd name="connsiteX169" fmla="*/ 1140143 w 4017073"/>
                <a:gd name="connsiteY169" fmla="*/ 3812352 h 4011234"/>
                <a:gd name="connsiteX170" fmla="*/ 1231583 w 4017073"/>
                <a:gd name="connsiteY170" fmla="*/ 3854643 h 4011234"/>
                <a:gd name="connsiteX171" fmla="*/ 1325309 w 4017073"/>
                <a:gd name="connsiteY171" fmla="*/ 3890076 h 4011234"/>
                <a:gd name="connsiteX172" fmla="*/ 1420178 w 4017073"/>
                <a:gd name="connsiteY172" fmla="*/ 3923223 h 4011234"/>
                <a:gd name="connsiteX173" fmla="*/ 1517333 w 4017073"/>
                <a:gd name="connsiteY173" fmla="*/ 3948941 h 4011234"/>
                <a:gd name="connsiteX174" fmla="*/ 1614488 w 4017073"/>
                <a:gd name="connsiteY174" fmla="*/ 3972372 h 4011234"/>
                <a:gd name="connsiteX175" fmla="*/ 1713929 w 4017073"/>
                <a:gd name="connsiteY175" fmla="*/ 3988374 h 4011234"/>
                <a:gd name="connsiteX176" fmla="*/ 1812798 w 4017073"/>
                <a:gd name="connsiteY176" fmla="*/ 4002090 h 4011234"/>
                <a:gd name="connsiteX177" fmla="*/ 1913382 w 4017073"/>
                <a:gd name="connsiteY177" fmla="*/ 4007805 h 4011234"/>
                <a:gd name="connsiteX178" fmla="*/ 2013394 w 4017073"/>
                <a:gd name="connsiteY178" fmla="*/ 4011234 h 4011234"/>
                <a:gd name="connsiteX179" fmla="*/ 2113979 w 4017073"/>
                <a:gd name="connsiteY179" fmla="*/ 4007234 h 4011234"/>
                <a:gd name="connsiteX180" fmla="*/ 2213991 w 4017073"/>
                <a:gd name="connsiteY180" fmla="*/ 4000947 h 4011234"/>
                <a:gd name="connsiteX181" fmla="*/ 2313432 w 4017073"/>
                <a:gd name="connsiteY181" fmla="*/ 3986660 h 4011234"/>
                <a:gd name="connsiteX182" fmla="*/ 2418016 w 4017073"/>
                <a:gd name="connsiteY182" fmla="*/ 3969515 h 4011234"/>
                <a:gd name="connsiteX183" fmla="*/ 2463736 w 4017073"/>
                <a:gd name="connsiteY183" fmla="*/ 3958656 h 4011234"/>
                <a:gd name="connsiteX184" fmla="*/ 2527745 w 4017073"/>
                <a:gd name="connsiteY184" fmla="*/ 3943797 h 4011234"/>
                <a:gd name="connsiteX185" fmla="*/ 2578608 w 4017073"/>
                <a:gd name="connsiteY185" fmla="*/ 3927224 h 4011234"/>
                <a:gd name="connsiteX186" fmla="*/ 2674049 w 4017073"/>
                <a:gd name="connsiteY186" fmla="*/ 3896363 h 4011234"/>
                <a:gd name="connsiteX187" fmla="*/ 2767775 w 4017073"/>
                <a:gd name="connsiteY187" fmla="*/ 3860358 h 4011234"/>
                <a:gd name="connsiteX188" fmla="*/ 2859786 w 4017073"/>
                <a:gd name="connsiteY188" fmla="*/ 3820353 h 4011234"/>
                <a:gd name="connsiteX189" fmla="*/ 2950083 w 4017073"/>
                <a:gd name="connsiteY189" fmla="*/ 3775205 h 4011234"/>
                <a:gd name="connsiteX190" fmla="*/ 3036951 w 4017073"/>
                <a:gd name="connsiteY190" fmla="*/ 3726056 h 4011234"/>
                <a:gd name="connsiteX191" fmla="*/ 3122105 w 4017073"/>
                <a:gd name="connsiteY191" fmla="*/ 3672335 h 4011234"/>
                <a:gd name="connsiteX192" fmla="*/ 3204401 w 4017073"/>
                <a:gd name="connsiteY192" fmla="*/ 3614613 h 4011234"/>
                <a:gd name="connsiteX193" fmla="*/ 3283268 w 4017073"/>
                <a:gd name="connsiteY193" fmla="*/ 3552891 h 4011234"/>
                <a:gd name="connsiteX194" fmla="*/ 3372993 w 4017073"/>
                <a:gd name="connsiteY194" fmla="*/ 3475739 h 4011234"/>
                <a:gd name="connsiteX195" fmla="*/ 3407855 w 4017073"/>
                <a:gd name="connsiteY195" fmla="*/ 3443735 h 4011234"/>
                <a:gd name="connsiteX196" fmla="*/ 3429571 w 4017073"/>
                <a:gd name="connsiteY196" fmla="*/ 3423732 h 4011234"/>
                <a:gd name="connsiteX197" fmla="*/ 3481006 w 4017073"/>
                <a:gd name="connsiteY197" fmla="*/ 3366582 h 4011234"/>
                <a:gd name="connsiteX198" fmla="*/ 3547872 w 4017073"/>
                <a:gd name="connsiteY198" fmla="*/ 3292287 h 4011234"/>
                <a:gd name="connsiteX199" fmla="*/ 3609594 w 4017073"/>
                <a:gd name="connsiteY199" fmla="*/ 3212849 h 4011234"/>
                <a:gd name="connsiteX200" fmla="*/ 3669030 w 4017073"/>
                <a:gd name="connsiteY200" fmla="*/ 3132267 h 4011234"/>
                <a:gd name="connsiteX201" fmla="*/ 3722180 w 4017073"/>
                <a:gd name="connsiteY201" fmla="*/ 3047114 h 4011234"/>
                <a:gd name="connsiteX202" fmla="*/ 3773615 w 4017073"/>
                <a:gd name="connsiteY202" fmla="*/ 2960817 h 4011234"/>
                <a:gd name="connsiteX203" fmla="*/ 3818191 w 4017073"/>
                <a:gd name="connsiteY203" fmla="*/ 2871092 h 4011234"/>
                <a:gd name="connsiteX204" fmla="*/ 3860483 w 4017073"/>
                <a:gd name="connsiteY204" fmla="*/ 2780223 h 4011234"/>
                <a:gd name="connsiteX205" fmla="*/ 3895916 w 4017073"/>
                <a:gd name="connsiteY205" fmla="*/ 2686497 h 4011234"/>
                <a:gd name="connsiteX206" fmla="*/ 3929063 w 4017073"/>
                <a:gd name="connsiteY206" fmla="*/ 2591628 h 4011234"/>
                <a:gd name="connsiteX207" fmla="*/ 3954780 w 4017073"/>
                <a:gd name="connsiteY207" fmla="*/ 2495045 h 4011234"/>
                <a:gd name="connsiteX208" fmla="*/ 3978211 w 4017073"/>
                <a:gd name="connsiteY208" fmla="*/ 2397318 h 4011234"/>
                <a:gd name="connsiteX209" fmla="*/ 3994214 w 4017073"/>
                <a:gd name="connsiteY209" fmla="*/ 2298449 h 4011234"/>
                <a:gd name="connsiteX210" fmla="*/ 4007930 w 4017073"/>
                <a:gd name="connsiteY210" fmla="*/ 2199008 h 4011234"/>
                <a:gd name="connsiteX211" fmla="*/ 4013645 w 4017073"/>
                <a:gd name="connsiteY211" fmla="*/ 2098424 h 4011234"/>
                <a:gd name="connsiteX212" fmla="*/ 4017074 w 4017073"/>
                <a:gd name="connsiteY212" fmla="*/ 1998411 h 4011234"/>
                <a:gd name="connsiteX213" fmla="*/ 4013073 w 4017073"/>
                <a:gd name="connsiteY213" fmla="*/ 1897827 h 4011234"/>
                <a:gd name="connsiteX214" fmla="*/ 4002215 w 4017073"/>
                <a:gd name="connsiteY214" fmla="*/ 1797815 h 401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4017073" h="4011234">
                  <a:moveTo>
                    <a:pt x="4002215" y="1797815"/>
                  </a:moveTo>
                  <a:cubicBezTo>
                    <a:pt x="3998214" y="1764668"/>
                    <a:pt x="3993642" y="1731521"/>
                    <a:pt x="3987927" y="1698374"/>
                  </a:cubicBezTo>
                  <a:cubicBezTo>
                    <a:pt x="3982784" y="1663512"/>
                    <a:pt x="3977069" y="1628651"/>
                    <a:pt x="3970782" y="1593789"/>
                  </a:cubicBezTo>
                  <a:cubicBezTo>
                    <a:pt x="3967353" y="1578359"/>
                    <a:pt x="3963924" y="1562928"/>
                    <a:pt x="3960495" y="1547498"/>
                  </a:cubicBezTo>
                  <a:cubicBezTo>
                    <a:pt x="3955923" y="1526352"/>
                    <a:pt x="3950780" y="1504635"/>
                    <a:pt x="3945636" y="1483490"/>
                  </a:cubicBezTo>
                  <a:cubicBezTo>
                    <a:pt x="3940493" y="1466345"/>
                    <a:pt x="3935349" y="1449771"/>
                    <a:pt x="3929634" y="1433198"/>
                  </a:cubicBezTo>
                  <a:cubicBezTo>
                    <a:pt x="3919919" y="1401194"/>
                    <a:pt x="3909631" y="1369190"/>
                    <a:pt x="3898773" y="1337757"/>
                  </a:cubicBezTo>
                  <a:cubicBezTo>
                    <a:pt x="3887915" y="1306325"/>
                    <a:pt x="3875913" y="1274892"/>
                    <a:pt x="3863340" y="1244031"/>
                  </a:cubicBezTo>
                  <a:cubicBezTo>
                    <a:pt x="3850767" y="1213170"/>
                    <a:pt x="3837623" y="1182309"/>
                    <a:pt x="3823335" y="1152020"/>
                  </a:cubicBezTo>
                  <a:cubicBezTo>
                    <a:pt x="3809048" y="1121730"/>
                    <a:pt x="3794189" y="1091441"/>
                    <a:pt x="3778186" y="1062294"/>
                  </a:cubicBezTo>
                  <a:cubicBezTo>
                    <a:pt x="3762756" y="1032576"/>
                    <a:pt x="3746183" y="1003430"/>
                    <a:pt x="3729038" y="974855"/>
                  </a:cubicBezTo>
                  <a:cubicBezTo>
                    <a:pt x="3711893" y="946280"/>
                    <a:pt x="3694176" y="918276"/>
                    <a:pt x="3675316" y="890273"/>
                  </a:cubicBezTo>
                  <a:cubicBezTo>
                    <a:pt x="3659315" y="866841"/>
                    <a:pt x="3643313" y="843410"/>
                    <a:pt x="3626168" y="819978"/>
                  </a:cubicBezTo>
                  <a:lnTo>
                    <a:pt x="3210687" y="1235459"/>
                  </a:lnTo>
                  <a:cubicBezTo>
                    <a:pt x="3212973" y="1238888"/>
                    <a:pt x="3215259" y="1242317"/>
                    <a:pt x="3217545" y="1245174"/>
                  </a:cubicBezTo>
                  <a:cubicBezTo>
                    <a:pt x="3230118" y="1265177"/>
                    <a:pt x="3242120" y="1285751"/>
                    <a:pt x="3254121" y="1306896"/>
                  </a:cubicBezTo>
                  <a:cubicBezTo>
                    <a:pt x="3265551" y="1327470"/>
                    <a:pt x="3276410" y="1348616"/>
                    <a:pt x="3287268" y="1369761"/>
                  </a:cubicBezTo>
                  <a:cubicBezTo>
                    <a:pt x="3298126" y="1390907"/>
                    <a:pt x="3307842" y="1412624"/>
                    <a:pt x="3317558" y="1434912"/>
                  </a:cubicBezTo>
                  <a:cubicBezTo>
                    <a:pt x="3327273" y="1456629"/>
                    <a:pt x="3335846" y="1478918"/>
                    <a:pt x="3343846" y="1501206"/>
                  </a:cubicBezTo>
                  <a:cubicBezTo>
                    <a:pt x="3354134" y="1527495"/>
                    <a:pt x="3363278" y="1553784"/>
                    <a:pt x="3371850" y="1580645"/>
                  </a:cubicBezTo>
                  <a:cubicBezTo>
                    <a:pt x="3375279" y="1591503"/>
                    <a:pt x="3378708" y="1602362"/>
                    <a:pt x="3381566" y="1613220"/>
                  </a:cubicBezTo>
                  <a:cubicBezTo>
                    <a:pt x="3387852" y="1637223"/>
                    <a:pt x="3394139" y="1661798"/>
                    <a:pt x="3399282" y="1685801"/>
                  </a:cubicBezTo>
                  <a:cubicBezTo>
                    <a:pt x="3404997" y="1709232"/>
                    <a:pt x="3410141" y="1732664"/>
                    <a:pt x="3414713" y="1756095"/>
                  </a:cubicBezTo>
                  <a:cubicBezTo>
                    <a:pt x="3418713" y="1779527"/>
                    <a:pt x="3421571" y="1802958"/>
                    <a:pt x="3424428" y="1826390"/>
                  </a:cubicBezTo>
                  <a:cubicBezTo>
                    <a:pt x="3427857" y="1850393"/>
                    <a:pt x="3430143" y="1873824"/>
                    <a:pt x="3432429" y="1897827"/>
                  </a:cubicBezTo>
                  <a:cubicBezTo>
                    <a:pt x="3434144" y="1921259"/>
                    <a:pt x="3434715" y="1945262"/>
                    <a:pt x="3434715" y="1968693"/>
                  </a:cubicBezTo>
                  <a:cubicBezTo>
                    <a:pt x="3435858" y="1992696"/>
                    <a:pt x="3435858" y="2016699"/>
                    <a:pt x="3435858" y="2040131"/>
                  </a:cubicBezTo>
                  <a:cubicBezTo>
                    <a:pt x="3434715" y="2064134"/>
                    <a:pt x="3433572" y="2087565"/>
                    <a:pt x="3431286" y="2111568"/>
                  </a:cubicBezTo>
                  <a:cubicBezTo>
                    <a:pt x="3429571" y="2135000"/>
                    <a:pt x="3427857" y="2159003"/>
                    <a:pt x="3425000" y="2182434"/>
                  </a:cubicBezTo>
                  <a:cubicBezTo>
                    <a:pt x="3421571" y="2206437"/>
                    <a:pt x="3417570" y="2229869"/>
                    <a:pt x="3412998" y="2253300"/>
                  </a:cubicBezTo>
                  <a:cubicBezTo>
                    <a:pt x="3408998" y="2276732"/>
                    <a:pt x="3404997" y="2299592"/>
                    <a:pt x="3399854" y="2323023"/>
                  </a:cubicBezTo>
                  <a:cubicBezTo>
                    <a:pt x="3394139" y="2346455"/>
                    <a:pt x="3387852" y="2369315"/>
                    <a:pt x="3380994" y="2392746"/>
                  </a:cubicBezTo>
                  <a:cubicBezTo>
                    <a:pt x="3374708" y="2415606"/>
                    <a:pt x="3368421" y="2437895"/>
                    <a:pt x="3360991" y="2460755"/>
                  </a:cubicBezTo>
                  <a:cubicBezTo>
                    <a:pt x="3352991" y="2483043"/>
                    <a:pt x="3344418" y="2505903"/>
                    <a:pt x="3335274" y="2527620"/>
                  </a:cubicBezTo>
                  <a:cubicBezTo>
                    <a:pt x="3326701" y="2549909"/>
                    <a:pt x="3317558" y="2571626"/>
                    <a:pt x="3308414" y="2593343"/>
                  </a:cubicBezTo>
                  <a:cubicBezTo>
                    <a:pt x="3298126" y="2615060"/>
                    <a:pt x="3287840" y="2636205"/>
                    <a:pt x="3276410" y="2657351"/>
                  </a:cubicBezTo>
                  <a:cubicBezTo>
                    <a:pt x="3265551" y="2678496"/>
                    <a:pt x="3254693" y="2699642"/>
                    <a:pt x="3242691" y="2720216"/>
                  </a:cubicBezTo>
                  <a:cubicBezTo>
                    <a:pt x="3230690" y="2740790"/>
                    <a:pt x="3217545" y="2760792"/>
                    <a:pt x="3204401" y="2780795"/>
                  </a:cubicBezTo>
                  <a:cubicBezTo>
                    <a:pt x="3191828" y="2800797"/>
                    <a:pt x="3178683" y="2820800"/>
                    <a:pt x="3164967" y="2840231"/>
                  </a:cubicBezTo>
                  <a:cubicBezTo>
                    <a:pt x="3150680" y="2859662"/>
                    <a:pt x="3135821" y="2877950"/>
                    <a:pt x="3120961" y="2896809"/>
                  </a:cubicBezTo>
                  <a:cubicBezTo>
                    <a:pt x="3105531" y="2916240"/>
                    <a:pt x="3089529" y="2935671"/>
                    <a:pt x="3073527" y="2954531"/>
                  </a:cubicBezTo>
                  <a:cubicBezTo>
                    <a:pt x="3066098" y="2963103"/>
                    <a:pt x="3058096" y="2971104"/>
                    <a:pt x="3050096" y="2979677"/>
                  </a:cubicBezTo>
                  <a:cubicBezTo>
                    <a:pt x="3030665" y="3000251"/>
                    <a:pt x="3011234" y="3019682"/>
                    <a:pt x="2990660" y="3039113"/>
                  </a:cubicBezTo>
                  <a:cubicBezTo>
                    <a:pt x="2973515" y="3055686"/>
                    <a:pt x="2955798" y="3071688"/>
                    <a:pt x="2937510" y="3087119"/>
                  </a:cubicBezTo>
                  <a:cubicBezTo>
                    <a:pt x="2919794" y="3102549"/>
                    <a:pt x="2900934" y="3117408"/>
                    <a:pt x="2882646" y="3131696"/>
                  </a:cubicBezTo>
                  <a:cubicBezTo>
                    <a:pt x="2863786" y="3146555"/>
                    <a:pt x="2844356" y="3160842"/>
                    <a:pt x="2824925" y="3174558"/>
                  </a:cubicBezTo>
                  <a:cubicBezTo>
                    <a:pt x="2805494" y="3188274"/>
                    <a:pt x="2785491" y="3201419"/>
                    <a:pt x="2765489" y="3213992"/>
                  </a:cubicBezTo>
                  <a:cubicBezTo>
                    <a:pt x="2745486" y="3226565"/>
                    <a:pt x="2724912" y="3238566"/>
                    <a:pt x="2704338" y="3250568"/>
                  </a:cubicBezTo>
                  <a:cubicBezTo>
                    <a:pt x="2683193" y="3261998"/>
                    <a:pt x="2662047" y="3273428"/>
                    <a:pt x="2640901" y="3283715"/>
                  </a:cubicBezTo>
                  <a:cubicBezTo>
                    <a:pt x="2619756" y="3294002"/>
                    <a:pt x="2598039" y="3304289"/>
                    <a:pt x="2576322" y="3314004"/>
                  </a:cubicBezTo>
                  <a:cubicBezTo>
                    <a:pt x="2554605" y="3323148"/>
                    <a:pt x="2532316" y="3332292"/>
                    <a:pt x="2510028" y="3340865"/>
                  </a:cubicBezTo>
                  <a:cubicBezTo>
                    <a:pt x="2483739" y="3351152"/>
                    <a:pt x="2457450" y="3360296"/>
                    <a:pt x="2430590" y="3368868"/>
                  </a:cubicBezTo>
                  <a:cubicBezTo>
                    <a:pt x="2419731" y="3372297"/>
                    <a:pt x="2408873" y="3375726"/>
                    <a:pt x="2398014" y="3378584"/>
                  </a:cubicBezTo>
                  <a:cubicBezTo>
                    <a:pt x="2374011" y="3384870"/>
                    <a:pt x="2349436" y="3391157"/>
                    <a:pt x="2324862" y="3396300"/>
                  </a:cubicBezTo>
                  <a:cubicBezTo>
                    <a:pt x="2301431" y="3402015"/>
                    <a:pt x="2278571" y="3407159"/>
                    <a:pt x="2255139" y="3411159"/>
                  </a:cubicBezTo>
                  <a:cubicBezTo>
                    <a:pt x="2231708" y="3415160"/>
                    <a:pt x="2207705" y="3418017"/>
                    <a:pt x="2184273" y="3420875"/>
                  </a:cubicBezTo>
                  <a:cubicBezTo>
                    <a:pt x="2160841" y="3424304"/>
                    <a:pt x="2137410" y="3426590"/>
                    <a:pt x="2113407" y="3428876"/>
                  </a:cubicBezTo>
                  <a:cubicBezTo>
                    <a:pt x="2089404" y="3430590"/>
                    <a:pt x="2065973" y="3431162"/>
                    <a:pt x="2041969" y="3431162"/>
                  </a:cubicBezTo>
                  <a:cubicBezTo>
                    <a:pt x="2017966" y="3431733"/>
                    <a:pt x="1994535" y="3432305"/>
                    <a:pt x="1970532" y="3431733"/>
                  </a:cubicBezTo>
                  <a:cubicBezTo>
                    <a:pt x="1946529" y="3430590"/>
                    <a:pt x="1923098" y="3429447"/>
                    <a:pt x="1899094" y="3427161"/>
                  </a:cubicBezTo>
                  <a:cubicBezTo>
                    <a:pt x="1875663" y="3425447"/>
                    <a:pt x="1851660" y="3423732"/>
                    <a:pt x="1828229" y="3420875"/>
                  </a:cubicBezTo>
                  <a:cubicBezTo>
                    <a:pt x="1804797" y="3417446"/>
                    <a:pt x="1780794" y="3413445"/>
                    <a:pt x="1757363" y="3409445"/>
                  </a:cubicBezTo>
                  <a:cubicBezTo>
                    <a:pt x="1733931" y="3405444"/>
                    <a:pt x="1710499" y="3400872"/>
                    <a:pt x="1687068" y="3396300"/>
                  </a:cubicBezTo>
                  <a:cubicBezTo>
                    <a:pt x="1664208" y="3390585"/>
                    <a:pt x="1640777" y="3384299"/>
                    <a:pt x="1617917" y="3377441"/>
                  </a:cubicBezTo>
                  <a:cubicBezTo>
                    <a:pt x="1595057" y="3371154"/>
                    <a:pt x="1572197" y="3364296"/>
                    <a:pt x="1549337" y="3356867"/>
                  </a:cubicBezTo>
                  <a:cubicBezTo>
                    <a:pt x="1527048" y="3348866"/>
                    <a:pt x="1504759" y="3340293"/>
                    <a:pt x="1482471" y="3331149"/>
                  </a:cubicBezTo>
                  <a:cubicBezTo>
                    <a:pt x="1460183" y="3322577"/>
                    <a:pt x="1438466" y="3313433"/>
                    <a:pt x="1416177" y="3304289"/>
                  </a:cubicBezTo>
                  <a:cubicBezTo>
                    <a:pt x="1394460" y="3294002"/>
                    <a:pt x="1373314" y="3283715"/>
                    <a:pt x="1352169" y="3272285"/>
                  </a:cubicBezTo>
                  <a:cubicBezTo>
                    <a:pt x="1331024" y="3261426"/>
                    <a:pt x="1309878" y="3250568"/>
                    <a:pt x="1288733" y="3238566"/>
                  </a:cubicBezTo>
                  <a:cubicBezTo>
                    <a:pt x="1268159" y="3226565"/>
                    <a:pt x="1248156" y="3213420"/>
                    <a:pt x="1228725" y="3200276"/>
                  </a:cubicBezTo>
                  <a:cubicBezTo>
                    <a:pt x="1208723" y="3187703"/>
                    <a:pt x="1188720" y="3174558"/>
                    <a:pt x="1169289" y="3160842"/>
                  </a:cubicBezTo>
                  <a:cubicBezTo>
                    <a:pt x="1149858" y="3146555"/>
                    <a:pt x="1130999" y="3131696"/>
                    <a:pt x="1112711" y="3116837"/>
                  </a:cubicBezTo>
                  <a:cubicBezTo>
                    <a:pt x="1093279" y="3101406"/>
                    <a:pt x="1073849" y="3085404"/>
                    <a:pt x="1054989" y="3069402"/>
                  </a:cubicBezTo>
                  <a:cubicBezTo>
                    <a:pt x="1046417" y="3061973"/>
                    <a:pt x="1038416" y="3053972"/>
                    <a:pt x="1029843" y="3045971"/>
                  </a:cubicBezTo>
                  <a:cubicBezTo>
                    <a:pt x="1009841" y="3026540"/>
                    <a:pt x="989838" y="3007109"/>
                    <a:pt x="970978" y="2986535"/>
                  </a:cubicBezTo>
                  <a:cubicBezTo>
                    <a:pt x="954405" y="2969390"/>
                    <a:pt x="938403" y="2951673"/>
                    <a:pt x="922973" y="2933385"/>
                  </a:cubicBezTo>
                  <a:cubicBezTo>
                    <a:pt x="907542" y="2915669"/>
                    <a:pt x="892683" y="2896809"/>
                    <a:pt x="878396" y="2878521"/>
                  </a:cubicBezTo>
                  <a:cubicBezTo>
                    <a:pt x="863537" y="2859662"/>
                    <a:pt x="849249" y="2840231"/>
                    <a:pt x="835533" y="2820800"/>
                  </a:cubicBezTo>
                  <a:cubicBezTo>
                    <a:pt x="821817" y="2801369"/>
                    <a:pt x="808673" y="2781366"/>
                    <a:pt x="796099" y="2761364"/>
                  </a:cubicBezTo>
                  <a:cubicBezTo>
                    <a:pt x="783527" y="2741361"/>
                    <a:pt x="771525" y="2720787"/>
                    <a:pt x="759523" y="2700213"/>
                  </a:cubicBezTo>
                  <a:cubicBezTo>
                    <a:pt x="748093" y="2679068"/>
                    <a:pt x="736663" y="2657922"/>
                    <a:pt x="726377" y="2636777"/>
                  </a:cubicBezTo>
                  <a:cubicBezTo>
                    <a:pt x="716089" y="2615631"/>
                    <a:pt x="705803" y="2593914"/>
                    <a:pt x="696658" y="2572769"/>
                  </a:cubicBezTo>
                  <a:cubicBezTo>
                    <a:pt x="686943" y="2550480"/>
                    <a:pt x="678371" y="2528763"/>
                    <a:pt x="669798" y="2505903"/>
                  </a:cubicBezTo>
                  <a:cubicBezTo>
                    <a:pt x="660083" y="2479614"/>
                    <a:pt x="650367" y="2453325"/>
                    <a:pt x="642366" y="2426465"/>
                  </a:cubicBezTo>
                  <a:cubicBezTo>
                    <a:pt x="638937" y="2415606"/>
                    <a:pt x="635508" y="2404748"/>
                    <a:pt x="632651" y="2393889"/>
                  </a:cubicBezTo>
                  <a:cubicBezTo>
                    <a:pt x="626364" y="2371029"/>
                    <a:pt x="621221" y="2348169"/>
                    <a:pt x="616077" y="2324738"/>
                  </a:cubicBezTo>
                  <a:cubicBezTo>
                    <a:pt x="609791" y="2299020"/>
                    <a:pt x="604076" y="2273303"/>
                    <a:pt x="599503" y="2247014"/>
                  </a:cubicBezTo>
                  <a:cubicBezTo>
                    <a:pt x="596646" y="2229297"/>
                    <a:pt x="594360" y="2212152"/>
                    <a:pt x="592646" y="2194436"/>
                  </a:cubicBezTo>
                  <a:cubicBezTo>
                    <a:pt x="588073" y="2163575"/>
                    <a:pt x="584644" y="2132714"/>
                    <a:pt x="582358" y="2101853"/>
                  </a:cubicBezTo>
                  <a:cubicBezTo>
                    <a:pt x="581216" y="2088708"/>
                    <a:pt x="581216" y="2076135"/>
                    <a:pt x="581216" y="2062991"/>
                  </a:cubicBezTo>
                  <a:cubicBezTo>
                    <a:pt x="579501" y="2026986"/>
                    <a:pt x="578929" y="1990982"/>
                    <a:pt x="580073" y="1955549"/>
                  </a:cubicBezTo>
                  <a:cubicBezTo>
                    <a:pt x="580073" y="1947548"/>
                    <a:pt x="581216" y="1938975"/>
                    <a:pt x="581787" y="1930974"/>
                  </a:cubicBezTo>
                  <a:cubicBezTo>
                    <a:pt x="583502" y="1890398"/>
                    <a:pt x="587502" y="1849821"/>
                    <a:pt x="592646" y="1809816"/>
                  </a:cubicBezTo>
                  <a:cubicBezTo>
                    <a:pt x="593788" y="1805816"/>
                    <a:pt x="593788" y="1802387"/>
                    <a:pt x="594360" y="1798386"/>
                  </a:cubicBezTo>
                  <a:cubicBezTo>
                    <a:pt x="608076" y="1706375"/>
                    <a:pt x="630364" y="1615506"/>
                    <a:pt x="661226" y="1527495"/>
                  </a:cubicBezTo>
                  <a:lnTo>
                    <a:pt x="660083" y="1527495"/>
                  </a:lnTo>
                  <a:cubicBezTo>
                    <a:pt x="718376" y="1361189"/>
                    <a:pt x="807529" y="1206884"/>
                    <a:pt x="922401" y="1073153"/>
                  </a:cubicBezTo>
                  <a:cubicBezTo>
                    <a:pt x="949833" y="1041720"/>
                    <a:pt x="978408" y="1011431"/>
                    <a:pt x="1008126" y="982284"/>
                  </a:cubicBezTo>
                  <a:cubicBezTo>
                    <a:pt x="1025271" y="965711"/>
                    <a:pt x="1043559" y="949709"/>
                    <a:pt x="1061847" y="934278"/>
                  </a:cubicBezTo>
                  <a:cubicBezTo>
                    <a:pt x="1078421" y="919419"/>
                    <a:pt x="1095566" y="904560"/>
                    <a:pt x="1112711" y="890273"/>
                  </a:cubicBezTo>
                  <a:cubicBezTo>
                    <a:pt x="1136714" y="871413"/>
                    <a:pt x="1161288" y="853125"/>
                    <a:pt x="1186434" y="835980"/>
                  </a:cubicBezTo>
                  <a:cubicBezTo>
                    <a:pt x="1199007" y="826836"/>
                    <a:pt x="1212152" y="817692"/>
                    <a:pt x="1225296" y="808548"/>
                  </a:cubicBezTo>
                  <a:cubicBezTo>
                    <a:pt x="1256157" y="788546"/>
                    <a:pt x="1287589" y="770258"/>
                    <a:pt x="1320165" y="752541"/>
                  </a:cubicBezTo>
                  <a:cubicBezTo>
                    <a:pt x="1328738" y="747969"/>
                    <a:pt x="1337310" y="742826"/>
                    <a:pt x="1345311" y="738254"/>
                  </a:cubicBezTo>
                  <a:cubicBezTo>
                    <a:pt x="1383602" y="718251"/>
                    <a:pt x="1422464" y="700535"/>
                    <a:pt x="1461897" y="684533"/>
                  </a:cubicBezTo>
                  <a:cubicBezTo>
                    <a:pt x="1465326" y="682818"/>
                    <a:pt x="1468184" y="681675"/>
                    <a:pt x="1471613" y="679961"/>
                  </a:cubicBezTo>
                  <a:cubicBezTo>
                    <a:pt x="1560195" y="644528"/>
                    <a:pt x="1652207" y="617667"/>
                    <a:pt x="1745933" y="600522"/>
                  </a:cubicBezTo>
                  <a:lnTo>
                    <a:pt x="1745933" y="599951"/>
                  </a:lnTo>
                  <a:cubicBezTo>
                    <a:pt x="1929956" y="566232"/>
                    <a:pt x="2118551" y="568518"/>
                    <a:pt x="2302002" y="607380"/>
                  </a:cubicBezTo>
                  <a:cubicBezTo>
                    <a:pt x="2327148" y="612524"/>
                    <a:pt x="2352294" y="618810"/>
                    <a:pt x="2377440" y="625097"/>
                  </a:cubicBezTo>
                  <a:cubicBezTo>
                    <a:pt x="2398586" y="630812"/>
                    <a:pt x="2419731" y="637098"/>
                    <a:pt x="2440876" y="643956"/>
                  </a:cubicBezTo>
                  <a:cubicBezTo>
                    <a:pt x="2464880" y="651386"/>
                    <a:pt x="2489454" y="659958"/>
                    <a:pt x="2512886" y="669102"/>
                  </a:cubicBezTo>
                  <a:cubicBezTo>
                    <a:pt x="2534031" y="677103"/>
                    <a:pt x="2554605" y="685676"/>
                    <a:pt x="2575179" y="694248"/>
                  </a:cubicBezTo>
                  <a:cubicBezTo>
                    <a:pt x="2598039" y="703964"/>
                    <a:pt x="2620899" y="714822"/>
                    <a:pt x="2643188" y="725681"/>
                  </a:cubicBezTo>
                  <a:cubicBezTo>
                    <a:pt x="2663761" y="735968"/>
                    <a:pt x="2683764" y="746255"/>
                    <a:pt x="2703195" y="757685"/>
                  </a:cubicBezTo>
                  <a:cubicBezTo>
                    <a:pt x="2724912" y="769686"/>
                    <a:pt x="2746058" y="782259"/>
                    <a:pt x="2767203" y="795404"/>
                  </a:cubicBezTo>
                  <a:cubicBezTo>
                    <a:pt x="2769489" y="797118"/>
                    <a:pt x="2771775" y="798261"/>
                    <a:pt x="2774061" y="799976"/>
                  </a:cubicBezTo>
                  <a:lnTo>
                    <a:pt x="3188399" y="385638"/>
                  </a:lnTo>
                  <a:cubicBezTo>
                    <a:pt x="3167825" y="369636"/>
                    <a:pt x="3147251" y="354777"/>
                    <a:pt x="3125534" y="339918"/>
                  </a:cubicBezTo>
                  <a:cubicBezTo>
                    <a:pt x="3111246" y="330774"/>
                    <a:pt x="3096387" y="321059"/>
                    <a:pt x="3081528" y="312486"/>
                  </a:cubicBezTo>
                  <a:cubicBezTo>
                    <a:pt x="3038094" y="284483"/>
                    <a:pt x="2994089" y="258765"/>
                    <a:pt x="2948940" y="234191"/>
                  </a:cubicBezTo>
                  <a:cubicBezTo>
                    <a:pt x="2939796" y="229619"/>
                    <a:pt x="2930081" y="225047"/>
                    <a:pt x="2920936" y="220475"/>
                  </a:cubicBezTo>
                  <a:cubicBezTo>
                    <a:pt x="2869501" y="193614"/>
                    <a:pt x="2816352" y="169611"/>
                    <a:pt x="2762631" y="147323"/>
                  </a:cubicBezTo>
                  <a:cubicBezTo>
                    <a:pt x="2759202" y="146180"/>
                    <a:pt x="2755773" y="144465"/>
                    <a:pt x="2752344" y="143322"/>
                  </a:cubicBezTo>
                  <a:cubicBezTo>
                    <a:pt x="2503170" y="43881"/>
                    <a:pt x="2236280" y="-5268"/>
                    <a:pt x="1967674" y="447"/>
                  </a:cubicBezTo>
                  <a:lnTo>
                    <a:pt x="1967674" y="447"/>
                  </a:lnTo>
                  <a:cubicBezTo>
                    <a:pt x="1893379" y="2162"/>
                    <a:pt x="1819656" y="7305"/>
                    <a:pt x="1745933" y="17021"/>
                  </a:cubicBezTo>
                  <a:lnTo>
                    <a:pt x="1745933" y="15878"/>
                  </a:lnTo>
                  <a:cubicBezTo>
                    <a:pt x="1736789" y="17592"/>
                    <a:pt x="1727644" y="19307"/>
                    <a:pt x="1718501" y="21021"/>
                  </a:cubicBezTo>
                  <a:cubicBezTo>
                    <a:pt x="1661922" y="29022"/>
                    <a:pt x="1605915" y="38738"/>
                    <a:pt x="1550479" y="51311"/>
                  </a:cubicBezTo>
                  <a:lnTo>
                    <a:pt x="1546479" y="51882"/>
                  </a:lnTo>
                  <a:cubicBezTo>
                    <a:pt x="1526477" y="56454"/>
                    <a:pt x="1506474" y="60455"/>
                    <a:pt x="1486472" y="65598"/>
                  </a:cubicBezTo>
                  <a:cubicBezTo>
                    <a:pt x="1456182" y="74742"/>
                    <a:pt x="1426464" y="84458"/>
                    <a:pt x="1396746" y="94745"/>
                  </a:cubicBezTo>
                  <a:cubicBezTo>
                    <a:pt x="1375601" y="101031"/>
                    <a:pt x="1354455" y="107889"/>
                    <a:pt x="1333309" y="115319"/>
                  </a:cubicBezTo>
                  <a:cubicBezTo>
                    <a:pt x="1296734" y="128463"/>
                    <a:pt x="1260729" y="142751"/>
                    <a:pt x="1225296" y="158181"/>
                  </a:cubicBezTo>
                  <a:cubicBezTo>
                    <a:pt x="1196721" y="170183"/>
                    <a:pt x="1168146" y="182756"/>
                    <a:pt x="1140143" y="195900"/>
                  </a:cubicBezTo>
                  <a:cubicBezTo>
                    <a:pt x="1113282" y="209045"/>
                    <a:pt x="1086422" y="222761"/>
                    <a:pt x="1060704" y="237048"/>
                  </a:cubicBezTo>
                  <a:cubicBezTo>
                    <a:pt x="1025271" y="255908"/>
                    <a:pt x="990409" y="275339"/>
                    <a:pt x="956119" y="295913"/>
                  </a:cubicBezTo>
                  <a:cubicBezTo>
                    <a:pt x="938403" y="307343"/>
                    <a:pt x="920687" y="318773"/>
                    <a:pt x="903542" y="330203"/>
                  </a:cubicBezTo>
                  <a:cubicBezTo>
                    <a:pt x="862393" y="357063"/>
                    <a:pt x="822388" y="385067"/>
                    <a:pt x="783527" y="414785"/>
                  </a:cubicBezTo>
                  <a:cubicBezTo>
                    <a:pt x="773811" y="422214"/>
                    <a:pt x="764667" y="430215"/>
                    <a:pt x="754952" y="437645"/>
                  </a:cubicBezTo>
                  <a:cubicBezTo>
                    <a:pt x="696087" y="483365"/>
                    <a:pt x="640080" y="532514"/>
                    <a:pt x="586359" y="584520"/>
                  </a:cubicBezTo>
                  <a:lnTo>
                    <a:pt x="587502" y="584520"/>
                  </a:lnTo>
                  <a:cubicBezTo>
                    <a:pt x="213170" y="959996"/>
                    <a:pt x="2286" y="1468059"/>
                    <a:pt x="1143" y="1998411"/>
                  </a:cubicBezTo>
                  <a:cubicBezTo>
                    <a:pt x="1143" y="2005269"/>
                    <a:pt x="0" y="2012699"/>
                    <a:pt x="0" y="2020128"/>
                  </a:cubicBezTo>
                  <a:cubicBezTo>
                    <a:pt x="1143" y="2071563"/>
                    <a:pt x="4000" y="2122998"/>
                    <a:pt x="8573" y="2174433"/>
                  </a:cubicBezTo>
                  <a:cubicBezTo>
                    <a:pt x="9715" y="2190435"/>
                    <a:pt x="10287" y="2207009"/>
                    <a:pt x="11430" y="2223011"/>
                  </a:cubicBezTo>
                  <a:cubicBezTo>
                    <a:pt x="16573" y="2265873"/>
                    <a:pt x="23432" y="2308164"/>
                    <a:pt x="31433" y="2350455"/>
                  </a:cubicBezTo>
                  <a:cubicBezTo>
                    <a:pt x="34862" y="2375601"/>
                    <a:pt x="39433" y="2400176"/>
                    <a:pt x="44005" y="2425322"/>
                  </a:cubicBezTo>
                  <a:cubicBezTo>
                    <a:pt x="45720" y="2432751"/>
                    <a:pt x="47435" y="2439609"/>
                    <a:pt x="49149" y="2447039"/>
                  </a:cubicBezTo>
                  <a:cubicBezTo>
                    <a:pt x="54864" y="2472756"/>
                    <a:pt x="61150" y="2498474"/>
                    <a:pt x="67437" y="2524191"/>
                  </a:cubicBezTo>
                  <a:cubicBezTo>
                    <a:pt x="72580" y="2541336"/>
                    <a:pt x="78295" y="2557910"/>
                    <a:pt x="83439" y="2574483"/>
                  </a:cubicBezTo>
                  <a:cubicBezTo>
                    <a:pt x="92583" y="2606487"/>
                    <a:pt x="103442" y="2638491"/>
                    <a:pt x="114300" y="2669924"/>
                  </a:cubicBezTo>
                  <a:cubicBezTo>
                    <a:pt x="125158" y="2701356"/>
                    <a:pt x="137160" y="2732789"/>
                    <a:pt x="150305" y="2763650"/>
                  </a:cubicBezTo>
                  <a:cubicBezTo>
                    <a:pt x="162878" y="2794511"/>
                    <a:pt x="176022" y="2825372"/>
                    <a:pt x="190310" y="2855090"/>
                  </a:cubicBezTo>
                  <a:cubicBezTo>
                    <a:pt x="204597" y="2885379"/>
                    <a:pt x="219456" y="2915669"/>
                    <a:pt x="235458" y="2944815"/>
                  </a:cubicBezTo>
                  <a:cubicBezTo>
                    <a:pt x="250888" y="2974533"/>
                    <a:pt x="267462" y="3003680"/>
                    <a:pt x="284607" y="3032255"/>
                  </a:cubicBezTo>
                  <a:cubicBezTo>
                    <a:pt x="301752" y="3060830"/>
                    <a:pt x="319468" y="3088833"/>
                    <a:pt x="338328" y="3116837"/>
                  </a:cubicBezTo>
                  <a:cubicBezTo>
                    <a:pt x="356616" y="3144840"/>
                    <a:pt x="376047" y="3172272"/>
                    <a:pt x="396049" y="3199133"/>
                  </a:cubicBezTo>
                  <a:cubicBezTo>
                    <a:pt x="416052" y="3225993"/>
                    <a:pt x="436626" y="3252282"/>
                    <a:pt x="457772" y="3278000"/>
                  </a:cubicBezTo>
                  <a:cubicBezTo>
                    <a:pt x="482918" y="3308861"/>
                    <a:pt x="508635" y="3338579"/>
                    <a:pt x="534924" y="3367725"/>
                  </a:cubicBezTo>
                  <a:cubicBezTo>
                    <a:pt x="545783" y="3379155"/>
                    <a:pt x="556069" y="3391157"/>
                    <a:pt x="567499" y="3402587"/>
                  </a:cubicBezTo>
                  <a:cubicBezTo>
                    <a:pt x="574358" y="3410016"/>
                    <a:pt x="580644" y="3416874"/>
                    <a:pt x="587502" y="3424304"/>
                  </a:cubicBezTo>
                  <a:cubicBezTo>
                    <a:pt x="606362" y="3442020"/>
                    <a:pt x="625221" y="3459165"/>
                    <a:pt x="644652" y="3475739"/>
                  </a:cubicBezTo>
                  <a:cubicBezTo>
                    <a:pt x="668655" y="3498599"/>
                    <a:pt x="693801" y="3520887"/>
                    <a:pt x="718947" y="3542604"/>
                  </a:cubicBezTo>
                  <a:cubicBezTo>
                    <a:pt x="744664" y="3563750"/>
                    <a:pt x="771525" y="3584324"/>
                    <a:pt x="798386" y="3604326"/>
                  </a:cubicBezTo>
                  <a:cubicBezTo>
                    <a:pt x="824674" y="3624900"/>
                    <a:pt x="851535" y="3644331"/>
                    <a:pt x="878967" y="3663762"/>
                  </a:cubicBezTo>
                  <a:cubicBezTo>
                    <a:pt x="906971" y="3682050"/>
                    <a:pt x="934974" y="3699767"/>
                    <a:pt x="964121" y="3716912"/>
                  </a:cubicBezTo>
                  <a:cubicBezTo>
                    <a:pt x="992696" y="3734628"/>
                    <a:pt x="1021271" y="3751773"/>
                    <a:pt x="1050417" y="3768347"/>
                  </a:cubicBezTo>
                  <a:cubicBezTo>
                    <a:pt x="1080135" y="3783777"/>
                    <a:pt x="1109853" y="3798636"/>
                    <a:pt x="1140143" y="3812352"/>
                  </a:cubicBezTo>
                  <a:cubicBezTo>
                    <a:pt x="1170432" y="3827211"/>
                    <a:pt x="1200722" y="3841499"/>
                    <a:pt x="1231583" y="3854643"/>
                  </a:cubicBezTo>
                  <a:cubicBezTo>
                    <a:pt x="1262444" y="3867216"/>
                    <a:pt x="1293876" y="3878646"/>
                    <a:pt x="1325309" y="3890076"/>
                  </a:cubicBezTo>
                  <a:cubicBezTo>
                    <a:pt x="1356741" y="3902078"/>
                    <a:pt x="1388174" y="3912936"/>
                    <a:pt x="1420178" y="3923223"/>
                  </a:cubicBezTo>
                  <a:cubicBezTo>
                    <a:pt x="1452182" y="3932367"/>
                    <a:pt x="1484757" y="3940940"/>
                    <a:pt x="1517333" y="3948941"/>
                  </a:cubicBezTo>
                  <a:cubicBezTo>
                    <a:pt x="1549337" y="3957513"/>
                    <a:pt x="1581912" y="3965514"/>
                    <a:pt x="1614488" y="3972372"/>
                  </a:cubicBezTo>
                  <a:cubicBezTo>
                    <a:pt x="1647634" y="3978659"/>
                    <a:pt x="1680782" y="3983802"/>
                    <a:pt x="1713929" y="3988374"/>
                  </a:cubicBezTo>
                  <a:cubicBezTo>
                    <a:pt x="1747076" y="3993518"/>
                    <a:pt x="1779651" y="3998090"/>
                    <a:pt x="1812798" y="4002090"/>
                  </a:cubicBezTo>
                  <a:cubicBezTo>
                    <a:pt x="1845945" y="4004948"/>
                    <a:pt x="1879664" y="4006662"/>
                    <a:pt x="1913382" y="4007805"/>
                  </a:cubicBezTo>
                  <a:cubicBezTo>
                    <a:pt x="1946529" y="4010091"/>
                    <a:pt x="1980248" y="4011234"/>
                    <a:pt x="2013394" y="4011234"/>
                  </a:cubicBezTo>
                  <a:cubicBezTo>
                    <a:pt x="2047113" y="4010663"/>
                    <a:pt x="2080260" y="4009520"/>
                    <a:pt x="2113979" y="4007234"/>
                  </a:cubicBezTo>
                  <a:cubicBezTo>
                    <a:pt x="2147126" y="4006091"/>
                    <a:pt x="2180844" y="4003805"/>
                    <a:pt x="2213991" y="4000947"/>
                  </a:cubicBezTo>
                  <a:cubicBezTo>
                    <a:pt x="2247138" y="3996947"/>
                    <a:pt x="2280285" y="3992375"/>
                    <a:pt x="2313432" y="3986660"/>
                  </a:cubicBezTo>
                  <a:cubicBezTo>
                    <a:pt x="2348294" y="3982088"/>
                    <a:pt x="2383155" y="3975801"/>
                    <a:pt x="2418016" y="3969515"/>
                  </a:cubicBezTo>
                  <a:cubicBezTo>
                    <a:pt x="2433447" y="3966086"/>
                    <a:pt x="2448878" y="3962657"/>
                    <a:pt x="2463736" y="3958656"/>
                  </a:cubicBezTo>
                  <a:cubicBezTo>
                    <a:pt x="2484882" y="3954084"/>
                    <a:pt x="2506599" y="3948941"/>
                    <a:pt x="2527745" y="3943797"/>
                  </a:cubicBezTo>
                  <a:cubicBezTo>
                    <a:pt x="2544890" y="3938654"/>
                    <a:pt x="2561463" y="3932939"/>
                    <a:pt x="2578608" y="3927224"/>
                  </a:cubicBezTo>
                  <a:cubicBezTo>
                    <a:pt x="2610612" y="3917508"/>
                    <a:pt x="2642616" y="3907793"/>
                    <a:pt x="2674049" y="3896363"/>
                  </a:cubicBezTo>
                  <a:cubicBezTo>
                    <a:pt x="2705481" y="3885504"/>
                    <a:pt x="2736914" y="3873503"/>
                    <a:pt x="2767775" y="3860358"/>
                  </a:cubicBezTo>
                  <a:cubicBezTo>
                    <a:pt x="2798636" y="3847785"/>
                    <a:pt x="2829496" y="3834641"/>
                    <a:pt x="2859786" y="3820353"/>
                  </a:cubicBezTo>
                  <a:cubicBezTo>
                    <a:pt x="2890076" y="3806066"/>
                    <a:pt x="2920365" y="3791207"/>
                    <a:pt x="2950083" y="3775205"/>
                  </a:cubicBezTo>
                  <a:cubicBezTo>
                    <a:pt x="2979230" y="3759774"/>
                    <a:pt x="3008376" y="3743201"/>
                    <a:pt x="3036951" y="3726056"/>
                  </a:cubicBezTo>
                  <a:cubicBezTo>
                    <a:pt x="3065526" y="3708911"/>
                    <a:pt x="3094101" y="3691194"/>
                    <a:pt x="3122105" y="3672335"/>
                  </a:cubicBezTo>
                  <a:cubicBezTo>
                    <a:pt x="3150108" y="3654047"/>
                    <a:pt x="3177540" y="3634616"/>
                    <a:pt x="3204401" y="3614613"/>
                  </a:cubicBezTo>
                  <a:cubicBezTo>
                    <a:pt x="3231261" y="3594611"/>
                    <a:pt x="3257550" y="3574037"/>
                    <a:pt x="3283268" y="3552891"/>
                  </a:cubicBezTo>
                  <a:cubicBezTo>
                    <a:pt x="3314129" y="3527745"/>
                    <a:pt x="3343846" y="3502028"/>
                    <a:pt x="3372993" y="3475739"/>
                  </a:cubicBezTo>
                  <a:cubicBezTo>
                    <a:pt x="3384423" y="3464880"/>
                    <a:pt x="3396425" y="3454593"/>
                    <a:pt x="3407855" y="3443735"/>
                  </a:cubicBezTo>
                  <a:cubicBezTo>
                    <a:pt x="3415284" y="3436877"/>
                    <a:pt x="3422142" y="3430590"/>
                    <a:pt x="3429571" y="3423732"/>
                  </a:cubicBezTo>
                  <a:cubicBezTo>
                    <a:pt x="3447288" y="3404873"/>
                    <a:pt x="3464433" y="3386013"/>
                    <a:pt x="3481006" y="3366582"/>
                  </a:cubicBezTo>
                  <a:cubicBezTo>
                    <a:pt x="3503866" y="3342579"/>
                    <a:pt x="3526155" y="3317433"/>
                    <a:pt x="3547872" y="3292287"/>
                  </a:cubicBezTo>
                  <a:cubicBezTo>
                    <a:pt x="3569018" y="3266570"/>
                    <a:pt x="3589591" y="3239709"/>
                    <a:pt x="3609594" y="3212849"/>
                  </a:cubicBezTo>
                  <a:cubicBezTo>
                    <a:pt x="3630168" y="3186560"/>
                    <a:pt x="3649599" y="3159699"/>
                    <a:pt x="3669030" y="3132267"/>
                  </a:cubicBezTo>
                  <a:cubicBezTo>
                    <a:pt x="3687318" y="3104264"/>
                    <a:pt x="3705035" y="3076260"/>
                    <a:pt x="3722180" y="3047114"/>
                  </a:cubicBezTo>
                  <a:cubicBezTo>
                    <a:pt x="3739896" y="3018539"/>
                    <a:pt x="3757041" y="2989964"/>
                    <a:pt x="3773615" y="2960817"/>
                  </a:cubicBezTo>
                  <a:cubicBezTo>
                    <a:pt x="3789045" y="2931099"/>
                    <a:pt x="3803904" y="2901381"/>
                    <a:pt x="3818191" y="2871092"/>
                  </a:cubicBezTo>
                  <a:cubicBezTo>
                    <a:pt x="3833051" y="2841374"/>
                    <a:pt x="3847338" y="2810513"/>
                    <a:pt x="3860483" y="2780223"/>
                  </a:cubicBezTo>
                  <a:cubicBezTo>
                    <a:pt x="3873056" y="2749362"/>
                    <a:pt x="3885057" y="2717930"/>
                    <a:pt x="3895916" y="2686497"/>
                  </a:cubicBezTo>
                  <a:cubicBezTo>
                    <a:pt x="3907917" y="2655065"/>
                    <a:pt x="3918776" y="2623632"/>
                    <a:pt x="3929063" y="2591628"/>
                  </a:cubicBezTo>
                  <a:cubicBezTo>
                    <a:pt x="3938206" y="2559624"/>
                    <a:pt x="3946779" y="2527620"/>
                    <a:pt x="3954780" y="2495045"/>
                  </a:cubicBezTo>
                  <a:cubicBezTo>
                    <a:pt x="3963353" y="2462469"/>
                    <a:pt x="3971354" y="2429894"/>
                    <a:pt x="3978211" y="2397318"/>
                  </a:cubicBezTo>
                  <a:cubicBezTo>
                    <a:pt x="3984498" y="2364743"/>
                    <a:pt x="3989641" y="2331596"/>
                    <a:pt x="3994214" y="2298449"/>
                  </a:cubicBezTo>
                  <a:cubicBezTo>
                    <a:pt x="3999357" y="2265302"/>
                    <a:pt x="4003929" y="2232155"/>
                    <a:pt x="4007930" y="2199008"/>
                  </a:cubicBezTo>
                  <a:cubicBezTo>
                    <a:pt x="4010787" y="2165861"/>
                    <a:pt x="4012501" y="2132142"/>
                    <a:pt x="4013645" y="2098424"/>
                  </a:cubicBezTo>
                  <a:cubicBezTo>
                    <a:pt x="4015931" y="2065277"/>
                    <a:pt x="4016502" y="2031558"/>
                    <a:pt x="4017074" y="1998411"/>
                  </a:cubicBezTo>
                  <a:cubicBezTo>
                    <a:pt x="4015931" y="1964693"/>
                    <a:pt x="4015359" y="1931546"/>
                    <a:pt x="4013073" y="1897827"/>
                  </a:cubicBezTo>
                  <a:cubicBezTo>
                    <a:pt x="4007358" y="1864680"/>
                    <a:pt x="4005072" y="1830962"/>
                    <a:pt x="4002215" y="1797815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84C9CD8-F780-6212-4218-49112CF7A524}"/>
                </a:ext>
              </a:extLst>
            </p:cNvPr>
            <p:cNvSpPr/>
            <p:nvPr/>
          </p:nvSpPr>
          <p:spPr>
            <a:xfrm>
              <a:off x="4954857" y="2812351"/>
              <a:ext cx="1843644" cy="1843028"/>
            </a:xfrm>
            <a:custGeom>
              <a:avLst/>
              <a:gdLst>
                <a:gd name="connsiteX0" fmla="*/ 650224 w 1843644"/>
                <a:gd name="connsiteY0" fmla="*/ 584645 h 1843028"/>
                <a:gd name="connsiteX1" fmla="*/ 707946 w 1843644"/>
                <a:gd name="connsiteY1" fmla="*/ 551497 h 1843028"/>
                <a:gd name="connsiteX2" fmla="*/ 899970 w 1843644"/>
                <a:gd name="connsiteY2" fmla="*/ 494919 h 1843028"/>
                <a:gd name="connsiteX3" fmla="*/ 1306878 w 1843644"/>
                <a:gd name="connsiteY3" fmla="*/ 88011 h 1843028"/>
                <a:gd name="connsiteX4" fmla="*/ 1191435 w 1843644"/>
                <a:gd name="connsiteY4" fmla="*/ 43434 h 1843028"/>
                <a:gd name="connsiteX5" fmla="*/ 1193149 w 1843644"/>
                <a:gd name="connsiteY5" fmla="*/ 41719 h 1843028"/>
                <a:gd name="connsiteX6" fmla="*/ 1151430 w 1843644"/>
                <a:gd name="connsiteY6" fmla="*/ 30861 h 1843028"/>
                <a:gd name="connsiteX7" fmla="*/ 1144572 w 1843644"/>
                <a:gd name="connsiteY7" fmla="*/ 29147 h 1843028"/>
                <a:gd name="connsiteX8" fmla="*/ 920544 w 1843644"/>
                <a:gd name="connsiteY8" fmla="*/ 0 h 1843028"/>
                <a:gd name="connsiteX9" fmla="*/ 920544 w 1843644"/>
                <a:gd name="connsiteY9" fmla="*/ 0 h 1843028"/>
                <a:gd name="connsiteX10" fmla="*/ 269605 w 1843644"/>
                <a:gd name="connsiteY10" fmla="*/ 269177 h 1843028"/>
                <a:gd name="connsiteX11" fmla="*/ 269605 w 1843644"/>
                <a:gd name="connsiteY11" fmla="*/ 1572197 h 1843028"/>
                <a:gd name="connsiteX12" fmla="*/ 433626 w 1843644"/>
                <a:gd name="connsiteY12" fmla="*/ 1701355 h 1843028"/>
                <a:gd name="connsiteX13" fmla="*/ 432483 w 1843644"/>
                <a:gd name="connsiteY13" fmla="*/ 1701927 h 1843028"/>
                <a:gd name="connsiteX14" fmla="*/ 475345 w 1843644"/>
                <a:gd name="connsiteY14" fmla="*/ 1725930 h 1843028"/>
                <a:gd name="connsiteX15" fmla="*/ 496491 w 1843644"/>
                <a:gd name="connsiteY15" fmla="*/ 1737932 h 1843028"/>
                <a:gd name="connsiteX16" fmla="*/ 568500 w 1843644"/>
                <a:gd name="connsiteY16" fmla="*/ 1771650 h 1843028"/>
                <a:gd name="connsiteX17" fmla="*/ 577072 w 1843644"/>
                <a:gd name="connsiteY17" fmla="*/ 1775079 h 1843028"/>
                <a:gd name="connsiteX18" fmla="*/ 1383459 w 1843644"/>
                <a:gd name="connsiteY18" fmla="*/ 1720787 h 1843028"/>
                <a:gd name="connsiteX19" fmla="*/ 1757220 w 1843644"/>
                <a:gd name="connsiteY19" fmla="*/ 533781 h 1843028"/>
                <a:gd name="connsiteX20" fmla="*/ 1352026 w 1843644"/>
                <a:gd name="connsiteY20" fmla="*/ 938975 h 1843028"/>
                <a:gd name="connsiteX21" fmla="*/ 1258300 w 1843644"/>
                <a:gd name="connsiteY21" fmla="*/ 1192149 h 1843028"/>
                <a:gd name="connsiteX22" fmla="*/ 1225725 w 1843644"/>
                <a:gd name="connsiteY22" fmla="*/ 1224725 h 1843028"/>
                <a:gd name="connsiteX23" fmla="*/ 618220 w 1843644"/>
                <a:gd name="connsiteY23" fmla="*/ 1224725 h 1843028"/>
                <a:gd name="connsiteX24" fmla="*/ 618220 w 1843644"/>
                <a:gd name="connsiteY24" fmla="*/ 617220 h 1843028"/>
                <a:gd name="connsiteX25" fmla="*/ 650224 w 1843644"/>
                <a:gd name="connsiteY25" fmla="*/ 584645 h 184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3644" h="1843028">
                  <a:moveTo>
                    <a:pt x="650224" y="584645"/>
                  </a:moveTo>
                  <a:lnTo>
                    <a:pt x="707946" y="551497"/>
                  </a:lnTo>
                  <a:cubicBezTo>
                    <a:pt x="766810" y="517779"/>
                    <a:pt x="832533" y="498348"/>
                    <a:pt x="899970" y="494919"/>
                  </a:cubicBezTo>
                  <a:lnTo>
                    <a:pt x="1306878" y="88011"/>
                  </a:lnTo>
                  <a:cubicBezTo>
                    <a:pt x="1269159" y="70866"/>
                    <a:pt x="1230868" y="56007"/>
                    <a:pt x="1191435" y="43434"/>
                  </a:cubicBezTo>
                  <a:lnTo>
                    <a:pt x="1193149" y="41719"/>
                  </a:lnTo>
                  <a:cubicBezTo>
                    <a:pt x="1179433" y="37719"/>
                    <a:pt x="1165717" y="34290"/>
                    <a:pt x="1151430" y="30861"/>
                  </a:cubicBezTo>
                  <a:cubicBezTo>
                    <a:pt x="1149144" y="30289"/>
                    <a:pt x="1146858" y="29718"/>
                    <a:pt x="1144572" y="29147"/>
                  </a:cubicBezTo>
                  <a:cubicBezTo>
                    <a:pt x="1071420" y="10287"/>
                    <a:pt x="995981" y="572"/>
                    <a:pt x="920544" y="0"/>
                  </a:cubicBezTo>
                  <a:lnTo>
                    <a:pt x="920544" y="0"/>
                  </a:lnTo>
                  <a:cubicBezTo>
                    <a:pt x="676513" y="0"/>
                    <a:pt x="442198" y="96583"/>
                    <a:pt x="269605" y="269177"/>
                  </a:cubicBezTo>
                  <a:cubicBezTo>
                    <a:pt x="-89868" y="628650"/>
                    <a:pt x="-89868" y="1212152"/>
                    <a:pt x="269605" y="1572197"/>
                  </a:cubicBezTo>
                  <a:cubicBezTo>
                    <a:pt x="319326" y="1621345"/>
                    <a:pt x="374190" y="1664780"/>
                    <a:pt x="433626" y="1701355"/>
                  </a:cubicBezTo>
                  <a:lnTo>
                    <a:pt x="432483" y="1701927"/>
                  </a:lnTo>
                  <a:cubicBezTo>
                    <a:pt x="446770" y="1710500"/>
                    <a:pt x="461058" y="1718500"/>
                    <a:pt x="475345" y="1725930"/>
                  </a:cubicBezTo>
                  <a:cubicBezTo>
                    <a:pt x="482203" y="1729930"/>
                    <a:pt x="489061" y="1733931"/>
                    <a:pt x="496491" y="1737932"/>
                  </a:cubicBezTo>
                  <a:cubicBezTo>
                    <a:pt x="519922" y="1749933"/>
                    <a:pt x="543925" y="1761363"/>
                    <a:pt x="568500" y="1771650"/>
                  </a:cubicBezTo>
                  <a:cubicBezTo>
                    <a:pt x="571357" y="1772793"/>
                    <a:pt x="574215" y="1773936"/>
                    <a:pt x="577072" y="1775079"/>
                  </a:cubicBezTo>
                  <a:cubicBezTo>
                    <a:pt x="839962" y="1881950"/>
                    <a:pt x="1137714" y="1861947"/>
                    <a:pt x="1383459" y="1720787"/>
                  </a:cubicBezTo>
                  <a:cubicBezTo>
                    <a:pt x="1796653" y="1481900"/>
                    <a:pt x="1958959" y="966407"/>
                    <a:pt x="1757220" y="533781"/>
                  </a:cubicBezTo>
                  <a:lnTo>
                    <a:pt x="1352026" y="938975"/>
                  </a:lnTo>
                  <a:cubicBezTo>
                    <a:pt x="1348597" y="1030986"/>
                    <a:pt x="1316022" y="1120140"/>
                    <a:pt x="1258300" y="1192149"/>
                  </a:cubicBezTo>
                  <a:lnTo>
                    <a:pt x="1225725" y="1224725"/>
                  </a:lnTo>
                  <a:cubicBezTo>
                    <a:pt x="1057704" y="1392745"/>
                    <a:pt x="785670" y="1392745"/>
                    <a:pt x="618220" y="1224725"/>
                  </a:cubicBezTo>
                  <a:cubicBezTo>
                    <a:pt x="450199" y="1056704"/>
                    <a:pt x="450199" y="785241"/>
                    <a:pt x="618220" y="617220"/>
                  </a:cubicBezTo>
                  <a:lnTo>
                    <a:pt x="650224" y="584645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E36BD450-1383-EB63-9177-7D236C78AA84}"/>
              </a:ext>
            </a:extLst>
          </p:cNvPr>
          <p:cNvGrpSpPr/>
          <p:nvPr/>
        </p:nvGrpSpPr>
        <p:grpSpPr>
          <a:xfrm>
            <a:off x="9221852" y="2341794"/>
            <a:ext cx="769936" cy="770096"/>
            <a:chOff x="11702202" y="4820803"/>
            <a:chExt cx="1381973" cy="1382261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FE68078-1428-C968-99B2-6358E5038476}"/>
                </a:ext>
              </a:extLst>
            </p:cNvPr>
            <p:cNvSpPr/>
            <p:nvPr/>
          </p:nvSpPr>
          <p:spPr>
            <a:xfrm>
              <a:off x="11945978" y="4820803"/>
              <a:ext cx="122175" cy="244063"/>
            </a:xfrm>
            <a:custGeom>
              <a:avLst/>
              <a:gdLst>
                <a:gd name="connsiteX0" fmla="*/ 61088 w 122175"/>
                <a:gd name="connsiteY0" fmla="*/ 244064 h 244063"/>
                <a:gd name="connsiteX1" fmla="*/ 122176 w 122175"/>
                <a:gd name="connsiteY1" fmla="*/ 182976 h 244063"/>
                <a:gd name="connsiteX2" fmla="*/ 122176 w 122175"/>
                <a:gd name="connsiteY2" fmla="*/ 61088 h 244063"/>
                <a:gd name="connsiteX3" fmla="*/ 61088 w 122175"/>
                <a:gd name="connsiteY3" fmla="*/ 0 h 244063"/>
                <a:gd name="connsiteX4" fmla="*/ 0 w 122175"/>
                <a:gd name="connsiteY4" fmla="*/ 61088 h 244063"/>
                <a:gd name="connsiteX5" fmla="*/ 0 w 122175"/>
                <a:gd name="connsiteY5" fmla="*/ 182976 h 244063"/>
                <a:gd name="connsiteX6" fmla="*/ 61088 w 122175"/>
                <a:gd name="connsiteY6" fmla="*/ 244064 h 244063"/>
                <a:gd name="connsiteX7" fmla="*/ 61088 w 122175"/>
                <a:gd name="connsiteY7" fmla="*/ 244064 h 24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75" h="244063">
                  <a:moveTo>
                    <a:pt x="61088" y="244064"/>
                  </a:moveTo>
                  <a:cubicBezTo>
                    <a:pt x="95666" y="244064"/>
                    <a:pt x="122176" y="217554"/>
                    <a:pt x="122176" y="182976"/>
                  </a:cubicBezTo>
                  <a:lnTo>
                    <a:pt x="122176" y="61088"/>
                  </a:lnTo>
                  <a:cubicBezTo>
                    <a:pt x="122176" y="26510"/>
                    <a:pt x="95666" y="0"/>
                    <a:pt x="61088" y="0"/>
                  </a:cubicBezTo>
                  <a:cubicBezTo>
                    <a:pt x="26510" y="0"/>
                    <a:pt x="0" y="26510"/>
                    <a:pt x="0" y="61088"/>
                  </a:cubicBezTo>
                  <a:lnTo>
                    <a:pt x="0" y="182976"/>
                  </a:lnTo>
                  <a:cubicBezTo>
                    <a:pt x="288" y="217554"/>
                    <a:pt x="26510" y="244064"/>
                    <a:pt x="61088" y="244064"/>
                  </a:cubicBezTo>
                  <a:lnTo>
                    <a:pt x="61088" y="244064"/>
                  </a:lnTo>
                  <a:close/>
                </a:path>
              </a:pathLst>
            </a:custGeom>
            <a:solidFill>
              <a:srgbClr val="000101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4DF521D-7752-7356-7A31-123599018ADC}"/>
                </a:ext>
              </a:extLst>
            </p:cNvPr>
            <p:cNvSpPr/>
            <p:nvPr/>
          </p:nvSpPr>
          <p:spPr>
            <a:xfrm>
              <a:off x="12718223" y="4820803"/>
              <a:ext cx="122175" cy="244063"/>
            </a:xfrm>
            <a:custGeom>
              <a:avLst/>
              <a:gdLst>
                <a:gd name="connsiteX0" fmla="*/ 61088 w 122175"/>
                <a:gd name="connsiteY0" fmla="*/ 244064 h 244063"/>
                <a:gd name="connsiteX1" fmla="*/ 122176 w 122175"/>
                <a:gd name="connsiteY1" fmla="*/ 182976 h 244063"/>
                <a:gd name="connsiteX2" fmla="*/ 122176 w 122175"/>
                <a:gd name="connsiteY2" fmla="*/ 61088 h 244063"/>
                <a:gd name="connsiteX3" fmla="*/ 61088 w 122175"/>
                <a:gd name="connsiteY3" fmla="*/ 0 h 244063"/>
                <a:gd name="connsiteX4" fmla="*/ 0 w 122175"/>
                <a:gd name="connsiteY4" fmla="*/ 61088 h 244063"/>
                <a:gd name="connsiteX5" fmla="*/ 0 w 122175"/>
                <a:gd name="connsiteY5" fmla="*/ 182976 h 244063"/>
                <a:gd name="connsiteX6" fmla="*/ 61088 w 122175"/>
                <a:gd name="connsiteY6" fmla="*/ 244064 h 244063"/>
                <a:gd name="connsiteX7" fmla="*/ 61088 w 122175"/>
                <a:gd name="connsiteY7" fmla="*/ 244064 h 24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75" h="244063">
                  <a:moveTo>
                    <a:pt x="61088" y="244064"/>
                  </a:moveTo>
                  <a:cubicBezTo>
                    <a:pt x="95666" y="244064"/>
                    <a:pt x="122176" y="217554"/>
                    <a:pt x="122176" y="182976"/>
                  </a:cubicBezTo>
                  <a:lnTo>
                    <a:pt x="122176" y="61088"/>
                  </a:lnTo>
                  <a:cubicBezTo>
                    <a:pt x="122176" y="26510"/>
                    <a:pt x="95666" y="0"/>
                    <a:pt x="61088" y="0"/>
                  </a:cubicBezTo>
                  <a:cubicBezTo>
                    <a:pt x="26510" y="0"/>
                    <a:pt x="0" y="26510"/>
                    <a:pt x="0" y="61088"/>
                  </a:cubicBezTo>
                  <a:lnTo>
                    <a:pt x="0" y="182976"/>
                  </a:lnTo>
                  <a:cubicBezTo>
                    <a:pt x="288" y="217554"/>
                    <a:pt x="26510" y="244064"/>
                    <a:pt x="61088" y="244064"/>
                  </a:cubicBezTo>
                  <a:lnTo>
                    <a:pt x="61088" y="244064"/>
                  </a:lnTo>
                  <a:close/>
                </a:path>
              </a:pathLst>
            </a:custGeom>
            <a:solidFill>
              <a:srgbClr val="000101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95C9660-2B8D-4097-0CC1-B2A66F1E715F}"/>
                </a:ext>
              </a:extLst>
            </p:cNvPr>
            <p:cNvSpPr/>
            <p:nvPr/>
          </p:nvSpPr>
          <p:spPr>
            <a:xfrm>
              <a:off x="11702202" y="4942979"/>
              <a:ext cx="1381973" cy="284405"/>
            </a:xfrm>
            <a:custGeom>
              <a:avLst/>
              <a:gdLst>
                <a:gd name="connsiteX0" fmla="*/ 1219456 w 1381973"/>
                <a:gd name="connsiteY0" fmla="*/ 0 h 284405"/>
                <a:gd name="connsiteX1" fmla="*/ 1219456 w 1381973"/>
                <a:gd name="connsiteY1" fmla="*/ 61088 h 284405"/>
                <a:gd name="connsiteX2" fmla="*/ 1077110 w 1381973"/>
                <a:gd name="connsiteY2" fmla="*/ 203435 h 284405"/>
                <a:gd name="connsiteX3" fmla="*/ 934762 w 1381973"/>
                <a:gd name="connsiteY3" fmla="*/ 61088 h 284405"/>
                <a:gd name="connsiteX4" fmla="*/ 934762 w 1381973"/>
                <a:gd name="connsiteY4" fmla="*/ 0 h 284405"/>
                <a:gd name="connsiteX5" fmla="*/ 446923 w 1381973"/>
                <a:gd name="connsiteY5" fmla="*/ 0 h 284405"/>
                <a:gd name="connsiteX6" fmla="*/ 446923 w 1381973"/>
                <a:gd name="connsiteY6" fmla="*/ 61088 h 284405"/>
                <a:gd name="connsiteX7" fmla="*/ 304576 w 1381973"/>
                <a:gd name="connsiteY7" fmla="*/ 203435 h 284405"/>
                <a:gd name="connsiteX8" fmla="*/ 162229 w 1381973"/>
                <a:gd name="connsiteY8" fmla="*/ 61088 h 284405"/>
                <a:gd name="connsiteX9" fmla="*/ 162229 w 1381973"/>
                <a:gd name="connsiteY9" fmla="*/ 0 h 284405"/>
                <a:gd name="connsiteX10" fmla="*/ 0 w 1381973"/>
                <a:gd name="connsiteY10" fmla="*/ 0 h 284405"/>
                <a:gd name="connsiteX11" fmla="*/ 0 w 1381973"/>
                <a:gd name="connsiteY11" fmla="*/ 284405 h 284405"/>
                <a:gd name="connsiteX12" fmla="*/ 1381974 w 1381973"/>
                <a:gd name="connsiteY12" fmla="*/ 284405 h 284405"/>
                <a:gd name="connsiteX13" fmla="*/ 1381974 w 1381973"/>
                <a:gd name="connsiteY13" fmla="*/ 0 h 284405"/>
                <a:gd name="connsiteX14" fmla="*/ 1219456 w 1381973"/>
                <a:gd name="connsiteY14" fmla="*/ 0 h 284405"/>
                <a:gd name="connsiteX15" fmla="*/ 1219456 w 1381973"/>
                <a:gd name="connsiteY15" fmla="*/ 0 h 284405"/>
                <a:gd name="connsiteX16" fmla="*/ 1219456 w 1381973"/>
                <a:gd name="connsiteY16" fmla="*/ 0 h 28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81973" h="284405">
                  <a:moveTo>
                    <a:pt x="1219456" y="0"/>
                  </a:moveTo>
                  <a:lnTo>
                    <a:pt x="1219456" y="61088"/>
                  </a:lnTo>
                  <a:cubicBezTo>
                    <a:pt x="1219456" y="140330"/>
                    <a:pt x="1156351" y="203435"/>
                    <a:pt x="1077110" y="203435"/>
                  </a:cubicBezTo>
                  <a:cubicBezTo>
                    <a:pt x="997868" y="203435"/>
                    <a:pt x="934762" y="140330"/>
                    <a:pt x="934762" y="61088"/>
                  </a:cubicBezTo>
                  <a:lnTo>
                    <a:pt x="934762" y="0"/>
                  </a:lnTo>
                  <a:lnTo>
                    <a:pt x="446923" y="0"/>
                  </a:lnTo>
                  <a:lnTo>
                    <a:pt x="446923" y="61088"/>
                  </a:lnTo>
                  <a:cubicBezTo>
                    <a:pt x="446923" y="140330"/>
                    <a:pt x="383817" y="203435"/>
                    <a:pt x="304576" y="203435"/>
                  </a:cubicBezTo>
                  <a:cubicBezTo>
                    <a:pt x="225334" y="203435"/>
                    <a:pt x="162229" y="140330"/>
                    <a:pt x="162229" y="61088"/>
                  </a:cubicBezTo>
                  <a:lnTo>
                    <a:pt x="162229" y="0"/>
                  </a:lnTo>
                  <a:lnTo>
                    <a:pt x="0" y="0"/>
                  </a:lnTo>
                  <a:lnTo>
                    <a:pt x="0" y="284405"/>
                  </a:lnTo>
                  <a:lnTo>
                    <a:pt x="1381974" y="284405"/>
                  </a:lnTo>
                  <a:lnTo>
                    <a:pt x="1381974" y="0"/>
                  </a:lnTo>
                  <a:lnTo>
                    <a:pt x="1219456" y="0"/>
                  </a:lnTo>
                  <a:lnTo>
                    <a:pt x="1219456" y="0"/>
                  </a:lnTo>
                  <a:lnTo>
                    <a:pt x="1219456" y="0"/>
                  </a:ln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304B57E-C822-D8FF-2496-E1B048D2E4A7}"/>
                </a:ext>
              </a:extLst>
            </p:cNvPr>
            <p:cNvSpPr/>
            <p:nvPr/>
          </p:nvSpPr>
          <p:spPr>
            <a:xfrm>
              <a:off x="11824666" y="5417564"/>
              <a:ext cx="1165859" cy="691563"/>
            </a:xfrm>
            <a:custGeom>
              <a:avLst/>
              <a:gdLst>
                <a:gd name="connsiteX0" fmla="*/ 0 w 1165859"/>
                <a:gd name="connsiteY0" fmla="*/ 0 h 691563"/>
                <a:gd name="connsiteX1" fmla="*/ 1165860 w 1165859"/>
                <a:gd name="connsiteY1" fmla="*/ 0 h 691563"/>
                <a:gd name="connsiteX2" fmla="*/ 1165860 w 1165859"/>
                <a:gd name="connsiteY2" fmla="*/ 691563 h 691563"/>
                <a:gd name="connsiteX3" fmla="*/ 0 w 1165859"/>
                <a:gd name="connsiteY3" fmla="*/ 691563 h 69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859" h="691563">
                  <a:moveTo>
                    <a:pt x="0" y="0"/>
                  </a:moveTo>
                  <a:lnTo>
                    <a:pt x="1165860" y="0"/>
                  </a:lnTo>
                  <a:lnTo>
                    <a:pt x="1165860" y="691563"/>
                  </a:lnTo>
                  <a:lnTo>
                    <a:pt x="0" y="691563"/>
                  </a:lnTo>
                  <a:close/>
                </a:path>
              </a:pathLst>
            </a:custGeom>
            <a:solidFill>
              <a:srgbClr val="FFFFFF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534E5EC-5D3F-ABF4-5E68-49F6D6EADBF8}"/>
                </a:ext>
              </a:extLst>
            </p:cNvPr>
            <p:cNvSpPr/>
            <p:nvPr/>
          </p:nvSpPr>
          <p:spPr>
            <a:xfrm>
              <a:off x="11702202" y="5308931"/>
              <a:ext cx="1381973" cy="894133"/>
            </a:xfrm>
            <a:custGeom>
              <a:avLst/>
              <a:gdLst>
                <a:gd name="connsiteX0" fmla="*/ 121888 w 1381973"/>
                <a:gd name="connsiteY0" fmla="*/ 609440 h 894133"/>
                <a:gd name="connsiteX1" fmla="*/ 446923 w 1381973"/>
                <a:gd name="connsiteY1" fmla="*/ 609440 h 894133"/>
                <a:gd name="connsiteX2" fmla="*/ 446923 w 1381973"/>
                <a:gd name="connsiteY2" fmla="*/ 771957 h 894133"/>
                <a:gd name="connsiteX3" fmla="*/ 121888 w 1381973"/>
                <a:gd name="connsiteY3" fmla="*/ 771957 h 894133"/>
                <a:gd name="connsiteX4" fmla="*/ 121888 w 1381973"/>
                <a:gd name="connsiteY4" fmla="*/ 609440 h 894133"/>
                <a:gd name="connsiteX5" fmla="*/ 121888 w 1381973"/>
                <a:gd name="connsiteY5" fmla="*/ 609440 h 894133"/>
                <a:gd name="connsiteX6" fmla="*/ 121888 w 1381973"/>
                <a:gd name="connsiteY6" fmla="*/ 609440 h 894133"/>
                <a:gd name="connsiteX7" fmla="*/ 121888 w 1381973"/>
                <a:gd name="connsiteY7" fmla="*/ 365664 h 894133"/>
                <a:gd name="connsiteX8" fmla="*/ 446923 w 1381973"/>
                <a:gd name="connsiteY8" fmla="*/ 365664 h 894133"/>
                <a:gd name="connsiteX9" fmla="*/ 446923 w 1381973"/>
                <a:gd name="connsiteY9" fmla="*/ 528181 h 894133"/>
                <a:gd name="connsiteX10" fmla="*/ 121888 w 1381973"/>
                <a:gd name="connsiteY10" fmla="*/ 528181 h 894133"/>
                <a:gd name="connsiteX11" fmla="*/ 121888 w 1381973"/>
                <a:gd name="connsiteY11" fmla="*/ 365664 h 894133"/>
                <a:gd name="connsiteX12" fmla="*/ 121888 w 1381973"/>
                <a:gd name="connsiteY12" fmla="*/ 365664 h 894133"/>
                <a:gd name="connsiteX13" fmla="*/ 121888 w 1381973"/>
                <a:gd name="connsiteY13" fmla="*/ 365664 h 894133"/>
                <a:gd name="connsiteX14" fmla="*/ 121888 w 1381973"/>
                <a:gd name="connsiteY14" fmla="*/ 121600 h 894133"/>
                <a:gd name="connsiteX15" fmla="*/ 446923 w 1381973"/>
                <a:gd name="connsiteY15" fmla="*/ 121600 h 894133"/>
                <a:gd name="connsiteX16" fmla="*/ 446923 w 1381973"/>
                <a:gd name="connsiteY16" fmla="*/ 284117 h 894133"/>
                <a:gd name="connsiteX17" fmla="*/ 121888 w 1381973"/>
                <a:gd name="connsiteY17" fmla="*/ 284117 h 894133"/>
                <a:gd name="connsiteX18" fmla="*/ 121888 w 1381973"/>
                <a:gd name="connsiteY18" fmla="*/ 121600 h 894133"/>
                <a:gd name="connsiteX19" fmla="*/ 121888 w 1381973"/>
                <a:gd name="connsiteY19" fmla="*/ 121600 h 894133"/>
                <a:gd name="connsiteX20" fmla="*/ 121888 w 1381973"/>
                <a:gd name="connsiteY20" fmla="*/ 121600 h 894133"/>
                <a:gd name="connsiteX21" fmla="*/ 853792 w 1381973"/>
                <a:gd name="connsiteY21" fmla="*/ 121600 h 894133"/>
                <a:gd name="connsiteX22" fmla="*/ 853792 w 1381973"/>
                <a:gd name="connsiteY22" fmla="*/ 284117 h 894133"/>
                <a:gd name="connsiteX23" fmla="*/ 528758 w 1381973"/>
                <a:gd name="connsiteY23" fmla="*/ 284117 h 894133"/>
                <a:gd name="connsiteX24" fmla="*/ 528758 w 1381973"/>
                <a:gd name="connsiteY24" fmla="*/ 121600 h 894133"/>
                <a:gd name="connsiteX25" fmla="*/ 853792 w 1381973"/>
                <a:gd name="connsiteY25" fmla="*/ 121600 h 894133"/>
                <a:gd name="connsiteX26" fmla="*/ 853792 w 1381973"/>
                <a:gd name="connsiteY26" fmla="*/ 121600 h 894133"/>
                <a:gd name="connsiteX27" fmla="*/ 853792 w 1381973"/>
                <a:gd name="connsiteY27" fmla="*/ 121600 h 894133"/>
                <a:gd name="connsiteX28" fmla="*/ 1260086 w 1381973"/>
                <a:gd name="connsiteY28" fmla="*/ 121600 h 894133"/>
                <a:gd name="connsiteX29" fmla="*/ 1260086 w 1381973"/>
                <a:gd name="connsiteY29" fmla="*/ 284117 h 894133"/>
                <a:gd name="connsiteX30" fmla="*/ 935051 w 1381973"/>
                <a:gd name="connsiteY30" fmla="*/ 284117 h 894133"/>
                <a:gd name="connsiteX31" fmla="*/ 935051 w 1381973"/>
                <a:gd name="connsiteY31" fmla="*/ 121600 h 894133"/>
                <a:gd name="connsiteX32" fmla="*/ 1260086 w 1381973"/>
                <a:gd name="connsiteY32" fmla="*/ 121600 h 894133"/>
                <a:gd name="connsiteX33" fmla="*/ 1260086 w 1381973"/>
                <a:gd name="connsiteY33" fmla="*/ 121600 h 894133"/>
                <a:gd name="connsiteX34" fmla="*/ 1260086 w 1381973"/>
                <a:gd name="connsiteY34" fmla="*/ 121600 h 894133"/>
                <a:gd name="connsiteX35" fmla="*/ 1260086 w 1381973"/>
                <a:gd name="connsiteY35" fmla="*/ 528181 h 894133"/>
                <a:gd name="connsiteX36" fmla="*/ 935051 w 1381973"/>
                <a:gd name="connsiteY36" fmla="*/ 528181 h 894133"/>
                <a:gd name="connsiteX37" fmla="*/ 935051 w 1381973"/>
                <a:gd name="connsiteY37" fmla="*/ 365664 h 894133"/>
                <a:gd name="connsiteX38" fmla="*/ 1260086 w 1381973"/>
                <a:gd name="connsiteY38" fmla="*/ 365664 h 894133"/>
                <a:gd name="connsiteX39" fmla="*/ 1260086 w 1381973"/>
                <a:gd name="connsiteY39" fmla="*/ 528181 h 894133"/>
                <a:gd name="connsiteX40" fmla="*/ 1260086 w 1381973"/>
                <a:gd name="connsiteY40" fmla="*/ 528181 h 894133"/>
                <a:gd name="connsiteX41" fmla="*/ 1260086 w 1381973"/>
                <a:gd name="connsiteY41" fmla="*/ 528181 h 894133"/>
                <a:gd name="connsiteX42" fmla="*/ 1260086 w 1381973"/>
                <a:gd name="connsiteY42" fmla="*/ 771957 h 894133"/>
                <a:gd name="connsiteX43" fmla="*/ 935051 w 1381973"/>
                <a:gd name="connsiteY43" fmla="*/ 771957 h 894133"/>
                <a:gd name="connsiteX44" fmla="*/ 935051 w 1381973"/>
                <a:gd name="connsiteY44" fmla="*/ 609440 h 894133"/>
                <a:gd name="connsiteX45" fmla="*/ 1260086 w 1381973"/>
                <a:gd name="connsiteY45" fmla="*/ 609440 h 894133"/>
                <a:gd name="connsiteX46" fmla="*/ 1260086 w 1381973"/>
                <a:gd name="connsiteY46" fmla="*/ 771957 h 894133"/>
                <a:gd name="connsiteX47" fmla="*/ 1260086 w 1381973"/>
                <a:gd name="connsiteY47" fmla="*/ 771957 h 894133"/>
                <a:gd name="connsiteX48" fmla="*/ 1260086 w 1381973"/>
                <a:gd name="connsiteY48" fmla="*/ 771957 h 894133"/>
                <a:gd name="connsiteX49" fmla="*/ 528469 w 1381973"/>
                <a:gd name="connsiteY49" fmla="*/ 528181 h 894133"/>
                <a:gd name="connsiteX50" fmla="*/ 528469 w 1381973"/>
                <a:gd name="connsiteY50" fmla="*/ 365664 h 894133"/>
                <a:gd name="connsiteX51" fmla="*/ 853504 w 1381973"/>
                <a:gd name="connsiteY51" fmla="*/ 365664 h 894133"/>
                <a:gd name="connsiteX52" fmla="*/ 853504 w 1381973"/>
                <a:gd name="connsiteY52" fmla="*/ 528181 h 894133"/>
                <a:gd name="connsiteX53" fmla="*/ 528469 w 1381973"/>
                <a:gd name="connsiteY53" fmla="*/ 528181 h 894133"/>
                <a:gd name="connsiteX54" fmla="*/ 528469 w 1381973"/>
                <a:gd name="connsiteY54" fmla="*/ 528181 h 894133"/>
                <a:gd name="connsiteX55" fmla="*/ 528469 w 1381973"/>
                <a:gd name="connsiteY55" fmla="*/ 528181 h 894133"/>
                <a:gd name="connsiteX56" fmla="*/ 528469 w 1381973"/>
                <a:gd name="connsiteY56" fmla="*/ 771957 h 894133"/>
                <a:gd name="connsiteX57" fmla="*/ 528469 w 1381973"/>
                <a:gd name="connsiteY57" fmla="*/ 609440 h 894133"/>
                <a:gd name="connsiteX58" fmla="*/ 853504 w 1381973"/>
                <a:gd name="connsiteY58" fmla="*/ 609440 h 894133"/>
                <a:gd name="connsiteX59" fmla="*/ 853504 w 1381973"/>
                <a:gd name="connsiteY59" fmla="*/ 771957 h 894133"/>
                <a:gd name="connsiteX60" fmla="*/ 528469 w 1381973"/>
                <a:gd name="connsiteY60" fmla="*/ 771957 h 894133"/>
                <a:gd name="connsiteX61" fmla="*/ 528469 w 1381973"/>
                <a:gd name="connsiteY61" fmla="*/ 771957 h 894133"/>
                <a:gd name="connsiteX62" fmla="*/ 528469 w 1381973"/>
                <a:gd name="connsiteY62" fmla="*/ 771957 h 894133"/>
                <a:gd name="connsiteX63" fmla="*/ 0 w 1381973"/>
                <a:gd name="connsiteY63" fmla="*/ 894133 h 894133"/>
                <a:gd name="connsiteX64" fmla="*/ 1381974 w 1381973"/>
                <a:gd name="connsiteY64" fmla="*/ 894133 h 894133"/>
                <a:gd name="connsiteX65" fmla="*/ 1381974 w 1381973"/>
                <a:gd name="connsiteY65" fmla="*/ 0 h 894133"/>
                <a:gd name="connsiteX66" fmla="*/ 0 w 1381973"/>
                <a:gd name="connsiteY66" fmla="*/ 0 h 894133"/>
                <a:gd name="connsiteX67" fmla="*/ 0 w 1381973"/>
                <a:gd name="connsiteY67" fmla="*/ 894133 h 894133"/>
                <a:gd name="connsiteX68" fmla="*/ 0 w 1381973"/>
                <a:gd name="connsiteY68" fmla="*/ 894133 h 894133"/>
                <a:gd name="connsiteX69" fmla="*/ 0 w 1381973"/>
                <a:gd name="connsiteY69" fmla="*/ 894133 h 894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81973" h="894133">
                  <a:moveTo>
                    <a:pt x="121888" y="609440"/>
                  </a:moveTo>
                  <a:lnTo>
                    <a:pt x="446923" y="609440"/>
                  </a:lnTo>
                  <a:lnTo>
                    <a:pt x="446923" y="771957"/>
                  </a:lnTo>
                  <a:lnTo>
                    <a:pt x="121888" y="771957"/>
                  </a:lnTo>
                  <a:lnTo>
                    <a:pt x="121888" y="609440"/>
                  </a:lnTo>
                  <a:lnTo>
                    <a:pt x="121888" y="609440"/>
                  </a:lnTo>
                  <a:lnTo>
                    <a:pt x="121888" y="609440"/>
                  </a:lnTo>
                  <a:close/>
                  <a:moveTo>
                    <a:pt x="121888" y="365664"/>
                  </a:moveTo>
                  <a:lnTo>
                    <a:pt x="446923" y="365664"/>
                  </a:lnTo>
                  <a:lnTo>
                    <a:pt x="446923" y="528181"/>
                  </a:lnTo>
                  <a:lnTo>
                    <a:pt x="121888" y="528181"/>
                  </a:lnTo>
                  <a:lnTo>
                    <a:pt x="121888" y="365664"/>
                  </a:lnTo>
                  <a:lnTo>
                    <a:pt x="121888" y="365664"/>
                  </a:lnTo>
                  <a:lnTo>
                    <a:pt x="121888" y="365664"/>
                  </a:lnTo>
                  <a:close/>
                  <a:moveTo>
                    <a:pt x="121888" y="121600"/>
                  </a:moveTo>
                  <a:lnTo>
                    <a:pt x="446923" y="121600"/>
                  </a:lnTo>
                  <a:lnTo>
                    <a:pt x="446923" y="284117"/>
                  </a:lnTo>
                  <a:lnTo>
                    <a:pt x="121888" y="284117"/>
                  </a:lnTo>
                  <a:lnTo>
                    <a:pt x="121888" y="121600"/>
                  </a:lnTo>
                  <a:lnTo>
                    <a:pt x="121888" y="121600"/>
                  </a:lnTo>
                  <a:lnTo>
                    <a:pt x="121888" y="121600"/>
                  </a:lnTo>
                  <a:close/>
                  <a:moveTo>
                    <a:pt x="853792" y="121600"/>
                  </a:moveTo>
                  <a:lnTo>
                    <a:pt x="853792" y="284117"/>
                  </a:lnTo>
                  <a:lnTo>
                    <a:pt x="528758" y="284117"/>
                  </a:lnTo>
                  <a:lnTo>
                    <a:pt x="528758" y="121600"/>
                  </a:lnTo>
                  <a:lnTo>
                    <a:pt x="853792" y="121600"/>
                  </a:lnTo>
                  <a:lnTo>
                    <a:pt x="853792" y="121600"/>
                  </a:lnTo>
                  <a:lnTo>
                    <a:pt x="853792" y="121600"/>
                  </a:lnTo>
                  <a:close/>
                  <a:moveTo>
                    <a:pt x="1260086" y="121600"/>
                  </a:moveTo>
                  <a:lnTo>
                    <a:pt x="1260086" y="284117"/>
                  </a:lnTo>
                  <a:lnTo>
                    <a:pt x="935051" y="284117"/>
                  </a:lnTo>
                  <a:lnTo>
                    <a:pt x="935051" y="121600"/>
                  </a:lnTo>
                  <a:lnTo>
                    <a:pt x="1260086" y="121600"/>
                  </a:lnTo>
                  <a:lnTo>
                    <a:pt x="1260086" y="121600"/>
                  </a:lnTo>
                  <a:lnTo>
                    <a:pt x="1260086" y="121600"/>
                  </a:lnTo>
                  <a:close/>
                  <a:moveTo>
                    <a:pt x="1260086" y="528181"/>
                  </a:moveTo>
                  <a:lnTo>
                    <a:pt x="935051" y="528181"/>
                  </a:lnTo>
                  <a:lnTo>
                    <a:pt x="935051" y="365664"/>
                  </a:lnTo>
                  <a:lnTo>
                    <a:pt x="1260086" y="365664"/>
                  </a:lnTo>
                  <a:lnTo>
                    <a:pt x="1260086" y="528181"/>
                  </a:lnTo>
                  <a:lnTo>
                    <a:pt x="1260086" y="528181"/>
                  </a:lnTo>
                  <a:lnTo>
                    <a:pt x="1260086" y="528181"/>
                  </a:lnTo>
                  <a:close/>
                  <a:moveTo>
                    <a:pt x="1260086" y="771957"/>
                  </a:moveTo>
                  <a:lnTo>
                    <a:pt x="935051" y="771957"/>
                  </a:lnTo>
                  <a:lnTo>
                    <a:pt x="935051" y="609440"/>
                  </a:lnTo>
                  <a:lnTo>
                    <a:pt x="1260086" y="609440"/>
                  </a:lnTo>
                  <a:lnTo>
                    <a:pt x="1260086" y="771957"/>
                  </a:lnTo>
                  <a:lnTo>
                    <a:pt x="1260086" y="771957"/>
                  </a:lnTo>
                  <a:lnTo>
                    <a:pt x="1260086" y="771957"/>
                  </a:lnTo>
                  <a:close/>
                  <a:moveTo>
                    <a:pt x="528469" y="528181"/>
                  </a:moveTo>
                  <a:lnTo>
                    <a:pt x="528469" y="365664"/>
                  </a:lnTo>
                  <a:lnTo>
                    <a:pt x="853504" y="365664"/>
                  </a:lnTo>
                  <a:lnTo>
                    <a:pt x="853504" y="528181"/>
                  </a:lnTo>
                  <a:lnTo>
                    <a:pt x="528469" y="528181"/>
                  </a:lnTo>
                  <a:lnTo>
                    <a:pt x="528469" y="528181"/>
                  </a:lnTo>
                  <a:lnTo>
                    <a:pt x="528469" y="528181"/>
                  </a:lnTo>
                  <a:close/>
                  <a:moveTo>
                    <a:pt x="528469" y="771957"/>
                  </a:moveTo>
                  <a:lnTo>
                    <a:pt x="528469" y="609440"/>
                  </a:lnTo>
                  <a:lnTo>
                    <a:pt x="853504" y="609440"/>
                  </a:lnTo>
                  <a:lnTo>
                    <a:pt x="853504" y="771957"/>
                  </a:lnTo>
                  <a:lnTo>
                    <a:pt x="528469" y="771957"/>
                  </a:lnTo>
                  <a:lnTo>
                    <a:pt x="528469" y="771957"/>
                  </a:lnTo>
                  <a:lnTo>
                    <a:pt x="528469" y="771957"/>
                  </a:lnTo>
                  <a:close/>
                  <a:moveTo>
                    <a:pt x="0" y="894133"/>
                  </a:moveTo>
                  <a:lnTo>
                    <a:pt x="1381974" y="894133"/>
                  </a:lnTo>
                  <a:lnTo>
                    <a:pt x="1381974" y="0"/>
                  </a:lnTo>
                  <a:lnTo>
                    <a:pt x="0" y="0"/>
                  </a:lnTo>
                  <a:lnTo>
                    <a:pt x="0" y="894133"/>
                  </a:lnTo>
                  <a:lnTo>
                    <a:pt x="0" y="894133"/>
                  </a:lnTo>
                  <a:lnTo>
                    <a:pt x="0" y="894133"/>
                  </a:lnTo>
                  <a:close/>
                </a:path>
              </a:pathLst>
            </a:custGeom>
            <a:solidFill>
              <a:srgbClr val="000101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5" name="图形 9">
            <a:extLst>
              <a:ext uri="{FF2B5EF4-FFF2-40B4-BE49-F238E27FC236}">
                <a16:creationId xmlns:a16="http://schemas.microsoft.com/office/drawing/2014/main" id="{656C2131-8886-0E68-6F02-C0A002570AE5}"/>
              </a:ext>
            </a:extLst>
          </p:cNvPr>
          <p:cNvGrpSpPr/>
          <p:nvPr/>
        </p:nvGrpSpPr>
        <p:grpSpPr>
          <a:xfrm>
            <a:off x="4466853" y="2278635"/>
            <a:ext cx="952120" cy="913614"/>
            <a:chOff x="7504366" y="917474"/>
            <a:chExt cx="1432111" cy="1374193"/>
          </a:xfrm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4A47BC0-C0AA-5828-3B16-EC3A26CBFC44}"/>
                </a:ext>
              </a:extLst>
            </p:cNvPr>
            <p:cNvSpPr/>
            <p:nvPr/>
          </p:nvSpPr>
          <p:spPr>
            <a:xfrm>
              <a:off x="7504366" y="917474"/>
              <a:ext cx="1058091" cy="1374193"/>
            </a:xfrm>
            <a:custGeom>
              <a:avLst/>
              <a:gdLst>
                <a:gd name="connsiteX0" fmla="*/ 0 w 1058091"/>
                <a:gd name="connsiteY0" fmla="*/ 0 h 1374193"/>
                <a:gd name="connsiteX1" fmla="*/ 1058091 w 1058091"/>
                <a:gd name="connsiteY1" fmla="*/ 0 h 1374193"/>
                <a:gd name="connsiteX2" fmla="*/ 1058091 w 1058091"/>
                <a:gd name="connsiteY2" fmla="*/ 1374193 h 1374193"/>
                <a:gd name="connsiteX3" fmla="*/ 0 w 1058091"/>
                <a:gd name="connsiteY3" fmla="*/ 1374193 h 1374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8091" h="1374193">
                  <a:moveTo>
                    <a:pt x="0" y="0"/>
                  </a:moveTo>
                  <a:lnTo>
                    <a:pt x="1058091" y="0"/>
                  </a:lnTo>
                  <a:lnTo>
                    <a:pt x="1058091" y="1374193"/>
                  </a:lnTo>
                  <a:lnTo>
                    <a:pt x="0" y="1374193"/>
                  </a:lnTo>
                  <a:close/>
                </a:path>
              </a:pathLst>
            </a:custGeom>
            <a:solidFill>
              <a:srgbClr val="FFFFFF"/>
            </a:solidFill>
            <a:ln w="25922" cap="flat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FB0D5E7-0568-A060-AAC3-8AF03DFB0DED}"/>
                </a:ext>
              </a:extLst>
            </p:cNvPr>
            <p:cNvSpPr/>
            <p:nvPr/>
          </p:nvSpPr>
          <p:spPr>
            <a:xfrm>
              <a:off x="7641814" y="1449689"/>
              <a:ext cx="386987" cy="59359"/>
            </a:xfrm>
            <a:custGeom>
              <a:avLst/>
              <a:gdLst>
                <a:gd name="connsiteX0" fmla="*/ 357308 w 386987"/>
                <a:gd name="connsiteY0" fmla="*/ 59359 h 59359"/>
                <a:gd name="connsiteX1" fmla="*/ 29680 w 386987"/>
                <a:gd name="connsiteY1" fmla="*/ 59359 h 59359"/>
                <a:gd name="connsiteX2" fmla="*/ 0 w 386987"/>
                <a:gd name="connsiteY2" fmla="*/ 29680 h 59359"/>
                <a:gd name="connsiteX3" fmla="*/ 29680 w 386987"/>
                <a:gd name="connsiteY3" fmla="*/ 0 h 59359"/>
                <a:gd name="connsiteX4" fmla="*/ 357308 w 386987"/>
                <a:gd name="connsiteY4" fmla="*/ 0 h 59359"/>
                <a:gd name="connsiteX5" fmla="*/ 386987 w 386987"/>
                <a:gd name="connsiteY5" fmla="*/ 29680 h 59359"/>
                <a:gd name="connsiteX6" fmla="*/ 357308 w 386987"/>
                <a:gd name="connsiteY6" fmla="*/ 59359 h 5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87" h="59359">
                  <a:moveTo>
                    <a:pt x="357308" y="59359"/>
                  </a:moveTo>
                  <a:lnTo>
                    <a:pt x="29680" y="59359"/>
                  </a:lnTo>
                  <a:cubicBezTo>
                    <a:pt x="13543" y="59359"/>
                    <a:pt x="0" y="45816"/>
                    <a:pt x="0" y="29680"/>
                  </a:cubicBezTo>
                  <a:cubicBezTo>
                    <a:pt x="0" y="13543"/>
                    <a:pt x="13543" y="0"/>
                    <a:pt x="29680" y="0"/>
                  </a:cubicBezTo>
                  <a:lnTo>
                    <a:pt x="357308" y="0"/>
                  </a:lnTo>
                  <a:cubicBezTo>
                    <a:pt x="373444" y="0"/>
                    <a:pt x="386987" y="13543"/>
                    <a:pt x="386987" y="29680"/>
                  </a:cubicBezTo>
                  <a:cubicBezTo>
                    <a:pt x="386987" y="45816"/>
                    <a:pt x="374020" y="59359"/>
                    <a:pt x="357308" y="59359"/>
                  </a:cubicBez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C8465C5D-5419-623B-9DC6-636729F3B12F}"/>
                </a:ext>
              </a:extLst>
            </p:cNvPr>
            <p:cNvSpPr/>
            <p:nvPr/>
          </p:nvSpPr>
          <p:spPr>
            <a:xfrm>
              <a:off x="7610405" y="1248272"/>
              <a:ext cx="581777" cy="59359"/>
            </a:xfrm>
            <a:custGeom>
              <a:avLst/>
              <a:gdLst>
                <a:gd name="connsiteX0" fmla="*/ 552098 w 581777"/>
                <a:gd name="connsiteY0" fmla="*/ 59359 h 59359"/>
                <a:gd name="connsiteX1" fmla="*/ 29680 w 581777"/>
                <a:gd name="connsiteY1" fmla="*/ 59359 h 59359"/>
                <a:gd name="connsiteX2" fmla="*/ 0 w 581777"/>
                <a:gd name="connsiteY2" fmla="*/ 29680 h 59359"/>
                <a:gd name="connsiteX3" fmla="*/ 29680 w 581777"/>
                <a:gd name="connsiteY3" fmla="*/ 0 h 59359"/>
                <a:gd name="connsiteX4" fmla="*/ 552098 w 581777"/>
                <a:gd name="connsiteY4" fmla="*/ 0 h 59359"/>
                <a:gd name="connsiteX5" fmla="*/ 581777 w 581777"/>
                <a:gd name="connsiteY5" fmla="*/ 29680 h 59359"/>
                <a:gd name="connsiteX6" fmla="*/ 552098 w 581777"/>
                <a:gd name="connsiteY6" fmla="*/ 59359 h 5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777" h="59359">
                  <a:moveTo>
                    <a:pt x="552098" y="59359"/>
                  </a:moveTo>
                  <a:lnTo>
                    <a:pt x="29680" y="59359"/>
                  </a:lnTo>
                  <a:cubicBezTo>
                    <a:pt x="13543" y="59359"/>
                    <a:pt x="0" y="45816"/>
                    <a:pt x="0" y="29680"/>
                  </a:cubicBezTo>
                  <a:cubicBezTo>
                    <a:pt x="0" y="13543"/>
                    <a:pt x="13543" y="0"/>
                    <a:pt x="29680" y="0"/>
                  </a:cubicBezTo>
                  <a:lnTo>
                    <a:pt x="552098" y="0"/>
                  </a:lnTo>
                  <a:cubicBezTo>
                    <a:pt x="568235" y="0"/>
                    <a:pt x="581777" y="13543"/>
                    <a:pt x="581777" y="29680"/>
                  </a:cubicBezTo>
                  <a:cubicBezTo>
                    <a:pt x="581777" y="46681"/>
                    <a:pt x="568235" y="59359"/>
                    <a:pt x="552098" y="59359"/>
                  </a:cubicBez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748F886-FDD1-0A77-786C-AB05D78FF21E}"/>
                </a:ext>
              </a:extLst>
            </p:cNvPr>
            <p:cNvSpPr/>
            <p:nvPr/>
          </p:nvSpPr>
          <p:spPr>
            <a:xfrm>
              <a:off x="7641814" y="1649666"/>
              <a:ext cx="527028" cy="59359"/>
            </a:xfrm>
            <a:custGeom>
              <a:avLst/>
              <a:gdLst>
                <a:gd name="connsiteX0" fmla="*/ 497349 w 527028"/>
                <a:gd name="connsiteY0" fmla="*/ 59359 h 59359"/>
                <a:gd name="connsiteX1" fmla="*/ 29680 w 527028"/>
                <a:gd name="connsiteY1" fmla="*/ 59359 h 59359"/>
                <a:gd name="connsiteX2" fmla="*/ 0 w 527028"/>
                <a:gd name="connsiteY2" fmla="*/ 29680 h 59359"/>
                <a:gd name="connsiteX3" fmla="*/ 29680 w 527028"/>
                <a:gd name="connsiteY3" fmla="*/ 0 h 59359"/>
                <a:gd name="connsiteX4" fmla="*/ 497349 w 527028"/>
                <a:gd name="connsiteY4" fmla="*/ 0 h 59359"/>
                <a:gd name="connsiteX5" fmla="*/ 527029 w 527028"/>
                <a:gd name="connsiteY5" fmla="*/ 29680 h 59359"/>
                <a:gd name="connsiteX6" fmla="*/ 497349 w 527028"/>
                <a:gd name="connsiteY6" fmla="*/ 59359 h 5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7028" h="59359">
                  <a:moveTo>
                    <a:pt x="497349" y="59359"/>
                  </a:moveTo>
                  <a:lnTo>
                    <a:pt x="29680" y="59359"/>
                  </a:lnTo>
                  <a:cubicBezTo>
                    <a:pt x="13543" y="59359"/>
                    <a:pt x="0" y="45816"/>
                    <a:pt x="0" y="29680"/>
                  </a:cubicBezTo>
                  <a:cubicBezTo>
                    <a:pt x="0" y="13543"/>
                    <a:pt x="13543" y="0"/>
                    <a:pt x="29680" y="0"/>
                  </a:cubicBezTo>
                  <a:lnTo>
                    <a:pt x="497349" y="0"/>
                  </a:lnTo>
                  <a:cubicBezTo>
                    <a:pt x="513485" y="0"/>
                    <a:pt x="527029" y="13543"/>
                    <a:pt x="527029" y="29680"/>
                  </a:cubicBezTo>
                  <a:cubicBezTo>
                    <a:pt x="527029" y="45816"/>
                    <a:pt x="514062" y="59359"/>
                    <a:pt x="497349" y="59359"/>
                  </a:cubicBez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DEF2C2A-4607-0153-9A71-BEF850D3C74A}"/>
                </a:ext>
              </a:extLst>
            </p:cNvPr>
            <p:cNvSpPr/>
            <p:nvPr/>
          </p:nvSpPr>
          <p:spPr>
            <a:xfrm>
              <a:off x="7642390" y="1830913"/>
              <a:ext cx="534809" cy="59359"/>
            </a:xfrm>
            <a:custGeom>
              <a:avLst/>
              <a:gdLst>
                <a:gd name="connsiteX0" fmla="*/ 505129 w 534809"/>
                <a:gd name="connsiteY0" fmla="*/ 59359 h 59359"/>
                <a:gd name="connsiteX1" fmla="*/ 29680 w 534809"/>
                <a:gd name="connsiteY1" fmla="*/ 59359 h 59359"/>
                <a:gd name="connsiteX2" fmla="*/ 0 w 534809"/>
                <a:gd name="connsiteY2" fmla="*/ 29680 h 59359"/>
                <a:gd name="connsiteX3" fmla="*/ 29680 w 534809"/>
                <a:gd name="connsiteY3" fmla="*/ 0 h 59359"/>
                <a:gd name="connsiteX4" fmla="*/ 505129 w 534809"/>
                <a:gd name="connsiteY4" fmla="*/ 0 h 59359"/>
                <a:gd name="connsiteX5" fmla="*/ 534809 w 534809"/>
                <a:gd name="connsiteY5" fmla="*/ 29680 h 59359"/>
                <a:gd name="connsiteX6" fmla="*/ 505129 w 534809"/>
                <a:gd name="connsiteY6" fmla="*/ 59359 h 5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4809" h="59359">
                  <a:moveTo>
                    <a:pt x="505129" y="59359"/>
                  </a:moveTo>
                  <a:lnTo>
                    <a:pt x="29680" y="59359"/>
                  </a:lnTo>
                  <a:cubicBezTo>
                    <a:pt x="13543" y="59359"/>
                    <a:pt x="0" y="45816"/>
                    <a:pt x="0" y="29680"/>
                  </a:cubicBezTo>
                  <a:cubicBezTo>
                    <a:pt x="0" y="13543"/>
                    <a:pt x="13543" y="0"/>
                    <a:pt x="29680" y="0"/>
                  </a:cubicBezTo>
                  <a:lnTo>
                    <a:pt x="505129" y="0"/>
                  </a:lnTo>
                  <a:cubicBezTo>
                    <a:pt x="521266" y="0"/>
                    <a:pt x="534809" y="13543"/>
                    <a:pt x="534809" y="29680"/>
                  </a:cubicBezTo>
                  <a:cubicBezTo>
                    <a:pt x="534809" y="45816"/>
                    <a:pt x="521266" y="59359"/>
                    <a:pt x="505129" y="59359"/>
                  </a:cubicBez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11DB87F-7C1B-4BA7-D0DE-FF4264822119}"/>
                </a:ext>
              </a:extLst>
            </p:cNvPr>
            <p:cNvSpPr/>
            <p:nvPr/>
          </p:nvSpPr>
          <p:spPr>
            <a:xfrm>
              <a:off x="7642390" y="2024551"/>
              <a:ext cx="505129" cy="59359"/>
            </a:xfrm>
            <a:custGeom>
              <a:avLst/>
              <a:gdLst>
                <a:gd name="connsiteX0" fmla="*/ 475450 w 505129"/>
                <a:gd name="connsiteY0" fmla="*/ 59359 h 59359"/>
                <a:gd name="connsiteX1" fmla="*/ 29680 w 505129"/>
                <a:gd name="connsiteY1" fmla="*/ 59359 h 59359"/>
                <a:gd name="connsiteX2" fmla="*/ 0 w 505129"/>
                <a:gd name="connsiteY2" fmla="*/ 29680 h 59359"/>
                <a:gd name="connsiteX3" fmla="*/ 29680 w 505129"/>
                <a:gd name="connsiteY3" fmla="*/ 0 h 59359"/>
                <a:gd name="connsiteX4" fmla="*/ 475450 w 505129"/>
                <a:gd name="connsiteY4" fmla="*/ 0 h 59359"/>
                <a:gd name="connsiteX5" fmla="*/ 505129 w 505129"/>
                <a:gd name="connsiteY5" fmla="*/ 29680 h 59359"/>
                <a:gd name="connsiteX6" fmla="*/ 475450 w 505129"/>
                <a:gd name="connsiteY6" fmla="*/ 59359 h 5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129" h="59359">
                  <a:moveTo>
                    <a:pt x="475450" y="59359"/>
                  </a:moveTo>
                  <a:lnTo>
                    <a:pt x="29680" y="59359"/>
                  </a:lnTo>
                  <a:cubicBezTo>
                    <a:pt x="13543" y="59359"/>
                    <a:pt x="0" y="45816"/>
                    <a:pt x="0" y="29680"/>
                  </a:cubicBezTo>
                  <a:cubicBezTo>
                    <a:pt x="0" y="13543"/>
                    <a:pt x="13543" y="0"/>
                    <a:pt x="29680" y="0"/>
                  </a:cubicBezTo>
                  <a:lnTo>
                    <a:pt x="475450" y="0"/>
                  </a:lnTo>
                  <a:cubicBezTo>
                    <a:pt x="491586" y="0"/>
                    <a:pt x="505129" y="13543"/>
                    <a:pt x="505129" y="29680"/>
                  </a:cubicBezTo>
                  <a:cubicBezTo>
                    <a:pt x="505129" y="45816"/>
                    <a:pt x="491586" y="59359"/>
                    <a:pt x="475450" y="59359"/>
                  </a:cubicBez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C425ACD-B3CF-1493-F41C-269DB3AAF40C}"/>
                </a:ext>
              </a:extLst>
            </p:cNvPr>
            <p:cNvSpPr/>
            <p:nvPr/>
          </p:nvSpPr>
          <p:spPr>
            <a:xfrm>
              <a:off x="8172300" y="1337022"/>
              <a:ext cx="764177" cy="764177"/>
            </a:xfrm>
            <a:custGeom>
              <a:avLst/>
              <a:gdLst>
                <a:gd name="connsiteX0" fmla="*/ 764177 w 764177"/>
                <a:gd name="connsiteY0" fmla="*/ 382089 h 764177"/>
                <a:gd name="connsiteX1" fmla="*/ 382089 w 764177"/>
                <a:gd name="connsiteY1" fmla="*/ 764177 h 764177"/>
                <a:gd name="connsiteX2" fmla="*/ 0 w 764177"/>
                <a:gd name="connsiteY2" fmla="*/ 382089 h 764177"/>
                <a:gd name="connsiteX3" fmla="*/ 382089 w 764177"/>
                <a:gd name="connsiteY3" fmla="*/ 0 h 764177"/>
                <a:gd name="connsiteX4" fmla="*/ 764177 w 764177"/>
                <a:gd name="connsiteY4" fmla="*/ 382089 h 764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4177" h="764177">
                  <a:moveTo>
                    <a:pt x="764177" y="382089"/>
                  </a:moveTo>
                  <a:cubicBezTo>
                    <a:pt x="764177" y="593110"/>
                    <a:pt x="593110" y="764177"/>
                    <a:pt x="382089" y="764177"/>
                  </a:cubicBezTo>
                  <a:cubicBezTo>
                    <a:pt x="171067" y="764177"/>
                    <a:pt x="0" y="593110"/>
                    <a:pt x="0" y="382089"/>
                  </a:cubicBezTo>
                  <a:cubicBezTo>
                    <a:pt x="0" y="171067"/>
                    <a:pt x="171067" y="0"/>
                    <a:pt x="382089" y="0"/>
                  </a:cubicBezTo>
                  <a:cubicBezTo>
                    <a:pt x="593110" y="0"/>
                    <a:pt x="764177" y="171067"/>
                    <a:pt x="764177" y="382089"/>
                  </a:cubicBezTo>
                  <a:close/>
                </a:path>
              </a:pathLst>
            </a:custGeom>
            <a:solidFill>
              <a:srgbClr val="FFFFFF"/>
            </a:solidFill>
            <a:ln w="1440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40459FB0-BC9E-04DE-DC9A-50E48C99F82A}"/>
                </a:ext>
              </a:extLst>
            </p:cNvPr>
            <p:cNvSpPr/>
            <p:nvPr/>
          </p:nvSpPr>
          <p:spPr>
            <a:xfrm>
              <a:off x="8246067" y="1407619"/>
              <a:ext cx="619525" cy="619525"/>
            </a:xfrm>
            <a:custGeom>
              <a:avLst/>
              <a:gdLst>
                <a:gd name="connsiteX0" fmla="*/ 619525 w 619525"/>
                <a:gd name="connsiteY0" fmla="*/ 309763 h 619525"/>
                <a:gd name="connsiteX1" fmla="*/ 309762 w 619525"/>
                <a:gd name="connsiteY1" fmla="*/ 619525 h 619525"/>
                <a:gd name="connsiteX2" fmla="*/ 0 w 619525"/>
                <a:gd name="connsiteY2" fmla="*/ 309763 h 619525"/>
                <a:gd name="connsiteX3" fmla="*/ 309762 w 619525"/>
                <a:gd name="connsiteY3" fmla="*/ 0 h 619525"/>
                <a:gd name="connsiteX4" fmla="*/ 619525 w 619525"/>
                <a:gd name="connsiteY4" fmla="*/ 309763 h 61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9525" h="619525">
                  <a:moveTo>
                    <a:pt x="619525" y="309763"/>
                  </a:moveTo>
                  <a:cubicBezTo>
                    <a:pt x="619525" y="480840"/>
                    <a:pt x="480840" y="619525"/>
                    <a:pt x="309762" y="619525"/>
                  </a:cubicBezTo>
                  <a:cubicBezTo>
                    <a:pt x="138685" y="619525"/>
                    <a:pt x="0" y="480840"/>
                    <a:pt x="0" y="309763"/>
                  </a:cubicBezTo>
                  <a:cubicBezTo>
                    <a:pt x="0" y="138686"/>
                    <a:pt x="138685" y="0"/>
                    <a:pt x="309762" y="0"/>
                  </a:cubicBezTo>
                  <a:cubicBezTo>
                    <a:pt x="480840" y="0"/>
                    <a:pt x="619525" y="138686"/>
                    <a:pt x="619525" y="309763"/>
                  </a:cubicBezTo>
                  <a:close/>
                </a:path>
              </a:pathLst>
            </a:custGeom>
            <a:solidFill>
              <a:srgbClr val="FFFFFF"/>
            </a:solidFill>
            <a:ln w="25922" cap="flat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42E2E49-EFAA-0C2E-BAD2-80206A87D729}"/>
                </a:ext>
              </a:extLst>
            </p:cNvPr>
            <p:cNvSpPr/>
            <p:nvPr/>
          </p:nvSpPr>
          <p:spPr>
            <a:xfrm>
              <a:off x="8374871" y="1601257"/>
              <a:ext cx="344161" cy="271726"/>
            </a:xfrm>
            <a:custGeom>
              <a:avLst/>
              <a:gdLst>
                <a:gd name="connsiteX0" fmla="*/ 100276 w 344161"/>
                <a:gd name="connsiteY0" fmla="*/ 271727 h 271726"/>
                <a:gd name="connsiteX1" fmla="*/ 79530 w 344161"/>
                <a:gd name="connsiteY1" fmla="*/ 263370 h 271726"/>
                <a:gd name="connsiteX2" fmla="*/ 8645 w 344161"/>
                <a:gd name="connsiteY2" fmla="*/ 192485 h 271726"/>
                <a:gd name="connsiteX3" fmla="*/ 8645 w 344161"/>
                <a:gd name="connsiteY3" fmla="*/ 150415 h 271726"/>
                <a:gd name="connsiteX4" fmla="*/ 50715 w 344161"/>
                <a:gd name="connsiteY4" fmla="*/ 150415 h 271726"/>
                <a:gd name="connsiteX5" fmla="*/ 101141 w 344161"/>
                <a:gd name="connsiteY5" fmla="*/ 200841 h 271726"/>
                <a:gd name="connsiteX6" fmla="*/ 293338 w 344161"/>
                <a:gd name="connsiteY6" fmla="*/ 8645 h 271726"/>
                <a:gd name="connsiteX7" fmla="*/ 335408 w 344161"/>
                <a:gd name="connsiteY7" fmla="*/ 8645 h 271726"/>
                <a:gd name="connsiteX8" fmla="*/ 335408 w 344161"/>
                <a:gd name="connsiteY8" fmla="*/ 50715 h 271726"/>
                <a:gd name="connsiteX9" fmla="*/ 122464 w 344161"/>
                <a:gd name="connsiteY9" fmla="*/ 263658 h 271726"/>
                <a:gd name="connsiteX10" fmla="*/ 100276 w 344161"/>
                <a:gd name="connsiteY10" fmla="*/ 271727 h 27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161" h="271726">
                  <a:moveTo>
                    <a:pt x="100276" y="271727"/>
                  </a:moveTo>
                  <a:cubicBezTo>
                    <a:pt x="92496" y="271727"/>
                    <a:pt x="85581" y="269133"/>
                    <a:pt x="79530" y="263370"/>
                  </a:cubicBezTo>
                  <a:lnTo>
                    <a:pt x="8645" y="192485"/>
                  </a:lnTo>
                  <a:cubicBezTo>
                    <a:pt x="-2882" y="180959"/>
                    <a:pt x="-2882" y="162229"/>
                    <a:pt x="8645" y="150415"/>
                  </a:cubicBezTo>
                  <a:cubicBezTo>
                    <a:pt x="20171" y="138889"/>
                    <a:pt x="38900" y="138889"/>
                    <a:pt x="50715" y="150415"/>
                  </a:cubicBezTo>
                  <a:lnTo>
                    <a:pt x="101141" y="200841"/>
                  </a:lnTo>
                  <a:lnTo>
                    <a:pt x="293338" y="8645"/>
                  </a:lnTo>
                  <a:cubicBezTo>
                    <a:pt x="304864" y="-2882"/>
                    <a:pt x="323594" y="-2882"/>
                    <a:pt x="335408" y="8645"/>
                  </a:cubicBezTo>
                  <a:cubicBezTo>
                    <a:pt x="347222" y="20171"/>
                    <a:pt x="346934" y="38900"/>
                    <a:pt x="335408" y="50715"/>
                  </a:cubicBezTo>
                  <a:lnTo>
                    <a:pt x="122464" y="263658"/>
                  </a:lnTo>
                  <a:cubicBezTo>
                    <a:pt x="115261" y="269133"/>
                    <a:pt x="107480" y="271727"/>
                    <a:pt x="100276" y="271727"/>
                  </a:cubicBez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5" name="箭头: V 形 114">
            <a:extLst>
              <a:ext uri="{FF2B5EF4-FFF2-40B4-BE49-F238E27FC236}">
                <a16:creationId xmlns:a16="http://schemas.microsoft.com/office/drawing/2014/main" id="{53605908-C305-B23E-8C41-76D8DA33AEA4}"/>
              </a:ext>
            </a:extLst>
          </p:cNvPr>
          <p:cNvSpPr/>
          <p:nvPr/>
        </p:nvSpPr>
        <p:spPr>
          <a:xfrm rot="19491077">
            <a:off x="3283019" y="4754313"/>
            <a:ext cx="591209" cy="591209"/>
          </a:xfrm>
          <a:prstGeom prst="chevron">
            <a:avLst/>
          </a:prstGeom>
          <a:solidFill>
            <a:schemeClr val="tx1">
              <a:lumMod val="95000"/>
              <a:lumOff val="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6" name="箭头: V 形 115">
            <a:extLst>
              <a:ext uri="{FF2B5EF4-FFF2-40B4-BE49-F238E27FC236}">
                <a16:creationId xmlns:a16="http://schemas.microsoft.com/office/drawing/2014/main" id="{8480DB92-8393-4DEE-D88A-DA101BC97451}"/>
              </a:ext>
            </a:extLst>
          </p:cNvPr>
          <p:cNvSpPr/>
          <p:nvPr/>
        </p:nvSpPr>
        <p:spPr>
          <a:xfrm rot="19491077">
            <a:off x="4639123" y="5309572"/>
            <a:ext cx="359208" cy="359208"/>
          </a:xfrm>
          <a:prstGeom prst="chevron">
            <a:avLst/>
          </a:prstGeom>
          <a:solidFill>
            <a:schemeClr val="tx1">
              <a:lumMod val="95000"/>
              <a:lumOff val="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7" name="箭头: V 形 116">
            <a:extLst>
              <a:ext uri="{FF2B5EF4-FFF2-40B4-BE49-F238E27FC236}">
                <a16:creationId xmlns:a16="http://schemas.microsoft.com/office/drawing/2014/main" id="{1C2A1B36-00DF-0775-43DA-8369A1CDBF47}"/>
              </a:ext>
            </a:extLst>
          </p:cNvPr>
          <p:cNvSpPr/>
          <p:nvPr/>
        </p:nvSpPr>
        <p:spPr>
          <a:xfrm rot="19491077">
            <a:off x="10126194" y="1397640"/>
            <a:ext cx="258873" cy="258873"/>
          </a:xfrm>
          <a:prstGeom prst="chevron">
            <a:avLst/>
          </a:prstGeom>
          <a:solidFill>
            <a:schemeClr val="tx1">
              <a:lumMod val="95000"/>
              <a:lumOff val="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8" name="箭头: V 形 117">
            <a:extLst>
              <a:ext uri="{FF2B5EF4-FFF2-40B4-BE49-F238E27FC236}">
                <a16:creationId xmlns:a16="http://schemas.microsoft.com/office/drawing/2014/main" id="{076324BE-2D01-6D4A-C628-4BD2716460D3}"/>
              </a:ext>
            </a:extLst>
          </p:cNvPr>
          <p:cNvSpPr/>
          <p:nvPr/>
        </p:nvSpPr>
        <p:spPr>
          <a:xfrm rot="19491077">
            <a:off x="8342441" y="1082621"/>
            <a:ext cx="591209" cy="591209"/>
          </a:xfrm>
          <a:prstGeom prst="chevron">
            <a:avLst/>
          </a:prstGeom>
          <a:solidFill>
            <a:schemeClr val="tx1">
              <a:lumMod val="95000"/>
              <a:lumOff val="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9" name="箭头: V 形 118">
            <a:extLst>
              <a:ext uri="{FF2B5EF4-FFF2-40B4-BE49-F238E27FC236}">
                <a16:creationId xmlns:a16="http://schemas.microsoft.com/office/drawing/2014/main" id="{6EC0EC24-7056-AD66-47D4-A85573BB8D98}"/>
              </a:ext>
            </a:extLst>
          </p:cNvPr>
          <p:cNvSpPr/>
          <p:nvPr/>
        </p:nvSpPr>
        <p:spPr>
          <a:xfrm rot="19491077">
            <a:off x="7159122" y="4737586"/>
            <a:ext cx="359208" cy="359208"/>
          </a:xfrm>
          <a:prstGeom prst="chevron">
            <a:avLst/>
          </a:prstGeom>
          <a:solidFill>
            <a:schemeClr val="tx1">
              <a:lumMod val="95000"/>
              <a:lumOff val="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0" name="箭头: V 形 119">
            <a:extLst>
              <a:ext uri="{FF2B5EF4-FFF2-40B4-BE49-F238E27FC236}">
                <a16:creationId xmlns:a16="http://schemas.microsoft.com/office/drawing/2014/main" id="{1B517D12-80ED-C9C1-BB41-6FCB3743656F}"/>
              </a:ext>
            </a:extLst>
          </p:cNvPr>
          <p:cNvSpPr/>
          <p:nvPr/>
        </p:nvSpPr>
        <p:spPr>
          <a:xfrm rot="19491077">
            <a:off x="10211206" y="524332"/>
            <a:ext cx="533508" cy="533508"/>
          </a:xfrm>
          <a:prstGeom prst="chevron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8BB376-0B4F-E0A0-159C-6A8C51902349}"/>
              </a:ext>
            </a:extLst>
          </p:cNvPr>
          <p:cNvSpPr txBox="1"/>
          <p:nvPr/>
        </p:nvSpPr>
        <p:spPr>
          <a:xfrm>
            <a:off x="-49377600" y="-34119066"/>
            <a:ext cx="9956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 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 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92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37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110901ED-EA9A-01CB-B724-2CD191BCA45E}"/>
              </a:ext>
            </a:extLst>
          </p:cNvPr>
          <p:cNvSpPr/>
          <p:nvPr/>
        </p:nvSpPr>
        <p:spPr>
          <a:xfrm rot="9246897" flipV="1">
            <a:off x="884256" y="3339265"/>
            <a:ext cx="1756572" cy="342782"/>
          </a:xfrm>
          <a:prstGeom prst="roundRect">
            <a:avLst>
              <a:gd name="adj" fmla="val 50000"/>
            </a:avLst>
          </a:pr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horz"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rPr>
              <a:t>2019</a:t>
            </a:r>
            <a:endParaRPr kumimoji="0" lang="bg-BG" sz="1400" b="1" i="0" u="none" strike="noStrike" kern="0" cap="none" spc="0" normalizeH="0" baseline="0" noProof="0" dirty="0">
              <a:ln>
                <a:noFill/>
              </a:ln>
              <a:solidFill>
                <a:srgbClr val="EFF0F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Rounded Rectangle 4">
            <a:extLst>
              <a:ext uri="{FF2B5EF4-FFF2-40B4-BE49-F238E27FC236}">
                <a16:creationId xmlns:a16="http://schemas.microsoft.com/office/drawing/2014/main" id="{4EF39F14-29E0-A77F-1D30-D80A3975F7FC}"/>
              </a:ext>
            </a:extLst>
          </p:cNvPr>
          <p:cNvSpPr/>
          <p:nvPr/>
        </p:nvSpPr>
        <p:spPr>
          <a:xfrm rot="12353103" flipH="1" flipV="1">
            <a:off x="2637561" y="3339265"/>
            <a:ext cx="1756572" cy="342782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horz"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A8ACB9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lang="bg-BG" sz="1400" b="1" i="0" u="none" strike="noStrike" kern="0" cap="none" spc="0" normalizeH="0" baseline="0" noProof="0" dirty="0">
              <a:ln>
                <a:noFill/>
              </a:ln>
              <a:solidFill>
                <a:srgbClr val="A8ACB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F2EFFCD9-E619-D809-669F-2FB57AA3D938}"/>
              </a:ext>
            </a:extLst>
          </p:cNvPr>
          <p:cNvSpPr/>
          <p:nvPr/>
        </p:nvSpPr>
        <p:spPr>
          <a:xfrm rot="9246897" flipV="1">
            <a:off x="4392381" y="3339265"/>
            <a:ext cx="1756572" cy="342782"/>
          </a:xfrm>
          <a:prstGeom prst="roundRect">
            <a:avLst>
              <a:gd name="adj" fmla="val 50000"/>
            </a:avLst>
          </a:prstGeom>
          <a:solidFill>
            <a:srgbClr val="FFC314"/>
          </a:solidFill>
          <a:ln w="12700" cap="rnd" cmpd="sng" algn="ctr">
            <a:noFill/>
            <a:prstDash val="sysDot"/>
            <a:miter lim="800000"/>
          </a:ln>
          <a:effectLst/>
        </p:spPr>
        <p:txBody>
          <a:bodyPr vert="horz"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2021</a:t>
            </a:r>
            <a:endParaRPr kumimoji="0" lang="bg-BG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Rounded Rectangle 6">
            <a:extLst>
              <a:ext uri="{FF2B5EF4-FFF2-40B4-BE49-F238E27FC236}">
                <a16:creationId xmlns:a16="http://schemas.microsoft.com/office/drawing/2014/main" id="{0B65ACB9-F381-A4B8-4C18-B41EC4D148C5}"/>
              </a:ext>
            </a:extLst>
          </p:cNvPr>
          <p:cNvSpPr/>
          <p:nvPr/>
        </p:nvSpPr>
        <p:spPr>
          <a:xfrm rot="12353103" flipH="1" flipV="1">
            <a:off x="6145686" y="3339265"/>
            <a:ext cx="1756572" cy="342782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horz"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A8ACB9"/>
                </a:solidFill>
                <a:effectLst/>
                <a:uLnTx/>
                <a:uFillTx/>
                <a:cs typeface="+mn-ea"/>
                <a:sym typeface="+mn-lt"/>
              </a:rPr>
              <a:t>2022</a:t>
            </a:r>
            <a:endParaRPr kumimoji="0" lang="bg-BG" sz="1400" b="1" i="0" u="none" strike="noStrike" kern="0" cap="none" spc="0" normalizeH="0" baseline="0" noProof="0" dirty="0">
              <a:ln>
                <a:noFill/>
              </a:ln>
              <a:solidFill>
                <a:srgbClr val="A8ACB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7">
            <a:extLst>
              <a:ext uri="{FF2B5EF4-FFF2-40B4-BE49-F238E27FC236}">
                <a16:creationId xmlns:a16="http://schemas.microsoft.com/office/drawing/2014/main" id="{C1313146-C6BF-316B-4D78-3C1F165D1F5C}"/>
              </a:ext>
            </a:extLst>
          </p:cNvPr>
          <p:cNvSpPr/>
          <p:nvPr/>
        </p:nvSpPr>
        <p:spPr>
          <a:xfrm rot="9246897" flipV="1">
            <a:off x="7898991" y="3339265"/>
            <a:ext cx="1756572" cy="342782"/>
          </a:xfrm>
          <a:prstGeom prst="roundRect">
            <a:avLst>
              <a:gd name="adj" fmla="val 50000"/>
            </a:avLst>
          </a:pr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horz"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rPr>
              <a:t>2023</a:t>
            </a:r>
            <a:endParaRPr kumimoji="0" lang="bg-BG" sz="1400" b="1" i="0" u="none" strike="noStrike" kern="0" cap="none" spc="0" normalizeH="0" baseline="0" noProof="0" dirty="0">
              <a:ln>
                <a:noFill/>
              </a:ln>
              <a:solidFill>
                <a:srgbClr val="EFF0F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Oval 8">
            <a:extLst>
              <a:ext uri="{FF2B5EF4-FFF2-40B4-BE49-F238E27FC236}">
                <a16:creationId xmlns:a16="http://schemas.microsoft.com/office/drawing/2014/main" id="{C8BB2681-841A-2A44-9238-B1470B336425}"/>
              </a:ext>
            </a:extLst>
          </p:cNvPr>
          <p:cNvSpPr>
            <a:spLocks noChangeAspect="1"/>
          </p:cNvSpPr>
          <p:nvPr/>
        </p:nvSpPr>
        <p:spPr>
          <a:xfrm>
            <a:off x="2200998" y="3598431"/>
            <a:ext cx="899708" cy="899707"/>
          </a:xfrm>
          <a:prstGeom prst="ellipse">
            <a:avLst/>
          </a:prstGeom>
          <a:solidFill>
            <a:srgbClr val="FFC314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wrap="none" lIns="76188" tIns="38094" rIns="76188" bIns="38094" rtlCol="0" anchor="ctr"/>
          <a:lstStyle/>
          <a:p>
            <a:pPr marL="0" marR="0" lvl="0" indent="0" algn="ctr" defTabSz="9142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600" b="0" i="0" u="none" strike="noStrike" kern="0" cap="none" spc="0" normalizeH="0" baseline="0" noProof="0">
              <a:ln>
                <a:noFill/>
              </a:ln>
              <a:solidFill>
                <a:srgbClr val="22232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Oval 9">
            <a:extLst>
              <a:ext uri="{FF2B5EF4-FFF2-40B4-BE49-F238E27FC236}">
                <a16:creationId xmlns:a16="http://schemas.microsoft.com/office/drawing/2014/main" id="{2F76928B-9B87-AEFF-8266-E69196740962}"/>
              </a:ext>
            </a:extLst>
          </p:cNvPr>
          <p:cNvSpPr>
            <a:spLocks noChangeAspect="1"/>
          </p:cNvSpPr>
          <p:nvPr/>
        </p:nvSpPr>
        <p:spPr>
          <a:xfrm>
            <a:off x="3954305" y="2464685"/>
            <a:ext cx="899708" cy="899707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lIns="76188" tIns="38094" rIns="76188" bIns="38094" rtlCol="0" anchor="ctr"/>
          <a:lstStyle/>
          <a:p>
            <a:pPr marL="0" marR="0" lvl="0" indent="0" algn="ctr" defTabSz="9142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600" b="0" i="0" u="none" strike="noStrike" kern="0" cap="none" spc="0" normalizeH="0" baseline="0" noProof="0">
              <a:ln>
                <a:noFill/>
              </a:ln>
              <a:solidFill>
                <a:srgbClr val="22232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val 10">
            <a:extLst>
              <a:ext uri="{FF2B5EF4-FFF2-40B4-BE49-F238E27FC236}">
                <a16:creationId xmlns:a16="http://schemas.microsoft.com/office/drawing/2014/main" id="{331D39D9-DC13-0082-E626-627A69764A07}"/>
              </a:ext>
            </a:extLst>
          </p:cNvPr>
          <p:cNvSpPr>
            <a:spLocks noChangeAspect="1"/>
          </p:cNvSpPr>
          <p:nvPr/>
        </p:nvSpPr>
        <p:spPr>
          <a:xfrm>
            <a:off x="5705326" y="3590998"/>
            <a:ext cx="899708" cy="899707"/>
          </a:xfrm>
          <a:prstGeom prst="ellipse">
            <a:avLst/>
          </a:prstGeom>
          <a:solidFill>
            <a:srgbClr val="FFC314"/>
          </a:solidFill>
          <a:ln w="38100" cap="flat" cmpd="sng" algn="ctr">
            <a:noFill/>
            <a:prstDash val="solid"/>
            <a:miter lim="800000"/>
          </a:ln>
          <a:effectLst>
            <a:outerShdw blurRad="508000" dist="190500" dir="5400000" algn="tl" rotWithShape="0">
              <a:schemeClr val="bg1">
                <a:lumMod val="65000"/>
                <a:alpha val="55000"/>
              </a:schemeClr>
            </a:outerShdw>
          </a:effectLst>
        </p:spPr>
        <p:txBody>
          <a:bodyPr wrap="none" lIns="76188" tIns="38094" rIns="76188" bIns="38094" rtlCol="0" anchor="ctr"/>
          <a:lstStyle/>
          <a:p>
            <a:pPr marL="0" marR="0" lvl="0" indent="0" algn="ctr" defTabSz="9142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600" b="0" i="0" u="none" strike="noStrike" kern="0" cap="none" spc="0" normalizeH="0" baseline="0" noProof="0">
              <a:ln>
                <a:noFill/>
              </a:ln>
              <a:solidFill>
                <a:srgbClr val="22232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val 11">
            <a:extLst>
              <a:ext uri="{FF2B5EF4-FFF2-40B4-BE49-F238E27FC236}">
                <a16:creationId xmlns:a16="http://schemas.microsoft.com/office/drawing/2014/main" id="{D64431ED-BB06-553C-6FF2-A78CA9F28B6B}"/>
              </a:ext>
            </a:extLst>
          </p:cNvPr>
          <p:cNvSpPr>
            <a:spLocks noChangeAspect="1"/>
          </p:cNvSpPr>
          <p:nvPr/>
        </p:nvSpPr>
        <p:spPr>
          <a:xfrm>
            <a:off x="7462428" y="2464685"/>
            <a:ext cx="899708" cy="899707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lIns="76188" tIns="38094" rIns="76188" bIns="38094" rtlCol="0" anchor="ctr"/>
          <a:lstStyle/>
          <a:p>
            <a:pPr marL="0" marR="0" lvl="0" indent="0" algn="ctr" defTabSz="9142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600" b="0" i="0" u="none" strike="noStrike" kern="0" cap="none" spc="0" normalizeH="0" baseline="0" noProof="0">
              <a:ln>
                <a:noFill/>
              </a:ln>
              <a:solidFill>
                <a:srgbClr val="22232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ounded Rectangle 12">
            <a:extLst>
              <a:ext uri="{FF2B5EF4-FFF2-40B4-BE49-F238E27FC236}">
                <a16:creationId xmlns:a16="http://schemas.microsoft.com/office/drawing/2014/main" id="{599D6521-EB68-0469-77EA-8495FD79747A}"/>
              </a:ext>
            </a:extLst>
          </p:cNvPr>
          <p:cNvSpPr/>
          <p:nvPr/>
        </p:nvSpPr>
        <p:spPr>
          <a:xfrm rot="12353103" flipH="1" flipV="1">
            <a:off x="9619094" y="3340030"/>
            <a:ext cx="1756572" cy="342782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0" dist="190500" dir="5400000" algn="tl" rotWithShape="0">
              <a:srgbClr val="222328">
                <a:alpha val="25000"/>
              </a:srgbClr>
            </a:outerShdw>
          </a:effectLst>
        </p:spPr>
        <p:txBody>
          <a:bodyPr vert="horz"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2024</a:t>
            </a:r>
            <a:endParaRPr kumimoji="0" lang="bg-BG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Oval 13">
            <a:extLst>
              <a:ext uri="{FF2B5EF4-FFF2-40B4-BE49-F238E27FC236}">
                <a16:creationId xmlns:a16="http://schemas.microsoft.com/office/drawing/2014/main" id="{E2A19070-31A1-5CAA-7513-76D42B099E9A}"/>
              </a:ext>
            </a:extLst>
          </p:cNvPr>
          <p:cNvSpPr>
            <a:spLocks noChangeAspect="1"/>
          </p:cNvSpPr>
          <p:nvPr/>
        </p:nvSpPr>
        <p:spPr>
          <a:xfrm>
            <a:off x="9192416" y="3590998"/>
            <a:ext cx="899708" cy="899707"/>
          </a:xfrm>
          <a:prstGeom prst="ellipse">
            <a:avLst/>
          </a:prstGeom>
          <a:solidFill>
            <a:srgbClr val="FFC314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wrap="none" lIns="76188" tIns="38094" rIns="76188" bIns="38094" rtlCol="0" anchor="ctr"/>
          <a:lstStyle/>
          <a:p>
            <a:pPr marL="0" marR="0" lvl="0" indent="0" algn="ctr" defTabSz="9142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600" b="0" i="0" u="none" strike="noStrike" kern="0" cap="none" spc="0" normalizeH="0" baseline="0" noProof="0">
              <a:ln>
                <a:noFill/>
              </a:ln>
              <a:solidFill>
                <a:srgbClr val="22232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Group 14">
            <a:extLst>
              <a:ext uri="{FF2B5EF4-FFF2-40B4-BE49-F238E27FC236}">
                <a16:creationId xmlns:a16="http://schemas.microsoft.com/office/drawing/2014/main" id="{05056F42-8426-B421-934C-130462A4FF58}"/>
              </a:ext>
            </a:extLst>
          </p:cNvPr>
          <p:cNvGrpSpPr>
            <a:grpSpLocks noChangeAspect="1"/>
          </p:cNvGrpSpPr>
          <p:nvPr/>
        </p:nvGrpSpPr>
        <p:grpSpPr>
          <a:xfrm>
            <a:off x="2512956" y="3858767"/>
            <a:ext cx="275792" cy="364166"/>
            <a:chOff x="4646613" y="2282826"/>
            <a:chExt cx="862013" cy="1138237"/>
          </a:xfrm>
          <a:solidFill>
            <a:schemeClr val="bg1"/>
          </a:solidFill>
        </p:grpSpPr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5C1E7DC2-CE82-6C0C-D05B-A8C9E1C38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4101" y="3117851"/>
              <a:ext cx="57150" cy="26988"/>
            </a:xfrm>
            <a:custGeom>
              <a:avLst/>
              <a:gdLst>
                <a:gd name="T0" fmla="*/ 170 w 178"/>
                <a:gd name="T1" fmla="*/ 0 h 87"/>
                <a:gd name="T2" fmla="*/ 176 w 178"/>
                <a:gd name="T3" fmla="*/ 6 h 87"/>
                <a:gd name="T4" fmla="*/ 178 w 178"/>
                <a:gd name="T5" fmla="*/ 16 h 87"/>
                <a:gd name="T6" fmla="*/ 176 w 178"/>
                <a:gd name="T7" fmla="*/ 28 h 87"/>
                <a:gd name="T8" fmla="*/ 171 w 178"/>
                <a:gd name="T9" fmla="*/ 40 h 87"/>
                <a:gd name="T10" fmla="*/ 165 w 178"/>
                <a:gd name="T11" fmla="*/ 53 h 87"/>
                <a:gd name="T12" fmla="*/ 156 w 178"/>
                <a:gd name="T13" fmla="*/ 66 h 87"/>
                <a:gd name="T14" fmla="*/ 147 w 178"/>
                <a:gd name="T15" fmla="*/ 76 h 87"/>
                <a:gd name="T16" fmla="*/ 136 w 178"/>
                <a:gd name="T17" fmla="*/ 84 h 87"/>
                <a:gd name="T18" fmla="*/ 126 w 178"/>
                <a:gd name="T19" fmla="*/ 87 h 87"/>
                <a:gd name="T20" fmla="*/ 0 w 178"/>
                <a:gd name="T21" fmla="*/ 19 h 87"/>
                <a:gd name="T22" fmla="*/ 170 w 178"/>
                <a:gd name="T2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87">
                  <a:moveTo>
                    <a:pt x="170" y="0"/>
                  </a:moveTo>
                  <a:lnTo>
                    <a:pt x="176" y="6"/>
                  </a:lnTo>
                  <a:lnTo>
                    <a:pt x="178" y="16"/>
                  </a:lnTo>
                  <a:lnTo>
                    <a:pt x="176" y="28"/>
                  </a:lnTo>
                  <a:lnTo>
                    <a:pt x="171" y="40"/>
                  </a:lnTo>
                  <a:lnTo>
                    <a:pt x="165" y="53"/>
                  </a:lnTo>
                  <a:lnTo>
                    <a:pt x="156" y="66"/>
                  </a:lnTo>
                  <a:lnTo>
                    <a:pt x="147" y="76"/>
                  </a:lnTo>
                  <a:lnTo>
                    <a:pt x="136" y="84"/>
                  </a:lnTo>
                  <a:lnTo>
                    <a:pt x="126" y="87"/>
                  </a:lnTo>
                  <a:lnTo>
                    <a:pt x="0" y="19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EC896852-5ED6-CC90-8921-0F6FE1136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038" y="3073401"/>
              <a:ext cx="68263" cy="47625"/>
            </a:xfrm>
            <a:custGeom>
              <a:avLst/>
              <a:gdLst>
                <a:gd name="T0" fmla="*/ 163 w 214"/>
                <a:gd name="T1" fmla="*/ 0 h 147"/>
                <a:gd name="T2" fmla="*/ 174 w 214"/>
                <a:gd name="T3" fmla="*/ 0 h 147"/>
                <a:gd name="T4" fmla="*/ 184 w 214"/>
                <a:gd name="T5" fmla="*/ 6 h 147"/>
                <a:gd name="T6" fmla="*/ 193 w 214"/>
                <a:gd name="T7" fmla="*/ 15 h 147"/>
                <a:gd name="T8" fmla="*/ 200 w 214"/>
                <a:gd name="T9" fmla="*/ 26 h 147"/>
                <a:gd name="T10" fmla="*/ 207 w 214"/>
                <a:gd name="T11" fmla="*/ 41 h 147"/>
                <a:gd name="T12" fmla="*/ 211 w 214"/>
                <a:gd name="T13" fmla="*/ 56 h 147"/>
                <a:gd name="T14" fmla="*/ 214 w 214"/>
                <a:gd name="T15" fmla="*/ 70 h 147"/>
                <a:gd name="T16" fmla="*/ 212 w 214"/>
                <a:gd name="T17" fmla="*/ 85 h 147"/>
                <a:gd name="T18" fmla="*/ 209 w 214"/>
                <a:gd name="T19" fmla="*/ 97 h 147"/>
                <a:gd name="T20" fmla="*/ 202 w 214"/>
                <a:gd name="T21" fmla="*/ 107 h 147"/>
                <a:gd name="T22" fmla="*/ 0 w 214"/>
                <a:gd name="T23" fmla="*/ 147 h 147"/>
                <a:gd name="T24" fmla="*/ 163 w 214"/>
                <a:gd name="T25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4" h="147">
                  <a:moveTo>
                    <a:pt x="163" y="0"/>
                  </a:moveTo>
                  <a:lnTo>
                    <a:pt x="174" y="0"/>
                  </a:lnTo>
                  <a:lnTo>
                    <a:pt x="184" y="6"/>
                  </a:lnTo>
                  <a:lnTo>
                    <a:pt x="193" y="15"/>
                  </a:lnTo>
                  <a:lnTo>
                    <a:pt x="200" y="26"/>
                  </a:lnTo>
                  <a:lnTo>
                    <a:pt x="207" y="41"/>
                  </a:lnTo>
                  <a:lnTo>
                    <a:pt x="211" y="56"/>
                  </a:lnTo>
                  <a:lnTo>
                    <a:pt x="214" y="70"/>
                  </a:lnTo>
                  <a:lnTo>
                    <a:pt x="212" y="85"/>
                  </a:lnTo>
                  <a:lnTo>
                    <a:pt x="209" y="97"/>
                  </a:lnTo>
                  <a:lnTo>
                    <a:pt x="202" y="107"/>
                  </a:lnTo>
                  <a:lnTo>
                    <a:pt x="0" y="147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2CDA0C69-257A-9386-82F5-6BCAB765B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6801" y="3030538"/>
              <a:ext cx="55563" cy="82550"/>
            </a:xfrm>
            <a:custGeom>
              <a:avLst/>
              <a:gdLst>
                <a:gd name="T0" fmla="*/ 66 w 173"/>
                <a:gd name="T1" fmla="*/ 0 h 258"/>
                <a:gd name="T2" fmla="*/ 85 w 173"/>
                <a:gd name="T3" fmla="*/ 3 h 258"/>
                <a:gd name="T4" fmla="*/ 104 w 173"/>
                <a:gd name="T5" fmla="*/ 8 h 258"/>
                <a:gd name="T6" fmla="*/ 121 w 173"/>
                <a:gd name="T7" fmla="*/ 15 h 258"/>
                <a:gd name="T8" fmla="*/ 139 w 173"/>
                <a:gd name="T9" fmla="*/ 24 h 258"/>
                <a:gd name="T10" fmla="*/ 153 w 173"/>
                <a:gd name="T11" fmla="*/ 35 h 258"/>
                <a:gd name="T12" fmla="*/ 165 w 173"/>
                <a:gd name="T13" fmla="*/ 46 h 258"/>
                <a:gd name="T14" fmla="*/ 171 w 173"/>
                <a:gd name="T15" fmla="*/ 58 h 258"/>
                <a:gd name="T16" fmla="*/ 173 w 173"/>
                <a:gd name="T17" fmla="*/ 70 h 258"/>
                <a:gd name="T18" fmla="*/ 0 w 173"/>
                <a:gd name="T19" fmla="*/ 258 h 258"/>
                <a:gd name="T20" fmla="*/ 25 w 173"/>
                <a:gd name="T21" fmla="*/ 11 h 258"/>
                <a:gd name="T22" fmla="*/ 36 w 173"/>
                <a:gd name="T23" fmla="*/ 4 h 258"/>
                <a:gd name="T24" fmla="*/ 49 w 173"/>
                <a:gd name="T25" fmla="*/ 1 h 258"/>
                <a:gd name="T26" fmla="*/ 66 w 173"/>
                <a:gd name="T2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58">
                  <a:moveTo>
                    <a:pt x="66" y="0"/>
                  </a:moveTo>
                  <a:lnTo>
                    <a:pt x="85" y="3"/>
                  </a:lnTo>
                  <a:lnTo>
                    <a:pt x="104" y="8"/>
                  </a:lnTo>
                  <a:lnTo>
                    <a:pt x="121" y="15"/>
                  </a:lnTo>
                  <a:lnTo>
                    <a:pt x="139" y="24"/>
                  </a:lnTo>
                  <a:lnTo>
                    <a:pt x="153" y="35"/>
                  </a:lnTo>
                  <a:lnTo>
                    <a:pt x="165" y="46"/>
                  </a:lnTo>
                  <a:lnTo>
                    <a:pt x="171" y="58"/>
                  </a:lnTo>
                  <a:lnTo>
                    <a:pt x="173" y="70"/>
                  </a:lnTo>
                  <a:lnTo>
                    <a:pt x="0" y="258"/>
                  </a:lnTo>
                  <a:lnTo>
                    <a:pt x="25" y="11"/>
                  </a:lnTo>
                  <a:lnTo>
                    <a:pt x="36" y="4"/>
                  </a:lnTo>
                  <a:lnTo>
                    <a:pt x="49" y="1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B4C770BB-6AA3-02CB-2EB3-3CF4A6A36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5363" y="3005138"/>
              <a:ext cx="69850" cy="96838"/>
            </a:xfrm>
            <a:custGeom>
              <a:avLst/>
              <a:gdLst>
                <a:gd name="T0" fmla="*/ 170 w 219"/>
                <a:gd name="T1" fmla="*/ 0 h 305"/>
                <a:gd name="T2" fmla="*/ 189 w 219"/>
                <a:gd name="T3" fmla="*/ 2 h 305"/>
                <a:gd name="T4" fmla="*/ 204 w 219"/>
                <a:gd name="T5" fmla="*/ 6 h 305"/>
                <a:gd name="T6" fmla="*/ 216 w 219"/>
                <a:gd name="T7" fmla="*/ 14 h 305"/>
                <a:gd name="T8" fmla="*/ 219 w 219"/>
                <a:gd name="T9" fmla="*/ 305 h 305"/>
                <a:gd name="T10" fmla="*/ 0 w 219"/>
                <a:gd name="T11" fmla="*/ 80 h 305"/>
                <a:gd name="T12" fmla="*/ 3 w 219"/>
                <a:gd name="T13" fmla="*/ 68 h 305"/>
                <a:gd name="T14" fmla="*/ 11 w 219"/>
                <a:gd name="T15" fmla="*/ 55 h 305"/>
                <a:gd name="T16" fmla="*/ 24 w 219"/>
                <a:gd name="T17" fmla="*/ 44 h 305"/>
                <a:gd name="T18" fmla="*/ 41 w 219"/>
                <a:gd name="T19" fmla="*/ 33 h 305"/>
                <a:gd name="T20" fmla="*/ 61 w 219"/>
                <a:gd name="T21" fmla="*/ 25 h 305"/>
                <a:gd name="T22" fmla="*/ 82 w 219"/>
                <a:gd name="T23" fmla="*/ 16 h 305"/>
                <a:gd name="T24" fmla="*/ 104 w 219"/>
                <a:gd name="T25" fmla="*/ 9 h 305"/>
                <a:gd name="T26" fmla="*/ 127 w 219"/>
                <a:gd name="T27" fmla="*/ 4 h 305"/>
                <a:gd name="T28" fmla="*/ 149 w 219"/>
                <a:gd name="T29" fmla="*/ 0 h 305"/>
                <a:gd name="T30" fmla="*/ 170 w 219"/>
                <a:gd name="T31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305">
                  <a:moveTo>
                    <a:pt x="170" y="0"/>
                  </a:moveTo>
                  <a:lnTo>
                    <a:pt x="189" y="2"/>
                  </a:lnTo>
                  <a:lnTo>
                    <a:pt x="204" y="6"/>
                  </a:lnTo>
                  <a:lnTo>
                    <a:pt x="216" y="14"/>
                  </a:lnTo>
                  <a:lnTo>
                    <a:pt x="219" y="305"/>
                  </a:lnTo>
                  <a:lnTo>
                    <a:pt x="0" y="80"/>
                  </a:lnTo>
                  <a:lnTo>
                    <a:pt x="3" y="68"/>
                  </a:lnTo>
                  <a:lnTo>
                    <a:pt x="11" y="55"/>
                  </a:lnTo>
                  <a:lnTo>
                    <a:pt x="24" y="44"/>
                  </a:lnTo>
                  <a:lnTo>
                    <a:pt x="41" y="33"/>
                  </a:lnTo>
                  <a:lnTo>
                    <a:pt x="61" y="25"/>
                  </a:lnTo>
                  <a:lnTo>
                    <a:pt x="82" y="16"/>
                  </a:lnTo>
                  <a:lnTo>
                    <a:pt x="104" y="9"/>
                  </a:lnTo>
                  <a:lnTo>
                    <a:pt x="127" y="4"/>
                  </a:lnTo>
                  <a:lnTo>
                    <a:pt x="149" y="0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B38F4B3D-80ED-9EE1-3D21-58BC27C11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3019426"/>
              <a:ext cx="149225" cy="76200"/>
            </a:xfrm>
            <a:custGeom>
              <a:avLst/>
              <a:gdLst>
                <a:gd name="T0" fmla="*/ 175 w 468"/>
                <a:gd name="T1" fmla="*/ 0 h 239"/>
                <a:gd name="T2" fmla="*/ 468 w 468"/>
                <a:gd name="T3" fmla="*/ 239 h 239"/>
                <a:gd name="T4" fmla="*/ 11 w 468"/>
                <a:gd name="T5" fmla="*/ 220 h 239"/>
                <a:gd name="T6" fmla="*/ 3 w 468"/>
                <a:gd name="T7" fmla="*/ 209 h 239"/>
                <a:gd name="T8" fmla="*/ 0 w 468"/>
                <a:gd name="T9" fmla="*/ 196 h 239"/>
                <a:gd name="T10" fmla="*/ 1 w 468"/>
                <a:gd name="T11" fmla="*/ 181 h 239"/>
                <a:gd name="T12" fmla="*/ 5 w 468"/>
                <a:gd name="T13" fmla="*/ 163 h 239"/>
                <a:gd name="T14" fmla="*/ 12 w 468"/>
                <a:gd name="T15" fmla="*/ 143 h 239"/>
                <a:gd name="T16" fmla="*/ 23 w 468"/>
                <a:gd name="T17" fmla="*/ 124 h 239"/>
                <a:gd name="T18" fmla="*/ 36 w 468"/>
                <a:gd name="T19" fmla="*/ 103 h 239"/>
                <a:gd name="T20" fmla="*/ 50 w 468"/>
                <a:gd name="T21" fmla="*/ 83 h 239"/>
                <a:gd name="T22" fmla="*/ 67 w 468"/>
                <a:gd name="T23" fmla="*/ 64 h 239"/>
                <a:gd name="T24" fmla="*/ 85 w 468"/>
                <a:gd name="T25" fmla="*/ 47 h 239"/>
                <a:gd name="T26" fmla="*/ 103 w 468"/>
                <a:gd name="T27" fmla="*/ 30 h 239"/>
                <a:gd name="T28" fmla="*/ 121 w 468"/>
                <a:gd name="T29" fmla="*/ 18 h 239"/>
                <a:gd name="T30" fmla="*/ 140 w 468"/>
                <a:gd name="T31" fmla="*/ 8 h 239"/>
                <a:gd name="T32" fmla="*/ 158 w 468"/>
                <a:gd name="T33" fmla="*/ 1 h 239"/>
                <a:gd name="T34" fmla="*/ 175 w 468"/>
                <a:gd name="T3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8" h="239">
                  <a:moveTo>
                    <a:pt x="175" y="0"/>
                  </a:moveTo>
                  <a:lnTo>
                    <a:pt x="468" y="239"/>
                  </a:lnTo>
                  <a:lnTo>
                    <a:pt x="11" y="220"/>
                  </a:lnTo>
                  <a:lnTo>
                    <a:pt x="3" y="209"/>
                  </a:lnTo>
                  <a:lnTo>
                    <a:pt x="0" y="196"/>
                  </a:lnTo>
                  <a:lnTo>
                    <a:pt x="1" y="181"/>
                  </a:lnTo>
                  <a:lnTo>
                    <a:pt x="5" y="163"/>
                  </a:lnTo>
                  <a:lnTo>
                    <a:pt x="12" y="143"/>
                  </a:lnTo>
                  <a:lnTo>
                    <a:pt x="23" y="124"/>
                  </a:lnTo>
                  <a:lnTo>
                    <a:pt x="36" y="103"/>
                  </a:lnTo>
                  <a:lnTo>
                    <a:pt x="50" y="83"/>
                  </a:lnTo>
                  <a:lnTo>
                    <a:pt x="67" y="64"/>
                  </a:lnTo>
                  <a:lnTo>
                    <a:pt x="85" y="47"/>
                  </a:lnTo>
                  <a:lnTo>
                    <a:pt x="103" y="30"/>
                  </a:lnTo>
                  <a:lnTo>
                    <a:pt x="121" y="18"/>
                  </a:lnTo>
                  <a:lnTo>
                    <a:pt x="140" y="8"/>
                  </a:lnTo>
                  <a:lnTo>
                    <a:pt x="158" y="1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08477938-3774-6E49-3193-9C77421FF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376" y="3098801"/>
              <a:ext cx="190500" cy="106363"/>
            </a:xfrm>
            <a:custGeom>
              <a:avLst/>
              <a:gdLst>
                <a:gd name="T0" fmla="*/ 598 w 598"/>
                <a:gd name="T1" fmla="*/ 0 h 336"/>
                <a:gd name="T2" fmla="*/ 95 w 598"/>
                <a:gd name="T3" fmla="*/ 336 h 336"/>
                <a:gd name="T4" fmla="*/ 77 w 598"/>
                <a:gd name="T5" fmla="*/ 333 h 336"/>
                <a:gd name="T6" fmla="*/ 59 w 598"/>
                <a:gd name="T7" fmla="*/ 325 h 336"/>
                <a:gd name="T8" fmla="*/ 45 w 598"/>
                <a:gd name="T9" fmla="*/ 311 h 336"/>
                <a:gd name="T10" fmla="*/ 32 w 598"/>
                <a:gd name="T11" fmla="*/ 293 h 336"/>
                <a:gd name="T12" fmla="*/ 21 w 598"/>
                <a:gd name="T13" fmla="*/ 271 h 336"/>
                <a:gd name="T14" fmla="*/ 12 w 598"/>
                <a:gd name="T15" fmla="*/ 247 h 336"/>
                <a:gd name="T16" fmla="*/ 5 w 598"/>
                <a:gd name="T17" fmla="*/ 219 h 336"/>
                <a:gd name="T18" fmla="*/ 1 w 598"/>
                <a:gd name="T19" fmla="*/ 192 h 336"/>
                <a:gd name="T20" fmla="*/ 0 w 598"/>
                <a:gd name="T21" fmla="*/ 163 h 336"/>
                <a:gd name="T22" fmla="*/ 0 w 598"/>
                <a:gd name="T23" fmla="*/ 134 h 336"/>
                <a:gd name="T24" fmla="*/ 4 w 598"/>
                <a:gd name="T25" fmla="*/ 107 h 336"/>
                <a:gd name="T26" fmla="*/ 11 w 598"/>
                <a:gd name="T27" fmla="*/ 83 h 336"/>
                <a:gd name="T28" fmla="*/ 21 w 598"/>
                <a:gd name="T29" fmla="*/ 60 h 336"/>
                <a:gd name="T30" fmla="*/ 34 w 598"/>
                <a:gd name="T31" fmla="*/ 41 h 336"/>
                <a:gd name="T32" fmla="*/ 49 w 598"/>
                <a:gd name="T33" fmla="*/ 27 h 336"/>
                <a:gd name="T34" fmla="*/ 598 w 598"/>
                <a:gd name="T3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336">
                  <a:moveTo>
                    <a:pt x="598" y="0"/>
                  </a:moveTo>
                  <a:lnTo>
                    <a:pt x="95" y="336"/>
                  </a:lnTo>
                  <a:lnTo>
                    <a:pt x="77" y="333"/>
                  </a:lnTo>
                  <a:lnTo>
                    <a:pt x="59" y="325"/>
                  </a:lnTo>
                  <a:lnTo>
                    <a:pt x="45" y="311"/>
                  </a:lnTo>
                  <a:lnTo>
                    <a:pt x="32" y="293"/>
                  </a:lnTo>
                  <a:lnTo>
                    <a:pt x="21" y="271"/>
                  </a:lnTo>
                  <a:lnTo>
                    <a:pt x="12" y="247"/>
                  </a:lnTo>
                  <a:lnTo>
                    <a:pt x="5" y="219"/>
                  </a:lnTo>
                  <a:lnTo>
                    <a:pt x="1" y="192"/>
                  </a:lnTo>
                  <a:lnTo>
                    <a:pt x="0" y="163"/>
                  </a:lnTo>
                  <a:lnTo>
                    <a:pt x="0" y="134"/>
                  </a:lnTo>
                  <a:lnTo>
                    <a:pt x="4" y="107"/>
                  </a:lnTo>
                  <a:lnTo>
                    <a:pt x="11" y="83"/>
                  </a:lnTo>
                  <a:lnTo>
                    <a:pt x="21" y="60"/>
                  </a:lnTo>
                  <a:lnTo>
                    <a:pt x="34" y="41"/>
                  </a:lnTo>
                  <a:lnTo>
                    <a:pt x="49" y="27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173E1A2C-A777-8033-BA59-B506FF859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6613" y="3117851"/>
              <a:ext cx="176213" cy="217488"/>
            </a:xfrm>
            <a:custGeom>
              <a:avLst/>
              <a:gdLst>
                <a:gd name="T0" fmla="*/ 557 w 557"/>
                <a:gd name="T1" fmla="*/ 0 h 684"/>
                <a:gd name="T2" fmla="*/ 359 w 557"/>
                <a:gd name="T3" fmla="*/ 665 h 684"/>
                <a:gd name="T4" fmla="*/ 341 w 557"/>
                <a:gd name="T5" fmla="*/ 676 h 684"/>
                <a:gd name="T6" fmla="*/ 319 w 557"/>
                <a:gd name="T7" fmla="*/ 683 h 684"/>
                <a:gd name="T8" fmla="*/ 296 w 557"/>
                <a:gd name="T9" fmla="*/ 684 h 684"/>
                <a:gd name="T10" fmla="*/ 270 w 557"/>
                <a:gd name="T11" fmla="*/ 683 h 684"/>
                <a:gd name="T12" fmla="*/ 242 w 557"/>
                <a:gd name="T13" fmla="*/ 677 h 684"/>
                <a:gd name="T14" fmla="*/ 215 w 557"/>
                <a:gd name="T15" fmla="*/ 670 h 684"/>
                <a:gd name="T16" fmla="*/ 186 w 557"/>
                <a:gd name="T17" fmla="*/ 657 h 684"/>
                <a:gd name="T18" fmla="*/ 158 w 557"/>
                <a:gd name="T19" fmla="*/ 644 h 684"/>
                <a:gd name="T20" fmla="*/ 131 w 557"/>
                <a:gd name="T21" fmla="*/ 629 h 684"/>
                <a:gd name="T22" fmla="*/ 104 w 557"/>
                <a:gd name="T23" fmla="*/ 610 h 684"/>
                <a:gd name="T24" fmla="*/ 80 w 557"/>
                <a:gd name="T25" fmla="*/ 591 h 684"/>
                <a:gd name="T26" fmla="*/ 57 w 557"/>
                <a:gd name="T27" fmla="*/ 572 h 684"/>
                <a:gd name="T28" fmla="*/ 39 w 557"/>
                <a:gd name="T29" fmla="*/ 550 h 684"/>
                <a:gd name="T30" fmla="*/ 22 w 557"/>
                <a:gd name="T31" fmla="*/ 529 h 684"/>
                <a:gd name="T32" fmla="*/ 10 w 557"/>
                <a:gd name="T33" fmla="*/ 507 h 684"/>
                <a:gd name="T34" fmla="*/ 2 w 557"/>
                <a:gd name="T35" fmla="*/ 485 h 684"/>
                <a:gd name="T36" fmla="*/ 0 w 557"/>
                <a:gd name="T37" fmla="*/ 464 h 684"/>
                <a:gd name="T38" fmla="*/ 3 w 557"/>
                <a:gd name="T39" fmla="*/ 444 h 684"/>
                <a:gd name="T40" fmla="*/ 557 w 557"/>
                <a:gd name="T41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684">
                  <a:moveTo>
                    <a:pt x="557" y="0"/>
                  </a:moveTo>
                  <a:lnTo>
                    <a:pt x="359" y="665"/>
                  </a:lnTo>
                  <a:lnTo>
                    <a:pt x="341" y="676"/>
                  </a:lnTo>
                  <a:lnTo>
                    <a:pt x="319" y="683"/>
                  </a:lnTo>
                  <a:lnTo>
                    <a:pt x="296" y="684"/>
                  </a:lnTo>
                  <a:lnTo>
                    <a:pt x="270" y="683"/>
                  </a:lnTo>
                  <a:lnTo>
                    <a:pt x="242" y="677"/>
                  </a:lnTo>
                  <a:lnTo>
                    <a:pt x="215" y="670"/>
                  </a:lnTo>
                  <a:lnTo>
                    <a:pt x="186" y="657"/>
                  </a:lnTo>
                  <a:lnTo>
                    <a:pt x="158" y="644"/>
                  </a:lnTo>
                  <a:lnTo>
                    <a:pt x="131" y="629"/>
                  </a:lnTo>
                  <a:lnTo>
                    <a:pt x="104" y="610"/>
                  </a:lnTo>
                  <a:lnTo>
                    <a:pt x="80" y="591"/>
                  </a:lnTo>
                  <a:lnTo>
                    <a:pt x="57" y="572"/>
                  </a:lnTo>
                  <a:lnTo>
                    <a:pt x="39" y="550"/>
                  </a:lnTo>
                  <a:lnTo>
                    <a:pt x="22" y="529"/>
                  </a:lnTo>
                  <a:lnTo>
                    <a:pt x="10" y="507"/>
                  </a:lnTo>
                  <a:lnTo>
                    <a:pt x="2" y="485"/>
                  </a:lnTo>
                  <a:lnTo>
                    <a:pt x="0" y="464"/>
                  </a:lnTo>
                  <a:lnTo>
                    <a:pt x="3" y="444"/>
                  </a:lnTo>
                  <a:lnTo>
                    <a:pt x="5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CB330A06-5A42-6A39-1D36-24B93BE0D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788" y="3148013"/>
              <a:ext cx="190500" cy="273050"/>
            </a:xfrm>
            <a:custGeom>
              <a:avLst/>
              <a:gdLst>
                <a:gd name="T0" fmla="*/ 145 w 598"/>
                <a:gd name="T1" fmla="*/ 0 h 859"/>
                <a:gd name="T2" fmla="*/ 598 w 598"/>
                <a:gd name="T3" fmla="*/ 706 h 859"/>
                <a:gd name="T4" fmla="*/ 591 w 598"/>
                <a:gd name="T5" fmla="*/ 726 h 859"/>
                <a:gd name="T6" fmla="*/ 578 w 598"/>
                <a:gd name="T7" fmla="*/ 745 h 859"/>
                <a:gd name="T8" fmla="*/ 560 w 598"/>
                <a:gd name="T9" fmla="*/ 763 h 859"/>
                <a:gd name="T10" fmla="*/ 538 w 598"/>
                <a:gd name="T11" fmla="*/ 779 h 859"/>
                <a:gd name="T12" fmla="*/ 511 w 598"/>
                <a:gd name="T13" fmla="*/ 794 h 859"/>
                <a:gd name="T14" fmla="*/ 482 w 598"/>
                <a:gd name="T15" fmla="*/ 808 h 859"/>
                <a:gd name="T16" fmla="*/ 449 w 598"/>
                <a:gd name="T17" fmla="*/ 820 h 859"/>
                <a:gd name="T18" fmla="*/ 414 w 598"/>
                <a:gd name="T19" fmla="*/ 831 h 859"/>
                <a:gd name="T20" fmla="*/ 376 w 598"/>
                <a:gd name="T21" fmla="*/ 841 h 859"/>
                <a:gd name="T22" fmla="*/ 339 w 598"/>
                <a:gd name="T23" fmla="*/ 848 h 859"/>
                <a:gd name="T24" fmla="*/ 300 w 598"/>
                <a:gd name="T25" fmla="*/ 854 h 859"/>
                <a:gd name="T26" fmla="*/ 261 w 598"/>
                <a:gd name="T27" fmla="*/ 858 h 859"/>
                <a:gd name="T28" fmla="*/ 222 w 598"/>
                <a:gd name="T29" fmla="*/ 859 h 859"/>
                <a:gd name="T30" fmla="*/ 185 w 598"/>
                <a:gd name="T31" fmla="*/ 859 h 859"/>
                <a:gd name="T32" fmla="*/ 149 w 598"/>
                <a:gd name="T33" fmla="*/ 858 h 859"/>
                <a:gd name="T34" fmla="*/ 115 w 598"/>
                <a:gd name="T35" fmla="*/ 854 h 859"/>
                <a:gd name="T36" fmla="*/ 85 w 598"/>
                <a:gd name="T37" fmla="*/ 847 h 859"/>
                <a:gd name="T38" fmla="*/ 57 w 598"/>
                <a:gd name="T39" fmla="*/ 837 h 859"/>
                <a:gd name="T40" fmla="*/ 33 w 598"/>
                <a:gd name="T41" fmla="*/ 826 h 859"/>
                <a:gd name="T42" fmla="*/ 14 w 598"/>
                <a:gd name="T43" fmla="*/ 812 h 859"/>
                <a:gd name="T44" fmla="*/ 0 w 598"/>
                <a:gd name="T45" fmla="*/ 796 h 859"/>
                <a:gd name="T46" fmla="*/ 145 w 598"/>
                <a:gd name="T47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8" h="859">
                  <a:moveTo>
                    <a:pt x="145" y="0"/>
                  </a:moveTo>
                  <a:lnTo>
                    <a:pt x="598" y="706"/>
                  </a:lnTo>
                  <a:lnTo>
                    <a:pt x="591" y="726"/>
                  </a:lnTo>
                  <a:lnTo>
                    <a:pt x="578" y="745"/>
                  </a:lnTo>
                  <a:lnTo>
                    <a:pt x="560" y="763"/>
                  </a:lnTo>
                  <a:lnTo>
                    <a:pt x="538" y="779"/>
                  </a:lnTo>
                  <a:lnTo>
                    <a:pt x="511" y="794"/>
                  </a:lnTo>
                  <a:lnTo>
                    <a:pt x="482" y="808"/>
                  </a:lnTo>
                  <a:lnTo>
                    <a:pt x="449" y="820"/>
                  </a:lnTo>
                  <a:lnTo>
                    <a:pt x="414" y="831"/>
                  </a:lnTo>
                  <a:lnTo>
                    <a:pt x="376" y="841"/>
                  </a:lnTo>
                  <a:lnTo>
                    <a:pt x="339" y="848"/>
                  </a:lnTo>
                  <a:lnTo>
                    <a:pt x="300" y="854"/>
                  </a:lnTo>
                  <a:lnTo>
                    <a:pt x="261" y="858"/>
                  </a:lnTo>
                  <a:lnTo>
                    <a:pt x="222" y="859"/>
                  </a:lnTo>
                  <a:lnTo>
                    <a:pt x="185" y="859"/>
                  </a:lnTo>
                  <a:lnTo>
                    <a:pt x="149" y="858"/>
                  </a:lnTo>
                  <a:lnTo>
                    <a:pt x="115" y="854"/>
                  </a:lnTo>
                  <a:lnTo>
                    <a:pt x="85" y="847"/>
                  </a:lnTo>
                  <a:lnTo>
                    <a:pt x="57" y="837"/>
                  </a:lnTo>
                  <a:lnTo>
                    <a:pt x="33" y="826"/>
                  </a:lnTo>
                  <a:lnTo>
                    <a:pt x="14" y="812"/>
                  </a:lnTo>
                  <a:lnTo>
                    <a:pt x="0" y="796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7F344A29-E431-AA7D-9107-1324DFCD1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988" y="3173413"/>
              <a:ext cx="381000" cy="246063"/>
            </a:xfrm>
            <a:custGeom>
              <a:avLst/>
              <a:gdLst>
                <a:gd name="T0" fmla="*/ 0 w 1200"/>
                <a:gd name="T1" fmla="*/ 0 h 776"/>
                <a:gd name="T2" fmla="*/ 1183 w 1200"/>
                <a:gd name="T3" fmla="*/ 239 h 776"/>
                <a:gd name="T4" fmla="*/ 1194 w 1200"/>
                <a:gd name="T5" fmla="*/ 257 h 776"/>
                <a:gd name="T6" fmla="*/ 1199 w 1200"/>
                <a:gd name="T7" fmla="*/ 278 h 776"/>
                <a:gd name="T8" fmla="*/ 1200 w 1200"/>
                <a:gd name="T9" fmla="*/ 301 h 776"/>
                <a:gd name="T10" fmla="*/ 1197 w 1200"/>
                <a:gd name="T11" fmla="*/ 325 h 776"/>
                <a:gd name="T12" fmla="*/ 1189 w 1200"/>
                <a:gd name="T13" fmla="*/ 351 h 776"/>
                <a:gd name="T14" fmla="*/ 1178 w 1200"/>
                <a:gd name="T15" fmla="*/ 380 h 776"/>
                <a:gd name="T16" fmla="*/ 1164 w 1200"/>
                <a:gd name="T17" fmla="*/ 409 h 776"/>
                <a:gd name="T18" fmla="*/ 1145 w 1200"/>
                <a:gd name="T19" fmla="*/ 438 h 776"/>
                <a:gd name="T20" fmla="*/ 1124 w 1200"/>
                <a:gd name="T21" fmla="*/ 469 h 776"/>
                <a:gd name="T22" fmla="*/ 1101 w 1200"/>
                <a:gd name="T23" fmla="*/ 499 h 776"/>
                <a:gd name="T24" fmla="*/ 1074 w 1200"/>
                <a:gd name="T25" fmla="*/ 530 h 776"/>
                <a:gd name="T26" fmla="*/ 1046 w 1200"/>
                <a:gd name="T27" fmla="*/ 559 h 776"/>
                <a:gd name="T28" fmla="*/ 1017 w 1200"/>
                <a:gd name="T29" fmla="*/ 589 h 776"/>
                <a:gd name="T30" fmla="*/ 986 w 1200"/>
                <a:gd name="T31" fmla="*/ 616 h 776"/>
                <a:gd name="T32" fmla="*/ 953 w 1200"/>
                <a:gd name="T33" fmla="*/ 644 h 776"/>
                <a:gd name="T34" fmla="*/ 920 w 1200"/>
                <a:gd name="T35" fmla="*/ 669 h 776"/>
                <a:gd name="T36" fmla="*/ 887 w 1200"/>
                <a:gd name="T37" fmla="*/ 692 h 776"/>
                <a:gd name="T38" fmla="*/ 854 w 1200"/>
                <a:gd name="T39" fmla="*/ 713 h 776"/>
                <a:gd name="T40" fmla="*/ 819 w 1200"/>
                <a:gd name="T41" fmla="*/ 732 h 776"/>
                <a:gd name="T42" fmla="*/ 786 w 1200"/>
                <a:gd name="T43" fmla="*/ 747 h 776"/>
                <a:gd name="T44" fmla="*/ 754 w 1200"/>
                <a:gd name="T45" fmla="*/ 761 h 776"/>
                <a:gd name="T46" fmla="*/ 723 w 1200"/>
                <a:gd name="T47" fmla="*/ 769 h 776"/>
                <a:gd name="T48" fmla="*/ 693 w 1200"/>
                <a:gd name="T49" fmla="*/ 775 h 776"/>
                <a:gd name="T50" fmla="*/ 664 w 1200"/>
                <a:gd name="T51" fmla="*/ 776 h 776"/>
                <a:gd name="T52" fmla="*/ 639 w 1200"/>
                <a:gd name="T53" fmla="*/ 774 h 776"/>
                <a:gd name="T54" fmla="*/ 0 w 1200"/>
                <a:gd name="T55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776">
                  <a:moveTo>
                    <a:pt x="0" y="0"/>
                  </a:moveTo>
                  <a:lnTo>
                    <a:pt x="1183" y="239"/>
                  </a:lnTo>
                  <a:lnTo>
                    <a:pt x="1194" y="257"/>
                  </a:lnTo>
                  <a:lnTo>
                    <a:pt x="1199" y="278"/>
                  </a:lnTo>
                  <a:lnTo>
                    <a:pt x="1200" y="301"/>
                  </a:lnTo>
                  <a:lnTo>
                    <a:pt x="1197" y="325"/>
                  </a:lnTo>
                  <a:lnTo>
                    <a:pt x="1189" y="351"/>
                  </a:lnTo>
                  <a:lnTo>
                    <a:pt x="1178" y="380"/>
                  </a:lnTo>
                  <a:lnTo>
                    <a:pt x="1164" y="409"/>
                  </a:lnTo>
                  <a:lnTo>
                    <a:pt x="1145" y="438"/>
                  </a:lnTo>
                  <a:lnTo>
                    <a:pt x="1124" y="469"/>
                  </a:lnTo>
                  <a:lnTo>
                    <a:pt x="1101" y="499"/>
                  </a:lnTo>
                  <a:lnTo>
                    <a:pt x="1074" y="530"/>
                  </a:lnTo>
                  <a:lnTo>
                    <a:pt x="1046" y="559"/>
                  </a:lnTo>
                  <a:lnTo>
                    <a:pt x="1017" y="589"/>
                  </a:lnTo>
                  <a:lnTo>
                    <a:pt x="986" y="616"/>
                  </a:lnTo>
                  <a:lnTo>
                    <a:pt x="953" y="644"/>
                  </a:lnTo>
                  <a:lnTo>
                    <a:pt x="920" y="669"/>
                  </a:lnTo>
                  <a:lnTo>
                    <a:pt x="887" y="692"/>
                  </a:lnTo>
                  <a:lnTo>
                    <a:pt x="854" y="713"/>
                  </a:lnTo>
                  <a:lnTo>
                    <a:pt x="819" y="732"/>
                  </a:lnTo>
                  <a:lnTo>
                    <a:pt x="786" y="747"/>
                  </a:lnTo>
                  <a:lnTo>
                    <a:pt x="754" y="761"/>
                  </a:lnTo>
                  <a:lnTo>
                    <a:pt x="723" y="769"/>
                  </a:lnTo>
                  <a:lnTo>
                    <a:pt x="693" y="775"/>
                  </a:lnTo>
                  <a:lnTo>
                    <a:pt x="664" y="776"/>
                  </a:lnTo>
                  <a:lnTo>
                    <a:pt x="639" y="7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41775CA3-37AF-602D-4506-4B8325CDF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551" y="2944813"/>
              <a:ext cx="528638" cy="274638"/>
            </a:xfrm>
            <a:custGeom>
              <a:avLst/>
              <a:gdLst>
                <a:gd name="T0" fmla="*/ 1491 w 1666"/>
                <a:gd name="T1" fmla="*/ 0 h 863"/>
                <a:gd name="T2" fmla="*/ 1519 w 1666"/>
                <a:gd name="T3" fmla="*/ 6 h 863"/>
                <a:gd name="T4" fmla="*/ 1545 w 1666"/>
                <a:gd name="T5" fmla="*/ 18 h 863"/>
                <a:gd name="T6" fmla="*/ 1568 w 1666"/>
                <a:gd name="T7" fmla="*/ 34 h 863"/>
                <a:gd name="T8" fmla="*/ 1588 w 1666"/>
                <a:gd name="T9" fmla="*/ 56 h 863"/>
                <a:gd name="T10" fmla="*/ 1607 w 1666"/>
                <a:gd name="T11" fmla="*/ 83 h 863"/>
                <a:gd name="T12" fmla="*/ 1623 w 1666"/>
                <a:gd name="T13" fmla="*/ 112 h 863"/>
                <a:gd name="T14" fmla="*/ 1636 w 1666"/>
                <a:gd name="T15" fmla="*/ 145 h 863"/>
                <a:gd name="T16" fmla="*/ 1647 w 1666"/>
                <a:gd name="T17" fmla="*/ 182 h 863"/>
                <a:gd name="T18" fmla="*/ 1655 w 1666"/>
                <a:gd name="T19" fmla="*/ 221 h 863"/>
                <a:gd name="T20" fmla="*/ 1660 w 1666"/>
                <a:gd name="T21" fmla="*/ 262 h 863"/>
                <a:gd name="T22" fmla="*/ 1665 w 1666"/>
                <a:gd name="T23" fmla="*/ 305 h 863"/>
                <a:gd name="T24" fmla="*/ 1666 w 1666"/>
                <a:gd name="T25" fmla="*/ 349 h 863"/>
                <a:gd name="T26" fmla="*/ 1665 w 1666"/>
                <a:gd name="T27" fmla="*/ 394 h 863"/>
                <a:gd name="T28" fmla="*/ 1660 w 1666"/>
                <a:gd name="T29" fmla="*/ 440 h 863"/>
                <a:gd name="T30" fmla="*/ 1655 w 1666"/>
                <a:gd name="T31" fmla="*/ 485 h 863"/>
                <a:gd name="T32" fmla="*/ 1647 w 1666"/>
                <a:gd name="T33" fmla="*/ 530 h 863"/>
                <a:gd name="T34" fmla="*/ 1637 w 1666"/>
                <a:gd name="T35" fmla="*/ 574 h 863"/>
                <a:gd name="T36" fmla="*/ 1624 w 1666"/>
                <a:gd name="T37" fmla="*/ 617 h 863"/>
                <a:gd name="T38" fmla="*/ 1609 w 1666"/>
                <a:gd name="T39" fmla="*/ 659 h 863"/>
                <a:gd name="T40" fmla="*/ 1593 w 1666"/>
                <a:gd name="T41" fmla="*/ 698 h 863"/>
                <a:gd name="T42" fmla="*/ 1573 w 1666"/>
                <a:gd name="T43" fmla="*/ 734 h 863"/>
                <a:gd name="T44" fmla="*/ 1552 w 1666"/>
                <a:gd name="T45" fmla="*/ 768 h 863"/>
                <a:gd name="T46" fmla="*/ 1529 w 1666"/>
                <a:gd name="T47" fmla="*/ 798 h 863"/>
                <a:gd name="T48" fmla="*/ 1503 w 1666"/>
                <a:gd name="T49" fmla="*/ 824 h 863"/>
                <a:gd name="T50" fmla="*/ 1475 w 1666"/>
                <a:gd name="T51" fmla="*/ 846 h 863"/>
                <a:gd name="T52" fmla="*/ 1447 w 1666"/>
                <a:gd name="T53" fmla="*/ 863 h 863"/>
                <a:gd name="T54" fmla="*/ 0 w 1666"/>
                <a:gd name="T55" fmla="*/ 712 h 863"/>
                <a:gd name="T56" fmla="*/ 1491 w 1666"/>
                <a:gd name="T57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66" h="863">
                  <a:moveTo>
                    <a:pt x="1491" y="0"/>
                  </a:moveTo>
                  <a:lnTo>
                    <a:pt x="1519" y="6"/>
                  </a:lnTo>
                  <a:lnTo>
                    <a:pt x="1545" y="18"/>
                  </a:lnTo>
                  <a:lnTo>
                    <a:pt x="1568" y="34"/>
                  </a:lnTo>
                  <a:lnTo>
                    <a:pt x="1588" y="56"/>
                  </a:lnTo>
                  <a:lnTo>
                    <a:pt x="1607" y="83"/>
                  </a:lnTo>
                  <a:lnTo>
                    <a:pt x="1623" y="112"/>
                  </a:lnTo>
                  <a:lnTo>
                    <a:pt x="1636" y="145"/>
                  </a:lnTo>
                  <a:lnTo>
                    <a:pt x="1647" y="182"/>
                  </a:lnTo>
                  <a:lnTo>
                    <a:pt x="1655" y="221"/>
                  </a:lnTo>
                  <a:lnTo>
                    <a:pt x="1660" y="262"/>
                  </a:lnTo>
                  <a:lnTo>
                    <a:pt x="1665" y="305"/>
                  </a:lnTo>
                  <a:lnTo>
                    <a:pt x="1666" y="349"/>
                  </a:lnTo>
                  <a:lnTo>
                    <a:pt x="1665" y="394"/>
                  </a:lnTo>
                  <a:lnTo>
                    <a:pt x="1660" y="440"/>
                  </a:lnTo>
                  <a:lnTo>
                    <a:pt x="1655" y="485"/>
                  </a:lnTo>
                  <a:lnTo>
                    <a:pt x="1647" y="530"/>
                  </a:lnTo>
                  <a:lnTo>
                    <a:pt x="1637" y="574"/>
                  </a:lnTo>
                  <a:lnTo>
                    <a:pt x="1624" y="617"/>
                  </a:lnTo>
                  <a:lnTo>
                    <a:pt x="1609" y="659"/>
                  </a:lnTo>
                  <a:lnTo>
                    <a:pt x="1593" y="698"/>
                  </a:lnTo>
                  <a:lnTo>
                    <a:pt x="1573" y="734"/>
                  </a:lnTo>
                  <a:lnTo>
                    <a:pt x="1552" y="768"/>
                  </a:lnTo>
                  <a:lnTo>
                    <a:pt x="1529" y="798"/>
                  </a:lnTo>
                  <a:lnTo>
                    <a:pt x="1503" y="824"/>
                  </a:lnTo>
                  <a:lnTo>
                    <a:pt x="1475" y="846"/>
                  </a:lnTo>
                  <a:lnTo>
                    <a:pt x="1447" y="863"/>
                  </a:lnTo>
                  <a:lnTo>
                    <a:pt x="0" y="712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9188C9B8-545B-4A86-560C-F29E377C7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7288" y="2565401"/>
              <a:ext cx="541338" cy="560388"/>
            </a:xfrm>
            <a:custGeom>
              <a:avLst/>
              <a:gdLst>
                <a:gd name="T0" fmla="*/ 1013 w 1707"/>
                <a:gd name="T1" fmla="*/ 0 h 1769"/>
                <a:gd name="T2" fmla="*/ 1053 w 1707"/>
                <a:gd name="T3" fmla="*/ 5 h 1769"/>
                <a:gd name="T4" fmla="*/ 1094 w 1707"/>
                <a:gd name="T5" fmla="*/ 13 h 1769"/>
                <a:gd name="T6" fmla="*/ 1136 w 1707"/>
                <a:gd name="T7" fmla="*/ 27 h 1769"/>
                <a:gd name="T8" fmla="*/ 1178 w 1707"/>
                <a:gd name="T9" fmla="*/ 43 h 1769"/>
                <a:gd name="T10" fmla="*/ 1222 w 1707"/>
                <a:gd name="T11" fmla="*/ 63 h 1769"/>
                <a:gd name="T12" fmla="*/ 1264 w 1707"/>
                <a:gd name="T13" fmla="*/ 86 h 1769"/>
                <a:gd name="T14" fmla="*/ 1307 w 1707"/>
                <a:gd name="T15" fmla="*/ 112 h 1769"/>
                <a:gd name="T16" fmla="*/ 1348 w 1707"/>
                <a:gd name="T17" fmla="*/ 142 h 1769"/>
                <a:gd name="T18" fmla="*/ 1389 w 1707"/>
                <a:gd name="T19" fmla="*/ 173 h 1769"/>
                <a:gd name="T20" fmla="*/ 1429 w 1707"/>
                <a:gd name="T21" fmla="*/ 207 h 1769"/>
                <a:gd name="T22" fmla="*/ 1467 w 1707"/>
                <a:gd name="T23" fmla="*/ 242 h 1769"/>
                <a:gd name="T24" fmla="*/ 1504 w 1707"/>
                <a:gd name="T25" fmla="*/ 280 h 1769"/>
                <a:gd name="T26" fmla="*/ 1538 w 1707"/>
                <a:gd name="T27" fmla="*/ 317 h 1769"/>
                <a:gd name="T28" fmla="*/ 1570 w 1707"/>
                <a:gd name="T29" fmla="*/ 357 h 1769"/>
                <a:gd name="T30" fmla="*/ 1599 w 1707"/>
                <a:gd name="T31" fmla="*/ 397 h 1769"/>
                <a:gd name="T32" fmla="*/ 1626 w 1707"/>
                <a:gd name="T33" fmla="*/ 438 h 1769"/>
                <a:gd name="T34" fmla="*/ 1649 w 1707"/>
                <a:gd name="T35" fmla="*/ 479 h 1769"/>
                <a:gd name="T36" fmla="*/ 1669 w 1707"/>
                <a:gd name="T37" fmla="*/ 519 h 1769"/>
                <a:gd name="T38" fmla="*/ 1684 w 1707"/>
                <a:gd name="T39" fmla="*/ 560 h 1769"/>
                <a:gd name="T40" fmla="*/ 1697 w 1707"/>
                <a:gd name="T41" fmla="*/ 600 h 1769"/>
                <a:gd name="T42" fmla="*/ 1703 w 1707"/>
                <a:gd name="T43" fmla="*/ 639 h 1769"/>
                <a:gd name="T44" fmla="*/ 1707 w 1707"/>
                <a:gd name="T45" fmla="*/ 677 h 1769"/>
                <a:gd name="T46" fmla="*/ 1704 w 1707"/>
                <a:gd name="T47" fmla="*/ 714 h 1769"/>
                <a:gd name="T48" fmla="*/ 1697 w 1707"/>
                <a:gd name="T49" fmla="*/ 749 h 1769"/>
                <a:gd name="T50" fmla="*/ 1683 w 1707"/>
                <a:gd name="T51" fmla="*/ 782 h 1769"/>
                <a:gd name="T52" fmla="*/ 0 w 1707"/>
                <a:gd name="T53" fmla="*/ 1769 h 1769"/>
                <a:gd name="T54" fmla="*/ 872 w 1707"/>
                <a:gd name="T55" fmla="*/ 30 h 1769"/>
                <a:gd name="T56" fmla="*/ 904 w 1707"/>
                <a:gd name="T57" fmla="*/ 15 h 1769"/>
                <a:gd name="T58" fmla="*/ 938 w 1707"/>
                <a:gd name="T59" fmla="*/ 5 h 1769"/>
                <a:gd name="T60" fmla="*/ 976 w 1707"/>
                <a:gd name="T61" fmla="*/ 0 h 1769"/>
                <a:gd name="T62" fmla="*/ 1013 w 1707"/>
                <a:gd name="T63" fmla="*/ 0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07" h="1769">
                  <a:moveTo>
                    <a:pt x="1013" y="0"/>
                  </a:moveTo>
                  <a:lnTo>
                    <a:pt x="1053" y="5"/>
                  </a:lnTo>
                  <a:lnTo>
                    <a:pt x="1094" y="13"/>
                  </a:lnTo>
                  <a:lnTo>
                    <a:pt x="1136" y="27"/>
                  </a:lnTo>
                  <a:lnTo>
                    <a:pt x="1178" y="43"/>
                  </a:lnTo>
                  <a:lnTo>
                    <a:pt x="1222" y="63"/>
                  </a:lnTo>
                  <a:lnTo>
                    <a:pt x="1264" y="86"/>
                  </a:lnTo>
                  <a:lnTo>
                    <a:pt x="1307" y="112"/>
                  </a:lnTo>
                  <a:lnTo>
                    <a:pt x="1348" y="142"/>
                  </a:lnTo>
                  <a:lnTo>
                    <a:pt x="1389" y="173"/>
                  </a:lnTo>
                  <a:lnTo>
                    <a:pt x="1429" y="207"/>
                  </a:lnTo>
                  <a:lnTo>
                    <a:pt x="1467" y="242"/>
                  </a:lnTo>
                  <a:lnTo>
                    <a:pt x="1504" y="280"/>
                  </a:lnTo>
                  <a:lnTo>
                    <a:pt x="1538" y="317"/>
                  </a:lnTo>
                  <a:lnTo>
                    <a:pt x="1570" y="357"/>
                  </a:lnTo>
                  <a:lnTo>
                    <a:pt x="1599" y="397"/>
                  </a:lnTo>
                  <a:lnTo>
                    <a:pt x="1626" y="438"/>
                  </a:lnTo>
                  <a:lnTo>
                    <a:pt x="1649" y="479"/>
                  </a:lnTo>
                  <a:lnTo>
                    <a:pt x="1669" y="519"/>
                  </a:lnTo>
                  <a:lnTo>
                    <a:pt x="1684" y="560"/>
                  </a:lnTo>
                  <a:lnTo>
                    <a:pt x="1697" y="600"/>
                  </a:lnTo>
                  <a:lnTo>
                    <a:pt x="1703" y="639"/>
                  </a:lnTo>
                  <a:lnTo>
                    <a:pt x="1707" y="677"/>
                  </a:lnTo>
                  <a:lnTo>
                    <a:pt x="1704" y="714"/>
                  </a:lnTo>
                  <a:lnTo>
                    <a:pt x="1697" y="749"/>
                  </a:lnTo>
                  <a:lnTo>
                    <a:pt x="1683" y="782"/>
                  </a:lnTo>
                  <a:lnTo>
                    <a:pt x="0" y="1769"/>
                  </a:lnTo>
                  <a:lnTo>
                    <a:pt x="872" y="30"/>
                  </a:lnTo>
                  <a:lnTo>
                    <a:pt x="904" y="15"/>
                  </a:lnTo>
                  <a:lnTo>
                    <a:pt x="938" y="5"/>
                  </a:lnTo>
                  <a:lnTo>
                    <a:pt x="976" y="0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17">
              <a:extLst>
                <a:ext uri="{FF2B5EF4-FFF2-40B4-BE49-F238E27FC236}">
                  <a16:creationId xmlns:a16="http://schemas.microsoft.com/office/drawing/2014/main" id="{2732FBFD-6D61-FC43-84BE-3B947BF30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7576" y="2282826"/>
              <a:ext cx="511175" cy="762000"/>
            </a:xfrm>
            <a:custGeom>
              <a:avLst/>
              <a:gdLst>
                <a:gd name="T0" fmla="*/ 771 w 1608"/>
                <a:gd name="T1" fmla="*/ 0 h 2398"/>
                <a:gd name="T2" fmla="*/ 837 w 1608"/>
                <a:gd name="T3" fmla="*/ 0 h 2398"/>
                <a:gd name="T4" fmla="*/ 904 w 1608"/>
                <a:gd name="T5" fmla="*/ 2 h 2398"/>
                <a:gd name="T6" fmla="*/ 969 w 1608"/>
                <a:gd name="T7" fmla="*/ 5 h 2398"/>
                <a:gd name="T8" fmla="*/ 1034 w 1608"/>
                <a:gd name="T9" fmla="*/ 12 h 2398"/>
                <a:gd name="T10" fmla="*/ 1097 w 1608"/>
                <a:gd name="T11" fmla="*/ 20 h 2398"/>
                <a:gd name="T12" fmla="*/ 1159 w 1608"/>
                <a:gd name="T13" fmla="*/ 30 h 2398"/>
                <a:gd name="T14" fmla="*/ 1218 w 1608"/>
                <a:gd name="T15" fmla="*/ 42 h 2398"/>
                <a:gd name="T16" fmla="*/ 1276 w 1608"/>
                <a:gd name="T17" fmla="*/ 58 h 2398"/>
                <a:gd name="T18" fmla="*/ 1329 w 1608"/>
                <a:gd name="T19" fmla="*/ 74 h 2398"/>
                <a:gd name="T20" fmla="*/ 1380 w 1608"/>
                <a:gd name="T21" fmla="*/ 93 h 2398"/>
                <a:gd name="T22" fmla="*/ 1427 w 1608"/>
                <a:gd name="T23" fmla="*/ 114 h 2398"/>
                <a:gd name="T24" fmla="*/ 1469 w 1608"/>
                <a:gd name="T25" fmla="*/ 136 h 2398"/>
                <a:gd name="T26" fmla="*/ 1508 w 1608"/>
                <a:gd name="T27" fmla="*/ 161 h 2398"/>
                <a:gd name="T28" fmla="*/ 1541 w 1608"/>
                <a:gd name="T29" fmla="*/ 188 h 2398"/>
                <a:gd name="T30" fmla="*/ 1569 w 1608"/>
                <a:gd name="T31" fmla="*/ 217 h 2398"/>
                <a:gd name="T32" fmla="*/ 1591 w 1608"/>
                <a:gd name="T33" fmla="*/ 248 h 2398"/>
                <a:gd name="T34" fmla="*/ 1608 w 1608"/>
                <a:gd name="T35" fmla="*/ 281 h 2398"/>
                <a:gd name="T36" fmla="*/ 806 w 1608"/>
                <a:gd name="T37" fmla="*/ 2398 h 2398"/>
                <a:gd name="T38" fmla="*/ 0 w 1608"/>
                <a:gd name="T39" fmla="*/ 281 h 2398"/>
                <a:gd name="T40" fmla="*/ 15 w 1608"/>
                <a:gd name="T41" fmla="*/ 248 h 2398"/>
                <a:gd name="T42" fmla="*/ 37 w 1608"/>
                <a:gd name="T43" fmla="*/ 217 h 2398"/>
                <a:gd name="T44" fmla="*/ 66 w 1608"/>
                <a:gd name="T45" fmla="*/ 188 h 2398"/>
                <a:gd name="T46" fmla="*/ 100 w 1608"/>
                <a:gd name="T47" fmla="*/ 161 h 2398"/>
                <a:gd name="T48" fmla="*/ 137 w 1608"/>
                <a:gd name="T49" fmla="*/ 136 h 2398"/>
                <a:gd name="T50" fmla="*/ 180 w 1608"/>
                <a:gd name="T51" fmla="*/ 114 h 2398"/>
                <a:gd name="T52" fmla="*/ 227 w 1608"/>
                <a:gd name="T53" fmla="*/ 93 h 2398"/>
                <a:gd name="T54" fmla="*/ 278 w 1608"/>
                <a:gd name="T55" fmla="*/ 74 h 2398"/>
                <a:gd name="T56" fmla="*/ 332 w 1608"/>
                <a:gd name="T57" fmla="*/ 58 h 2398"/>
                <a:gd name="T58" fmla="*/ 389 w 1608"/>
                <a:gd name="T59" fmla="*/ 42 h 2398"/>
                <a:gd name="T60" fmla="*/ 448 w 1608"/>
                <a:gd name="T61" fmla="*/ 30 h 2398"/>
                <a:gd name="T62" fmla="*/ 510 w 1608"/>
                <a:gd name="T63" fmla="*/ 20 h 2398"/>
                <a:gd name="T64" fmla="*/ 574 w 1608"/>
                <a:gd name="T65" fmla="*/ 12 h 2398"/>
                <a:gd name="T66" fmla="*/ 638 w 1608"/>
                <a:gd name="T67" fmla="*/ 5 h 2398"/>
                <a:gd name="T68" fmla="*/ 704 w 1608"/>
                <a:gd name="T69" fmla="*/ 2 h 2398"/>
                <a:gd name="T70" fmla="*/ 771 w 1608"/>
                <a:gd name="T71" fmla="*/ 0 h 2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8" h="2398">
                  <a:moveTo>
                    <a:pt x="771" y="0"/>
                  </a:moveTo>
                  <a:lnTo>
                    <a:pt x="837" y="0"/>
                  </a:lnTo>
                  <a:lnTo>
                    <a:pt x="904" y="2"/>
                  </a:lnTo>
                  <a:lnTo>
                    <a:pt x="969" y="5"/>
                  </a:lnTo>
                  <a:lnTo>
                    <a:pt x="1034" y="12"/>
                  </a:lnTo>
                  <a:lnTo>
                    <a:pt x="1097" y="20"/>
                  </a:lnTo>
                  <a:lnTo>
                    <a:pt x="1159" y="30"/>
                  </a:lnTo>
                  <a:lnTo>
                    <a:pt x="1218" y="42"/>
                  </a:lnTo>
                  <a:lnTo>
                    <a:pt x="1276" y="58"/>
                  </a:lnTo>
                  <a:lnTo>
                    <a:pt x="1329" y="74"/>
                  </a:lnTo>
                  <a:lnTo>
                    <a:pt x="1380" y="93"/>
                  </a:lnTo>
                  <a:lnTo>
                    <a:pt x="1427" y="114"/>
                  </a:lnTo>
                  <a:lnTo>
                    <a:pt x="1469" y="136"/>
                  </a:lnTo>
                  <a:lnTo>
                    <a:pt x="1508" y="161"/>
                  </a:lnTo>
                  <a:lnTo>
                    <a:pt x="1541" y="188"/>
                  </a:lnTo>
                  <a:lnTo>
                    <a:pt x="1569" y="217"/>
                  </a:lnTo>
                  <a:lnTo>
                    <a:pt x="1591" y="248"/>
                  </a:lnTo>
                  <a:lnTo>
                    <a:pt x="1608" y="281"/>
                  </a:lnTo>
                  <a:lnTo>
                    <a:pt x="806" y="2398"/>
                  </a:lnTo>
                  <a:lnTo>
                    <a:pt x="0" y="281"/>
                  </a:lnTo>
                  <a:lnTo>
                    <a:pt x="15" y="248"/>
                  </a:lnTo>
                  <a:lnTo>
                    <a:pt x="37" y="217"/>
                  </a:lnTo>
                  <a:lnTo>
                    <a:pt x="66" y="188"/>
                  </a:lnTo>
                  <a:lnTo>
                    <a:pt x="100" y="161"/>
                  </a:lnTo>
                  <a:lnTo>
                    <a:pt x="137" y="136"/>
                  </a:lnTo>
                  <a:lnTo>
                    <a:pt x="180" y="114"/>
                  </a:lnTo>
                  <a:lnTo>
                    <a:pt x="227" y="93"/>
                  </a:lnTo>
                  <a:lnTo>
                    <a:pt x="278" y="74"/>
                  </a:lnTo>
                  <a:lnTo>
                    <a:pt x="332" y="58"/>
                  </a:lnTo>
                  <a:lnTo>
                    <a:pt x="389" y="42"/>
                  </a:lnTo>
                  <a:lnTo>
                    <a:pt x="448" y="30"/>
                  </a:lnTo>
                  <a:lnTo>
                    <a:pt x="510" y="20"/>
                  </a:lnTo>
                  <a:lnTo>
                    <a:pt x="574" y="12"/>
                  </a:lnTo>
                  <a:lnTo>
                    <a:pt x="638" y="5"/>
                  </a:lnTo>
                  <a:lnTo>
                    <a:pt x="704" y="2"/>
                  </a:lnTo>
                  <a:lnTo>
                    <a:pt x="7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Freeform 6">
            <a:extLst>
              <a:ext uri="{FF2B5EF4-FFF2-40B4-BE49-F238E27FC236}">
                <a16:creationId xmlns:a16="http://schemas.microsoft.com/office/drawing/2014/main" id="{EAC24005-C4C4-A870-434D-110F0C949190}"/>
              </a:ext>
            </a:extLst>
          </p:cNvPr>
          <p:cNvSpPr>
            <a:spLocks noChangeAspect="1" noEditPoints="1"/>
          </p:cNvSpPr>
          <p:nvPr/>
        </p:nvSpPr>
        <p:spPr bwMode="auto">
          <a:xfrm rot="21410344">
            <a:off x="7788470" y="2721743"/>
            <a:ext cx="247625" cy="385588"/>
          </a:xfrm>
          <a:custGeom>
            <a:avLst/>
            <a:gdLst>
              <a:gd name="T0" fmla="*/ 845 w 2099"/>
              <a:gd name="T1" fmla="*/ 263 h 3271"/>
              <a:gd name="T2" fmla="*/ 603 w 2099"/>
              <a:gd name="T3" fmla="*/ 371 h 3271"/>
              <a:gd name="T4" fmla="*/ 410 w 2099"/>
              <a:gd name="T5" fmla="*/ 549 h 3271"/>
              <a:gd name="T6" fmla="*/ 283 w 2099"/>
              <a:gd name="T7" fmla="*/ 779 h 3271"/>
              <a:gd name="T8" fmla="*/ 237 w 2099"/>
              <a:gd name="T9" fmla="*/ 1049 h 3271"/>
              <a:gd name="T10" fmla="*/ 283 w 2099"/>
              <a:gd name="T11" fmla="*/ 1318 h 3271"/>
              <a:gd name="T12" fmla="*/ 410 w 2099"/>
              <a:gd name="T13" fmla="*/ 1549 h 3271"/>
              <a:gd name="T14" fmla="*/ 603 w 2099"/>
              <a:gd name="T15" fmla="*/ 1726 h 3271"/>
              <a:gd name="T16" fmla="*/ 845 w 2099"/>
              <a:gd name="T17" fmla="*/ 1834 h 3271"/>
              <a:gd name="T18" fmla="*/ 1119 w 2099"/>
              <a:gd name="T19" fmla="*/ 1857 h 3271"/>
              <a:gd name="T20" fmla="*/ 1381 w 2099"/>
              <a:gd name="T21" fmla="*/ 1789 h 3271"/>
              <a:gd name="T22" fmla="*/ 1600 w 2099"/>
              <a:gd name="T23" fmla="*/ 1645 h 3271"/>
              <a:gd name="T24" fmla="*/ 1761 w 2099"/>
              <a:gd name="T25" fmla="*/ 1439 h 3271"/>
              <a:gd name="T26" fmla="*/ 1849 w 2099"/>
              <a:gd name="T27" fmla="*/ 1186 h 3271"/>
              <a:gd name="T28" fmla="*/ 1849 w 2099"/>
              <a:gd name="T29" fmla="*/ 910 h 3271"/>
              <a:gd name="T30" fmla="*/ 1761 w 2099"/>
              <a:gd name="T31" fmla="*/ 658 h 3271"/>
              <a:gd name="T32" fmla="*/ 1600 w 2099"/>
              <a:gd name="T33" fmla="*/ 452 h 3271"/>
              <a:gd name="T34" fmla="*/ 1381 w 2099"/>
              <a:gd name="T35" fmla="*/ 308 h 3271"/>
              <a:gd name="T36" fmla="*/ 1119 w 2099"/>
              <a:gd name="T37" fmla="*/ 239 h 3271"/>
              <a:gd name="T38" fmla="*/ 1131 w 2099"/>
              <a:gd name="T39" fmla="*/ 3 h 3271"/>
              <a:gd name="T40" fmla="*/ 1440 w 2099"/>
              <a:gd name="T41" fmla="*/ 74 h 3271"/>
              <a:gd name="T42" fmla="*/ 1706 w 2099"/>
              <a:gd name="T43" fmla="*/ 230 h 3271"/>
              <a:gd name="T44" fmla="*/ 1914 w 2099"/>
              <a:gd name="T45" fmla="*/ 454 h 3271"/>
              <a:gd name="T46" fmla="*/ 2050 w 2099"/>
              <a:gd name="T47" fmla="*/ 732 h 3271"/>
              <a:gd name="T48" fmla="*/ 2099 w 2099"/>
              <a:gd name="T49" fmla="*/ 1049 h 3271"/>
              <a:gd name="T50" fmla="*/ 2070 w 2099"/>
              <a:gd name="T51" fmla="*/ 1249 h 3271"/>
              <a:gd name="T52" fmla="*/ 1992 w 2099"/>
              <a:gd name="T53" fmla="*/ 1501 h 3271"/>
              <a:gd name="T54" fmla="*/ 1877 w 2099"/>
              <a:gd name="T55" fmla="*/ 1784 h 3271"/>
              <a:gd name="T56" fmla="*/ 1737 w 2099"/>
              <a:gd name="T57" fmla="*/ 2084 h 3271"/>
              <a:gd name="T58" fmla="*/ 1585 w 2099"/>
              <a:gd name="T59" fmla="*/ 2386 h 3271"/>
              <a:gd name="T60" fmla="*/ 1431 w 2099"/>
              <a:gd name="T61" fmla="*/ 2671 h 3271"/>
              <a:gd name="T62" fmla="*/ 1288 w 2099"/>
              <a:gd name="T63" fmla="*/ 2923 h 3271"/>
              <a:gd name="T64" fmla="*/ 1170 w 2099"/>
              <a:gd name="T65" fmla="*/ 3129 h 3271"/>
              <a:gd name="T66" fmla="*/ 1093 w 2099"/>
              <a:gd name="T67" fmla="*/ 3253 h 3271"/>
              <a:gd name="T68" fmla="*/ 1034 w 2099"/>
              <a:gd name="T69" fmla="*/ 3269 h 3271"/>
              <a:gd name="T70" fmla="*/ 976 w 2099"/>
              <a:gd name="T71" fmla="*/ 3207 h 3271"/>
              <a:gd name="T72" fmla="*/ 873 w 2099"/>
              <a:gd name="T73" fmla="*/ 3033 h 3271"/>
              <a:gd name="T74" fmla="*/ 741 w 2099"/>
              <a:gd name="T75" fmla="*/ 2802 h 3271"/>
              <a:gd name="T76" fmla="*/ 592 w 2099"/>
              <a:gd name="T77" fmla="*/ 2531 h 3271"/>
              <a:gd name="T78" fmla="*/ 437 w 2099"/>
              <a:gd name="T79" fmla="*/ 2236 h 3271"/>
              <a:gd name="T80" fmla="*/ 289 w 2099"/>
              <a:gd name="T81" fmla="*/ 1934 h 3271"/>
              <a:gd name="T82" fmla="*/ 160 w 2099"/>
              <a:gd name="T83" fmla="*/ 1639 h 3271"/>
              <a:gd name="T84" fmla="*/ 62 w 2099"/>
              <a:gd name="T85" fmla="*/ 1370 h 3271"/>
              <a:gd name="T86" fmla="*/ 8 w 2099"/>
              <a:gd name="T87" fmla="*/ 1142 h 3271"/>
              <a:gd name="T88" fmla="*/ 13 w 2099"/>
              <a:gd name="T89" fmla="*/ 886 h 3271"/>
              <a:gd name="T90" fmla="*/ 107 w 2099"/>
              <a:gd name="T91" fmla="*/ 588 h 3271"/>
              <a:gd name="T92" fmla="*/ 281 w 2099"/>
              <a:gd name="T93" fmla="*/ 334 h 3271"/>
              <a:gd name="T94" fmla="*/ 520 w 2099"/>
              <a:gd name="T95" fmla="*/ 143 h 3271"/>
              <a:gd name="T96" fmla="*/ 809 w 2099"/>
              <a:gd name="T97" fmla="*/ 28 h 3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99" h="3271">
                <a:moveTo>
                  <a:pt x="1050" y="237"/>
                </a:moveTo>
                <a:lnTo>
                  <a:pt x="980" y="239"/>
                </a:lnTo>
                <a:lnTo>
                  <a:pt x="911" y="249"/>
                </a:lnTo>
                <a:lnTo>
                  <a:pt x="845" y="263"/>
                </a:lnTo>
                <a:lnTo>
                  <a:pt x="780" y="282"/>
                </a:lnTo>
                <a:lnTo>
                  <a:pt x="719" y="308"/>
                </a:lnTo>
                <a:lnTo>
                  <a:pt x="659" y="337"/>
                </a:lnTo>
                <a:lnTo>
                  <a:pt x="603" y="371"/>
                </a:lnTo>
                <a:lnTo>
                  <a:pt x="550" y="409"/>
                </a:lnTo>
                <a:lnTo>
                  <a:pt x="499" y="452"/>
                </a:lnTo>
                <a:lnTo>
                  <a:pt x="453" y="498"/>
                </a:lnTo>
                <a:lnTo>
                  <a:pt x="410" y="549"/>
                </a:lnTo>
                <a:lnTo>
                  <a:pt x="372" y="602"/>
                </a:lnTo>
                <a:lnTo>
                  <a:pt x="338" y="658"/>
                </a:lnTo>
                <a:lnTo>
                  <a:pt x="309" y="718"/>
                </a:lnTo>
                <a:lnTo>
                  <a:pt x="283" y="779"/>
                </a:lnTo>
                <a:lnTo>
                  <a:pt x="264" y="844"/>
                </a:lnTo>
                <a:lnTo>
                  <a:pt x="249" y="910"/>
                </a:lnTo>
                <a:lnTo>
                  <a:pt x="240" y="979"/>
                </a:lnTo>
                <a:lnTo>
                  <a:pt x="237" y="1049"/>
                </a:lnTo>
                <a:lnTo>
                  <a:pt x="240" y="1118"/>
                </a:lnTo>
                <a:lnTo>
                  <a:pt x="249" y="1186"/>
                </a:lnTo>
                <a:lnTo>
                  <a:pt x="264" y="1254"/>
                </a:lnTo>
                <a:lnTo>
                  <a:pt x="283" y="1318"/>
                </a:lnTo>
                <a:lnTo>
                  <a:pt x="309" y="1380"/>
                </a:lnTo>
                <a:lnTo>
                  <a:pt x="338" y="1439"/>
                </a:lnTo>
                <a:lnTo>
                  <a:pt x="372" y="1495"/>
                </a:lnTo>
                <a:lnTo>
                  <a:pt x="410" y="1549"/>
                </a:lnTo>
                <a:lnTo>
                  <a:pt x="453" y="1599"/>
                </a:lnTo>
                <a:lnTo>
                  <a:pt x="499" y="1645"/>
                </a:lnTo>
                <a:lnTo>
                  <a:pt x="550" y="1687"/>
                </a:lnTo>
                <a:lnTo>
                  <a:pt x="603" y="1726"/>
                </a:lnTo>
                <a:lnTo>
                  <a:pt x="659" y="1760"/>
                </a:lnTo>
                <a:lnTo>
                  <a:pt x="719" y="1789"/>
                </a:lnTo>
                <a:lnTo>
                  <a:pt x="780" y="1815"/>
                </a:lnTo>
                <a:lnTo>
                  <a:pt x="845" y="1834"/>
                </a:lnTo>
                <a:lnTo>
                  <a:pt x="911" y="1848"/>
                </a:lnTo>
                <a:lnTo>
                  <a:pt x="980" y="1857"/>
                </a:lnTo>
                <a:lnTo>
                  <a:pt x="1050" y="1860"/>
                </a:lnTo>
                <a:lnTo>
                  <a:pt x="1119" y="1857"/>
                </a:lnTo>
                <a:lnTo>
                  <a:pt x="1187" y="1848"/>
                </a:lnTo>
                <a:lnTo>
                  <a:pt x="1255" y="1834"/>
                </a:lnTo>
                <a:lnTo>
                  <a:pt x="1319" y="1815"/>
                </a:lnTo>
                <a:lnTo>
                  <a:pt x="1381" y="1789"/>
                </a:lnTo>
                <a:lnTo>
                  <a:pt x="1440" y="1760"/>
                </a:lnTo>
                <a:lnTo>
                  <a:pt x="1496" y="1726"/>
                </a:lnTo>
                <a:lnTo>
                  <a:pt x="1550" y="1687"/>
                </a:lnTo>
                <a:lnTo>
                  <a:pt x="1600" y="1645"/>
                </a:lnTo>
                <a:lnTo>
                  <a:pt x="1646" y="1599"/>
                </a:lnTo>
                <a:lnTo>
                  <a:pt x="1688" y="1549"/>
                </a:lnTo>
                <a:lnTo>
                  <a:pt x="1727" y="1495"/>
                </a:lnTo>
                <a:lnTo>
                  <a:pt x="1761" y="1439"/>
                </a:lnTo>
                <a:lnTo>
                  <a:pt x="1790" y="1380"/>
                </a:lnTo>
                <a:lnTo>
                  <a:pt x="1816" y="1318"/>
                </a:lnTo>
                <a:lnTo>
                  <a:pt x="1835" y="1254"/>
                </a:lnTo>
                <a:lnTo>
                  <a:pt x="1849" y="1186"/>
                </a:lnTo>
                <a:lnTo>
                  <a:pt x="1859" y="1118"/>
                </a:lnTo>
                <a:lnTo>
                  <a:pt x="1862" y="1049"/>
                </a:lnTo>
                <a:lnTo>
                  <a:pt x="1859" y="979"/>
                </a:lnTo>
                <a:lnTo>
                  <a:pt x="1849" y="910"/>
                </a:lnTo>
                <a:lnTo>
                  <a:pt x="1835" y="844"/>
                </a:lnTo>
                <a:lnTo>
                  <a:pt x="1816" y="779"/>
                </a:lnTo>
                <a:lnTo>
                  <a:pt x="1790" y="718"/>
                </a:lnTo>
                <a:lnTo>
                  <a:pt x="1761" y="658"/>
                </a:lnTo>
                <a:lnTo>
                  <a:pt x="1727" y="602"/>
                </a:lnTo>
                <a:lnTo>
                  <a:pt x="1688" y="549"/>
                </a:lnTo>
                <a:lnTo>
                  <a:pt x="1646" y="498"/>
                </a:lnTo>
                <a:lnTo>
                  <a:pt x="1600" y="452"/>
                </a:lnTo>
                <a:lnTo>
                  <a:pt x="1550" y="409"/>
                </a:lnTo>
                <a:lnTo>
                  <a:pt x="1496" y="371"/>
                </a:lnTo>
                <a:lnTo>
                  <a:pt x="1440" y="337"/>
                </a:lnTo>
                <a:lnTo>
                  <a:pt x="1381" y="308"/>
                </a:lnTo>
                <a:lnTo>
                  <a:pt x="1319" y="282"/>
                </a:lnTo>
                <a:lnTo>
                  <a:pt x="1255" y="263"/>
                </a:lnTo>
                <a:lnTo>
                  <a:pt x="1187" y="249"/>
                </a:lnTo>
                <a:lnTo>
                  <a:pt x="1119" y="239"/>
                </a:lnTo>
                <a:lnTo>
                  <a:pt x="1050" y="237"/>
                </a:lnTo>
                <a:close/>
                <a:moveTo>
                  <a:pt x="1050" y="0"/>
                </a:moveTo>
                <a:lnTo>
                  <a:pt x="1050" y="0"/>
                </a:lnTo>
                <a:lnTo>
                  <a:pt x="1131" y="3"/>
                </a:lnTo>
                <a:lnTo>
                  <a:pt x="1212" y="12"/>
                </a:lnTo>
                <a:lnTo>
                  <a:pt x="1290" y="28"/>
                </a:lnTo>
                <a:lnTo>
                  <a:pt x="1366" y="48"/>
                </a:lnTo>
                <a:lnTo>
                  <a:pt x="1440" y="74"/>
                </a:lnTo>
                <a:lnTo>
                  <a:pt x="1511" y="106"/>
                </a:lnTo>
                <a:lnTo>
                  <a:pt x="1578" y="143"/>
                </a:lnTo>
                <a:lnTo>
                  <a:pt x="1644" y="184"/>
                </a:lnTo>
                <a:lnTo>
                  <a:pt x="1706" y="230"/>
                </a:lnTo>
                <a:lnTo>
                  <a:pt x="1764" y="280"/>
                </a:lnTo>
                <a:lnTo>
                  <a:pt x="1818" y="334"/>
                </a:lnTo>
                <a:lnTo>
                  <a:pt x="1868" y="392"/>
                </a:lnTo>
                <a:lnTo>
                  <a:pt x="1914" y="454"/>
                </a:lnTo>
                <a:lnTo>
                  <a:pt x="1955" y="519"/>
                </a:lnTo>
                <a:lnTo>
                  <a:pt x="1992" y="588"/>
                </a:lnTo>
                <a:lnTo>
                  <a:pt x="2024" y="658"/>
                </a:lnTo>
                <a:lnTo>
                  <a:pt x="2050" y="732"/>
                </a:lnTo>
                <a:lnTo>
                  <a:pt x="2070" y="808"/>
                </a:lnTo>
                <a:lnTo>
                  <a:pt x="2086" y="886"/>
                </a:lnTo>
                <a:lnTo>
                  <a:pt x="2096" y="966"/>
                </a:lnTo>
                <a:lnTo>
                  <a:pt x="2099" y="1049"/>
                </a:lnTo>
                <a:lnTo>
                  <a:pt x="2097" y="1094"/>
                </a:lnTo>
                <a:lnTo>
                  <a:pt x="2091" y="1142"/>
                </a:lnTo>
                <a:lnTo>
                  <a:pt x="2083" y="1194"/>
                </a:lnTo>
                <a:lnTo>
                  <a:pt x="2070" y="1249"/>
                </a:lnTo>
                <a:lnTo>
                  <a:pt x="2055" y="1309"/>
                </a:lnTo>
                <a:lnTo>
                  <a:pt x="2037" y="1371"/>
                </a:lnTo>
                <a:lnTo>
                  <a:pt x="2015" y="1434"/>
                </a:lnTo>
                <a:lnTo>
                  <a:pt x="1992" y="1501"/>
                </a:lnTo>
                <a:lnTo>
                  <a:pt x="1966" y="1569"/>
                </a:lnTo>
                <a:lnTo>
                  <a:pt x="1939" y="1639"/>
                </a:lnTo>
                <a:lnTo>
                  <a:pt x="1908" y="1711"/>
                </a:lnTo>
                <a:lnTo>
                  <a:pt x="1877" y="1784"/>
                </a:lnTo>
                <a:lnTo>
                  <a:pt x="1844" y="1858"/>
                </a:lnTo>
                <a:lnTo>
                  <a:pt x="1810" y="1934"/>
                </a:lnTo>
                <a:lnTo>
                  <a:pt x="1774" y="2009"/>
                </a:lnTo>
                <a:lnTo>
                  <a:pt x="1737" y="2084"/>
                </a:lnTo>
                <a:lnTo>
                  <a:pt x="1700" y="2161"/>
                </a:lnTo>
                <a:lnTo>
                  <a:pt x="1662" y="2236"/>
                </a:lnTo>
                <a:lnTo>
                  <a:pt x="1623" y="2311"/>
                </a:lnTo>
                <a:lnTo>
                  <a:pt x="1585" y="2386"/>
                </a:lnTo>
                <a:lnTo>
                  <a:pt x="1546" y="2459"/>
                </a:lnTo>
                <a:lnTo>
                  <a:pt x="1507" y="2531"/>
                </a:lnTo>
                <a:lnTo>
                  <a:pt x="1468" y="2602"/>
                </a:lnTo>
                <a:lnTo>
                  <a:pt x="1431" y="2671"/>
                </a:lnTo>
                <a:lnTo>
                  <a:pt x="1394" y="2738"/>
                </a:lnTo>
                <a:lnTo>
                  <a:pt x="1357" y="2802"/>
                </a:lnTo>
                <a:lnTo>
                  <a:pt x="1323" y="2864"/>
                </a:lnTo>
                <a:lnTo>
                  <a:pt x="1288" y="2923"/>
                </a:lnTo>
                <a:lnTo>
                  <a:pt x="1257" y="2980"/>
                </a:lnTo>
                <a:lnTo>
                  <a:pt x="1225" y="3033"/>
                </a:lnTo>
                <a:lnTo>
                  <a:pt x="1197" y="3083"/>
                </a:lnTo>
                <a:lnTo>
                  <a:pt x="1170" y="3129"/>
                </a:lnTo>
                <a:lnTo>
                  <a:pt x="1145" y="3171"/>
                </a:lnTo>
                <a:lnTo>
                  <a:pt x="1122" y="3207"/>
                </a:lnTo>
                <a:lnTo>
                  <a:pt x="1103" y="3241"/>
                </a:lnTo>
                <a:lnTo>
                  <a:pt x="1093" y="3253"/>
                </a:lnTo>
                <a:lnTo>
                  <a:pt x="1079" y="3262"/>
                </a:lnTo>
                <a:lnTo>
                  <a:pt x="1065" y="3269"/>
                </a:lnTo>
                <a:lnTo>
                  <a:pt x="1050" y="3271"/>
                </a:lnTo>
                <a:lnTo>
                  <a:pt x="1034" y="3269"/>
                </a:lnTo>
                <a:lnTo>
                  <a:pt x="1018" y="3262"/>
                </a:lnTo>
                <a:lnTo>
                  <a:pt x="1006" y="3253"/>
                </a:lnTo>
                <a:lnTo>
                  <a:pt x="996" y="3241"/>
                </a:lnTo>
                <a:lnTo>
                  <a:pt x="976" y="3207"/>
                </a:lnTo>
                <a:lnTo>
                  <a:pt x="954" y="3171"/>
                </a:lnTo>
                <a:lnTo>
                  <a:pt x="929" y="3129"/>
                </a:lnTo>
                <a:lnTo>
                  <a:pt x="902" y="3083"/>
                </a:lnTo>
                <a:lnTo>
                  <a:pt x="873" y="3033"/>
                </a:lnTo>
                <a:lnTo>
                  <a:pt x="842" y="2980"/>
                </a:lnTo>
                <a:lnTo>
                  <a:pt x="810" y="2923"/>
                </a:lnTo>
                <a:lnTo>
                  <a:pt x="776" y="2864"/>
                </a:lnTo>
                <a:lnTo>
                  <a:pt x="741" y="2802"/>
                </a:lnTo>
                <a:lnTo>
                  <a:pt x="705" y="2738"/>
                </a:lnTo>
                <a:lnTo>
                  <a:pt x="668" y="2671"/>
                </a:lnTo>
                <a:lnTo>
                  <a:pt x="630" y="2602"/>
                </a:lnTo>
                <a:lnTo>
                  <a:pt x="592" y="2531"/>
                </a:lnTo>
                <a:lnTo>
                  <a:pt x="553" y="2459"/>
                </a:lnTo>
                <a:lnTo>
                  <a:pt x="514" y="2386"/>
                </a:lnTo>
                <a:lnTo>
                  <a:pt x="476" y="2311"/>
                </a:lnTo>
                <a:lnTo>
                  <a:pt x="437" y="2236"/>
                </a:lnTo>
                <a:lnTo>
                  <a:pt x="399" y="2161"/>
                </a:lnTo>
                <a:lnTo>
                  <a:pt x="362" y="2084"/>
                </a:lnTo>
                <a:lnTo>
                  <a:pt x="325" y="2009"/>
                </a:lnTo>
                <a:lnTo>
                  <a:pt x="289" y="1934"/>
                </a:lnTo>
                <a:lnTo>
                  <a:pt x="255" y="1858"/>
                </a:lnTo>
                <a:lnTo>
                  <a:pt x="222" y="1784"/>
                </a:lnTo>
                <a:lnTo>
                  <a:pt x="190" y="1711"/>
                </a:lnTo>
                <a:lnTo>
                  <a:pt x="160" y="1639"/>
                </a:lnTo>
                <a:lnTo>
                  <a:pt x="132" y="1569"/>
                </a:lnTo>
                <a:lnTo>
                  <a:pt x="107" y="1501"/>
                </a:lnTo>
                <a:lnTo>
                  <a:pt x="83" y="1434"/>
                </a:lnTo>
                <a:lnTo>
                  <a:pt x="62" y="1370"/>
                </a:lnTo>
                <a:lnTo>
                  <a:pt x="44" y="1309"/>
                </a:lnTo>
                <a:lnTo>
                  <a:pt x="28" y="1249"/>
                </a:lnTo>
                <a:lnTo>
                  <a:pt x="16" y="1194"/>
                </a:lnTo>
                <a:lnTo>
                  <a:pt x="8" y="1142"/>
                </a:lnTo>
                <a:lnTo>
                  <a:pt x="2" y="1094"/>
                </a:lnTo>
                <a:lnTo>
                  <a:pt x="0" y="1049"/>
                </a:lnTo>
                <a:lnTo>
                  <a:pt x="3" y="966"/>
                </a:lnTo>
                <a:lnTo>
                  <a:pt x="13" y="886"/>
                </a:lnTo>
                <a:lnTo>
                  <a:pt x="27" y="808"/>
                </a:lnTo>
                <a:lnTo>
                  <a:pt x="49" y="732"/>
                </a:lnTo>
                <a:lnTo>
                  <a:pt x="75" y="658"/>
                </a:lnTo>
                <a:lnTo>
                  <a:pt x="107" y="588"/>
                </a:lnTo>
                <a:lnTo>
                  <a:pt x="144" y="519"/>
                </a:lnTo>
                <a:lnTo>
                  <a:pt x="185" y="454"/>
                </a:lnTo>
                <a:lnTo>
                  <a:pt x="231" y="392"/>
                </a:lnTo>
                <a:lnTo>
                  <a:pt x="281" y="334"/>
                </a:lnTo>
                <a:lnTo>
                  <a:pt x="335" y="280"/>
                </a:lnTo>
                <a:lnTo>
                  <a:pt x="393" y="230"/>
                </a:lnTo>
                <a:lnTo>
                  <a:pt x="455" y="184"/>
                </a:lnTo>
                <a:lnTo>
                  <a:pt x="520" y="143"/>
                </a:lnTo>
                <a:lnTo>
                  <a:pt x="588" y="106"/>
                </a:lnTo>
                <a:lnTo>
                  <a:pt x="659" y="74"/>
                </a:lnTo>
                <a:lnTo>
                  <a:pt x="733" y="48"/>
                </a:lnTo>
                <a:lnTo>
                  <a:pt x="809" y="28"/>
                </a:lnTo>
                <a:lnTo>
                  <a:pt x="887" y="12"/>
                </a:lnTo>
                <a:lnTo>
                  <a:pt x="967" y="3"/>
                </a:lnTo>
                <a:lnTo>
                  <a:pt x="10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600" b="0" i="0" u="none" strike="noStrike" kern="0" cap="none" spc="0" normalizeH="0" baseline="0" noProof="0">
              <a:ln>
                <a:noFill/>
              </a:ln>
              <a:solidFill>
                <a:srgbClr val="EFF0F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Freeform 676">
            <a:extLst>
              <a:ext uri="{FF2B5EF4-FFF2-40B4-BE49-F238E27FC236}">
                <a16:creationId xmlns:a16="http://schemas.microsoft.com/office/drawing/2014/main" id="{30434F67-F6C9-BE37-BBA8-5F2053DD5581}"/>
              </a:ext>
            </a:extLst>
          </p:cNvPr>
          <p:cNvSpPr>
            <a:spLocks noChangeAspect="1"/>
          </p:cNvSpPr>
          <p:nvPr/>
        </p:nvSpPr>
        <p:spPr bwMode="auto">
          <a:xfrm>
            <a:off x="9443283" y="3846599"/>
            <a:ext cx="395138" cy="398501"/>
          </a:xfrm>
          <a:custGeom>
            <a:avLst/>
            <a:gdLst>
              <a:gd name="connsiteX0" fmla="*/ 359074 w 599014"/>
              <a:gd name="connsiteY0" fmla="*/ 550970 h 604110"/>
              <a:gd name="connsiteX1" fmla="*/ 367543 w 599014"/>
              <a:gd name="connsiteY1" fmla="*/ 555440 h 604110"/>
              <a:gd name="connsiteX2" fmla="*/ 380496 w 599014"/>
              <a:gd name="connsiteY2" fmla="*/ 583252 h 604110"/>
              <a:gd name="connsiteX3" fmla="*/ 358576 w 599014"/>
              <a:gd name="connsiteY3" fmla="*/ 604110 h 604110"/>
              <a:gd name="connsiteX4" fmla="*/ 337652 w 599014"/>
              <a:gd name="connsiteY4" fmla="*/ 583252 h 604110"/>
              <a:gd name="connsiteX5" fmla="*/ 350605 w 599014"/>
              <a:gd name="connsiteY5" fmla="*/ 555440 h 604110"/>
              <a:gd name="connsiteX6" fmla="*/ 359074 w 599014"/>
              <a:gd name="connsiteY6" fmla="*/ 550970 h 604110"/>
              <a:gd name="connsiteX7" fmla="*/ 177267 w 599014"/>
              <a:gd name="connsiteY7" fmla="*/ 550970 h 604110"/>
              <a:gd name="connsiteX8" fmla="*/ 185705 w 599014"/>
              <a:gd name="connsiteY8" fmla="*/ 555440 h 604110"/>
              <a:gd name="connsiteX9" fmla="*/ 198609 w 599014"/>
              <a:gd name="connsiteY9" fmla="*/ 583252 h 604110"/>
              <a:gd name="connsiteX10" fmla="*/ 176771 w 599014"/>
              <a:gd name="connsiteY10" fmla="*/ 604110 h 604110"/>
              <a:gd name="connsiteX11" fmla="*/ 155925 w 599014"/>
              <a:gd name="connsiteY11" fmla="*/ 583252 h 604110"/>
              <a:gd name="connsiteX12" fmla="*/ 168829 w 599014"/>
              <a:gd name="connsiteY12" fmla="*/ 555440 h 604110"/>
              <a:gd name="connsiteX13" fmla="*/ 177267 w 599014"/>
              <a:gd name="connsiteY13" fmla="*/ 550970 h 604110"/>
              <a:gd name="connsiteX14" fmla="*/ 270600 w 599014"/>
              <a:gd name="connsiteY14" fmla="*/ 477545 h 604110"/>
              <a:gd name="connsiteX15" fmla="*/ 279043 w 599014"/>
              <a:gd name="connsiteY15" fmla="*/ 482009 h 604110"/>
              <a:gd name="connsiteX16" fmla="*/ 299905 w 599014"/>
              <a:gd name="connsiteY16" fmla="*/ 525653 h 604110"/>
              <a:gd name="connsiteX17" fmla="*/ 270103 w 599014"/>
              <a:gd name="connsiteY17" fmla="*/ 554418 h 604110"/>
              <a:gd name="connsiteX18" fmla="*/ 241294 w 599014"/>
              <a:gd name="connsiteY18" fmla="*/ 525653 h 604110"/>
              <a:gd name="connsiteX19" fmla="*/ 262156 w 599014"/>
              <a:gd name="connsiteY19" fmla="*/ 482009 h 604110"/>
              <a:gd name="connsiteX20" fmla="*/ 270600 w 599014"/>
              <a:gd name="connsiteY20" fmla="*/ 477545 h 604110"/>
              <a:gd name="connsiteX21" fmla="*/ 424136 w 599014"/>
              <a:gd name="connsiteY21" fmla="*/ 446806 h 604110"/>
              <a:gd name="connsiteX22" fmla="*/ 432089 w 599014"/>
              <a:gd name="connsiteY22" fmla="*/ 451269 h 604110"/>
              <a:gd name="connsiteX23" fmla="*/ 452964 w 599014"/>
              <a:gd name="connsiteY23" fmla="*/ 494914 h 604110"/>
              <a:gd name="connsiteX24" fmla="*/ 424136 w 599014"/>
              <a:gd name="connsiteY24" fmla="*/ 523679 h 604110"/>
              <a:gd name="connsiteX25" fmla="*/ 395308 w 599014"/>
              <a:gd name="connsiteY25" fmla="*/ 494914 h 604110"/>
              <a:gd name="connsiteX26" fmla="*/ 416183 w 599014"/>
              <a:gd name="connsiteY26" fmla="*/ 451269 h 604110"/>
              <a:gd name="connsiteX27" fmla="*/ 424136 w 599014"/>
              <a:gd name="connsiteY27" fmla="*/ 446806 h 604110"/>
              <a:gd name="connsiteX28" fmla="*/ 116726 w 599014"/>
              <a:gd name="connsiteY28" fmla="*/ 431994 h 604110"/>
              <a:gd name="connsiteX29" fmla="*/ 125176 w 599014"/>
              <a:gd name="connsiteY29" fmla="*/ 436460 h 604110"/>
              <a:gd name="connsiteX30" fmla="*/ 146051 w 599014"/>
              <a:gd name="connsiteY30" fmla="*/ 479132 h 604110"/>
              <a:gd name="connsiteX31" fmla="*/ 117223 w 599014"/>
              <a:gd name="connsiteY31" fmla="*/ 507911 h 604110"/>
              <a:gd name="connsiteX32" fmla="*/ 88395 w 599014"/>
              <a:gd name="connsiteY32" fmla="*/ 479132 h 604110"/>
              <a:gd name="connsiteX33" fmla="*/ 108276 w 599014"/>
              <a:gd name="connsiteY33" fmla="*/ 436460 h 604110"/>
              <a:gd name="connsiteX34" fmla="*/ 116726 w 599014"/>
              <a:gd name="connsiteY34" fmla="*/ 431994 h 604110"/>
              <a:gd name="connsiteX35" fmla="*/ 237420 w 599014"/>
              <a:gd name="connsiteY35" fmla="*/ 0 h 604110"/>
              <a:gd name="connsiteX36" fmla="*/ 356627 w 599014"/>
              <a:gd name="connsiteY36" fmla="*/ 57535 h 604110"/>
              <a:gd name="connsiteX37" fmla="*/ 375501 w 599014"/>
              <a:gd name="connsiteY37" fmla="*/ 56543 h 604110"/>
              <a:gd name="connsiteX38" fmla="*/ 459939 w 599014"/>
              <a:gd name="connsiteY38" fmla="*/ 96223 h 604110"/>
              <a:gd name="connsiteX39" fmla="*/ 476827 w 599014"/>
              <a:gd name="connsiteY39" fmla="*/ 94239 h 604110"/>
              <a:gd name="connsiteX40" fmla="*/ 599014 w 599014"/>
              <a:gd name="connsiteY40" fmla="*/ 216254 h 604110"/>
              <a:gd name="connsiteX41" fmla="*/ 477820 w 599014"/>
              <a:gd name="connsiteY41" fmla="*/ 338268 h 604110"/>
              <a:gd name="connsiteX42" fmla="*/ 446032 w 599014"/>
              <a:gd name="connsiteY42" fmla="*/ 334301 h 604110"/>
              <a:gd name="connsiteX43" fmla="*/ 284109 w 599014"/>
              <a:gd name="connsiteY43" fmla="*/ 412668 h 604110"/>
              <a:gd name="connsiteX44" fmla="*/ 124174 w 599014"/>
              <a:gd name="connsiteY44" fmla="*/ 338268 h 604110"/>
              <a:gd name="connsiteX45" fmla="*/ 122187 w 599014"/>
              <a:gd name="connsiteY45" fmla="*/ 338268 h 604110"/>
              <a:gd name="connsiteX46" fmla="*/ 0 w 599014"/>
              <a:gd name="connsiteY46" fmla="*/ 216254 h 604110"/>
              <a:gd name="connsiteX47" fmla="*/ 95365 w 599014"/>
              <a:gd name="connsiteY47" fmla="*/ 98207 h 604110"/>
              <a:gd name="connsiteX48" fmla="*/ 237420 w 599014"/>
              <a:gd name="connsiteY48" fmla="*/ 0 h 60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99014" h="604110">
                <a:moveTo>
                  <a:pt x="359074" y="550970"/>
                </a:moveTo>
                <a:cubicBezTo>
                  <a:pt x="362312" y="550970"/>
                  <a:pt x="365551" y="552460"/>
                  <a:pt x="367543" y="555440"/>
                </a:cubicBezTo>
                <a:cubicBezTo>
                  <a:pt x="373521" y="564379"/>
                  <a:pt x="380496" y="576299"/>
                  <a:pt x="380496" y="583252"/>
                </a:cubicBezTo>
                <a:cubicBezTo>
                  <a:pt x="380496" y="595171"/>
                  <a:pt x="370532" y="604110"/>
                  <a:pt x="358576" y="604110"/>
                </a:cubicBezTo>
                <a:cubicBezTo>
                  <a:pt x="346619" y="604110"/>
                  <a:pt x="337652" y="595171"/>
                  <a:pt x="337652" y="583252"/>
                </a:cubicBezTo>
                <a:cubicBezTo>
                  <a:pt x="337652" y="576299"/>
                  <a:pt x="344627" y="564379"/>
                  <a:pt x="350605" y="555440"/>
                </a:cubicBezTo>
                <a:cubicBezTo>
                  <a:pt x="352598" y="552460"/>
                  <a:pt x="355836" y="550970"/>
                  <a:pt x="359074" y="550970"/>
                </a:cubicBezTo>
                <a:close/>
                <a:moveTo>
                  <a:pt x="177267" y="550970"/>
                </a:moveTo>
                <a:cubicBezTo>
                  <a:pt x="180493" y="550970"/>
                  <a:pt x="183720" y="552460"/>
                  <a:pt x="185705" y="555440"/>
                </a:cubicBezTo>
                <a:cubicBezTo>
                  <a:pt x="191660" y="564379"/>
                  <a:pt x="198609" y="576299"/>
                  <a:pt x="198609" y="583252"/>
                </a:cubicBezTo>
                <a:cubicBezTo>
                  <a:pt x="198609" y="595171"/>
                  <a:pt x="188682" y="604110"/>
                  <a:pt x="176771" y="604110"/>
                </a:cubicBezTo>
                <a:cubicBezTo>
                  <a:pt x="165852" y="604110"/>
                  <a:pt x="155925" y="595171"/>
                  <a:pt x="155925" y="583252"/>
                </a:cubicBezTo>
                <a:cubicBezTo>
                  <a:pt x="155925" y="576299"/>
                  <a:pt x="162874" y="564379"/>
                  <a:pt x="168829" y="555440"/>
                </a:cubicBezTo>
                <a:cubicBezTo>
                  <a:pt x="170815" y="552460"/>
                  <a:pt x="174041" y="550970"/>
                  <a:pt x="177267" y="550970"/>
                </a:cubicBezTo>
                <a:close/>
                <a:moveTo>
                  <a:pt x="270600" y="477545"/>
                </a:moveTo>
                <a:cubicBezTo>
                  <a:pt x="273828" y="477545"/>
                  <a:pt x="277057" y="479033"/>
                  <a:pt x="279043" y="482009"/>
                </a:cubicBezTo>
                <a:cubicBezTo>
                  <a:pt x="287984" y="494904"/>
                  <a:pt x="299905" y="514742"/>
                  <a:pt x="299905" y="525653"/>
                </a:cubicBezTo>
                <a:cubicBezTo>
                  <a:pt x="299905" y="541523"/>
                  <a:pt x="286991" y="554418"/>
                  <a:pt x="270103" y="554418"/>
                </a:cubicBezTo>
                <a:cubicBezTo>
                  <a:pt x="254208" y="554418"/>
                  <a:pt x="241294" y="541523"/>
                  <a:pt x="241294" y="525653"/>
                </a:cubicBezTo>
                <a:cubicBezTo>
                  <a:pt x="241294" y="514742"/>
                  <a:pt x="253215" y="494904"/>
                  <a:pt x="262156" y="482009"/>
                </a:cubicBezTo>
                <a:cubicBezTo>
                  <a:pt x="264143" y="479033"/>
                  <a:pt x="267371" y="477545"/>
                  <a:pt x="270600" y="477545"/>
                </a:cubicBezTo>
                <a:close/>
                <a:moveTo>
                  <a:pt x="424136" y="446806"/>
                </a:moveTo>
                <a:cubicBezTo>
                  <a:pt x="427118" y="446806"/>
                  <a:pt x="430101" y="448294"/>
                  <a:pt x="432089" y="451269"/>
                </a:cubicBezTo>
                <a:cubicBezTo>
                  <a:pt x="441035" y="464164"/>
                  <a:pt x="452964" y="484003"/>
                  <a:pt x="452964" y="494914"/>
                </a:cubicBezTo>
                <a:cubicBezTo>
                  <a:pt x="452964" y="510784"/>
                  <a:pt x="440041" y="523679"/>
                  <a:pt x="424136" y="523679"/>
                </a:cubicBezTo>
                <a:cubicBezTo>
                  <a:pt x="408231" y="523679"/>
                  <a:pt x="395308" y="510784"/>
                  <a:pt x="395308" y="494914"/>
                </a:cubicBezTo>
                <a:cubicBezTo>
                  <a:pt x="395308" y="484003"/>
                  <a:pt x="407237" y="464164"/>
                  <a:pt x="416183" y="451269"/>
                </a:cubicBezTo>
                <a:cubicBezTo>
                  <a:pt x="418171" y="448294"/>
                  <a:pt x="421154" y="446806"/>
                  <a:pt x="424136" y="446806"/>
                </a:cubicBezTo>
                <a:close/>
                <a:moveTo>
                  <a:pt x="116726" y="431994"/>
                </a:moveTo>
                <a:cubicBezTo>
                  <a:pt x="119957" y="431994"/>
                  <a:pt x="123188" y="433483"/>
                  <a:pt x="125176" y="436460"/>
                </a:cubicBezTo>
                <a:cubicBezTo>
                  <a:pt x="134122" y="449361"/>
                  <a:pt x="146051" y="469208"/>
                  <a:pt x="146051" y="479132"/>
                </a:cubicBezTo>
                <a:cubicBezTo>
                  <a:pt x="146051" y="495010"/>
                  <a:pt x="133128" y="507911"/>
                  <a:pt x="117223" y="507911"/>
                </a:cubicBezTo>
                <a:cubicBezTo>
                  <a:pt x="101318" y="507911"/>
                  <a:pt x="88395" y="495010"/>
                  <a:pt x="88395" y="479132"/>
                </a:cubicBezTo>
                <a:cubicBezTo>
                  <a:pt x="88395" y="469208"/>
                  <a:pt x="100324" y="449361"/>
                  <a:pt x="108276" y="436460"/>
                </a:cubicBezTo>
                <a:cubicBezTo>
                  <a:pt x="110265" y="433483"/>
                  <a:pt x="113495" y="431994"/>
                  <a:pt x="116726" y="431994"/>
                </a:cubicBezTo>
                <a:close/>
                <a:moveTo>
                  <a:pt x="237420" y="0"/>
                </a:moveTo>
                <a:cubicBezTo>
                  <a:pt x="286096" y="0"/>
                  <a:pt x="328812" y="22816"/>
                  <a:pt x="356627" y="57535"/>
                </a:cubicBezTo>
                <a:cubicBezTo>
                  <a:pt x="362587" y="56543"/>
                  <a:pt x="369541" y="56543"/>
                  <a:pt x="375501" y="56543"/>
                </a:cubicBezTo>
                <a:cubicBezTo>
                  <a:pt x="410270" y="56543"/>
                  <a:pt x="440072" y="71423"/>
                  <a:pt x="459939" y="96223"/>
                </a:cubicBezTo>
                <a:cubicBezTo>
                  <a:pt x="465900" y="95231"/>
                  <a:pt x="471860" y="94239"/>
                  <a:pt x="476827" y="94239"/>
                </a:cubicBezTo>
                <a:cubicBezTo>
                  <a:pt x="544378" y="94239"/>
                  <a:pt x="599014" y="148798"/>
                  <a:pt x="599014" y="216254"/>
                </a:cubicBezTo>
                <a:cubicBezTo>
                  <a:pt x="599014" y="283709"/>
                  <a:pt x="544378" y="338268"/>
                  <a:pt x="477820" y="338268"/>
                </a:cubicBezTo>
                <a:cubicBezTo>
                  <a:pt x="466893" y="338268"/>
                  <a:pt x="455966" y="336285"/>
                  <a:pt x="446032" y="334301"/>
                </a:cubicBezTo>
                <a:cubicBezTo>
                  <a:pt x="421197" y="379932"/>
                  <a:pt x="357620" y="412668"/>
                  <a:pt x="284109" y="412668"/>
                </a:cubicBezTo>
                <a:cubicBezTo>
                  <a:pt x="212585" y="412668"/>
                  <a:pt x="150995" y="381916"/>
                  <a:pt x="124174" y="338268"/>
                </a:cubicBezTo>
                <a:lnTo>
                  <a:pt x="122187" y="338268"/>
                </a:lnTo>
                <a:cubicBezTo>
                  <a:pt x="54636" y="338268"/>
                  <a:pt x="0" y="283709"/>
                  <a:pt x="0" y="216254"/>
                </a:cubicBezTo>
                <a:cubicBezTo>
                  <a:pt x="0" y="158718"/>
                  <a:pt x="40729" y="110111"/>
                  <a:pt x="95365" y="98207"/>
                </a:cubicBezTo>
                <a:cubicBezTo>
                  <a:pt x="117220" y="40671"/>
                  <a:pt x="171856" y="0"/>
                  <a:pt x="2374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2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600" b="0" i="0" u="none" strike="noStrike" kern="0" cap="none" spc="0" normalizeH="0" baseline="0" noProof="0">
              <a:ln>
                <a:noFill/>
              </a:ln>
              <a:solidFill>
                <a:srgbClr val="EFF0F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Arc 29">
            <a:extLst>
              <a:ext uri="{FF2B5EF4-FFF2-40B4-BE49-F238E27FC236}">
                <a16:creationId xmlns:a16="http://schemas.microsoft.com/office/drawing/2014/main" id="{FA767184-D1F9-8828-06C9-55D11E274179}"/>
              </a:ext>
            </a:extLst>
          </p:cNvPr>
          <p:cNvSpPr>
            <a:spLocks noChangeAspect="1"/>
          </p:cNvSpPr>
          <p:nvPr/>
        </p:nvSpPr>
        <p:spPr>
          <a:xfrm rot="5400000" flipH="1" flipV="1">
            <a:off x="2129387" y="2522862"/>
            <a:ext cx="942873" cy="942874"/>
          </a:xfrm>
          <a:prstGeom prst="arc">
            <a:avLst>
              <a:gd name="adj1" fmla="val 17425672"/>
              <a:gd name="adj2" fmla="val 4389224"/>
            </a:avLst>
          </a:prstGeom>
          <a:noFill/>
          <a:ln w="28575" cap="flat" cmpd="sng" algn="ctr">
            <a:solidFill>
              <a:srgbClr val="A8ACB9"/>
            </a:solidFill>
            <a:prstDash val="sysDot"/>
            <a:miter lim="800000"/>
            <a:headEnd type="oval" w="sm" len="sm"/>
            <a:tailEnd type="arrow"/>
          </a:ln>
          <a:effectLst/>
        </p:spPr>
        <p:txBody>
          <a:bodyPr wrap="none" rtlCol="0" anchor="ctr"/>
          <a:lstStyle/>
          <a:p>
            <a:pPr marL="0" marR="0" lvl="0" indent="0" algn="ctr" defTabSz="9142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0" i="0" u="none" strike="noStrike" kern="0" cap="none" spc="0" normalizeH="0" baseline="0" noProof="0">
              <a:ln>
                <a:noFill/>
              </a:ln>
              <a:solidFill>
                <a:srgbClr val="595F6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Arc 30">
            <a:extLst>
              <a:ext uri="{FF2B5EF4-FFF2-40B4-BE49-F238E27FC236}">
                <a16:creationId xmlns:a16="http://schemas.microsoft.com/office/drawing/2014/main" id="{0FBE432F-DE64-D918-0723-76F92F4CD697}"/>
              </a:ext>
            </a:extLst>
          </p:cNvPr>
          <p:cNvSpPr>
            <a:spLocks noChangeAspect="1"/>
          </p:cNvSpPr>
          <p:nvPr/>
        </p:nvSpPr>
        <p:spPr>
          <a:xfrm rot="16200000" flipH="1">
            <a:off x="7446136" y="3522225"/>
            <a:ext cx="942873" cy="942874"/>
          </a:xfrm>
          <a:prstGeom prst="arc">
            <a:avLst>
              <a:gd name="adj1" fmla="val 17425672"/>
              <a:gd name="adj2" fmla="val 4561692"/>
            </a:avLst>
          </a:prstGeom>
          <a:noFill/>
          <a:ln w="28575" cap="flat" cmpd="sng" algn="ctr">
            <a:solidFill>
              <a:srgbClr val="3D80E6"/>
            </a:solidFill>
            <a:prstDash val="sysDot"/>
            <a:miter lim="800000"/>
            <a:headEnd type="oval" w="sm" len="sm"/>
            <a:tailEnd type="arrow"/>
          </a:ln>
          <a:effectLst/>
        </p:spPr>
        <p:txBody>
          <a:bodyPr wrap="none" rtlCol="0" anchor="ctr"/>
          <a:lstStyle/>
          <a:p>
            <a:pPr marL="0" marR="0" lvl="0" indent="0" algn="ctr" defTabSz="9142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0" i="0" u="none" strike="noStrike" kern="0" cap="none" spc="0" normalizeH="0" baseline="0" noProof="0">
              <a:ln>
                <a:noFill/>
              </a:ln>
              <a:solidFill>
                <a:srgbClr val="595F6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376">
            <a:extLst>
              <a:ext uri="{FF2B5EF4-FFF2-40B4-BE49-F238E27FC236}">
                <a16:creationId xmlns:a16="http://schemas.microsoft.com/office/drawing/2014/main" id="{C96558D6-95A1-5D0E-1529-27E1ECAB435B}"/>
              </a:ext>
            </a:extLst>
          </p:cNvPr>
          <p:cNvSpPr>
            <a:spLocks noChangeAspect="1"/>
          </p:cNvSpPr>
          <p:nvPr/>
        </p:nvSpPr>
        <p:spPr bwMode="auto">
          <a:xfrm>
            <a:off x="5972704" y="3879679"/>
            <a:ext cx="376439" cy="342746"/>
          </a:xfrm>
          <a:custGeom>
            <a:avLst/>
            <a:gdLst>
              <a:gd name="T0" fmla="*/ 47 w 64"/>
              <a:gd name="T1" fmla="*/ 0 h 59"/>
              <a:gd name="T2" fmla="*/ 32 w 64"/>
              <a:gd name="T3" fmla="*/ 11 h 59"/>
              <a:gd name="T4" fmla="*/ 17 w 64"/>
              <a:gd name="T5" fmla="*/ 0 h 59"/>
              <a:gd name="T6" fmla="*/ 0 w 64"/>
              <a:gd name="T7" fmla="*/ 17 h 59"/>
              <a:gd name="T8" fmla="*/ 32 w 64"/>
              <a:gd name="T9" fmla="*/ 59 h 59"/>
              <a:gd name="T10" fmla="*/ 64 w 64"/>
              <a:gd name="T11" fmla="*/ 17 h 59"/>
              <a:gd name="T12" fmla="*/ 47 w 64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59">
                <a:moveTo>
                  <a:pt x="47" y="0"/>
                </a:moveTo>
                <a:cubicBezTo>
                  <a:pt x="40" y="0"/>
                  <a:pt x="35" y="5"/>
                  <a:pt x="32" y="11"/>
                </a:cubicBezTo>
                <a:cubicBezTo>
                  <a:pt x="29" y="5"/>
                  <a:pt x="24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36"/>
                  <a:pt x="19" y="41"/>
                  <a:pt x="32" y="59"/>
                </a:cubicBezTo>
                <a:cubicBezTo>
                  <a:pt x="44" y="41"/>
                  <a:pt x="64" y="35"/>
                  <a:pt x="64" y="17"/>
                </a:cubicBezTo>
                <a:cubicBezTo>
                  <a:pt x="64" y="8"/>
                  <a:pt x="56" y="0"/>
                  <a:pt x="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none" lIns="92172" tIns="46086" rIns="92172" bIns="4608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600" b="0" i="0" u="none" strike="noStrike" kern="0" cap="none" spc="0" normalizeH="0" baseline="0" noProof="0">
              <a:ln>
                <a:noFill/>
              </a:ln>
              <a:solidFill>
                <a:srgbClr val="EFF0F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Group 32">
            <a:extLst>
              <a:ext uri="{FF2B5EF4-FFF2-40B4-BE49-F238E27FC236}">
                <a16:creationId xmlns:a16="http://schemas.microsoft.com/office/drawing/2014/main" id="{472988F4-603E-46CE-7E0A-F4B9BACF22B8}"/>
              </a:ext>
            </a:extLst>
          </p:cNvPr>
          <p:cNvGrpSpPr>
            <a:grpSpLocks noChangeAspect="1"/>
          </p:cNvGrpSpPr>
          <p:nvPr/>
        </p:nvGrpSpPr>
        <p:grpSpPr>
          <a:xfrm>
            <a:off x="4319825" y="2662578"/>
            <a:ext cx="162025" cy="514119"/>
            <a:chOff x="4178301" y="0"/>
            <a:chExt cx="1797050" cy="5702300"/>
          </a:xfrm>
          <a:solidFill>
            <a:schemeClr val="bg1"/>
          </a:solidFill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26DC68E8-73AC-2227-AA9C-852DD5B98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763" y="0"/>
              <a:ext cx="1250950" cy="1157288"/>
            </a:xfrm>
            <a:custGeom>
              <a:avLst/>
              <a:gdLst>
                <a:gd name="T0" fmla="*/ 179 w 788"/>
                <a:gd name="T1" fmla="*/ 0 h 729"/>
                <a:gd name="T2" fmla="*/ 609 w 788"/>
                <a:gd name="T3" fmla="*/ 0 h 729"/>
                <a:gd name="T4" fmla="*/ 642 w 788"/>
                <a:gd name="T5" fmla="*/ 3 h 729"/>
                <a:gd name="T6" fmla="*/ 673 w 788"/>
                <a:gd name="T7" fmla="*/ 11 h 729"/>
                <a:gd name="T8" fmla="*/ 700 w 788"/>
                <a:gd name="T9" fmla="*/ 23 h 729"/>
                <a:gd name="T10" fmla="*/ 725 w 788"/>
                <a:gd name="T11" fmla="*/ 39 h 729"/>
                <a:gd name="T12" fmla="*/ 747 w 788"/>
                <a:gd name="T13" fmla="*/ 59 h 729"/>
                <a:gd name="T14" fmla="*/ 764 w 788"/>
                <a:gd name="T15" fmla="*/ 82 h 729"/>
                <a:gd name="T16" fmla="*/ 777 w 788"/>
                <a:gd name="T17" fmla="*/ 108 h 729"/>
                <a:gd name="T18" fmla="*/ 786 w 788"/>
                <a:gd name="T19" fmla="*/ 136 h 729"/>
                <a:gd name="T20" fmla="*/ 788 w 788"/>
                <a:gd name="T21" fmla="*/ 166 h 729"/>
                <a:gd name="T22" fmla="*/ 739 w 788"/>
                <a:gd name="T23" fmla="*/ 563 h 729"/>
                <a:gd name="T24" fmla="*/ 733 w 788"/>
                <a:gd name="T25" fmla="*/ 594 h 729"/>
                <a:gd name="T26" fmla="*/ 722 w 788"/>
                <a:gd name="T27" fmla="*/ 623 h 729"/>
                <a:gd name="T28" fmla="*/ 709 w 788"/>
                <a:gd name="T29" fmla="*/ 649 h 729"/>
                <a:gd name="T30" fmla="*/ 691 w 788"/>
                <a:gd name="T31" fmla="*/ 672 h 729"/>
                <a:gd name="T32" fmla="*/ 670 w 788"/>
                <a:gd name="T33" fmla="*/ 691 h 729"/>
                <a:gd name="T34" fmla="*/ 647 w 788"/>
                <a:gd name="T35" fmla="*/ 708 h 729"/>
                <a:gd name="T36" fmla="*/ 620 w 788"/>
                <a:gd name="T37" fmla="*/ 719 h 729"/>
                <a:gd name="T38" fmla="*/ 592 w 788"/>
                <a:gd name="T39" fmla="*/ 726 h 729"/>
                <a:gd name="T40" fmla="*/ 560 w 788"/>
                <a:gd name="T41" fmla="*/ 729 h 729"/>
                <a:gd name="T42" fmla="*/ 544 w 788"/>
                <a:gd name="T43" fmla="*/ 729 h 729"/>
                <a:gd name="T44" fmla="*/ 530 w 788"/>
                <a:gd name="T45" fmla="*/ 726 h 729"/>
                <a:gd name="T46" fmla="*/ 517 w 788"/>
                <a:gd name="T47" fmla="*/ 723 h 729"/>
                <a:gd name="T48" fmla="*/ 503 w 788"/>
                <a:gd name="T49" fmla="*/ 719 h 729"/>
                <a:gd name="T50" fmla="*/ 489 w 788"/>
                <a:gd name="T51" fmla="*/ 715 h 729"/>
                <a:gd name="T52" fmla="*/ 474 w 788"/>
                <a:gd name="T53" fmla="*/ 712 h 729"/>
                <a:gd name="T54" fmla="*/ 454 w 788"/>
                <a:gd name="T55" fmla="*/ 709 h 729"/>
                <a:gd name="T56" fmla="*/ 432 w 788"/>
                <a:gd name="T57" fmla="*/ 707 h 729"/>
                <a:gd name="T58" fmla="*/ 405 w 788"/>
                <a:gd name="T59" fmla="*/ 706 h 729"/>
                <a:gd name="T60" fmla="*/ 377 w 788"/>
                <a:gd name="T61" fmla="*/ 707 h 729"/>
                <a:gd name="T62" fmla="*/ 354 w 788"/>
                <a:gd name="T63" fmla="*/ 709 h 729"/>
                <a:gd name="T64" fmla="*/ 333 w 788"/>
                <a:gd name="T65" fmla="*/ 713 h 729"/>
                <a:gd name="T66" fmla="*/ 315 w 788"/>
                <a:gd name="T67" fmla="*/ 718 h 729"/>
                <a:gd name="T68" fmla="*/ 297 w 788"/>
                <a:gd name="T69" fmla="*/ 722 h 729"/>
                <a:gd name="T70" fmla="*/ 277 w 788"/>
                <a:gd name="T71" fmla="*/ 725 h 729"/>
                <a:gd name="T72" fmla="*/ 256 w 788"/>
                <a:gd name="T73" fmla="*/ 727 h 729"/>
                <a:gd name="T74" fmla="*/ 229 w 788"/>
                <a:gd name="T75" fmla="*/ 729 h 729"/>
                <a:gd name="T76" fmla="*/ 198 w 788"/>
                <a:gd name="T77" fmla="*/ 726 h 729"/>
                <a:gd name="T78" fmla="*/ 168 w 788"/>
                <a:gd name="T79" fmla="*/ 721 h 729"/>
                <a:gd name="T80" fmla="*/ 142 w 788"/>
                <a:gd name="T81" fmla="*/ 710 h 729"/>
                <a:gd name="T82" fmla="*/ 118 w 788"/>
                <a:gd name="T83" fmla="*/ 696 h 729"/>
                <a:gd name="T84" fmla="*/ 97 w 788"/>
                <a:gd name="T85" fmla="*/ 677 h 729"/>
                <a:gd name="T86" fmla="*/ 80 w 788"/>
                <a:gd name="T87" fmla="*/ 654 h 729"/>
                <a:gd name="T88" fmla="*/ 67 w 788"/>
                <a:gd name="T89" fmla="*/ 627 h 729"/>
                <a:gd name="T90" fmla="*/ 56 w 788"/>
                <a:gd name="T91" fmla="*/ 598 h 729"/>
                <a:gd name="T92" fmla="*/ 50 w 788"/>
                <a:gd name="T93" fmla="*/ 563 h 729"/>
                <a:gd name="T94" fmla="*/ 0 w 788"/>
                <a:gd name="T95" fmla="*/ 166 h 729"/>
                <a:gd name="T96" fmla="*/ 4 w 788"/>
                <a:gd name="T97" fmla="*/ 136 h 729"/>
                <a:gd name="T98" fmla="*/ 11 w 788"/>
                <a:gd name="T99" fmla="*/ 108 h 729"/>
                <a:gd name="T100" fmla="*/ 25 w 788"/>
                <a:gd name="T101" fmla="*/ 82 h 729"/>
                <a:gd name="T102" fmla="*/ 43 w 788"/>
                <a:gd name="T103" fmla="*/ 59 h 729"/>
                <a:gd name="T104" fmla="*/ 65 w 788"/>
                <a:gd name="T105" fmla="*/ 39 h 729"/>
                <a:gd name="T106" fmla="*/ 90 w 788"/>
                <a:gd name="T107" fmla="*/ 23 h 729"/>
                <a:gd name="T108" fmla="*/ 117 w 788"/>
                <a:gd name="T109" fmla="*/ 11 h 729"/>
                <a:gd name="T110" fmla="*/ 148 w 788"/>
                <a:gd name="T111" fmla="*/ 3 h 729"/>
                <a:gd name="T112" fmla="*/ 179 w 788"/>
                <a:gd name="T113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8" h="729">
                  <a:moveTo>
                    <a:pt x="179" y="0"/>
                  </a:moveTo>
                  <a:lnTo>
                    <a:pt x="609" y="0"/>
                  </a:lnTo>
                  <a:lnTo>
                    <a:pt x="642" y="3"/>
                  </a:lnTo>
                  <a:lnTo>
                    <a:pt x="673" y="11"/>
                  </a:lnTo>
                  <a:lnTo>
                    <a:pt x="700" y="23"/>
                  </a:lnTo>
                  <a:lnTo>
                    <a:pt x="725" y="39"/>
                  </a:lnTo>
                  <a:lnTo>
                    <a:pt x="747" y="59"/>
                  </a:lnTo>
                  <a:lnTo>
                    <a:pt x="764" y="82"/>
                  </a:lnTo>
                  <a:lnTo>
                    <a:pt x="777" y="108"/>
                  </a:lnTo>
                  <a:lnTo>
                    <a:pt x="786" y="136"/>
                  </a:lnTo>
                  <a:lnTo>
                    <a:pt x="788" y="166"/>
                  </a:lnTo>
                  <a:lnTo>
                    <a:pt x="739" y="563"/>
                  </a:lnTo>
                  <a:lnTo>
                    <a:pt x="733" y="594"/>
                  </a:lnTo>
                  <a:lnTo>
                    <a:pt x="722" y="623"/>
                  </a:lnTo>
                  <a:lnTo>
                    <a:pt x="709" y="649"/>
                  </a:lnTo>
                  <a:lnTo>
                    <a:pt x="691" y="672"/>
                  </a:lnTo>
                  <a:lnTo>
                    <a:pt x="670" y="691"/>
                  </a:lnTo>
                  <a:lnTo>
                    <a:pt x="647" y="708"/>
                  </a:lnTo>
                  <a:lnTo>
                    <a:pt x="620" y="719"/>
                  </a:lnTo>
                  <a:lnTo>
                    <a:pt x="592" y="726"/>
                  </a:lnTo>
                  <a:lnTo>
                    <a:pt x="560" y="729"/>
                  </a:lnTo>
                  <a:lnTo>
                    <a:pt x="544" y="729"/>
                  </a:lnTo>
                  <a:lnTo>
                    <a:pt x="530" y="726"/>
                  </a:lnTo>
                  <a:lnTo>
                    <a:pt x="517" y="723"/>
                  </a:lnTo>
                  <a:lnTo>
                    <a:pt x="503" y="719"/>
                  </a:lnTo>
                  <a:lnTo>
                    <a:pt x="489" y="715"/>
                  </a:lnTo>
                  <a:lnTo>
                    <a:pt x="474" y="712"/>
                  </a:lnTo>
                  <a:lnTo>
                    <a:pt x="454" y="709"/>
                  </a:lnTo>
                  <a:lnTo>
                    <a:pt x="432" y="707"/>
                  </a:lnTo>
                  <a:lnTo>
                    <a:pt x="405" y="706"/>
                  </a:lnTo>
                  <a:lnTo>
                    <a:pt x="377" y="707"/>
                  </a:lnTo>
                  <a:lnTo>
                    <a:pt x="354" y="709"/>
                  </a:lnTo>
                  <a:lnTo>
                    <a:pt x="333" y="713"/>
                  </a:lnTo>
                  <a:lnTo>
                    <a:pt x="315" y="718"/>
                  </a:lnTo>
                  <a:lnTo>
                    <a:pt x="297" y="722"/>
                  </a:lnTo>
                  <a:lnTo>
                    <a:pt x="277" y="725"/>
                  </a:lnTo>
                  <a:lnTo>
                    <a:pt x="256" y="727"/>
                  </a:lnTo>
                  <a:lnTo>
                    <a:pt x="229" y="729"/>
                  </a:lnTo>
                  <a:lnTo>
                    <a:pt x="198" y="726"/>
                  </a:lnTo>
                  <a:lnTo>
                    <a:pt x="168" y="721"/>
                  </a:lnTo>
                  <a:lnTo>
                    <a:pt x="142" y="710"/>
                  </a:lnTo>
                  <a:lnTo>
                    <a:pt x="118" y="696"/>
                  </a:lnTo>
                  <a:lnTo>
                    <a:pt x="97" y="677"/>
                  </a:lnTo>
                  <a:lnTo>
                    <a:pt x="80" y="654"/>
                  </a:lnTo>
                  <a:lnTo>
                    <a:pt x="67" y="627"/>
                  </a:lnTo>
                  <a:lnTo>
                    <a:pt x="56" y="598"/>
                  </a:lnTo>
                  <a:lnTo>
                    <a:pt x="50" y="563"/>
                  </a:lnTo>
                  <a:lnTo>
                    <a:pt x="0" y="166"/>
                  </a:lnTo>
                  <a:lnTo>
                    <a:pt x="4" y="136"/>
                  </a:lnTo>
                  <a:lnTo>
                    <a:pt x="11" y="108"/>
                  </a:lnTo>
                  <a:lnTo>
                    <a:pt x="25" y="82"/>
                  </a:lnTo>
                  <a:lnTo>
                    <a:pt x="43" y="59"/>
                  </a:lnTo>
                  <a:lnTo>
                    <a:pt x="65" y="39"/>
                  </a:lnTo>
                  <a:lnTo>
                    <a:pt x="90" y="23"/>
                  </a:lnTo>
                  <a:lnTo>
                    <a:pt x="117" y="11"/>
                  </a:lnTo>
                  <a:lnTo>
                    <a:pt x="148" y="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B63D9FEB-D44C-009F-23CA-44D8857BC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238" y="2889250"/>
              <a:ext cx="1401763" cy="930275"/>
            </a:xfrm>
            <a:custGeom>
              <a:avLst/>
              <a:gdLst>
                <a:gd name="T0" fmla="*/ 863 w 883"/>
                <a:gd name="T1" fmla="*/ 0 h 586"/>
                <a:gd name="T2" fmla="*/ 883 w 883"/>
                <a:gd name="T3" fmla="*/ 119 h 586"/>
                <a:gd name="T4" fmla="*/ 0 w 883"/>
                <a:gd name="T5" fmla="*/ 586 h 586"/>
                <a:gd name="T6" fmla="*/ 24 w 883"/>
                <a:gd name="T7" fmla="*/ 444 h 586"/>
                <a:gd name="T8" fmla="*/ 863 w 883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3" h="586">
                  <a:moveTo>
                    <a:pt x="863" y="0"/>
                  </a:moveTo>
                  <a:lnTo>
                    <a:pt x="883" y="119"/>
                  </a:lnTo>
                  <a:lnTo>
                    <a:pt x="0" y="586"/>
                  </a:lnTo>
                  <a:lnTo>
                    <a:pt x="24" y="444"/>
                  </a:lnTo>
                  <a:lnTo>
                    <a:pt x="8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342A114D-8A46-E95B-7190-8E4827F7B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1976" y="2095500"/>
              <a:ext cx="1296988" cy="1377950"/>
            </a:xfrm>
            <a:custGeom>
              <a:avLst/>
              <a:gdLst>
                <a:gd name="T0" fmla="*/ 743 w 817"/>
                <a:gd name="T1" fmla="*/ 0 h 868"/>
                <a:gd name="T2" fmla="*/ 817 w 817"/>
                <a:gd name="T3" fmla="*/ 437 h 868"/>
                <a:gd name="T4" fmla="*/ 0 w 817"/>
                <a:gd name="T5" fmla="*/ 868 h 868"/>
                <a:gd name="T6" fmla="*/ 86 w 817"/>
                <a:gd name="T7" fmla="*/ 346 h 868"/>
                <a:gd name="T8" fmla="*/ 743 w 817"/>
                <a:gd name="T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7" h="868">
                  <a:moveTo>
                    <a:pt x="743" y="0"/>
                  </a:moveTo>
                  <a:lnTo>
                    <a:pt x="817" y="437"/>
                  </a:lnTo>
                  <a:lnTo>
                    <a:pt x="0" y="868"/>
                  </a:lnTo>
                  <a:lnTo>
                    <a:pt x="86" y="346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08652CEF-A19F-EC04-2152-0DBB5AEC6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138" y="1824038"/>
              <a:ext cx="1006475" cy="700088"/>
            </a:xfrm>
            <a:custGeom>
              <a:avLst/>
              <a:gdLst>
                <a:gd name="T0" fmla="*/ 616 w 634"/>
                <a:gd name="T1" fmla="*/ 0 h 441"/>
                <a:gd name="T2" fmla="*/ 634 w 634"/>
                <a:gd name="T3" fmla="*/ 106 h 441"/>
                <a:gd name="T4" fmla="*/ 0 w 634"/>
                <a:gd name="T5" fmla="*/ 441 h 441"/>
                <a:gd name="T6" fmla="*/ 21 w 634"/>
                <a:gd name="T7" fmla="*/ 314 h 441"/>
                <a:gd name="T8" fmla="*/ 616 w 634"/>
                <a:gd name="T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441">
                  <a:moveTo>
                    <a:pt x="616" y="0"/>
                  </a:moveTo>
                  <a:lnTo>
                    <a:pt x="634" y="106"/>
                  </a:lnTo>
                  <a:lnTo>
                    <a:pt x="0" y="441"/>
                  </a:lnTo>
                  <a:lnTo>
                    <a:pt x="21" y="314"/>
                  </a:lnTo>
                  <a:lnTo>
                    <a:pt x="6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132EA4DD-A6A7-3E7E-16B5-EE8947836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301" y="3281363"/>
              <a:ext cx="1711325" cy="1641475"/>
            </a:xfrm>
            <a:custGeom>
              <a:avLst/>
              <a:gdLst>
                <a:gd name="T0" fmla="*/ 990 w 1078"/>
                <a:gd name="T1" fmla="*/ 0 h 1034"/>
                <a:gd name="T2" fmla="*/ 1078 w 1078"/>
                <a:gd name="T3" fmla="*/ 530 h 1034"/>
                <a:gd name="T4" fmla="*/ 125 w 1078"/>
                <a:gd name="T5" fmla="*/ 1034 h 1034"/>
                <a:gd name="T6" fmla="*/ 29 w 1078"/>
                <a:gd name="T7" fmla="*/ 920 h 1034"/>
                <a:gd name="T8" fmla="*/ 16 w 1078"/>
                <a:gd name="T9" fmla="*/ 902 h 1034"/>
                <a:gd name="T10" fmla="*/ 8 w 1078"/>
                <a:gd name="T11" fmla="*/ 881 h 1034"/>
                <a:gd name="T12" fmla="*/ 2 w 1078"/>
                <a:gd name="T13" fmla="*/ 858 h 1034"/>
                <a:gd name="T14" fmla="*/ 0 w 1078"/>
                <a:gd name="T15" fmla="*/ 834 h 1034"/>
                <a:gd name="T16" fmla="*/ 1 w 1078"/>
                <a:gd name="T17" fmla="*/ 809 h 1034"/>
                <a:gd name="T18" fmla="*/ 3 w 1078"/>
                <a:gd name="T19" fmla="*/ 785 h 1034"/>
                <a:gd name="T20" fmla="*/ 8 w 1078"/>
                <a:gd name="T21" fmla="*/ 761 h 1034"/>
                <a:gd name="T22" fmla="*/ 12 w 1078"/>
                <a:gd name="T23" fmla="*/ 738 h 1034"/>
                <a:gd name="T24" fmla="*/ 17 w 1078"/>
                <a:gd name="T25" fmla="*/ 717 h 1034"/>
                <a:gd name="T26" fmla="*/ 23 w 1078"/>
                <a:gd name="T27" fmla="*/ 699 h 1034"/>
                <a:gd name="T28" fmla="*/ 27 w 1078"/>
                <a:gd name="T29" fmla="*/ 684 h 1034"/>
                <a:gd name="T30" fmla="*/ 29 w 1078"/>
                <a:gd name="T31" fmla="*/ 673 h 1034"/>
                <a:gd name="T32" fmla="*/ 60 w 1078"/>
                <a:gd name="T33" fmla="*/ 492 h 1034"/>
                <a:gd name="T34" fmla="*/ 990 w 1078"/>
                <a:gd name="T35" fmla="*/ 0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78" h="1034">
                  <a:moveTo>
                    <a:pt x="990" y="0"/>
                  </a:moveTo>
                  <a:lnTo>
                    <a:pt x="1078" y="530"/>
                  </a:lnTo>
                  <a:lnTo>
                    <a:pt x="125" y="1034"/>
                  </a:lnTo>
                  <a:lnTo>
                    <a:pt x="29" y="920"/>
                  </a:lnTo>
                  <a:lnTo>
                    <a:pt x="16" y="902"/>
                  </a:lnTo>
                  <a:lnTo>
                    <a:pt x="8" y="881"/>
                  </a:lnTo>
                  <a:lnTo>
                    <a:pt x="2" y="858"/>
                  </a:lnTo>
                  <a:lnTo>
                    <a:pt x="0" y="834"/>
                  </a:lnTo>
                  <a:lnTo>
                    <a:pt x="1" y="809"/>
                  </a:lnTo>
                  <a:lnTo>
                    <a:pt x="3" y="785"/>
                  </a:lnTo>
                  <a:lnTo>
                    <a:pt x="8" y="761"/>
                  </a:lnTo>
                  <a:lnTo>
                    <a:pt x="12" y="738"/>
                  </a:lnTo>
                  <a:lnTo>
                    <a:pt x="17" y="717"/>
                  </a:lnTo>
                  <a:lnTo>
                    <a:pt x="23" y="699"/>
                  </a:lnTo>
                  <a:lnTo>
                    <a:pt x="27" y="684"/>
                  </a:lnTo>
                  <a:lnTo>
                    <a:pt x="29" y="673"/>
                  </a:lnTo>
                  <a:lnTo>
                    <a:pt x="60" y="492"/>
                  </a:lnTo>
                  <a:lnTo>
                    <a:pt x="9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19FEDBAF-5647-1291-F909-266A8E821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363" y="4594225"/>
              <a:ext cx="1296988" cy="1108075"/>
            </a:xfrm>
            <a:custGeom>
              <a:avLst/>
              <a:gdLst>
                <a:gd name="T0" fmla="*/ 817 w 817"/>
                <a:gd name="T1" fmla="*/ 0 h 698"/>
                <a:gd name="T2" fmla="*/ 816 w 817"/>
                <a:gd name="T3" fmla="*/ 21 h 698"/>
                <a:gd name="T4" fmla="*/ 813 w 817"/>
                <a:gd name="T5" fmla="*/ 41 h 698"/>
                <a:gd name="T6" fmla="*/ 808 w 817"/>
                <a:gd name="T7" fmla="*/ 59 h 698"/>
                <a:gd name="T8" fmla="*/ 799 w 817"/>
                <a:gd name="T9" fmla="*/ 77 h 698"/>
                <a:gd name="T10" fmla="*/ 787 w 817"/>
                <a:gd name="T11" fmla="*/ 93 h 698"/>
                <a:gd name="T12" fmla="*/ 320 w 817"/>
                <a:gd name="T13" fmla="*/ 647 h 698"/>
                <a:gd name="T14" fmla="*/ 303 w 817"/>
                <a:gd name="T15" fmla="*/ 666 h 698"/>
                <a:gd name="T16" fmla="*/ 287 w 817"/>
                <a:gd name="T17" fmla="*/ 680 h 698"/>
                <a:gd name="T18" fmla="*/ 274 w 817"/>
                <a:gd name="T19" fmla="*/ 691 h 698"/>
                <a:gd name="T20" fmla="*/ 262 w 817"/>
                <a:gd name="T21" fmla="*/ 697 h 698"/>
                <a:gd name="T22" fmla="*/ 251 w 817"/>
                <a:gd name="T23" fmla="*/ 698 h 698"/>
                <a:gd name="T24" fmla="*/ 239 w 817"/>
                <a:gd name="T25" fmla="*/ 697 h 698"/>
                <a:gd name="T26" fmla="*/ 227 w 817"/>
                <a:gd name="T27" fmla="*/ 691 h 698"/>
                <a:gd name="T28" fmla="*/ 214 w 817"/>
                <a:gd name="T29" fmla="*/ 680 h 698"/>
                <a:gd name="T30" fmla="*/ 199 w 817"/>
                <a:gd name="T31" fmla="*/ 666 h 698"/>
                <a:gd name="T32" fmla="*/ 182 w 817"/>
                <a:gd name="T33" fmla="*/ 647 h 698"/>
                <a:gd name="T34" fmla="*/ 0 w 817"/>
                <a:gd name="T35" fmla="*/ 431 h 698"/>
                <a:gd name="T36" fmla="*/ 817 w 817"/>
                <a:gd name="T37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17" h="698">
                  <a:moveTo>
                    <a:pt x="817" y="0"/>
                  </a:moveTo>
                  <a:lnTo>
                    <a:pt x="816" y="21"/>
                  </a:lnTo>
                  <a:lnTo>
                    <a:pt x="813" y="41"/>
                  </a:lnTo>
                  <a:lnTo>
                    <a:pt x="808" y="59"/>
                  </a:lnTo>
                  <a:lnTo>
                    <a:pt x="799" y="77"/>
                  </a:lnTo>
                  <a:lnTo>
                    <a:pt x="787" y="93"/>
                  </a:lnTo>
                  <a:lnTo>
                    <a:pt x="320" y="647"/>
                  </a:lnTo>
                  <a:lnTo>
                    <a:pt x="303" y="666"/>
                  </a:lnTo>
                  <a:lnTo>
                    <a:pt x="287" y="680"/>
                  </a:lnTo>
                  <a:lnTo>
                    <a:pt x="274" y="691"/>
                  </a:lnTo>
                  <a:lnTo>
                    <a:pt x="262" y="697"/>
                  </a:lnTo>
                  <a:lnTo>
                    <a:pt x="251" y="698"/>
                  </a:lnTo>
                  <a:lnTo>
                    <a:pt x="239" y="697"/>
                  </a:lnTo>
                  <a:lnTo>
                    <a:pt x="227" y="691"/>
                  </a:lnTo>
                  <a:lnTo>
                    <a:pt x="214" y="680"/>
                  </a:lnTo>
                  <a:lnTo>
                    <a:pt x="199" y="666"/>
                  </a:lnTo>
                  <a:lnTo>
                    <a:pt x="182" y="647"/>
                  </a:lnTo>
                  <a:lnTo>
                    <a:pt x="0" y="431"/>
                  </a:lnTo>
                  <a:lnTo>
                    <a:pt x="8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F2833F98-43F0-37B3-366E-0A531FC8A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3751" y="1225550"/>
              <a:ext cx="868363" cy="854075"/>
            </a:xfrm>
            <a:custGeom>
              <a:avLst/>
              <a:gdLst>
                <a:gd name="T0" fmla="*/ 280 w 547"/>
                <a:gd name="T1" fmla="*/ 0 h 538"/>
                <a:gd name="T2" fmla="*/ 316 w 547"/>
                <a:gd name="T3" fmla="*/ 0 h 538"/>
                <a:gd name="T4" fmla="*/ 353 w 547"/>
                <a:gd name="T5" fmla="*/ 2 h 538"/>
                <a:gd name="T6" fmla="*/ 388 w 547"/>
                <a:gd name="T7" fmla="*/ 6 h 538"/>
                <a:gd name="T8" fmla="*/ 421 w 547"/>
                <a:gd name="T9" fmla="*/ 11 h 538"/>
                <a:gd name="T10" fmla="*/ 451 w 547"/>
                <a:gd name="T11" fmla="*/ 19 h 538"/>
                <a:gd name="T12" fmla="*/ 477 w 547"/>
                <a:gd name="T13" fmla="*/ 27 h 538"/>
                <a:gd name="T14" fmla="*/ 498 w 547"/>
                <a:gd name="T15" fmla="*/ 38 h 538"/>
                <a:gd name="T16" fmla="*/ 514 w 547"/>
                <a:gd name="T17" fmla="*/ 51 h 538"/>
                <a:gd name="T18" fmla="*/ 547 w 547"/>
                <a:gd name="T19" fmla="*/ 249 h 538"/>
                <a:gd name="T20" fmla="*/ 0 w 547"/>
                <a:gd name="T21" fmla="*/ 538 h 538"/>
                <a:gd name="T22" fmla="*/ 81 w 547"/>
                <a:gd name="T23" fmla="*/ 51 h 538"/>
                <a:gd name="T24" fmla="*/ 98 w 547"/>
                <a:gd name="T25" fmla="*/ 38 h 538"/>
                <a:gd name="T26" fmla="*/ 118 w 547"/>
                <a:gd name="T27" fmla="*/ 27 h 538"/>
                <a:gd name="T28" fmla="*/ 144 w 547"/>
                <a:gd name="T29" fmla="*/ 19 h 538"/>
                <a:gd name="T30" fmla="*/ 175 w 547"/>
                <a:gd name="T31" fmla="*/ 11 h 538"/>
                <a:gd name="T32" fmla="*/ 208 w 547"/>
                <a:gd name="T33" fmla="*/ 6 h 538"/>
                <a:gd name="T34" fmla="*/ 243 w 547"/>
                <a:gd name="T35" fmla="*/ 2 h 538"/>
                <a:gd name="T36" fmla="*/ 280 w 547"/>
                <a:gd name="T37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7" h="538">
                  <a:moveTo>
                    <a:pt x="280" y="0"/>
                  </a:moveTo>
                  <a:lnTo>
                    <a:pt x="316" y="0"/>
                  </a:lnTo>
                  <a:lnTo>
                    <a:pt x="353" y="2"/>
                  </a:lnTo>
                  <a:lnTo>
                    <a:pt x="388" y="6"/>
                  </a:lnTo>
                  <a:lnTo>
                    <a:pt x="421" y="11"/>
                  </a:lnTo>
                  <a:lnTo>
                    <a:pt x="451" y="19"/>
                  </a:lnTo>
                  <a:lnTo>
                    <a:pt x="477" y="27"/>
                  </a:lnTo>
                  <a:lnTo>
                    <a:pt x="498" y="38"/>
                  </a:lnTo>
                  <a:lnTo>
                    <a:pt x="514" y="51"/>
                  </a:lnTo>
                  <a:lnTo>
                    <a:pt x="547" y="249"/>
                  </a:lnTo>
                  <a:lnTo>
                    <a:pt x="0" y="538"/>
                  </a:lnTo>
                  <a:lnTo>
                    <a:pt x="81" y="51"/>
                  </a:lnTo>
                  <a:lnTo>
                    <a:pt x="98" y="38"/>
                  </a:lnTo>
                  <a:lnTo>
                    <a:pt x="118" y="27"/>
                  </a:lnTo>
                  <a:lnTo>
                    <a:pt x="144" y="19"/>
                  </a:lnTo>
                  <a:lnTo>
                    <a:pt x="175" y="11"/>
                  </a:lnTo>
                  <a:lnTo>
                    <a:pt x="208" y="6"/>
                  </a:lnTo>
                  <a:lnTo>
                    <a:pt x="243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7DDC1D52-BB3C-FAA8-761C-A23DFB9B2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5326" y="4325938"/>
              <a:ext cx="1455738" cy="876300"/>
            </a:xfrm>
            <a:custGeom>
              <a:avLst/>
              <a:gdLst>
                <a:gd name="T0" fmla="*/ 894 w 917"/>
                <a:gd name="T1" fmla="*/ 0 h 552"/>
                <a:gd name="T2" fmla="*/ 896 w 917"/>
                <a:gd name="T3" fmla="*/ 15 h 552"/>
                <a:gd name="T4" fmla="*/ 900 w 917"/>
                <a:gd name="T5" fmla="*/ 32 h 552"/>
                <a:gd name="T6" fmla="*/ 904 w 917"/>
                <a:gd name="T7" fmla="*/ 53 h 552"/>
                <a:gd name="T8" fmla="*/ 910 w 917"/>
                <a:gd name="T9" fmla="*/ 77 h 552"/>
                <a:gd name="T10" fmla="*/ 917 w 917"/>
                <a:gd name="T11" fmla="*/ 104 h 552"/>
                <a:gd name="T12" fmla="*/ 68 w 917"/>
                <a:gd name="T13" fmla="*/ 552 h 552"/>
                <a:gd name="T14" fmla="*/ 0 w 917"/>
                <a:gd name="T15" fmla="*/ 473 h 552"/>
                <a:gd name="T16" fmla="*/ 894 w 917"/>
                <a:gd name="T17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7" h="552">
                  <a:moveTo>
                    <a:pt x="894" y="0"/>
                  </a:moveTo>
                  <a:lnTo>
                    <a:pt x="896" y="15"/>
                  </a:lnTo>
                  <a:lnTo>
                    <a:pt x="900" y="32"/>
                  </a:lnTo>
                  <a:lnTo>
                    <a:pt x="904" y="53"/>
                  </a:lnTo>
                  <a:lnTo>
                    <a:pt x="910" y="77"/>
                  </a:lnTo>
                  <a:lnTo>
                    <a:pt x="917" y="104"/>
                  </a:lnTo>
                  <a:lnTo>
                    <a:pt x="68" y="552"/>
                  </a:lnTo>
                  <a:lnTo>
                    <a:pt x="0" y="473"/>
                  </a:lnTo>
                  <a:lnTo>
                    <a:pt x="8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75B6C74-E030-16F6-B0FF-CFBE131C75B4}"/>
              </a:ext>
            </a:extLst>
          </p:cNvPr>
          <p:cNvGrpSpPr/>
          <p:nvPr/>
        </p:nvGrpSpPr>
        <p:grpSpPr>
          <a:xfrm>
            <a:off x="3782293" y="1256332"/>
            <a:ext cx="2085107" cy="1120303"/>
            <a:chOff x="3782293" y="1408850"/>
            <a:chExt cx="2085107" cy="1120303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4F66F351-C17C-87C5-EC05-A22C13FA7A45}"/>
                </a:ext>
              </a:extLst>
            </p:cNvPr>
            <p:cNvSpPr/>
            <p:nvPr/>
          </p:nvSpPr>
          <p:spPr>
            <a:xfrm>
              <a:off x="3816764" y="1408850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1" name="Title 20">
              <a:extLst>
                <a:ext uri="{FF2B5EF4-FFF2-40B4-BE49-F238E27FC236}">
                  <a16:creationId xmlns:a16="http://schemas.microsoft.com/office/drawing/2014/main" id="{89BFBBA6-C32B-A42B-47E3-471E27FAD32C}"/>
                </a:ext>
              </a:extLst>
            </p:cNvPr>
            <p:cNvSpPr txBox="1"/>
            <p:nvPr/>
          </p:nvSpPr>
          <p:spPr>
            <a:xfrm>
              <a:off x="3782293" y="1701647"/>
              <a:ext cx="2085107" cy="827506"/>
            </a:xfrm>
            <a:prstGeom prst="rect">
              <a:avLst/>
            </a:prstGeom>
          </p:spPr>
          <p:txBody>
            <a:bodyPr vert="horz" wrap="square" lIns="121893" tIns="60946" rIns="121893" bIns="60946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581FACA-5516-E82B-26B1-F7C0B868F89D}"/>
              </a:ext>
            </a:extLst>
          </p:cNvPr>
          <p:cNvGrpSpPr/>
          <p:nvPr/>
        </p:nvGrpSpPr>
        <p:grpSpPr>
          <a:xfrm>
            <a:off x="7107309" y="1256332"/>
            <a:ext cx="2085107" cy="1120303"/>
            <a:chOff x="3782293" y="1408850"/>
            <a:chExt cx="2085107" cy="1120303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E89E40A7-1C2B-0F1E-DF96-720F4F7B1809}"/>
                </a:ext>
              </a:extLst>
            </p:cNvPr>
            <p:cNvSpPr/>
            <p:nvPr/>
          </p:nvSpPr>
          <p:spPr>
            <a:xfrm>
              <a:off x="3816764" y="1408850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2C076921-B226-50E1-B44E-96B4CA89E033}"/>
                </a:ext>
              </a:extLst>
            </p:cNvPr>
            <p:cNvSpPr txBox="1"/>
            <p:nvPr/>
          </p:nvSpPr>
          <p:spPr>
            <a:xfrm>
              <a:off x="3782293" y="1701647"/>
              <a:ext cx="2085107" cy="827506"/>
            </a:xfrm>
            <a:prstGeom prst="rect">
              <a:avLst/>
            </a:prstGeom>
          </p:spPr>
          <p:txBody>
            <a:bodyPr vert="horz" wrap="square" lIns="121893" tIns="60946" rIns="121893" bIns="60946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50ED894-4268-688B-49D9-24C33EADEB66}"/>
              </a:ext>
            </a:extLst>
          </p:cNvPr>
          <p:cNvGrpSpPr/>
          <p:nvPr/>
        </p:nvGrpSpPr>
        <p:grpSpPr>
          <a:xfrm>
            <a:off x="1967236" y="4660630"/>
            <a:ext cx="2085107" cy="1120303"/>
            <a:chOff x="3782293" y="1408850"/>
            <a:chExt cx="2085107" cy="1120303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0F81879F-6935-7D3C-6DAE-3F45C31B2389}"/>
                </a:ext>
              </a:extLst>
            </p:cNvPr>
            <p:cNvSpPr/>
            <p:nvPr/>
          </p:nvSpPr>
          <p:spPr>
            <a:xfrm>
              <a:off x="3816764" y="1408850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EC1326A1-AA95-8C6B-50D4-2E057244C808}"/>
                </a:ext>
              </a:extLst>
            </p:cNvPr>
            <p:cNvSpPr txBox="1"/>
            <p:nvPr/>
          </p:nvSpPr>
          <p:spPr>
            <a:xfrm>
              <a:off x="3782293" y="1701647"/>
              <a:ext cx="2085107" cy="827506"/>
            </a:xfrm>
            <a:prstGeom prst="rect">
              <a:avLst/>
            </a:prstGeom>
          </p:spPr>
          <p:txBody>
            <a:bodyPr vert="horz" wrap="square" lIns="121893" tIns="60946" rIns="121893" bIns="60946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D2EF54E-BFBF-CC6F-D707-6B933947CF32}"/>
              </a:ext>
            </a:extLst>
          </p:cNvPr>
          <p:cNvGrpSpPr/>
          <p:nvPr/>
        </p:nvGrpSpPr>
        <p:grpSpPr>
          <a:xfrm>
            <a:off x="5292252" y="4660630"/>
            <a:ext cx="2085107" cy="1120303"/>
            <a:chOff x="3782293" y="1408850"/>
            <a:chExt cx="2085107" cy="1120303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C92D60AD-C4CA-1060-A287-3D82DFEFCDD2}"/>
                </a:ext>
              </a:extLst>
            </p:cNvPr>
            <p:cNvSpPr/>
            <p:nvPr/>
          </p:nvSpPr>
          <p:spPr>
            <a:xfrm>
              <a:off x="3816764" y="1408850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1" name="Title 20">
              <a:extLst>
                <a:ext uri="{FF2B5EF4-FFF2-40B4-BE49-F238E27FC236}">
                  <a16:creationId xmlns:a16="http://schemas.microsoft.com/office/drawing/2014/main" id="{63C7C4C2-733F-C8BB-ACA5-20F10F6BA97F}"/>
                </a:ext>
              </a:extLst>
            </p:cNvPr>
            <p:cNvSpPr txBox="1"/>
            <p:nvPr/>
          </p:nvSpPr>
          <p:spPr>
            <a:xfrm>
              <a:off x="3782293" y="1701647"/>
              <a:ext cx="2085107" cy="827506"/>
            </a:xfrm>
            <a:prstGeom prst="rect">
              <a:avLst/>
            </a:prstGeom>
          </p:spPr>
          <p:txBody>
            <a:bodyPr vert="horz" wrap="square" lIns="121893" tIns="60946" rIns="121893" bIns="60946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31E5A2B2-82E0-C0AE-170D-54C1B052751C}"/>
              </a:ext>
            </a:extLst>
          </p:cNvPr>
          <p:cNvGrpSpPr/>
          <p:nvPr/>
        </p:nvGrpSpPr>
        <p:grpSpPr>
          <a:xfrm>
            <a:off x="9049570" y="4660630"/>
            <a:ext cx="2085107" cy="1120303"/>
            <a:chOff x="3782293" y="1408850"/>
            <a:chExt cx="2085107" cy="1120303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F5AB4E61-6261-7D9A-72B0-D2C16F1DF1CE}"/>
                </a:ext>
              </a:extLst>
            </p:cNvPr>
            <p:cNvSpPr/>
            <p:nvPr/>
          </p:nvSpPr>
          <p:spPr>
            <a:xfrm>
              <a:off x="3816764" y="1408850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4" name="Title 20">
              <a:extLst>
                <a:ext uri="{FF2B5EF4-FFF2-40B4-BE49-F238E27FC236}">
                  <a16:creationId xmlns:a16="http://schemas.microsoft.com/office/drawing/2014/main" id="{CF226F88-8CA3-1761-0615-D16834EC1DFF}"/>
                </a:ext>
              </a:extLst>
            </p:cNvPr>
            <p:cNvSpPr txBox="1"/>
            <p:nvPr/>
          </p:nvSpPr>
          <p:spPr>
            <a:xfrm>
              <a:off x="3782293" y="1701647"/>
              <a:ext cx="2085107" cy="827506"/>
            </a:xfrm>
            <a:prstGeom prst="rect">
              <a:avLst/>
            </a:prstGeom>
          </p:spPr>
          <p:txBody>
            <a:bodyPr vert="horz" wrap="square" lIns="121893" tIns="60946" rIns="121893" bIns="60946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096637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37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cxnSp>
        <p:nvCxnSpPr>
          <p:cNvPr id="5" name="Straight Connector 16">
            <a:extLst>
              <a:ext uri="{FF2B5EF4-FFF2-40B4-BE49-F238E27FC236}">
                <a16:creationId xmlns:a16="http://schemas.microsoft.com/office/drawing/2014/main" id="{9E70C507-35B9-0DBF-756A-785E4557B1A5}"/>
              </a:ext>
            </a:extLst>
          </p:cNvPr>
          <p:cNvCxnSpPr>
            <a:cxnSpLocks/>
          </p:cNvCxnSpPr>
          <p:nvPr/>
        </p:nvCxnSpPr>
        <p:spPr>
          <a:xfrm>
            <a:off x="6093538" y="3888777"/>
            <a:ext cx="0" cy="1511688"/>
          </a:xfrm>
          <a:prstGeom prst="straightConnector1">
            <a:avLst/>
          </a:prstGeom>
          <a:noFill/>
          <a:ln w="28575" cap="rnd" cmpd="sng" algn="ctr">
            <a:solidFill>
              <a:srgbClr val="A8ACB9"/>
            </a:solidFill>
            <a:prstDash val="sysDot"/>
            <a:round/>
            <a:headEnd type="oval"/>
            <a:tailEnd type="oval" w="med" len="med"/>
          </a:ln>
          <a:effectLst/>
        </p:spPr>
      </p:cxnSp>
      <p:sp>
        <p:nvSpPr>
          <p:cNvPr id="6" name="Oval 38">
            <a:extLst>
              <a:ext uri="{FF2B5EF4-FFF2-40B4-BE49-F238E27FC236}">
                <a16:creationId xmlns:a16="http://schemas.microsoft.com/office/drawing/2014/main" id="{2BE2F643-5F9F-24D2-C4C0-70DCA90E2FB9}"/>
              </a:ext>
            </a:extLst>
          </p:cNvPr>
          <p:cNvSpPr>
            <a:spLocks noChangeAspect="1"/>
          </p:cNvSpPr>
          <p:nvPr/>
        </p:nvSpPr>
        <p:spPr>
          <a:xfrm>
            <a:off x="5718707" y="4257716"/>
            <a:ext cx="754586" cy="753312"/>
          </a:xfrm>
          <a:prstGeom prst="ellipse">
            <a:avLst/>
          </a:pr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>
            <a:outerShdw blurRad="508000" dist="190500" dir="5400000" algn="tl" rotWithShape="0">
              <a:srgbClr val="595F6F">
                <a:alpha val="5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vs</a:t>
            </a:r>
            <a:endParaRPr kumimoji="0" lang="bg-BG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F59EA3C5-2626-3A96-E4AA-FDF33F31FD99}"/>
              </a:ext>
            </a:extLst>
          </p:cNvPr>
          <p:cNvSpPr txBox="1"/>
          <p:nvPr/>
        </p:nvSpPr>
        <p:spPr>
          <a:xfrm>
            <a:off x="1864162" y="1427733"/>
            <a:ext cx="11448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cs typeface="+mn-ea"/>
                <a:sym typeface="+mn-lt"/>
              </a:rPr>
              <a:t>68</a:t>
            </a:r>
            <a:r>
              <a:rPr lang="en-US" sz="3200" dirty="0">
                <a:cs typeface="+mn-ea"/>
                <a:sym typeface="+mn-lt"/>
              </a:rPr>
              <a:t>%</a:t>
            </a:r>
            <a:endParaRPr lang="bg-BG" sz="3200" dirty="0">
              <a:cs typeface="+mn-ea"/>
              <a:sym typeface="+mn-lt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895532B6-6436-214A-C431-941FA3B7819C}"/>
              </a:ext>
            </a:extLst>
          </p:cNvPr>
          <p:cNvSpPr/>
          <p:nvPr/>
        </p:nvSpPr>
        <p:spPr>
          <a:xfrm>
            <a:off x="2066331" y="4416338"/>
            <a:ext cx="370264" cy="898087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B1A8B6C7-8C4B-01C4-4610-00CA7F57DC5F}"/>
              </a:ext>
            </a:extLst>
          </p:cNvPr>
          <p:cNvSpPr txBox="1"/>
          <p:nvPr/>
        </p:nvSpPr>
        <p:spPr>
          <a:xfrm>
            <a:off x="1962763" y="4131381"/>
            <a:ext cx="5774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595F6F"/>
                </a:solidFill>
                <a:cs typeface="+mn-ea"/>
                <a:sym typeface="+mn-lt"/>
              </a:rPr>
              <a:t>46%</a:t>
            </a:r>
            <a:endParaRPr lang="bg-BG" sz="1600">
              <a:solidFill>
                <a:srgbClr val="595F6F"/>
              </a:solidFill>
              <a:cs typeface="+mn-ea"/>
              <a:sym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DCC33CEB-0D42-B3AF-2523-D6F377CCEECC}"/>
              </a:ext>
            </a:extLst>
          </p:cNvPr>
          <p:cNvSpPr txBox="1"/>
          <p:nvPr/>
        </p:nvSpPr>
        <p:spPr>
          <a:xfrm>
            <a:off x="1761593" y="5313392"/>
            <a:ext cx="9574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2020</a:t>
            </a:r>
            <a:endParaRPr lang="bg-BG" sz="1050" dirty="0">
              <a:solidFill>
                <a:srgbClr val="222328">
                  <a:lumMod val="60000"/>
                  <a:lumOff val="4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A4CAB87B-8261-C51A-8DC1-C44A88F5D104}"/>
              </a:ext>
            </a:extLst>
          </p:cNvPr>
          <p:cNvSpPr/>
          <p:nvPr/>
        </p:nvSpPr>
        <p:spPr>
          <a:xfrm>
            <a:off x="2833396" y="4225142"/>
            <a:ext cx="370264" cy="108928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5E8E1808-4F57-B219-5FE6-52FAE9519C3F}"/>
              </a:ext>
            </a:extLst>
          </p:cNvPr>
          <p:cNvSpPr txBox="1"/>
          <p:nvPr/>
        </p:nvSpPr>
        <p:spPr>
          <a:xfrm>
            <a:off x="2729828" y="3941768"/>
            <a:ext cx="5774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595F6F"/>
                </a:solidFill>
                <a:cs typeface="+mn-ea"/>
                <a:sym typeface="+mn-lt"/>
              </a:rPr>
              <a:t>53%</a:t>
            </a:r>
            <a:endParaRPr lang="bg-BG" sz="1600">
              <a:solidFill>
                <a:srgbClr val="595F6F"/>
              </a:solidFill>
              <a:cs typeface="+mn-ea"/>
              <a:sym typeface="+mn-lt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CAA2D333-95AD-F01F-04F6-F05DDF55CDDC}"/>
              </a:ext>
            </a:extLst>
          </p:cNvPr>
          <p:cNvSpPr txBox="1"/>
          <p:nvPr/>
        </p:nvSpPr>
        <p:spPr>
          <a:xfrm>
            <a:off x="2665879" y="5317668"/>
            <a:ext cx="7290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2021</a:t>
            </a:r>
            <a:endParaRPr lang="bg-BG" sz="1050" dirty="0">
              <a:solidFill>
                <a:srgbClr val="222328">
                  <a:lumMod val="60000"/>
                  <a:lumOff val="4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D27268C0-CF19-9FF2-7CFB-D75409C034A9}"/>
              </a:ext>
            </a:extLst>
          </p:cNvPr>
          <p:cNvSpPr/>
          <p:nvPr/>
        </p:nvSpPr>
        <p:spPr>
          <a:xfrm>
            <a:off x="3581031" y="4638648"/>
            <a:ext cx="370264" cy="67474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D3A8825F-7BD6-4CD0-7308-69B71041A84E}"/>
              </a:ext>
            </a:extLst>
          </p:cNvPr>
          <p:cNvSpPr txBox="1"/>
          <p:nvPr/>
        </p:nvSpPr>
        <p:spPr>
          <a:xfrm>
            <a:off x="3477463" y="4355274"/>
            <a:ext cx="5774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595F6F"/>
                </a:solidFill>
                <a:cs typeface="+mn-ea"/>
                <a:sym typeface="+mn-lt"/>
              </a:rPr>
              <a:t>38%</a:t>
            </a:r>
            <a:endParaRPr lang="bg-BG" sz="1600">
              <a:solidFill>
                <a:srgbClr val="595F6F"/>
              </a:solidFill>
              <a:cs typeface="+mn-ea"/>
              <a:sym typeface="+mn-lt"/>
            </a:endParaRP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61E6B5DD-51E0-08A1-B44E-D6821CBDEE3B}"/>
              </a:ext>
            </a:extLst>
          </p:cNvPr>
          <p:cNvSpPr txBox="1"/>
          <p:nvPr/>
        </p:nvSpPr>
        <p:spPr>
          <a:xfrm>
            <a:off x="3344899" y="5318612"/>
            <a:ext cx="90428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2022</a:t>
            </a:r>
            <a:endParaRPr lang="bg-BG" sz="1050" dirty="0">
              <a:solidFill>
                <a:srgbClr val="222328">
                  <a:lumMod val="60000"/>
                  <a:lumOff val="4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2CEB164E-81D9-062F-FD37-49745536636D}"/>
              </a:ext>
            </a:extLst>
          </p:cNvPr>
          <p:cNvSpPr/>
          <p:nvPr/>
        </p:nvSpPr>
        <p:spPr>
          <a:xfrm>
            <a:off x="4387879" y="4334982"/>
            <a:ext cx="370264" cy="9836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17">
            <a:extLst>
              <a:ext uri="{FF2B5EF4-FFF2-40B4-BE49-F238E27FC236}">
                <a16:creationId xmlns:a16="http://schemas.microsoft.com/office/drawing/2014/main" id="{B08D1D71-1298-4882-507A-7C7CA98D1BC9}"/>
              </a:ext>
            </a:extLst>
          </p:cNvPr>
          <p:cNvSpPr txBox="1"/>
          <p:nvPr/>
        </p:nvSpPr>
        <p:spPr>
          <a:xfrm>
            <a:off x="4284311" y="4051608"/>
            <a:ext cx="5774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595F6F"/>
                </a:solidFill>
                <a:cs typeface="+mn-ea"/>
                <a:sym typeface="+mn-lt"/>
              </a:rPr>
              <a:t>49%</a:t>
            </a:r>
            <a:endParaRPr lang="bg-BG" sz="1600">
              <a:solidFill>
                <a:srgbClr val="595F6F"/>
              </a:solidFill>
              <a:cs typeface="+mn-ea"/>
              <a:sym typeface="+mn-lt"/>
            </a:endParaRPr>
          </a:p>
        </p:txBody>
      </p:sp>
      <p:sp>
        <p:nvSpPr>
          <p:cNvPr id="20" name="TextBox 18">
            <a:extLst>
              <a:ext uri="{FF2B5EF4-FFF2-40B4-BE49-F238E27FC236}">
                <a16:creationId xmlns:a16="http://schemas.microsoft.com/office/drawing/2014/main" id="{D310A42F-6D55-D567-F19D-78F877EBC9CD}"/>
              </a:ext>
            </a:extLst>
          </p:cNvPr>
          <p:cNvSpPr txBox="1"/>
          <p:nvPr/>
        </p:nvSpPr>
        <p:spPr>
          <a:xfrm>
            <a:off x="4189975" y="5316007"/>
            <a:ext cx="8510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2023</a:t>
            </a:r>
            <a:endParaRPr lang="bg-BG" sz="1050" dirty="0">
              <a:solidFill>
                <a:srgbClr val="222328">
                  <a:lumMod val="60000"/>
                  <a:lumOff val="4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CBD924-2D73-85DC-1806-53F844D8E70D}"/>
              </a:ext>
            </a:extLst>
          </p:cNvPr>
          <p:cNvSpPr txBox="1"/>
          <p:nvPr/>
        </p:nvSpPr>
        <p:spPr>
          <a:xfrm>
            <a:off x="7290680" y="1423457"/>
            <a:ext cx="11448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cs typeface="+mn-ea"/>
                <a:sym typeface="+mn-lt"/>
              </a:rPr>
              <a:t>72</a:t>
            </a:r>
            <a:r>
              <a:rPr lang="en-US" sz="3200" dirty="0">
                <a:cs typeface="+mn-ea"/>
                <a:sym typeface="+mn-lt"/>
              </a:rPr>
              <a:t>%</a:t>
            </a:r>
            <a:endParaRPr lang="bg-BG" sz="3200" dirty="0">
              <a:cs typeface="+mn-ea"/>
              <a:sym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BBC6375-B087-298F-DD7F-B53E7F43876A}"/>
              </a:ext>
            </a:extLst>
          </p:cNvPr>
          <p:cNvSpPr/>
          <p:nvPr/>
        </p:nvSpPr>
        <p:spPr>
          <a:xfrm>
            <a:off x="7433415" y="4412062"/>
            <a:ext cx="370264" cy="898087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233BC5F-2154-9D40-FFB5-725E9939AEE2}"/>
              </a:ext>
            </a:extLst>
          </p:cNvPr>
          <p:cNvSpPr txBox="1"/>
          <p:nvPr/>
        </p:nvSpPr>
        <p:spPr>
          <a:xfrm>
            <a:off x="7329847" y="4127105"/>
            <a:ext cx="5774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595F6F"/>
                </a:solidFill>
                <a:cs typeface="+mn-ea"/>
                <a:sym typeface="+mn-lt"/>
              </a:rPr>
              <a:t>46%</a:t>
            </a:r>
            <a:endParaRPr lang="bg-BG" sz="1600">
              <a:solidFill>
                <a:srgbClr val="595F6F"/>
              </a:solidFill>
              <a:cs typeface="+mn-ea"/>
              <a:sym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4AAF32-5E0E-5E8F-2A08-C0199C3E50BE}"/>
              </a:ext>
            </a:extLst>
          </p:cNvPr>
          <p:cNvSpPr txBox="1"/>
          <p:nvPr/>
        </p:nvSpPr>
        <p:spPr>
          <a:xfrm>
            <a:off x="7128676" y="5309116"/>
            <a:ext cx="90428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2020</a:t>
            </a:r>
            <a:endParaRPr lang="bg-BG" sz="1050" dirty="0">
              <a:solidFill>
                <a:srgbClr val="222328">
                  <a:lumMod val="60000"/>
                  <a:lumOff val="4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56647EB-D2EE-924D-BE3F-BFC6C9A612A8}"/>
              </a:ext>
            </a:extLst>
          </p:cNvPr>
          <p:cNvSpPr/>
          <p:nvPr/>
        </p:nvSpPr>
        <p:spPr>
          <a:xfrm>
            <a:off x="8200480" y="4220865"/>
            <a:ext cx="370264" cy="108928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E960BFD-69F4-7A48-EAEB-9BE702275B30}"/>
              </a:ext>
            </a:extLst>
          </p:cNvPr>
          <p:cNvSpPr txBox="1"/>
          <p:nvPr/>
        </p:nvSpPr>
        <p:spPr>
          <a:xfrm>
            <a:off x="8096912" y="3937491"/>
            <a:ext cx="5774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595F6F"/>
                </a:solidFill>
                <a:cs typeface="+mn-ea"/>
                <a:sym typeface="+mn-lt"/>
              </a:rPr>
              <a:t>53%</a:t>
            </a:r>
            <a:endParaRPr lang="bg-BG" sz="1600">
              <a:solidFill>
                <a:srgbClr val="595F6F"/>
              </a:solidFill>
              <a:cs typeface="+mn-ea"/>
              <a:sym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F80CC51-87D0-AE11-5BB7-71C366E81E0B}"/>
              </a:ext>
            </a:extLst>
          </p:cNvPr>
          <p:cNvSpPr txBox="1"/>
          <p:nvPr/>
        </p:nvSpPr>
        <p:spPr>
          <a:xfrm>
            <a:off x="8032963" y="5313392"/>
            <a:ext cx="7290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2021</a:t>
            </a:r>
            <a:endParaRPr lang="bg-BG" sz="1050" dirty="0">
              <a:solidFill>
                <a:srgbClr val="222328">
                  <a:lumMod val="60000"/>
                  <a:lumOff val="4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11FE82A-7210-403F-E094-10D9EE6B59D1}"/>
              </a:ext>
            </a:extLst>
          </p:cNvPr>
          <p:cNvSpPr/>
          <p:nvPr/>
        </p:nvSpPr>
        <p:spPr>
          <a:xfrm>
            <a:off x="8948115" y="4634372"/>
            <a:ext cx="370264" cy="67474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EE3B302-E55D-9925-BFAD-DBC70BF4F39E}"/>
              </a:ext>
            </a:extLst>
          </p:cNvPr>
          <p:cNvSpPr txBox="1"/>
          <p:nvPr/>
        </p:nvSpPr>
        <p:spPr>
          <a:xfrm>
            <a:off x="8844547" y="4350997"/>
            <a:ext cx="5774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595F6F"/>
                </a:solidFill>
                <a:cs typeface="+mn-ea"/>
                <a:sym typeface="+mn-lt"/>
              </a:rPr>
              <a:t>38%</a:t>
            </a:r>
            <a:endParaRPr lang="bg-BG" sz="1600">
              <a:solidFill>
                <a:srgbClr val="595F6F"/>
              </a:solidFill>
              <a:cs typeface="+mn-ea"/>
              <a:sym typeface="+mn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C8E73F1-3CE3-E7EF-B954-AC6A678D4C19}"/>
              </a:ext>
            </a:extLst>
          </p:cNvPr>
          <p:cNvSpPr txBox="1"/>
          <p:nvPr/>
        </p:nvSpPr>
        <p:spPr>
          <a:xfrm>
            <a:off x="8711984" y="5314335"/>
            <a:ext cx="8510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2022</a:t>
            </a:r>
            <a:endParaRPr lang="bg-BG" sz="1050" dirty="0">
              <a:solidFill>
                <a:srgbClr val="222328">
                  <a:lumMod val="60000"/>
                  <a:lumOff val="4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761C251-9D01-FA5D-BA40-787FD85B707D}"/>
              </a:ext>
            </a:extLst>
          </p:cNvPr>
          <p:cNvSpPr/>
          <p:nvPr/>
        </p:nvSpPr>
        <p:spPr>
          <a:xfrm>
            <a:off x="9754963" y="4330706"/>
            <a:ext cx="370264" cy="9836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7669A3C-3448-5D70-E0E7-0BF85997816B}"/>
              </a:ext>
            </a:extLst>
          </p:cNvPr>
          <p:cNvSpPr txBox="1"/>
          <p:nvPr/>
        </p:nvSpPr>
        <p:spPr>
          <a:xfrm>
            <a:off x="9651395" y="4047332"/>
            <a:ext cx="5774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595F6F"/>
                </a:solidFill>
                <a:cs typeface="+mn-ea"/>
                <a:sym typeface="+mn-lt"/>
              </a:rPr>
              <a:t>49%</a:t>
            </a:r>
            <a:endParaRPr lang="bg-BG" sz="1600">
              <a:solidFill>
                <a:srgbClr val="595F6F"/>
              </a:solidFill>
              <a:cs typeface="+mn-ea"/>
              <a:sym typeface="+mn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CA4FFD2-A8BC-198E-B3F6-1DC81F22D39A}"/>
              </a:ext>
            </a:extLst>
          </p:cNvPr>
          <p:cNvSpPr txBox="1"/>
          <p:nvPr/>
        </p:nvSpPr>
        <p:spPr>
          <a:xfrm>
            <a:off x="9557059" y="5311731"/>
            <a:ext cx="8510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2023</a:t>
            </a:r>
            <a:endParaRPr lang="bg-BG" sz="1050" dirty="0">
              <a:solidFill>
                <a:srgbClr val="222328">
                  <a:lumMod val="60000"/>
                  <a:lumOff val="4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5" name="文本框 94">
            <a:extLst>
              <a:ext uri="{FF2B5EF4-FFF2-40B4-BE49-F238E27FC236}">
                <a16:creationId xmlns:a16="http://schemas.microsoft.com/office/drawing/2014/main" id="{39467AA6-B233-DE1F-17D1-47C4D91BCF59}"/>
              </a:ext>
            </a:extLst>
          </p:cNvPr>
          <p:cNvSpPr txBox="1"/>
          <p:nvPr/>
        </p:nvSpPr>
        <p:spPr>
          <a:xfrm>
            <a:off x="1826364" y="2152440"/>
            <a:ext cx="1802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文本框 113">
            <a:extLst>
              <a:ext uri="{FF2B5EF4-FFF2-40B4-BE49-F238E27FC236}">
                <a16:creationId xmlns:a16="http://schemas.microsoft.com/office/drawing/2014/main" id="{13481BE1-D870-6076-9F7B-E2C0347BAB55}"/>
              </a:ext>
            </a:extLst>
          </p:cNvPr>
          <p:cNvSpPr txBox="1"/>
          <p:nvPr/>
        </p:nvSpPr>
        <p:spPr>
          <a:xfrm>
            <a:off x="1826363" y="2511704"/>
            <a:ext cx="2830504" cy="1039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7" name="文本框 94">
            <a:extLst>
              <a:ext uri="{FF2B5EF4-FFF2-40B4-BE49-F238E27FC236}">
                <a16:creationId xmlns:a16="http://schemas.microsoft.com/office/drawing/2014/main" id="{AE289BA4-1CE4-92FB-53EA-7719C1049CF6}"/>
              </a:ext>
            </a:extLst>
          </p:cNvPr>
          <p:cNvSpPr txBox="1"/>
          <p:nvPr/>
        </p:nvSpPr>
        <p:spPr>
          <a:xfrm>
            <a:off x="7346772" y="2148164"/>
            <a:ext cx="1802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文本框 113">
            <a:extLst>
              <a:ext uri="{FF2B5EF4-FFF2-40B4-BE49-F238E27FC236}">
                <a16:creationId xmlns:a16="http://schemas.microsoft.com/office/drawing/2014/main" id="{0F414D33-8EBD-E66E-4300-29BC3BA716E7}"/>
              </a:ext>
            </a:extLst>
          </p:cNvPr>
          <p:cNvSpPr txBox="1"/>
          <p:nvPr/>
        </p:nvSpPr>
        <p:spPr>
          <a:xfrm>
            <a:off x="7346771" y="2507428"/>
            <a:ext cx="2830504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219753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2F28C99-71EA-B1F1-C0B8-FA04F0E39F3E}"/>
              </a:ext>
            </a:extLst>
          </p:cNvPr>
          <p:cNvSpPr/>
          <p:nvPr/>
        </p:nvSpPr>
        <p:spPr>
          <a:xfrm>
            <a:off x="-1397000" y="1509467"/>
            <a:ext cx="13322300" cy="4167030"/>
          </a:xfrm>
          <a:custGeom>
            <a:avLst/>
            <a:gdLst>
              <a:gd name="connsiteX0" fmla="*/ 0 w 13322300"/>
              <a:gd name="connsiteY0" fmla="*/ 2566521 h 4167030"/>
              <a:gd name="connsiteX1" fmla="*/ 3403600 w 13322300"/>
              <a:gd name="connsiteY1" fmla="*/ 4065121 h 4167030"/>
              <a:gd name="connsiteX2" fmla="*/ 9779000 w 13322300"/>
              <a:gd name="connsiteY2" fmla="*/ 39221 h 4167030"/>
              <a:gd name="connsiteX3" fmla="*/ 13322300 w 13322300"/>
              <a:gd name="connsiteY3" fmla="*/ 2363321 h 416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22300" h="4167030">
                <a:moveTo>
                  <a:pt x="0" y="2566521"/>
                </a:moveTo>
                <a:cubicBezTo>
                  <a:pt x="886883" y="3526429"/>
                  <a:pt x="1773767" y="4486338"/>
                  <a:pt x="3403600" y="4065121"/>
                </a:cubicBezTo>
                <a:cubicBezTo>
                  <a:pt x="5033433" y="3643904"/>
                  <a:pt x="8125883" y="322854"/>
                  <a:pt x="9779000" y="39221"/>
                </a:cubicBezTo>
                <a:cubicBezTo>
                  <a:pt x="11432117" y="-244412"/>
                  <a:pt x="12377208" y="1059454"/>
                  <a:pt x="13322300" y="2363321"/>
                </a:cubicBezTo>
              </a:path>
            </a:pathLst>
          </a:custGeom>
          <a:noFill/>
          <a:ln w="25400">
            <a:gradFill flip="none" rotWithShape="1">
              <a:gsLst>
                <a:gs pos="11000">
                  <a:schemeClr val="accent1">
                    <a:lumMod val="5000"/>
                    <a:lumOff val="95000"/>
                    <a:alpha val="0"/>
                  </a:schemeClr>
                </a:gs>
                <a:gs pos="36000">
                  <a:schemeClr val="tx1">
                    <a:lumMod val="95000"/>
                    <a:lumOff val="5000"/>
                  </a:schemeClr>
                </a:gs>
                <a:gs pos="87000">
                  <a:schemeClr val="tx1">
                    <a:lumMod val="95000"/>
                    <a:lumOff val="5000"/>
                  </a:schemeClr>
                </a:gs>
                <a:gs pos="100000">
                  <a:schemeClr val="accent1">
                    <a:lumMod val="51000"/>
                    <a:lumOff val="49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37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19" name="rectangular-flag_20641">
            <a:extLst>
              <a:ext uri="{FF2B5EF4-FFF2-40B4-BE49-F238E27FC236}">
                <a16:creationId xmlns:a16="http://schemas.microsoft.com/office/drawing/2014/main" id="{68DD28E8-BF13-DE35-203E-F2F942392682}"/>
              </a:ext>
            </a:extLst>
          </p:cNvPr>
          <p:cNvSpPr/>
          <p:nvPr/>
        </p:nvSpPr>
        <p:spPr>
          <a:xfrm>
            <a:off x="8755037" y="785482"/>
            <a:ext cx="422324" cy="609685"/>
          </a:xfrm>
          <a:custGeom>
            <a:avLst/>
            <a:gdLst>
              <a:gd name="T0" fmla="*/ 3027 w 3083"/>
              <a:gd name="T1" fmla="*/ 89 h 4457"/>
              <a:gd name="T2" fmla="*/ 2431 w 3083"/>
              <a:gd name="T3" fmla="*/ 0 h 4457"/>
              <a:gd name="T4" fmla="*/ 1525 w 3083"/>
              <a:gd name="T5" fmla="*/ 126 h 4457"/>
              <a:gd name="T6" fmla="*/ 653 w 3083"/>
              <a:gd name="T7" fmla="*/ 248 h 4457"/>
              <a:gd name="T8" fmla="*/ 104 w 3083"/>
              <a:gd name="T9" fmla="*/ 166 h 4457"/>
              <a:gd name="T10" fmla="*/ 95 w 3083"/>
              <a:gd name="T11" fmla="*/ 166 h 4457"/>
              <a:gd name="T12" fmla="*/ 80 w 3083"/>
              <a:gd name="T13" fmla="*/ 163 h 4457"/>
              <a:gd name="T14" fmla="*/ 73 w 3083"/>
              <a:gd name="T15" fmla="*/ 164 h 4457"/>
              <a:gd name="T16" fmla="*/ 60 w 3083"/>
              <a:gd name="T17" fmla="*/ 167 h 4457"/>
              <a:gd name="T18" fmla="*/ 39 w 3083"/>
              <a:gd name="T19" fmla="*/ 175 h 4457"/>
              <a:gd name="T20" fmla="*/ 33 w 3083"/>
              <a:gd name="T21" fmla="*/ 178 h 4457"/>
              <a:gd name="T22" fmla="*/ 26 w 3083"/>
              <a:gd name="T23" fmla="*/ 184 h 4457"/>
              <a:gd name="T24" fmla="*/ 22 w 3083"/>
              <a:gd name="T25" fmla="*/ 188 h 4457"/>
              <a:gd name="T26" fmla="*/ 8 w 3083"/>
              <a:gd name="T27" fmla="*/ 210 h 4457"/>
              <a:gd name="T28" fmla="*/ 6 w 3083"/>
              <a:gd name="T29" fmla="*/ 214 h 4457"/>
              <a:gd name="T30" fmla="*/ 0 w 3083"/>
              <a:gd name="T31" fmla="*/ 242 h 4457"/>
              <a:gd name="T32" fmla="*/ 0 w 3083"/>
              <a:gd name="T33" fmla="*/ 2788 h 4457"/>
              <a:gd name="T34" fmla="*/ 0 w 3083"/>
              <a:gd name="T35" fmla="*/ 2789 h 4457"/>
              <a:gd name="T36" fmla="*/ 0 w 3083"/>
              <a:gd name="T37" fmla="*/ 4378 h 4457"/>
              <a:gd name="T38" fmla="*/ 80 w 3083"/>
              <a:gd name="T39" fmla="*/ 4457 h 4457"/>
              <a:gd name="T40" fmla="*/ 159 w 3083"/>
              <a:gd name="T41" fmla="*/ 4378 h 4457"/>
              <a:gd name="T42" fmla="*/ 159 w 3083"/>
              <a:gd name="T43" fmla="*/ 2892 h 4457"/>
              <a:gd name="T44" fmla="*/ 652 w 3083"/>
              <a:gd name="T45" fmla="*/ 2953 h 4457"/>
              <a:gd name="T46" fmla="*/ 1558 w 3083"/>
              <a:gd name="T47" fmla="*/ 2827 h 4457"/>
              <a:gd name="T48" fmla="*/ 2431 w 3083"/>
              <a:gd name="T49" fmla="*/ 2705 h 4457"/>
              <a:gd name="T50" fmla="*/ 2980 w 3083"/>
              <a:gd name="T51" fmla="*/ 2787 h 4457"/>
              <a:gd name="T52" fmla="*/ 3051 w 3083"/>
              <a:gd name="T53" fmla="*/ 2775 h 4457"/>
              <a:gd name="T54" fmla="*/ 3083 w 3083"/>
              <a:gd name="T55" fmla="*/ 2711 h 4457"/>
              <a:gd name="T56" fmla="*/ 3083 w 3083"/>
              <a:gd name="T57" fmla="*/ 165 h 4457"/>
              <a:gd name="T58" fmla="*/ 3027 w 3083"/>
              <a:gd name="T59" fmla="*/ 89 h 4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83" h="4457">
                <a:moveTo>
                  <a:pt x="3027" y="89"/>
                </a:moveTo>
                <a:cubicBezTo>
                  <a:pt x="2837" y="29"/>
                  <a:pt x="2642" y="0"/>
                  <a:pt x="2431" y="0"/>
                </a:cubicBezTo>
                <a:cubicBezTo>
                  <a:pt x="2120" y="0"/>
                  <a:pt x="1818" y="64"/>
                  <a:pt x="1525" y="126"/>
                </a:cubicBezTo>
                <a:cubicBezTo>
                  <a:pt x="1241" y="186"/>
                  <a:pt x="947" y="248"/>
                  <a:pt x="653" y="248"/>
                </a:cubicBezTo>
                <a:cubicBezTo>
                  <a:pt x="458" y="248"/>
                  <a:pt x="278" y="221"/>
                  <a:pt x="104" y="166"/>
                </a:cubicBezTo>
                <a:cubicBezTo>
                  <a:pt x="101" y="165"/>
                  <a:pt x="98" y="166"/>
                  <a:pt x="95" y="166"/>
                </a:cubicBezTo>
                <a:cubicBezTo>
                  <a:pt x="90" y="165"/>
                  <a:pt x="85" y="163"/>
                  <a:pt x="80" y="163"/>
                </a:cubicBezTo>
                <a:cubicBezTo>
                  <a:pt x="77" y="163"/>
                  <a:pt x="75" y="164"/>
                  <a:pt x="73" y="164"/>
                </a:cubicBezTo>
                <a:cubicBezTo>
                  <a:pt x="68" y="165"/>
                  <a:pt x="64" y="166"/>
                  <a:pt x="60" y="167"/>
                </a:cubicBezTo>
                <a:cubicBezTo>
                  <a:pt x="52" y="169"/>
                  <a:pt x="46" y="171"/>
                  <a:pt x="39" y="175"/>
                </a:cubicBezTo>
                <a:cubicBezTo>
                  <a:pt x="37" y="176"/>
                  <a:pt x="35" y="177"/>
                  <a:pt x="33" y="178"/>
                </a:cubicBezTo>
                <a:cubicBezTo>
                  <a:pt x="30" y="180"/>
                  <a:pt x="28" y="182"/>
                  <a:pt x="26" y="184"/>
                </a:cubicBezTo>
                <a:cubicBezTo>
                  <a:pt x="25" y="185"/>
                  <a:pt x="24" y="186"/>
                  <a:pt x="22" y="188"/>
                </a:cubicBezTo>
                <a:cubicBezTo>
                  <a:pt x="16" y="194"/>
                  <a:pt x="11" y="202"/>
                  <a:pt x="8" y="210"/>
                </a:cubicBezTo>
                <a:cubicBezTo>
                  <a:pt x="7" y="211"/>
                  <a:pt x="7" y="213"/>
                  <a:pt x="6" y="214"/>
                </a:cubicBezTo>
                <a:cubicBezTo>
                  <a:pt x="3" y="223"/>
                  <a:pt x="0" y="232"/>
                  <a:pt x="0" y="242"/>
                </a:cubicBezTo>
                <a:cubicBezTo>
                  <a:pt x="0" y="1091"/>
                  <a:pt x="0" y="1940"/>
                  <a:pt x="0" y="2788"/>
                </a:cubicBezTo>
                <a:cubicBezTo>
                  <a:pt x="0" y="2788"/>
                  <a:pt x="0" y="2789"/>
                  <a:pt x="0" y="2789"/>
                </a:cubicBezTo>
                <a:lnTo>
                  <a:pt x="0" y="4378"/>
                </a:lnTo>
                <a:cubicBezTo>
                  <a:pt x="0" y="4422"/>
                  <a:pt x="36" y="4457"/>
                  <a:pt x="80" y="4457"/>
                </a:cubicBezTo>
                <a:cubicBezTo>
                  <a:pt x="124" y="4457"/>
                  <a:pt x="159" y="4422"/>
                  <a:pt x="159" y="4378"/>
                </a:cubicBezTo>
                <a:lnTo>
                  <a:pt x="159" y="2892"/>
                </a:lnTo>
                <a:cubicBezTo>
                  <a:pt x="317" y="2932"/>
                  <a:pt x="479" y="2953"/>
                  <a:pt x="652" y="2953"/>
                </a:cubicBezTo>
                <a:cubicBezTo>
                  <a:pt x="963" y="2953"/>
                  <a:pt x="1266" y="2889"/>
                  <a:pt x="1558" y="2827"/>
                </a:cubicBezTo>
                <a:cubicBezTo>
                  <a:pt x="1843" y="2767"/>
                  <a:pt x="2137" y="2705"/>
                  <a:pt x="2431" y="2705"/>
                </a:cubicBezTo>
                <a:cubicBezTo>
                  <a:pt x="2626" y="2705"/>
                  <a:pt x="2805" y="2732"/>
                  <a:pt x="2980" y="2787"/>
                </a:cubicBezTo>
                <a:cubicBezTo>
                  <a:pt x="3004" y="2794"/>
                  <a:pt x="3030" y="2790"/>
                  <a:pt x="3051" y="2775"/>
                </a:cubicBezTo>
                <a:cubicBezTo>
                  <a:pt x="3071" y="2760"/>
                  <a:pt x="3083" y="2736"/>
                  <a:pt x="3083" y="2711"/>
                </a:cubicBezTo>
                <a:lnTo>
                  <a:pt x="3083" y="165"/>
                </a:lnTo>
                <a:cubicBezTo>
                  <a:pt x="3083" y="130"/>
                  <a:pt x="3061" y="99"/>
                  <a:pt x="3027" y="89"/>
                </a:cubicBezTo>
                <a:close/>
              </a:path>
            </a:pathLst>
          </a:custGeom>
          <a:solidFill>
            <a:srgbClr val="FFC3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434335A-65EB-D2A0-B696-8A9478DE806F}"/>
              </a:ext>
            </a:extLst>
          </p:cNvPr>
          <p:cNvSpPr/>
          <p:nvPr/>
        </p:nvSpPr>
        <p:spPr>
          <a:xfrm>
            <a:off x="8658924" y="1405935"/>
            <a:ext cx="192226" cy="192226"/>
          </a:xfrm>
          <a:prstGeom prst="ellipse">
            <a:avLst/>
          </a:prstGeom>
          <a:solidFill>
            <a:srgbClr val="FFC3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49922809-BD80-015E-2EBC-4BED18236FAB}"/>
              </a:ext>
            </a:extLst>
          </p:cNvPr>
          <p:cNvSpPr/>
          <p:nvPr/>
        </p:nvSpPr>
        <p:spPr>
          <a:xfrm>
            <a:off x="6568913" y="2339843"/>
            <a:ext cx="192226" cy="192226"/>
          </a:xfrm>
          <a:prstGeom prst="ellipse">
            <a:avLst/>
          </a:prstGeom>
          <a:solidFill>
            <a:srgbClr val="FFC3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A5A1CCD-E471-EDA1-BD2A-B25E06AF2F97}"/>
              </a:ext>
            </a:extLst>
          </p:cNvPr>
          <p:cNvSpPr/>
          <p:nvPr/>
        </p:nvSpPr>
        <p:spPr>
          <a:xfrm>
            <a:off x="4478902" y="3899125"/>
            <a:ext cx="192226" cy="192226"/>
          </a:xfrm>
          <a:prstGeom prst="ellipse">
            <a:avLst/>
          </a:prstGeom>
          <a:solidFill>
            <a:srgbClr val="FFC3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2DDAFB67-6575-80E5-A6D3-33CB6B6A2E77}"/>
              </a:ext>
            </a:extLst>
          </p:cNvPr>
          <p:cNvSpPr/>
          <p:nvPr/>
        </p:nvSpPr>
        <p:spPr>
          <a:xfrm>
            <a:off x="2388891" y="5306010"/>
            <a:ext cx="192226" cy="192226"/>
          </a:xfrm>
          <a:prstGeom prst="ellipse">
            <a:avLst/>
          </a:prstGeom>
          <a:solidFill>
            <a:srgbClr val="FFC3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C394495-4ED4-0434-B9FA-72C9660C14A0}"/>
              </a:ext>
            </a:extLst>
          </p:cNvPr>
          <p:cNvGrpSpPr/>
          <p:nvPr/>
        </p:nvGrpSpPr>
        <p:grpSpPr>
          <a:xfrm>
            <a:off x="2720774" y="5318834"/>
            <a:ext cx="3021623" cy="867609"/>
            <a:chOff x="8147095" y="2046782"/>
            <a:chExt cx="3021623" cy="867609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4FDFBD4-BC50-86A6-1CA9-CCCDD385A9A1}"/>
                </a:ext>
              </a:extLst>
            </p:cNvPr>
            <p:cNvSpPr/>
            <p:nvPr/>
          </p:nvSpPr>
          <p:spPr>
            <a:xfrm>
              <a:off x="8147096" y="2046782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Title 20">
              <a:extLst>
                <a:ext uri="{FF2B5EF4-FFF2-40B4-BE49-F238E27FC236}">
                  <a16:creationId xmlns:a16="http://schemas.microsoft.com/office/drawing/2014/main" id="{49A7B6D9-2F17-821F-6837-2E4AF2388EC7}"/>
                </a:ext>
              </a:extLst>
            </p:cNvPr>
            <p:cNvSpPr txBox="1"/>
            <p:nvPr/>
          </p:nvSpPr>
          <p:spPr>
            <a:xfrm>
              <a:off x="8147095" y="2327912"/>
              <a:ext cx="3021623" cy="586479"/>
            </a:xfrm>
            <a:prstGeom prst="rect">
              <a:avLst/>
            </a:prstGeom>
          </p:spPr>
          <p:txBody>
            <a:bodyPr vert="horz" wrap="square" lIns="121893" tIns="60946" rIns="121893" bIns="60946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7B86ED5-C5E0-21D7-1CE5-8763167D915A}"/>
              </a:ext>
            </a:extLst>
          </p:cNvPr>
          <p:cNvGrpSpPr/>
          <p:nvPr/>
        </p:nvGrpSpPr>
        <p:grpSpPr>
          <a:xfrm>
            <a:off x="4847771" y="3899125"/>
            <a:ext cx="3021623" cy="867609"/>
            <a:chOff x="8147095" y="2046782"/>
            <a:chExt cx="3021623" cy="86760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EF86390-BC43-304D-FBD8-E10EE06C9D76}"/>
                </a:ext>
              </a:extLst>
            </p:cNvPr>
            <p:cNvSpPr/>
            <p:nvPr/>
          </p:nvSpPr>
          <p:spPr>
            <a:xfrm>
              <a:off x="8147096" y="2046782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Title 20">
              <a:extLst>
                <a:ext uri="{FF2B5EF4-FFF2-40B4-BE49-F238E27FC236}">
                  <a16:creationId xmlns:a16="http://schemas.microsoft.com/office/drawing/2014/main" id="{721BEE4C-DE16-FFF3-5493-F1F92E15B9C6}"/>
                </a:ext>
              </a:extLst>
            </p:cNvPr>
            <p:cNvSpPr txBox="1"/>
            <p:nvPr/>
          </p:nvSpPr>
          <p:spPr>
            <a:xfrm>
              <a:off x="8147095" y="2327912"/>
              <a:ext cx="3021623" cy="586479"/>
            </a:xfrm>
            <a:prstGeom prst="rect">
              <a:avLst/>
            </a:prstGeom>
          </p:spPr>
          <p:txBody>
            <a:bodyPr vert="horz" wrap="square" lIns="121893" tIns="60946" rIns="121893" bIns="60946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4AA39D3-1A08-E311-BD7D-A2B962E180DF}"/>
              </a:ext>
            </a:extLst>
          </p:cNvPr>
          <p:cNvGrpSpPr/>
          <p:nvPr/>
        </p:nvGrpSpPr>
        <p:grpSpPr>
          <a:xfrm>
            <a:off x="6905171" y="2320009"/>
            <a:ext cx="3021623" cy="867609"/>
            <a:chOff x="8147095" y="2046782"/>
            <a:chExt cx="3021623" cy="867609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7071F89-8CD4-44E7-4442-9043DCD71F2E}"/>
                </a:ext>
              </a:extLst>
            </p:cNvPr>
            <p:cNvSpPr/>
            <p:nvPr/>
          </p:nvSpPr>
          <p:spPr>
            <a:xfrm>
              <a:off x="8147096" y="2046782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Title 20">
              <a:extLst>
                <a:ext uri="{FF2B5EF4-FFF2-40B4-BE49-F238E27FC236}">
                  <a16:creationId xmlns:a16="http://schemas.microsoft.com/office/drawing/2014/main" id="{044E8BCB-3F06-A39D-EA41-7C1DED3B78A0}"/>
                </a:ext>
              </a:extLst>
            </p:cNvPr>
            <p:cNvSpPr txBox="1"/>
            <p:nvPr/>
          </p:nvSpPr>
          <p:spPr>
            <a:xfrm>
              <a:off x="8147095" y="2327912"/>
              <a:ext cx="3021623" cy="586479"/>
            </a:xfrm>
            <a:prstGeom prst="rect">
              <a:avLst/>
            </a:prstGeom>
          </p:spPr>
          <p:txBody>
            <a:bodyPr vert="horz" wrap="square" lIns="121893" tIns="60946" rIns="121893" bIns="60946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03EF6BD-C36E-9CF6-2658-DA24043F0A70}"/>
              </a:ext>
            </a:extLst>
          </p:cNvPr>
          <p:cNvGrpSpPr/>
          <p:nvPr/>
        </p:nvGrpSpPr>
        <p:grpSpPr>
          <a:xfrm>
            <a:off x="5546040" y="584708"/>
            <a:ext cx="3021623" cy="867609"/>
            <a:chOff x="8147095" y="2046782"/>
            <a:chExt cx="3021623" cy="867609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E5208320-A854-2FD8-4EC0-57441BF5269F}"/>
                </a:ext>
              </a:extLst>
            </p:cNvPr>
            <p:cNvSpPr/>
            <p:nvPr/>
          </p:nvSpPr>
          <p:spPr>
            <a:xfrm>
              <a:off x="9769041" y="2046782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2" name="Title 20">
              <a:extLst>
                <a:ext uri="{FF2B5EF4-FFF2-40B4-BE49-F238E27FC236}">
                  <a16:creationId xmlns:a16="http://schemas.microsoft.com/office/drawing/2014/main" id="{379C807B-44D0-1F04-A27D-223C566CE551}"/>
                </a:ext>
              </a:extLst>
            </p:cNvPr>
            <p:cNvSpPr txBox="1"/>
            <p:nvPr/>
          </p:nvSpPr>
          <p:spPr>
            <a:xfrm>
              <a:off x="8147095" y="2327912"/>
              <a:ext cx="3021623" cy="586479"/>
            </a:xfrm>
            <a:prstGeom prst="rect">
              <a:avLst/>
            </a:prstGeom>
          </p:spPr>
          <p:txBody>
            <a:bodyPr vert="horz" wrap="square" lIns="121893" tIns="60946" rIns="121893" bIns="60946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1C0F9EF9-D541-FB94-6425-230CC82AC174}"/>
              </a:ext>
            </a:extLst>
          </p:cNvPr>
          <p:cNvSpPr/>
          <p:nvPr/>
        </p:nvSpPr>
        <p:spPr>
          <a:xfrm>
            <a:off x="1511796" y="1235516"/>
            <a:ext cx="2847777" cy="4166607"/>
          </a:xfrm>
          <a:custGeom>
            <a:avLst/>
            <a:gdLst>
              <a:gd name="connsiteX0" fmla="*/ 691032 w 1297230"/>
              <a:gd name="connsiteY0" fmla="*/ 593 h 1897988"/>
              <a:gd name="connsiteX1" fmla="*/ 653344 w 1297230"/>
              <a:gd name="connsiteY1" fmla="*/ 18403 h 1897988"/>
              <a:gd name="connsiteX2" fmla="*/ 631052 w 1297230"/>
              <a:gd name="connsiteY2" fmla="*/ 38855 h 1897988"/>
              <a:gd name="connsiteX3" fmla="*/ 609335 w 1297230"/>
              <a:gd name="connsiteY3" fmla="*/ 80796 h 1897988"/>
              <a:gd name="connsiteX4" fmla="*/ 613471 w 1297230"/>
              <a:gd name="connsiteY4" fmla="*/ 160079 h 1897988"/>
              <a:gd name="connsiteX5" fmla="*/ 623008 w 1297230"/>
              <a:gd name="connsiteY5" fmla="*/ 189150 h 1897988"/>
              <a:gd name="connsiteX6" fmla="*/ 626226 w 1297230"/>
              <a:gd name="connsiteY6" fmla="*/ 205927 h 1897988"/>
              <a:gd name="connsiteX7" fmla="*/ 606233 w 1297230"/>
              <a:gd name="connsiteY7" fmla="*/ 210407 h 1897988"/>
              <a:gd name="connsiteX8" fmla="*/ 588193 w 1297230"/>
              <a:gd name="connsiteY8" fmla="*/ 207191 h 1897988"/>
              <a:gd name="connsiteX9" fmla="*/ 562339 w 1297230"/>
              <a:gd name="connsiteY9" fmla="*/ 197539 h 1897988"/>
              <a:gd name="connsiteX10" fmla="*/ 532464 w 1297230"/>
              <a:gd name="connsiteY10" fmla="*/ 186853 h 1897988"/>
              <a:gd name="connsiteX11" fmla="*/ 505461 w 1297230"/>
              <a:gd name="connsiteY11" fmla="*/ 180189 h 1897988"/>
              <a:gd name="connsiteX12" fmla="*/ 479378 w 1297230"/>
              <a:gd name="connsiteY12" fmla="*/ 186624 h 1897988"/>
              <a:gd name="connsiteX13" fmla="*/ 463521 w 1297230"/>
              <a:gd name="connsiteY13" fmla="*/ 199723 h 1897988"/>
              <a:gd name="connsiteX14" fmla="*/ 460074 w 1297230"/>
              <a:gd name="connsiteY14" fmla="*/ 203514 h 1897988"/>
              <a:gd name="connsiteX15" fmla="*/ 455937 w 1297230"/>
              <a:gd name="connsiteY15" fmla="*/ 208915 h 1897988"/>
              <a:gd name="connsiteX16" fmla="*/ 428475 w 1297230"/>
              <a:gd name="connsiteY16" fmla="*/ 219601 h 1897988"/>
              <a:gd name="connsiteX17" fmla="*/ 419628 w 1297230"/>
              <a:gd name="connsiteY17" fmla="*/ 222244 h 1897988"/>
              <a:gd name="connsiteX18" fmla="*/ 416985 w 1297230"/>
              <a:gd name="connsiteY18" fmla="*/ 225116 h 1897988"/>
              <a:gd name="connsiteX19" fmla="*/ 395498 w 1297230"/>
              <a:gd name="connsiteY19" fmla="*/ 224312 h 1897988"/>
              <a:gd name="connsiteX20" fmla="*/ 357809 w 1297230"/>
              <a:gd name="connsiteY20" fmla="*/ 225920 h 1897988"/>
              <a:gd name="connsiteX21" fmla="*/ 318742 w 1297230"/>
              <a:gd name="connsiteY21" fmla="*/ 229598 h 1897988"/>
              <a:gd name="connsiteX22" fmla="*/ 282547 w 1297230"/>
              <a:gd name="connsiteY22" fmla="*/ 232585 h 1897988"/>
              <a:gd name="connsiteX23" fmla="*/ 176950 w 1297230"/>
              <a:gd name="connsiteY23" fmla="*/ 255796 h 1897988"/>
              <a:gd name="connsiteX24" fmla="*/ 168791 w 1297230"/>
              <a:gd name="connsiteY24" fmla="*/ 265447 h 1897988"/>
              <a:gd name="connsiteX25" fmla="*/ 127426 w 1297230"/>
              <a:gd name="connsiteY25" fmla="*/ 339331 h 1897988"/>
              <a:gd name="connsiteX26" fmla="*/ 103985 w 1297230"/>
              <a:gd name="connsiteY26" fmla="*/ 379548 h 1897988"/>
              <a:gd name="connsiteX27" fmla="*/ 73421 w 1297230"/>
              <a:gd name="connsiteY27" fmla="*/ 432978 h 1897988"/>
              <a:gd name="connsiteX28" fmla="*/ 50899 w 1297230"/>
              <a:gd name="connsiteY28" fmla="*/ 475492 h 1897988"/>
              <a:gd name="connsiteX29" fmla="*/ 43430 w 1297230"/>
              <a:gd name="connsiteY29" fmla="*/ 490201 h 1897988"/>
              <a:gd name="connsiteX30" fmla="*/ 49291 w 1297230"/>
              <a:gd name="connsiteY30" fmla="*/ 501116 h 1897988"/>
              <a:gd name="connsiteX31" fmla="*/ 59862 w 1297230"/>
              <a:gd name="connsiteY31" fmla="*/ 514331 h 1897988"/>
              <a:gd name="connsiteX32" fmla="*/ 66067 w 1297230"/>
              <a:gd name="connsiteY32" fmla="*/ 522259 h 1897988"/>
              <a:gd name="connsiteX33" fmla="*/ 55381 w 1297230"/>
              <a:gd name="connsiteY33" fmla="*/ 546389 h 1897988"/>
              <a:gd name="connsiteX34" fmla="*/ 34928 w 1297230"/>
              <a:gd name="connsiteY34" fmla="*/ 582353 h 1897988"/>
              <a:gd name="connsiteX35" fmla="*/ 31481 w 1297230"/>
              <a:gd name="connsiteY35" fmla="*/ 591546 h 1897988"/>
              <a:gd name="connsiteX36" fmla="*/ 29183 w 1297230"/>
              <a:gd name="connsiteY36" fmla="*/ 598440 h 1897988"/>
              <a:gd name="connsiteX37" fmla="*/ 9534 w 1297230"/>
              <a:gd name="connsiteY37" fmla="*/ 617284 h 1897988"/>
              <a:gd name="connsiteX38" fmla="*/ 2525 w 1297230"/>
              <a:gd name="connsiteY38" fmla="*/ 629235 h 1897988"/>
              <a:gd name="connsiteX39" fmla="*/ 22173 w 1297230"/>
              <a:gd name="connsiteY39" fmla="*/ 626592 h 1897988"/>
              <a:gd name="connsiteX40" fmla="*/ 34238 w 1297230"/>
              <a:gd name="connsiteY40" fmla="*/ 621421 h 1897988"/>
              <a:gd name="connsiteX41" fmla="*/ 41247 w 1297230"/>
              <a:gd name="connsiteY41" fmla="*/ 631993 h 1897988"/>
              <a:gd name="connsiteX42" fmla="*/ 38949 w 1297230"/>
              <a:gd name="connsiteY42" fmla="*/ 640955 h 1897988"/>
              <a:gd name="connsiteX43" fmla="*/ 36651 w 1297230"/>
              <a:gd name="connsiteY43" fmla="*/ 646930 h 1897988"/>
              <a:gd name="connsiteX44" fmla="*/ 23782 w 1297230"/>
              <a:gd name="connsiteY44" fmla="*/ 662443 h 1897988"/>
              <a:gd name="connsiteX45" fmla="*/ 19416 w 1297230"/>
              <a:gd name="connsiteY45" fmla="*/ 672899 h 1897988"/>
              <a:gd name="connsiteX46" fmla="*/ 31481 w 1297230"/>
              <a:gd name="connsiteY46" fmla="*/ 675427 h 1897988"/>
              <a:gd name="connsiteX47" fmla="*/ 48142 w 1297230"/>
              <a:gd name="connsiteY47" fmla="*/ 657962 h 1897988"/>
              <a:gd name="connsiteX48" fmla="*/ 58598 w 1297230"/>
              <a:gd name="connsiteY48" fmla="*/ 644402 h 1897988"/>
              <a:gd name="connsiteX49" fmla="*/ 59402 w 1297230"/>
              <a:gd name="connsiteY49" fmla="*/ 672439 h 1897988"/>
              <a:gd name="connsiteX50" fmla="*/ 58253 w 1297230"/>
              <a:gd name="connsiteY50" fmla="*/ 676920 h 1897988"/>
              <a:gd name="connsiteX51" fmla="*/ 53312 w 1297230"/>
              <a:gd name="connsiteY51" fmla="*/ 676231 h 1897988"/>
              <a:gd name="connsiteX52" fmla="*/ 46188 w 1297230"/>
              <a:gd name="connsiteY52" fmla="*/ 683010 h 1897988"/>
              <a:gd name="connsiteX53" fmla="*/ 54806 w 1297230"/>
              <a:gd name="connsiteY53" fmla="*/ 692663 h 1897988"/>
              <a:gd name="connsiteX54" fmla="*/ 62045 w 1297230"/>
              <a:gd name="connsiteY54" fmla="*/ 690594 h 1897988"/>
              <a:gd name="connsiteX55" fmla="*/ 82843 w 1297230"/>
              <a:gd name="connsiteY55" fmla="*/ 683470 h 1897988"/>
              <a:gd name="connsiteX56" fmla="*/ 88703 w 1297230"/>
              <a:gd name="connsiteY56" fmla="*/ 685768 h 1897988"/>
              <a:gd name="connsiteX57" fmla="*/ 103181 w 1297230"/>
              <a:gd name="connsiteY57" fmla="*/ 674852 h 1897988"/>
              <a:gd name="connsiteX58" fmla="*/ 105939 w 1297230"/>
              <a:gd name="connsiteY58" fmla="*/ 670715 h 1897988"/>
              <a:gd name="connsiteX59" fmla="*/ 104790 w 1297230"/>
              <a:gd name="connsiteY59" fmla="*/ 651527 h 1897988"/>
              <a:gd name="connsiteX60" fmla="*/ 110075 w 1297230"/>
              <a:gd name="connsiteY60" fmla="*/ 617170 h 1897988"/>
              <a:gd name="connsiteX61" fmla="*/ 113407 w 1297230"/>
              <a:gd name="connsiteY61" fmla="*/ 612573 h 1897988"/>
              <a:gd name="connsiteX62" fmla="*/ 125358 w 1297230"/>
              <a:gd name="connsiteY62" fmla="*/ 611884 h 1897988"/>
              <a:gd name="connsiteX63" fmla="*/ 147764 w 1297230"/>
              <a:gd name="connsiteY63" fmla="*/ 604415 h 1897988"/>
              <a:gd name="connsiteX64" fmla="*/ 150177 w 1297230"/>
              <a:gd name="connsiteY64" fmla="*/ 590741 h 1897988"/>
              <a:gd name="connsiteX65" fmla="*/ 150751 w 1297230"/>
              <a:gd name="connsiteY65" fmla="*/ 581204 h 1897988"/>
              <a:gd name="connsiteX66" fmla="*/ 146615 w 1297230"/>
              <a:gd name="connsiteY66" fmla="*/ 576264 h 1897988"/>
              <a:gd name="connsiteX67" fmla="*/ 138457 w 1297230"/>
              <a:gd name="connsiteY67" fmla="*/ 568451 h 1897988"/>
              <a:gd name="connsiteX68" fmla="*/ 131792 w 1297230"/>
              <a:gd name="connsiteY68" fmla="*/ 560867 h 1897988"/>
              <a:gd name="connsiteX69" fmla="*/ 129149 w 1297230"/>
              <a:gd name="connsiteY69" fmla="*/ 556041 h 1897988"/>
              <a:gd name="connsiteX70" fmla="*/ 132252 w 1297230"/>
              <a:gd name="connsiteY70" fmla="*/ 549951 h 1897988"/>
              <a:gd name="connsiteX71" fmla="*/ 143972 w 1297230"/>
              <a:gd name="connsiteY71" fmla="*/ 528004 h 1897988"/>
              <a:gd name="connsiteX72" fmla="*/ 159714 w 1297230"/>
              <a:gd name="connsiteY72" fmla="*/ 496980 h 1897988"/>
              <a:gd name="connsiteX73" fmla="*/ 172123 w 1297230"/>
              <a:gd name="connsiteY73" fmla="*/ 473884 h 1897988"/>
              <a:gd name="connsiteX74" fmla="*/ 177179 w 1297230"/>
              <a:gd name="connsiteY74" fmla="*/ 457797 h 1897988"/>
              <a:gd name="connsiteX75" fmla="*/ 176949 w 1297230"/>
              <a:gd name="connsiteY75" fmla="*/ 449754 h 1897988"/>
              <a:gd name="connsiteX76" fmla="*/ 184648 w 1297230"/>
              <a:gd name="connsiteY76" fmla="*/ 441596 h 1897988"/>
              <a:gd name="connsiteX77" fmla="*/ 224520 w 1297230"/>
              <a:gd name="connsiteY77" fmla="*/ 392762 h 1897988"/>
              <a:gd name="connsiteX78" fmla="*/ 239573 w 1297230"/>
              <a:gd name="connsiteY78" fmla="*/ 376101 h 1897988"/>
              <a:gd name="connsiteX79" fmla="*/ 246926 w 1297230"/>
              <a:gd name="connsiteY79" fmla="*/ 367598 h 1897988"/>
              <a:gd name="connsiteX80" fmla="*/ 266000 w 1297230"/>
              <a:gd name="connsiteY80" fmla="*/ 363116 h 1897988"/>
              <a:gd name="connsiteX81" fmla="*/ 307136 w 1297230"/>
              <a:gd name="connsiteY81" fmla="*/ 363116 h 1897988"/>
              <a:gd name="connsiteX82" fmla="*/ 363784 w 1297230"/>
              <a:gd name="connsiteY82" fmla="*/ 362196 h 1897988"/>
              <a:gd name="connsiteX83" fmla="*/ 397911 w 1297230"/>
              <a:gd name="connsiteY83" fmla="*/ 370355 h 1897988"/>
              <a:gd name="connsiteX84" fmla="*/ 395153 w 1297230"/>
              <a:gd name="connsiteY84" fmla="*/ 466875 h 1897988"/>
              <a:gd name="connsiteX85" fmla="*/ 381479 w 1297230"/>
              <a:gd name="connsiteY85" fmla="*/ 530647 h 1897988"/>
              <a:gd name="connsiteX86" fmla="*/ 375389 w 1297230"/>
              <a:gd name="connsiteY86" fmla="*/ 542711 h 1897988"/>
              <a:gd name="connsiteX87" fmla="*/ 366427 w 1297230"/>
              <a:gd name="connsiteY87" fmla="*/ 562820 h 1897988"/>
              <a:gd name="connsiteX88" fmla="*/ 353213 w 1297230"/>
              <a:gd name="connsiteY88" fmla="*/ 587524 h 1897988"/>
              <a:gd name="connsiteX89" fmla="*/ 312307 w 1297230"/>
              <a:gd name="connsiteY89" fmla="*/ 646930 h 1897988"/>
              <a:gd name="connsiteX90" fmla="*/ 298633 w 1297230"/>
              <a:gd name="connsiteY90" fmla="*/ 667383 h 1897988"/>
              <a:gd name="connsiteX91" fmla="*/ 293922 w 1297230"/>
              <a:gd name="connsiteY91" fmla="*/ 685538 h 1897988"/>
              <a:gd name="connsiteX92" fmla="*/ 288867 w 1297230"/>
              <a:gd name="connsiteY92" fmla="*/ 714494 h 1897988"/>
              <a:gd name="connsiteX93" fmla="*/ 286683 w 1297230"/>
              <a:gd name="connsiteY93" fmla="*/ 750804 h 1897988"/>
              <a:gd name="connsiteX94" fmla="*/ 295876 w 1297230"/>
              <a:gd name="connsiteY94" fmla="*/ 748736 h 1897988"/>
              <a:gd name="connsiteX95" fmla="*/ 306792 w 1297230"/>
              <a:gd name="connsiteY95" fmla="*/ 761605 h 1897988"/>
              <a:gd name="connsiteX96" fmla="*/ 306102 w 1297230"/>
              <a:gd name="connsiteY96" fmla="*/ 775394 h 1897988"/>
              <a:gd name="connsiteX97" fmla="*/ 307596 w 1297230"/>
              <a:gd name="connsiteY97" fmla="*/ 781254 h 1897988"/>
              <a:gd name="connsiteX98" fmla="*/ 316329 w 1297230"/>
              <a:gd name="connsiteY98" fmla="*/ 833076 h 1897988"/>
              <a:gd name="connsiteX99" fmla="*/ 313571 w 1297230"/>
              <a:gd name="connsiteY99" fmla="*/ 858814 h 1897988"/>
              <a:gd name="connsiteX100" fmla="*/ 318052 w 1297230"/>
              <a:gd name="connsiteY100" fmla="*/ 892366 h 1897988"/>
              <a:gd name="connsiteX101" fmla="*/ 326095 w 1297230"/>
              <a:gd name="connsiteY101" fmla="*/ 915002 h 1897988"/>
              <a:gd name="connsiteX102" fmla="*/ 334369 w 1297230"/>
              <a:gd name="connsiteY102" fmla="*/ 936144 h 1897988"/>
              <a:gd name="connsiteX103" fmla="*/ 337701 w 1297230"/>
              <a:gd name="connsiteY103" fmla="*/ 943154 h 1897988"/>
              <a:gd name="connsiteX104" fmla="*/ 339999 w 1297230"/>
              <a:gd name="connsiteY104" fmla="*/ 947175 h 1897988"/>
              <a:gd name="connsiteX105" fmla="*/ 342297 w 1297230"/>
              <a:gd name="connsiteY105" fmla="*/ 950852 h 1897988"/>
              <a:gd name="connsiteX106" fmla="*/ 345055 w 1297230"/>
              <a:gd name="connsiteY106" fmla="*/ 956712 h 1897988"/>
              <a:gd name="connsiteX107" fmla="*/ 348387 w 1297230"/>
              <a:gd name="connsiteY107" fmla="*/ 974407 h 1897988"/>
              <a:gd name="connsiteX108" fmla="*/ 342757 w 1297230"/>
              <a:gd name="connsiteY108" fmla="*/ 1012096 h 1897988"/>
              <a:gd name="connsiteX109" fmla="*/ 337241 w 1297230"/>
              <a:gd name="connsiteY109" fmla="*/ 1030137 h 1897988"/>
              <a:gd name="connsiteX110" fmla="*/ 334254 w 1297230"/>
              <a:gd name="connsiteY110" fmla="*/ 1040248 h 1897988"/>
              <a:gd name="connsiteX111" fmla="*/ 331841 w 1297230"/>
              <a:gd name="connsiteY111" fmla="*/ 1046338 h 1897988"/>
              <a:gd name="connsiteX112" fmla="*/ 317822 w 1297230"/>
              <a:gd name="connsiteY112" fmla="*/ 1095058 h 1897988"/>
              <a:gd name="connsiteX113" fmla="*/ 294612 w 1297230"/>
              <a:gd name="connsiteY113" fmla="*/ 1188705 h 1897988"/>
              <a:gd name="connsiteX114" fmla="*/ 277491 w 1297230"/>
              <a:gd name="connsiteY114" fmla="*/ 1244434 h 1897988"/>
              <a:gd name="connsiteX115" fmla="*/ 275652 w 1297230"/>
              <a:gd name="connsiteY115" fmla="*/ 1253167 h 1897988"/>
              <a:gd name="connsiteX116" fmla="*/ 267839 w 1297230"/>
              <a:gd name="connsiteY116" fmla="*/ 1271437 h 1897988"/>
              <a:gd name="connsiteX117" fmla="*/ 262209 w 1297230"/>
              <a:gd name="connsiteY117" fmla="*/ 1282352 h 1897988"/>
              <a:gd name="connsiteX118" fmla="*/ 238653 w 1297230"/>
              <a:gd name="connsiteY118" fmla="*/ 1329464 h 1897988"/>
              <a:gd name="connsiteX119" fmla="*/ 232908 w 1297230"/>
              <a:gd name="connsiteY119" fmla="*/ 1339230 h 1897988"/>
              <a:gd name="connsiteX120" fmla="*/ 224520 w 1297230"/>
              <a:gd name="connsiteY120" fmla="*/ 1352789 h 1897988"/>
              <a:gd name="connsiteX121" fmla="*/ 208089 w 1297230"/>
              <a:gd name="connsiteY121" fmla="*/ 1383928 h 1897988"/>
              <a:gd name="connsiteX122" fmla="*/ 193496 w 1297230"/>
              <a:gd name="connsiteY122" fmla="*/ 1429775 h 1897988"/>
              <a:gd name="connsiteX123" fmla="*/ 186027 w 1297230"/>
              <a:gd name="connsiteY123" fmla="*/ 1471025 h 1897988"/>
              <a:gd name="connsiteX124" fmla="*/ 183844 w 1297230"/>
              <a:gd name="connsiteY124" fmla="*/ 1483664 h 1897988"/>
              <a:gd name="connsiteX125" fmla="*/ 180052 w 1297230"/>
              <a:gd name="connsiteY125" fmla="*/ 1493547 h 1897988"/>
              <a:gd name="connsiteX126" fmla="*/ 169366 w 1297230"/>
              <a:gd name="connsiteY126" fmla="*/ 1519400 h 1897988"/>
              <a:gd name="connsiteX127" fmla="*/ 153279 w 1297230"/>
              <a:gd name="connsiteY127" fmla="*/ 1561339 h 1897988"/>
              <a:gd name="connsiteX128" fmla="*/ 137193 w 1297230"/>
              <a:gd name="connsiteY128" fmla="*/ 1605578 h 1897988"/>
              <a:gd name="connsiteX129" fmla="*/ 122945 w 1297230"/>
              <a:gd name="connsiteY129" fmla="*/ 1649472 h 1897988"/>
              <a:gd name="connsiteX130" fmla="*/ 109271 w 1297230"/>
              <a:gd name="connsiteY130" fmla="*/ 1682909 h 1897988"/>
              <a:gd name="connsiteX131" fmla="*/ 97436 w 1297230"/>
              <a:gd name="connsiteY131" fmla="*/ 1693480 h 1897988"/>
              <a:gd name="connsiteX132" fmla="*/ 69974 w 1297230"/>
              <a:gd name="connsiteY132" fmla="*/ 1721058 h 1897988"/>
              <a:gd name="connsiteX133" fmla="*/ 61356 w 1297230"/>
              <a:gd name="connsiteY133" fmla="*/ 1730594 h 1897988"/>
              <a:gd name="connsiteX134" fmla="*/ 52738 w 1297230"/>
              <a:gd name="connsiteY134" fmla="*/ 1741740 h 1897988"/>
              <a:gd name="connsiteX135" fmla="*/ 70778 w 1297230"/>
              <a:gd name="connsiteY135" fmla="*/ 1762308 h 1897988"/>
              <a:gd name="connsiteX136" fmla="*/ 110535 w 1297230"/>
              <a:gd name="connsiteY136" fmla="*/ 1798044 h 1897988"/>
              <a:gd name="connsiteX137" fmla="*/ 114212 w 1297230"/>
              <a:gd name="connsiteY137" fmla="*/ 1795745 h 1897988"/>
              <a:gd name="connsiteX138" fmla="*/ 129954 w 1297230"/>
              <a:gd name="connsiteY138" fmla="*/ 1802985 h 1897988"/>
              <a:gd name="connsiteX139" fmla="*/ 166034 w 1297230"/>
              <a:gd name="connsiteY139" fmla="*/ 1849866 h 1897988"/>
              <a:gd name="connsiteX140" fmla="*/ 226818 w 1297230"/>
              <a:gd name="connsiteY140" fmla="*/ 1893414 h 1897988"/>
              <a:gd name="connsiteX141" fmla="*/ 265082 w 1297230"/>
              <a:gd name="connsiteY141" fmla="*/ 1895827 h 1897988"/>
              <a:gd name="connsiteX142" fmla="*/ 271631 w 1297230"/>
              <a:gd name="connsiteY142" fmla="*/ 1889967 h 1897988"/>
              <a:gd name="connsiteX143" fmla="*/ 269792 w 1297230"/>
              <a:gd name="connsiteY143" fmla="*/ 1881233 h 1897988"/>
              <a:gd name="connsiteX144" fmla="*/ 259336 w 1297230"/>
              <a:gd name="connsiteY144" fmla="*/ 1871582 h 1897988"/>
              <a:gd name="connsiteX145" fmla="*/ 238079 w 1297230"/>
              <a:gd name="connsiteY145" fmla="*/ 1852048 h 1897988"/>
              <a:gd name="connsiteX146" fmla="*/ 233023 w 1297230"/>
              <a:gd name="connsiteY146" fmla="*/ 1846992 h 1897988"/>
              <a:gd name="connsiteX147" fmla="*/ 229691 w 1297230"/>
              <a:gd name="connsiteY147" fmla="*/ 1842511 h 1897988"/>
              <a:gd name="connsiteX148" fmla="*/ 226359 w 1297230"/>
              <a:gd name="connsiteY148" fmla="*/ 1834124 h 1897988"/>
              <a:gd name="connsiteX149" fmla="*/ 223486 w 1297230"/>
              <a:gd name="connsiteY149" fmla="*/ 1815049 h 1897988"/>
              <a:gd name="connsiteX150" fmla="*/ 222911 w 1297230"/>
              <a:gd name="connsiteY150" fmla="*/ 1773913 h 1897988"/>
              <a:gd name="connsiteX151" fmla="*/ 218315 w 1297230"/>
              <a:gd name="connsiteY151" fmla="*/ 1747140 h 1897988"/>
              <a:gd name="connsiteX152" fmla="*/ 214638 w 1297230"/>
              <a:gd name="connsiteY152" fmla="*/ 1738178 h 1897988"/>
              <a:gd name="connsiteX153" fmla="*/ 215443 w 1297230"/>
              <a:gd name="connsiteY153" fmla="*/ 1722666 h 1897988"/>
              <a:gd name="connsiteX154" fmla="*/ 227278 w 1297230"/>
              <a:gd name="connsiteY154" fmla="*/ 1704512 h 1897988"/>
              <a:gd name="connsiteX155" fmla="*/ 234861 w 1297230"/>
              <a:gd name="connsiteY155" fmla="*/ 1703247 h 1897988"/>
              <a:gd name="connsiteX156" fmla="*/ 234402 w 1297230"/>
              <a:gd name="connsiteY156" fmla="*/ 1679577 h 1897988"/>
              <a:gd name="connsiteX157" fmla="*/ 243594 w 1297230"/>
              <a:gd name="connsiteY157" fmla="*/ 1631202 h 1897988"/>
              <a:gd name="connsiteX158" fmla="*/ 283466 w 1297230"/>
              <a:gd name="connsiteY158" fmla="*/ 1535487 h 1897988"/>
              <a:gd name="connsiteX159" fmla="*/ 287258 w 1297230"/>
              <a:gd name="connsiteY159" fmla="*/ 1522272 h 1897988"/>
              <a:gd name="connsiteX160" fmla="*/ 293808 w 1297230"/>
              <a:gd name="connsiteY160" fmla="*/ 1502738 h 1897988"/>
              <a:gd name="connsiteX161" fmla="*/ 333679 w 1297230"/>
              <a:gd name="connsiteY161" fmla="*/ 1425178 h 1897988"/>
              <a:gd name="connsiteX162" fmla="*/ 352294 w 1297230"/>
              <a:gd name="connsiteY162" fmla="*/ 1388984 h 1897988"/>
              <a:gd name="connsiteX163" fmla="*/ 369299 w 1297230"/>
              <a:gd name="connsiteY163" fmla="*/ 1357959 h 1897988"/>
              <a:gd name="connsiteX164" fmla="*/ 392855 w 1297230"/>
              <a:gd name="connsiteY164" fmla="*/ 1321420 h 1897988"/>
              <a:gd name="connsiteX165" fmla="*/ 411355 w 1297230"/>
              <a:gd name="connsiteY165" fmla="*/ 1289361 h 1897988"/>
              <a:gd name="connsiteX166" fmla="*/ 421581 w 1297230"/>
              <a:gd name="connsiteY166" fmla="*/ 1273045 h 1897988"/>
              <a:gd name="connsiteX167" fmla="*/ 424339 w 1297230"/>
              <a:gd name="connsiteY167" fmla="*/ 1270057 h 1897988"/>
              <a:gd name="connsiteX168" fmla="*/ 429510 w 1297230"/>
              <a:gd name="connsiteY168" fmla="*/ 1269483 h 1897988"/>
              <a:gd name="connsiteX169" fmla="*/ 432267 w 1297230"/>
              <a:gd name="connsiteY169" fmla="*/ 1295337 h 1897988"/>
              <a:gd name="connsiteX170" fmla="*/ 431463 w 1297230"/>
              <a:gd name="connsiteY170" fmla="*/ 1329233 h 1897988"/>
              <a:gd name="connsiteX171" fmla="*/ 441689 w 1297230"/>
              <a:gd name="connsiteY171" fmla="*/ 1424718 h 1897988"/>
              <a:gd name="connsiteX172" fmla="*/ 452145 w 1297230"/>
              <a:gd name="connsiteY172" fmla="*/ 1449536 h 1897988"/>
              <a:gd name="connsiteX173" fmla="*/ 471105 w 1297230"/>
              <a:gd name="connsiteY173" fmla="*/ 1442988 h 1897988"/>
              <a:gd name="connsiteX174" fmla="*/ 474437 w 1297230"/>
              <a:gd name="connsiteY174" fmla="*/ 1410815 h 1897988"/>
              <a:gd name="connsiteX175" fmla="*/ 477770 w 1297230"/>
              <a:gd name="connsiteY175" fmla="*/ 1376344 h 1897988"/>
              <a:gd name="connsiteX176" fmla="*/ 495694 w 1297230"/>
              <a:gd name="connsiteY176" fmla="*/ 1335668 h 1897988"/>
              <a:gd name="connsiteX177" fmla="*/ 500406 w 1297230"/>
              <a:gd name="connsiteY177" fmla="*/ 1328773 h 1897988"/>
              <a:gd name="connsiteX178" fmla="*/ 507645 w 1297230"/>
              <a:gd name="connsiteY178" fmla="*/ 1317858 h 1897988"/>
              <a:gd name="connsiteX179" fmla="*/ 526144 w 1297230"/>
              <a:gd name="connsiteY179" fmla="*/ 1292464 h 1897988"/>
              <a:gd name="connsiteX180" fmla="*/ 532924 w 1297230"/>
              <a:gd name="connsiteY180" fmla="*/ 1284650 h 1897988"/>
              <a:gd name="connsiteX181" fmla="*/ 534532 w 1297230"/>
              <a:gd name="connsiteY181" fmla="*/ 1273044 h 1897988"/>
              <a:gd name="connsiteX182" fmla="*/ 532694 w 1297230"/>
              <a:gd name="connsiteY182" fmla="*/ 1267530 h 1897988"/>
              <a:gd name="connsiteX183" fmla="*/ 537060 w 1297230"/>
              <a:gd name="connsiteY183" fmla="*/ 1260290 h 1897988"/>
              <a:gd name="connsiteX184" fmla="*/ 546942 w 1297230"/>
              <a:gd name="connsiteY184" fmla="*/ 1247305 h 1897988"/>
              <a:gd name="connsiteX185" fmla="*/ 557858 w 1297230"/>
              <a:gd name="connsiteY185" fmla="*/ 1242594 h 1897988"/>
              <a:gd name="connsiteX186" fmla="*/ 566590 w 1297230"/>
              <a:gd name="connsiteY186" fmla="*/ 1245468 h 1897988"/>
              <a:gd name="connsiteX187" fmla="*/ 574519 w 1297230"/>
              <a:gd name="connsiteY187" fmla="*/ 1244549 h 1897988"/>
              <a:gd name="connsiteX188" fmla="*/ 586469 w 1297230"/>
              <a:gd name="connsiteY188" fmla="*/ 1233862 h 1897988"/>
              <a:gd name="connsiteX189" fmla="*/ 603130 w 1297230"/>
              <a:gd name="connsiteY189" fmla="*/ 1219499 h 1897988"/>
              <a:gd name="connsiteX190" fmla="*/ 636912 w 1297230"/>
              <a:gd name="connsiteY190" fmla="*/ 1188935 h 1897988"/>
              <a:gd name="connsiteX191" fmla="*/ 662996 w 1297230"/>
              <a:gd name="connsiteY191" fmla="*/ 1171010 h 1897988"/>
              <a:gd name="connsiteX192" fmla="*/ 675290 w 1297230"/>
              <a:gd name="connsiteY192" fmla="*/ 1165150 h 1897988"/>
              <a:gd name="connsiteX193" fmla="*/ 695743 w 1297230"/>
              <a:gd name="connsiteY193" fmla="*/ 1155038 h 1897988"/>
              <a:gd name="connsiteX194" fmla="*/ 722516 w 1297230"/>
              <a:gd name="connsiteY194" fmla="*/ 1141364 h 1897988"/>
              <a:gd name="connsiteX195" fmla="*/ 732972 w 1297230"/>
              <a:gd name="connsiteY195" fmla="*/ 1136193 h 1897988"/>
              <a:gd name="connsiteX196" fmla="*/ 738373 w 1297230"/>
              <a:gd name="connsiteY196" fmla="*/ 1132402 h 1897988"/>
              <a:gd name="connsiteX197" fmla="*/ 749978 w 1297230"/>
              <a:gd name="connsiteY197" fmla="*/ 1124129 h 1897988"/>
              <a:gd name="connsiteX198" fmla="*/ 758021 w 1297230"/>
              <a:gd name="connsiteY198" fmla="*/ 1118384 h 1897988"/>
              <a:gd name="connsiteX199" fmla="*/ 765720 w 1297230"/>
              <a:gd name="connsiteY199" fmla="*/ 1112409 h 1897988"/>
              <a:gd name="connsiteX200" fmla="*/ 774223 w 1297230"/>
              <a:gd name="connsiteY200" fmla="*/ 1105974 h 1897988"/>
              <a:gd name="connsiteX201" fmla="*/ 781577 w 1297230"/>
              <a:gd name="connsiteY201" fmla="*/ 1100343 h 1897988"/>
              <a:gd name="connsiteX202" fmla="*/ 814325 w 1297230"/>
              <a:gd name="connsiteY202" fmla="*/ 1074376 h 1897988"/>
              <a:gd name="connsiteX203" fmla="*/ 842707 w 1297230"/>
              <a:gd name="connsiteY203" fmla="*/ 1052314 h 1897988"/>
              <a:gd name="connsiteX204" fmla="*/ 869019 w 1297230"/>
              <a:gd name="connsiteY204" fmla="*/ 1033585 h 1897988"/>
              <a:gd name="connsiteX205" fmla="*/ 897630 w 1297230"/>
              <a:gd name="connsiteY205" fmla="*/ 1006927 h 1897988"/>
              <a:gd name="connsiteX206" fmla="*/ 923943 w 1297230"/>
              <a:gd name="connsiteY206" fmla="*/ 974292 h 1897988"/>
              <a:gd name="connsiteX207" fmla="*/ 929918 w 1297230"/>
              <a:gd name="connsiteY207" fmla="*/ 951887 h 1897988"/>
              <a:gd name="connsiteX208" fmla="*/ 926356 w 1297230"/>
              <a:gd name="connsiteY208" fmla="*/ 933961 h 1897988"/>
              <a:gd name="connsiteX209" fmla="*/ 920266 w 1297230"/>
              <a:gd name="connsiteY209" fmla="*/ 918450 h 1897988"/>
              <a:gd name="connsiteX210" fmla="*/ 914292 w 1297230"/>
              <a:gd name="connsiteY210" fmla="*/ 904775 h 1897988"/>
              <a:gd name="connsiteX211" fmla="*/ 896711 w 1297230"/>
              <a:gd name="connsiteY211" fmla="*/ 884898 h 1897988"/>
              <a:gd name="connsiteX212" fmla="*/ 888093 w 1297230"/>
              <a:gd name="connsiteY212" fmla="*/ 878808 h 1897988"/>
              <a:gd name="connsiteX213" fmla="*/ 876603 w 1297230"/>
              <a:gd name="connsiteY213" fmla="*/ 871339 h 1897988"/>
              <a:gd name="connsiteX214" fmla="*/ 862470 w 1297230"/>
              <a:gd name="connsiteY214" fmla="*/ 863181 h 1897988"/>
              <a:gd name="connsiteX215" fmla="*/ 853277 w 1297230"/>
              <a:gd name="connsiteY215" fmla="*/ 858126 h 1897988"/>
              <a:gd name="connsiteX216" fmla="*/ 849026 w 1297230"/>
              <a:gd name="connsiteY216" fmla="*/ 856173 h 1897988"/>
              <a:gd name="connsiteX217" fmla="*/ 812256 w 1297230"/>
              <a:gd name="connsiteY217" fmla="*/ 836752 h 1897988"/>
              <a:gd name="connsiteX218" fmla="*/ 802834 w 1297230"/>
              <a:gd name="connsiteY218" fmla="*/ 832846 h 1897988"/>
              <a:gd name="connsiteX219" fmla="*/ 790310 w 1297230"/>
              <a:gd name="connsiteY219" fmla="*/ 827676 h 1897988"/>
              <a:gd name="connsiteX220" fmla="*/ 778130 w 1297230"/>
              <a:gd name="connsiteY220" fmla="*/ 822505 h 1897988"/>
              <a:gd name="connsiteX221" fmla="*/ 771695 w 1297230"/>
              <a:gd name="connsiteY221" fmla="*/ 819746 h 1897988"/>
              <a:gd name="connsiteX222" fmla="*/ 746761 w 1297230"/>
              <a:gd name="connsiteY222" fmla="*/ 809864 h 1897988"/>
              <a:gd name="connsiteX223" fmla="*/ 693675 w 1297230"/>
              <a:gd name="connsiteY223" fmla="*/ 788033 h 1897988"/>
              <a:gd name="connsiteX224" fmla="*/ 691147 w 1297230"/>
              <a:gd name="connsiteY224" fmla="*/ 779645 h 1897988"/>
              <a:gd name="connsiteX225" fmla="*/ 692067 w 1297230"/>
              <a:gd name="connsiteY225" fmla="*/ 703004 h 1897988"/>
              <a:gd name="connsiteX226" fmla="*/ 692641 w 1297230"/>
              <a:gd name="connsiteY226" fmla="*/ 694616 h 1897988"/>
              <a:gd name="connsiteX227" fmla="*/ 696088 w 1297230"/>
              <a:gd name="connsiteY227" fmla="*/ 688181 h 1897988"/>
              <a:gd name="connsiteX228" fmla="*/ 699995 w 1297230"/>
              <a:gd name="connsiteY228" fmla="*/ 668417 h 1897988"/>
              <a:gd name="connsiteX229" fmla="*/ 707923 w 1297230"/>
              <a:gd name="connsiteY229" fmla="*/ 607059 h 1897988"/>
              <a:gd name="connsiteX230" fmla="*/ 712405 w 1297230"/>
              <a:gd name="connsiteY230" fmla="*/ 587180 h 1897988"/>
              <a:gd name="connsiteX231" fmla="*/ 715047 w 1297230"/>
              <a:gd name="connsiteY231" fmla="*/ 576264 h 1897988"/>
              <a:gd name="connsiteX232" fmla="*/ 718609 w 1297230"/>
              <a:gd name="connsiteY232" fmla="*/ 561670 h 1897988"/>
              <a:gd name="connsiteX233" fmla="*/ 737109 w 1297230"/>
              <a:gd name="connsiteY233" fmla="*/ 524786 h 1897988"/>
              <a:gd name="connsiteX234" fmla="*/ 750897 w 1297230"/>
              <a:gd name="connsiteY234" fmla="*/ 508471 h 1897988"/>
              <a:gd name="connsiteX235" fmla="*/ 753655 w 1297230"/>
              <a:gd name="connsiteY235" fmla="*/ 505368 h 1897988"/>
              <a:gd name="connsiteX236" fmla="*/ 766294 w 1297230"/>
              <a:gd name="connsiteY236" fmla="*/ 489972 h 1897988"/>
              <a:gd name="connsiteX237" fmla="*/ 789045 w 1297230"/>
              <a:gd name="connsiteY237" fmla="*/ 467565 h 1897988"/>
              <a:gd name="connsiteX238" fmla="*/ 841557 w 1297230"/>
              <a:gd name="connsiteY238" fmla="*/ 464118 h 1897988"/>
              <a:gd name="connsiteX239" fmla="*/ 885910 w 1297230"/>
              <a:gd name="connsiteY239" fmla="*/ 462739 h 1897988"/>
              <a:gd name="connsiteX240" fmla="*/ 934744 w 1297230"/>
              <a:gd name="connsiteY240" fmla="*/ 462738 h 1897988"/>
              <a:gd name="connsiteX241" fmla="*/ 1000700 w 1297230"/>
              <a:gd name="connsiteY241" fmla="*/ 456304 h 1897988"/>
              <a:gd name="connsiteX242" fmla="*/ 1039192 w 1297230"/>
              <a:gd name="connsiteY242" fmla="*/ 442745 h 1897988"/>
              <a:gd name="connsiteX243" fmla="*/ 1061484 w 1297230"/>
              <a:gd name="connsiteY243" fmla="*/ 433438 h 1897988"/>
              <a:gd name="connsiteX244" fmla="*/ 1102160 w 1297230"/>
              <a:gd name="connsiteY244" fmla="*/ 413214 h 1897988"/>
              <a:gd name="connsiteX245" fmla="*/ 1112272 w 1297230"/>
              <a:gd name="connsiteY245" fmla="*/ 408158 h 1897988"/>
              <a:gd name="connsiteX246" fmla="*/ 1132265 w 1297230"/>
              <a:gd name="connsiteY246" fmla="*/ 394485 h 1897988"/>
              <a:gd name="connsiteX247" fmla="*/ 1160991 w 1297230"/>
              <a:gd name="connsiteY247" fmla="*/ 382535 h 1897988"/>
              <a:gd name="connsiteX248" fmla="*/ 1203391 w 1297230"/>
              <a:gd name="connsiteY248" fmla="*/ 367942 h 1897988"/>
              <a:gd name="connsiteX249" fmla="*/ 1202357 w 1297230"/>
              <a:gd name="connsiteY249" fmla="*/ 357600 h 1897988"/>
              <a:gd name="connsiteX250" fmla="*/ 1207528 w 1297230"/>
              <a:gd name="connsiteY250" fmla="*/ 348753 h 1897988"/>
              <a:gd name="connsiteX251" fmla="*/ 1213158 w 1297230"/>
              <a:gd name="connsiteY251" fmla="*/ 334274 h 1897988"/>
              <a:gd name="connsiteX252" fmla="*/ 1223040 w 1297230"/>
              <a:gd name="connsiteY252" fmla="*/ 325082 h 1897988"/>
              <a:gd name="connsiteX253" fmla="*/ 1262107 w 1297230"/>
              <a:gd name="connsiteY253" fmla="*/ 306698 h 1897988"/>
              <a:gd name="connsiteX254" fmla="*/ 1268656 w 1297230"/>
              <a:gd name="connsiteY254" fmla="*/ 301987 h 1897988"/>
              <a:gd name="connsiteX255" fmla="*/ 1275896 w 1297230"/>
              <a:gd name="connsiteY255" fmla="*/ 296242 h 1897988"/>
              <a:gd name="connsiteX256" fmla="*/ 1285318 w 1297230"/>
              <a:gd name="connsiteY256" fmla="*/ 290496 h 1897988"/>
              <a:gd name="connsiteX257" fmla="*/ 1292786 w 1297230"/>
              <a:gd name="connsiteY257" fmla="*/ 285900 h 1897988"/>
              <a:gd name="connsiteX258" fmla="*/ 1288419 w 1297230"/>
              <a:gd name="connsiteY258" fmla="*/ 257633 h 1897988"/>
              <a:gd name="connsiteX259" fmla="*/ 1264979 w 1297230"/>
              <a:gd name="connsiteY259" fmla="*/ 235341 h 1897988"/>
              <a:gd name="connsiteX260" fmla="*/ 1258085 w 1297230"/>
              <a:gd name="connsiteY260" fmla="*/ 238903 h 1897988"/>
              <a:gd name="connsiteX261" fmla="*/ 1252340 w 1297230"/>
              <a:gd name="connsiteY261" fmla="*/ 242465 h 1897988"/>
              <a:gd name="connsiteX262" fmla="*/ 1245101 w 1297230"/>
              <a:gd name="connsiteY262" fmla="*/ 238674 h 1897988"/>
              <a:gd name="connsiteX263" fmla="*/ 1224188 w 1297230"/>
              <a:gd name="connsiteY263" fmla="*/ 252233 h 1897988"/>
              <a:gd name="connsiteX264" fmla="*/ 1214536 w 1297230"/>
              <a:gd name="connsiteY264" fmla="*/ 269124 h 1897988"/>
              <a:gd name="connsiteX265" fmla="*/ 1196381 w 1297230"/>
              <a:gd name="connsiteY265" fmla="*/ 276707 h 1897988"/>
              <a:gd name="connsiteX266" fmla="*/ 1186385 w 1297230"/>
              <a:gd name="connsiteY266" fmla="*/ 273949 h 1897988"/>
              <a:gd name="connsiteX267" fmla="*/ 1169609 w 1297230"/>
              <a:gd name="connsiteY267" fmla="*/ 272915 h 1897988"/>
              <a:gd name="connsiteX268" fmla="*/ 1163519 w 1297230"/>
              <a:gd name="connsiteY268" fmla="*/ 285326 h 1897988"/>
              <a:gd name="connsiteX269" fmla="*/ 1160991 w 1297230"/>
              <a:gd name="connsiteY269" fmla="*/ 294518 h 1897988"/>
              <a:gd name="connsiteX270" fmla="*/ 1143181 w 1297230"/>
              <a:gd name="connsiteY270" fmla="*/ 301642 h 1897988"/>
              <a:gd name="connsiteX271" fmla="*/ 1120775 w 1297230"/>
              <a:gd name="connsiteY271" fmla="*/ 311065 h 1897988"/>
              <a:gd name="connsiteX272" fmla="*/ 1108135 w 1297230"/>
              <a:gd name="connsiteY272" fmla="*/ 316350 h 1897988"/>
              <a:gd name="connsiteX273" fmla="*/ 1097679 w 1297230"/>
              <a:gd name="connsiteY273" fmla="*/ 320946 h 1897988"/>
              <a:gd name="connsiteX274" fmla="*/ 1047810 w 1297230"/>
              <a:gd name="connsiteY274" fmla="*/ 335309 h 1897988"/>
              <a:gd name="connsiteX275" fmla="*/ 1010467 w 1297230"/>
              <a:gd name="connsiteY275" fmla="*/ 342893 h 1897988"/>
              <a:gd name="connsiteX276" fmla="*/ 939226 w 1297230"/>
              <a:gd name="connsiteY276" fmla="*/ 350017 h 1897988"/>
              <a:gd name="connsiteX277" fmla="*/ 854771 w 1297230"/>
              <a:gd name="connsiteY277" fmla="*/ 349329 h 1897988"/>
              <a:gd name="connsiteX278" fmla="*/ 842132 w 1297230"/>
              <a:gd name="connsiteY278" fmla="*/ 348065 h 1897988"/>
              <a:gd name="connsiteX279" fmla="*/ 816738 w 1297230"/>
              <a:gd name="connsiteY279" fmla="*/ 322556 h 1897988"/>
              <a:gd name="connsiteX280" fmla="*/ 796859 w 1297230"/>
              <a:gd name="connsiteY280" fmla="*/ 289693 h 1897988"/>
              <a:gd name="connsiteX281" fmla="*/ 777210 w 1297230"/>
              <a:gd name="connsiteY281" fmla="*/ 277053 h 1897988"/>
              <a:gd name="connsiteX282" fmla="*/ 771005 w 1297230"/>
              <a:gd name="connsiteY282" fmla="*/ 270159 h 1897988"/>
              <a:gd name="connsiteX283" fmla="*/ 821793 w 1297230"/>
              <a:gd name="connsiteY283" fmla="*/ 250970 h 1897988"/>
              <a:gd name="connsiteX284" fmla="*/ 852013 w 1297230"/>
              <a:gd name="connsiteY284" fmla="*/ 234079 h 1897988"/>
              <a:gd name="connsiteX285" fmla="*/ 850634 w 1297230"/>
              <a:gd name="connsiteY285" fmla="*/ 216843 h 1897988"/>
              <a:gd name="connsiteX286" fmla="*/ 847647 w 1297230"/>
              <a:gd name="connsiteY286" fmla="*/ 208455 h 1897988"/>
              <a:gd name="connsiteX287" fmla="*/ 850060 w 1297230"/>
              <a:gd name="connsiteY287" fmla="*/ 203514 h 1897988"/>
              <a:gd name="connsiteX288" fmla="*/ 851324 w 1297230"/>
              <a:gd name="connsiteY288" fmla="*/ 188002 h 1897988"/>
              <a:gd name="connsiteX289" fmla="*/ 850864 w 1297230"/>
              <a:gd name="connsiteY289" fmla="*/ 175132 h 1897988"/>
              <a:gd name="connsiteX290" fmla="*/ 856609 w 1297230"/>
              <a:gd name="connsiteY290" fmla="*/ 168009 h 1897988"/>
              <a:gd name="connsiteX291" fmla="*/ 858793 w 1297230"/>
              <a:gd name="connsiteY291" fmla="*/ 155139 h 1897988"/>
              <a:gd name="connsiteX292" fmla="*/ 855920 w 1297230"/>
              <a:gd name="connsiteY292" fmla="*/ 151003 h 1897988"/>
              <a:gd name="connsiteX293" fmla="*/ 838914 w 1297230"/>
              <a:gd name="connsiteY293" fmla="*/ 135721 h 1897988"/>
              <a:gd name="connsiteX294" fmla="*/ 831790 w 1297230"/>
              <a:gd name="connsiteY294" fmla="*/ 115728 h 1897988"/>
              <a:gd name="connsiteX295" fmla="*/ 834318 w 1297230"/>
              <a:gd name="connsiteY295" fmla="*/ 106419 h 1897988"/>
              <a:gd name="connsiteX296" fmla="*/ 836961 w 1297230"/>
              <a:gd name="connsiteY296" fmla="*/ 101823 h 1897988"/>
              <a:gd name="connsiteX297" fmla="*/ 831215 w 1297230"/>
              <a:gd name="connsiteY297" fmla="*/ 96768 h 1897988"/>
              <a:gd name="connsiteX298" fmla="*/ 823172 w 1297230"/>
              <a:gd name="connsiteY298" fmla="*/ 89414 h 1897988"/>
              <a:gd name="connsiteX299" fmla="*/ 815244 w 1297230"/>
              <a:gd name="connsiteY299" fmla="*/ 58389 h 1897988"/>
              <a:gd name="connsiteX300" fmla="*/ 827998 w 1297230"/>
              <a:gd name="connsiteY300" fmla="*/ 36557 h 1897988"/>
              <a:gd name="connsiteX301" fmla="*/ 828573 w 1297230"/>
              <a:gd name="connsiteY301" fmla="*/ 30123 h 1897988"/>
              <a:gd name="connsiteX302" fmla="*/ 821908 w 1297230"/>
              <a:gd name="connsiteY302" fmla="*/ 26560 h 1897988"/>
              <a:gd name="connsiteX303" fmla="*/ 769282 w 1297230"/>
              <a:gd name="connsiteY303" fmla="*/ 14381 h 1897988"/>
              <a:gd name="connsiteX304" fmla="*/ 747910 w 1297230"/>
              <a:gd name="connsiteY304" fmla="*/ 8406 h 1897988"/>
              <a:gd name="connsiteX305" fmla="*/ 738488 w 1297230"/>
              <a:gd name="connsiteY305" fmla="*/ 2776 h 1897988"/>
              <a:gd name="connsiteX306" fmla="*/ 691032 w 1297230"/>
              <a:gd name="connsiteY306" fmla="*/ 593 h 1897988"/>
              <a:gd name="connsiteX307" fmla="*/ 689539 w 1297230"/>
              <a:gd name="connsiteY307" fmla="*/ 991185 h 1897988"/>
              <a:gd name="connsiteX308" fmla="*/ 685172 w 1297230"/>
              <a:gd name="connsiteY308" fmla="*/ 998079 h 1897988"/>
              <a:gd name="connsiteX309" fmla="*/ 647139 w 1297230"/>
              <a:gd name="connsiteY309" fmla="*/ 1037031 h 1897988"/>
              <a:gd name="connsiteX310" fmla="*/ 612438 w 1297230"/>
              <a:gd name="connsiteY310" fmla="*/ 1074605 h 1897988"/>
              <a:gd name="connsiteX311" fmla="*/ 604279 w 1297230"/>
              <a:gd name="connsiteY311" fmla="*/ 1080580 h 1897988"/>
              <a:gd name="connsiteX312" fmla="*/ 595202 w 1297230"/>
              <a:gd name="connsiteY312" fmla="*/ 1090576 h 1897988"/>
              <a:gd name="connsiteX313" fmla="*/ 585205 w 1297230"/>
              <a:gd name="connsiteY313" fmla="*/ 1100573 h 1897988"/>
              <a:gd name="connsiteX314" fmla="*/ 576358 w 1297230"/>
              <a:gd name="connsiteY314" fmla="*/ 1108731 h 1897988"/>
              <a:gd name="connsiteX315" fmla="*/ 559811 w 1297230"/>
              <a:gd name="connsiteY315" fmla="*/ 1115510 h 1897988"/>
              <a:gd name="connsiteX316" fmla="*/ 541082 w 1297230"/>
              <a:gd name="connsiteY316" fmla="*/ 1120911 h 1897988"/>
              <a:gd name="connsiteX317" fmla="*/ 503508 w 1297230"/>
              <a:gd name="connsiteY317" fmla="*/ 1146419 h 1897988"/>
              <a:gd name="connsiteX318" fmla="*/ 485813 w 1297230"/>
              <a:gd name="connsiteY318" fmla="*/ 1164918 h 1897988"/>
              <a:gd name="connsiteX319" fmla="*/ 481331 w 1297230"/>
              <a:gd name="connsiteY319" fmla="*/ 1163195 h 1897988"/>
              <a:gd name="connsiteX320" fmla="*/ 502014 w 1297230"/>
              <a:gd name="connsiteY320" fmla="*/ 1114935 h 1897988"/>
              <a:gd name="connsiteX321" fmla="*/ 512700 w 1297230"/>
              <a:gd name="connsiteY321" fmla="*/ 1091955 h 1897988"/>
              <a:gd name="connsiteX322" fmla="*/ 523617 w 1297230"/>
              <a:gd name="connsiteY322" fmla="*/ 1067251 h 1897988"/>
              <a:gd name="connsiteX323" fmla="*/ 536486 w 1297230"/>
              <a:gd name="connsiteY323" fmla="*/ 1037376 h 1897988"/>
              <a:gd name="connsiteX324" fmla="*/ 558777 w 1297230"/>
              <a:gd name="connsiteY324" fmla="*/ 993138 h 1897988"/>
              <a:gd name="connsiteX325" fmla="*/ 633235 w 1297230"/>
              <a:gd name="connsiteY325" fmla="*/ 989690 h 1897988"/>
              <a:gd name="connsiteX326" fmla="*/ 689539 w 1297230"/>
              <a:gd name="connsiteY326" fmla="*/ 991185 h 189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1297230" h="1897988">
                <a:moveTo>
                  <a:pt x="691032" y="593"/>
                </a:moveTo>
                <a:cubicBezTo>
                  <a:pt x="682185" y="2661"/>
                  <a:pt x="671384" y="7717"/>
                  <a:pt x="653344" y="18403"/>
                </a:cubicBezTo>
                <a:cubicBezTo>
                  <a:pt x="641393" y="25527"/>
                  <a:pt x="640704" y="26102"/>
                  <a:pt x="631052" y="38855"/>
                </a:cubicBezTo>
                <a:cubicBezTo>
                  <a:pt x="620021" y="53563"/>
                  <a:pt x="612208" y="68616"/>
                  <a:pt x="609335" y="80796"/>
                </a:cubicBezTo>
                <a:cubicBezTo>
                  <a:pt x="605428" y="97802"/>
                  <a:pt x="606922" y="125953"/>
                  <a:pt x="613471" y="160079"/>
                </a:cubicBezTo>
                <a:cubicBezTo>
                  <a:pt x="617148" y="178694"/>
                  <a:pt x="619676" y="186393"/>
                  <a:pt x="623008" y="189150"/>
                </a:cubicBezTo>
                <a:cubicBezTo>
                  <a:pt x="625651" y="191334"/>
                  <a:pt x="627605" y="202019"/>
                  <a:pt x="626226" y="205927"/>
                </a:cubicBezTo>
                <a:cubicBezTo>
                  <a:pt x="624502" y="210407"/>
                  <a:pt x="620825" y="211212"/>
                  <a:pt x="606233" y="210407"/>
                </a:cubicBezTo>
                <a:cubicBezTo>
                  <a:pt x="596351" y="209948"/>
                  <a:pt x="592214" y="209143"/>
                  <a:pt x="588193" y="207191"/>
                </a:cubicBezTo>
                <a:cubicBezTo>
                  <a:pt x="585320" y="205812"/>
                  <a:pt x="573715" y="201445"/>
                  <a:pt x="562339" y="197539"/>
                </a:cubicBezTo>
                <a:cubicBezTo>
                  <a:pt x="550964" y="193633"/>
                  <a:pt x="537520" y="188806"/>
                  <a:pt x="532464" y="186853"/>
                </a:cubicBezTo>
                <a:cubicBezTo>
                  <a:pt x="518905" y="181798"/>
                  <a:pt x="512586" y="180189"/>
                  <a:pt x="505461" y="180189"/>
                </a:cubicBezTo>
                <a:cubicBezTo>
                  <a:pt x="493741" y="180189"/>
                  <a:pt x="485813" y="182142"/>
                  <a:pt x="479378" y="186624"/>
                </a:cubicBezTo>
                <a:cubicBezTo>
                  <a:pt x="473633" y="190529"/>
                  <a:pt x="466279" y="196735"/>
                  <a:pt x="463521" y="199723"/>
                </a:cubicBezTo>
                <a:cubicBezTo>
                  <a:pt x="462947" y="200411"/>
                  <a:pt x="461338" y="202135"/>
                  <a:pt x="460074" y="203514"/>
                </a:cubicBezTo>
                <a:cubicBezTo>
                  <a:pt x="458695" y="204893"/>
                  <a:pt x="456857" y="207306"/>
                  <a:pt x="455937" y="208915"/>
                </a:cubicBezTo>
                <a:cubicBezTo>
                  <a:pt x="453180" y="213281"/>
                  <a:pt x="436519" y="219716"/>
                  <a:pt x="428475" y="219601"/>
                </a:cubicBezTo>
                <a:cubicBezTo>
                  <a:pt x="423305" y="219486"/>
                  <a:pt x="421811" y="219830"/>
                  <a:pt x="419628" y="222244"/>
                </a:cubicBezTo>
                <a:lnTo>
                  <a:pt x="416985" y="225116"/>
                </a:lnTo>
                <a:lnTo>
                  <a:pt x="395498" y="224312"/>
                </a:lnTo>
                <a:cubicBezTo>
                  <a:pt x="376998" y="223622"/>
                  <a:pt x="371598" y="223851"/>
                  <a:pt x="357809" y="225920"/>
                </a:cubicBezTo>
                <a:cubicBezTo>
                  <a:pt x="348961" y="227184"/>
                  <a:pt x="331381" y="228908"/>
                  <a:pt x="318742" y="229598"/>
                </a:cubicBezTo>
                <a:cubicBezTo>
                  <a:pt x="306102" y="230287"/>
                  <a:pt x="289786" y="231666"/>
                  <a:pt x="282547" y="232585"/>
                </a:cubicBezTo>
                <a:cubicBezTo>
                  <a:pt x="249799" y="236607"/>
                  <a:pt x="182925" y="251315"/>
                  <a:pt x="176950" y="255796"/>
                </a:cubicBezTo>
                <a:cubicBezTo>
                  <a:pt x="175226" y="256944"/>
                  <a:pt x="171664" y="261310"/>
                  <a:pt x="168791" y="265447"/>
                </a:cubicBezTo>
                <a:cubicBezTo>
                  <a:pt x="163621" y="272916"/>
                  <a:pt x="160058" y="279121"/>
                  <a:pt x="127426" y="339331"/>
                </a:cubicBezTo>
                <a:cubicBezTo>
                  <a:pt x="117774" y="357026"/>
                  <a:pt x="107317" y="375066"/>
                  <a:pt x="103985" y="379548"/>
                </a:cubicBezTo>
                <a:cubicBezTo>
                  <a:pt x="95827" y="390578"/>
                  <a:pt x="92380" y="396554"/>
                  <a:pt x="73421" y="432978"/>
                </a:cubicBezTo>
                <a:cubicBezTo>
                  <a:pt x="64458" y="450329"/>
                  <a:pt x="54232" y="469517"/>
                  <a:pt x="50899" y="475492"/>
                </a:cubicBezTo>
                <a:cubicBezTo>
                  <a:pt x="47567" y="481468"/>
                  <a:pt x="44235" y="488132"/>
                  <a:pt x="43430" y="490201"/>
                </a:cubicBezTo>
                <a:cubicBezTo>
                  <a:pt x="42167" y="493877"/>
                  <a:pt x="42281" y="494107"/>
                  <a:pt x="49291" y="501116"/>
                </a:cubicBezTo>
                <a:cubicBezTo>
                  <a:pt x="53197" y="505024"/>
                  <a:pt x="58024" y="510999"/>
                  <a:pt x="59862" y="514331"/>
                </a:cubicBezTo>
                <a:cubicBezTo>
                  <a:pt x="61815" y="517663"/>
                  <a:pt x="64573" y="521225"/>
                  <a:pt x="66067" y="522259"/>
                </a:cubicBezTo>
                <a:cubicBezTo>
                  <a:pt x="71008" y="525477"/>
                  <a:pt x="69744" y="528463"/>
                  <a:pt x="55381" y="546389"/>
                </a:cubicBezTo>
                <a:cubicBezTo>
                  <a:pt x="45039" y="559488"/>
                  <a:pt x="38260" y="571208"/>
                  <a:pt x="34928" y="582353"/>
                </a:cubicBezTo>
                <a:cubicBezTo>
                  <a:pt x="33893" y="585801"/>
                  <a:pt x="32400" y="589938"/>
                  <a:pt x="31481" y="591546"/>
                </a:cubicBezTo>
                <a:cubicBezTo>
                  <a:pt x="30676" y="593154"/>
                  <a:pt x="29642" y="596257"/>
                  <a:pt x="29183" y="598440"/>
                </a:cubicBezTo>
                <a:cubicBezTo>
                  <a:pt x="27918" y="604071"/>
                  <a:pt x="16773" y="614757"/>
                  <a:pt x="9534" y="617284"/>
                </a:cubicBezTo>
                <a:cubicBezTo>
                  <a:pt x="-118" y="620501"/>
                  <a:pt x="-2416" y="624523"/>
                  <a:pt x="2525" y="629235"/>
                </a:cubicBezTo>
                <a:cubicBezTo>
                  <a:pt x="6546" y="633026"/>
                  <a:pt x="11257" y="632337"/>
                  <a:pt x="22173" y="626592"/>
                </a:cubicBezTo>
                <a:cubicBezTo>
                  <a:pt x="27574" y="623719"/>
                  <a:pt x="33089" y="621421"/>
                  <a:pt x="34238" y="621421"/>
                </a:cubicBezTo>
                <a:cubicBezTo>
                  <a:pt x="37685" y="621421"/>
                  <a:pt x="41247" y="626822"/>
                  <a:pt x="41247" y="631993"/>
                </a:cubicBezTo>
                <a:cubicBezTo>
                  <a:pt x="41247" y="634406"/>
                  <a:pt x="40213" y="638428"/>
                  <a:pt x="38949" y="640955"/>
                </a:cubicBezTo>
                <a:cubicBezTo>
                  <a:pt x="37685" y="643484"/>
                  <a:pt x="36651" y="646126"/>
                  <a:pt x="36651" y="646930"/>
                </a:cubicBezTo>
                <a:cubicBezTo>
                  <a:pt x="36536" y="650952"/>
                  <a:pt x="29642" y="659226"/>
                  <a:pt x="23782" y="662443"/>
                </a:cubicBezTo>
                <a:cubicBezTo>
                  <a:pt x="16888" y="666119"/>
                  <a:pt x="15509" y="669337"/>
                  <a:pt x="19416" y="672899"/>
                </a:cubicBezTo>
                <a:cubicBezTo>
                  <a:pt x="22173" y="675541"/>
                  <a:pt x="28034" y="676690"/>
                  <a:pt x="31481" y="675427"/>
                </a:cubicBezTo>
                <a:cubicBezTo>
                  <a:pt x="38145" y="672783"/>
                  <a:pt x="43431" y="667268"/>
                  <a:pt x="48142" y="657962"/>
                </a:cubicBezTo>
                <a:cubicBezTo>
                  <a:pt x="53542" y="647160"/>
                  <a:pt x="55610" y="644402"/>
                  <a:pt x="58598" y="644402"/>
                </a:cubicBezTo>
                <a:cubicBezTo>
                  <a:pt x="64113" y="644402"/>
                  <a:pt x="64343" y="653480"/>
                  <a:pt x="59402" y="672439"/>
                </a:cubicBezTo>
                <a:lnTo>
                  <a:pt x="58253" y="676920"/>
                </a:lnTo>
                <a:lnTo>
                  <a:pt x="53312" y="676231"/>
                </a:lnTo>
                <a:cubicBezTo>
                  <a:pt x="47107" y="675312"/>
                  <a:pt x="45269" y="677150"/>
                  <a:pt x="46188" y="683010"/>
                </a:cubicBezTo>
                <a:cubicBezTo>
                  <a:pt x="47337" y="689790"/>
                  <a:pt x="49865" y="692663"/>
                  <a:pt x="54806" y="692663"/>
                </a:cubicBezTo>
                <a:cubicBezTo>
                  <a:pt x="57104" y="692663"/>
                  <a:pt x="60437" y="691743"/>
                  <a:pt x="62045" y="690594"/>
                </a:cubicBezTo>
                <a:cubicBezTo>
                  <a:pt x="78362" y="679678"/>
                  <a:pt x="77213" y="680023"/>
                  <a:pt x="82843" y="683470"/>
                </a:cubicBezTo>
                <a:cubicBezTo>
                  <a:pt x="84911" y="684733"/>
                  <a:pt x="87554" y="685768"/>
                  <a:pt x="88703" y="685768"/>
                </a:cubicBezTo>
                <a:cubicBezTo>
                  <a:pt x="91805" y="685768"/>
                  <a:pt x="99964" y="679563"/>
                  <a:pt x="103181" y="674852"/>
                </a:cubicBezTo>
                <a:lnTo>
                  <a:pt x="105939" y="670715"/>
                </a:lnTo>
                <a:lnTo>
                  <a:pt x="104790" y="651527"/>
                </a:lnTo>
                <a:cubicBezTo>
                  <a:pt x="103526" y="629924"/>
                  <a:pt x="104330" y="625213"/>
                  <a:pt x="110075" y="617170"/>
                </a:cubicBezTo>
                <a:lnTo>
                  <a:pt x="113407" y="612573"/>
                </a:lnTo>
                <a:lnTo>
                  <a:pt x="125358" y="611884"/>
                </a:lnTo>
                <a:cubicBezTo>
                  <a:pt x="141559" y="611080"/>
                  <a:pt x="145581" y="609701"/>
                  <a:pt x="147764" y="604415"/>
                </a:cubicBezTo>
                <a:cubicBezTo>
                  <a:pt x="148798" y="602118"/>
                  <a:pt x="149832" y="595912"/>
                  <a:pt x="150177" y="590741"/>
                </a:cubicBezTo>
                <a:lnTo>
                  <a:pt x="150751" y="581204"/>
                </a:lnTo>
                <a:lnTo>
                  <a:pt x="146615" y="576264"/>
                </a:lnTo>
                <a:cubicBezTo>
                  <a:pt x="144431" y="573506"/>
                  <a:pt x="140755" y="570059"/>
                  <a:pt x="138457" y="568451"/>
                </a:cubicBezTo>
                <a:cubicBezTo>
                  <a:pt x="136158" y="566957"/>
                  <a:pt x="133171" y="563509"/>
                  <a:pt x="131792" y="560867"/>
                </a:cubicBezTo>
                <a:lnTo>
                  <a:pt x="129149" y="556041"/>
                </a:lnTo>
                <a:lnTo>
                  <a:pt x="132252" y="549951"/>
                </a:lnTo>
                <a:cubicBezTo>
                  <a:pt x="133975" y="546619"/>
                  <a:pt x="139261" y="536737"/>
                  <a:pt x="143972" y="528004"/>
                </a:cubicBezTo>
                <a:cubicBezTo>
                  <a:pt x="148683" y="519270"/>
                  <a:pt x="155692" y="505368"/>
                  <a:pt x="159714" y="496980"/>
                </a:cubicBezTo>
                <a:cubicBezTo>
                  <a:pt x="163621" y="488592"/>
                  <a:pt x="169251" y="478250"/>
                  <a:pt x="172123" y="473884"/>
                </a:cubicBezTo>
                <a:cubicBezTo>
                  <a:pt x="177294" y="466185"/>
                  <a:pt x="177409" y="465610"/>
                  <a:pt x="177179" y="457797"/>
                </a:cubicBezTo>
                <a:lnTo>
                  <a:pt x="176949" y="449754"/>
                </a:lnTo>
                <a:lnTo>
                  <a:pt x="184648" y="441596"/>
                </a:lnTo>
                <a:cubicBezTo>
                  <a:pt x="191772" y="434127"/>
                  <a:pt x="201424" y="422292"/>
                  <a:pt x="224520" y="392762"/>
                </a:cubicBezTo>
                <a:cubicBezTo>
                  <a:pt x="229576" y="386327"/>
                  <a:pt x="236355" y="378859"/>
                  <a:pt x="239573" y="376101"/>
                </a:cubicBezTo>
                <a:cubicBezTo>
                  <a:pt x="242790" y="373343"/>
                  <a:pt x="246122" y="369436"/>
                  <a:pt x="246926" y="367598"/>
                </a:cubicBezTo>
                <a:cubicBezTo>
                  <a:pt x="248880" y="362657"/>
                  <a:pt x="253820" y="361508"/>
                  <a:pt x="266000" y="363116"/>
                </a:cubicBezTo>
                <a:cubicBezTo>
                  <a:pt x="273125" y="364151"/>
                  <a:pt x="283811" y="364151"/>
                  <a:pt x="307136" y="363116"/>
                </a:cubicBezTo>
                <a:cubicBezTo>
                  <a:pt x="324487" y="362426"/>
                  <a:pt x="349881" y="362082"/>
                  <a:pt x="363784" y="362196"/>
                </a:cubicBezTo>
                <a:cubicBezTo>
                  <a:pt x="393315" y="362656"/>
                  <a:pt x="396647" y="363460"/>
                  <a:pt x="397911" y="370355"/>
                </a:cubicBezTo>
                <a:cubicBezTo>
                  <a:pt x="398830" y="374951"/>
                  <a:pt x="396877" y="439412"/>
                  <a:pt x="395153" y="466875"/>
                </a:cubicBezTo>
                <a:cubicBezTo>
                  <a:pt x="393659" y="489166"/>
                  <a:pt x="387225" y="519386"/>
                  <a:pt x="381479" y="530647"/>
                </a:cubicBezTo>
                <a:cubicBezTo>
                  <a:pt x="380330" y="532830"/>
                  <a:pt x="377573" y="538230"/>
                  <a:pt x="375389" y="542711"/>
                </a:cubicBezTo>
                <a:cubicBezTo>
                  <a:pt x="373091" y="547078"/>
                  <a:pt x="369070" y="556155"/>
                  <a:pt x="366427" y="562820"/>
                </a:cubicBezTo>
                <a:cubicBezTo>
                  <a:pt x="363439" y="570288"/>
                  <a:pt x="358384" y="579710"/>
                  <a:pt x="353213" y="587524"/>
                </a:cubicBezTo>
                <a:cubicBezTo>
                  <a:pt x="338160" y="610161"/>
                  <a:pt x="323912" y="630844"/>
                  <a:pt x="312307" y="646930"/>
                </a:cubicBezTo>
                <a:cubicBezTo>
                  <a:pt x="306102" y="655548"/>
                  <a:pt x="299897" y="664856"/>
                  <a:pt x="298633" y="667383"/>
                </a:cubicBezTo>
                <a:cubicBezTo>
                  <a:pt x="297254" y="670026"/>
                  <a:pt x="295186" y="678185"/>
                  <a:pt x="293922" y="685538"/>
                </a:cubicBezTo>
                <a:cubicBezTo>
                  <a:pt x="292773" y="692893"/>
                  <a:pt x="290360" y="705991"/>
                  <a:pt x="288867" y="714494"/>
                </a:cubicBezTo>
                <a:cubicBezTo>
                  <a:pt x="283351" y="744599"/>
                  <a:pt x="282892" y="752298"/>
                  <a:pt x="286683" y="750804"/>
                </a:cubicBezTo>
                <a:cubicBezTo>
                  <a:pt x="287603" y="750459"/>
                  <a:pt x="291739" y="749540"/>
                  <a:pt x="295876" y="748736"/>
                </a:cubicBezTo>
                <a:cubicBezTo>
                  <a:pt x="305987" y="746898"/>
                  <a:pt x="306562" y="747587"/>
                  <a:pt x="306792" y="761605"/>
                </a:cubicBezTo>
                <a:cubicBezTo>
                  <a:pt x="306792" y="767580"/>
                  <a:pt x="306562" y="773785"/>
                  <a:pt x="306102" y="775394"/>
                </a:cubicBezTo>
                <a:cubicBezTo>
                  <a:pt x="305642" y="777462"/>
                  <a:pt x="306102" y="779185"/>
                  <a:pt x="307596" y="781254"/>
                </a:cubicBezTo>
                <a:cubicBezTo>
                  <a:pt x="315639" y="791365"/>
                  <a:pt x="319546" y="814690"/>
                  <a:pt x="316329" y="833076"/>
                </a:cubicBezTo>
                <a:cubicBezTo>
                  <a:pt x="315410" y="838246"/>
                  <a:pt x="314146" y="849851"/>
                  <a:pt x="313571" y="858814"/>
                </a:cubicBezTo>
                <a:cubicBezTo>
                  <a:pt x="312192" y="877199"/>
                  <a:pt x="312882" y="882025"/>
                  <a:pt x="318052" y="892366"/>
                </a:cubicBezTo>
                <a:cubicBezTo>
                  <a:pt x="319776" y="895928"/>
                  <a:pt x="323453" y="906155"/>
                  <a:pt x="326095" y="915002"/>
                </a:cubicBezTo>
                <a:cubicBezTo>
                  <a:pt x="328853" y="923964"/>
                  <a:pt x="332530" y="933387"/>
                  <a:pt x="334369" y="936144"/>
                </a:cubicBezTo>
                <a:cubicBezTo>
                  <a:pt x="336207" y="939017"/>
                  <a:pt x="337701" y="942119"/>
                  <a:pt x="337701" y="943154"/>
                </a:cubicBezTo>
                <a:cubicBezTo>
                  <a:pt x="337701" y="944188"/>
                  <a:pt x="338735" y="946026"/>
                  <a:pt x="339999" y="947175"/>
                </a:cubicBezTo>
                <a:cubicBezTo>
                  <a:pt x="341263" y="948324"/>
                  <a:pt x="342297" y="949932"/>
                  <a:pt x="342297" y="950852"/>
                </a:cubicBezTo>
                <a:cubicBezTo>
                  <a:pt x="342297" y="951656"/>
                  <a:pt x="343561" y="954299"/>
                  <a:pt x="345055" y="956712"/>
                </a:cubicBezTo>
                <a:cubicBezTo>
                  <a:pt x="347353" y="960389"/>
                  <a:pt x="347928" y="962917"/>
                  <a:pt x="348387" y="974407"/>
                </a:cubicBezTo>
                <a:cubicBezTo>
                  <a:pt x="349306" y="990954"/>
                  <a:pt x="347928" y="999572"/>
                  <a:pt x="342757" y="1012096"/>
                </a:cubicBezTo>
                <a:cubicBezTo>
                  <a:pt x="340458" y="1017497"/>
                  <a:pt x="337931" y="1025541"/>
                  <a:pt x="337241" y="1030137"/>
                </a:cubicBezTo>
                <a:cubicBezTo>
                  <a:pt x="336437" y="1034733"/>
                  <a:pt x="335058" y="1039214"/>
                  <a:pt x="334254" y="1040248"/>
                </a:cubicBezTo>
                <a:cubicBezTo>
                  <a:pt x="333449" y="1041167"/>
                  <a:pt x="332415" y="1043925"/>
                  <a:pt x="331841" y="1046338"/>
                </a:cubicBezTo>
                <a:cubicBezTo>
                  <a:pt x="330117" y="1054037"/>
                  <a:pt x="326440" y="1066676"/>
                  <a:pt x="317822" y="1095058"/>
                </a:cubicBezTo>
                <a:cubicBezTo>
                  <a:pt x="308860" y="1124243"/>
                  <a:pt x="302081" y="1151476"/>
                  <a:pt x="294612" y="1188705"/>
                </a:cubicBezTo>
                <a:cubicBezTo>
                  <a:pt x="291969" y="1201575"/>
                  <a:pt x="282087" y="1233863"/>
                  <a:pt x="277491" y="1244434"/>
                </a:cubicBezTo>
                <a:cubicBezTo>
                  <a:pt x="276457" y="1246847"/>
                  <a:pt x="275652" y="1250754"/>
                  <a:pt x="275652" y="1253167"/>
                </a:cubicBezTo>
                <a:cubicBezTo>
                  <a:pt x="275652" y="1259831"/>
                  <a:pt x="273584" y="1264772"/>
                  <a:pt x="267839" y="1271437"/>
                </a:cubicBezTo>
                <a:cubicBezTo>
                  <a:pt x="264162" y="1275918"/>
                  <a:pt x="262668" y="1278790"/>
                  <a:pt x="262209" y="1282352"/>
                </a:cubicBezTo>
                <a:cubicBezTo>
                  <a:pt x="261175" y="1290396"/>
                  <a:pt x="247156" y="1318548"/>
                  <a:pt x="238653" y="1329464"/>
                </a:cubicBezTo>
                <a:cubicBezTo>
                  <a:pt x="236815" y="1331762"/>
                  <a:pt x="234287" y="1336128"/>
                  <a:pt x="232908" y="1339230"/>
                </a:cubicBezTo>
                <a:cubicBezTo>
                  <a:pt x="231644" y="1342218"/>
                  <a:pt x="227852" y="1348308"/>
                  <a:pt x="224520" y="1352789"/>
                </a:cubicBezTo>
                <a:cubicBezTo>
                  <a:pt x="217396" y="1362327"/>
                  <a:pt x="216936" y="1363130"/>
                  <a:pt x="208089" y="1383928"/>
                </a:cubicBezTo>
                <a:cubicBezTo>
                  <a:pt x="200505" y="1401624"/>
                  <a:pt x="198092" y="1409092"/>
                  <a:pt x="193496" y="1429775"/>
                </a:cubicBezTo>
                <a:cubicBezTo>
                  <a:pt x="186832" y="1459074"/>
                  <a:pt x="186142" y="1463327"/>
                  <a:pt x="186027" y="1471025"/>
                </a:cubicBezTo>
                <a:cubicBezTo>
                  <a:pt x="186027" y="1476196"/>
                  <a:pt x="185338" y="1480562"/>
                  <a:pt x="183844" y="1483664"/>
                </a:cubicBezTo>
                <a:cubicBezTo>
                  <a:pt x="182695" y="1486307"/>
                  <a:pt x="180971" y="1490674"/>
                  <a:pt x="180052" y="1493547"/>
                </a:cubicBezTo>
                <a:cubicBezTo>
                  <a:pt x="179018" y="1496419"/>
                  <a:pt x="174307" y="1508024"/>
                  <a:pt x="169366" y="1519400"/>
                </a:cubicBezTo>
                <a:cubicBezTo>
                  <a:pt x="164540" y="1530775"/>
                  <a:pt x="157301" y="1549620"/>
                  <a:pt x="153279" y="1561339"/>
                </a:cubicBezTo>
                <a:cubicBezTo>
                  <a:pt x="149258" y="1573060"/>
                  <a:pt x="142019" y="1592939"/>
                  <a:pt x="137193" y="1605578"/>
                </a:cubicBezTo>
                <a:cubicBezTo>
                  <a:pt x="126507" y="1633500"/>
                  <a:pt x="124208" y="1640279"/>
                  <a:pt x="122945" y="1649472"/>
                </a:cubicBezTo>
                <a:cubicBezTo>
                  <a:pt x="121796" y="1657170"/>
                  <a:pt x="114556" y="1674865"/>
                  <a:pt x="109271" y="1682909"/>
                </a:cubicBezTo>
                <a:cubicBezTo>
                  <a:pt x="107203" y="1685897"/>
                  <a:pt x="102607" y="1690033"/>
                  <a:pt x="97436" y="1693480"/>
                </a:cubicBezTo>
                <a:cubicBezTo>
                  <a:pt x="85256" y="1701639"/>
                  <a:pt x="69974" y="1716920"/>
                  <a:pt x="69974" y="1721058"/>
                </a:cubicBezTo>
                <a:cubicBezTo>
                  <a:pt x="69974" y="1721746"/>
                  <a:pt x="66067" y="1725998"/>
                  <a:pt x="61356" y="1730594"/>
                </a:cubicBezTo>
                <a:cubicBezTo>
                  <a:pt x="55266" y="1736454"/>
                  <a:pt x="52738" y="1739672"/>
                  <a:pt x="52738" y="1741740"/>
                </a:cubicBezTo>
                <a:cubicBezTo>
                  <a:pt x="52738" y="1743923"/>
                  <a:pt x="56874" y="1748749"/>
                  <a:pt x="70778" y="1762308"/>
                </a:cubicBezTo>
                <a:cubicBezTo>
                  <a:pt x="93874" y="1784829"/>
                  <a:pt x="108581" y="1798044"/>
                  <a:pt x="110535" y="1798044"/>
                </a:cubicBezTo>
                <a:cubicBezTo>
                  <a:pt x="111454" y="1798044"/>
                  <a:pt x="113063" y="1797009"/>
                  <a:pt x="114212" y="1795745"/>
                </a:cubicBezTo>
                <a:cubicBezTo>
                  <a:pt x="118119" y="1791494"/>
                  <a:pt x="120876" y="1792758"/>
                  <a:pt x="129954" y="1802985"/>
                </a:cubicBezTo>
                <a:cubicBezTo>
                  <a:pt x="144202" y="1819186"/>
                  <a:pt x="151441" y="1828493"/>
                  <a:pt x="166034" y="1849866"/>
                </a:cubicBezTo>
                <a:cubicBezTo>
                  <a:pt x="180971" y="1871582"/>
                  <a:pt x="196943" y="1883072"/>
                  <a:pt x="226818" y="1893414"/>
                </a:cubicBezTo>
                <a:cubicBezTo>
                  <a:pt x="241181" y="1898355"/>
                  <a:pt x="257957" y="1899504"/>
                  <a:pt x="265082" y="1895827"/>
                </a:cubicBezTo>
                <a:cubicBezTo>
                  <a:pt x="267724" y="1894448"/>
                  <a:pt x="270712" y="1891805"/>
                  <a:pt x="271631" y="1889967"/>
                </a:cubicBezTo>
                <a:cubicBezTo>
                  <a:pt x="273355" y="1886634"/>
                  <a:pt x="273355" y="1886290"/>
                  <a:pt x="269792" y="1881233"/>
                </a:cubicBezTo>
                <a:cubicBezTo>
                  <a:pt x="267724" y="1878131"/>
                  <a:pt x="263358" y="1874110"/>
                  <a:pt x="259336" y="1871582"/>
                </a:cubicBezTo>
                <a:cubicBezTo>
                  <a:pt x="251753" y="1866871"/>
                  <a:pt x="240951" y="1856874"/>
                  <a:pt x="238079" y="1852048"/>
                </a:cubicBezTo>
                <a:cubicBezTo>
                  <a:pt x="237045" y="1850325"/>
                  <a:pt x="234747" y="1848026"/>
                  <a:pt x="233023" y="1846992"/>
                </a:cubicBezTo>
                <a:cubicBezTo>
                  <a:pt x="230955" y="1845728"/>
                  <a:pt x="229691" y="1844005"/>
                  <a:pt x="229691" y="1842511"/>
                </a:cubicBezTo>
                <a:cubicBezTo>
                  <a:pt x="229691" y="1841132"/>
                  <a:pt x="228197" y="1837340"/>
                  <a:pt x="226359" y="1834124"/>
                </a:cubicBezTo>
                <a:cubicBezTo>
                  <a:pt x="223256" y="1828378"/>
                  <a:pt x="221647" y="1818037"/>
                  <a:pt x="223486" y="1815049"/>
                </a:cubicBezTo>
                <a:cubicBezTo>
                  <a:pt x="224405" y="1813670"/>
                  <a:pt x="224175" y="1798273"/>
                  <a:pt x="222911" y="1773913"/>
                </a:cubicBezTo>
                <a:cubicBezTo>
                  <a:pt x="221992" y="1757711"/>
                  <a:pt x="221647" y="1755298"/>
                  <a:pt x="218315" y="1747140"/>
                </a:cubicBezTo>
                <a:lnTo>
                  <a:pt x="214638" y="1738178"/>
                </a:lnTo>
                <a:lnTo>
                  <a:pt x="215443" y="1722666"/>
                </a:lnTo>
                <a:cubicBezTo>
                  <a:pt x="216362" y="1705086"/>
                  <a:pt x="215443" y="1706465"/>
                  <a:pt x="227278" y="1704512"/>
                </a:cubicBezTo>
                <a:lnTo>
                  <a:pt x="234861" y="1703247"/>
                </a:lnTo>
                <a:lnTo>
                  <a:pt x="234402" y="1679577"/>
                </a:lnTo>
                <a:cubicBezTo>
                  <a:pt x="233942" y="1651425"/>
                  <a:pt x="234861" y="1646600"/>
                  <a:pt x="243594" y="1631202"/>
                </a:cubicBezTo>
                <a:cubicBezTo>
                  <a:pt x="257613" y="1606268"/>
                  <a:pt x="266115" y="1585929"/>
                  <a:pt x="283466" y="1535487"/>
                </a:cubicBezTo>
                <a:cubicBezTo>
                  <a:pt x="284155" y="1533533"/>
                  <a:pt x="285879" y="1527673"/>
                  <a:pt x="287258" y="1522272"/>
                </a:cubicBezTo>
                <a:cubicBezTo>
                  <a:pt x="288637" y="1516872"/>
                  <a:pt x="291624" y="1508139"/>
                  <a:pt x="293808" y="1502738"/>
                </a:cubicBezTo>
                <a:cubicBezTo>
                  <a:pt x="299208" y="1489409"/>
                  <a:pt x="323568" y="1442069"/>
                  <a:pt x="333679" y="1425178"/>
                </a:cubicBezTo>
                <a:cubicBezTo>
                  <a:pt x="343561" y="1408862"/>
                  <a:pt x="348502" y="1399211"/>
                  <a:pt x="352294" y="1388984"/>
                </a:cubicBezTo>
                <a:cubicBezTo>
                  <a:pt x="356316" y="1378298"/>
                  <a:pt x="364818" y="1362671"/>
                  <a:pt x="369299" y="1357959"/>
                </a:cubicBezTo>
                <a:cubicBezTo>
                  <a:pt x="377458" y="1349342"/>
                  <a:pt x="385042" y="1337506"/>
                  <a:pt x="392855" y="1321420"/>
                </a:cubicBezTo>
                <a:cubicBezTo>
                  <a:pt x="397451" y="1312228"/>
                  <a:pt x="405724" y="1297749"/>
                  <a:pt x="411355" y="1289361"/>
                </a:cubicBezTo>
                <a:cubicBezTo>
                  <a:pt x="416985" y="1280974"/>
                  <a:pt x="421581" y="1273620"/>
                  <a:pt x="421581" y="1273045"/>
                </a:cubicBezTo>
                <a:cubicBezTo>
                  <a:pt x="421581" y="1272356"/>
                  <a:pt x="422845" y="1270977"/>
                  <a:pt x="424339" y="1270057"/>
                </a:cubicBezTo>
                <a:cubicBezTo>
                  <a:pt x="426522" y="1268564"/>
                  <a:pt x="427671" y="1268449"/>
                  <a:pt x="429510" y="1269483"/>
                </a:cubicBezTo>
                <a:cubicBezTo>
                  <a:pt x="432038" y="1270747"/>
                  <a:pt x="432038" y="1270172"/>
                  <a:pt x="432267" y="1295337"/>
                </a:cubicBezTo>
                <a:cubicBezTo>
                  <a:pt x="432382" y="1300392"/>
                  <a:pt x="432038" y="1315674"/>
                  <a:pt x="431463" y="1329233"/>
                </a:cubicBezTo>
                <a:cubicBezTo>
                  <a:pt x="430084" y="1366348"/>
                  <a:pt x="433187" y="1395763"/>
                  <a:pt x="441689" y="1424718"/>
                </a:cubicBezTo>
                <a:cubicBezTo>
                  <a:pt x="446745" y="1441954"/>
                  <a:pt x="448009" y="1444826"/>
                  <a:pt x="452145" y="1449536"/>
                </a:cubicBezTo>
                <a:cubicBezTo>
                  <a:pt x="459270" y="1457350"/>
                  <a:pt x="466279" y="1454937"/>
                  <a:pt x="471105" y="1442988"/>
                </a:cubicBezTo>
                <a:cubicBezTo>
                  <a:pt x="473403" y="1437358"/>
                  <a:pt x="473748" y="1433797"/>
                  <a:pt x="474437" y="1410815"/>
                </a:cubicBezTo>
                <a:cubicBezTo>
                  <a:pt x="475127" y="1389098"/>
                  <a:pt x="475701" y="1383582"/>
                  <a:pt x="477770" y="1376344"/>
                </a:cubicBezTo>
                <a:cubicBezTo>
                  <a:pt x="483859" y="1355546"/>
                  <a:pt x="489719" y="1342332"/>
                  <a:pt x="495694" y="1335668"/>
                </a:cubicBezTo>
                <a:cubicBezTo>
                  <a:pt x="497878" y="1333140"/>
                  <a:pt x="500061" y="1330037"/>
                  <a:pt x="500406" y="1328773"/>
                </a:cubicBezTo>
                <a:cubicBezTo>
                  <a:pt x="500865" y="1327394"/>
                  <a:pt x="504083" y="1322568"/>
                  <a:pt x="507645" y="1317858"/>
                </a:cubicBezTo>
                <a:cubicBezTo>
                  <a:pt x="519250" y="1302460"/>
                  <a:pt x="522697" y="1297749"/>
                  <a:pt x="526144" y="1292464"/>
                </a:cubicBezTo>
                <a:cubicBezTo>
                  <a:pt x="527983" y="1289591"/>
                  <a:pt x="531085" y="1286029"/>
                  <a:pt x="532924" y="1284650"/>
                </a:cubicBezTo>
                <a:cubicBezTo>
                  <a:pt x="537060" y="1281662"/>
                  <a:pt x="537175" y="1280399"/>
                  <a:pt x="534532" y="1273044"/>
                </a:cubicBezTo>
                <a:lnTo>
                  <a:pt x="532694" y="1267530"/>
                </a:lnTo>
                <a:lnTo>
                  <a:pt x="537060" y="1260290"/>
                </a:lnTo>
                <a:cubicBezTo>
                  <a:pt x="539588" y="1256153"/>
                  <a:pt x="543955" y="1250408"/>
                  <a:pt x="546942" y="1247305"/>
                </a:cubicBezTo>
                <a:cubicBezTo>
                  <a:pt x="552342" y="1241791"/>
                  <a:pt x="552342" y="1241676"/>
                  <a:pt x="557858" y="1242594"/>
                </a:cubicBezTo>
                <a:cubicBezTo>
                  <a:pt x="560960" y="1242940"/>
                  <a:pt x="564867" y="1244318"/>
                  <a:pt x="566590" y="1245468"/>
                </a:cubicBezTo>
                <a:cubicBezTo>
                  <a:pt x="570497" y="1248340"/>
                  <a:pt x="571072" y="1248225"/>
                  <a:pt x="574519" y="1244549"/>
                </a:cubicBezTo>
                <a:cubicBezTo>
                  <a:pt x="576013" y="1242709"/>
                  <a:pt x="581413" y="1237999"/>
                  <a:pt x="586469" y="1233862"/>
                </a:cubicBezTo>
                <a:cubicBezTo>
                  <a:pt x="591410" y="1229725"/>
                  <a:pt x="598879" y="1223291"/>
                  <a:pt x="603130" y="1219499"/>
                </a:cubicBezTo>
                <a:cubicBezTo>
                  <a:pt x="613931" y="1209732"/>
                  <a:pt x="630133" y="1195140"/>
                  <a:pt x="636912" y="1188935"/>
                </a:cubicBezTo>
                <a:cubicBezTo>
                  <a:pt x="648288" y="1178823"/>
                  <a:pt x="653573" y="1175147"/>
                  <a:pt x="662996" y="1171010"/>
                </a:cubicBezTo>
                <a:cubicBezTo>
                  <a:pt x="668281" y="1168711"/>
                  <a:pt x="673912" y="1166069"/>
                  <a:pt x="675290" y="1165150"/>
                </a:cubicBezTo>
                <a:cubicBezTo>
                  <a:pt x="676784" y="1164116"/>
                  <a:pt x="685977" y="1159634"/>
                  <a:pt x="695743" y="1155038"/>
                </a:cubicBezTo>
                <a:cubicBezTo>
                  <a:pt x="705395" y="1150442"/>
                  <a:pt x="717461" y="1144237"/>
                  <a:pt x="722516" y="1141364"/>
                </a:cubicBezTo>
                <a:cubicBezTo>
                  <a:pt x="727572" y="1138492"/>
                  <a:pt x="732283" y="1136193"/>
                  <a:pt x="732972" y="1136193"/>
                </a:cubicBezTo>
                <a:cubicBezTo>
                  <a:pt x="733547" y="1136193"/>
                  <a:pt x="736075" y="1134470"/>
                  <a:pt x="738373" y="1132402"/>
                </a:cubicBezTo>
                <a:cubicBezTo>
                  <a:pt x="740786" y="1130218"/>
                  <a:pt x="745956" y="1126541"/>
                  <a:pt x="749978" y="1124129"/>
                </a:cubicBezTo>
                <a:cubicBezTo>
                  <a:pt x="754000" y="1121716"/>
                  <a:pt x="757562" y="1119074"/>
                  <a:pt x="758021" y="1118384"/>
                </a:cubicBezTo>
                <a:cubicBezTo>
                  <a:pt x="758481" y="1117694"/>
                  <a:pt x="761928" y="1114936"/>
                  <a:pt x="765720" y="1112409"/>
                </a:cubicBezTo>
                <a:cubicBezTo>
                  <a:pt x="769627" y="1109766"/>
                  <a:pt x="773419" y="1106893"/>
                  <a:pt x="774223" y="1105974"/>
                </a:cubicBezTo>
                <a:cubicBezTo>
                  <a:pt x="775027" y="1104940"/>
                  <a:pt x="778359" y="1102412"/>
                  <a:pt x="781577" y="1100343"/>
                </a:cubicBezTo>
                <a:cubicBezTo>
                  <a:pt x="787322" y="1096781"/>
                  <a:pt x="792838" y="1092416"/>
                  <a:pt x="814325" y="1074376"/>
                </a:cubicBezTo>
                <a:cubicBezTo>
                  <a:pt x="824896" y="1065529"/>
                  <a:pt x="841902" y="1052314"/>
                  <a:pt x="842707" y="1052314"/>
                </a:cubicBezTo>
                <a:cubicBezTo>
                  <a:pt x="843280" y="1052314"/>
                  <a:pt x="858793" y="1041283"/>
                  <a:pt x="869019" y="1033585"/>
                </a:cubicBezTo>
                <a:cubicBezTo>
                  <a:pt x="873500" y="1030252"/>
                  <a:pt x="886254" y="1018301"/>
                  <a:pt x="897630" y="1006927"/>
                </a:cubicBezTo>
                <a:cubicBezTo>
                  <a:pt x="917509" y="986933"/>
                  <a:pt x="918313" y="985899"/>
                  <a:pt x="923943" y="974292"/>
                </a:cubicBezTo>
                <a:cubicBezTo>
                  <a:pt x="929688" y="962687"/>
                  <a:pt x="929918" y="962113"/>
                  <a:pt x="929918" y="951887"/>
                </a:cubicBezTo>
                <a:cubicBezTo>
                  <a:pt x="929918" y="942465"/>
                  <a:pt x="929573" y="940626"/>
                  <a:pt x="926356" y="933961"/>
                </a:cubicBezTo>
                <a:cubicBezTo>
                  <a:pt x="924403" y="929825"/>
                  <a:pt x="921645" y="922816"/>
                  <a:pt x="920266" y="918450"/>
                </a:cubicBezTo>
                <a:cubicBezTo>
                  <a:pt x="918888" y="913968"/>
                  <a:pt x="916130" y="907879"/>
                  <a:pt x="914292" y="904775"/>
                </a:cubicBezTo>
                <a:cubicBezTo>
                  <a:pt x="909466" y="896733"/>
                  <a:pt x="900848" y="886966"/>
                  <a:pt x="896711" y="884898"/>
                </a:cubicBezTo>
                <a:cubicBezTo>
                  <a:pt x="894873" y="883863"/>
                  <a:pt x="890966" y="881106"/>
                  <a:pt x="888093" y="878808"/>
                </a:cubicBezTo>
                <a:cubicBezTo>
                  <a:pt x="885221" y="876394"/>
                  <a:pt x="880050" y="873062"/>
                  <a:pt x="876603" y="871339"/>
                </a:cubicBezTo>
                <a:cubicBezTo>
                  <a:pt x="873156" y="869616"/>
                  <a:pt x="866721" y="865939"/>
                  <a:pt x="862470" y="863181"/>
                </a:cubicBezTo>
                <a:cubicBezTo>
                  <a:pt x="858218" y="860424"/>
                  <a:pt x="854082" y="858126"/>
                  <a:pt x="853277" y="858126"/>
                </a:cubicBezTo>
                <a:cubicBezTo>
                  <a:pt x="852473" y="858126"/>
                  <a:pt x="850520" y="857206"/>
                  <a:pt x="849026" y="856173"/>
                </a:cubicBezTo>
                <a:cubicBezTo>
                  <a:pt x="846498" y="854333"/>
                  <a:pt x="837995" y="849852"/>
                  <a:pt x="812256" y="836752"/>
                </a:cubicBezTo>
                <a:cubicBezTo>
                  <a:pt x="808120" y="834570"/>
                  <a:pt x="803869" y="832846"/>
                  <a:pt x="802834" y="832846"/>
                </a:cubicBezTo>
                <a:cubicBezTo>
                  <a:pt x="801800" y="832846"/>
                  <a:pt x="796170" y="830548"/>
                  <a:pt x="790310" y="827676"/>
                </a:cubicBezTo>
                <a:cubicBezTo>
                  <a:pt x="784450" y="824803"/>
                  <a:pt x="778934" y="822505"/>
                  <a:pt x="778130" y="822505"/>
                </a:cubicBezTo>
                <a:cubicBezTo>
                  <a:pt x="777210" y="822505"/>
                  <a:pt x="774338" y="821241"/>
                  <a:pt x="771695" y="819746"/>
                </a:cubicBezTo>
                <a:cubicBezTo>
                  <a:pt x="769052" y="818253"/>
                  <a:pt x="757792" y="813773"/>
                  <a:pt x="746761" y="809864"/>
                </a:cubicBezTo>
                <a:cubicBezTo>
                  <a:pt x="715622" y="798719"/>
                  <a:pt x="695858" y="790676"/>
                  <a:pt x="693675" y="788033"/>
                </a:cubicBezTo>
                <a:cubicBezTo>
                  <a:pt x="692641" y="786769"/>
                  <a:pt x="691492" y="782977"/>
                  <a:pt x="691147" y="779645"/>
                </a:cubicBezTo>
                <a:cubicBezTo>
                  <a:pt x="690458" y="773325"/>
                  <a:pt x="691262" y="711852"/>
                  <a:pt x="692067" y="703004"/>
                </a:cubicBezTo>
                <a:cubicBezTo>
                  <a:pt x="692411" y="700132"/>
                  <a:pt x="692641" y="696339"/>
                  <a:pt x="692641" y="694616"/>
                </a:cubicBezTo>
                <a:cubicBezTo>
                  <a:pt x="692756" y="692549"/>
                  <a:pt x="694020" y="690135"/>
                  <a:pt x="696088" y="688181"/>
                </a:cubicBezTo>
                <a:cubicBezTo>
                  <a:pt x="699420" y="685079"/>
                  <a:pt x="699420" y="684964"/>
                  <a:pt x="699995" y="668417"/>
                </a:cubicBezTo>
                <a:cubicBezTo>
                  <a:pt x="700684" y="647391"/>
                  <a:pt x="703672" y="624639"/>
                  <a:pt x="707923" y="607059"/>
                </a:cubicBezTo>
                <a:cubicBezTo>
                  <a:pt x="709762" y="599474"/>
                  <a:pt x="711715" y="590512"/>
                  <a:pt x="712405" y="587180"/>
                </a:cubicBezTo>
                <a:cubicBezTo>
                  <a:pt x="712979" y="583848"/>
                  <a:pt x="714243" y="579022"/>
                  <a:pt x="715047" y="576264"/>
                </a:cubicBezTo>
                <a:cubicBezTo>
                  <a:pt x="715966" y="573621"/>
                  <a:pt x="717575" y="567072"/>
                  <a:pt x="718609" y="561670"/>
                </a:cubicBezTo>
                <a:cubicBezTo>
                  <a:pt x="722746" y="541102"/>
                  <a:pt x="723780" y="539150"/>
                  <a:pt x="737109" y="524786"/>
                </a:cubicBezTo>
                <a:cubicBezTo>
                  <a:pt x="743773" y="517547"/>
                  <a:pt x="749978" y="510308"/>
                  <a:pt x="750897" y="508471"/>
                </a:cubicBezTo>
                <a:cubicBezTo>
                  <a:pt x="751816" y="506747"/>
                  <a:pt x="753080" y="505368"/>
                  <a:pt x="753655" y="505368"/>
                </a:cubicBezTo>
                <a:cubicBezTo>
                  <a:pt x="754344" y="505368"/>
                  <a:pt x="759975" y="498474"/>
                  <a:pt x="766294" y="489972"/>
                </a:cubicBezTo>
                <a:cubicBezTo>
                  <a:pt x="779049" y="472851"/>
                  <a:pt x="782726" y="469173"/>
                  <a:pt x="789045" y="467565"/>
                </a:cubicBezTo>
                <a:cubicBezTo>
                  <a:pt x="796629" y="465496"/>
                  <a:pt x="818116" y="464118"/>
                  <a:pt x="841557" y="464118"/>
                </a:cubicBezTo>
                <a:cubicBezTo>
                  <a:pt x="854196" y="464118"/>
                  <a:pt x="874190" y="463543"/>
                  <a:pt x="885910" y="462739"/>
                </a:cubicBezTo>
                <a:cubicBezTo>
                  <a:pt x="902342" y="461705"/>
                  <a:pt x="913717" y="461705"/>
                  <a:pt x="934744" y="462738"/>
                </a:cubicBezTo>
                <a:cubicBezTo>
                  <a:pt x="968756" y="464346"/>
                  <a:pt x="976685" y="463543"/>
                  <a:pt x="1000700" y="456304"/>
                </a:cubicBezTo>
                <a:cubicBezTo>
                  <a:pt x="1019084" y="450788"/>
                  <a:pt x="1028161" y="447571"/>
                  <a:pt x="1039192" y="442745"/>
                </a:cubicBezTo>
                <a:cubicBezTo>
                  <a:pt x="1049074" y="438379"/>
                  <a:pt x="1054819" y="435966"/>
                  <a:pt x="1061484" y="433438"/>
                </a:cubicBezTo>
                <a:cubicBezTo>
                  <a:pt x="1069987" y="430221"/>
                  <a:pt x="1097449" y="416547"/>
                  <a:pt x="1102160" y="413214"/>
                </a:cubicBezTo>
                <a:cubicBezTo>
                  <a:pt x="1103884" y="411950"/>
                  <a:pt x="1108480" y="409768"/>
                  <a:pt x="1112272" y="408158"/>
                </a:cubicBezTo>
                <a:cubicBezTo>
                  <a:pt x="1120200" y="405171"/>
                  <a:pt x="1125486" y="401495"/>
                  <a:pt x="1132265" y="394485"/>
                </a:cubicBezTo>
                <a:cubicBezTo>
                  <a:pt x="1136632" y="390003"/>
                  <a:pt x="1138010" y="389429"/>
                  <a:pt x="1160991" y="382535"/>
                </a:cubicBezTo>
                <a:cubicBezTo>
                  <a:pt x="1196497" y="371963"/>
                  <a:pt x="1202702" y="369896"/>
                  <a:pt x="1203391" y="367942"/>
                </a:cubicBezTo>
                <a:cubicBezTo>
                  <a:pt x="1204655" y="364840"/>
                  <a:pt x="1204081" y="359898"/>
                  <a:pt x="1202357" y="357600"/>
                </a:cubicBezTo>
                <a:cubicBezTo>
                  <a:pt x="1199369" y="353578"/>
                  <a:pt x="1200289" y="351856"/>
                  <a:pt x="1207528" y="348753"/>
                </a:cubicBezTo>
                <a:cubicBezTo>
                  <a:pt x="1215226" y="345536"/>
                  <a:pt x="1215571" y="344502"/>
                  <a:pt x="1213158" y="334274"/>
                </a:cubicBezTo>
                <a:cubicBezTo>
                  <a:pt x="1211664" y="327610"/>
                  <a:pt x="1212813" y="326462"/>
                  <a:pt x="1223040" y="325082"/>
                </a:cubicBezTo>
                <a:cubicBezTo>
                  <a:pt x="1232692" y="323704"/>
                  <a:pt x="1253374" y="314052"/>
                  <a:pt x="1262107" y="306698"/>
                </a:cubicBezTo>
                <a:cubicBezTo>
                  <a:pt x="1265209" y="304170"/>
                  <a:pt x="1268197" y="301987"/>
                  <a:pt x="1268656" y="301987"/>
                </a:cubicBezTo>
                <a:cubicBezTo>
                  <a:pt x="1269116" y="301987"/>
                  <a:pt x="1272448" y="299344"/>
                  <a:pt x="1275896" y="296242"/>
                </a:cubicBezTo>
                <a:cubicBezTo>
                  <a:pt x="1280147" y="292450"/>
                  <a:pt x="1283249" y="290496"/>
                  <a:pt x="1285318" y="290496"/>
                </a:cubicBezTo>
                <a:cubicBezTo>
                  <a:pt x="1287386" y="290496"/>
                  <a:pt x="1289799" y="289003"/>
                  <a:pt x="1292786" y="285900"/>
                </a:cubicBezTo>
                <a:cubicBezTo>
                  <a:pt x="1299450" y="278775"/>
                  <a:pt x="1299106" y="276363"/>
                  <a:pt x="1288419" y="257633"/>
                </a:cubicBezTo>
                <a:cubicBezTo>
                  <a:pt x="1285318" y="252118"/>
                  <a:pt x="1267622" y="235341"/>
                  <a:pt x="1264979" y="235341"/>
                </a:cubicBezTo>
                <a:cubicBezTo>
                  <a:pt x="1264405" y="235341"/>
                  <a:pt x="1261302" y="236950"/>
                  <a:pt x="1258085" y="238903"/>
                </a:cubicBezTo>
                <a:lnTo>
                  <a:pt x="1252340" y="242465"/>
                </a:lnTo>
                <a:lnTo>
                  <a:pt x="1245101" y="238674"/>
                </a:lnTo>
                <a:cubicBezTo>
                  <a:pt x="1234645" y="233273"/>
                  <a:pt x="1233151" y="234307"/>
                  <a:pt x="1224188" y="252233"/>
                </a:cubicBezTo>
                <a:cubicBezTo>
                  <a:pt x="1220397" y="259931"/>
                  <a:pt x="1216030" y="267515"/>
                  <a:pt x="1214536" y="269124"/>
                </a:cubicBezTo>
                <a:cubicBezTo>
                  <a:pt x="1211434" y="272341"/>
                  <a:pt x="1201093" y="276707"/>
                  <a:pt x="1196381" y="276707"/>
                </a:cubicBezTo>
                <a:cubicBezTo>
                  <a:pt x="1194658" y="276707"/>
                  <a:pt x="1190177" y="275443"/>
                  <a:pt x="1186385" y="273949"/>
                </a:cubicBezTo>
                <a:cubicBezTo>
                  <a:pt x="1174780" y="269468"/>
                  <a:pt x="1173630" y="269353"/>
                  <a:pt x="1169609" y="272915"/>
                </a:cubicBezTo>
                <a:cubicBezTo>
                  <a:pt x="1166851" y="275328"/>
                  <a:pt x="1165357" y="278316"/>
                  <a:pt x="1163519" y="285326"/>
                </a:cubicBezTo>
                <a:lnTo>
                  <a:pt x="1160991" y="294518"/>
                </a:lnTo>
                <a:lnTo>
                  <a:pt x="1143181" y="301642"/>
                </a:lnTo>
                <a:cubicBezTo>
                  <a:pt x="1133414" y="305549"/>
                  <a:pt x="1123303" y="309800"/>
                  <a:pt x="1120775" y="311065"/>
                </a:cubicBezTo>
                <a:cubicBezTo>
                  <a:pt x="1118247" y="312443"/>
                  <a:pt x="1112617" y="314742"/>
                  <a:pt x="1108135" y="316350"/>
                </a:cubicBezTo>
                <a:cubicBezTo>
                  <a:pt x="1103769" y="318073"/>
                  <a:pt x="1099058" y="320028"/>
                  <a:pt x="1097679" y="320946"/>
                </a:cubicBezTo>
                <a:cubicBezTo>
                  <a:pt x="1092164" y="324508"/>
                  <a:pt x="1062978" y="332896"/>
                  <a:pt x="1047810" y="335309"/>
                </a:cubicBezTo>
                <a:cubicBezTo>
                  <a:pt x="1033332" y="337492"/>
                  <a:pt x="1021267" y="340020"/>
                  <a:pt x="1010467" y="342893"/>
                </a:cubicBezTo>
                <a:cubicBezTo>
                  <a:pt x="976570" y="351856"/>
                  <a:pt x="963815" y="353234"/>
                  <a:pt x="939226" y="350017"/>
                </a:cubicBezTo>
                <a:cubicBezTo>
                  <a:pt x="928999" y="348753"/>
                  <a:pt x="884301" y="348294"/>
                  <a:pt x="854771" y="349329"/>
                </a:cubicBezTo>
                <a:cubicBezTo>
                  <a:pt x="849600" y="349444"/>
                  <a:pt x="844544" y="348983"/>
                  <a:pt x="842132" y="348065"/>
                </a:cubicBezTo>
                <a:cubicBezTo>
                  <a:pt x="822942" y="340711"/>
                  <a:pt x="824206" y="341859"/>
                  <a:pt x="816738" y="322556"/>
                </a:cubicBezTo>
                <a:cubicBezTo>
                  <a:pt x="811107" y="307618"/>
                  <a:pt x="806626" y="300264"/>
                  <a:pt x="796859" y="289693"/>
                </a:cubicBezTo>
                <a:cubicBezTo>
                  <a:pt x="788011" y="280156"/>
                  <a:pt x="784794" y="278202"/>
                  <a:pt x="777210" y="277053"/>
                </a:cubicBezTo>
                <a:cubicBezTo>
                  <a:pt x="771465" y="276364"/>
                  <a:pt x="769512" y="274181"/>
                  <a:pt x="771005" y="270159"/>
                </a:cubicBezTo>
                <a:cubicBezTo>
                  <a:pt x="772384" y="266367"/>
                  <a:pt x="769282" y="267516"/>
                  <a:pt x="821793" y="250970"/>
                </a:cubicBezTo>
                <a:cubicBezTo>
                  <a:pt x="843051" y="244190"/>
                  <a:pt x="848221" y="241317"/>
                  <a:pt x="852013" y="234079"/>
                </a:cubicBezTo>
                <a:cubicBezTo>
                  <a:pt x="854311" y="229597"/>
                  <a:pt x="854082" y="226381"/>
                  <a:pt x="850634" y="216843"/>
                </a:cubicBezTo>
                <a:lnTo>
                  <a:pt x="847647" y="208455"/>
                </a:lnTo>
                <a:lnTo>
                  <a:pt x="850060" y="203514"/>
                </a:lnTo>
                <a:cubicBezTo>
                  <a:pt x="852358" y="198918"/>
                  <a:pt x="852358" y="197654"/>
                  <a:pt x="851324" y="188002"/>
                </a:cubicBezTo>
                <a:cubicBezTo>
                  <a:pt x="850634" y="182257"/>
                  <a:pt x="850405" y="176512"/>
                  <a:pt x="850864" y="175132"/>
                </a:cubicBezTo>
                <a:cubicBezTo>
                  <a:pt x="851324" y="173869"/>
                  <a:pt x="853852" y="170652"/>
                  <a:pt x="856609" y="168009"/>
                </a:cubicBezTo>
                <a:cubicBezTo>
                  <a:pt x="862470" y="162608"/>
                  <a:pt x="863159" y="158931"/>
                  <a:pt x="858793" y="155139"/>
                </a:cubicBezTo>
                <a:cubicBezTo>
                  <a:pt x="857184" y="153760"/>
                  <a:pt x="855920" y="151922"/>
                  <a:pt x="855920" y="151003"/>
                </a:cubicBezTo>
                <a:cubicBezTo>
                  <a:pt x="855920" y="149739"/>
                  <a:pt x="849945" y="144338"/>
                  <a:pt x="838914" y="135721"/>
                </a:cubicBezTo>
                <a:cubicBezTo>
                  <a:pt x="835812" y="133193"/>
                  <a:pt x="831790" y="122162"/>
                  <a:pt x="831790" y="115728"/>
                </a:cubicBezTo>
                <a:cubicBezTo>
                  <a:pt x="831790" y="112969"/>
                  <a:pt x="832825" y="109062"/>
                  <a:pt x="834318" y="106419"/>
                </a:cubicBezTo>
                <a:lnTo>
                  <a:pt x="836961" y="101823"/>
                </a:lnTo>
                <a:lnTo>
                  <a:pt x="831215" y="96768"/>
                </a:lnTo>
                <a:cubicBezTo>
                  <a:pt x="827998" y="94011"/>
                  <a:pt x="824436" y="90678"/>
                  <a:pt x="823172" y="89414"/>
                </a:cubicBezTo>
                <a:cubicBezTo>
                  <a:pt x="802489" y="69076"/>
                  <a:pt x="802949" y="70685"/>
                  <a:pt x="815244" y="58389"/>
                </a:cubicBezTo>
                <a:cubicBezTo>
                  <a:pt x="825470" y="48163"/>
                  <a:pt x="827194" y="45176"/>
                  <a:pt x="827998" y="36557"/>
                </a:cubicBezTo>
                <a:lnTo>
                  <a:pt x="828573" y="30123"/>
                </a:lnTo>
                <a:lnTo>
                  <a:pt x="821908" y="26560"/>
                </a:lnTo>
                <a:cubicBezTo>
                  <a:pt x="800881" y="15415"/>
                  <a:pt x="782611" y="11163"/>
                  <a:pt x="769282" y="14381"/>
                </a:cubicBezTo>
                <a:cubicBezTo>
                  <a:pt x="760205" y="16449"/>
                  <a:pt x="755608" y="15185"/>
                  <a:pt x="747910" y="8406"/>
                </a:cubicBezTo>
                <a:cubicBezTo>
                  <a:pt x="744463" y="5304"/>
                  <a:pt x="740786" y="3121"/>
                  <a:pt x="738488" y="2776"/>
                </a:cubicBezTo>
                <a:cubicBezTo>
                  <a:pt x="721022" y="363"/>
                  <a:pt x="697007" y="-786"/>
                  <a:pt x="691032" y="593"/>
                </a:cubicBezTo>
                <a:close/>
                <a:moveTo>
                  <a:pt x="689539" y="991185"/>
                </a:moveTo>
                <a:cubicBezTo>
                  <a:pt x="690803" y="992449"/>
                  <a:pt x="689998" y="993598"/>
                  <a:pt x="685172" y="998079"/>
                </a:cubicBezTo>
                <a:cubicBezTo>
                  <a:pt x="662881" y="1018417"/>
                  <a:pt x="656216" y="1025311"/>
                  <a:pt x="647139" y="1037031"/>
                </a:cubicBezTo>
                <a:cubicBezTo>
                  <a:pt x="627145" y="1063115"/>
                  <a:pt x="619791" y="1071158"/>
                  <a:pt x="612438" y="1074605"/>
                </a:cubicBezTo>
                <a:cubicBezTo>
                  <a:pt x="608531" y="1076329"/>
                  <a:pt x="605199" y="1078856"/>
                  <a:pt x="604279" y="1080580"/>
                </a:cubicBezTo>
                <a:cubicBezTo>
                  <a:pt x="603360" y="1082188"/>
                  <a:pt x="599338" y="1086669"/>
                  <a:pt x="595202" y="1090576"/>
                </a:cubicBezTo>
                <a:cubicBezTo>
                  <a:pt x="591065" y="1094598"/>
                  <a:pt x="586584" y="1099079"/>
                  <a:pt x="585205" y="1100573"/>
                </a:cubicBezTo>
                <a:cubicBezTo>
                  <a:pt x="583826" y="1102182"/>
                  <a:pt x="579920" y="1105859"/>
                  <a:pt x="576358" y="1108731"/>
                </a:cubicBezTo>
                <a:cubicBezTo>
                  <a:pt x="570268" y="1113786"/>
                  <a:pt x="569234" y="1114247"/>
                  <a:pt x="559811" y="1115510"/>
                </a:cubicBezTo>
                <a:cubicBezTo>
                  <a:pt x="552917" y="1116545"/>
                  <a:pt x="546942" y="1118268"/>
                  <a:pt x="541082" y="1120911"/>
                </a:cubicBezTo>
                <a:cubicBezTo>
                  <a:pt x="513849" y="1133550"/>
                  <a:pt x="512930" y="1134239"/>
                  <a:pt x="503508" y="1146419"/>
                </a:cubicBezTo>
                <a:cubicBezTo>
                  <a:pt x="490524" y="1163080"/>
                  <a:pt x="488800" y="1164918"/>
                  <a:pt x="485813" y="1164918"/>
                </a:cubicBezTo>
                <a:cubicBezTo>
                  <a:pt x="484089" y="1164918"/>
                  <a:pt x="482136" y="1164115"/>
                  <a:pt x="481331" y="1163195"/>
                </a:cubicBezTo>
                <a:cubicBezTo>
                  <a:pt x="479838" y="1161472"/>
                  <a:pt x="481906" y="1156761"/>
                  <a:pt x="502014" y="1114935"/>
                </a:cubicBezTo>
                <a:cubicBezTo>
                  <a:pt x="505691" y="1107352"/>
                  <a:pt x="510402" y="1097011"/>
                  <a:pt x="512700" y="1091955"/>
                </a:cubicBezTo>
                <a:cubicBezTo>
                  <a:pt x="514884" y="1086899"/>
                  <a:pt x="519824" y="1075753"/>
                  <a:pt x="523617" y="1067251"/>
                </a:cubicBezTo>
                <a:cubicBezTo>
                  <a:pt x="527408" y="1058748"/>
                  <a:pt x="533153" y="1045304"/>
                  <a:pt x="536486" y="1037376"/>
                </a:cubicBezTo>
                <a:cubicBezTo>
                  <a:pt x="547517" y="1011178"/>
                  <a:pt x="555560" y="995206"/>
                  <a:pt x="558777" y="993138"/>
                </a:cubicBezTo>
                <a:cubicBezTo>
                  <a:pt x="563258" y="990150"/>
                  <a:pt x="573485" y="989690"/>
                  <a:pt x="633235" y="989690"/>
                </a:cubicBezTo>
                <a:cubicBezTo>
                  <a:pt x="676784" y="989690"/>
                  <a:pt x="688390" y="990034"/>
                  <a:pt x="689539" y="99118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73466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4268ADF-80C2-1B5C-785A-0F6DAE48E507}"/>
              </a:ext>
            </a:extLst>
          </p:cNvPr>
          <p:cNvGrpSpPr/>
          <p:nvPr/>
        </p:nvGrpSpPr>
        <p:grpSpPr>
          <a:xfrm>
            <a:off x="-1397000" y="1181503"/>
            <a:ext cx="14236700" cy="5295806"/>
            <a:chOff x="-1397000" y="1181503"/>
            <a:chExt cx="14236700" cy="529580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C72E04D-9CF0-6011-5092-DC6E8DBBD9B0}"/>
                </a:ext>
              </a:extLst>
            </p:cNvPr>
            <p:cNvSpPr/>
            <p:nvPr/>
          </p:nvSpPr>
          <p:spPr>
            <a:xfrm>
              <a:off x="-482600" y="2310279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3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6E6D63E-C810-1D37-F403-5C1B0A79733E}"/>
                </a:ext>
              </a:extLst>
            </p:cNvPr>
            <p:cNvSpPr/>
            <p:nvPr/>
          </p:nvSpPr>
          <p:spPr>
            <a:xfrm>
              <a:off x="-711200" y="2028085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9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0148D61-6632-259C-E29C-7145F76AE452}"/>
                </a:ext>
              </a:extLst>
            </p:cNvPr>
            <p:cNvSpPr/>
            <p:nvPr/>
          </p:nvSpPr>
          <p:spPr>
            <a:xfrm>
              <a:off x="-939800" y="1745891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D4185C0-02FB-AE46-BCBF-697A50910314}"/>
                </a:ext>
              </a:extLst>
            </p:cNvPr>
            <p:cNvSpPr/>
            <p:nvPr/>
          </p:nvSpPr>
          <p:spPr>
            <a:xfrm>
              <a:off x="-1168400" y="1463697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254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8AD1F74-1490-DF9C-B2AE-327559D663D5}"/>
                </a:ext>
              </a:extLst>
            </p:cNvPr>
            <p:cNvSpPr/>
            <p:nvPr/>
          </p:nvSpPr>
          <p:spPr>
            <a:xfrm>
              <a:off x="-1397000" y="1181503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635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1477CEE7-1B98-F348-CCE1-6EAB81296163}"/>
              </a:ext>
            </a:extLst>
          </p:cNvPr>
          <p:cNvSpPr/>
          <p:nvPr/>
        </p:nvSpPr>
        <p:spPr>
          <a:xfrm>
            <a:off x="8887732" y="0"/>
            <a:ext cx="3304268" cy="4749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7C3F5D1-E5C2-C9EC-E166-B66CC7CBAE3C}"/>
              </a:ext>
            </a:extLst>
          </p:cNvPr>
          <p:cNvSpPr/>
          <p:nvPr/>
        </p:nvSpPr>
        <p:spPr>
          <a:xfrm>
            <a:off x="7669622" y="1103584"/>
            <a:ext cx="3677203" cy="5380147"/>
          </a:xfrm>
          <a:custGeom>
            <a:avLst/>
            <a:gdLst>
              <a:gd name="connsiteX0" fmla="*/ 691032 w 1297230"/>
              <a:gd name="connsiteY0" fmla="*/ 593 h 1897988"/>
              <a:gd name="connsiteX1" fmla="*/ 653344 w 1297230"/>
              <a:gd name="connsiteY1" fmla="*/ 18403 h 1897988"/>
              <a:gd name="connsiteX2" fmla="*/ 631052 w 1297230"/>
              <a:gd name="connsiteY2" fmla="*/ 38855 h 1897988"/>
              <a:gd name="connsiteX3" fmla="*/ 609335 w 1297230"/>
              <a:gd name="connsiteY3" fmla="*/ 80796 h 1897988"/>
              <a:gd name="connsiteX4" fmla="*/ 613471 w 1297230"/>
              <a:gd name="connsiteY4" fmla="*/ 160079 h 1897988"/>
              <a:gd name="connsiteX5" fmla="*/ 623008 w 1297230"/>
              <a:gd name="connsiteY5" fmla="*/ 189150 h 1897988"/>
              <a:gd name="connsiteX6" fmla="*/ 626226 w 1297230"/>
              <a:gd name="connsiteY6" fmla="*/ 205927 h 1897988"/>
              <a:gd name="connsiteX7" fmla="*/ 606233 w 1297230"/>
              <a:gd name="connsiteY7" fmla="*/ 210407 h 1897988"/>
              <a:gd name="connsiteX8" fmla="*/ 588193 w 1297230"/>
              <a:gd name="connsiteY8" fmla="*/ 207191 h 1897988"/>
              <a:gd name="connsiteX9" fmla="*/ 562339 w 1297230"/>
              <a:gd name="connsiteY9" fmla="*/ 197539 h 1897988"/>
              <a:gd name="connsiteX10" fmla="*/ 532464 w 1297230"/>
              <a:gd name="connsiteY10" fmla="*/ 186853 h 1897988"/>
              <a:gd name="connsiteX11" fmla="*/ 505461 w 1297230"/>
              <a:gd name="connsiteY11" fmla="*/ 180189 h 1897988"/>
              <a:gd name="connsiteX12" fmla="*/ 479378 w 1297230"/>
              <a:gd name="connsiteY12" fmla="*/ 186624 h 1897988"/>
              <a:gd name="connsiteX13" fmla="*/ 463521 w 1297230"/>
              <a:gd name="connsiteY13" fmla="*/ 199723 h 1897988"/>
              <a:gd name="connsiteX14" fmla="*/ 460074 w 1297230"/>
              <a:gd name="connsiteY14" fmla="*/ 203514 h 1897988"/>
              <a:gd name="connsiteX15" fmla="*/ 455937 w 1297230"/>
              <a:gd name="connsiteY15" fmla="*/ 208915 h 1897988"/>
              <a:gd name="connsiteX16" fmla="*/ 428475 w 1297230"/>
              <a:gd name="connsiteY16" fmla="*/ 219601 h 1897988"/>
              <a:gd name="connsiteX17" fmla="*/ 419628 w 1297230"/>
              <a:gd name="connsiteY17" fmla="*/ 222244 h 1897988"/>
              <a:gd name="connsiteX18" fmla="*/ 416985 w 1297230"/>
              <a:gd name="connsiteY18" fmla="*/ 225116 h 1897988"/>
              <a:gd name="connsiteX19" fmla="*/ 395498 w 1297230"/>
              <a:gd name="connsiteY19" fmla="*/ 224312 h 1897988"/>
              <a:gd name="connsiteX20" fmla="*/ 357809 w 1297230"/>
              <a:gd name="connsiteY20" fmla="*/ 225920 h 1897988"/>
              <a:gd name="connsiteX21" fmla="*/ 318742 w 1297230"/>
              <a:gd name="connsiteY21" fmla="*/ 229598 h 1897988"/>
              <a:gd name="connsiteX22" fmla="*/ 282547 w 1297230"/>
              <a:gd name="connsiteY22" fmla="*/ 232585 h 1897988"/>
              <a:gd name="connsiteX23" fmla="*/ 176950 w 1297230"/>
              <a:gd name="connsiteY23" fmla="*/ 255796 h 1897988"/>
              <a:gd name="connsiteX24" fmla="*/ 168791 w 1297230"/>
              <a:gd name="connsiteY24" fmla="*/ 265447 h 1897988"/>
              <a:gd name="connsiteX25" fmla="*/ 127426 w 1297230"/>
              <a:gd name="connsiteY25" fmla="*/ 339331 h 1897988"/>
              <a:gd name="connsiteX26" fmla="*/ 103985 w 1297230"/>
              <a:gd name="connsiteY26" fmla="*/ 379548 h 1897988"/>
              <a:gd name="connsiteX27" fmla="*/ 73421 w 1297230"/>
              <a:gd name="connsiteY27" fmla="*/ 432978 h 1897988"/>
              <a:gd name="connsiteX28" fmla="*/ 50899 w 1297230"/>
              <a:gd name="connsiteY28" fmla="*/ 475492 h 1897988"/>
              <a:gd name="connsiteX29" fmla="*/ 43430 w 1297230"/>
              <a:gd name="connsiteY29" fmla="*/ 490201 h 1897988"/>
              <a:gd name="connsiteX30" fmla="*/ 49291 w 1297230"/>
              <a:gd name="connsiteY30" fmla="*/ 501116 h 1897988"/>
              <a:gd name="connsiteX31" fmla="*/ 59862 w 1297230"/>
              <a:gd name="connsiteY31" fmla="*/ 514331 h 1897988"/>
              <a:gd name="connsiteX32" fmla="*/ 66067 w 1297230"/>
              <a:gd name="connsiteY32" fmla="*/ 522259 h 1897988"/>
              <a:gd name="connsiteX33" fmla="*/ 55381 w 1297230"/>
              <a:gd name="connsiteY33" fmla="*/ 546389 h 1897988"/>
              <a:gd name="connsiteX34" fmla="*/ 34928 w 1297230"/>
              <a:gd name="connsiteY34" fmla="*/ 582353 h 1897988"/>
              <a:gd name="connsiteX35" fmla="*/ 31481 w 1297230"/>
              <a:gd name="connsiteY35" fmla="*/ 591546 h 1897988"/>
              <a:gd name="connsiteX36" fmla="*/ 29183 w 1297230"/>
              <a:gd name="connsiteY36" fmla="*/ 598440 h 1897988"/>
              <a:gd name="connsiteX37" fmla="*/ 9534 w 1297230"/>
              <a:gd name="connsiteY37" fmla="*/ 617284 h 1897988"/>
              <a:gd name="connsiteX38" fmla="*/ 2525 w 1297230"/>
              <a:gd name="connsiteY38" fmla="*/ 629235 h 1897988"/>
              <a:gd name="connsiteX39" fmla="*/ 22173 w 1297230"/>
              <a:gd name="connsiteY39" fmla="*/ 626592 h 1897988"/>
              <a:gd name="connsiteX40" fmla="*/ 34238 w 1297230"/>
              <a:gd name="connsiteY40" fmla="*/ 621421 h 1897988"/>
              <a:gd name="connsiteX41" fmla="*/ 41247 w 1297230"/>
              <a:gd name="connsiteY41" fmla="*/ 631993 h 1897988"/>
              <a:gd name="connsiteX42" fmla="*/ 38949 w 1297230"/>
              <a:gd name="connsiteY42" fmla="*/ 640955 h 1897988"/>
              <a:gd name="connsiteX43" fmla="*/ 36651 w 1297230"/>
              <a:gd name="connsiteY43" fmla="*/ 646930 h 1897988"/>
              <a:gd name="connsiteX44" fmla="*/ 23782 w 1297230"/>
              <a:gd name="connsiteY44" fmla="*/ 662443 h 1897988"/>
              <a:gd name="connsiteX45" fmla="*/ 19416 w 1297230"/>
              <a:gd name="connsiteY45" fmla="*/ 672899 h 1897988"/>
              <a:gd name="connsiteX46" fmla="*/ 31481 w 1297230"/>
              <a:gd name="connsiteY46" fmla="*/ 675427 h 1897988"/>
              <a:gd name="connsiteX47" fmla="*/ 48142 w 1297230"/>
              <a:gd name="connsiteY47" fmla="*/ 657962 h 1897988"/>
              <a:gd name="connsiteX48" fmla="*/ 58598 w 1297230"/>
              <a:gd name="connsiteY48" fmla="*/ 644402 h 1897988"/>
              <a:gd name="connsiteX49" fmla="*/ 59402 w 1297230"/>
              <a:gd name="connsiteY49" fmla="*/ 672439 h 1897988"/>
              <a:gd name="connsiteX50" fmla="*/ 58253 w 1297230"/>
              <a:gd name="connsiteY50" fmla="*/ 676920 h 1897988"/>
              <a:gd name="connsiteX51" fmla="*/ 53312 w 1297230"/>
              <a:gd name="connsiteY51" fmla="*/ 676231 h 1897988"/>
              <a:gd name="connsiteX52" fmla="*/ 46188 w 1297230"/>
              <a:gd name="connsiteY52" fmla="*/ 683010 h 1897988"/>
              <a:gd name="connsiteX53" fmla="*/ 54806 w 1297230"/>
              <a:gd name="connsiteY53" fmla="*/ 692663 h 1897988"/>
              <a:gd name="connsiteX54" fmla="*/ 62045 w 1297230"/>
              <a:gd name="connsiteY54" fmla="*/ 690594 h 1897988"/>
              <a:gd name="connsiteX55" fmla="*/ 82843 w 1297230"/>
              <a:gd name="connsiteY55" fmla="*/ 683470 h 1897988"/>
              <a:gd name="connsiteX56" fmla="*/ 88703 w 1297230"/>
              <a:gd name="connsiteY56" fmla="*/ 685768 h 1897988"/>
              <a:gd name="connsiteX57" fmla="*/ 103181 w 1297230"/>
              <a:gd name="connsiteY57" fmla="*/ 674852 h 1897988"/>
              <a:gd name="connsiteX58" fmla="*/ 105939 w 1297230"/>
              <a:gd name="connsiteY58" fmla="*/ 670715 h 1897988"/>
              <a:gd name="connsiteX59" fmla="*/ 104790 w 1297230"/>
              <a:gd name="connsiteY59" fmla="*/ 651527 h 1897988"/>
              <a:gd name="connsiteX60" fmla="*/ 110075 w 1297230"/>
              <a:gd name="connsiteY60" fmla="*/ 617170 h 1897988"/>
              <a:gd name="connsiteX61" fmla="*/ 113407 w 1297230"/>
              <a:gd name="connsiteY61" fmla="*/ 612573 h 1897988"/>
              <a:gd name="connsiteX62" fmla="*/ 125358 w 1297230"/>
              <a:gd name="connsiteY62" fmla="*/ 611884 h 1897988"/>
              <a:gd name="connsiteX63" fmla="*/ 147764 w 1297230"/>
              <a:gd name="connsiteY63" fmla="*/ 604415 h 1897988"/>
              <a:gd name="connsiteX64" fmla="*/ 150177 w 1297230"/>
              <a:gd name="connsiteY64" fmla="*/ 590741 h 1897988"/>
              <a:gd name="connsiteX65" fmla="*/ 150751 w 1297230"/>
              <a:gd name="connsiteY65" fmla="*/ 581204 h 1897988"/>
              <a:gd name="connsiteX66" fmla="*/ 146615 w 1297230"/>
              <a:gd name="connsiteY66" fmla="*/ 576264 h 1897988"/>
              <a:gd name="connsiteX67" fmla="*/ 138457 w 1297230"/>
              <a:gd name="connsiteY67" fmla="*/ 568451 h 1897988"/>
              <a:gd name="connsiteX68" fmla="*/ 131792 w 1297230"/>
              <a:gd name="connsiteY68" fmla="*/ 560867 h 1897988"/>
              <a:gd name="connsiteX69" fmla="*/ 129149 w 1297230"/>
              <a:gd name="connsiteY69" fmla="*/ 556041 h 1897988"/>
              <a:gd name="connsiteX70" fmla="*/ 132252 w 1297230"/>
              <a:gd name="connsiteY70" fmla="*/ 549951 h 1897988"/>
              <a:gd name="connsiteX71" fmla="*/ 143972 w 1297230"/>
              <a:gd name="connsiteY71" fmla="*/ 528004 h 1897988"/>
              <a:gd name="connsiteX72" fmla="*/ 159714 w 1297230"/>
              <a:gd name="connsiteY72" fmla="*/ 496980 h 1897988"/>
              <a:gd name="connsiteX73" fmla="*/ 172123 w 1297230"/>
              <a:gd name="connsiteY73" fmla="*/ 473884 h 1897988"/>
              <a:gd name="connsiteX74" fmla="*/ 177179 w 1297230"/>
              <a:gd name="connsiteY74" fmla="*/ 457797 h 1897988"/>
              <a:gd name="connsiteX75" fmla="*/ 176949 w 1297230"/>
              <a:gd name="connsiteY75" fmla="*/ 449754 h 1897988"/>
              <a:gd name="connsiteX76" fmla="*/ 184648 w 1297230"/>
              <a:gd name="connsiteY76" fmla="*/ 441596 h 1897988"/>
              <a:gd name="connsiteX77" fmla="*/ 224520 w 1297230"/>
              <a:gd name="connsiteY77" fmla="*/ 392762 h 1897988"/>
              <a:gd name="connsiteX78" fmla="*/ 239573 w 1297230"/>
              <a:gd name="connsiteY78" fmla="*/ 376101 h 1897988"/>
              <a:gd name="connsiteX79" fmla="*/ 246926 w 1297230"/>
              <a:gd name="connsiteY79" fmla="*/ 367598 h 1897988"/>
              <a:gd name="connsiteX80" fmla="*/ 266000 w 1297230"/>
              <a:gd name="connsiteY80" fmla="*/ 363116 h 1897988"/>
              <a:gd name="connsiteX81" fmla="*/ 307136 w 1297230"/>
              <a:gd name="connsiteY81" fmla="*/ 363116 h 1897988"/>
              <a:gd name="connsiteX82" fmla="*/ 363784 w 1297230"/>
              <a:gd name="connsiteY82" fmla="*/ 362196 h 1897988"/>
              <a:gd name="connsiteX83" fmla="*/ 397911 w 1297230"/>
              <a:gd name="connsiteY83" fmla="*/ 370355 h 1897988"/>
              <a:gd name="connsiteX84" fmla="*/ 395153 w 1297230"/>
              <a:gd name="connsiteY84" fmla="*/ 466875 h 1897988"/>
              <a:gd name="connsiteX85" fmla="*/ 381479 w 1297230"/>
              <a:gd name="connsiteY85" fmla="*/ 530647 h 1897988"/>
              <a:gd name="connsiteX86" fmla="*/ 375389 w 1297230"/>
              <a:gd name="connsiteY86" fmla="*/ 542711 h 1897988"/>
              <a:gd name="connsiteX87" fmla="*/ 366427 w 1297230"/>
              <a:gd name="connsiteY87" fmla="*/ 562820 h 1897988"/>
              <a:gd name="connsiteX88" fmla="*/ 353213 w 1297230"/>
              <a:gd name="connsiteY88" fmla="*/ 587524 h 1897988"/>
              <a:gd name="connsiteX89" fmla="*/ 312307 w 1297230"/>
              <a:gd name="connsiteY89" fmla="*/ 646930 h 1897988"/>
              <a:gd name="connsiteX90" fmla="*/ 298633 w 1297230"/>
              <a:gd name="connsiteY90" fmla="*/ 667383 h 1897988"/>
              <a:gd name="connsiteX91" fmla="*/ 293922 w 1297230"/>
              <a:gd name="connsiteY91" fmla="*/ 685538 h 1897988"/>
              <a:gd name="connsiteX92" fmla="*/ 288867 w 1297230"/>
              <a:gd name="connsiteY92" fmla="*/ 714494 h 1897988"/>
              <a:gd name="connsiteX93" fmla="*/ 286683 w 1297230"/>
              <a:gd name="connsiteY93" fmla="*/ 750804 h 1897988"/>
              <a:gd name="connsiteX94" fmla="*/ 295876 w 1297230"/>
              <a:gd name="connsiteY94" fmla="*/ 748736 h 1897988"/>
              <a:gd name="connsiteX95" fmla="*/ 306792 w 1297230"/>
              <a:gd name="connsiteY95" fmla="*/ 761605 h 1897988"/>
              <a:gd name="connsiteX96" fmla="*/ 306102 w 1297230"/>
              <a:gd name="connsiteY96" fmla="*/ 775394 h 1897988"/>
              <a:gd name="connsiteX97" fmla="*/ 307596 w 1297230"/>
              <a:gd name="connsiteY97" fmla="*/ 781254 h 1897988"/>
              <a:gd name="connsiteX98" fmla="*/ 316329 w 1297230"/>
              <a:gd name="connsiteY98" fmla="*/ 833076 h 1897988"/>
              <a:gd name="connsiteX99" fmla="*/ 313571 w 1297230"/>
              <a:gd name="connsiteY99" fmla="*/ 858814 h 1897988"/>
              <a:gd name="connsiteX100" fmla="*/ 318052 w 1297230"/>
              <a:gd name="connsiteY100" fmla="*/ 892366 h 1897988"/>
              <a:gd name="connsiteX101" fmla="*/ 326095 w 1297230"/>
              <a:gd name="connsiteY101" fmla="*/ 915002 h 1897988"/>
              <a:gd name="connsiteX102" fmla="*/ 334369 w 1297230"/>
              <a:gd name="connsiteY102" fmla="*/ 936144 h 1897988"/>
              <a:gd name="connsiteX103" fmla="*/ 337701 w 1297230"/>
              <a:gd name="connsiteY103" fmla="*/ 943154 h 1897988"/>
              <a:gd name="connsiteX104" fmla="*/ 339999 w 1297230"/>
              <a:gd name="connsiteY104" fmla="*/ 947175 h 1897988"/>
              <a:gd name="connsiteX105" fmla="*/ 342297 w 1297230"/>
              <a:gd name="connsiteY105" fmla="*/ 950852 h 1897988"/>
              <a:gd name="connsiteX106" fmla="*/ 345055 w 1297230"/>
              <a:gd name="connsiteY106" fmla="*/ 956712 h 1897988"/>
              <a:gd name="connsiteX107" fmla="*/ 348387 w 1297230"/>
              <a:gd name="connsiteY107" fmla="*/ 974407 h 1897988"/>
              <a:gd name="connsiteX108" fmla="*/ 342757 w 1297230"/>
              <a:gd name="connsiteY108" fmla="*/ 1012096 h 1897988"/>
              <a:gd name="connsiteX109" fmla="*/ 337241 w 1297230"/>
              <a:gd name="connsiteY109" fmla="*/ 1030137 h 1897988"/>
              <a:gd name="connsiteX110" fmla="*/ 334254 w 1297230"/>
              <a:gd name="connsiteY110" fmla="*/ 1040248 h 1897988"/>
              <a:gd name="connsiteX111" fmla="*/ 331841 w 1297230"/>
              <a:gd name="connsiteY111" fmla="*/ 1046338 h 1897988"/>
              <a:gd name="connsiteX112" fmla="*/ 317822 w 1297230"/>
              <a:gd name="connsiteY112" fmla="*/ 1095058 h 1897988"/>
              <a:gd name="connsiteX113" fmla="*/ 294612 w 1297230"/>
              <a:gd name="connsiteY113" fmla="*/ 1188705 h 1897988"/>
              <a:gd name="connsiteX114" fmla="*/ 277491 w 1297230"/>
              <a:gd name="connsiteY114" fmla="*/ 1244434 h 1897988"/>
              <a:gd name="connsiteX115" fmla="*/ 275652 w 1297230"/>
              <a:gd name="connsiteY115" fmla="*/ 1253167 h 1897988"/>
              <a:gd name="connsiteX116" fmla="*/ 267839 w 1297230"/>
              <a:gd name="connsiteY116" fmla="*/ 1271437 h 1897988"/>
              <a:gd name="connsiteX117" fmla="*/ 262209 w 1297230"/>
              <a:gd name="connsiteY117" fmla="*/ 1282352 h 1897988"/>
              <a:gd name="connsiteX118" fmla="*/ 238653 w 1297230"/>
              <a:gd name="connsiteY118" fmla="*/ 1329464 h 1897988"/>
              <a:gd name="connsiteX119" fmla="*/ 232908 w 1297230"/>
              <a:gd name="connsiteY119" fmla="*/ 1339230 h 1897988"/>
              <a:gd name="connsiteX120" fmla="*/ 224520 w 1297230"/>
              <a:gd name="connsiteY120" fmla="*/ 1352789 h 1897988"/>
              <a:gd name="connsiteX121" fmla="*/ 208089 w 1297230"/>
              <a:gd name="connsiteY121" fmla="*/ 1383928 h 1897988"/>
              <a:gd name="connsiteX122" fmla="*/ 193496 w 1297230"/>
              <a:gd name="connsiteY122" fmla="*/ 1429775 h 1897988"/>
              <a:gd name="connsiteX123" fmla="*/ 186027 w 1297230"/>
              <a:gd name="connsiteY123" fmla="*/ 1471025 h 1897988"/>
              <a:gd name="connsiteX124" fmla="*/ 183844 w 1297230"/>
              <a:gd name="connsiteY124" fmla="*/ 1483664 h 1897988"/>
              <a:gd name="connsiteX125" fmla="*/ 180052 w 1297230"/>
              <a:gd name="connsiteY125" fmla="*/ 1493547 h 1897988"/>
              <a:gd name="connsiteX126" fmla="*/ 169366 w 1297230"/>
              <a:gd name="connsiteY126" fmla="*/ 1519400 h 1897988"/>
              <a:gd name="connsiteX127" fmla="*/ 153279 w 1297230"/>
              <a:gd name="connsiteY127" fmla="*/ 1561339 h 1897988"/>
              <a:gd name="connsiteX128" fmla="*/ 137193 w 1297230"/>
              <a:gd name="connsiteY128" fmla="*/ 1605578 h 1897988"/>
              <a:gd name="connsiteX129" fmla="*/ 122945 w 1297230"/>
              <a:gd name="connsiteY129" fmla="*/ 1649472 h 1897988"/>
              <a:gd name="connsiteX130" fmla="*/ 109271 w 1297230"/>
              <a:gd name="connsiteY130" fmla="*/ 1682909 h 1897988"/>
              <a:gd name="connsiteX131" fmla="*/ 97436 w 1297230"/>
              <a:gd name="connsiteY131" fmla="*/ 1693480 h 1897988"/>
              <a:gd name="connsiteX132" fmla="*/ 69974 w 1297230"/>
              <a:gd name="connsiteY132" fmla="*/ 1721058 h 1897988"/>
              <a:gd name="connsiteX133" fmla="*/ 61356 w 1297230"/>
              <a:gd name="connsiteY133" fmla="*/ 1730594 h 1897988"/>
              <a:gd name="connsiteX134" fmla="*/ 52738 w 1297230"/>
              <a:gd name="connsiteY134" fmla="*/ 1741740 h 1897988"/>
              <a:gd name="connsiteX135" fmla="*/ 70778 w 1297230"/>
              <a:gd name="connsiteY135" fmla="*/ 1762308 h 1897988"/>
              <a:gd name="connsiteX136" fmla="*/ 110535 w 1297230"/>
              <a:gd name="connsiteY136" fmla="*/ 1798044 h 1897988"/>
              <a:gd name="connsiteX137" fmla="*/ 114212 w 1297230"/>
              <a:gd name="connsiteY137" fmla="*/ 1795745 h 1897988"/>
              <a:gd name="connsiteX138" fmla="*/ 129954 w 1297230"/>
              <a:gd name="connsiteY138" fmla="*/ 1802985 h 1897988"/>
              <a:gd name="connsiteX139" fmla="*/ 166034 w 1297230"/>
              <a:gd name="connsiteY139" fmla="*/ 1849866 h 1897988"/>
              <a:gd name="connsiteX140" fmla="*/ 226818 w 1297230"/>
              <a:gd name="connsiteY140" fmla="*/ 1893414 h 1897988"/>
              <a:gd name="connsiteX141" fmla="*/ 265082 w 1297230"/>
              <a:gd name="connsiteY141" fmla="*/ 1895827 h 1897988"/>
              <a:gd name="connsiteX142" fmla="*/ 271631 w 1297230"/>
              <a:gd name="connsiteY142" fmla="*/ 1889967 h 1897988"/>
              <a:gd name="connsiteX143" fmla="*/ 269792 w 1297230"/>
              <a:gd name="connsiteY143" fmla="*/ 1881233 h 1897988"/>
              <a:gd name="connsiteX144" fmla="*/ 259336 w 1297230"/>
              <a:gd name="connsiteY144" fmla="*/ 1871582 h 1897988"/>
              <a:gd name="connsiteX145" fmla="*/ 238079 w 1297230"/>
              <a:gd name="connsiteY145" fmla="*/ 1852048 h 1897988"/>
              <a:gd name="connsiteX146" fmla="*/ 233023 w 1297230"/>
              <a:gd name="connsiteY146" fmla="*/ 1846992 h 1897988"/>
              <a:gd name="connsiteX147" fmla="*/ 229691 w 1297230"/>
              <a:gd name="connsiteY147" fmla="*/ 1842511 h 1897988"/>
              <a:gd name="connsiteX148" fmla="*/ 226359 w 1297230"/>
              <a:gd name="connsiteY148" fmla="*/ 1834124 h 1897988"/>
              <a:gd name="connsiteX149" fmla="*/ 223486 w 1297230"/>
              <a:gd name="connsiteY149" fmla="*/ 1815049 h 1897988"/>
              <a:gd name="connsiteX150" fmla="*/ 222911 w 1297230"/>
              <a:gd name="connsiteY150" fmla="*/ 1773913 h 1897988"/>
              <a:gd name="connsiteX151" fmla="*/ 218315 w 1297230"/>
              <a:gd name="connsiteY151" fmla="*/ 1747140 h 1897988"/>
              <a:gd name="connsiteX152" fmla="*/ 214638 w 1297230"/>
              <a:gd name="connsiteY152" fmla="*/ 1738178 h 1897988"/>
              <a:gd name="connsiteX153" fmla="*/ 215443 w 1297230"/>
              <a:gd name="connsiteY153" fmla="*/ 1722666 h 1897988"/>
              <a:gd name="connsiteX154" fmla="*/ 227278 w 1297230"/>
              <a:gd name="connsiteY154" fmla="*/ 1704512 h 1897988"/>
              <a:gd name="connsiteX155" fmla="*/ 234861 w 1297230"/>
              <a:gd name="connsiteY155" fmla="*/ 1703247 h 1897988"/>
              <a:gd name="connsiteX156" fmla="*/ 234402 w 1297230"/>
              <a:gd name="connsiteY156" fmla="*/ 1679577 h 1897988"/>
              <a:gd name="connsiteX157" fmla="*/ 243594 w 1297230"/>
              <a:gd name="connsiteY157" fmla="*/ 1631202 h 1897988"/>
              <a:gd name="connsiteX158" fmla="*/ 283466 w 1297230"/>
              <a:gd name="connsiteY158" fmla="*/ 1535487 h 1897988"/>
              <a:gd name="connsiteX159" fmla="*/ 287258 w 1297230"/>
              <a:gd name="connsiteY159" fmla="*/ 1522272 h 1897988"/>
              <a:gd name="connsiteX160" fmla="*/ 293808 w 1297230"/>
              <a:gd name="connsiteY160" fmla="*/ 1502738 h 1897988"/>
              <a:gd name="connsiteX161" fmla="*/ 333679 w 1297230"/>
              <a:gd name="connsiteY161" fmla="*/ 1425178 h 1897988"/>
              <a:gd name="connsiteX162" fmla="*/ 352294 w 1297230"/>
              <a:gd name="connsiteY162" fmla="*/ 1388984 h 1897988"/>
              <a:gd name="connsiteX163" fmla="*/ 369299 w 1297230"/>
              <a:gd name="connsiteY163" fmla="*/ 1357959 h 1897988"/>
              <a:gd name="connsiteX164" fmla="*/ 392855 w 1297230"/>
              <a:gd name="connsiteY164" fmla="*/ 1321420 h 1897988"/>
              <a:gd name="connsiteX165" fmla="*/ 411355 w 1297230"/>
              <a:gd name="connsiteY165" fmla="*/ 1289361 h 1897988"/>
              <a:gd name="connsiteX166" fmla="*/ 421581 w 1297230"/>
              <a:gd name="connsiteY166" fmla="*/ 1273045 h 1897988"/>
              <a:gd name="connsiteX167" fmla="*/ 424339 w 1297230"/>
              <a:gd name="connsiteY167" fmla="*/ 1270057 h 1897988"/>
              <a:gd name="connsiteX168" fmla="*/ 429510 w 1297230"/>
              <a:gd name="connsiteY168" fmla="*/ 1269483 h 1897988"/>
              <a:gd name="connsiteX169" fmla="*/ 432267 w 1297230"/>
              <a:gd name="connsiteY169" fmla="*/ 1295337 h 1897988"/>
              <a:gd name="connsiteX170" fmla="*/ 431463 w 1297230"/>
              <a:gd name="connsiteY170" fmla="*/ 1329233 h 1897988"/>
              <a:gd name="connsiteX171" fmla="*/ 441689 w 1297230"/>
              <a:gd name="connsiteY171" fmla="*/ 1424718 h 1897988"/>
              <a:gd name="connsiteX172" fmla="*/ 452145 w 1297230"/>
              <a:gd name="connsiteY172" fmla="*/ 1449536 h 1897988"/>
              <a:gd name="connsiteX173" fmla="*/ 471105 w 1297230"/>
              <a:gd name="connsiteY173" fmla="*/ 1442988 h 1897988"/>
              <a:gd name="connsiteX174" fmla="*/ 474437 w 1297230"/>
              <a:gd name="connsiteY174" fmla="*/ 1410815 h 1897988"/>
              <a:gd name="connsiteX175" fmla="*/ 477770 w 1297230"/>
              <a:gd name="connsiteY175" fmla="*/ 1376344 h 1897988"/>
              <a:gd name="connsiteX176" fmla="*/ 495694 w 1297230"/>
              <a:gd name="connsiteY176" fmla="*/ 1335668 h 1897988"/>
              <a:gd name="connsiteX177" fmla="*/ 500406 w 1297230"/>
              <a:gd name="connsiteY177" fmla="*/ 1328773 h 1897988"/>
              <a:gd name="connsiteX178" fmla="*/ 507645 w 1297230"/>
              <a:gd name="connsiteY178" fmla="*/ 1317858 h 1897988"/>
              <a:gd name="connsiteX179" fmla="*/ 526144 w 1297230"/>
              <a:gd name="connsiteY179" fmla="*/ 1292464 h 1897988"/>
              <a:gd name="connsiteX180" fmla="*/ 532924 w 1297230"/>
              <a:gd name="connsiteY180" fmla="*/ 1284650 h 1897988"/>
              <a:gd name="connsiteX181" fmla="*/ 534532 w 1297230"/>
              <a:gd name="connsiteY181" fmla="*/ 1273044 h 1897988"/>
              <a:gd name="connsiteX182" fmla="*/ 532694 w 1297230"/>
              <a:gd name="connsiteY182" fmla="*/ 1267530 h 1897988"/>
              <a:gd name="connsiteX183" fmla="*/ 537060 w 1297230"/>
              <a:gd name="connsiteY183" fmla="*/ 1260290 h 1897988"/>
              <a:gd name="connsiteX184" fmla="*/ 546942 w 1297230"/>
              <a:gd name="connsiteY184" fmla="*/ 1247305 h 1897988"/>
              <a:gd name="connsiteX185" fmla="*/ 557858 w 1297230"/>
              <a:gd name="connsiteY185" fmla="*/ 1242594 h 1897988"/>
              <a:gd name="connsiteX186" fmla="*/ 566590 w 1297230"/>
              <a:gd name="connsiteY186" fmla="*/ 1245468 h 1897988"/>
              <a:gd name="connsiteX187" fmla="*/ 574519 w 1297230"/>
              <a:gd name="connsiteY187" fmla="*/ 1244549 h 1897988"/>
              <a:gd name="connsiteX188" fmla="*/ 586469 w 1297230"/>
              <a:gd name="connsiteY188" fmla="*/ 1233862 h 1897988"/>
              <a:gd name="connsiteX189" fmla="*/ 603130 w 1297230"/>
              <a:gd name="connsiteY189" fmla="*/ 1219499 h 1897988"/>
              <a:gd name="connsiteX190" fmla="*/ 636912 w 1297230"/>
              <a:gd name="connsiteY190" fmla="*/ 1188935 h 1897988"/>
              <a:gd name="connsiteX191" fmla="*/ 662996 w 1297230"/>
              <a:gd name="connsiteY191" fmla="*/ 1171010 h 1897988"/>
              <a:gd name="connsiteX192" fmla="*/ 675290 w 1297230"/>
              <a:gd name="connsiteY192" fmla="*/ 1165150 h 1897988"/>
              <a:gd name="connsiteX193" fmla="*/ 695743 w 1297230"/>
              <a:gd name="connsiteY193" fmla="*/ 1155038 h 1897988"/>
              <a:gd name="connsiteX194" fmla="*/ 722516 w 1297230"/>
              <a:gd name="connsiteY194" fmla="*/ 1141364 h 1897988"/>
              <a:gd name="connsiteX195" fmla="*/ 732972 w 1297230"/>
              <a:gd name="connsiteY195" fmla="*/ 1136193 h 1897988"/>
              <a:gd name="connsiteX196" fmla="*/ 738373 w 1297230"/>
              <a:gd name="connsiteY196" fmla="*/ 1132402 h 1897988"/>
              <a:gd name="connsiteX197" fmla="*/ 749978 w 1297230"/>
              <a:gd name="connsiteY197" fmla="*/ 1124129 h 1897988"/>
              <a:gd name="connsiteX198" fmla="*/ 758021 w 1297230"/>
              <a:gd name="connsiteY198" fmla="*/ 1118384 h 1897988"/>
              <a:gd name="connsiteX199" fmla="*/ 765720 w 1297230"/>
              <a:gd name="connsiteY199" fmla="*/ 1112409 h 1897988"/>
              <a:gd name="connsiteX200" fmla="*/ 774223 w 1297230"/>
              <a:gd name="connsiteY200" fmla="*/ 1105974 h 1897988"/>
              <a:gd name="connsiteX201" fmla="*/ 781577 w 1297230"/>
              <a:gd name="connsiteY201" fmla="*/ 1100343 h 1897988"/>
              <a:gd name="connsiteX202" fmla="*/ 814325 w 1297230"/>
              <a:gd name="connsiteY202" fmla="*/ 1074376 h 1897988"/>
              <a:gd name="connsiteX203" fmla="*/ 842707 w 1297230"/>
              <a:gd name="connsiteY203" fmla="*/ 1052314 h 1897988"/>
              <a:gd name="connsiteX204" fmla="*/ 869019 w 1297230"/>
              <a:gd name="connsiteY204" fmla="*/ 1033585 h 1897988"/>
              <a:gd name="connsiteX205" fmla="*/ 897630 w 1297230"/>
              <a:gd name="connsiteY205" fmla="*/ 1006927 h 1897988"/>
              <a:gd name="connsiteX206" fmla="*/ 923943 w 1297230"/>
              <a:gd name="connsiteY206" fmla="*/ 974292 h 1897988"/>
              <a:gd name="connsiteX207" fmla="*/ 929918 w 1297230"/>
              <a:gd name="connsiteY207" fmla="*/ 951887 h 1897988"/>
              <a:gd name="connsiteX208" fmla="*/ 926356 w 1297230"/>
              <a:gd name="connsiteY208" fmla="*/ 933961 h 1897988"/>
              <a:gd name="connsiteX209" fmla="*/ 920266 w 1297230"/>
              <a:gd name="connsiteY209" fmla="*/ 918450 h 1897988"/>
              <a:gd name="connsiteX210" fmla="*/ 914292 w 1297230"/>
              <a:gd name="connsiteY210" fmla="*/ 904775 h 1897988"/>
              <a:gd name="connsiteX211" fmla="*/ 896711 w 1297230"/>
              <a:gd name="connsiteY211" fmla="*/ 884898 h 1897988"/>
              <a:gd name="connsiteX212" fmla="*/ 888093 w 1297230"/>
              <a:gd name="connsiteY212" fmla="*/ 878808 h 1897988"/>
              <a:gd name="connsiteX213" fmla="*/ 876603 w 1297230"/>
              <a:gd name="connsiteY213" fmla="*/ 871339 h 1897988"/>
              <a:gd name="connsiteX214" fmla="*/ 862470 w 1297230"/>
              <a:gd name="connsiteY214" fmla="*/ 863181 h 1897988"/>
              <a:gd name="connsiteX215" fmla="*/ 853277 w 1297230"/>
              <a:gd name="connsiteY215" fmla="*/ 858126 h 1897988"/>
              <a:gd name="connsiteX216" fmla="*/ 849026 w 1297230"/>
              <a:gd name="connsiteY216" fmla="*/ 856173 h 1897988"/>
              <a:gd name="connsiteX217" fmla="*/ 812256 w 1297230"/>
              <a:gd name="connsiteY217" fmla="*/ 836752 h 1897988"/>
              <a:gd name="connsiteX218" fmla="*/ 802834 w 1297230"/>
              <a:gd name="connsiteY218" fmla="*/ 832846 h 1897988"/>
              <a:gd name="connsiteX219" fmla="*/ 790310 w 1297230"/>
              <a:gd name="connsiteY219" fmla="*/ 827676 h 1897988"/>
              <a:gd name="connsiteX220" fmla="*/ 778130 w 1297230"/>
              <a:gd name="connsiteY220" fmla="*/ 822505 h 1897988"/>
              <a:gd name="connsiteX221" fmla="*/ 771695 w 1297230"/>
              <a:gd name="connsiteY221" fmla="*/ 819746 h 1897988"/>
              <a:gd name="connsiteX222" fmla="*/ 746761 w 1297230"/>
              <a:gd name="connsiteY222" fmla="*/ 809864 h 1897988"/>
              <a:gd name="connsiteX223" fmla="*/ 693675 w 1297230"/>
              <a:gd name="connsiteY223" fmla="*/ 788033 h 1897988"/>
              <a:gd name="connsiteX224" fmla="*/ 691147 w 1297230"/>
              <a:gd name="connsiteY224" fmla="*/ 779645 h 1897988"/>
              <a:gd name="connsiteX225" fmla="*/ 692067 w 1297230"/>
              <a:gd name="connsiteY225" fmla="*/ 703004 h 1897988"/>
              <a:gd name="connsiteX226" fmla="*/ 692641 w 1297230"/>
              <a:gd name="connsiteY226" fmla="*/ 694616 h 1897988"/>
              <a:gd name="connsiteX227" fmla="*/ 696088 w 1297230"/>
              <a:gd name="connsiteY227" fmla="*/ 688181 h 1897988"/>
              <a:gd name="connsiteX228" fmla="*/ 699995 w 1297230"/>
              <a:gd name="connsiteY228" fmla="*/ 668417 h 1897988"/>
              <a:gd name="connsiteX229" fmla="*/ 707923 w 1297230"/>
              <a:gd name="connsiteY229" fmla="*/ 607059 h 1897988"/>
              <a:gd name="connsiteX230" fmla="*/ 712405 w 1297230"/>
              <a:gd name="connsiteY230" fmla="*/ 587180 h 1897988"/>
              <a:gd name="connsiteX231" fmla="*/ 715047 w 1297230"/>
              <a:gd name="connsiteY231" fmla="*/ 576264 h 1897988"/>
              <a:gd name="connsiteX232" fmla="*/ 718609 w 1297230"/>
              <a:gd name="connsiteY232" fmla="*/ 561670 h 1897988"/>
              <a:gd name="connsiteX233" fmla="*/ 737109 w 1297230"/>
              <a:gd name="connsiteY233" fmla="*/ 524786 h 1897988"/>
              <a:gd name="connsiteX234" fmla="*/ 750897 w 1297230"/>
              <a:gd name="connsiteY234" fmla="*/ 508471 h 1897988"/>
              <a:gd name="connsiteX235" fmla="*/ 753655 w 1297230"/>
              <a:gd name="connsiteY235" fmla="*/ 505368 h 1897988"/>
              <a:gd name="connsiteX236" fmla="*/ 766294 w 1297230"/>
              <a:gd name="connsiteY236" fmla="*/ 489972 h 1897988"/>
              <a:gd name="connsiteX237" fmla="*/ 789045 w 1297230"/>
              <a:gd name="connsiteY237" fmla="*/ 467565 h 1897988"/>
              <a:gd name="connsiteX238" fmla="*/ 841557 w 1297230"/>
              <a:gd name="connsiteY238" fmla="*/ 464118 h 1897988"/>
              <a:gd name="connsiteX239" fmla="*/ 885910 w 1297230"/>
              <a:gd name="connsiteY239" fmla="*/ 462739 h 1897988"/>
              <a:gd name="connsiteX240" fmla="*/ 934744 w 1297230"/>
              <a:gd name="connsiteY240" fmla="*/ 462738 h 1897988"/>
              <a:gd name="connsiteX241" fmla="*/ 1000700 w 1297230"/>
              <a:gd name="connsiteY241" fmla="*/ 456304 h 1897988"/>
              <a:gd name="connsiteX242" fmla="*/ 1039192 w 1297230"/>
              <a:gd name="connsiteY242" fmla="*/ 442745 h 1897988"/>
              <a:gd name="connsiteX243" fmla="*/ 1061484 w 1297230"/>
              <a:gd name="connsiteY243" fmla="*/ 433438 h 1897988"/>
              <a:gd name="connsiteX244" fmla="*/ 1102160 w 1297230"/>
              <a:gd name="connsiteY244" fmla="*/ 413214 h 1897988"/>
              <a:gd name="connsiteX245" fmla="*/ 1112272 w 1297230"/>
              <a:gd name="connsiteY245" fmla="*/ 408158 h 1897988"/>
              <a:gd name="connsiteX246" fmla="*/ 1132265 w 1297230"/>
              <a:gd name="connsiteY246" fmla="*/ 394485 h 1897988"/>
              <a:gd name="connsiteX247" fmla="*/ 1160991 w 1297230"/>
              <a:gd name="connsiteY247" fmla="*/ 382535 h 1897988"/>
              <a:gd name="connsiteX248" fmla="*/ 1203391 w 1297230"/>
              <a:gd name="connsiteY248" fmla="*/ 367942 h 1897988"/>
              <a:gd name="connsiteX249" fmla="*/ 1202357 w 1297230"/>
              <a:gd name="connsiteY249" fmla="*/ 357600 h 1897988"/>
              <a:gd name="connsiteX250" fmla="*/ 1207528 w 1297230"/>
              <a:gd name="connsiteY250" fmla="*/ 348753 h 1897988"/>
              <a:gd name="connsiteX251" fmla="*/ 1213158 w 1297230"/>
              <a:gd name="connsiteY251" fmla="*/ 334274 h 1897988"/>
              <a:gd name="connsiteX252" fmla="*/ 1223040 w 1297230"/>
              <a:gd name="connsiteY252" fmla="*/ 325082 h 1897988"/>
              <a:gd name="connsiteX253" fmla="*/ 1262107 w 1297230"/>
              <a:gd name="connsiteY253" fmla="*/ 306698 h 1897988"/>
              <a:gd name="connsiteX254" fmla="*/ 1268656 w 1297230"/>
              <a:gd name="connsiteY254" fmla="*/ 301987 h 1897988"/>
              <a:gd name="connsiteX255" fmla="*/ 1275896 w 1297230"/>
              <a:gd name="connsiteY255" fmla="*/ 296242 h 1897988"/>
              <a:gd name="connsiteX256" fmla="*/ 1285318 w 1297230"/>
              <a:gd name="connsiteY256" fmla="*/ 290496 h 1897988"/>
              <a:gd name="connsiteX257" fmla="*/ 1292786 w 1297230"/>
              <a:gd name="connsiteY257" fmla="*/ 285900 h 1897988"/>
              <a:gd name="connsiteX258" fmla="*/ 1288419 w 1297230"/>
              <a:gd name="connsiteY258" fmla="*/ 257633 h 1897988"/>
              <a:gd name="connsiteX259" fmla="*/ 1264979 w 1297230"/>
              <a:gd name="connsiteY259" fmla="*/ 235341 h 1897988"/>
              <a:gd name="connsiteX260" fmla="*/ 1258085 w 1297230"/>
              <a:gd name="connsiteY260" fmla="*/ 238903 h 1897988"/>
              <a:gd name="connsiteX261" fmla="*/ 1252340 w 1297230"/>
              <a:gd name="connsiteY261" fmla="*/ 242465 h 1897988"/>
              <a:gd name="connsiteX262" fmla="*/ 1245101 w 1297230"/>
              <a:gd name="connsiteY262" fmla="*/ 238674 h 1897988"/>
              <a:gd name="connsiteX263" fmla="*/ 1224188 w 1297230"/>
              <a:gd name="connsiteY263" fmla="*/ 252233 h 1897988"/>
              <a:gd name="connsiteX264" fmla="*/ 1214536 w 1297230"/>
              <a:gd name="connsiteY264" fmla="*/ 269124 h 1897988"/>
              <a:gd name="connsiteX265" fmla="*/ 1196381 w 1297230"/>
              <a:gd name="connsiteY265" fmla="*/ 276707 h 1897988"/>
              <a:gd name="connsiteX266" fmla="*/ 1186385 w 1297230"/>
              <a:gd name="connsiteY266" fmla="*/ 273949 h 1897988"/>
              <a:gd name="connsiteX267" fmla="*/ 1169609 w 1297230"/>
              <a:gd name="connsiteY267" fmla="*/ 272915 h 1897988"/>
              <a:gd name="connsiteX268" fmla="*/ 1163519 w 1297230"/>
              <a:gd name="connsiteY268" fmla="*/ 285326 h 1897988"/>
              <a:gd name="connsiteX269" fmla="*/ 1160991 w 1297230"/>
              <a:gd name="connsiteY269" fmla="*/ 294518 h 1897988"/>
              <a:gd name="connsiteX270" fmla="*/ 1143181 w 1297230"/>
              <a:gd name="connsiteY270" fmla="*/ 301642 h 1897988"/>
              <a:gd name="connsiteX271" fmla="*/ 1120775 w 1297230"/>
              <a:gd name="connsiteY271" fmla="*/ 311065 h 1897988"/>
              <a:gd name="connsiteX272" fmla="*/ 1108135 w 1297230"/>
              <a:gd name="connsiteY272" fmla="*/ 316350 h 1897988"/>
              <a:gd name="connsiteX273" fmla="*/ 1097679 w 1297230"/>
              <a:gd name="connsiteY273" fmla="*/ 320946 h 1897988"/>
              <a:gd name="connsiteX274" fmla="*/ 1047810 w 1297230"/>
              <a:gd name="connsiteY274" fmla="*/ 335309 h 1897988"/>
              <a:gd name="connsiteX275" fmla="*/ 1010467 w 1297230"/>
              <a:gd name="connsiteY275" fmla="*/ 342893 h 1897988"/>
              <a:gd name="connsiteX276" fmla="*/ 939226 w 1297230"/>
              <a:gd name="connsiteY276" fmla="*/ 350017 h 1897988"/>
              <a:gd name="connsiteX277" fmla="*/ 854771 w 1297230"/>
              <a:gd name="connsiteY277" fmla="*/ 349329 h 1897988"/>
              <a:gd name="connsiteX278" fmla="*/ 842132 w 1297230"/>
              <a:gd name="connsiteY278" fmla="*/ 348065 h 1897988"/>
              <a:gd name="connsiteX279" fmla="*/ 816738 w 1297230"/>
              <a:gd name="connsiteY279" fmla="*/ 322556 h 1897988"/>
              <a:gd name="connsiteX280" fmla="*/ 796859 w 1297230"/>
              <a:gd name="connsiteY280" fmla="*/ 289693 h 1897988"/>
              <a:gd name="connsiteX281" fmla="*/ 777210 w 1297230"/>
              <a:gd name="connsiteY281" fmla="*/ 277053 h 1897988"/>
              <a:gd name="connsiteX282" fmla="*/ 771005 w 1297230"/>
              <a:gd name="connsiteY282" fmla="*/ 270159 h 1897988"/>
              <a:gd name="connsiteX283" fmla="*/ 821793 w 1297230"/>
              <a:gd name="connsiteY283" fmla="*/ 250970 h 1897988"/>
              <a:gd name="connsiteX284" fmla="*/ 852013 w 1297230"/>
              <a:gd name="connsiteY284" fmla="*/ 234079 h 1897988"/>
              <a:gd name="connsiteX285" fmla="*/ 850634 w 1297230"/>
              <a:gd name="connsiteY285" fmla="*/ 216843 h 1897988"/>
              <a:gd name="connsiteX286" fmla="*/ 847647 w 1297230"/>
              <a:gd name="connsiteY286" fmla="*/ 208455 h 1897988"/>
              <a:gd name="connsiteX287" fmla="*/ 850060 w 1297230"/>
              <a:gd name="connsiteY287" fmla="*/ 203514 h 1897988"/>
              <a:gd name="connsiteX288" fmla="*/ 851324 w 1297230"/>
              <a:gd name="connsiteY288" fmla="*/ 188002 h 1897988"/>
              <a:gd name="connsiteX289" fmla="*/ 850864 w 1297230"/>
              <a:gd name="connsiteY289" fmla="*/ 175132 h 1897988"/>
              <a:gd name="connsiteX290" fmla="*/ 856609 w 1297230"/>
              <a:gd name="connsiteY290" fmla="*/ 168009 h 1897988"/>
              <a:gd name="connsiteX291" fmla="*/ 858793 w 1297230"/>
              <a:gd name="connsiteY291" fmla="*/ 155139 h 1897988"/>
              <a:gd name="connsiteX292" fmla="*/ 855920 w 1297230"/>
              <a:gd name="connsiteY292" fmla="*/ 151003 h 1897988"/>
              <a:gd name="connsiteX293" fmla="*/ 838914 w 1297230"/>
              <a:gd name="connsiteY293" fmla="*/ 135721 h 1897988"/>
              <a:gd name="connsiteX294" fmla="*/ 831790 w 1297230"/>
              <a:gd name="connsiteY294" fmla="*/ 115728 h 1897988"/>
              <a:gd name="connsiteX295" fmla="*/ 834318 w 1297230"/>
              <a:gd name="connsiteY295" fmla="*/ 106419 h 1897988"/>
              <a:gd name="connsiteX296" fmla="*/ 836961 w 1297230"/>
              <a:gd name="connsiteY296" fmla="*/ 101823 h 1897988"/>
              <a:gd name="connsiteX297" fmla="*/ 831215 w 1297230"/>
              <a:gd name="connsiteY297" fmla="*/ 96768 h 1897988"/>
              <a:gd name="connsiteX298" fmla="*/ 823172 w 1297230"/>
              <a:gd name="connsiteY298" fmla="*/ 89414 h 1897988"/>
              <a:gd name="connsiteX299" fmla="*/ 815244 w 1297230"/>
              <a:gd name="connsiteY299" fmla="*/ 58389 h 1897988"/>
              <a:gd name="connsiteX300" fmla="*/ 827998 w 1297230"/>
              <a:gd name="connsiteY300" fmla="*/ 36557 h 1897988"/>
              <a:gd name="connsiteX301" fmla="*/ 828573 w 1297230"/>
              <a:gd name="connsiteY301" fmla="*/ 30123 h 1897988"/>
              <a:gd name="connsiteX302" fmla="*/ 821908 w 1297230"/>
              <a:gd name="connsiteY302" fmla="*/ 26560 h 1897988"/>
              <a:gd name="connsiteX303" fmla="*/ 769282 w 1297230"/>
              <a:gd name="connsiteY303" fmla="*/ 14381 h 1897988"/>
              <a:gd name="connsiteX304" fmla="*/ 747910 w 1297230"/>
              <a:gd name="connsiteY304" fmla="*/ 8406 h 1897988"/>
              <a:gd name="connsiteX305" fmla="*/ 738488 w 1297230"/>
              <a:gd name="connsiteY305" fmla="*/ 2776 h 1897988"/>
              <a:gd name="connsiteX306" fmla="*/ 691032 w 1297230"/>
              <a:gd name="connsiteY306" fmla="*/ 593 h 1897988"/>
              <a:gd name="connsiteX307" fmla="*/ 689539 w 1297230"/>
              <a:gd name="connsiteY307" fmla="*/ 991185 h 1897988"/>
              <a:gd name="connsiteX308" fmla="*/ 685172 w 1297230"/>
              <a:gd name="connsiteY308" fmla="*/ 998079 h 1897988"/>
              <a:gd name="connsiteX309" fmla="*/ 647139 w 1297230"/>
              <a:gd name="connsiteY309" fmla="*/ 1037031 h 1897988"/>
              <a:gd name="connsiteX310" fmla="*/ 612438 w 1297230"/>
              <a:gd name="connsiteY310" fmla="*/ 1074605 h 1897988"/>
              <a:gd name="connsiteX311" fmla="*/ 604279 w 1297230"/>
              <a:gd name="connsiteY311" fmla="*/ 1080580 h 1897988"/>
              <a:gd name="connsiteX312" fmla="*/ 595202 w 1297230"/>
              <a:gd name="connsiteY312" fmla="*/ 1090576 h 1897988"/>
              <a:gd name="connsiteX313" fmla="*/ 585205 w 1297230"/>
              <a:gd name="connsiteY313" fmla="*/ 1100573 h 1897988"/>
              <a:gd name="connsiteX314" fmla="*/ 576358 w 1297230"/>
              <a:gd name="connsiteY314" fmla="*/ 1108731 h 1897988"/>
              <a:gd name="connsiteX315" fmla="*/ 559811 w 1297230"/>
              <a:gd name="connsiteY315" fmla="*/ 1115510 h 1897988"/>
              <a:gd name="connsiteX316" fmla="*/ 541082 w 1297230"/>
              <a:gd name="connsiteY316" fmla="*/ 1120911 h 1897988"/>
              <a:gd name="connsiteX317" fmla="*/ 503508 w 1297230"/>
              <a:gd name="connsiteY317" fmla="*/ 1146419 h 1897988"/>
              <a:gd name="connsiteX318" fmla="*/ 485813 w 1297230"/>
              <a:gd name="connsiteY318" fmla="*/ 1164918 h 1897988"/>
              <a:gd name="connsiteX319" fmla="*/ 481331 w 1297230"/>
              <a:gd name="connsiteY319" fmla="*/ 1163195 h 1897988"/>
              <a:gd name="connsiteX320" fmla="*/ 502014 w 1297230"/>
              <a:gd name="connsiteY320" fmla="*/ 1114935 h 1897988"/>
              <a:gd name="connsiteX321" fmla="*/ 512700 w 1297230"/>
              <a:gd name="connsiteY321" fmla="*/ 1091955 h 1897988"/>
              <a:gd name="connsiteX322" fmla="*/ 523617 w 1297230"/>
              <a:gd name="connsiteY322" fmla="*/ 1067251 h 1897988"/>
              <a:gd name="connsiteX323" fmla="*/ 536486 w 1297230"/>
              <a:gd name="connsiteY323" fmla="*/ 1037376 h 1897988"/>
              <a:gd name="connsiteX324" fmla="*/ 558777 w 1297230"/>
              <a:gd name="connsiteY324" fmla="*/ 993138 h 1897988"/>
              <a:gd name="connsiteX325" fmla="*/ 633235 w 1297230"/>
              <a:gd name="connsiteY325" fmla="*/ 989690 h 1897988"/>
              <a:gd name="connsiteX326" fmla="*/ 689539 w 1297230"/>
              <a:gd name="connsiteY326" fmla="*/ 991185 h 189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1297230" h="1897988">
                <a:moveTo>
                  <a:pt x="691032" y="593"/>
                </a:moveTo>
                <a:cubicBezTo>
                  <a:pt x="682185" y="2661"/>
                  <a:pt x="671384" y="7717"/>
                  <a:pt x="653344" y="18403"/>
                </a:cubicBezTo>
                <a:cubicBezTo>
                  <a:pt x="641393" y="25527"/>
                  <a:pt x="640704" y="26102"/>
                  <a:pt x="631052" y="38855"/>
                </a:cubicBezTo>
                <a:cubicBezTo>
                  <a:pt x="620021" y="53563"/>
                  <a:pt x="612208" y="68616"/>
                  <a:pt x="609335" y="80796"/>
                </a:cubicBezTo>
                <a:cubicBezTo>
                  <a:pt x="605428" y="97802"/>
                  <a:pt x="606922" y="125953"/>
                  <a:pt x="613471" y="160079"/>
                </a:cubicBezTo>
                <a:cubicBezTo>
                  <a:pt x="617148" y="178694"/>
                  <a:pt x="619676" y="186393"/>
                  <a:pt x="623008" y="189150"/>
                </a:cubicBezTo>
                <a:cubicBezTo>
                  <a:pt x="625651" y="191334"/>
                  <a:pt x="627605" y="202019"/>
                  <a:pt x="626226" y="205927"/>
                </a:cubicBezTo>
                <a:cubicBezTo>
                  <a:pt x="624502" y="210407"/>
                  <a:pt x="620825" y="211212"/>
                  <a:pt x="606233" y="210407"/>
                </a:cubicBezTo>
                <a:cubicBezTo>
                  <a:pt x="596351" y="209948"/>
                  <a:pt x="592214" y="209143"/>
                  <a:pt x="588193" y="207191"/>
                </a:cubicBezTo>
                <a:cubicBezTo>
                  <a:pt x="585320" y="205812"/>
                  <a:pt x="573715" y="201445"/>
                  <a:pt x="562339" y="197539"/>
                </a:cubicBezTo>
                <a:cubicBezTo>
                  <a:pt x="550964" y="193633"/>
                  <a:pt x="537520" y="188806"/>
                  <a:pt x="532464" y="186853"/>
                </a:cubicBezTo>
                <a:cubicBezTo>
                  <a:pt x="518905" y="181798"/>
                  <a:pt x="512586" y="180189"/>
                  <a:pt x="505461" y="180189"/>
                </a:cubicBezTo>
                <a:cubicBezTo>
                  <a:pt x="493741" y="180189"/>
                  <a:pt x="485813" y="182142"/>
                  <a:pt x="479378" y="186624"/>
                </a:cubicBezTo>
                <a:cubicBezTo>
                  <a:pt x="473633" y="190529"/>
                  <a:pt x="466279" y="196735"/>
                  <a:pt x="463521" y="199723"/>
                </a:cubicBezTo>
                <a:cubicBezTo>
                  <a:pt x="462947" y="200411"/>
                  <a:pt x="461338" y="202135"/>
                  <a:pt x="460074" y="203514"/>
                </a:cubicBezTo>
                <a:cubicBezTo>
                  <a:pt x="458695" y="204893"/>
                  <a:pt x="456857" y="207306"/>
                  <a:pt x="455937" y="208915"/>
                </a:cubicBezTo>
                <a:cubicBezTo>
                  <a:pt x="453180" y="213281"/>
                  <a:pt x="436519" y="219716"/>
                  <a:pt x="428475" y="219601"/>
                </a:cubicBezTo>
                <a:cubicBezTo>
                  <a:pt x="423305" y="219486"/>
                  <a:pt x="421811" y="219830"/>
                  <a:pt x="419628" y="222244"/>
                </a:cubicBezTo>
                <a:lnTo>
                  <a:pt x="416985" y="225116"/>
                </a:lnTo>
                <a:lnTo>
                  <a:pt x="395498" y="224312"/>
                </a:lnTo>
                <a:cubicBezTo>
                  <a:pt x="376998" y="223622"/>
                  <a:pt x="371598" y="223851"/>
                  <a:pt x="357809" y="225920"/>
                </a:cubicBezTo>
                <a:cubicBezTo>
                  <a:pt x="348961" y="227184"/>
                  <a:pt x="331381" y="228908"/>
                  <a:pt x="318742" y="229598"/>
                </a:cubicBezTo>
                <a:cubicBezTo>
                  <a:pt x="306102" y="230287"/>
                  <a:pt x="289786" y="231666"/>
                  <a:pt x="282547" y="232585"/>
                </a:cubicBezTo>
                <a:cubicBezTo>
                  <a:pt x="249799" y="236607"/>
                  <a:pt x="182925" y="251315"/>
                  <a:pt x="176950" y="255796"/>
                </a:cubicBezTo>
                <a:cubicBezTo>
                  <a:pt x="175226" y="256944"/>
                  <a:pt x="171664" y="261310"/>
                  <a:pt x="168791" y="265447"/>
                </a:cubicBezTo>
                <a:cubicBezTo>
                  <a:pt x="163621" y="272916"/>
                  <a:pt x="160058" y="279121"/>
                  <a:pt x="127426" y="339331"/>
                </a:cubicBezTo>
                <a:cubicBezTo>
                  <a:pt x="117774" y="357026"/>
                  <a:pt x="107317" y="375066"/>
                  <a:pt x="103985" y="379548"/>
                </a:cubicBezTo>
                <a:cubicBezTo>
                  <a:pt x="95827" y="390578"/>
                  <a:pt x="92380" y="396554"/>
                  <a:pt x="73421" y="432978"/>
                </a:cubicBezTo>
                <a:cubicBezTo>
                  <a:pt x="64458" y="450329"/>
                  <a:pt x="54232" y="469517"/>
                  <a:pt x="50899" y="475492"/>
                </a:cubicBezTo>
                <a:cubicBezTo>
                  <a:pt x="47567" y="481468"/>
                  <a:pt x="44235" y="488132"/>
                  <a:pt x="43430" y="490201"/>
                </a:cubicBezTo>
                <a:cubicBezTo>
                  <a:pt x="42167" y="493877"/>
                  <a:pt x="42281" y="494107"/>
                  <a:pt x="49291" y="501116"/>
                </a:cubicBezTo>
                <a:cubicBezTo>
                  <a:pt x="53197" y="505024"/>
                  <a:pt x="58024" y="510999"/>
                  <a:pt x="59862" y="514331"/>
                </a:cubicBezTo>
                <a:cubicBezTo>
                  <a:pt x="61815" y="517663"/>
                  <a:pt x="64573" y="521225"/>
                  <a:pt x="66067" y="522259"/>
                </a:cubicBezTo>
                <a:cubicBezTo>
                  <a:pt x="71008" y="525477"/>
                  <a:pt x="69744" y="528463"/>
                  <a:pt x="55381" y="546389"/>
                </a:cubicBezTo>
                <a:cubicBezTo>
                  <a:pt x="45039" y="559488"/>
                  <a:pt x="38260" y="571208"/>
                  <a:pt x="34928" y="582353"/>
                </a:cubicBezTo>
                <a:cubicBezTo>
                  <a:pt x="33893" y="585801"/>
                  <a:pt x="32400" y="589938"/>
                  <a:pt x="31481" y="591546"/>
                </a:cubicBezTo>
                <a:cubicBezTo>
                  <a:pt x="30676" y="593154"/>
                  <a:pt x="29642" y="596257"/>
                  <a:pt x="29183" y="598440"/>
                </a:cubicBezTo>
                <a:cubicBezTo>
                  <a:pt x="27918" y="604071"/>
                  <a:pt x="16773" y="614757"/>
                  <a:pt x="9534" y="617284"/>
                </a:cubicBezTo>
                <a:cubicBezTo>
                  <a:pt x="-118" y="620501"/>
                  <a:pt x="-2416" y="624523"/>
                  <a:pt x="2525" y="629235"/>
                </a:cubicBezTo>
                <a:cubicBezTo>
                  <a:pt x="6546" y="633026"/>
                  <a:pt x="11257" y="632337"/>
                  <a:pt x="22173" y="626592"/>
                </a:cubicBezTo>
                <a:cubicBezTo>
                  <a:pt x="27574" y="623719"/>
                  <a:pt x="33089" y="621421"/>
                  <a:pt x="34238" y="621421"/>
                </a:cubicBezTo>
                <a:cubicBezTo>
                  <a:pt x="37685" y="621421"/>
                  <a:pt x="41247" y="626822"/>
                  <a:pt x="41247" y="631993"/>
                </a:cubicBezTo>
                <a:cubicBezTo>
                  <a:pt x="41247" y="634406"/>
                  <a:pt x="40213" y="638428"/>
                  <a:pt x="38949" y="640955"/>
                </a:cubicBezTo>
                <a:cubicBezTo>
                  <a:pt x="37685" y="643484"/>
                  <a:pt x="36651" y="646126"/>
                  <a:pt x="36651" y="646930"/>
                </a:cubicBezTo>
                <a:cubicBezTo>
                  <a:pt x="36536" y="650952"/>
                  <a:pt x="29642" y="659226"/>
                  <a:pt x="23782" y="662443"/>
                </a:cubicBezTo>
                <a:cubicBezTo>
                  <a:pt x="16888" y="666119"/>
                  <a:pt x="15509" y="669337"/>
                  <a:pt x="19416" y="672899"/>
                </a:cubicBezTo>
                <a:cubicBezTo>
                  <a:pt x="22173" y="675541"/>
                  <a:pt x="28034" y="676690"/>
                  <a:pt x="31481" y="675427"/>
                </a:cubicBezTo>
                <a:cubicBezTo>
                  <a:pt x="38145" y="672783"/>
                  <a:pt x="43431" y="667268"/>
                  <a:pt x="48142" y="657962"/>
                </a:cubicBezTo>
                <a:cubicBezTo>
                  <a:pt x="53542" y="647160"/>
                  <a:pt x="55610" y="644402"/>
                  <a:pt x="58598" y="644402"/>
                </a:cubicBezTo>
                <a:cubicBezTo>
                  <a:pt x="64113" y="644402"/>
                  <a:pt x="64343" y="653480"/>
                  <a:pt x="59402" y="672439"/>
                </a:cubicBezTo>
                <a:lnTo>
                  <a:pt x="58253" y="676920"/>
                </a:lnTo>
                <a:lnTo>
                  <a:pt x="53312" y="676231"/>
                </a:lnTo>
                <a:cubicBezTo>
                  <a:pt x="47107" y="675312"/>
                  <a:pt x="45269" y="677150"/>
                  <a:pt x="46188" y="683010"/>
                </a:cubicBezTo>
                <a:cubicBezTo>
                  <a:pt x="47337" y="689790"/>
                  <a:pt x="49865" y="692663"/>
                  <a:pt x="54806" y="692663"/>
                </a:cubicBezTo>
                <a:cubicBezTo>
                  <a:pt x="57104" y="692663"/>
                  <a:pt x="60437" y="691743"/>
                  <a:pt x="62045" y="690594"/>
                </a:cubicBezTo>
                <a:cubicBezTo>
                  <a:pt x="78362" y="679678"/>
                  <a:pt x="77213" y="680023"/>
                  <a:pt x="82843" y="683470"/>
                </a:cubicBezTo>
                <a:cubicBezTo>
                  <a:pt x="84911" y="684733"/>
                  <a:pt x="87554" y="685768"/>
                  <a:pt x="88703" y="685768"/>
                </a:cubicBezTo>
                <a:cubicBezTo>
                  <a:pt x="91805" y="685768"/>
                  <a:pt x="99964" y="679563"/>
                  <a:pt x="103181" y="674852"/>
                </a:cubicBezTo>
                <a:lnTo>
                  <a:pt x="105939" y="670715"/>
                </a:lnTo>
                <a:lnTo>
                  <a:pt x="104790" y="651527"/>
                </a:lnTo>
                <a:cubicBezTo>
                  <a:pt x="103526" y="629924"/>
                  <a:pt x="104330" y="625213"/>
                  <a:pt x="110075" y="617170"/>
                </a:cubicBezTo>
                <a:lnTo>
                  <a:pt x="113407" y="612573"/>
                </a:lnTo>
                <a:lnTo>
                  <a:pt x="125358" y="611884"/>
                </a:lnTo>
                <a:cubicBezTo>
                  <a:pt x="141559" y="611080"/>
                  <a:pt x="145581" y="609701"/>
                  <a:pt x="147764" y="604415"/>
                </a:cubicBezTo>
                <a:cubicBezTo>
                  <a:pt x="148798" y="602118"/>
                  <a:pt x="149832" y="595912"/>
                  <a:pt x="150177" y="590741"/>
                </a:cubicBezTo>
                <a:lnTo>
                  <a:pt x="150751" y="581204"/>
                </a:lnTo>
                <a:lnTo>
                  <a:pt x="146615" y="576264"/>
                </a:lnTo>
                <a:cubicBezTo>
                  <a:pt x="144431" y="573506"/>
                  <a:pt x="140755" y="570059"/>
                  <a:pt x="138457" y="568451"/>
                </a:cubicBezTo>
                <a:cubicBezTo>
                  <a:pt x="136158" y="566957"/>
                  <a:pt x="133171" y="563509"/>
                  <a:pt x="131792" y="560867"/>
                </a:cubicBezTo>
                <a:lnTo>
                  <a:pt x="129149" y="556041"/>
                </a:lnTo>
                <a:lnTo>
                  <a:pt x="132252" y="549951"/>
                </a:lnTo>
                <a:cubicBezTo>
                  <a:pt x="133975" y="546619"/>
                  <a:pt x="139261" y="536737"/>
                  <a:pt x="143972" y="528004"/>
                </a:cubicBezTo>
                <a:cubicBezTo>
                  <a:pt x="148683" y="519270"/>
                  <a:pt x="155692" y="505368"/>
                  <a:pt x="159714" y="496980"/>
                </a:cubicBezTo>
                <a:cubicBezTo>
                  <a:pt x="163621" y="488592"/>
                  <a:pt x="169251" y="478250"/>
                  <a:pt x="172123" y="473884"/>
                </a:cubicBezTo>
                <a:cubicBezTo>
                  <a:pt x="177294" y="466185"/>
                  <a:pt x="177409" y="465610"/>
                  <a:pt x="177179" y="457797"/>
                </a:cubicBezTo>
                <a:lnTo>
                  <a:pt x="176949" y="449754"/>
                </a:lnTo>
                <a:lnTo>
                  <a:pt x="184648" y="441596"/>
                </a:lnTo>
                <a:cubicBezTo>
                  <a:pt x="191772" y="434127"/>
                  <a:pt x="201424" y="422292"/>
                  <a:pt x="224520" y="392762"/>
                </a:cubicBezTo>
                <a:cubicBezTo>
                  <a:pt x="229576" y="386327"/>
                  <a:pt x="236355" y="378859"/>
                  <a:pt x="239573" y="376101"/>
                </a:cubicBezTo>
                <a:cubicBezTo>
                  <a:pt x="242790" y="373343"/>
                  <a:pt x="246122" y="369436"/>
                  <a:pt x="246926" y="367598"/>
                </a:cubicBezTo>
                <a:cubicBezTo>
                  <a:pt x="248880" y="362657"/>
                  <a:pt x="253820" y="361508"/>
                  <a:pt x="266000" y="363116"/>
                </a:cubicBezTo>
                <a:cubicBezTo>
                  <a:pt x="273125" y="364151"/>
                  <a:pt x="283811" y="364151"/>
                  <a:pt x="307136" y="363116"/>
                </a:cubicBezTo>
                <a:cubicBezTo>
                  <a:pt x="324487" y="362426"/>
                  <a:pt x="349881" y="362082"/>
                  <a:pt x="363784" y="362196"/>
                </a:cubicBezTo>
                <a:cubicBezTo>
                  <a:pt x="393315" y="362656"/>
                  <a:pt x="396647" y="363460"/>
                  <a:pt x="397911" y="370355"/>
                </a:cubicBezTo>
                <a:cubicBezTo>
                  <a:pt x="398830" y="374951"/>
                  <a:pt x="396877" y="439412"/>
                  <a:pt x="395153" y="466875"/>
                </a:cubicBezTo>
                <a:cubicBezTo>
                  <a:pt x="393659" y="489166"/>
                  <a:pt x="387225" y="519386"/>
                  <a:pt x="381479" y="530647"/>
                </a:cubicBezTo>
                <a:cubicBezTo>
                  <a:pt x="380330" y="532830"/>
                  <a:pt x="377573" y="538230"/>
                  <a:pt x="375389" y="542711"/>
                </a:cubicBezTo>
                <a:cubicBezTo>
                  <a:pt x="373091" y="547078"/>
                  <a:pt x="369070" y="556155"/>
                  <a:pt x="366427" y="562820"/>
                </a:cubicBezTo>
                <a:cubicBezTo>
                  <a:pt x="363439" y="570288"/>
                  <a:pt x="358384" y="579710"/>
                  <a:pt x="353213" y="587524"/>
                </a:cubicBezTo>
                <a:cubicBezTo>
                  <a:pt x="338160" y="610161"/>
                  <a:pt x="323912" y="630844"/>
                  <a:pt x="312307" y="646930"/>
                </a:cubicBezTo>
                <a:cubicBezTo>
                  <a:pt x="306102" y="655548"/>
                  <a:pt x="299897" y="664856"/>
                  <a:pt x="298633" y="667383"/>
                </a:cubicBezTo>
                <a:cubicBezTo>
                  <a:pt x="297254" y="670026"/>
                  <a:pt x="295186" y="678185"/>
                  <a:pt x="293922" y="685538"/>
                </a:cubicBezTo>
                <a:cubicBezTo>
                  <a:pt x="292773" y="692893"/>
                  <a:pt x="290360" y="705991"/>
                  <a:pt x="288867" y="714494"/>
                </a:cubicBezTo>
                <a:cubicBezTo>
                  <a:pt x="283351" y="744599"/>
                  <a:pt x="282892" y="752298"/>
                  <a:pt x="286683" y="750804"/>
                </a:cubicBezTo>
                <a:cubicBezTo>
                  <a:pt x="287603" y="750459"/>
                  <a:pt x="291739" y="749540"/>
                  <a:pt x="295876" y="748736"/>
                </a:cubicBezTo>
                <a:cubicBezTo>
                  <a:pt x="305987" y="746898"/>
                  <a:pt x="306562" y="747587"/>
                  <a:pt x="306792" y="761605"/>
                </a:cubicBezTo>
                <a:cubicBezTo>
                  <a:pt x="306792" y="767580"/>
                  <a:pt x="306562" y="773785"/>
                  <a:pt x="306102" y="775394"/>
                </a:cubicBezTo>
                <a:cubicBezTo>
                  <a:pt x="305642" y="777462"/>
                  <a:pt x="306102" y="779185"/>
                  <a:pt x="307596" y="781254"/>
                </a:cubicBezTo>
                <a:cubicBezTo>
                  <a:pt x="315639" y="791365"/>
                  <a:pt x="319546" y="814690"/>
                  <a:pt x="316329" y="833076"/>
                </a:cubicBezTo>
                <a:cubicBezTo>
                  <a:pt x="315410" y="838246"/>
                  <a:pt x="314146" y="849851"/>
                  <a:pt x="313571" y="858814"/>
                </a:cubicBezTo>
                <a:cubicBezTo>
                  <a:pt x="312192" y="877199"/>
                  <a:pt x="312882" y="882025"/>
                  <a:pt x="318052" y="892366"/>
                </a:cubicBezTo>
                <a:cubicBezTo>
                  <a:pt x="319776" y="895928"/>
                  <a:pt x="323453" y="906155"/>
                  <a:pt x="326095" y="915002"/>
                </a:cubicBezTo>
                <a:cubicBezTo>
                  <a:pt x="328853" y="923964"/>
                  <a:pt x="332530" y="933387"/>
                  <a:pt x="334369" y="936144"/>
                </a:cubicBezTo>
                <a:cubicBezTo>
                  <a:pt x="336207" y="939017"/>
                  <a:pt x="337701" y="942119"/>
                  <a:pt x="337701" y="943154"/>
                </a:cubicBezTo>
                <a:cubicBezTo>
                  <a:pt x="337701" y="944188"/>
                  <a:pt x="338735" y="946026"/>
                  <a:pt x="339999" y="947175"/>
                </a:cubicBezTo>
                <a:cubicBezTo>
                  <a:pt x="341263" y="948324"/>
                  <a:pt x="342297" y="949932"/>
                  <a:pt x="342297" y="950852"/>
                </a:cubicBezTo>
                <a:cubicBezTo>
                  <a:pt x="342297" y="951656"/>
                  <a:pt x="343561" y="954299"/>
                  <a:pt x="345055" y="956712"/>
                </a:cubicBezTo>
                <a:cubicBezTo>
                  <a:pt x="347353" y="960389"/>
                  <a:pt x="347928" y="962917"/>
                  <a:pt x="348387" y="974407"/>
                </a:cubicBezTo>
                <a:cubicBezTo>
                  <a:pt x="349306" y="990954"/>
                  <a:pt x="347928" y="999572"/>
                  <a:pt x="342757" y="1012096"/>
                </a:cubicBezTo>
                <a:cubicBezTo>
                  <a:pt x="340458" y="1017497"/>
                  <a:pt x="337931" y="1025541"/>
                  <a:pt x="337241" y="1030137"/>
                </a:cubicBezTo>
                <a:cubicBezTo>
                  <a:pt x="336437" y="1034733"/>
                  <a:pt x="335058" y="1039214"/>
                  <a:pt x="334254" y="1040248"/>
                </a:cubicBezTo>
                <a:cubicBezTo>
                  <a:pt x="333449" y="1041167"/>
                  <a:pt x="332415" y="1043925"/>
                  <a:pt x="331841" y="1046338"/>
                </a:cubicBezTo>
                <a:cubicBezTo>
                  <a:pt x="330117" y="1054037"/>
                  <a:pt x="326440" y="1066676"/>
                  <a:pt x="317822" y="1095058"/>
                </a:cubicBezTo>
                <a:cubicBezTo>
                  <a:pt x="308860" y="1124243"/>
                  <a:pt x="302081" y="1151476"/>
                  <a:pt x="294612" y="1188705"/>
                </a:cubicBezTo>
                <a:cubicBezTo>
                  <a:pt x="291969" y="1201575"/>
                  <a:pt x="282087" y="1233863"/>
                  <a:pt x="277491" y="1244434"/>
                </a:cubicBezTo>
                <a:cubicBezTo>
                  <a:pt x="276457" y="1246847"/>
                  <a:pt x="275652" y="1250754"/>
                  <a:pt x="275652" y="1253167"/>
                </a:cubicBezTo>
                <a:cubicBezTo>
                  <a:pt x="275652" y="1259831"/>
                  <a:pt x="273584" y="1264772"/>
                  <a:pt x="267839" y="1271437"/>
                </a:cubicBezTo>
                <a:cubicBezTo>
                  <a:pt x="264162" y="1275918"/>
                  <a:pt x="262668" y="1278790"/>
                  <a:pt x="262209" y="1282352"/>
                </a:cubicBezTo>
                <a:cubicBezTo>
                  <a:pt x="261175" y="1290396"/>
                  <a:pt x="247156" y="1318548"/>
                  <a:pt x="238653" y="1329464"/>
                </a:cubicBezTo>
                <a:cubicBezTo>
                  <a:pt x="236815" y="1331762"/>
                  <a:pt x="234287" y="1336128"/>
                  <a:pt x="232908" y="1339230"/>
                </a:cubicBezTo>
                <a:cubicBezTo>
                  <a:pt x="231644" y="1342218"/>
                  <a:pt x="227852" y="1348308"/>
                  <a:pt x="224520" y="1352789"/>
                </a:cubicBezTo>
                <a:cubicBezTo>
                  <a:pt x="217396" y="1362327"/>
                  <a:pt x="216936" y="1363130"/>
                  <a:pt x="208089" y="1383928"/>
                </a:cubicBezTo>
                <a:cubicBezTo>
                  <a:pt x="200505" y="1401624"/>
                  <a:pt x="198092" y="1409092"/>
                  <a:pt x="193496" y="1429775"/>
                </a:cubicBezTo>
                <a:cubicBezTo>
                  <a:pt x="186832" y="1459074"/>
                  <a:pt x="186142" y="1463327"/>
                  <a:pt x="186027" y="1471025"/>
                </a:cubicBezTo>
                <a:cubicBezTo>
                  <a:pt x="186027" y="1476196"/>
                  <a:pt x="185338" y="1480562"/>
                  <a:pt x="183844" y="1483664"/>
                </a:cubicBezTo>
                <a:cubicBezTo>
                  <a:pt x="182695" y="1486307"/>
                  <a:pt x="180971" y="1490674"/>
                  <a:pt x="180052" y="1493547"/>
                </a:cubicBezTo>
                <a:cubicBezTo>
                  <a:pt x="179018" y="1496419"/>
                  <a:pt x="174307" y="1508024"/>
                  <a:pt x="169366" y="1519400"/>
                </a:cubicBezTo>
                <a:cubicBezTo>
                  <a:pt x="164540" y="1530775"/>
                  <a:pt x="157301" y="1549620"/>
                  <a:pt x="153279" y="1561339"/>
                </a:cubicBezTo>
                <a:cubicBezTo>
                  <a:pt x="149258" y="1573060"/>
                  <a:pt x="142019" y="1592939"/>
                  <a:pt x="137193" y="1605578"/>
                </a:cubicBezTo>
                <a:cubicBezTo>
                  <a:pt x="126507" y="1633500"/>
                  <a:pt x="124208" y="1640279"/>
                  <a:pt x="122945" y="1649472"/>
                </a:cubicBezTo>
                <a:cubicBezTo>
                  <a:pt x="121796" y="1657170"/>
                  <a:pt x="114556" y="1674865"/>
                  <a:pt x="109271" y="1682909"/>
                </a:cubicBezTo>
                <a:cubicBezTo>
                  <a:pt x="107203" y="1685897"/>
                  <a:pt x="102607" y="1690033"/>
                  <a:pt x="97436" y="1693480"/>
                </a:cubicBezTo>
                <a:cubicBezTo>
                  <a:pt x="85256" y="1701639"/>
                  <a:pt x="69974" y="1716920"/>
                  <a:pt x="69974" y="1721058"/>
                </a:cubicBezTo>
                <a:cubicBezTo>
                  <a:pt x="69974" y="1721746"/>
                  <a:pt x="66067" y="1725998"/>
                  <a:pt x="61356" y="1730594"/>
                </a:cubicBezTo>
                <a:cubicBezTo>
                  <a:pt x="55266" y="1736454"/>
                  <a:pt x="52738" y="1739672"/>
                  <a:pt x="52738" y="1741740"/>
                </a:cubicBezTo>
                <a:cubicBezTo>
                  <a:pt x="52738" y="1743923"/>
                  <a:pt x="56874" y="1748749"/>
                  <a:pt x="70778" y="1762308"/>
                </a:cubicBezTo>
                <a:cubicBezTo>
                  <a:pt x="93874" y="1784829"/>
                  <a:pt x="108581" y="1798044"/>
                  <a:pt x="110535" y="1798044"/>
                </a:cubicBezTo>
                <a:cubicBezTo>
                  <a:pt x="111454" y="1798044"/>
                  <a:pt x="113063" y="1797009"/>
                  <a:pt x="114212" y="1795745"/>
                </a:cubicBezTo>
                <a:cubicBezTo>
                  <a:pt x="118119" y="1791494"/>
                  <a:pt x="120876" y="1792758"/>
                  <a:pt x="129954" y="1802985"/>
                </a:cubicBezTo>
                <a:cubicBezTo>
                  <a:pt x="144202" y="1819186"/>
                  <a:pt x="151441" y="1828493"/>
                  <a:pt x="166034" y="1849866"/>
                </a:cubicBezTo>
                <a:cubicBezTo>
                  <a:pt x="180971" y="1871582"/>
                  <a:pt x="196943" y="1883072"/>
                  <a:pt x="226818" y="1893414"/>
                </a:cubicBezTo>
                <a:cubicBezTo>
                  <a:pt x="241181" y="1898355"/>
                  <a:pt x="257957" y="1899504"/>
                  <a:pt x="265082" y="1895827"/>
                </a:cubicBezTo>
                <a:cubicBezTo>
                  <a:pt x="267724" y="1894448"/>
                  <a:pt x="270712" y="1891805"/>
                  <a:pt x="271631" y="1889967"/>
                </a:cubicBezTo>
                <a:cubicBezTo>
                  <a:pt x="273355" y="1886634"/>
                  <a:pt x="273355" y="1886290"/>
                  <a:pt x="269792" y="1881233"/>
                </a:cubicBezTo>
                <a:cubicBezTo>
                  <a:pt x="267724" y="1878131"/>
                  <a:pt x="263358" y="1874110"/>
                  <a:pt x="259336" y="1871582"/>
                </a:cubicBezTo>
                <a:cubicBezTo>
                  <a:pt x="251753" y="1866871"/>
                  <a:pt x="240951" y="1856874"/>
                  <a:pt x="238079" y="1852048"/>
                </a:cubicBezTo>
                <a:cubicBezTo>
                  <a:pt x="237045" y="1850325"/>
                  <a:pt x="234747" y="1848026"/>
                  <a:pt x="233023" y="1846992"/>
                </a:cubicBezTo>
                <a:cubicBezTo>
                  <a:pt x="230955" y="1845728"/>
                  <a:pt x="229691" y="1844005"/>
                  <a:pt x="229691" y="1842511"/>
                </a:cubicBezTo>
                <a:cubicBezTo>
                  <a:pt x="229691" y="1841132"/>
                  <a:pt x="228197" y="1837340"/>
                  <a:pt x="226359" y="1834124"/>
                </a:cubicBezTo>
                <a:cubicBezTo>
                  <a:pt x="223256" y="1828378"/>
                  <a:pt x="221647" y="1818037"/>
                  <a:pt x="223486" y="1815049"/>
                </a:cubicBezTo>
                <a:cubicBezTo>
                  <a:pt x="224405" y="1813670"/>
                  <a:pt x="224175" y="1798273"/>
                  <a:pt x="222911" y="1773913"/>
                </a:cubicBezTo>
                <a:cubicBezTo>
                  <a:pt x="221992" y="1757711"/>
                  <a:pt x="221647" y="1755298"/>
                  <a:pt x="218315" y="1747140"/>
                </a:cubicBezTo>
                <a:lnTo>
                  <a:pt x="214638" y="1738178"/>
                </a:lnTo>
                <a:lnTo>
                  <a:pt x="215443" y="1722666"/>
                </a:lnTo>
                <a:cubicBezTo>
                  <a:pt x="216362" y="1705086"/>
                  <a:pt x="215443" y="1706465"/>
                  <a:pt x="227278" y="1704512"/>
                </a:cubicBezTo>
                <a:lnTo>
                  <a:pt x="234861" y="1703247"/>
                </a:lnTo>
                <a:lnTo>
                  <a:pt x="234402" y="1679577"/>
                </a:lnTo>
                <a:cubicBezTo>
                  <a:pt x="233942" y="1651425"/>
                  <a:pt x="234861" y="1646600"/>
                  <a:pt x="243594" y="1631202"/>
                </a:cubicBezTo>
                <a:cubicBezTo>
                  <a:pt x="257613" y="1606268"/>
                  <a:pt x="266115" y="1585929"/>
                  <a:pt x="283466" y="1535487"/>
                </a:cubicBezTo>
                <a:cubicBezTo>
                  <a:pt x="284155" y="1533533"/>
                  <a:pt x="285879" y="1527673"/>
                  <a:pt x="287258" y="1522272"/>
                </a:cubicBezTo>
                <a:cubicBezTo>
                  <a:pt x="288637" y="1516872"/>
                  <a:pt x="291624" y="1508139"/>
                  <a:pt x="293808" y="1502738"/>
                </a:cubicBezTo>
                <a:cubicBezTo>
                  <a:pt x="299208" y="1489409"/>
                  <a:pt x="323568" y="1442069"/>
                  <a:pt x="333679" y="1425178"/>
                </a:cubicBezTo>
                <a:cubicBezTo>
                  <a:pt x="343561" y="1408862"/>
                  <a:pt x="348502" y="1399211"/>
                  <a:pt x="352294" y="1388984"/>
                </a:cubicBezTo>
                <a:cubicBezTo>
                  <a:pt x="356316" y="1378298"/>
                  <a:pt x="364818" y="1362671"/>
                  <a:pt x="369299" y="1357959"/>
                </a:cubicBezTo>
                <a:cubicBezTo>
                  <a:pt x="377458" y="1349342"/>
                  <a:pt x="385042" y="1337506"/>
                  <a:pt x="392855" y="1321420"/>
                </a:cubicBezTo>
                <a:cubicBezTo>
                  <a:pt x="397451" y="1312228"/>
                  <a:pt x="405724" y="1297749"/>
                  <a:pt x="411355" y="1289361"/>
                </a:cubicBezTo>
                <a:cubicBezTo>
                  <a:pt x="416985" y="1280974"/>
                  <a:pt x="421581" y="1273620"/>
                  <a:pt x="421581" y="1273045"/>
                </a:cubicBezTo>
                <a:cubicBezTo>
                  <a:pt x="421581" y="1272356"/>
                  <a:pt x="422845" y="1270977"/>
                  <a:pt x="424339" y="1270057"/>
                </a:cubicBezTo>
                <a:cubicBezTo>
                  <a:pt x="426522" y="1268564"/>
                  <a:pt x="427671" y="1268449"/>
                  <a:pt x="429510" y="1269483"/>
                </a:cubicBezTo>
                <a:cubicBezTo>
                  <a:pt x="432038" y="1270747"/>
                  <a:pt x="432038" y="1270172"/>
                  <a:pt x="432267" y="1295337"/>
                </a:cubicBezTo>
                <a:cubicBezTo>
                  <a:pt x="432382" y="1300392"/>
                  <a:pt x="432038" y="1315674"/>
                  <a:pt x="431463" y="1329233"/>
                </a:cubicBezTo>
                <a:cubicBezTo>
                  <a:pt x="430084" y="1366348"/>
                  <a:pt x="433187" y="1395763"/>
                  <a:pt x="441689" y="1424718"/>
                </a:cubicBezTo>
                <a:cubicBezTo>
                  <a:pt x="446745" y="1441954"/>
                  <a:pt x="448009" y="1444826"/>
                  <a:pt x="452145" y="1449536"/>
                </a:cubicBezTo>
                <a:cubicBezTo>
                  <a:pt x="459270" y="1457350"/>
                  <a:pt x="466279" y="1454937"/>
                  <a:pt x="471105" y="1442988"/>
                </a:cubicBezTo>
                <a:cubicBezTo>
                  <a:pt x="473403" y="1437358"/>
                  <a:pt x="473748" y="1433797"/>
                  <a:pt x="474437" y="1410815"/>
                </a:cubicBezTo>
                <a:cubicBezTo>
                  <a:pt x="475127" y="1389098"/>
                  <a:pt x="475701" y="1383582"/>
                  <a:pt x="477770" y="1376344"/>
                </a:cubicBezTo>
                <a:cubicBezTo>
                  <a:pt x="483859" y="1355546"/>
                  <a:pt x="489719" y="1342332"/>
                  <a:pt x="495694" y="1335668"/>
                </a:cubicBezTo>
                <a:cubicBezTo>
                  <a:pt x="497878" y="1333140"/>
                  <a:pt x="500061" y="1330037"/>
                  <a:pt x="500406" y="1328773"/>
                </a:cubicBezTo>
                <a:cubicBezTo>
                  <a:pt x="500865" y="1327394"/>
                  <a:pt x="504083" y="1322568"/>
                  <a:pt x="507645" y="1317858"/>
                </a:cubicBezTo>
                <a:cubicBezTo>
                  <a:pt x="519250" y="1302460"/>
                  <a:pt x="522697" y="1297749"/>
                  <a:pt x="526144" y="1292464"/>
                </a:cubicBezTo>
                <a:cubicBezTo>
                  <a:pt x="527983" y="1289591"/>
                  <a:pt x="531085" y="1286029"/>
                  <a:pt x="532924" y="1284650"/>
                </a:cubicBezTo>
                <a:cubicBezTo>
                  <a:pt x="537060" y="1281662"/>
                  <a:pt x="537175" y="1280399"/>
                  <a:pt x="534532" y="1273044"/>
                </a:cubicBezTo>
                <a:lnTo>
                  <a:pt x="532694" y="1267530"/>
                </a:lnTo>
                <a:lnTo>
                  <a:pt x="537060" y="1260290"/>
                </a:lnTo>
                <a:cubicBezTo>
                  <a:pt x="539588" y="1256153"/>
                  <a:pt x="543955" y="1250408"/>
                  <a:pt x="546942" y="1247305"/>
                </a:cubicBezTo>
                <a:cubicBezTo>
                  <a:pt x="552342" y="1241791"/>
                  <a:pt x="552342" y="1241676"/>
                  <a:pt x="557858" y="1242594"/>
                </a:cubicBezTo>
                <a:cubicBezTo>
                  <a:pt x="560960" y="1242940"/>
                  <a:pt x="564867" y="1244318"/>
                  <a:pt x="566590" y="1245468"/>
                </a:cubicBezTo>
                <a:cubicBezTo>
                  <a:pt x="570497" y="1248340"/>
                  <a:pt x="571072" y="1248225"/>
                  <a:pt x="574519" y="1244549"/>
                </a:cubicBezTo>
                <a:cubicBezTo>
                  <a:pt x="576013" y="1242709"/>
                  <a:pt x="581413" y="1237999"/>
                  <a:pt x="586469" y="1233862"/>
                </a:cubicBezTo>
                <a:cubicBezTo>
                  <a:pt x="591410" y="1229725"/>
                  <a:pt x="598879" y="1223291"/>
                  <a:pt x="603130" y="1219499"/>
                </a:cubicBezTo>
                <a:cubicBezTo>
                  <a:pt x="613931" y="1209732"/>
                  <a:pt x="630133" y="1195140"/>
                  <a:pt x="636912" y="1188935"/>
                </a:cubicBezTo>
                <a:cubicBezTo>
                  <a:pt x="648288" y="1178823"/>
                  <a:pt x="653573" y="1175147"/>
                  <a:pt x="662996" y="1171010"/>
                </a:cubicBezTo>
                <a:cubicBezTo>
                  <a:pt x="668281" y="1168711"/>
                  <a:pt x="673912" y="1166069"/>
                  <a:pt x="675290" y="1165150"/>
                </a:cubicBezTo>
                <a:cubicBezTo>
                  <a:pt x="676784" y="1164116"/>
                  <a:pt x="685977" y="1159634"/>
                  <a:pt x="695743" y="1155038"/>
                </a:cubicBezTo>
                <a:cubicBezTo>
                  <a:pt x="705395" y="1150442"/>
                  <a:pt x="717461" y="1144237"/>
                  <a:pt x="722516" y="1141364"/>
                </a:cubicBezTo>
                <a:cubicBezTo>
                  <a:pt x="727572" y="1138492"/>
                  <a:pt x="732283" y="1136193"/>
                  <a:pt x="732972" y="1136193"/>
                </a:cubicBezTo>
                <a:cubicBezTo>
                  <a:pt x="733547" y="1136193"/>
                  <a:pt x="736075" y="1134470"/>
                  <a:pt x="738373" y="1132402"/>
                </a:cubicBezTo>
                <a:cubicBezTo>
                  <a:pt x="740786" y="1130218"/>
                  <a:pt x="745956" y="1126541"/>
                  <a:pt x="749978" y="1124129"/>
                </a:cubicBezTo>
                <a:cubicBezTo>
                  <a:pt x="754000" y="1121716"/>
                  <a:pt x="757562" y="1119074"/>
                  <a:pt x="758021" y="1118384"/>
                </a:cubicBezTo>
                <a:cubicBezTo>
                  <a:pt x="758481" y="1117694"/>
                  <a:pt x="761928" y="1114936"/>
                  <a:pt x="765720" y="1112409"/>
                </a:cubicBezTo>
                <a:cubicBezTo>
                  <a:pt x="769627" y="1109766"/>
                  <a:pt x="773419" y="1106893"/>
                  <a:pt x="774223" y="1105974"/>
                </a:cubicBezTo>
                <a:cubicBezTo>
                  <a:pt x="775027" y="1104940"/>
                  <a:pt x="778359" y="1102412"/>
                  <a:pt x="781577" y="1100343"/>
                </a:cubicBezTo>
                <a:cubicBezTo>
                  <a:pt x="787322" y="1096781"/>
                  <a:pt x="792838" y="1092416"/>
                  <a:pt x="814325" y="1074376"/>
                </a:cubicBezTo>
                <a:cubicBezTo>
                  <a:pt x="824896" y="1065529"/>
                  <a:pt x="841902" y="1052314"/>
                  <a:pt x="842707" y="1052314"/>
                </a:cubicBezTo>
                <a:cubicBezTo>
                  <a:pt x="843280" y="1052314"/>
                  <a:pt x="858793" y="1041283"/>
                  <a:pt x="869019" y="1033585"/>
                </a:cubicBezTo>
                <a:cubicBezTo>
                  <a:pt x="873500" y="1030252"/>
                  <a:pt x="886254" y="1018301"/>
                  <a:pt x="897630" y="1006927"/>
                </a:cubicBezTo>
                <a:cubicBezTo>
                  <a:pt x="917509" y="986933"/>
                  <a:pt x="918313" y="985899"/>
                  <a:pt x="923943" y="974292"/>
                </a:cubicBezTo>
                <a:cubicBezTo>
                  <a:pt x="929688" y="962687"/>
                  <a:pt x="929918" y="962113"/>
                  <a:pt x="929918" y="951887"/>
                </a:cubicBezTo>
                <a:cubicBezTo>
                  <a:pt x="929918" y="942465"/>
                  <a:pt x="929573" y="940626"/>
                  <a:pt x="926356" y="933961"/>
                </a:cubicBezTo>
                <a:cubicBezTo>
                  <a:pt x="924403" y="929825"/>
                  <a:pt x="921645" y="922816"/>
                  <a:pt x="920266" y="918450"/>
                </a:cubicBezTo>
                <a:cubicBezTo>
                  <a:pt x="918888" y="913968"/>
                  <a:pt x="916130" y="907879"/>
                  <a:pt x="914292" y="904775"/>
                </a:cubicBezTo>
                <a:cubicBezTo>
                  <a:pt x="909466" y="896733"/>
                  <a:pt x="900848" y="886966"/>
                  <a:pt x="896711" y="884898"/>
                </a:cubicBezTo>
                <a:cubicBezTo>
                  <a:pt x="894873" y="883863"/>
                  <a:pt x="890966" y="881106"/>
                  <a:pt x="888093" y="878808"/>
                </a:cubicBezTo>
                <a:cubicBezTo>
                  <a:pt x="885221" y="876394"/>
                  <a:pt x="880050" y="873062"/>
                  <a:pt x="876603" y="871339"/>
                </a:cubicBezTo>
                <a:cubicBezTo>
                  <a:pt x="873156" y="869616"/>
                  <a:pt x="866721" y="865939"/>
                  <a:pt x="862470" y="863181"/>
                </a:cubicBezTo>
                <a:cubicBezTo>
                  <a:pt x="858218" y="860424"/>
                  <a:pt x="854082" y="858126"/>
                  <a:pt x="853277" y="858126"/>
                </a:cubicBezTo>
                <a:cubicBezTo>
                  <a:pt x="852473" y="858126"/>
                  <a:pt x="850520" y="857206"/>
                  <a:pt x="849026" y="856173"/>
                </a:cubicBezTo>
                <a:cubicBezTo>
                  <a:pt x="846498" y="854333"/>
                  <a:pt x="837995" y="849852"/>
                  <a:pt x="812256" y="836752"/>
                </a:cubicBezTo>
                <a:cubicBezTo>
                  <a:pt x="808120" y="834570"/>
                  <a:pt x="803869" y="832846"/>
                  <a:pt x="802834" y="832846"/>
                </a:cubicBezTo>
                <a:cubicBezTo>
                  <a:pt x="801800" y="832846"/>
                  <a:pt x="796170" y="830548"/>
                  <a:pt x="790310" y="827676"/>
                </a:cubicBezTo>
                <a:cubicBezTo>
                  <a:pt x="784450" y="824803"/>
                  <a:pt x="778934" y="822505"/>
                  <a:pt x="778130" y="822505"/>
                </a:cubicBezTo>
                <a:cubicBezTo>
                  <a:pt x="777210" y="822505"/>
                  <a:pt x="774338" y="821241"/>
                  <a:pt x="771695" y="819746"/>
                </a:cubicBezTo>
                <a:cubicBezTo>
                  <a:pt x="769052" y="818253"/>
                  <a:pt x="757792" y="813773"/>
                  <a:pt x="746761" y="809864"/>
                </a:cubicBezTo>
                <a:cubicBezTo>
                  <a:pt x="715622" y="798719"/>
                  <a:pt x="695858" y="790676"/>
                  <a:pt x="693675" y="788033"/>
                </a:cubicBezTo>
                <a:cubicBezTo>
                  <a:pt x="692641" y="786769"/>
                  <a:pt x="691492" y="782977"/>
                  <a:pt x="691147" y="779645"/>
                </a:cubicBezTo>
                <a:cubicBezTo>
                  <a:pt x="690458" y="773325"/>
                  <a:pt x="691262" y="711852"/>
                  <a:pt x="692067" y="703004"/>
                </a:cubicBezTo>
                <a:cubicBezTo>
                  <a:pt x="692411" y="700132"/>
                  <a:pt x="692641" y="696339"/>
                  <a:pt x="692641" y="694616"/>
                </a:cubicBezTo>
                <a:cubicBezTo>
                  <a:pt x="692756" y="692549"/>
                  <a:pt x="694020" y="690135"/>
                  <a:pt x="696088" y="688181"/>
                </a:cubicBezTo>
                <a:cubicBezTo>
                  <a:pt x="699420" y="685079"/>
                  <a:pt x="699420" y="684964"/>
                  <a:pt x="699995" y="668417"/>
                </a:cubicBezTo>
                <a:cubicBezTo>
                  <a:pt x="700684" y="647391"/>
                  <a:pt x="703672" y="624639"/>
                  <a:pt x="707923" y="607059"/>
                </a:cubicBezTo>
                <a:cubicBezTo>
                  <a:pt x="709762" y="599474"/>
                  <a:pt x="711715" y="590512"/>
                  <a:pt x="712405" y="587180"/>
                </a:cubicBezTo>
                <a:cubicBezTo>
                  <a:pt x="712979" y="583848"/>
                  <a:pt x="714243" y="579022"/>
                  <a:pt x="715047" y="576264"/>
                </a:cubicBezTo>
                <a:cubicBezTo>
                  <a:pt x="715966" y="573621"/>
                  <a:pt x="717575" y="567072"/>
                  <a:pt x="718609" y="561670"/>
                </a:cubicBezTo>
                <a:cubicBezTo>
                  <a:pt x="722746" y="541102"/>
                  <a:pt x="723780" y="539150"/>
                  <a:pt x="737109" y="524786"/>
                </a:cubicBezTo>
                <a:cubicBezTo>
                  <a:pt x="743773" y="517547"/>
                  <a:pt x="749978" y="510308"/>
                  <a:pt x="750897" y="508471"/>
                </a:cubicBezTo>
                <a:cubicBezTo>
                  <a:pt x="751816" y="506747"/>
                  <a:pt x="753080" y="505368"/>
                  <a:pt x="753655" y="505368"/>
                </a:cubicBezTo>
                <a:cubicBezTo>
                  <a:pt x="754344" y="505368"/>
                  <a:pt x="759975" y="498474"/>
                  <a:pt x="766294" y="489972"/>
                </a:cubicBezTo>
                <a:cubicBezTo>
                  <a:pt x="779049" y="472851"/>
                  <a:pt x="782726" y="469173"/>
                  <a:pt x="789045" y="467565"/>
                </a:cubicBezTo>
                <a:cubicBezTo>
                  <a:pt x="796629" y="465496"/>
                  <a:pt x="818116" y="464118"/>
                  <a:pt x="841557" y="464118"/>
                </a:cubicBezTo>
                <a:cubicBezTo>
                  <a:pt x="854196" y="464118"/>
                  <a:pt x="874190" y="463543"/>
                  <a:pt x="885910" y="462739"/>
                </a:cubicBezTo>
                <a:cubicBezTo>
                  <a:pt x="902342" y="461705"/>
                  <a:pt x="913717" y="461705"/>
                  <a:pt x="934744" y="462738"/>
                </a:cubicBezTo>
                <a:cubicBezTo>
                  <a:pt x="968756" y="464346"/>
                  <a:pt x="976685" y="463543"/>
                  <a:pt x="1000700" y="456304"/>
                </a:cubicBezTo>
                <a:cubicBezTo>
                  <a:pt x="1019084" y="450788"/>
                  <a:pt x="1028161" y="447571"/>
                  <a:pt x="1039192" y="442745"/>
                </a:cubicBezTo>
                <a:cubicBezTo>
                  <a:pt x="1049074" y="438379"/>
                  <a:pt x="1054819" y="435966"/>
                  <a:pt x="1061484" y="433438"/>
                </a:cubicBezTo>
                <a:cubicBezTo>
                  <a:pt x="1069987" y="430221"/>
                  <a:pt x="1097449" y="416547"/>
                  <a:pt x="1102160" y="413214"/>
                </a:cubicBezTo>
                <a:cubicBezTo>
                  <a:pt x="1103884" y="411950"/>
                  <a:pt x="1108480" y="409768"/>
                  <a:pt x="1112272" y="408158"/>
                </a:cubicBezTo>
                <a:cubicBezTo>
                  <a:pt x="1120200" y="405171"/>
                  <a:pt x="1125486" y="401495"/>
                  <a:pt x="1132265" y="394485"/>
                </a:cubicBezTo>
                <a:cubicBezTo>
                  <a:pt x="1136632" y="390003"/>
                  <a:pt x="1138010" y="389429"/>
                  <a:pt x="1160991" y="382535"/>
                </a:cubicBezTo>
                <a:cubicBezTo>
                  <a:pt x="1196497" y="371963"/>
                  <a:pt x="1202702" y="369896"/>
                  <a:pt x="1203391" y="367942"/>
                </a:cubicBezTo>
                <a:cubicBezTo>
                  <a:pt x="1204655" y="364840"/>
                  <a:pt x="1204081" y="359898"/>
                  <a:pt x="1202357" y="357600"/>
                </a:cubicBezTo>
                <a:cubicBezTo>
                  <a:pt x="1199369" y="353578"/>
                  <a:pt x="1200289" y="351856"/>
                  <a:pt x="1207528" y="348753"/>
                </a:cubicBezTo>
                <a:cubicBezTo>
                  <a:pt x="1215226" y="345536"/>
                  <a:pt x="1215571" y="344502"/>
                  <a:pt x="1213158" y="334274"/>
                </a:cubicBezTo>
                <a:cubicBezTo>
                  <a:pt x="1211664" y="327610"/>
                  <a:pt x="1212813" y="326462"/>
                  <a:pt x="1223040" y="325082"/>
                </a:cubicBezTo>
                <a:cubicBezTo>
                  <a:pt x="1232692" y="323704"/>
                  <a:pt x="1253374" y="314052"/>
                  <a:pt x="1262107" y="306698"/>
                </a:cubicBezTo>
                <a:cubicBezTo>
                  <a:pt x="1265209" y="304170"/>
                  <a:pt x="1268197" y="301987"/>
                  <a:pt x="1268656" y="301987"/>
                </a:cubicBezTo>
                <a:cubicBezTo>
                  <a:pt x="1269116" y="301987"/>
                  <a:pt x="1272448" y="299344"/>
                  <a:pt x="1275896" y="296242"/>
                </a:cubicBezTo>
                <a:cubicBezTo>
                  <a:pt x="1280147" y="292450"/>
                  <a:pt x="1283249" y="290496"/>
                  <a:pt x="1285318" y="290496"/>
                </a:cubicBezTo>
                <a:cubicBezTo>
                  <a:pt x="1287386" y="290496"/>
                  <a:pt x="1289799" y="289003"/>
                  <a:pt x="1292786" y="285900"/>
                </a:cubicBezTo>
                <a:cubicBezTo>
                  <a:pt x="1299450" y="278775"/>
                  <a:pt x="1299106" y="276363"/>
                  <a:pt x="1288419" y="257633"/>
                </a:cubicBezTo>
                <a:cubicBezTo>
                  <a:pt x="1285318" y="252118"/>
                  <a:pt x="1267622" y="235341"/>
                  <a:pt x="1264979" y="235341"/>
                </a:cubicBezTo>
                <a:cubicBezTo>
                  <a:pt x="1264405" y="235341"/>
                  <a:pt x="1261302" y="236950"/>
                  <a:pt x="1258085" y="238903"/>
                </a:cubicBezTo>
                <a:lnTo>
                  <a:pt x="1252340" y="242465"/>
                </a:lnTo>
                <a:lnTo>
                  <a:pt x="1245101" y="238674"/>
                </a:lnTo>
                <a:cubicBezTo>
                  <a:pt x="1234645" y="233273"/>
                  <a:pt x="1233151" y="234307"/>
                  <a:pt x="1224188" y="252233"/>
                </a:cubicBezTo>
                <a:cubicBezTo>
                  <a:pt x="1220397" y="259931"/>
                  <a:pt x="1216030" y="267515"/>
                  <a:pt x="1214536" y="269124"/>
                </a:cubicBezTo>
                <a:cubicBezTo>
                  <a:pt x="1211434" y="272341"/>
                  <a:pt x="1201093" y="276707"/>
                  <a:pt x="1196381" y="276707"/>
                </a:cubicBezTo>
                <a:cubicBezTo>
                  <a:pt x="1194658" y="276707"/>
                  <a:pt x="1190177" y="275443"/>
                  <a:pt x="1186385" y="273949"/>
                </a:cubicBezTo>
                <a:cubicBezTo>
                  <a:pt x="1174780" y="269468"/>
                  <a:pt x="1173630" y="269353"/>
                  <a:pt x="1169609" y="272915"/>
                </a:cubicBezTo>
                <a:cubicBezTo>
                  <a:pt x="1166851" y="275328"/>
                  <a:pt x="1165357" y="278316"/>
                  <a:pt x="1163519" y="285326"/>
                </a:cubicBezTo>
                <a:lnTo>
                  <a:pt x="1160991" y="294518"/>
                </a:lnTo>
                <a:lnTo>
                  <a:pt x="1143181" y="301642"/>
                </a:lnTo>
                <a:cubicBezTo>
                  <a:pt x="1133414" y="305549"/>
                  <a:pt x="1123303" y="309800"/>
                  <a:pt x="1120775" y="311065"/>
                </a:cubicBezTo>
                <a:cubicBezTo>
                  <a:pt x="1118247" y="312443"/>
                  <a:pt x="1112617" y="314742"/>
                  <a:pt x="1108135" y="316350"/>
                </a:cubicBezTo>
                <a:cubicBezTo>
                  <a:pt x="1103769" y="318073"/>
                  <a:pt x="1099058" y="320028"/>
                  <a:pt x="1097679" y="320946"/>
                </a:cubicBezTo>
                <a:cubicBezTo>
                  <a:pt x="1092164" y="324508"/>
                  <a:pt x="1062978" y="332896"/>
                  <a:pt x="1047810" y="335309"/>
                </a:cubicBezTo>
                <a:cubicBezTo>
                  <a:pt x="1033332" y="337492"/>
                  <a:pt x="1021267" y="340020"/>
                  <a:pt x="1010467" y="342893"/>
                </a:cubicBezTo>
                <a:cubicBezTo>
                  <a:pt x="976570" y="351856"/>
                  <a:pt x="963815" y="353234"/>
                  <a:pt x="939226" y="350017"/>
                </a:cubicBezTo>
                <a:cubicBezTo>
                  <a:pt x="928999" y="348753"/>
                  <a:pt x="884301" y="348294"/>
                  <a:pt x="854771" y="349329"/>
                </a:cubicBezTo>
                <a:cubicBezTo>
                  <a:pt x="849600" y="349444"/>
                  <a:pt x="844544" y="348983"/>
                  <a:pt x="842132" y="348065"/>
                </a:cubicBezTo>
                <a:cubicBezTo>
                  <a:pt x="822942" y="340711"/>
                  <a:pt x="824206" y="341859"/>
                  <a:pt x="816738" y="322556"/>
                </a:cubicBezTo>
                <a:cubicBezTo>
                  <a:pt x="811107" y="307618"/>
                  <a:pt x="806626" y="300264"/>
                  <a:pt x="796859" y="289693"/>
                </a:cubicBezTo>
                <a:cubicBezTo>
                  <a:pt x="788011" y="280156"/>
                  <a:pt x="784794" y="278202"/>
                  <a:pt x="777210" y="277053"/>
                </a:cubicBezTo>
                <a:cubicBezTo>
                  <a:pt x="771465" y="276364"/>
                  <a:pt x="769512" y="274181"/>
                  <a:pt x="771005" y="270159"/>
                </a:cubicBezTo>
                <a:cubicBezTo>
                  <a:pt x="772384" y="266367"/>
                  <a:pt x="769282" y="267516"/>
                  <a:pt x="821793" y="250970"/>
                </a:cubicBezTo>
                <a:cubicBezTo>
                  <a:pt x="843051" y="244190"/>
                  <a:pt x="848221" y="241317"/>
                  <a:pt x="852013" y="234079"/>
                </a:cubicBezTo>
                <a:cubicBezTo>
                  <a:pt x="854311" y="229597"/>
                  <a:pt x="854082" y="226381"/>
                  <a:pt x="850634" y="216843"/>
                </a:cubicBezTo>
                <a:lnTo>
                  <a:pt x="847647" y="208455"/>
                </a:lnTo>
                <a:lnTo>
                  <a:pt x="850060" y="203514"/>
                </a:lnTo>
                <a:cubicBezTo>
                  <a:pt x="852358" y="198918"/>
                  <a:pt x="852358" y="197654"/>
                  <a:pt x="851324" y="188002"/>
                </a:cubicBezTo>
                <a:cubicBezTo>
                  <a:pt x="850634" y="182257"/>
                  <a:pt x="850405" y="176512"/>
                  <a:pt x="850864" y="175132"/>
                </a:cubicBezTo>
                <a:cubicBezTo>
                  <a:pt x="851324" y="173869"/>
                  <a:pt x="853852" y="170652"/>
                  <a:pt x="856609" y="168009"/>
                </a:cubicBezTo>
                <a:cubicBezTo>
                  <a:pt x="862470" y="162608"/>
                  <a:pt x="863159" y="158931"/>
                  <a:pt x="858793" y="155139"/>
                </a:cubicBezTo>
                <a:cubicBezTo>
                  <a:pt x="857184" y="153760"/>
                  <a:pt x="855920" y="151922"/>
                  <a:pt x="855920" y="151003"/>
                </a:cubicBezTo>
                <a:cubicBezTo>
                  <a:pt x="855920" y="149739"/>
                  <a:pt x="849945" y="144338"/>
                  <a:pt x="838914" y="135721"/>
                </a:cubicBezTo>
                <a:cubicBezTo>
                  <a:pt x="835812" y="133193"/>
                  <a:pt x="831790" y="122162"/>
                  <a:pt x="831790" y="115728"/>
                </a:cubicBezTo>
                <a:cubicBezTo>
                  <a:pt x="831790" y="112969"/>
                  <a:pt x="832825" y="109062"/>
                  <a:pt x="834318" y="106419"/>
                </a:cubicBezTo>
                <a:lnTo>
                  <a:pt x="836961" y="101823"/>
                </a:lnTo>
                <a:lnTo>
                  <a:pt x="831215" y="96768"/>
                </a:lnTo>
                <a:cubicBezTo>
                  <a:pt x="827998" y="94011"/>
                  <a:pt x="824436" y="90678"/>
                  <a:pt x="823172" y="89414"/>
                </a:cubicBezTo>
                <a:cubicBezTo>
                  <a:pt x="802489" y="69076"/>
                  <a:pt x="802949" y="70685"/>
                  <a:pt x="815244" y="58389"/>
                </a:cubicBezTo>
                <a:cubicBezTo>
                  <a:pt x="825470" y="48163"/>
                  <a:pt x="827194" y="45176"/>
                  <a:pt x="827998" y="36557"/>
                </a:cubicBezTo>
                <a:lnTo>
                  <a:pt x="828573" y="30123"/>
                </a:lnTo>
                <a:lnTo>
                  <a:pt x="821908" y="26560"/>
                </a:lnTo>
                <a:cubicBezTo>
                  <a:pt x="800881" y="15415"/>
                  <a:pt x="782611" y="11163"/>
                  <a:pt x="769282" y="14381"/>
                </a:cubicBezTo>
                <a:cubicBezTo>
                  <a:pt x="760205" y="16449"/>
                  <a:pt x="755608" y="15185"/>
                  <a:pt x="747910" y="8406"/>
                </a:cubicBezTo>
                <a:cubicBezTo>
                  <a:pt x="744463" y="5304"/>
                  <a:pt x="740786" y="3121"/>
                  <a:pt x="738488" y="2776"/>
                </a:cubicBezTo>
                <a:cubicBezTo>
                  <a:pt x="721022" y="363"/>
                  <a:pt x="697007" y="-786"/>
                  <a:pt x="691032" y="593"/>
                </a:cubicBezTo>
                <a:close/>
                <a:moveTo>
                  <a:pt x="689539" y="991185"/>
                </a:moveTo>
                <a:cubicBezTo>
                  <a:pt x="690803" y="992449"/>
                  <a:pt x="689998" y="993598"/>
                  <a:pt x="685172" y="998079"/>
                </a:cubicBezTo>
                <a:cubicBezTo>
                  <a:pt x="662881" y="1018417"/>
                  <a:pt x="656216" y="1025311"/>
                  <a:pt x="647139" y="1037031"/>
                </a:cubicBezTo>
                <a:cubicBezTo>
                  <a:pt x="627145" y="1063115"/>
                  <a:pt x="619791" y="1071158"/>
                  <a:pt x="612438" y="1074605"/>
                </a:cubicBezTo>
                <a:cubicBezTo>
                  <a:pt x="608531" y="1076329"/>
                  <a:pt x="605199" y="1078856"/>
                  <a:pt x="604279" y="1080580"/>
                </a:cubicBezTo>
                <a:cubicBezTo>
                  <a:pt x="603360" y="1082188"/>
                  <a:pt x="599338" y="1086669"/>
                  <a:pt x="595202" y="1090576"/>
                </a:cubicBezTo>
                <a:cubicBezTo>
                  <a:pt x="591065" y="1094598"/>
                  <a:pt x="586584" y="1099079"/>
                  <a:pt x="585205" y="1100573"/>
                </a:cubicBezTo>
                <a:cubicBezTo>
                  <a:pt x="583826" y="1102182"/>
                  <a:pt x="579920" y="1105859"/>
                  <a:pt x="576358" y="1108731"/>
                </a:cubicBezTo>
                <a:cubicBezTo>
                  <a:pt x="570268" y="1113786"/>
                  <a:pt x="569234" y="1114247"/>
                  <a:pt x="559811" y="1115510"/>
                </a:cubicBezTo>
                <a:cubicBezTo>
                  <a:pt x="552917" y="1116545"/>
                  <a:pt x="546942" y="1118268"/>
                  <a:pt x="541082" y="1120911"/>
                </a:cubicBezTo>
                <a:cubicBezTo>
                  <a:pt x="513849" y="1133550"/>
                  <a:pt x="512930" y="1134239"/>
                  <a:pt x="503508" y="1146419"/>
                </a:cubicBezTo>
                <a:cubicBezTo>
                  <a:pt x="490524" y="1163080"/>
                  <a:pt x="488800" y="1164918"/>
                  <a:pt x="485813" y="1164918"/>
                </a:cubicBezTo>
                <a:cubicBezTo>
                  <a:pt x="484089" y="1164918"/>
                  <a:pt x="482136" y="1164115"/>
                  <a:pt x="481331" y="1163195"/>
                </a:cubicBezTo>
                <a:cubicBezTo>
                  <a:pt x="479838" y="1161472"/>
                  <a:pt x="481906" y="1156761"/>
                  <a:pt x="502014" y="1114935"/>
                </a:cubicBezTo>
                <a:cubicBezTo>
                  <a:pt x="505691" y="1107352"/>
                  <a:pt x="510402" y="1097011"/>
                  <a:pt x="512700" y="1091955"/>
                </a:cubicBezTo>
                <a:cubicBezTo>
                  <a:pt x="514884" y="1086899"/>
                  <a:pt x="519824" y="1075753"/>
                  <a:pt x="523617" y="1067251"/>
                </a:cubicBezTo>
                <a:cubicBezTo>
                  <a:pt x="527408" y="1058748"/>
                  <a:pt x="533153" y="1045304"/>
                  <a:pt x="536486" y="1037376"/>
                </a:cubicBezTo>
                <a:cubicBezTo>
                  <a:pt x="547517" y="1011178"/>
                  <a:pt x="555560" y="995206"/>
                  <a:pt x="558777" y="993138"/>
                </a:cubicBezTo>
                <a:cubicBezTo>
                  <a:pt x="563258" y="990150"/>
                  <a:pt x="573485" y="989690"/>
                  <a:pt x="633235" y="989690"/>
                </a:cubicBezTo>
                <a:cubicBezTo>
                  <a:pt x="676784" y="989690"/>
                  <a:pt x="688390" y="990034"/>
                  <a:pt x="689539" y="9911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94D79FB-AA63-068B-7817-96955A68AAB6}"/>
              </a:ext>
            </a:extLst>
          </p:cNvPr>
          <p:cNvSpPr/>
          <p:nvPr/>
        </p:nvSpPr>
        <p:spPr>
          <a:xfrm>
            <a:off x="7407458" y="1032252"/>
            <a:ext cx="3677203" cy="5380147"/>
          </a:xfrm>
          <a:custGeom>
            <a:avLst/>
            <a:gdLst>
              <a:gd name="connsiteX0" fmla="*/ 691032 w 1297230"/>
              <a:gd name="connsiteY0" fmla="*/ 593 h 1897988"/>
              <a:gd name="connsiteX1" fmla="*/ 653344 w 1297230"/>
              <a:gd name="connsiteY1" fmla="*/ 18403 h 1897988"/>
              <a:gd name="connsiteX2" fmla="*/ 631052 w 1297230"/>
              <a:gd name="connsiteY2" fmla="*/ 38855 h 1897988"/>
              <a:gd name="connsiteX3" fmla="*/ 609335 w 1297230"/>
              <a:gd name="connsiteY3" fmla="*/ 80796 h 1897988"/>
              <a:gd name="connsiteX4" fmla="*/ 613471 w 1297230"/>
              <a:gd name="connsiteY4" fmla="*/ 160079 h 1897988"/>
              <a:gd name="connsiteX5" fmla="*/ 623008 w 1297230"/>
              <a:gd name="connsiteY5" fmla="*/ 189150 h 1897988"/>
              <a:gd name="connsiteX6" fmla="*/ 626226 w 1297230"/>
              <a:gd name="connsiteY6" fmla="*/ 205927 h 1897988"/>
              <a:gd name="connsiteX7" fmla="*/ 606233 w 1297230"/>
              <a:gd name="connsiteY7" fmla="*/ 210407 h 1897988"/>
              <a:gd name="connsiteX8" fmla="*/ 588193 w 1297230"/>
              <a:gd name="connsiteY8" fmla="*/ 207191 h 1897988"/>
              <a:gd name="connsiteX9" fmla="*/ 562339 w 1297230"/>
              <a:gd name="connsiteY9" fmla="*/ 197539 h 1897988"/>
              <a:gd name="connsiteX10" fmla="*/ 532464 w 1297230"/>
              <a:gd name="connsiteY10" fmla="*/ 186853 h 1897988"/>
              <a:gd name="connsiteX11" fmla="*/ 505461 w 1297230"/>
              <a:gd name="connsiteY11" fmla="*/ 180189 h 1897988"/>
              <a:gd name="connsiteX12" fmla="*/ 479378 w 1297230"/>
              <a:gd name="connsiteY12" fmla="*/ 186624 h 1897988"/>
              <a:gd name="connsiteX13" fmla="*/ 463521 w 1297230"/>
              <a:gd name="connsiteY13" fmla="*/ 199723 h 1897988"/>
              <a:gd name="connsiteX14" fmla="*/ 460074 w 1297230"/>
              <a:gd name="connsiteY14" fmla="*/ 203514 h 1897988"/>
              <a:gd name="connsiteX15" fmla="*/ 455937 w 1297230"/>
              <a:gd name="connsiteY15" fmla="*/ 208915 h 1897988"/>
              <a:gd name="connsiteX16" fmla="*/ 428475 w 1297230"/>
              <a:gd name="connsiteY16" fmla="*/ 219601 h 1897988"/>
              <a:gd name="connsiteX17" fmla="*/ 419628 w 1297230"/>
              <a:gd name="connsiteY17" fmla="*/ 222244 h 1897988"/>
              <a:gd name="connsiteX18" fmla="*/ 416985 w 1297230"/>
              <a:gd name="connsiteY18" fmla="*/ 225116 h 1897988"/>
              <a:gd name="connsiteX19" fmla="*/ 395498 w 1297230"/>
              <a:gd name="connsiteY19" fmla="*/ 224312 h 1897988"/>
              <a:gd name="connsiteX20" fmla="*/ 357809 w 1297230"/>
              <a:gd name="connsiteY20" fmla="*/ 225920 h 1897988"/>
              <a:gd name="connsiteX21" fmla="*/ 318742 w 1297230"/>
              <a:gd name="connsiteY21" fmla="*/ 229598 h 1897988"/>
              <a:gd name="connsiteX22" fmla="*/ 282547 w 1297230"/>
              <a:gd name="connsiteY22" fmla="*/ 232585 h 1897988"/>
              <a:gd name="connsiteX23" fmla="*/ 176950 w 1297230"/>
              <a:gd name="connsiteY23" fmla="*/ 255796 h 1897988"/>
              <a:gd name="connsiteX24" fmla="*/ 168791 w 1297230"/>
              <a:gd name="connsiteY24" fmla="*/ 265447 h 1897988"/>
              <a:gd name="connsiteX25" fmla="*/ 127426 w 1297230"/>
              <a:gd name="connsiteY25" fmla="*/ 339331 h 1897988"/>
              <a:gd name="connsiteX26" fmla="*/ 103985 w 1297230"/>
              <a:gd name="connsiteY26" fmla="*/ 379548 h 1897988"/>
              <a:gd name="connsiteX27" fmla="*/ 73421 w 1297230"/>
              <a:gd name="connsiteY27" fmla="*/ 432978 h 1897988"/>
              <a:gd name="connsiteX28" fmla="*/ 50899 w 1297230"/>
              <a:gd name="connsiteY28" fmla="*/ 475492 h 1897988"/>
              <a:gd name="connsiteX29" fmla="*/ 43430 w 1297230"/>
              <a:gd name="connsiteY29" fmla="*/ 490201 h 1897988"/>
              <a:gd name="connsiteX30" fmla="*/ 49291 w 1297230"/>
              <a:gd name="connsiteY30" fmla="*/ 501116 h 1897988"/>
              <a:gd name="connsiteX31" fmla="*/ 59862 w 1297230"/>
              <a:gd name="connsiteY31" fmla="*/ 514331 h 1897988"/>
              <a:gd name="connsiteX32" fmla="*/ 66067 w 1297230"/>
              <a:gd name="connsiteY32" fmla="*/ 522259 h 1897988"/>
              <a:gd name="connsiteX33" fmla="*/ 55381 w 1297230"/>
              <a:gd name="connsiteY33" fmla="*/ 546389 h 1897988"/>
              <a:gd name="connsiteX34" fmla="*/ 34928 w 1297230"/>
              <a:gd name="connsiteY34" fmla="*/ 582353 h 1897988"/>
              <a:gd name="connsiteX35" fmla="*/ 31481 w 1297230"/>
              <a:gd name="connsiteY35" fmla="*/ 591546 h 1897988"/>
              <a:gd name="connsiteX36" fmla="*/ 29183 w 1297230"/>
              <a:gd name="connsiteY36" fmla="*/ 598440 h 1897988"/>
              <a:gd name="connsiteX37" fmla="*/ 9534 w 1297230"/>
              <a:gd name="connsiteY37" fmla="*/ 617284 h 1897988"/>
              <a:gd name="connsiteX38" fmla="*/ 2525 w 1297230"/>
              <a:gd name="connsiteY38" fmla="*/ 629235 h 1897988"/>
              <a:gd name="connsiteX39" fmla="*/ 22173 w 1297230"/>
              <a:gd name="connsiteY39" fmla="*/ 626592 h 1897988"/>
              <a:gd name="connsiteX40" fmla="*/ 34238 w 1297230"/>
              <a:gd name="connsiteY40" fmla="*/ 621421 h 1897988"/>
              <a:gd name="connsiteX41" fmla="*/ 41247 w 1297230"/>
              <a:gd name="connsiteY41" fmla="*/ 631993 h 1897988"/>
              <a:gd name="connsiteX42" fmla="*/ 38949 w 1297230"/>
              <a:gd name="connsiteY42" fmla="*/ 640955 h 1897988"/>
              <a:gd name="connsiteX43" fmla="*/ 36651 w 1297230"/>
              <a:gd name="connsiteY43" fmla="*/ 646930 h 1897988"/>
              <a:gd name="connsiteX44" fmla="*/ 23782 w 1297230"/>
              <a:gd name="connsiteY44" fmla="*/ 662443 h 1897988"/>
              <a:gd name="connsiteX45" fmla="*/ 19416 w 1297230"/>
              <a:gd name="connsiteY45" fmla="*/ 672899 h 1897988"/>
              <a:gd name="connsiteX46" fmla="*/ 31481 w 1297230"/>
              <a:gd name="connsiteY46" fmla="*/ 675427 h 1897988"/>
              <a:gd name="connsiteX47" fmla="*/ 48142 w 1297230"/>
              <a:gd name="connsiteY47" fmla="*/ 657962 h 1897988"/>
              <a:gd name="connsiteX48" fmla="*/ 58598 w 1297230"/>
              <a:gd name="connsiteY48" fmla="*/ 644402 h 1897988"/>
              <a:gd name="connsiteX49" fmla="*/ 59402 w 1297230"/>
              <a:gd name="connsiteY49" fmla="*/ 672439 h 1897988"/>
              <a:gd name="connsiteX50" fmla="*/ 58253 w 1297230"/>
              <a:gd name="connsiteY50" fmla="*/ 676920 h 1897988"/>
              <a:gd name="connsiteX51" fmla="*/ 53312 w 1297230"/>
              <a:gd name="connsiteY51" fmla="*/ 676231 h 1897988"/>
              <a:gd name="connsiteX52" fmla="*/ 46188 w 1297230"/>
              <a:gd name="connsiteY52" fmla="*/ 683010 h 1897988"/>
              <a:gd name="connsiteX53" fmla="*/ 54806 w 1297230"/>
              <a:gd name="connsiteY53" fmla="*/ 692663 h 1897988"/>
              <a:gd name="connsiteX54" fmla="*/ 62045 w 1297230"/>
              <a:gd name="connsiteY54" fmla="*/ 690594 h 1897988"/>
              <a:gd name="connsiteX55" fmla="*/ 82843 w 1297230"/>
              <a:gd name="connsiteY55" fmla="*/ 683470 h 1897988"/>
              <a:gd name="connsiteX56" fmla="*/ 88703 w 1297230"/>
              <a:gd name="connsiteY56" fmla="*/ 685768 h 1897988"/>
              <a:gd name="connsiteX57" fmla="*/ 103181 w 1297230"/>
              <a:gd name="connsiteY57" fmla="*/ 674852 h 1897988"/>
              <a:gd name="connsiteX58" fmla="*/ 105939 w 1297230"/>
              <a:gd name="connsiteY58" fmla="*/ 670715 h 1897988"/>
              <a:gd name="connsiteX59" fmla="*/ 104790 w 1297230"/>
              <a:gd name="connsiteY59" fmla="*/ 651527 h 1897988"/>
              <a:gd name="connsiteX60" fmla="*/ 110075 w 1297230"/>
              <a:gd name="connsiteY60" fmla="*/ 617170 h 1897988"/>
              <a:gd name="connsiteX61" fmla="*/ 113407 w 1297230"/>
              <a:gd name="connsiteY61" fmla="*/ 612573 h 1897988"/>
              <a:gd name="connsiteX62" fmla="*/ 125358 w 1297230"/>
              <a:gd name="connsiteY62" fmla="*/ 611884 h 1897988"/>
              <a:gd name="connsiteX63" fmla="*/ 147764 w 1297230"/>
              <a:gd name="connsiteY63" fmla="*/ 604415 h 1897988"/>
              <a:gd name="connsiteX64" fmla="*/ 150177 w 1297230"/>
              <a:gd name="connsiteY64" fmla="*/ 590741 h 1897988"/>
              <a:gd name="connsiteX65" fmla="*/ 150751 w 1297230"/>
              <a:gd name="connsiteY65" fmla="*/ 581204 h 1897988"/>
              <a:gd name="connsiteX66" fmla="*/ 146615 w 1297230"/>
              <a:gd name="connsiteY66" fmla="*/ 576264 h 1897988"/>
              <a:gd name="connsiteX67" fmla="*/ 138457 w 1297230"/>
              <a:gd name="connsiteY67" fmla="*/ 568451 h 1897988"/>
              <a:gd name="connsiteX68" fmla="*/ 131792 w 1297230"/>
              <a:gd name="connsiteY68" fmla="*/ 560867 h 1897988"/>
              <a:gd name="connsiteX69" fmla="*/ 129149 w 1297230"/>
              <a:gd name="connsiteY69" fmla="*/ 556041 h 1897988"/>
              <a:gd name="connsiteX70" fmla="*/ 132252 w 1297230"/>
              <a:gd name="connsiteY70" fmla="*/ 549951 h 1897988"/>
              <a:gd name="connsiteX71" fmla="*/ 143972 w 1297230"/>
              <a:gd name="connsiteY71" fmla="*/ 528004 h 1897988"/>
              <a:gd name="connsiteX72" fmla="*/ 159714 w 1297230"/>
              <a:gd name="connsiteY72" fmla="*/ 496980 h 1897988"/>
              <a:gd name="connsiteX73" fmla="*/ 172123 w 1297230"/>
              <a:gd name="connsiteY73" fmla="*/ 473884 h 1897988"/>
              <a:gd name="connsiteX74" fmla="*/ 177179 w 1297230"/>
              <a:gd name="connsiteY74" fmla="*/ 457797 h 1897988"/>
              <a:gd name="connsiteX75" fmla="*/ 176949 w 1297230"/>
              <a:gd name="connsiteY75" fmla="*/ 449754 h 1897988"/>
              <a:gd name="connsiteX76" fmla="*/ 184648 w 1297230"/>
              <a:gd name="connsiteY76" fmla="*/ 441596 h 1897988"/>
              <a:gd name="connsiteX77" fmla="*/ 224520 w 1297230"/>
              <a:gd name="connsiteY77" fmla="*/ 392762 h 1897988"/>
              <a:gd name="connsiteX78" fmla="*/ 239573 w 1297230"/>
              <a:gd name="connsiteY78" fmla="*/ 376101 h 1897988"/>
              <a:gd name="connsiteX79" fmla="*/ 246926 w 1297230"/>
              <a:gd name="connsiteY79" fmla="*/ 367598 h 1897988"/>
              <a:gd name="connsiteX80" fmla="*/ 266000 w 1297230"/>
              <a:gd name="connsiteY80" fmla="*/ 363116 h 1897988"/>
              <a:gd name="connsiteX81" fmla="*/ 307136 w 1297230"/>
              <a:gd name="connsiteY81" fmla="*/ 363116 h 1897988"/>
              <a:gd name="connsiteX82" fmla="*/ 363784 w 1297230"/>
              <a:gd name="connsiteY82" fmla="*/ 362196 h 1897988"/>
              <a:gd name="connsiteX83" fmla="*/ 397911 w 1297230"/>
              <a:gd name="connsiteY83" fmla="*/ 370355 h 1897988"/>
              <a:gd name="connsiteX84" fmla="*/ 395153 w 1297230"/>
              <a:gd name="connsiteY84" fmla="*/ 466875 h 1897988"/>
              <a:gd name="connsiteX85" fmla="*/ 381479 w 1297230"/>
              <a:gd name="connsiteY85" fmla="*/ 530647 h 1897988"/>
              <a:gd name="connsiteX86" fmla="*/ 375389 w 1297230"/>
              <a:gd name="connsiteY86" fmla="*/ 542711 h 1897988"/>
              <a:gd name="connsiteX87" fmla="*/ 366427 w 1297230"/>
              <a:gd name="connsiteY87" fmla="*/ 562820 h 1897988"/>
              <a:gd name="connsiteX88" fmla="*/ 353213 w 1297230"/>
              <a:gd name="connsiteY88" fmla="*/ 587524 h 1897988"/>
              <a:gd name="connsiteX89" fmla="*/ 312307 w 1297230"/>
              <a:gd name="connsiteY89" fmla="*/ 646930 h 1897988"/>
              <a:gd name="connsiteX90" fmla="*/ 298633 w 1297230"/>
              <a:gd name="connsiteY90" fmla="*/ 667383 h 1897988"/>
              <a:gd name="connsiteX91" fmla="*/ 293922 w 1297230"/>
              <a:gd name="connsiteY91" fmla="*/ 685538 h 1897988"/>
              <a:gd name="connsiteX92" fmla="*/ 288867 w 1297230"/>
              <a:gd name="connsiteY92" fmla="*/ 714494 h 1897988"/>
              <a:gd name="connsiteX93" fmla="*/ 286683 w 1297230"/>
              <a:gd name="connsiteY93" fmla="*/ 750804 h 1897988"/>
              <a:gd name="connsiteX94" fmla="*/ 295876 w 1297230"/>
              <a:gd name="connsiteY94" fmla="*/ 748736 h 1897988"/>
              <a:gd name="connsiteX95" fmla="*/ 306792 w 1297230"/>
              <a:gd name="connsiteY95" fmla="*/ 761605 h 1897988"/>
              <a:gd name="connsiteX96" fmla="*/ 306102 w 1297230"/>
              <a:gd name="connsiteY96" fmla="*/ 775394 h 1897988"/>
              <a:gd name="connsiteX97" fmla="*/ 307596 w 1297230"/>
              <a:gd name="connsiteY97" fmla="*/ 781254 h 1897988"/>
              <a:gd name="connsiteX98" fmla="*/ 316329 w 1297230"/>
              <a:gd name="connsiteY98" fmla="*/ 833076 h 1897988"/>
              <a:gd name="connsiteX99" fmla="*/ 313571 w 1297230"/>
              <a:gd name="connsiteY99" fmla="*/ 858814 h 1897988"/>
              <a:gd name="connsiteX100" fmla="*/ 318052 w 1297230"/>
              <a:gd name="connsiteY100" fmla="*/ 892366 h 1897988"/>
              <a:gd name="connsiteX101" fmla="*/ 326095 w 1297230"/>
              <a:gd name="connsiteY101" fmla="*/ 915002 h 1897988"/>
              <a:gd name="connsiteX102" fmla="*/ 334369 w 1297230"/>
              <a:gd name="connsiteY102" fmla="*/ 936144 h 1897988"/>
              <a:gd name="connsiteX103" fmla="*/ 337701 w 1297230"/>
              <a:gd name="connsiteY103" fmla="*/ 943154 h 1897988"/>
              <a:gd name="connsiteX104" fmla="*/ 339999 w 1297230"/>
              <a:gd name="connsiteY104" fmla="*/ 947175 h 1897988"/>
              <a:gd name="connsiteX105" fmla="*/ 342297 w 1297230"/>
              <a:gd name="connsiteY105" fmla="*/ 950852 h 1897988"/>
              <a:gd name="connsiteX106" fmla="*/ 345055 w 1297230"/>
              <a:gd name="connsiteY106" fmla="*/ 956712 h 1897988"/>
              <a:gd name="connsiteX107" fmla="*/ 348387 w 1297230"/>
              <a:gd name="connsiteY107" fmla="*/ 974407 h 1897988"/>
              <a:gd name="connsiteX108" fmla="*/ 342757 w 1297230"/>
              <a:gd name="connsiteY108" fmla="*/ 1012096 h 1897988"/>
              <a:gd name="connsiteX109" fmla="*/ 337241 w 1297230"/>
              <a:gd name="connsiteY109" fmla="*/ 1030137 h 1897988"/>
              <a:gd name="connsiteX110" fmla="*/ 334254 w 1297230"/>
              <a:gd name="connsiteY110" fmla="*/ 1040248 h 1897988"/>
              <a:gd name="connsiteX111" fmla="*/ 331841 w 1297230"/>
              <a:gd name="connsiteY111" fmla="*/ 1046338 h 1897988"/>
              <a:gd name="connsiteX112" fmla="*/ 317822 w 1297230"/>
              <a:gd name="connsiteY112" fmla="*/ 1095058 h 1897988"/>
              <a:gd name="connsiteX113" fmla="*/ 294612 w 1297230"/>
              <a:gd name="connsiteY113" fmla="*/ 1188705 h 1897988"/>
              <a:gd name="connsiteX114" fmla="*/ 277491 w 1297230"/>
              <a:gd name="connsiteY114" fmla="*/ 1244434 h 1897988"/>
              <a:gd name="connsiteX115" fmla="*/ 275652 w 1297230"/>
              <a:gd name="connsiteY115" fmla="*/ 1253167 h 1897988"/>
              <a:gd name="connsiteX116" fmla="*/ 267839 w 1297230"/>
              <a:gd name="connsiteY116" fmla="*/ 1271437 h 1897988"/>
              <a:gd name="connsiteX117" fmla="*/ 262209 w 1297230"/>
              <a:gd name="connsiteY117" fmla="*/ 1282352 h 1897988"/>
              <a:gd name="connsiteX118" fmla="*/ 238653 w 1297230"/>
              <a:gd name="connsiteY118" fmla="*/ 1329464 h 1897988"/>
              <a:gd name="connsiteX119" fmla="*/ 232908 w 1297230"/>
              <a:gd name="connsiteY119" fmla="*/ 1339230 h 1897988"/>
              <a:gd name="connsiteX120" fmla="*/ 224520 w 1297230"/>
              <a:gd name="connsiteY120" fmla="*/ 1352789 h 1897988"/>
              <a:gd name="connsiteX121" fmla="*/ 208089 w 1297230"/>
              <a:gd name="connsiteY121" fmla="*/ 1383928 h 1897988"/>
              <a:gd name="connsiteX122" fmla="*/ 193496 w 1297230"/>
              <a:gd name="connsiteY122" fmla="*/ 1429775 h 1897988"/>
              <a:gd name="connsiteX123" fmla="*/ 186027 w 1297230"/>
              <a:gd name="connsiteY123" fmla="*/ 1471025 h 1897988"/>
              <a:gd name="connsiteX124" fmla="*/ 183844 w 1297230"/>
              <a:gd name="connsiteY124" fmla="*/ 1483664 h 1897988"/>
              <a:gd name="connsiteX125" fmla="*/ 180052 w 1297230"/>
              <a:gd name="connsiteY125" fmla="*/ 1493547 h 1897988"/>
              <a:gd name="connsiteX126" fmla="*/ 169366 w 1297230"/>
              <a:gd name="connsiteY126" fmla="*/ 1519400 h 1897988"/>
              <a:gd name="connsiteX127" fmla="*/ 153279 w 1297230"/>
              <a:gd name="connsiteY127" fmla="*/ 1561339 h 1897988"/>
              <a:gd name="connsiteX128" fmla="*/ 137193 w 1297230"/>
              <a:gd name="connsiteY128" fmla="*/ 1605578 h 1897988"/>
              <a:gd name="connsiteX129" fmla="*/ 122945 w 1297230"/>
              <a:gd name="connsiteY129" fmla="*/ 1649472 h 1897988"/>
              <a:gd name="connsiteX130" fmla="*/ 109271 w 1297230"/>
              <a:gd name="connsiteY130" fmla="*/ 1682909 h 1897988"/>
              <a:gd name="connsiteX131" fmla="*/ 97436 w 1297230"/>
              <a:gd name="connsiteY131" fmla="*/ 1693480 h 1897988"/>
              <a:gd name="connsiteX132" fmla="*/ 69974 w 1297230"/>
              <a:gd name="connsiteY132" fmla="*/ 1721058 h 1897988"/>
              <a:gd name="connsiteX133" fmla="*/ 61356 w 1297230"/>
              <a:gd name="connsiteY133" fmla="*/ 1730594 h 1897988"/>
              <a:gd name="connsiteX134" fmla="*/ 52738 w 1297230"/>
              <a:gd name="connsiteY134" fmla="*/ 1741740 h 1897988"/>
              <a:gd name="connsiteX135" fmla="*/ 70778 w 1297230"/>
              <a:gd name="connsiteY135" fmla="*/ 1762308 h 1897988"/>
              <a:gd name="connsiteX136" fmla="*/ 110535 w 1297230"/>
              <a:gd name="connsiteY136" fmla="*/ 1798044 h 1897988"/>
              <a:gd name="connsiteX137" fmla="*/ 114212 w 1297230"/>
              <a:gd name="connsiteY137" fmla="*/ 1795745 h 1897988"/>
              <a:gd name="connsiteX138" fmla="*/ 129954 w 1297230"/>
              <a:gd name="connsiteY138" fmla="*/ 1802985 h 1897988"/>
              <a:gd name="connsiteX139" fmla="*/ 166034 w 1297230"/>
              <a:gd name="connsiteY139" fmla="*/ 1849866 h 1897988"/>
              <a:gd name="connsiteX140" fmla="*/ 226818 w 1297230"/>
              <a:gd name="connsiteY140" fmla="*/ 1893414 h 1897988"/>
              <a:gd name="connsiteX141" fmla="*/ 265082 w 1297230"/>
              <a:gd name="connsiteY141" fmla="*/ 1895827 h 1897988"/>
              <a:gd name="connsiteX142" fmla="*/ 271631 w 1297230"/>
              <a:gd name="connsiteY142" fmla="*/ 1889967 h 1897988"/>
              <a:gd name="connsiteX143" fmla="*/ 269792 w 1297230"/>
              <a:gd name="connsiteY143" fmla="*/ 1881233 h 1897988"/>
              <a:gd name="connsiteX144" fmla="*/ 259336 w 1297230"/>
              <a:gd name="connsiteY144" fmla="*/ 1871582 h 1897988"/>
              <a:gd name="connsiteX145" fmla="*/ 238079 w 1297230"/>
              <a:gd name="connsiteY145" fmla="*/ 1852048 h 1897988"/>
              <a:gd name="connsiteX146" fmla="*/ 233023 w 1297230"/>
              <a:gd name="connsiteY146" fmla="*/ 1846992 h 1897988"/>
              <a:gd name="connsiteX147" fmla="*/ 229691 w 1297230"/>
              <a:gd name="connsiteY147" fmla="*/ 1842511 h 1897988"/>
              <a:gd name="connsiteX148" fmla="*/ 226359 w 1297230"/>
              <a:gd name="connsiteY148" fmla="*/ 1834124 h 1897988"/>
              <a:gd name="connsiteX149" fmla="*/ 223486 w 1297230"/>
              <a:gd name="connsiteY149" fmla="*/ 1815049 h 1897988"/>
              <a:gd name="connsiteX150" fmla="*/ 222911 w 1297230"/>
              <a:gd name="connsiteY150" fmla="*/ 1773913 h 1897988"/>
              <a:gd name="connsiteX151" fmla="*/ 218315 w 1297230"/>
              <a:gd name="connsiteY151" fmla="*/ 1747140 h 1897988"/>
              <a:gd name="connsiteX152" fmla="*/ 214638 w 1297230"/>
              <a:gd name="connsiteY152" fmla="*/ 1738178 h 1897988"/>
              <a:gd name="connsiteX153" fmla="*/ 215443 w 1297230"/>
              <a:gd name="connsiteY153" fmla="*/ 1722666 h 1897988"/>
              <a:gd name="connsiteX154" fmla="*/ 227278 w 1297230"/>
              <a:gd name="connsiteY154" fmla="*/ 1704512 h 1897988"/>
              <a:gd name="connsiteX155" fmla="*/ 234861 w 1297230"/>
              <a:gd name="connsiteY155" fmla="*/ 1703247 h 1897988"/>
              <a:gd name="connsiteX156" fmla="*/ 234402 w 1297230"/>
              <a:gd name="connsiteY156" fmla="*/ 1679577 h 1897988"/>
              <a:gd name="connsiteX157" fmla="*/ 243594 w 1297230"/>
              <a:gd name="connsiteY157" fmla="*/ 1631202 h 1897988"/>
              <a:gd name="connsiteX158" fmla="*/ 283466 w 1297230"/>
              <a:gd name="connsiteY158" fmla="*/ 1535487 h 1897988"/>
              <a:gd name="connsiteX159" fmla="*/ 287258 w 1297230"/>
              <a:gd name="connsiteY159" fmla="*/ 1522272 h 1897988"/>
              <a:gd name="connsiteX160" fmla="*/ 293808 w 1297230"/>
              <a:gd name="connsiteY160" fmla="*/ 1502738 h 1897988"/>
              <a:gd name="connsiteX161" fmla="*/ 333679 w 1297230"/>
              <a:gd name="connsiteY161" fmla="*/ 1425178 h 1897988"/>
              <a:gd name="connsiteX162" fmla="*/ 352294 w 1297230"/>
              <a:gd name="connsiteY162" fmla="*/ 1388984 h 1897988"/>
              <a:gd name="connsiteX163" fmla="*/ 369299 w 1297230"/>
              <a:gd name="connsiteY163" fmla="*/ 1357959 h 1897988"/>
              <a:gd name="connsiteX164" fmla="*/ 392855 w 1297230"/>
              <a:gd name="connsiteY164" fmla="*/ 1321420 h 1897988"/>
              <a:gd name="connsiteX165" fmla="*/ 411355 w 1297230"/>
              <a:gd name="connsiteY165" fmla="*/ 1289361 h 1897988"/>
              <a:gd name="connsiteX166" fmla="*/ 421581 w 1297230"/>
              <a:gd name="connsiteY166" fmla="*/ 1273045 h 1897988"/>
              <a:gd name="connsiteX167" fmla="*/ 424339 w 1297230"/>
              <a:gd name="connsiteY167" fmla="*/ 1270057 h 1897988"/>
              <a:gd name="connsiteX168" fmla="*/ 429510 w 1297230"/>
              <a:gd name="connsiteY168" fmla="*/ 1269483 h 1897988"/>
              <a:gd name="connsiteX169" fmla="*/ 432267 w 1297230"/>
              <a:gd name="connsiteY169" fmla="*/ 1295337 h 1897988"/>
              <a:gd name="connsiteX170" fmla="*/ 431463 w 1297230"/>
              <a:gd name="connsiteY170" fmla="*/ 1329233 h 1897988"/>
              <a:gd name="connsiteX171" fmla="*/ 441689 w 1297230"/>
              <a:gd name="connsiteY171" fmla="*/ 1424718 h 1897988"/>
              <a:gd name="connsiteX172" fmla="*/ 452145 w 1297230"/>
              <a:gd name="connsiteY172" fmla="*/ 1449536 h 1897988"/>
              <a:gd name="connsiteX173" fmla="*/ 471105 w 1297230"/>
              <a:gd name="connsiteY173" fmla="*/ 1442988 h 1897988"/>
              <a:gd name="connsiteX174" fmla="*/ 474437 w 1297230"/>
              <a:gd name="connsiteY174" fmla="*/ 1410815 h 1897988"/>
              <a:gd name="connsiteX175" fmla="*/ 477770 w 1297230"/>
              <a:gd name="connsiteY175" fmla="*/ 1376344 h 1897988"/>
              <a:gd name="connsiteX176" fmla="*/ 495694 w 1297230"/>
              <a:gd name="connsiteY176" fmla="*/ 1335668 h 1897988"/>
              <a:gd name="connsiteX177" fmla="*/ 500406 w 1297230"/>
              <a:gd name="connsiteY177" fmla="*/ 1328773 h 1897988"/>
              <a:gd name="connsiteX178" fmla="*/ 507645 w 1297230"/>
              <a:gd name="connsiteY178" fmla="*/ 1317858 h 1897988"/>
              <a:gd name="connsiteX179" fmla="*/ 526144 w 1297230"/>
              <a:gd name="connsiteY179" fmla="*/ 1292464 h 1897988"/>
              <a:gd name="connsiteX180" fmla="*/ 532924 w 1297230"/>
              <a:gd name="connsiteY180" fmla="*/ 1284650 h 1897988"/>
              <a:gd name="connsiteX181" fmla="*/ 534532 w 1297230"/>
              <a:gd name="connsiteY181" fmla="*/ 1273044 h 1897988"/>
              <a:gd name="connsiteX182" fmla="*/ 532694 w 1297230"/>
              <a:gd name="connsiteY182" fmla="*/ 1267530 h 1897988"/>
              <a:gd name="connsiteX183" fmla="*/ 537060 w 1297230"/>
              <a:gd name="connsiteY183" fmla="*/ 1260290 h 1897988"/>
              <a:gd name="connsiteX184" fmla="*/ 546942 w 1297230"/>
              <a:gd name="connsiteY184" fmla="*/ 1247305 h 1897988"/>
              <a:gd name="connsiteX185" fmla="*/ 557858 w 1297230"/>
              <a:gd name="connsiteY185" fmla="*/ 1242594 h 1897988"/>
              <a:gd name="connsiteX186" fmla="*/ 566590 w 1297230"/>
              <a:gd name="connsiteY186" fmla="*/ 1245468 h 1897988"/>
              <a:gd name="connsiteX187" fmla="*/ 574519 w 1297230"/>
              <a:gd name="connsiteY187" fmla="*/ 1244549 h 1897988"/>
              <a:gd name="connsiteX188" fmla="*/ 586469 w 1297230"/>
              <a:gd name="connsiteY188" fmla="*/ 1233862 h 1897988"/>
              <a:gd name="connsiteX189" fmla="*/ 603130 w 1297230"/>
              <a:gd name="connsiteY189" fmla="*/ 1219499 h 1897988"/>
              <a:gd name="connsiteX190" fmla="*/ 636912 w 1297230"/>
              <a:gd name="connsiteY190" fmla="*/ 1188935 h 1897988"/>
              <a:gd name="connsiteX191" fmla="*/ 662996 w 1297230"/>
              <a:gd name="connsiteY191" fmla="*/ 1171010 h 1897988"/>
              <a:gd name="connsiteX192" fmla="*/ 675290 w 1297230"/>
              <a:gd name="connsiteY192" fmla="*/ 1165150 h 1897988"/>
              <a:gd name="connsiteX193" fmla="*/ 695743 w 1297230"/>
              <a:gd name="connsiteY193" fmla="*/ 1155038 h 1897988"/>
              <a:gd name="connsiteX194" fmla="*/ 722516 w 1297230"/>
              <a:gd name="connsiteY194" fmla="*/ 1141364 h 1897988"/>
              <a:gd name="connsiteX195" fmla="*/ 732972 w 1297230"/>
              <a:gd name="connsiteY195" fmla="*/ 1136193 h 1897988"/>
              <a:gd name="connsiteX196" fmla="*/ 738373 w 1297230"/>
              <a:gd name="connsiteY196" fmla="*/ 1132402 h 1897988"/>
              <a:gd name="connsiteX197" fmla="*/ 749978 w 1297230"/>
              <a:gd name="connsiteY197" fmla="*/ 1124129 h 1897988"/>
              <a:gd name="connsiteX198" fmla="*/ 758021 w 1297230"/>
              <a:gd name="connsiteY198" fmla="*/ 1118384 h 1897988"/>
              <a:gd name="connsiteX199" fmla="*/ 765720 w 1297230"/>
              <a:gd name="connsiteY199" fmla="*/ 1112409 h 1897988"/>
              <a:gd name="connsiteX200" fmla="*/ 774223 w 1297230"/>
              <a:gd name="connsiteY200" fmla="*/ 1105974 h 1897988"/>
              <a:gd name="connsiteX201" fmla="*/ 781577 w 1297230"/>
              <a:gd name="connsiteY201" fmla="*/ 1100343 h 1897988"/>
              <a:gd name="connsiteX202" fmla="*/ 814325 w 1297230"/>
              <a:gd name="connsiteY202" fmla="*/ 1074376 h 1897988"/>
              <a:gd name="connsiteX203" fmla="*/ 842707 w 1297230"/>
              <a:gd name="connsiteY203" fmla="*/ 1052314 h 1897988"/>
              <a:gd name="connsiteX204" fmla="*/ 869019 w 1297230"/>
              <a:gd name="connsiteY204" fmla="*/ 1033585 h 1897988"/>
              <a:gd name="connsiteX205" fmla="*/ 897630 w 1297230"/>
              <a:gd name="connsiteY205" fmla="*/ 1006927 h 1897988"/>
              <a:gd name="connsiteX206" fmla="*/ 923943 w 1297230"/>
              <a:gd name="connsiteY206" fmla="*/ 974292 h 1897988"/>
              <a:gd name="connsiteX207" fmla="*/ 929918 w 1297230"/>
              <a:gd name="connsiteY207" fmla="*/ 951887 h 1897988"/>
              <a:gd name="connsiteX208" fmla="*/ 926356 w 1297230"/>
              <a:gd name="connsiteY208" fmla="*/ 933961 h 1897988"/>
              <a:gd name="connsiteX209" fmla="*/ 920266 w 1297230"/>
              <a:gd name="connsiteY209" fmla="*/ 918450 h 1897988"/>
              <a:gd name="connsiteX210" fmla="*/ 914292 w 1297230"/>
              <a:gd name="connsiteY210" fmla="*/ 904775 h 1897988"/>
              <a:gd name="connsiteX211" fmla="*/ 896711 w 1297230"/>
              <a:gd name="connsiteY211" fmla="*/ 884898 h 1897988"/>
              <a:gd name="connsiteX212" fmla="*/ 888093 w 1297230"/>
              <a:gd name="connsiteY212" fmla="*/ 878808 h 1897988"/>
              <a:gd name="connsiteX213" fmla="*/ 876603 w 1297230"/>
              <a:gd name="connsiteY213" fmla="*/ 871339 h 1897988"/>
              <a:gd name="connsiteX214" fmla="*/ 862470 w 1297230"/>
              <a:gd name="connsiteY214" fmla="*/ 863181 h 1897988"/>
              <a:gd name="connsiteX215" fmla="*/ 853277 w 1297230"/>
              <a:gd name="connsiteY215" fmla="*/ 858126 h 1897988"/>
              <a:gd name="connsiteX216" fmla="*/ 849026 w 1297230"/>
              <a:gd name="connsiteY216" fmla="*/ 856173 h 1897988"/>
              <a:gd name="connsiteX217" fmla="*/ 812256 w 1297230"/>
              <a:gd name="connsiteY217" fmla="*/ 836752 h 1897988"/>
              <a:gd name="connsiteX218" fmla="*/ 802834 w 1297230"/>
              <a:gd name="connsiteY218" fmla="*/ 832846 h 1897988"/>
              <a:gd name="connsiteX219" fmla="*/ 790310 w 1297230"/>
              <a:gd name="connsiteY219" fmla="*/ 827676 h 1897988"/>
              <a:gd name="connsiteX220" fmla="*/ 778130 w 1297230"/>
              <a:gd name="connsiteY220" fmla="*/ 822505 h 1897988"/>
              <a:gd name="connsiteX221" fmla="*/ 771695 w 1297230"/>
              <a:gd name="connsiteY221" fmla="*/ 819746 h 1897988"/>
              <a:gd name="connsiteX222" fmla="*/ 746761 w 1297230"/>
              <a:gd name="connsiteY222" fmla="*/ 809864 h 1897988"/>
              <a:gd name="connsiteX223" fmla="*/ 693675 w 1297230"/>
              <a:gd name="connsiteY223" fmla="*/ 788033 h 1897988"/>
              <a:gd name="connsiteX224" fmla="*/ 691147 w 1297230"/>
              <a:gd name="connsiteY224" fmla="*/ 779645 h 1897988"/>
              <a:gd name="connsiteX225" fmla="*/ 692067 w 1297230"/>
              <a:gd name="connsiteY225" fmla="*/ 703004 h 1897988"/>
              <a:gd name="connsiteX226" fmla="*/ 692641 w 1297230"/>
              <a:gd name="connsiteY226" fmla="*/ 694616 h 1897988"/>
              <a:gd name="connsiteX227" fmla="*/ 696088 w 1297230"/>
              <a:gd name="connsiteY227" fmla="*/ 688181 h 1897988"/>
              <a:gd name="connsiteX228" fmla="*/ 699995 w 1297230"/>
              <a:gd name="connsiteY228" fmla="*/ 668417 h 1897988"/>
              <a:gd name="connsiteX229" fmla="*/ 707923 w 1297230"/>
              <a:gd name="connsiteY229" fmla="*/ 607059 h 1897988"/>
              <a:gd name="connsiteX230" fmla="*/ 712405 w 1297230"/>
              <a:gd name="connsiteY230" fmla="*/ 587180 h 1897988"/>
              <a:gd name="connsiteX231" fmla="*/ 715047 w 1297230"/>
              <a:gd name="connsiteY231" fmla="*/ 576264 h 1897988"/>
              <a:gd name="connsiteX232" fmla="*/ 718609 w 1297230"/>
              <a:gd name="connsiteY232" fmla="*/ 561670 h 1897988"/>
              <a:gd name="connsiteX233" fmla="*/ 737109 w 1297230"/>
              <a:gd name="connsiteY233" fmla="*/ 524786 h 1897988"/>
              <a:gd name="connsiteX234" fmla="*/ 750897 w 1297230"/>
              <a:gd name="connsiteY234" fmla="*/ 508471 h 1897988"/>
              <a:gd name="connsiteX235" fmla="*/ 753655 w 1297230"/>
              <a:gd name="connsiteY235" fmla="*/ 505368 h 1897988"/>
              <a:gd name="connsiteX236" fmla="*/ 766294 w 1297230"/>
              <a:gd name="connsiteY236" fmla="*/ 489972 h 1897988"/>
              <a:gd name="connsiteX237" fmla="*/ 789045 w 1297230"/>
              <a:gd name="connsiteY237" fmla="*/ 467565 h 1897988"/>
              <a:gd name="connsiteX238" fmla="*/ 841557 w 1297230"/>
              <a:gd name="connsiteY238" fmla="*/ 464118 h 1897988"/>
              <a:gd name="connsiteX239" fmla="*/ 885910 w 1297230"/>
              <a:gd name="connsiteY239" fmla="*/ 462739 h 1897988"/>
              <a:gd name="connsiteX240" fmla="*/ 934744 w 1297230"/>
              <a:gd name="connsiteY240" fmla="*/ 462738 h 1897988"/>
              <a:gd name="connsiteX241" fmla="*/ 1000700 w 1297230"/>
              <a:gd name="connsiteY241" fmla="*/ 456304 h 1897988"/>
              <a:gd name="connsiteX242" fmla="*/ 1039192 w 1297230"/>
              <a:gd name="connsiteY242" fmla="*/ 442745 h 1897988"/>
              <a:gd name="connsiteX243" fmla="*/ 1061484 w 1297230"/>
              <a:gd name="connsiteY243" fmla="*/ 433438 h 1897988"/>
              <a:gd name="connsiteX244" fmla="*/ 1102160 w 1297230"/>
              <a:gd name="connsiteY244" fmla="*/ 413214 h 1897988"/>
              <a:gd name="connsiteX245" fmla="*/ 1112272 w 1297230"/>
              <a:gd name="connsiteY245" fmla="*/ 408158 h 1897988"/>
              <a:gd name="connsiteX246" fmla="*/ 1132265 w 1297230"/>
              <a:gd name="connsiteY246" fmla="*/ 394485 h 1897988"/>
              <a:gd name="connsiteX247" fmla="*/ 1160991 w 1297230"/>
              <a:gd name="connsiteY247" fmla="*/ 382535 h 1897988"/>
              <a:gd name="connsiteX248" fmla="*/ 1203391 w 1297230"/>
              <a:gd name="connsiteY248" fmla="*/ 367942 h 1897988"/>
              <a:gd name="connsiteX249" fmla="*/ 1202357 w 1297230"/>
              <a:gd name="connsiteY249" fmla="*/ 357600 h 1897988"/>
              <a:gd name="connsiteX250" fmla="*/ 1207528 w 1297230"/>
              <a:gd name="connsiteY250" fmla="*/ 348753 h 1897988"/>
              <a:gd name="connsiteX251" fmla="*/ 1213158 w 1297230"/>
              <a:gd name="connsiteY251" fmla="*/ 334274 h 1897988"/>
              <a:gd name="connsiteX252" fmla="*/ 1223040 w 1297230"/>
              <a:gd name="connsiteY252" fmla="*/ 325082 h 1897988"/>
              <a:gd name="connsiteX253" fmla="*/ 1262107 w 1297230"/>
              <a:gd name="connsiteY253" fmla="*/ 306698 h 1897988"/>
              <a:gd name="connsiteX254" fmla="*/ 1268656 w 1297230"/>
              <a:gd name="connsiteY254" fmla="*/ 301987 h 1897988"/>
              <a:gd name="connsiteX255" fmla="*/ 1275896 w 1297230"/>
              <a:gd name="connsiteY255" fmla="*/ 296242 h 1897988"/>
              <a:gd name="connsiteX256" fmla="*/ 1285318 w 1297230"/>
              <a:gd name="connsiteY256" fmla="*/ 290496 h 1897988"/>
              <a:gd name="connsiteX257" fmla="*/ 1292786 w 1297230"/>
              <a:gd name="connsiteY257" fmla="*/ 285900 h 1897988"/>
              <a:gd name="connsiteX258" fmla="*/ 1288419 w 1297230"/>
              <a:gd name="connsiteY258" fmla="*/ 257633 h 1897988"/>
              <a:gd name="connsiteX259" fmla="*/ 1264979 w 1297230"/>
              <a:gd name="connsiteY259" fmla="*/ 235341 h 1897988"/>
              <a:gd name="connsiteX260" fmla="*/ 1258085 w 1297230"/>
              <a:gd name="connsiteY260" fmla="*/ 238903 h 1897988"/>
              <a:gd name="connsiteX261" fmla="*/ 1252340 w 1297230"/>
              <a:gd name="connsiteY261" fmla="*/ 242465 h 1897988"/>
              <a:gd name="connsiteX262" fmla="*/ 1245101 w 1297230"/>
              <a:gd name="connsiteY262" fmla="*/ 238674 h 1897988"/>
              <a:gd name="connsiteX263" fmla="*/ 1224188 w 1297230"/>
              <a:gd name="connsiteY263" fmla="*/ 252233 h 1897988"/>
              <a:gd name="connsiteX264" fmla="*/ 1214536 w 1297230"/>
              <a:gd name="connsiteY264" fmla="*/ 269124 h 1897988"/>
              <a:gd name="connsiteX265" fmla="*/ 1196381 w 1297230"/>
              <a:gd name="connsiteY265" fmla="*/ 276707 h 1897988"/>
              <a:gd name="connsiteX266" fmla="*/ 1186385 w 1297230"/>
              <a:gd name="connsiteY266" fmla="*/ 273949 h 1897988"/>
              <a:gd name="connsiteX267" fmla="*/ 1169609 w 1297230"/>
              <a:gd name="connsiteY267" fmla="*/ 272915 h 1897988"/>
              <a:gd name="connsiteX268" fmla="*/ 1163519 w 1297230"/>
              <a:gd name="connsiteY268" fmla="*/ 285326 h 1897988"/>
              <a:gd name="connsiteX269" fmla="*/ 1160991 w 1297230"/>
              <a:gd name="connsiteY269" fmla="*/ 294518 h 1897988"/>
              <a:gd name="connsiteX270" fmla="*/ 1143181 w 1297230"/>
              <a:gd name="connsiteY270" fmla="*/ 301642 h 1897988"/>
              <a:gd name="connsiteX271" fmla="*/ 1120775 w 1297230"/>
              <a:gd name="connsiteY271" fmla="*/ 311065 h 1897988"/>
              <a:gd name="connsiteX272" fmla="*/ 1108135 w 1297230"/>
              <a:gd name="connsiteY272" fmla="*/ 316350 h 1897988"/>
              <a:gd name="connsiteX273" fmla="*/ 1097679 w 1297230"/>
              <a:gd name="connsiteY273" fmla="*/ 320946 h 1897988"/>
              <a:gd name="connsiteX274" fmla="*/ 1047810 w 1297230"/>
              <a:gd name="connsiteY274" fmla="*/ 335309 h 1897988"/>
              <a:gd name="connsiteX275" fmla="*/ 1010467 w 1297230"/>
              <a:gd name="connsiteY275" fmla="*/ 342893 h 1897988"/>
              <a:gd name="connsiteX276" fmla="*/ 939226 w 1297230"/>
              <a:gd name="connsiteY276" fmla="*/ 350017 h 1897988"/>
              <a:gd name="connsiteX277" fmla="*/ 854771 w 1297230"/>
              <a:gd name="connsiteY277" fmla="*/ 349329 h 1897988"/>
              <a:gd name="connsiteX278" fmla="*/ 842132 w 1297230"/>
              <a:gd name="connsiteY278" fmla="*/ 348065 h 1897988"/>
              <a:gd name="connsiteX279" fmla="*/ 816738 w 1297230"/>
              <a:gd name="connsiteY279" fmla="*/ 322556 h 1897988"/>
              <a:gd name="connsiteX280" fmla="*/ 796859 w 1297230"/>
              <a:gd name="connsiteY280" fmla="*/ 289693 h 1897988"/>
              <a:gd name="connsiteX281" fmla="*/ 777210 w 1297230"/>
              <a:gd name="connsiteY281" fmla="*/ 277053 h 1897988"/>
              <a:gd name="connsiteX282" fmla="*/ 771005 w 1297230"/>
              <a:gd name="connsiteY282" fmla="*/ 270159 h 1897988"/>
              <a:gd name="connsiteX283" fmla="*/ 821793 w 1297230"/>
              <a:gd name="connsiteY283" fmla="*/ 250970 h 1897988"/>
              <a:gd name="connsiteX284" fmla="*/ 852013 w 1297230"/>
              <a:gd name="connsiteY284" fmla="*/ 234079 h 1897988"/>
              <a:gd name="connsiteX285" fmla="*/ 850634 w 1297230"/>
              <a:gd name="connsiteY285" fmla="*/ 216843 h 1897988"/>
              <a:gd name="connsiteX286" fmla="*/ 847647 w 1297230"/>
              <a:gd name="connsiteY286" fmla="*/ 208455 h 1897988"/>
              <a:gd name="connsiteX287" fmla="*/ 850060 w 1297230"/>
              <a:gd name="connsiteY287" fmla="*/ 203514 h 1897988"/>
              <a:gd name="connsiteX288" fmla="*/ 851324 w 1297230"/>
              <a:gd name="connsiteY288" fmla="*/ 188002 h 1897988"/>
              <a:gd name="connsiteX289" fmla="*/ 850864 w 1297230"/>
              <a:gd name="connsiteY289" fmla="*/ 175132 h 1897988"/>
              <a:gd name="connsiteX290" fmla="*/ 856609 w 1297230"/>
              <a:gd name="connsiteY290" fmla="*/ 168009 h 1897988"/>
              <a:gd name="connsiteX291" fmla="*/ 858793 w 1297230"/>
              <a:gd name="connsiteY291" fmla="*/ 155139 h 1897988"/>
              <a:gd name="connsiteX292" fmla="*/ 855920 w 1297230"/>
              <a:gd name="connsiteY292" fmla="*/ 151003 h 1897988"/>
              <a:gd name="connsiteX293" fmla="*/ 838914 w 1297230"/>
              <a:gd name="connsiteY293" fmla="*/ 135721 h 1897988"/>
              <a:gd name="connsiteX294" fmla="*/ 831790 w 1297230"/>
              <a:gd name="connsiteY294" fmla="*/ 115728 h 1897988"/>
              <a:gd name="connsiteX295" fmla="*/ 834318 w 1297230"/>
              <a:gd name="connsiteY295" fmla="*/ 106419 h 1897988"/>
              <a:gd name="connsiteX296" fmla="*/ 836961 w 1297230"/>
              <a:gd name="connsiteY296" fmla="*/ 101823 h 1897988"/>
              <a:gd name="connsiteX297" fmla="*/ 831215 w 1297230"/>
              <a:gd name="connsiteY297" fmla="*/ 96768 h 1897988"/>
              <a:gd name="connsiteX298" fmla="*/ 823172 w 1297230"/>
              <a:gd name="connsiteY298" fmla="*/ 89414 h 1897988"/>
              <a:gd name="connsiteX299" fmla="*/ 815244 w 1297230"/>
              <a:gd name="connsiteY299" fmla="*/ 58389 h 1897988"/>
              <a:gd name="connsiteX300" fmla="*/ 827998 w 1297230"/>
              <a:gd name="connsiteY300" fmla="*/ 36557 h 1897988"/>
              <a:gd name="connsiteX301" fmla="*/ 828573 w 1297230"/>
              <a:gd name="connsiteY301" fmla="*/ 30123 h 1897988"/>
              <a:gd name="connsiteX302" fmla="*/ 821908 w 1297230"/>
              <a:gd name="connsiteY302" fmla="*/ 26560 h 1897988"/>
              <a:gd name="connsiteX303" fmla="*/ 769282 w 1297230"/>
              <a:gd name="connsiteY303" fmla="*/ 14381 h 1897988"/>
              <a:gd name="connsiteX304" fmla="*/ 747910 w 1297230"/>
              <a:gd name="connsiteY304" fmla="*/ 8406 h 1897988"/>
              <a:gd name="connsiteX305" fmla="*/ 738488 w 1297230"/>
              <a:gd name="connsiteY305" fmla="*/ 2776 h 1897988"/>
              <a:gd name="connsiteX306" fmla="*/ 691032 w 1297230"/>
              <a:gd name="connsiteY306" fmla="*/ 593 h 1897988"/>
              <a:gd name="connsiteX307" fmla="*/ 689539 w 1297230"/>
              <a:gd name="connsiteY307" fmla="*/ 991185 h 1897988"/>
              <a:gd name="connsiteX308" fmla="*/ 685172 w 1297230"/>
              <a:gd name="connsiteY308" fmla="*/ 998079 h 1897988"/>
              <a:gd name="connsiteX309" fmla="*/ 647139 w 1297230"/>
              <a:gd name="connsiteY309" fmla="*/ 1037031 h 1897988"/>
              <a:gd name="connsiteX310" fmla="*/ 612438 w 1297230"/>
              <a:gd name="connsiteY310" fmla="*/ 1074605 h 1897988"/>
              <a:gd name="connsiteX311" fmla="*/ 604279 w 1297230"/>
              <a:gd name="connsiteY311" fmla="*/ 1080580 h 1897988"/>
              <a:gd name="connsiteX312" fmla="*/ 595202 w 1297230"/>
              <a:gd name="connsiteY312" fmla="*/ 1090576 h 1897988"/>
              <a:gd name="connsiteX313" fmla="*/ 585205 w 1297230"/>
              <a:gd name="connsiteY313" fmla="*/ 1100573 h 1897988"/>
              <a:gd name="connsiteX314" fmla="*/ 576358 w 1297230"/>
              <a:gd name="connsiteY314" fmla="*/ 1108731 h 1897988"/>
              <a:gd name="connsiteX315" fmla="*/ 559811 w 1297230"/>
              <a:gd name="connsiteY315" fmla="*/ 1115510 h 1897988"/>
              <a:gd name="connsiteX316" fmla="*/ 541082 w 1297230"/>
              <a:gd name="connsiteY316" fmla="*/ 1120911 h 1897988"/>
              <a:gd name="connsiteX317" fmla="*/ 503508 w 1297230"/>
              <a:gd name="connsiteY317" fmla="*/ 1146419 h 1897988"/>
              <a:gd name="connsiteX318" fmla="*/ 485813 w 1297230"/>
              <a:gd name="connsiteY318" fmla="*/ 1164918 h 1897988"/>
              <a:gd name="connsiteX319" fmla="*/ 481331 w 1297230"/>
              <a:gd name="connsiteY319" fmla="*/ 1163195 h 1897988"/>
              <a:gd name="connsiteX320" fmla="*/ 502014 w 1297230"/>
              <a:gd name="connsiteY320" fmla="*/ 1114935 h 1897988"/>
              <a:gd name="connsiteX321" fmla="*/ 512700 w 1297230"/>
              <a:gd name="connsiteY321" fmla="*/ 1091955 h 1897988"/>
              <a:gd name="connsiteX322" fmla="*/ 523617 w 1297230"/>
              <a:gd name="connsiteY322" fmla="*/ 1067251 h 1897988"/>
              <a:gd name="connsiteX323" fmla="*/ 536486 w 1297230"/>
              <a:gd name="connsiteY323" fmla="*/ 1037376 h 1897988"/>
              <a:gd name="connsiteX324" fmla="*/ 558777 w 1297230"/>
              <a:gd name="connsiteY324" fmla="*/ 993138 h 1897988"/>
              <a:gd name="connsiteX325" fmla="*/ 633235 w 1297230"/>
              <a:gd name="connsiteY325" fmla="*/ 989690 h 1897988"/>
              <a:gd name="connsiteX326" fmla="*/ 689539 w 1297230"/>
              <a:gd name="connsiteY326" fmla="*/ 991185 h 189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1297230" h="1897988">
                <a:moveTo>
                  <a:pt x="691032" y="593"/>
                </a:moveTo>
                <a:cubicBezTo>
                  <a:pt x="682185" y="2661"/>
                  <a:pt x="671384" y="7717"/>
                  <a:pt x="653344" y="18403"/>
                </a:cubicBezTo>
                <a:cubicBezTo>
                  <a:pt x="641393" y="25527"/>
                  <a:pt x="640704" y="26102"/>
                  <a:pt x="631052" y="38855"/>
                </a:cubicBezTo>
                <a:cubicBezTo>
                  <a:pt x="620021" y="53563"/>
                  <a:pt x="612208" y="68616"/>
                  <a:pt x="609335" y="80796"/>
                </a:cubicBezTo>
                <a:cubicBezTo>
                  <a:pt x="605428" y="97802"/>
                  <a:pt x="606922" y="125953"/>
                  <a:pt x="613471" y="160079"/>
                </a:cubicBezTo>
                <a:cubicBezTo>
                  <a:pt x="617148" y="178694"/>
                  <a:pt x="619676" y="186393"/>
                  <a:pt x="623008" y="189150"/>
                </a:cubicBezTo>
                <a:cubicBezTo>
                  <a:pt x="625651" y="191334"/>
                  <a:pt x="627605" y="202019"/>
                  <a:pt x="626226" y="205927"/>
                </a:cubicBezTo>
                <a:cubicBezTo>
                  <a:pt x="624502" y="210407"/>
                  <a:pt x="620825" y="211212"/>
                  <a:pt x="606233" y="210407"/>
                </a:cubicBezTo>
                <a:cubicBezTo>
                  <a:pt x="596351" y="209948"/>
                  <a:pt x="592214" y="209143"/>
                  <a:pt x="588193" y="207191"/>
                </a:cubicBezTo>
                <a:cubicBezTo>
                  <a:pt x="585320" y="205812"/>
                  <a:pt x="573715" y="201445"/>
                  <a:pt x="562339" y="197539"/>
                </a:cubicBezTo>
                <a:cubicBezTo>
                  <a:pt x="550964" y="193633"/>
                  <a:pt x="537520" y="188806"/>
                  <a:pt x="532464" y="186853"/>
                </a:cubicBezTo>
                <a:cubicBezTo>
                  <a:pt x="518905" y="181798"/>
                  <a:pt x="512586" y="180189"/>
                  <a:pt x="505461" y="180189"/>
                </a:cubicBezTo>
                <a:cubicBezTo>
                  <a:pt x="493741" y="180189"/>
                  <a:pt x="485813" y="182142"/>
                  <a:pt x="479378" y="186624"/>
                </a:cubicBezTo>
                <a:cubicBezTo>
                  <a:pt x="473633" y="190529"/>
                  <a:pt x="466279" y="196735"/>
                  <a:pt x="463521" y="199723"/>
                </a:cubicBezTo>
                <a:cubicBezTo>
                  <a:pt x="462947" y="200411"/>
                  <a:pt x="461338" y="202135"/>
                  <a:pt x="460074" y="203514"/>
                </a:cubicBezTo>
                <a:cubicBezTo>
                  <a:pt x="458695" y="204893"/>
                  <a:pt x="456857" y="207306"/>
                  <a:pt x="455937" y="208915"/>
                </a:cubicBezTo>
                <a:cubicBezTo>
                  <a:pt x="453180" y="213281"/>
                  <a:pt x="436519" y="219716"/>
                  <a:pt x="428475" y="219601"/>
                </a:cubicBezTo>
                <a:cubicBezTo>
                  <a:pt x="423305" y="219486"/>
                  <a:pt x="421811" y="219830"/>
                  <a:pt x="419628" y="222244"/>
                </a:cubicBezTo>
                <a:lnTo>
                  <a:pt x="416985" y="225116"/>
                </a:lnTo>
                <a:lnTo>
                  <a:pt x="395498" y="224312"/>
                </a:lnTo>
                <a:cubicBezTo>
                  <a:pt x="376998" y="223622"/>
                  <a:pt x="371598" y="223851"/>
                  <a:pt x="357809" y="225920"/>
                </a:cubicBezTo>
                <a:cubicBezTo>
                  <a:pt x="348961" y="227184"/>
                  <a:pt x="331381" y="228908"/>
                  <a:pt x="318742" y="229598"/>
                </a:cubicBezTo>
                <a:cubicBezTo>
                  <a:pt x="306102" y="230287"/>
                  <a:pt x="289786" y="231666"/>
                  <a:pt x="282547" y="232585"/>
                </a:cubicBezTo>
                <a:cubicBezTo>
                  <a:pt x="249799" y="236607"/>
                  <a:pt x="182925" y="251315"/>
                  <a:pt x="176950" y="255796"/>
                </a:cubicBezTo>
                <a:cubicBezTo>
                  <a:pt x="175226" y="256944"/>
                  <a:pt x="171664" y="261310"/>
                  <a:pt x="168791" y="265447"/>
                </a:cubicBezTo>
                <a:cubicBezTo>
                  <a:pt x="163621" y="272916"/>
                  <a:pt x="160058" y="279121"/>
                  <a:pt x="127426" y="339331"/>
                </a:cubicBezTo>
                <a:cubicBezTo>
                  <a:pt x="117774" y="357026"/>
                  <a:pt x="107317" y="375066"/>
                  <a:pt x="103985" y="379548"/>
                </a:cubicBezTo>
                <a:cubicBezTo>
                  <a:pt x="95827" y="390578"/>
                  <a:pt x="92380" y="396554"/>
                  <a:pt x="73421" y="432978"/>
                </a:cubicBezTo>
                <a:cubicBezTo>
                  <a:pt x="64458" y="450329"/>
                  <a:pt x="54232" y="469517"/>
                  <a:pt x="50899" y="475492"/>
                </a:cubicBezTo>
                <a:cubicBezTo>
                  <a:pt x="47567" y="481468"/>
                  <a:pt x="44235" y="488132"/>
                  <a:pt x="43430" y="490201"/>
                </a:cubicBezTo>
                <a:cubicBezTo>
                  <a:pt x="42167" y="493877"/>
                  <a:pt x="42281" y="494107"/>
                  <a:pt x="49291" y="501116"/>
                </a:cubicBezTo>
                <a:cubicBezTo>
                  <a:pt x="53197" y="505024"/>
                  <a:pt x="58024" y="510999"/>
                  <a:pt x="59862" y="514331"/>
                </a:cubicBezTo>
                <a:cubicBezTo>
                  <a:pt x="61815" y="517663"/>
                  <a:pt x="64573" y="521225"/>
                  <a:pt x="66067" y="522259"/>
                </a:cubicBezTo>
                <a:cubicBezTo>
                  <a:pt x="71008" y="525477"/>
                  <a:pt x="69744" y="528463"/>
                  <a:pt x="55381" y="546389"/>
                </a:cubicBezTo>
                <a:cubicBezTo>
                  <a:pt x="45039" y="559488"/>
                  <a:pt x="38260" y="571208"/>
                  <a:pt x="34928" y="582353"/>
                </a:cubicBezTo>
                <a:cubicBezTo>
                  <a:pt x="33893" y="585801"/>
                  <a:pt x="32400" y="589938"/>
                  <a:pt x="31481" y="591546"/>
                </a:cubicBezTo>
                <a:cubicBezTo>
                  <a:pt x="30676" y="593154"/>
                  <a:pt x="29642" y="596257"/>
                  <a:pt x="29183" y="598440"/>
                </a:cubicBezTo>
                <a:cubicBezTo>
                  <a:pt x="27918" y="604071"/>
                  <a:pt x="16773" y="614757"/>
                  <a:pt x="9534" y="617284"/>
                </a:cubicBezTo>
                <a:cubicBezTo>
                  <a:pt x="-118" y="620501"/>
                  <a:pt x="-2416" y="624523"/>
                  <a:pt x="2525" y="629235"/>
                </a:cubicBezTo>
                <a:cubicBezTo>
                  <a:pt x="6546" y="633026"/>
                  <a:pt x="11257" y="632337"/>
                  <a:pt x="22173" y="626592"/>
                </a:cubicBezTo>
                <a:cubicBezTo>
                  <a:pt x="27574" y="623719"/>
                  <a:pt x="33089" y="621421"/>
                  <a:pt x="34238" y="621421"/>
                </a:cubicBezTo>
                <a:cubicBezTo>
                  <a:pt x="37685" y="621421"/>
                  <a:pt x="41247" y="626822"/>
                  <a:pt x="41247" y="631993"/>
                </a:cubicBezTo>
                <a:cubicBezTo>
                  <a:pt x="41247" y="634406"/>
                  <a:pt x="40213" y="638428"/>
                  <a:pt x="38949" y="640955"/>
                </a:cubicBezTo>
                <a:cubicBezTo>
                  <a:pt x="37685" y="643484"/>
                  <a:pt x="36651" y="646126"/>
                  <a:pt x="36651" y="646930"/>
                </a:cubicBezTo>
                <a:cubicBezTo>
                  <a:pt x="36536" y="650952"/>
                  <a:pt x="29642" y="659226"/>
                  <a:pt x="23782" y="662443"/>
                </a:cubicBezTo>
                <a:cubicBezTo>
                  <a:pt x="16888" y="666119"/>
                  <a:pt x="15509" y="669337"/>
                  <a:pt x="19416" y="672899"/>
                </a:cubicBezTo>
                <a:cubicBezTo>
                  <a:pt x="22173" y="675541"/>
                  <a:pt x="28034" y="676690"/>
                  <a:pt x="31481" y="675427"/>
                </a:cubicBezTo>
                <a:cubicBezTo>
                  <a:pt x="38145" y="672783"/>
                  <a:pt x="43431" y="667268"/>
                  <a:pt x="48142" y="657962"/>
                </a:cubicBezTo>
                <a:cubicBezTo>
                  <a:pt x="53542" y="647160"/>
                  <a:pt x="55610" y="644402"/>
                  <a:pt x="58598" y="644402"/>
                </a:cubicBezTo>
                <a:cubicBezTo>
                  <a:pt x="64113" y="644402"/>
                  <a:pt x="64343" y="653480"/>
                  <a:pt x="59402" y="672439"/>
                </a:cubicBezTo>
                <a:lnTo>
                  <a:pt x="58253" y="676920"/>
                </a:lnTo>
                <a:lnTo>
                  <a:pt x="53312" y="676231"/>
                </a:lnTo>
                <a:cubicBezTo>
                  <a:pt x="47107" y="675312"/>
                  <a:pt x="45269" y="677150"/>
                  <a:pt x="46188" y="683010"/>
                </a:cubicBezTo>
                <a:cubicBezTo>
                  <a:pt x="47337" y="689790"/>
                  <a:pt x="49865" y="692663"/>
                  <a:pt x="54806" y="692663"/>
                </a:cubicBezTo>
                <a:cubicBezTo>
                  <a:pt x="57104" y="692663"/>
                  <a:pt x="60437" y="691743"/>
                  <a:pt x="62045" y="690594"/>
                </a:cubicBezTo>
                <a:cubicBezTo>
                  <a:pt x="78362" y="679678"/>
                  <a:pt x="77213" y="680023"/>
                  <a:pt x="82843" y="683470"/>
                </a:cubicBezTo>
                <a:cubicBezTo>
                  <a:pt x="84911" y="684733"/>
                  <a:pt x="87554" y="685768"/>
                  <a:pt x="88703" y="685768"/>
                </a:cubicBezTo>
                <a:cubicBezTo>
                  <a:pt x="91805" y="685768"/>
                  <a:pt x="99964" y="679563"/>
                  <a:pt x="103181" y="674852"/>
                </a:cubicBezTo>
                <a:lnTo>
                  <a:pt x="105939" y="670715"/>
                </a:lnTo>
                <a:lnTo>
                  <a:pt x="104790" y="651527"/>
                </a:lnTo>
                <a:cubicBezTo>
                  <a:pt x="103526" y="629924"/>
                  <a:pt x="104330" y="625213"/>
                  <a:pt x="110075" y="617170"/>
                </a:cubicBezTo>
                <a:lnTo>
                  <a:pt x="113407" y="612573"/>
                </a:lnTo>
                <a:lnTo>
                  <a:pt x="125358" y="611884"/>
                </a:lnTo>
                <a:cubicBezTo>
                  <a:pt x="141559" y="611080"/>
                  <a:pt x="145581" y="609701"/>
                  <a:pt x="147764" y="604415"/>
                </a:cubicBezTo>
                <a:cubicBezTo>
                  <a:pt x="148798" y="602118"/>
                  <a:pt x="149832" y="595912"/>
                  <a:pt x="150177" y="590741"/>
                </a:cubicBezTo>
                <a:lnTo>
                  <a:pt x="150751" y="581204"/>
                </a:lnTo>
                <a:lnTo>
                  <a:pt x="146615" y="576264"/>
                </a:lnTo>
                <a:cubicBezTo>
                  <a:pt x="144431" y="573506"/>
                  <a:pt x="140755" y="570059"/>
                  <a:pt x="138457" y="568451"/>
                </a:cubicBezTo>
                <a:cubicBezTo>
                  <a:pt x="136158" y="566957"/>
                  <a:pt x="133171" y="563509"/>
                  <a:pt x="131792" y="560867"/>
                </a:cubicBezTo>
                <a:lnTo>
                  <a:pt x="129149" y="556041"/>
                </a:lnTo>
                <a:lnTo>
                  <a:pt x="132252" y="549951"/>
                </a:lnTo>
                <a:cubicBezTo>
                  <a:pt x="133975" y="546619"/>
                  <a:pt x="139261" y="536737"/>
                  <a:pt x="143972" y="528004"/>
                </a:cubicBezTo>
                <a:cubicBezTo>
                  <a:pt x="148683" y="519270"/>
                  <a:pt x="155692" y="505368"/>
                  <a:pt x="159714" y="496980"/>
                </a:cubicBezTo>
                <a:cubicBezTo>
                  <a:pt x="163621" y="488592"/>
                  <a:pt x="169251" y="478250"/>
                  <a:pt x="172123" y="473884"/>
                </a:cubicBezTo>
                <a:cubicBezTo>
                  <a:pt x="177294" y="466185"/>
                  <a:pt x="177409" y="465610"/>
                  <a:pt x="177179" y="457797"/>
                </a:cubicBezTo>
                <a:lnTo>
                  <a:pt x="176949" y="449754"/>
                </a:lnTo>
                <a:lnTo>
                  <a:pt x="184648" y="441596"/>
                </a:lnTo>
                <a:cubicBezTo>
                  <a:pt x="191772" y="434127"/>
                  <a:pt x="201424" y="422292"/>
                  <a:pt x="224520" y="392762"/>
                </a:cubicBezTo>
                <a:cubicBezTo>
                  <a:pt x="229576" y="386327"/>
                  <a:pt x="236355" y="378859"/>
                  <a:pt x="239573" y="376101"/>
                </a:cubicBezTo>
                <a:cubicBezTo>
                  <a:pt x="242790" y="373343"/>
                  <a:pt x="246122" y="369436"/>
                  <a:pt x="246926" y="367598"/>
                </a:cubicBezTo>
                <a:cubicBezTo>
                  <a:pt x="248880" y="362657"/>
                  <a:pt x="253820" y="361508"/>
                  <a:pt x="266000" y="363116"/>
                </a:cubicBezTo>
                <a:cubicBezTo>
                  <a:pt x="273125" y="364151"/>
                  <a:pt x="283811" y="364151"/>
                  <a:pt x="307136" y="363116"/>
                </a:cubicBezTo>
                <a:cubicBezTo>
                  <a:pt x="324487" y="362426"/>
                  <a:pt x="349881" y="362082"/>
                  <a:pt x="363784" y="362196"/>
                </a:cubicBezTo>
                <a:cubicBezTo>
                  <a:pt x="393315" y="362656"/>
                  <a:pt x="396647" y="363460"/>
                  <a:pt x="397911" y="370355"/>
                </a:cubicBezTo>
                <a:cubicBezTo>
                  <a:pt x="398830" y="374951"/>
                  <a:pt x="396877" y="439412"/>
                  <a:pt x="395153" y="466875"/>
                </a:cubicBezTo>
                <a:cubicBezTo>
                  <a:pt x="393659" y="489166"/>
                  <a:pt x="387225" y="519386"/>
                  <a:pt x="381479" y="530647"/>
                </a:cubicBezTo>
                <a:cubicBezTo>
                  <a:pt x="380330" y="532830"/>
                  <a:pt x="377573" y="538230"/>
                  <a:pt x="375389" y="542711"/>
                </a:cubicBezTo>
                <a:cubicBezTo>
                  <a:pt x="373091" y="547078"/>
                  <a:pt x="369070" y="556155"/>
                  <a:pt x="366427" y="562820"/>
                </a:cubicBezTo>
                <a:cubicBezTo>
                  <a:pt x="363439" y="570288"/>
                  <a:pt x="358384" y="579710"/>
                  <a:pt x="353213" y="587524"/>
                </a:cubicBezTo>
                <a:cubicBezTo>
                  <a:pt x="338160" y="610161"/>
                  <a:pt x="323912" y="630844"/>
                  <a:pt x="312307" y="646930"/>
                </a:cubicBezTo>
                <a:cubicBezTo>
                  <a:pt x="306102" y="655548"/>
                  <a:pt x="299897" y="664856"/>
                  <a:pt x="298633" y="667383"/>
                </a:cubicBezTo>
                <a:cubicBezTo>
                  <a:pt x="297254" y="670026"/>
                  <a:pt x="295186" y="678185"/>
                  <a:pt x="293922" y="685538"/>
                </a:cubicBezTo>
                <a:cubicBezTo>
                  <a:pt x="292773" y="692893"/>
                  <a:pt x="290360" y="705991"/>
                  <a:pt x="288867" y="714494"/>
                </a:cubicBezTo>
                <a:cubicBezTo>
                  <a:pt x="283351" y="744599"/>
                  <a:pt x="282892" y="752298"/>
                  <a:pt x="286683" y="750804"/>
                </a:cubicBezTo>
                <a:cubicBezTo>
                  <a:pt x="287603" y="750459"/>
                  <a:pt x="291739" y="749540"/>
                  <a:pt x="295876" y="748736"/>
                </a:cubicBezTo>
                <a:cubicBezTo>
                  <a:pt x="305987" y="746898"/>
                  <a:pt x="306562" y="747587"/>
                  <a:pt x="306792" y="761605"/>
                </a:cubicBezTo>
                <a:cubicBezTo>
                  <a:pt x="306792" y="767580"/>
                  <a:pt x="306562" y="773785"/>
                  <a:pt x="306102" y="775394"/>
                </a:cubicBezTo>
                <a:cubicBezTo>
                  <a:pt x="305642" y="777462"/>
                  <a:pt x="306102" y="779185"/>
                  <a:pt x="307596" y="781254"/>
                </a:cubicBezTo>
                <a:cubicBezTo>
                  <a:pt x="315639" y="791365"/>
                  <a:pt x="319546" y="814690"/>
                  <a:pt x="316329" y="833076"/>
                </a:cubicBezTo>
                <a:cubicBezTo>
                  <a:pt x="315410" y="838246"/>
                  <a:pt x="314146" y="849851"/>
                  <a:pt x="313571" y="858814"/>
                </a:cubicBezTo>
                <a:cubicBezTo>
                  <a:pt x="312192" y="877199"/>
                  <a:pt x="312882" y="882025"/>
                  <a:pt x="318052" y="892366"/>
                </a:cubicBezTo>
                <a:cubicBezTo>
                  <a:pt x="319776" y="895928"/>
                  <a:pt x="323453" y="906155"/>
                  <a:pt x="326095" y="915002"/>
                </a:cubicBezTo>
                <a:cubicBezTo>
                  <a:pt x="328853" y="923964"/>
                  <a:pt x="332530" y="933387"/>
                  <a:pt x="334369" y="936144"/>
                </a:cubicBezTo>
                <a:cubicBezTo>
                  <a:pt x="336207" y="939017"/>
                  <a:pt x="337701" y="942119"/>
                  <a:pt x="337701" y="943154"/>
                </a:cubicBezTo>
                <a:cubicBezTo>
                  <a:pt x="337701" y="944188"/>
                  <a:pt x="338735" y="946026"/>
                  <a:pt x="339999" y="947175"/>
                </a:cubicBezTo>
                <a:cubicBezTo>
                  <a:pt x="341263" y="948324"/>
                  <a:pt x="342297" y="949932"/>
                  <a:pt x="342297" y="950852"/>
                </a:cubicBezTo>
                <a:cubicBezTo>
                  <a:pt x="342297" y="951656"/>
                  <a:pt x="343561" y="954299"/>
                  <a:pt x="345055" y="956712"/>
                </a:cubicBezTo>
                <a:cubicBezTo>
                  <a:pt x="347353" y="960389"/>
                  <a:pt x="347928" y="962917"/>
                  <a:pt x="348387" y="974407"/>
                </a:cubicBezTo>
                <a:cubicBezTo>
                  <a:pt x="349306" y="990954"/>
                  <a:pt x="347928" y="999572"/>
                  <a:pt x="342757" y="1012096"/>
                </a:cubicBezTo>
                <a:cubicBezTo>
                  <a:pt x="340458" y="1017497"/>
                  <a:pt x="337931" y="1025541"/>
                  <a:pt x="337241" y="1030137"/>
                </a:cubicBezTo>
                <a:cubicBezTo>
                  <a:pt x="336437" y="1034733"/>
                  <a:pt x="335058" y="1039214"/>
                  <a:pt x="334254" y="1040248"/>
                </a:cubicBezTo>
                <a:cubicBezTo>
                  <a:pt x="333449" y="1041167"/>
                  <a:pt x="332415" y="1043925"/>
                  <a:pt x="331841" y="1046338"/>
                </a:cubicBezTo>
                <a:cubicBezTo>
                  <a:pt x="330117" y="1054037"/>
                  <a:pt x="326440" y="1066676"/>
                  <a:pt x="317822" y="1095058"/>
                </a:cubicBezTo>
                <a:cubicBezTo>
                  <a:pt x="308860" y="1124243"/>
                  <a:pt x="302081" y="1151476"/>
                  <a:pt x="294612" y="1188705"/>
                </a:cubicBezTo>
                <a:cubicBezTo>
                  <a:pt x="291969" y="1201575"/>
                  <a:pt x="282087" y="1233863"/>
                  <a:pt x="277491" y="1244434"/>
                </a:cubicBezTo>
                <a:cubicBezTo>
                  <a:pt x="276457" y="1246847"/>
                  <a:pt x="275652" y="1250754"/>
                  <a:pt x="275652" y="1253167"/>
                </a:cubicBezTo>
                <a:cubicBezTo>
                  <a:pt x="275652" y="1259831"/>
                  <a:pt x="273584" y="1264772"/>
                  <a:pt x="267839" y="1271437"/>
                </a:cubicBezTo>
                <a:cubicBezTo>
                  <a:pt x="264162" y="1275918"/>
                  <a:pt x="262668" y="1278790"/>
                  <a:pt x="262209" y="1282352"/>
                </a:cubicBezTo>
                <a:cubicBezTo>
                  <a:pt x="261175" y="1290396"/>
                  <a:pt x="247156" y="1318548"/>
                  <a:pt x="238653" y="1329464"/>
                </a:cubicBezTo>
                <a:cubicBezTo>
                  <a:pt x="236815" y="1331762"/>
                  <a:pt x="234287" y="1336128"/>
                  <a:pt x="232908" y="1339230"/>
                </a:cubicBezTo>
                <a:cubicBezTo>
                  <a:pt x="231644" y="1342218"/>
                  <a:pt x="227852" y="1348308"/>
                  <a:pt x="224520" y="1352789"/>
                </a:cubicBezTo>
                <a:cubicBezTo>
                  <a:pt x="217396" y="1362327"/>
                  <a:pt x="216936" y="1363130"/>
                  <a:pt x="208089" y="1383928"/>
                </a:cubicBezTo>
                <a:cubicBezTo>
                  <a:pt x="200505" y="1401624"/>
                  <a:pt x="198092" y="1409092"/>
                  <a:pt x="193496" y="1429775"/>
                </a:cubicBezTo>
                <a:cubicBezTo>
                  <a:pt x="186832" y="1459074"/>
                  <a:pt x="186142" y="1463327"/>
                  <a:pt x="186027" y="1471025"/>
                </a:cubicBezTo>
                <a:cubicBezTo>
                  <a:pt x="186027" y="1476196"/>
                  <a:pt x="185338" y="1480562"/>
                  <a:pt x="183844" y="1483664"/>
                </a:cubicBezTo>
                <a:cubicBezTo>
                  <a:pt x="182695" y="1486307"/>
                  <a:pt x="180971" y="1490674"/>
                  <a:pt x="180052" y="1493547"/>
                </a:cubicBezTo>
                <a:cubicBezTo>
                  <a:pt x="179018" y="1496419"/>
                  <a:pt x="174307" y="1508024"/>
                  <a:pt x="169366" y="1519400"/>
                </a:cubicBezTo>
                <a:cubicBezTo>
                  <a:pt x="164540" y="1530775"/>
                  <a:pt x="157301" y="1549620"/>
                  <a:pt x="153279" y="1561339"/>
                </a:cubicBezTo>
                <a:cubicBezTo>
                  <a:pt x="149258" y="1573060"/>
                  <a:pt x="142019" y="1592939"/>
                  <a:pt x="137193" y="1605578"/>
                </a:cubicBezTo>
                <a:cubicBezTo>
                  <a:pt x="126507" y="1633500"/>
                  <a:pt x="124208" y="1640279"/>
                  <a:pt x="122945" y="1649472"/>
                </a:cubicBezTo>
                <a:cubicBezTo>
                  <a:pt x="121796" y="1657170"/>
                  <a:pt x="114556" y="1674865"/>
                  <a:pt x="109271" y="1682909"/>
                </a:cubicBezTo>
                <a:cubicBezTo>
                  <a:pt x="107203" y="1685897"/>
                  <a:pt x="102607" y="1690033"/>
                  <a:pt x="97436" y="1693480"/>
                </a:cubicBezTo>
                <a:cubicBezTo>
                  <a:pt x="85256" y="1701639"/>
                  <a:pt x="69974" y="1716920"/>
                  <a:pt x="69974" y="1721058"/>
                </a:cubicBezTo>
                <a:cubicBezTo>
                  <a:pt x="69974" y="1721746"/>
                  <a:pt x="66067" y="1725998"/>
                  <a:pt x="61356" y="1730594"/>
                </a:cubicBezTo>
                <a:cubicBezTo>
                  <a:pt x="55266" y="1736454"/>
                  <a:pt x="52738" y="1739672"/>
                  <a:pt x="52738" y="1741740"/>
                </a:cubicBezTo>
                <a:cubicBezTo>
                  <a:pt x="52738" y="1743923"/>
                  <a:pt x="56874" y="1748749"/>
                  <a:pt x="70778" y="1762308"/>
                </a:cubicBezTo>
                <a:cubicBezTo>
                  <a:pt x="93874" y="1784829"/>
                  <a:pt x="108581" y="1798044"/>
                  <a:pt x="110535" y="1798044"/>
                </a:cubicBezTo>
                <a:cubicBezTo>
                  <a:pt x="111454" y="1798044"/>
                  <a:pt x="113063" y="1797009"/>
                  <a:pt x="114212" y="1795745"/>
                </a:cubicBezTo>
                <a:cubicBezTo>
                  <a:pt x="118119" y="1791494"/>
                  <a:pt x="120876" y="1792758"/>
                  <a:pt x="129954" y="1802985"/>
                </a:cubicBezTo>
                <a:cubicBezTo>
                  <a:pt x="144202" y="1819186"/>
                  <a:pt x="151441" y="1828493"/>
                  <a:pt x="166034" y="1849866"/>
                </a:cubicBezTo>
                <a:cubicBezTo>
                  <a:pt x="180971" y="1871582"/>
                  <a:pt x="196943" y="1883072"/>
                  <a:pt x="226818" y="1893414"/>
                </a:cubicBezTo>
                <a:cubicBezTo>
                  <a:pt x="241181" y="1898355"/>
                  <a:pt x="257957" y="1899504"/>
                  <a:pt x="265082" y="1895827"/>
                </a:cubicBezTo>
                <a:cubicBezTo>
                  <a:pt x="267724" y="1894448"/>
                  <a:pt x="270712" y="1891805"/>
                  <a:pt x="271631" y="1889967"/>
                </a:cubicBezTo>
                <a:cubicBezTo>
                  <a:pt x="273355" y="1886634"/>
                  <a:pt x="273355" y="1886290"/>
                  <a:pt x="269792" y="1881233"/>
                </a:cubicBezTo>
                <a:cubicBezTo>
                  <a:pt x="267724" y="1878131"/>
                  <a:pt x="263358" y="1874110"/>
                  <a:pt x="259336" y="1871582"/>
                </a:cubicBezTo>
                <a:cubicBezTo>
                  <a:pt x="251753" y="1866871"/>
                  <a:pt x="240951" y="1856874"/>
                  <a:pt x="238079" y="1852048"/>
                </a:cubicBezTo>
                <a:cubicBezTo>
                  <a:pt x="237045" y="1850325"/>
                  <a:pt x="234747" y="1848026"/>
                  <a:pt x="233023" y="1846992"/>
                </a:cubicBezTo>
                <a:cubicBezTo>
                  <a:pt x="230955" y="1845728"/>
                  <a:pt x="229691" y="1844005"/>
                  <a:pt x="229691" y="1842511"/>
                </a:cubicBezTo>
                <a:cubicBezTo>
                  <a:pt x="229691" y="1841132"/>
                  <a:pt x="228197" y="1837340"/>
                  <a:pt x="226359" y="1834124"/>
                </a:cubicBezTo>
                <a:cubicBezTo>
                  <a:pt x="223256" y="1828378"/>
                  <a:pt x="221647" y="1818037"/>
                  <a:pt x="223486" y="1815049"/>
                </a:cubicBezTo>
                <a:cubicBezTo>
                  <a:pt x="224405" y="1813670"/>
                  <a:pt x="224175" y="1798273"/>
                  <a:pt x="222911" y="1773913"/>
                </a:cubicBezTo>
                <a:cubicBezTo>
                  <a:pt x="221992" y="1757711"/>
                  <a:pt x="221647" y="1755298"/>
                  <a:pt x="218315" y="1747140"/>
                </a:cubicBezTo>
                <a:lnTo>
                  <a:pt x="214638" y="1738178"/>
                </a:lnTo>
                <a:lnTo>
                  <a:pt x="215443" y="1722666"/>
                </a:lnTo>
                <a:cubicBezTo>
                  <a:pt x="216362" y="1705086"/>
                  <a:pt x="215443" y="1706465"/>
                  <a:pt x="227278" y="1704512"/>
                </a:cubicBezTo>
                <a:lnTo>
                  <a:pt x="234861" y="1703247"/>
                </a:lnTo>
                <a:lnTo>
                  <a:pt x="234402" y="1679577"/>
                </a:lnTo>
                <a:cubicBezTo>
                  <a:pt x="233942" y="1651425"/>
                  <a:pt x="234861" y="1646600"/>
                  <a:pt x="243594" y="1631202"/>
                </a:cubicBezTo>
                <a:cubicBezTo>
                  <a:pt x="257613" y="1606268"/>
                  <a:pt x="266115" y="1585929"/>
                  <a:pt x="283466" y="1535487"/>
                </a:cubicBezTo>
                <a:cubicBezTo>
                  <a:pt x="284155" y="1533533"/>
                  <a:pt x="285879" y="1527673"/>
                  <a:pt x="287258" y="1522272"/>
                </a:cubicBezTo>
                <a:cubicBezTo>
                  <a:pt x="288637" y="1516872"/>
                  <a:pt x="291624" y="1508139"/>
                  <a:pt x="293808" y="1502738"/>
                </a:cubicBezTo>
                <a:cubicBezTo>
                  <a:pt x="299208" y="1489409"/>
                  <a:pt x="323568" y="1442069"/>
                  <a:pt x="333679" y="1425178"/>
                </a:cubicBezTo>
                <a:cubicBezTo>
                  <a:pt x="343561" y="1408862"/>
                  <a:pt x="348502" y="1399211"/>
                  <a:pt x="352294" y="1388984"/>
                </a:cubicBezTo>
                <a:cubicBezTo>
                  <a:pt x="356316" y="1378298"/>
                  <a:pt x="364818" y="1362671"/>
                  <a:pt x="369299" y="1357959"/>
                </a:cubicBezTo>
                <a:cubicBezTo>
                  <a:pt x="377458" y="1349342"/>
                  <a:pt x="385042" y="1337506"/>
                  <a:pt x="392855" y="1321420"/>
                </a:cubicBezTo>
                <a:cubicBezTo>
                  <a:pt x="397451" y="1312228"/>
                  <a:pt x="405724" y="1297749"/>
                  <a:pt x="411355" y="1289361"/>
                </a:cubicBezTo>
                <a:cubicBezTo>
                  <a:pt x="416985" y="1280974"/>
                  <a:pt x="421581" y="1273620"/>
                  <a:pt x="421581" y="1273045"/>
                </a:cubicBezTo>
                <a:cubicBezTo>
                  <a:pt x="421581" y="1272356"/>
                  <a:pt x="422845" y="1270977"/>
                  <a:pt x="424339" y="1270057"/>
                </a:cubicBezTo>
                <a:cubicBezTo>
                  <a:pt x="426522" y="1268564"/>
                  <a:pt x="427671" y="1268449"/>
                  <a:pt x="429510" y="1269483"/>
                </a:cubicBezTo>
                <a:cubicBezTo>
                  <a:pt x="432038" y="1270747"/>
                  <a:pt x="432038" y="1270172"/>
                  <a:pt x="432267" y="1295337"/>
                </a:cubicBezTo>
                <a:cubicBezTo>
                  <a:pt x="432382" y="1300392"/>
                  <a:pt x="432038" y="1315674"/>
                  <a:pt x="431463" y="1329233"/>
                </a:cubicBezTo>
                <a:cubicBezTo>
                  <a:pt x="430084" y="1366348"/>
                  <a:pt x="433187" y="1395763"/>
                  <a:pt x="441689" y="1424718"/>
                </a:cubicBezTo>
                <a:cubicBezTo>
                  <a:pt x="446745" y="1441954"/>
                  <a:pt x="448009" y="1444826"/>
                  <a:pt x="452145" y="1449536"/>
                </a:cubicBezTo>
                <a:cubicBezTo>
                  <a:pt x="459270" y="1457350"/>
                  <a:pt x="466279" y="1454937"/>
                  <a:pt x="471105" y="1442988"/>
                </a:cubicBezTo>
                <a:cubicBezTo>
                  <a:pt x="473403" y="1437358"/>
                  <a:pt x="473748" y="1433797"/>
                  <a:pt x="474437" y="1410815"/>
                </a:cubicBezTo>
                <a:cubicBezTo>
                  <a:pt x="475127" y="1389098"/>
                  <a:pt x="475701" y="1383582"/>
                  <a:pt x="477770" y="1376344"/>
                </a:cubicBezTo>
                <a:cubicBezTo>
                  <a:pt x="483859" y="1355546"/>
                  <a:pt x="489719" y="1342332"/>
                  <a:pt x="495694" y="1335668"/>
                </a:cubicBezTo>
                <a:cubicBezTo>
                  <a:pt x="497878" y="1333140"/>
                  <a:pt x="500061" y="1330037"/>
                  <a:pt x="500406" y="1328773"/>
                </a:cubicBezTo>
                <a:cubicBezTo>
                  <a:pt x="500865" y="1327394"/>
                  <a:pt x="504083" y="1322568"/>
                  <a:pt x="507645" y="1317858"/>
                </a:cubicBezTo>
                <a:cubicBezTo>
                  <a:pt x="519250" y="1302460"/>
                  <a:pt x="522697" y="1297749"/>
                  <a:pt x="526144" y="1292464"/>
                </a:cubicBezTo>
                <a:cubicBezTo>
                  <a:pt x="527983" y="1289591"/>
                  <a:pt x="531085" y="1286029"/>
                  <a:pt x="532924" y="1284650"/>
                </a:cubicBezTo>
                <a:cubicBezTo>
                  <a:pt x="537060" y="1281662"/>
                  <a:pt x="537175" y="1280399"/>
                  <a:pt x="534532" y="1273044"/>
                </a:cubicBezTo>
                <a:lnTo>
                  <a:pt x="532694" y="1267530"/>
                </a:lnTo>
                <a:lnTo>
                  <a:pt x="537060" y="1260290"/>
                </a:lnTo>
                <a:cubicBezTo>
                  <a:pt x="539588" y="1256153"/>
                  <a:pt x="543955" y="1250408"/>
                  <a:pt x="546942" y="1247305"/>
                </a:cubicBezTo>
                <a:cubicBezTo>
                  <a:pt x="552342" y="1241791"/>
                  <a:pt x="552342" y="1241676"/>
                  <a:pt x="557858" y="1242594"/>
                </a:cubicBezTo>
                <a:cubicBezTo>
                  <a:pt x="560960" y="1242940"/>
                  <a:pt x="564867" y="1244318"/>
                  <a:pt x="566590" y="1245468"/>
                </a:cubicBezTo>
                <a:cubicBezTo>
                  <a:pt x="570497" y="1248340"/>
                  <a:pt x="571072" y="1248225"/>
                  <a:pt x="574519" y="1244549"/>
                </a:cubicBezTo>
                <a:cubicBezTo>
                  <a:pt x="576013" y="1242709"/>
                  <a:pt x="581413" y="1237999"/>
                  <a:pt x="586469" y="1233862"/>
                </a:cubicBezTo>
                <a:cubicBezTo>
                  <a:pt x="591410" y="1229725"/>
                  <a:pt x="598879" y="1223291"/>
                  <a:pt x="603130" y="1219499"/>
                </a:cubicBezTo>
                <a:cubicBezTo>
                  <a:pt x="613931" y="1209732"/>
                  <a:pt x="630133" y="1195140"/>
                  <a:pt x="636912" y="1188935"/>
                </a:cubicBezTo>
                <a:cubicBezTo>
                  <a:pt x="648288" y="1178823"/>
                  <a:pt x="653573" y="1175147"/>
                  <a:pt x="662996" y="1171010"/>
                </a:cubicBezTo>
                <a:cubicBezTo>
                  <a:pt x="668281" y="1168711"/>
                  <a:pt x="673912" y="1166069"/>
                  <a:pt x="675290" y="1165150"/>
                </a:cubicBezTo>
                <a:cubicBezTo>
                  <a:pt x="676784" y="1164116"/>
                  <a:pt x="685977" y="1159634"/>
                  <a:pt x="695743" y="1155038"/>
                </a:cubicBezTo>
                <a:cubicBezTo>
                  <a:pt x="705395" y="1150442"/>
                  <a:pt x="717461" y="1144237"/>
                  <a:pt x="722516" y="1141364"/>
                </a:cubicBezTo>
                <a:cubicBezTo>
                  <a:pt x="727572" y="1138492"/>
                  <a:pt x="732283" y="1136193"/>
                  <a:pt x="732972" y="1136193"/>
                </a:cubicBezTo>
                <a:cubicBezTo>
                  <a:pt x="733547" y="1136193"/>
                  <a:pt x="736075" y="1134470"/>
                  <a:pt x="738373" y="1132402"/>
                </a:cubicBezTo>
                <a:cubicBezTo>
                  <a:pt x="740786" y="1130218"/>
                  <a:pt x="745956" y="1126541"/>
                  <a:pt x="749978" y="1124129"/>
                </a:cubicBezTo>
                <a:cubicBezTo>
                  <a:pt x="754000" y="1121716"/>
                  <a:pt x="757562" y="1119074"/>
                  <a:pt x="758021" y="1118384"/>
                </a:cubicBezTo>
                <a:cubicBezTo>
                  <a:pt x="758481" y="1117694"/>
                  <a:pt x="761928" y="1114936"/>
                  <a:pt x="765720" y="1112409"/>
                </a:cubicBezTo>
                <a:cubicBezTo>
                  <a:pt x="769627" y="1109766"/>
                  <a:pt x="773419" y="1106893"/>
                  <a:pt x="774223" y="1105974"/>
                </a:cubicBezTo>
                <a:cubicBezTo>
                  <a:pt x="775027" y="1104940"/>
                  <a:pt x="778359" y="1102412"/>
                  <a:pt x="781577" y="1100343"/>
                </a:cubicBezTo>
                <a:cubicBezTo>
                  <a:pt x="787322" y="1096781"/>
                  <a:pt x="792838" y="1092416"/>
                  <a:pt x="814325" y="1074376"/>
                </a:cubicBezTo>
                <a:cubicBezTo>
                  <a:pt x="824896" y="1065529"/>
                  <a:pt x="841902" y="1052314"/>
                  <a:pt x="842707" y="1052314"/>
                </a:cubicBezTo>
                <a:cubicBezTo>
                  <a:pt x="843280" y="1052314"/>
                  <a:pt x="858793" y="1041283"/>
                  <a:pt x="869019" y="1033585"/>
                </a:cubicBezTo>
                <a:cubicBezTo>
                  <a:pt x="873500" y="1030252"/>
                  <a:pt x="886254" y="1018301"/>
                  <a:pt x="897630" y="1006927"/>
                </a:cubicBezTo>
                <a:cubicBezTo>
                  <a:pt x="917509" y="986933"/>
                  <a:pt x="918313" y="985899"/>
                  <a:pt x="923943" y="974292"/>
                </a:cubicBezTo>
                <a:cubicBezTo>
                  <a:pt x="929688" y="962687"/>
                  <a:pt x="929918" y="962113"/>
                  <a:pt x="929918" y="951887"/>
                </a:cubicBezTo>
                <a:cubicBezTo>
                  <a:pt x="929918" y="942465"/>
                  <a:pt x="929573" y="940626"/>
                  <a:pt x="926356" y="933961"/>
                </a:cubicBezTo>
                <a:cubicBezTo>
                  <a:pt x="924403" y="929825"/>
                  <a:pt x="921645" y="922816"/>
                  <a:pt x="920266" y="918450"/>
                </a:cubicBezTo>
                <a:cubicBezTo>
                  <a:pt x="918888" y="913968"/>
                  <a:pt x="916130" y="907879"/>
                  <a:pt x="914292" y="904775"/>
                </a:cubicBezTo>
                <a:cubicBezTo>
                  <a:pt x="909466" y="896733"/>
                  <a:pt x="900848" y="886966"/>
                  <a:pt x="896711" y="884898"/>
                </a:cubicBezTo>
                <a:cubicBezTo>
                  <a:pt x="894873" y="883863"/>
                  <a:pt x="890966" y="881106"/>
                  <a:pt x="888093" y="878808"/>
                </a:cubicBezTo>
                <a:cubicBezTo>
                  <a:pt x="885221" y="876394"/>
                  <a:pt x="880050" y="873062"/>
                  <a:pt x="876603" y="871339"/>
                </a:cubicBezTo>
                <a:cubicBezTo>
                  <a:pt x="873156" y="869616"/>
                  <a:pt x="866721" y="865939"/>
                  <a:pt x="862470" y="863181"/>
                </a:cubicBezTo>
                <a:cubicBezTo>
                  <a:pt x="858218" y="860424"/>
                  <a:pt x="854082" y="858126"/>
                  <a:pt x="853277" y="858126"/>
                </a:cubicBezTo>
                <a:cubicBezTo>
                  <a:pt x="852473" y="858126"/>
                  <a:pt x="850520" y="857206"/>
                  <a:pt x="849026" y="856173"/>
                </a:cubicBezTo>
                <a:cubicBezTo>
                  <a:pt x="846498" y="854333"/>
                  <a:pt x="837995" y="849852"/>
                  <a:pt x="812256" y="836752"/>
                </a:cubicBezTo>
                <a:cubicBezTo>
                  <a:pt x="808120" y="834570"/>
                  <a:pt x="803869" y="832846"/>
                  <a:pt x="802834" y="832846"/>
                </a:cubicBezTo>
                <a:cubicBezTo>
                  <a:pt x="801800" y="832846"/>
                  <a:pt x="796170" y="830548"/>
                  <a:pt x="790310" y="827676"/>
                </a:cubicBezTo>
                <a:cubicBezTo>
                  <a:pt x="784450" y="824803"/>
                  <a:pt x="778934" y="822505"/>
                  <a:pt x="778130" y="822505"/>
                </a:cubicBezTo>
                <a:cubicBezTo>
                  <a:pt x="777210" y="822505"/>
                  <a:pt x="774338" y="821241"/>
                  <a:pt x="771695" y="819746"/>
                </a:cubicBezTo>
                <a:cubicBezTo>
                  <a:pt x="769052" y="818253"/>
                  <a:pt x="757792" y="813773"/>
                  <a:pt x="746761" y="809864"/>
                </a:cubicBezTo>
                <a:cubicBezTo>
                  <a:pt x="715622" y="798719"/>
                  <a:pt x="695858" y="790676"/>
                  <a:pt x="693675" y="788033"/>
                </a:cubicBezTo>
                <a:cubicBezTo>
                  <a:pt x="692641" y="786769"/>
                  <a:pt x="691492" y="782977"/>
                  <a:pt x="691147" y="779645"/>
                </a:cubicBezTo>
                <a:cubicBezTo>
                  <a:pt x="690458" y="773325"/>
                  <a:pt x="691262" y="711852"/>
                  <a:pt x="692067" y="703004"/>
                </a:cubicBezTo>
                <a:cubicBezTo>
                  <a:pt x="692411" y="700132"/>
                  <a:pt x="692641" y="696339"/>
                  <a:pt x="692641" y="694616"/>
                </a:cubicBezTo>
                <a:cubicBezTo>
                  <a:pt x="692756" y="692549"/>
                  <a:pt x="694020" y="690135"/>
                  <a:pt x="696088" y="688181"/>
                </a:cubicBezTo>
                <a:cubicBezTo>
                  <a:pt x="699420" y="685079"/>
                  <a:pt x="699420" y="684964"/>
                  <a:pt x="699995" y="668417"/>
                </a:cubicBezTo>
                <a:cubicBezTo>
                  <a:pt x="700684" y="647391"/>
                  <a:pt x="703672" y="624639"/>
                  <a:pt x="707923" y="607059"/>
                </a:cubicBezTo>
                <a:cubicBezTo>
                  <a:pt x="709762" y="599474"/>
                  <a:pt x="711715" y="590512"/>
                  <a:pt x="712405" y="587180"/>
                </a:cubicBezTo>
                <a:cubicBezTo>
                  <a:pt x="712979" y="583848"/>
                  <a:pt x="714243" y="579022"/>
                  <a:pt x="715047" y="576264"/>
                </a:cubicBezTo>
                <a:cubicBezTo>
                  <a:pt x="715966" y="573621"/>
                  <a:pt x="717575" y="567072"/>
                  <a:pt x="718609" y="561670"/>
                </a:cubicBezTo>
                <a:cubicBezTo>
                  <a:pt x="722746" y="541102"/>
                  <a:pt x="723780" y="539150"/>
                  <a:pt x="737109" y="524786"/>
                </a:cubicBezTo>
                <a:cubicBezTo>
                  <a:pt x="743773" y="517547"/>
                  <a:pt x="749978" y="510308"/>
                  <a:pt x="750897" y="508471"/>
                </a:cubicBezTo>
                <a:cubicBezTo>
                  <a:pt x="751816" y="506747"/>
                  <a:pt x="753080" y="505368"/>
                  <a:pt x="753655" y="505368"/>
                </a:cubicBezTo>
                <a:cubicBezTo>
                  <a:pt x="754344" y="505368"/>
                  <a:pt x="759975" y="498474"/>
                  <a:pt x="766294" y="489972"/>
                </a:cubicBezTo>
                <a:cubicBezTo>
                  <a:pt x="779049" y="472851"/>
                  <a:pt x="782726" y="469173"/>
                  <a:pt x="789045" y="467565"/>
                </a:cubicBezTo>
                <a:cubicBezTo>
                  <a:pt x="796629" y="465496"/>
                  <a:pt x="818116" y="464118"/>
                  <a:pt x="841557" y="464118"/>
                </a:cubicBezTo>
                <a:cubicBezTo>
                  <a:pt x="854196" y="464118"/>
                  <a:pt x="874190" y="463543"/>
                  <a:pt x="885910" y="462739"/>
                </a:cubicBezTo>
                <a:cubicBezTo>
                  <a:pt x="902342" y="461705"/>
                  <a:pt x="913717" y="461705"/>
                  <a:pt x="934744" y="462738"/>
                </a:cubicBezTo>
                <a:cubicBezTo>
                  <a:pt x="968756" y="464346"/>
                  <a:pt x="976685" y="463543"/>
                  <a:pt x="1000700" y="456304"/>
                </a:cubicBezTo>
                <a:cubicBezTo>
                  <a:pt x="1019084" y="450788"/>
                  <a:pt x="1028161" y="447571"/>
                  <a:pt x="1039192" y="442745"/>
                </a:cubicBezTo>
                <a:cubicBezTo>
                  <a:pt x="1049074" y="438379"/>
                  <a:pt x="1054819" y="435966"/>
                  <a:pt x="1061484" y="433438"/>
                </a:cubicBezTo>
                <a:cubicBezTo>
                  <a:pt x="1069987" y="430221"/>
                  <a:pt x="1097449" y="416547"/>
                  <a:pt x="1102160" y="413214"/>
                </a:cubicBezTo>
                <a:cubicBezTo>
                  <a:pt x="1103884" y="411950"/>
                  <a:pt x="1108480" y="409768"/>
                  <a:pt x="1112272" y="408158"/>
                </a:cubicBezTo>
                <a:cubicBezTo>
                  <a:pt x="1120200" y="405171"/>
                  <a:pt x="1125486" y="401495"/>
                  <a:pt x="1132265" y="394485"/>
                </a:cubicBezTo>
                <a:cubicBezTo>
                  <a:pt x="1136632" y="390003"/>
                  <a:pt x="1138010" y="389429"/>
                  <a:pt x="1160991" y="382535"/>
                </a:cubicBezTo>
                <a:cubicBezTo>
                  <a:pt x="1196497" y="371963"/>
                  <a:pt x="1202702" y="369896"/>
                  <a:pt x="1203391" y="367942"/>
                </a:cubicBezTo>
                <a:cubicBezTo>
                  <a:pt x="1204655" y="364840"/>
                  <a:pt x="1204081" y="359898"/>
                  <a:pt x="1202357" y="357600"/>
                </a:cubicBezTo>
                <a:cubicBezTo>
                  <a:pt x="1199369" y="353578"/>
                  <a:pt x="1200289" y="351856"/>
                  <a:pt x="1207528" y="348753"/>
                </a:cubicBezTo>
                <a:cubicBezTo>
                  <a:pt x="1215226" y="345536"/>
                  <a:pt x="1215571" y="344502"/>
                  <a:pt x="1213158" y="334274"/>
                </a:cubicBezTo>
                <a:cubicBezTo>
                  <a:pt x="1211664" y="327610"/>
                  <a:pt x="1212813" y="326462"/>
                  <a:pt x="1223040" y="325082"/>
                </a:cubicBezTo>
                <a:cubicBezTo>
                  <a:pt x="1232692" y="323704"/>
                  <a:pt x="1253374" y="314052"/>
                  <a:pt x="1262107" y="306698"/>
                </a:cubicBezTo>
                <a:cubicBezTo>
                  <a:pt x="1265209" y="304170"/>
                  <a:pt x="1268197" y="301987"/>
                  <a:pt x="1268656" y="301987"/>
                </a:cubicBezTo>
                <a:cubicBezTo>
                  <a:pt x="1269116" y="301987"/>
                  <a:pt x="1272448" y="299344"/>
                  <a:pt x="1275896" y="296242"/>
                </a:cubicBezTo>
                <a:cubicBezTo>
                  <a:pt x="1280147" y="292450"/>
                  <a:pt x="1283249" y="290496"/>
                  <a:pt x="1285318" y="290496"/>
                </a:cubicBezTo>
                <a:cubicBezTo>
                  <a:pt x="1287386" y="290496"/>
                  <a:pt x="1289799" y="289003"/>
                  <a:pt x="1292786" y="285900"/>
                </a:cubicBezTo>
                <a:cubicBezTo>
                  <a:pt x="1299450" y="278775"/>
                  <a:pt x="1299106" y="276363"/>
                  <a:pt x="1288419" y="257633"/>
                </a:cubicBezTo>
                <a:cubicBezTo>
                  <a:pt x="1285318" y="252118"/>
                  <a:pt x="1267622" y="235341"/>
                  <a:pt x="1264979" y="235341"/>
                </a:cubicBezTo>
                <a:cubicBezTo>
                  <a:pt x="1264405" y="235341"/>
                  <a:pt x="1261302" y="236950"/>
                  <a:pt x="1258085" y="238903"/>
                </a:cubicBezTo>
                <a:lnTo>
                  <a:pt x="1252340" y="242465"/>
                </a:lnTo>
                <a:lnTo>
                  <a:pt x="1245101" y="238674"/>
                </a:lnTo>
                <a:cubicBezTo>
                  <a:pt x="1234645" y="233273"/>
                  <a:pt x="1233151" y="234307"/>
                  <a:pt x="1224188" y="252233"/>
                </a:cubicBezTo>
                <a:cubicBezTo>
                  <a:pt x="1220397" y="259931"/>
                  <a:pt x="1216030" y="267515"/>
                  <a:pt x="1214536" y="269124"/>
                </a:cubicBezTo>
                <a:cubicBezTo>
                  <a:pt x="1211434" y="272341"/>
                  <a:pt x="1201093" y="276707"/>
                  <a:pt x="1196381" y="276707"/>
                </a:cubicBezTo>
                <a:cubicBezTo>
                  <a:pt x="1194658" y="276707"/>
                  <a:pt x="1190177" y="275443"/>
                  <a:pt x="1186385" y="273949"/>
                </a:cubicBezTo>
                <a:cubicBezTo>
                  <a:pt x="1174780" y="269468"/>
                  <a:pt x="1173630" y="269353"/>
                  <a:pt x="1169609" y="272915"/>
                </a:cubicBezTo>
                <a:cubicBezTo>
                  <a:pt x="1166851" y="275328"/>
                  <a:pt x="1165357" y="278316"/>
                  <a:pt x="1163519" y="285326"/>
                </a:cubicBezTo>
                <a:lnTo>
                  <a:pt x="1160991" y="294518"/>
                </a:lnTo>
                <a:lnTo>
                  <a:pt x="1143181" y="301642"/>
                </a:lnTo>
                <a:cubicBezTo>
                  <a:pt x="1133414" y="305549"/>
                  <a:pt x="1123303" y="309800"/>
                  <a:pt x="1120775" y="311065"/>
                </a:cubicBezTo>
                <a:cubicBezTo>
                  <a:pt x="1118247" y="312443"/>
                  <a:pt x="1112617" y="314742"/>
                  <a:pt x="1108135" y="316350"/>
                </a:cubicBezTo>
                <a:cubicBezTo>
                  <a:pt x="1103769" y="318073"/>
                  <a:pt x="1099058" y="320028"/>
                  <a:pt x="1097679" y="320946"/>
                </a:cubicBezTo>
                <a:cubicBezTo>
                  <a:pt x="1092164" y="324508"/>
                  <a:pt x="1062978" y="332896"/>
                  <a:pt x="1047810" y="335309"/>
                </a:cubicBezTo>
                <a:cubicBezTo>
                  <a:pt x="1033332" y="337492"/>
                  <a:pt x="1021267" y="340020"/>
                  <a:pt x="1010467" y="342893"/>
                </a:cubicBezTo>
                <a:cubicBezTo>
                  <a:pt x="976570" y="351856"/>
                  <a:pt x="963815" y="353234"/>
                  <a:pt x="939226" y="350017"/>
                </a:cubicBezTo>
                <a:cubicBezTo>
                  <a:pt x="928999" y="348753"/>
                  <a:pt x="884301" y="348294"/>
                  <a:pt x="854771" y="349329"/>
                </a:cubicBezTo>
                <a:cubicBezTo>
                  <a:pt x="849600" y="349444"/>
                  <a:pt x="844544" y="348983"/>
                  <a:pt x="842132" y="348065"/>
                </a:cubicBezTo>
                <a:cubicBezTo>
                  <a:pt x="822942" y="340711"/>
                  <a:pt x="824206" y="341859"/>
                  <a:pt x="816738" y="322556"/>
                </a:cubicBezTo>
                <a:cubicBezTo>
                  <a:pt x="811107" y="307618"/>
                  <a:pt x="806626" y="300264"/>
                  <a:pt x="796859" y="289693"/>
                </a:cubicBezTo>
                <a:cubicBezTo>
                  <a:pt x="788011" y="280156"/>
                  <a:pt x="784794" y="278202"/>
                  <a:pt x="777210" y="277053"/>
                </a:cubicBezTo>
                <a:cubicBezTo>
                  <a:pt x="771465" y="276364"/>
                  <a:pt x="769512" y="274181"/>
                  <a:pt x="771005" y="270159"/>
                </a:cubicBezTo>
                <a:cubicBezTo>
                  <a:pt x="772384" y="266367"/>
                  <a:pt x="769282" y="267516"/>
                  <a:pt x="821793" y="250970"/>
                </a:cubicBezTo>
                <a:cubicBezTo>
                  <a:pt x="843051" y="244190"/>
                  <a:pt x="848221" y="241317"/>
                  <a:pt x="852013" y="234079"/>
                </a:cubicBezTo>
                <a:cubicBezTo>
                  <a:pt x="854311" y="229597"/>
                  <a:pt x="854082" y="226381"/>
                  <a:pt x="850634" y="216843"/>
                </a:cubicBezTo>
                <a:lnTo>
                  <a:pt x="847647" y="208455"/>
                </a:lnTo>
                <a:lnTo>
                  <a:pt x="850060" y="203514"/>
                </a:lnTo>
                <a:cubicBezTo>
                  <a:pt x="852358" y="198918"/>
                  <a:pt x="852358" y="197654"/>
                  <a:pt x="851324" y="188002"/>
                </a:cubicBezTo>
                <a:cubicBezTo>
                  <a:pt x="850634" y="182257"/>
                  <a:pt x="850405" y="176512"/>
                  <a:pt x="850864" y="175132"/>
                </a:cubicBezTo>
                <a:cubicBezTo>
                  <a:pt x="851324" y="173869"/>
                  <a:pt x="853852" y="170652"/>
                  <a:pt x="856609" y="168009"/>
                </a:cubicBezTo>
                <a:cubicBezTo>
                  <a:pt x="862470" y="162608"/>
                  <a:pt x="863159" y="158931"/>
                  <a:pt x="858793" y="155139"/>
                </a:cubicBezTo>
                <a:cubicBezTo>
                  <a:pt x="857184" y="153760"/>
                  <a:pt x="855920" y="151922"/>
                  <a:pt x="855920" y="151003"/>
                </a:cubicBezTo>
                <a:cubicBezTo>
                  <a:pt x="855920" y="149739"/>
                  <a:pt x="849945" y="144338"/>
                  <a:pt x="838914" y="135721"/>
                </a:cubicBezTo>
                <a:cubicBezTo>
                  <a:pt x="835812" y="133193"/>
                  <a:pt x="831790" y="122162"/>
                  <a:pt x="831790" y="115728"/>
                </a:cubicBezTo>
                <a:cubicBezTo>
                  <a:pt x="831790" y="112969"/>
                  <a:pt x="832825" y="109062"/>
                  <a:pt x="834318" y="106419"/>
                </a:cubicBezTo>
                <a:lnTo>
                  <a:pt x="836961" y="101823"/>
                </a:lnTo>
                <a:lnTo>
                  <a:pt x="831215" y="96768"/>
                </a:lnTo>
                <a:cubicBezTo>
                  <a:pt x="827998" y="94011"/>
                  <a:pt x="824436" y="90678"/>
                  <a:pt x="823172" y="89414"/>
                </a:cubicBezTo>
                <a:cubicBezTo>
                  <a:pt x="802489" y="69076"/>
                  <a:pt x="802949" y="70685"/>
                  <a:pt x="815244" y="58389"/>
                </a:cubicBezTo>
                <a:cubicBezTo>
                  <a:pt x="825470" y="48163"/>
                  <a:pt x="827194" y="45176"/>
                  <a:pt x="827998" y="36557"/>
                </a:cubicBezTo>
                <a:lnTo>
                  <a:pt x="828573" y="30123"/>
                </a:lnTo>
                <a:lnTo>
                  <a:pt x="821908" y="26560"/>
                </a:lnTo>
                <a:cubicBezTo>
                  <a:pt x="800881" y="15415"/>
                  <a:pt x="782611" y="11163"/>
                  <a:pt x="769282" y="14381"/>
                </a:cubicBezTo>
                <a:cubicBezTo>
                  <a:pt x="760205" y="16449"/>
                  <a:pt x="755608" y="15185"/>
                  <a:pt x="747910" y="8406"/>
                </a:cubicBezTo>
                <a:cubicBezTo>
                  <a:pt x="744463" y="5304"/>
                  <a:pt x="740786" y="3121"/>
                  <a:pt x="738488" y="2776"/>
                </a:cubicBezTo>
                <a:cubicBezTo>
                  <a:pt x="721022" y="363"/>
                  <a:pt x="697007" y="-786"/>
                  <a:pt x="691032" y="593"/>
                </a:cubicBezTo>
                <a:close/>
                <a:moveTo>
                  <a:pt x="689539" y="991185"/>
                </a:moveTo>
                <a:cubicBezTo>
                  <a:pt x="690803" y="992449"/>
                  <a:pt x="689998" y="993598"/>
                  <a:pt x="685172" y="998079"/>
                </a:cubicBezTo>
                <a:cubicBezTo>
                  <a:pt x="662881" y="1018417"/>
                  <a:pt x="656216" y="1025311"/>
                  <a:pt x="647139" y="1037031"/>
                </a:cubicBezTo>
                <a:cubicBezTo>
                  <a:pt x="627145" y="1063115"/>
                  <a:pt x="619791" y="1071158"/>
                  <a:pt x="612438" y="1074605"/>
                </a:cubicBezTo>
                <a:cubicBezTo>
                  <a:pt x="608531" y="1076329"/>
                  <a:pt x="605199" y="1078856"/>
                  <a:pt x="604279" y="1080580"/>
                </a:cubicBezTo>
                <a:cubicBezTo>
                  <a:pt x="603360" y="1082188"/>
                  <a:pt x="599338" y="1086669"/>
                  <a:pt x="595202" y="1090576"/>
                </a:cubicBezTo>
                <a:cubicBezTo>
                  <a:pt x="591065" y="1094598"/>
                  <a:pt x="586584" y="1099079"/>
                  <a:pt x="585205" y="1100573"/>
                </a:cubicBezTo>
                <a:cubicBezTo>
                  <a:pt x="583826" y="1102182"/>
                  <a:pt x="579920" y="1105859"/>
                  <a:pt x="576358" y="1108731"/>
                </a:cubicBezTo>
                <a:cubicBezTo>
                  <a:pt x="570268" y="1113786"/>
                  <a:pt x="569234" y="1114247"/>
                  <a:pt x="559811" y="1115510"/>
                </a:cubicBezTo>
                <a:cubicBezTo>
                  <a:pt x="552917" y="1116545"/>
                  <a:pt x="546942" y="1118268"/>
                  <a:pt x="541082" y="1120911"/>
                </a:cubicBezTo>
                <a:cubicBezTo>
                  <a:pt x="513849" y="1133550"/>
                  <a:pt x="512930" y="1134239"/>
                  <a:pt x="503508" y="1146419"/>
                </a:cubicBezTo>
                <a:cubicBezTo>
                  <a:pt x="490524" y="1163080"/>
                  <a:pt x="488800" y="1164918"/>
                  <a:pt x="485813" y="1164918"/>
                </a:cubicBezTo>
                <a:cubicBezTo>
                  <a:pt x="484089" y="1164918"/>
                  <a:pt x="482136" y="1164115"/>
                  <a:pt x="481331" y="1163195"/>
                </a:cubicBezTo>
                <a:cubicBezTo>
                  <a:pt x="479838" y="1161472"/>
                  <a:pt x="481906" y="1156761"/>
                  <a:pt x="502014" y="1114935"/>
                </a:cubicBezTo>
                <a:cubicBezTo>
                  <a:pt x="505691" y="1107352"/>
                  <a:pt x="510402" y="1097011"/>
                  <a:pt x="512700" y="1091955"/>
                </a:cubicBezTo>
                <a:cubicBezTo>
                  <a:pt x="514884" y="1086899"/>
                  <a:pt x="519824" y="1075753"/>
                  <a:pt x="523617" y="1067251"/>
                </a:cubicBezTo>
                <a:cubicBezTo>
                  <a:pt x="527408" y="1058748"/>
                  <a:pt x="533153" y="1045304"/>
                  <a:pt x="536486" y="1037376"/>
                </a:cubicBezTo>
                <a:cubicBezTo>
                  <a:pt x="547517" y="1011178"/>
                  <a:pt x="555560" y="995206"/>
                  <a:pt x="558777" y="993138"/>
                </a:cubicBezTo>
                <a:cubicBezTo>
                  <a:pt x="563258" y="990150"/>
                  <a:pt x="573485" y="989690"/>
                  <a:pt x="633235" y="989690"/>
                </a:cubicBezTo>
                <a:cubicBezTo>
                  <a:pt x="676784" y="989690"/>
                  <a:pt x="688390" y="990034"/>
                  <a:pt x="689539" y="9911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图形 4">
            <a:extLst>
              <a:ext uri="{FF2B5EF4-FFF2-40B4-BE49-F238E27FC236}">
                <a16:creationId xmlns:a16="http://schemas.microsoft.com/office/drawing/2014/main" id="{92B0459D-DF4B-918A-86F7-86FB724B1D04}"/>
              </a:ext>
            </a:extLst>
          </p:cNvPr>
          <p:cNvSpPr/>
          <p:nvPr/>
        </p:nvSpPr>
        <p:spPr>
          <a:xfrm>
            <a:off x="0" y="5032049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FFC314"/>
              </a:gs>
              <a:gs pos="37000">
                <a:srgbClr val="FFC314">
                  <a:alpha val="0"/>
                </a:srgbClr>
              </a:gs>
            </a:gsLst>
            <a:lin ang="10800000" scaled="1"/>
            <a:tileRect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id="{3CF31D43-DB0F-47EA-B48A-2A623E737751}"/>
              </a:ext>
            </a:extLst>
          </p:cNvPr>
          <p:cNvSpPr txBox="1"/>
          <p:nvPr/>
        </p:nvSpPr>
        <p:spPr>
          <a:xfrm>
            <a:off x="1128912" y="1509467"/>
            <a:ext cx="57558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谢谢您的观看</a:t>
            </a:r>
          </a:p>
        </p:txBody>
      </p:sp>
      <p:sp>
        <p:nvSpPr>
          <p:cNvPr id="63" name="TextBox 21">
            <a:extLst>
              <a:ext uri="{FF2B5EF4-FFF2-40B4-BE49-F238E27FC236}">
                <a16:creationId xmlns:a16="http://schemas.microsoft.com/office/drawing/2014/main" id="{72493D6F-6F9C-06A5-7806-D8C1DE7EA2A1}"/>
              </a:ext>
            </a:extLst>
          </p:cNvPr>
          <p:cNvSpPr txBox="1"/>
          <p:nvPr/>
        </p:nvSpPr>
        <p:spPr>
          <a:xfrm>
            <a:off x="1172455" y="2572803"/>
            <a:ext cx="515222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ea typeface="优设标题黑" panose="00000500000000000000" pitchFamily="2" charset="-122"/>
                <a:cs typeface="+mn-ea"/>
                <a:sym typeface="+mn-lt"/>
              </a:rPr>
              <a:t>WORK SUMMARY REPORT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1" name="TextBox 5">
            <a:extLst>
              <a:ext uri="{FF2B5EF4-FFF2-40B4-BE49-F238E27FC236}">
                <a16:creationId xmlns:a16="http://schemas.microsoft.com/office/drawing/2014/main" id="{854C68B9-218B-A1B6-FD36-9E01625F1DB7}"/>
              </a:ext>
            </a:extLst>
          </p:cNvPr>
          <p:cNvSpPr txBox="1"/>
          <p:nvPr/>
        </p:nvSpPr>
        <p:spPr>
          <a:xfrm>
            <a:off x="1172455" y="3471281"/>
            <a:ext cx="3320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模板网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时间：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2022.08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27604816-6A9A-42FC-DEC4-A945F22E5497}"/>
              </a:ext>
            </a:extLst>
          </p:cNvPr>
          <p:cNvSpPr/>
          <p:nvPr/>
        </p:nvSpPr>
        <p:spPr>
          <a:xfrm>
            <a:off x="0" y="1"/>
            <a:ext cx="3940562" cy="1214499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0C3B294-9F90-29BF-D6B4-772ECB045DA5}"/>
              </a:ext>
            </a:extLst>
          </p:cNvPr>
          <p:cNvSpPr/>
          <p:nvPr/>
        </p:nvSpPr>
        <p:spPr>
          <a:xfrm rot="10800000">
            <a:off x="5588000" y="4826522"/>
            <a:ext cx="6599464" cy="2033985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03734FD1-8086-E025-0B6F-6A62F597AD7F}"/>
              </a:ext>
            </a:extLst>
          </p:cNvPr>
          <p:cNvSpPr/>
          <p:nvPr/>
        </p:nvSpPr>
        <p:spPr>
          <a:xfrm>
            <a:off x="7260034" y="858598"/>
            <a:ext cx="3677203" cy="5380147"/>
          </a:xfrm>
          <a:custGeom>
            <a:avLst/>
            <a:gdLst>
              <a:gd name="connsiteX0" fmla="*/ 691032 w 1297230"/>
              <a:gd name="connsiteY0" fmla="*/ 593 h 1897988"/>
              <a:gd name="connsiteX1" fmla="*/ 653344 w 1297230"/>
              <a:gd name="connsiteY1" fmla="*/ 18403 h 1897988"/>
              <a:gd name="connsiteX2" fmla="*/ 631052 w 1297230"/>
              <a:gd name="connsiteY2" fmla="*/ 38855 h 1897988"/>
              <a:gd name="connsiteX3" fmla="*/ 609335 w 1297230"/>
              <a:gd name="connsiteY3" fmla="*/ 80796 h 1897988"/>
              <a:gd name="connsiteX4" fmla="*/ 613471 w 1297230"/>
              <a:gd name="connsiteY4" fmla="*/ 160079 h 1897988"/>
              <a:gd name="connsiteX5" fmla="*/ 623008 w 1297230"/>
              <a:gd name="connsiteY5" fmla="*/ 189150 h 1897988"/>
              <a:gd name="connsiteX6" fmla="*/ 626226 w 1297230"/>
              <a:gd name="connsiteY6" fmla="*/ 205927 h 1897988"/>
              <a:gd name="connsiteX7" fmla="*/ 606233 w 1297230"/>
              <a:gd name="connsiteY7" fmla="*/ 210407 h 1897988"/>
              <a:gd name="connsiteX8" fmla="*/ 588193 w 1297230"/>
              <a:gd name="connsiteY8" fmla="*/ 207191 h 1897988"/>
              <a:gd name="connsiteX9" fmla="*/ 562339 w 1297230"/>
              <a:gd name="connsiteY9" fmla="*/ 197539 h 1897988"/>
              <a:gd name="connsiteX10" fmla="*/ 532464 w 1297230"/>
              <a:gd name="connsiteY10" fmla="*/ 186853 h 1897988"/>
              <a:gd name="connsiteX11" fmla="*/ 505461 w 1297230"/>
              <a:gd name="connsiteY11" fmla="*/ 180189 h 1897988"/>
              <a:gd name="connsiteX12" fmla="*/ 479378 w 1297230"/>
              <a:gd name="connsiteY12" fmla="*/ 186624 h 1897988"/>
              <a:gd name="connsiteX13" fmla="*/ 463521 w 1297230"/>
              <a:gd name="connsiteY13" fmla="*/ 199723 h 1897988"/>
              <a:gd name="connsiteX14" fmla="*/ 460074 w 1297230"/>
              <a:gd name="connsiteY14" fmla="*/ 203514 h 1897988"/>
              <a:gd name="connsiteX15" fmla="*/ 455937 w 1297230"/>
              <a:gd name="connsiteY15" fmla="*/ 208915 h 1897988"/>
              <a:gd name="connsiteX16" fmla="*/ 428475 w 1297230"/>
              <a:gd name="connsiteY16" fmla="*/ 219601 h 1897988"/>
              <a:gd name="connsiteX17" fmla="*/ 419628 w 1297230"/>
              <a:gd name="connsiteY17" fmla="*/ 222244 h 1897988"/>
              <a:gd name="connsiteX18" fmla="*/ 416985 w 1297230"/>
              <a:gd name="connsiteY18" fmla="*/ 225116 h 1897988"/>
              <a:gd name="connsiteX19" fmla="*/ 395498 w 1297230"/>
              <a:gd name="connsiteY19" fmla="*/ 224312 h 1897988"/>
              <a:gd name="connsiteX20" fmla="*/ 357809 w 1297230"/>
              <a:gd name="connsiteY20" fmla="*/ 225920 h 1897988"/>
              <a:gd name="connsiteX21" fmla="*/ 318742 w 1297230"/>
              <a:gd name="connsiteY21" fmla="*/ 229598 h 1897988"/>
              <a:gd name="connsiteX22" fmla="*/ 282547 w 1297230"/>
              <a:gd name="connsiteY22" fmla="*/ 232585 h 1897988"/>
              <a:gd name="connsiteX23" fmla="*/ 176950 w 1297230"/>
              <a:gd name="connsiteY23" fmla="*/ 255796 h 1897988"/>
              <a:gd name="connsiteX24" fmla="*/ 168791 w 1297230"/>
              <a:gd name="connsiteY24" fmla="*/ 265447 h 1897988"/>
              <a:gd name="connsiteX25" fmla="*/ 127426 w 1297230"/>
              <a:gd name="connsiteY25" fmla="*/ 339331 h 1897988"/>
              <a:gd name="connsiteX26" fmla="*/ 103985 w 1297230"/>
              <a:gd name="connsiteY26" fmla="*/ 379548 h 1897988"/>
              <a:gd name="connsiteX27" fmla="*/ 73421 w 1297230"/>
              <a:gd name="connsiteY27" fmla="*/ 432978 h 1897988"/>
              <a:gd name="connsiteX28" fmla="*/ 50899 w 1297230"/>
              <a:gd name="connsiteY28" fmla="*/ 475492 h 1897988"/>
              <a:gd name="connsiteX29" fmla="*/ 43430 w 1297230"/>
              <a:gd name="connsiteY29" fmla="*/ 490201 h 1897988"/>
              <a:gd name="connsiteX30" fmla="*/ 49291 w 1297230"/>
              <a:gd name="connsiteY30" fmla="*/ 501116 h 1897988"/>
              <a:gd name="connsiteX31" fmla="*/ 59862 w 1297230"/>
              <a:gd name="connsiteY31" fmla="*/ 514331 h 1897988"/>
              <a:gd name="connsiteX32" fmla="*/ 66067 w 1297230"/>
              <a:gd name="connsiteY32" fmla="*/ 522259 h 1897988"/>
              <a:gd name="connsiteX33" fmla="*/ 55381 w 1297230"/>
              <a:gd name="connsiteY33" fmla="*/ 546389 h 1897988"/>
              <a:gd name="connsiteX34" fmla="*/ 34928 w 1297230"/>
              <a:gd name="connsiteY34" fmla="*/ 582353 h 1897988"/>
              <a:gd name="connsiteX35" fmla="*/ 31481 w 1297230"/>
              <a:gd name="connsiteY35" fmla="*/ 591546 h 1897988"/>
              <a:gd name="connsiteX36" fmla="*/ 29183 w 1297230"/>
              <a:gd name="connsiteY36" fmla="*/ 598440 h 1897988"/>
              <a:gd name="connsiteX37" fmla="*/ 9534 w 1297230"/>
              <a:gd name="connsiteY37" fmla="*/ 617284 h 1897988"/>
              <a:gd name="connsiteX38" fmla="*/ 2525 w 1297230"/>
              <a:gd name="connsiteY38" fmla="*/ 629235 h 1897988"/>
              <a:gd name="connsiteX39" fmla="*/ 22173 w 1297230"/>
              <a:gd name="connsiteY39" fmla="*/ 626592 h 1897988"/>
              <a:gd name="connsiteX40" fmla="*/ 34238 w 1297230"/>
              <a:gd name="connsiteY40" fmla="*/ 621421 h 1897988"/>
              <a:gd name="connsiteX41" fmla="*/ 41247 w 1297230"/>
              <a:gd name="connsiteY41" fmla="*/ 631993 h 1897988"/>
              <a:gd name="connsiteX42" fmla="*/ 38949 w 1297230"/>
              <a:gd name="connsiteY42" fmla="*/ 640955 h 1897988"/>
              <a:gd name="connsiteX43" fmla="*/ 36651 w 1297230"/>
              <a:gd name="connsiteY43" fmla="*/ 646930 h 1897988"/>
              <a:gd name="connsiteX44" fmla="*/ 23782 w 1297230"/>
              <a:gd name="connsiteY44" fmla="*/ 662443 h 1897988"/>
              <a:gd name="connsiteX45" fmla="*/ 19416 w 1297230"/>
              <a:gd name="connsiteY45" fmla="*/ 672899 h 1897988"/>
              <a:gd name="connsiteX46" fmla="*/ 31481 w 1297230"/>
              <a:gd name="connsiteY46" fmla="*/ 675427 h 1897988"/>
              <a:gd name="connsiteX47" fmla="*/ 48142 w 1297230"/>
              <a:gd name="connsiteY47" fmla="*/ 657962 h 1897988"/>
              <a:gd name="connsiteX48" fmla="*/ 58598 w 1297230"/>
              <a:gd name="connsiteY48" fmla="*/ 644402 h 1897988"/>
              <a:gd name="connsiteX49" fmla="*/ 59402 w 1297230"/>
              <a:gd name="connsiteY49" fmla="*/ 672439 h 1897988"/>
              <a:gd name="connsiteX50" fmla="*/ 58253 w 1297230"/>
              <a:gd name="connsiteY50" fmla="*/ 676920 h 1897988"/>
              <a:gd name="connsiteX51" fmla="*/ 53312 w 1297230"/>
              <a:gd name="connsiteY51" fmla="*/ 676231 h 1897988"/>
              <a:gd name="connsiteX52" fmla="*/ 46188 w 1297230"/>
              <a:gd name="connsiteY52" fmla="*/ 683010 h 1897988"/>
              <a:gd name="connsiteX53" fmla="*/ 54806 w 1297230"/>
              <a:gd name="connsiteY53" fmla="*/ 692663 h 1897988"/>
              <a:gd name="connsiteX54" fmla="*/ 62045 w 1297230"/>
              <a:gd name="connsiteY54" fmla="*/ 690594 h 1897988"/>
              <a:gd name="connsiteX55" fmla="*/ 82843 w 1297230"/>
              <a:gd name="connsiteY55" fmla="*/ 683470 h 1897988"/>
              <a:gd name="connsiteX56" fmla="*/ 88703 w 1297230"/>
              <a:gd name="connsiteY56" fmla="*/ 685768 h 1897988"/>
              <a:gd name="connsiteX57" fmla="*/ 103181 w 1297230"/>
              <a:gd name="connsiteY57" fmla="*/ 674852 h 1897988"/>
              <a:gd name="connsiteX58" fmla="*/ 105939 w 1297230"/>
              <a:gd name="connsiteY58" fmla="*/ 670715 h 1897988"/>
              <a:gd name="connsiteX59" fmla="*/ 104790 w 1297230"/>
              <a:gd name="connsiteY59" fmla="*/ 651527 h 1897988"/>
              <a:gd name="connsiteX60" fmla="*/ 110075 w 1297230"/>
              <a:gd name="connsiteY60" fmla="*/ 617170 h 1897988"/>
              <a:gd name="connsiteX61" fmla="*/ 113407 w 1297230"/>
              <a:gd name="connsiteY61" fmla="*/ 612573 h 1897988"/>
              <a:gd name="connsiteX62" fmla="*/ 125358 w 1297230"/>
              <a:gd name="connsiteY62" fmla="*/ 611884 h 1897988"/>
              <a:gd name="connsiteX63" fmla="*/ 147764 w 1297230"/>
              <a:gd name="connsiteY63" fmla="*/ 604415 h 1897988"/>
              <a:gd name="connsiteX64" fmla="*/ 150177 w 1297230"/>
              <a:gd name="connsiteY64" fmla="*/ 590741 h 1897988"/>
              <a:gd name="connsiteX65" fmla="*/ 150751 w 1297230"/>
              <a:gd name="connsiteY65" fmla="*/ 581204 h 1897988"/>
              <a:gd name="connsiteX66" fmla="*/ 146615 w 1297230"/>
              <a:gd name="connsiteY66" fmla="*/ 576264 h 1897988"/>
              <a:gd name="connsiteX67" fmla="*/ 138457 w 1297230"/>
              <a:gd name="connsiteY67" fmla="*/ 568451 h 1897988"/>
              <a:gd name="connsiteX68" fmla="*/ 131792 w 1297230"/>
              <a:gd name="connsiteY68" fmla="*/ 560867 h 1897988"/>
              <a:gd name="connsiteX69" fmla="*/ 129149 w 1297230"/>
              <a:gd name="connsiteY69" fmla="*/ 556041 h 1897988"/>
              <a:gd name="connsiteX70" fmla="*/ 132252 w 1297230"/>
              <a:gd name="connsiteY70" fmla="*/ 549951 h 1897988"/>
              <a:gd name="connsiteX71" fmla="*/ 143972 w 1297230"/>
              <a:gd name="connsiteY71" fmla="*/ 528004 h 1897988"/>
              <a:gd name="connsiteX72" fmla="*/ 159714 w 1297230"/>
              <a:gd name="connsiteY72" fmla="*/ 496980 h 1897988"/>
              <a:gd name="connsiteX73" fmla="*/ 172123 w 1297230"/>
              <a:gd name="connsiteY73" fmla="*/ 473884 h 1897988"/>
              <a:gd name="connsiteX74" fmla="*/ 177179 w 1297230"/>
              <a:gd name="connsiteY74" fmla="*/ 457797 h 1897988"/>
              <a:gd name="connsiteX75" fmla="*/ 176949 w 1297230"/>
              <a:gd name="connsiteY75" fmla="*/ 449754 h 1897988"/>
              <a:gd name="connsiteX76" fmla="*/ 184648 w 1297230"/>
              <a:gd name="connsiteY76" fmla="*/ 441596 h 1897988"/>
              <a:gd name="connsiteX77" fmla="*/ 224520 w 1297230"/>
              <a:gd name="connsiteY77" fmla="*/ 392762 h 1897988"/>
              <a:gd name="connsiteX78" fmla="*/ 239573 w 1297230"/>
              <a:gd name="connsiteY78" fmla="*/ 376101 h 1897988"/>
              <a:gd name="connsiteX79" fmla="*/ 246926 w 1297230"/>
              <a:gd name="connsiteY79" fmla="*/ 367598 h 1897988"/>
              <a:gd name="connsiteX80" fmla="*/ 266000 w 1297230"/>
              <a:gd name="connsiteY80" fmla="*/ 363116 h 1897988"/>
              <a:gd name="connsiteX81" fmla="*/ 307136 w 1297230"/>
              <a:gd name="connsiteY81" fmla="*/ 363116 h 1897988"/>
              <a:gd name="connsiteX82" fmla="*/ 363784 w 1297230"/>
              <a:gd name="connsiteY82" fmla="*/ 362196 h 1897988"/>
              <a:gd name="connsiteX83" fmla="*/ 397911 w 1297230"/>
              <a:gd name="connsiteY83" fmla="*/ 370355 h 1897988"/>
              <a:gd name="connsiteX84" fmla="*/ 395153 w 1297230"/>
              <a:gd name="connsiteY84" fmla="*/ 466875 h 1897988"/>
              <a:gd name="connsiteX85" fmla="*/ 381479 w 1297230"/>
              <a:gd name="connsiteY85" fmla="*/ 530647 h 1897988"/>
              <a:gd name="connsiteX86" fmla="*/ 375389 w 1297230"/>
              <a:gd name="connsiteY86" fmla="*/ 542711 h 1897988"/>
              <a:gd name="connsiteX87" fmla="*/ 366427 w 1297230"/>
              <a:gd name="connsiteY87" fmla="*/ 562820 h 1897988"/>
              <a:gd name="connsiteX88" fmla="*/ 353213 w 1297230"/>
              <a:gd name="connsiteY88" fmla="*/ 587524 h 1897988"/>
              <a:gd name="connsiteX89" fmla="*/ 312307 w 1297230"/>
              <a:gd name="connsiteY89" fmla="*/ 646930 h 1897988"/>
              <a:gd name="connsiteX90" fmla="*/ 298633 w 1297230"/>
              <a:gd name="connsiteY90" fmla="*/ 667383 h 1897988"/>
              <a:gd name="connsiteX91" fmla="*/ 293922 w 1297230"/>
              <a:gd name="connsiteY91" fmla="*/ 685538 h 1897988"/>
              <a:gd name="connsiteX92" fmla="*/ 288867 w 1297230"/>
              <a:gd name="connsiteY92" fmla="*/ 714494 h 1897988"/>
              <a:gd name="connsiteX93" fmla="*/ 286683 w 1297230"/>
              <a:gd name="connsiteY93" fmla="*/ 750804 h 1897988"/>
              <a:gd name="connsiteX94" fmla="*/ 295876 w 1297230"/>
              <a:gd name="connsiteY94" fmla="*/ 748736 h 1897988"/>
              <a:gd name="connsiteX95" fmla="*/ 306792 w 1297230"/>
              <a:gd name="connsiteY95" fmla="*/ 761605 h 1897988"/>
              <a:gd name="connsiteX96" fmla="*/ 306102 w 1297230"/>
              <a:gd name="connsiteY96" fmla="*/ 775394 h 1897988"/>
              <a:gd name="connsiteX97" fmla="*/ 307596 w 1297230"/>
              <a:gd name="connsiteY97" fmla="*/ 781254 h 1897988"/>
              <a:gd name="connsiteX98" fmla="*/ 316329 w 1297230"/>
              <a:gd name="connsiteY98" fmla="*/ 833076 h 1897988"/>
              <a:gd name="connsiteX99" fmla="*/ 313571 w 1297230"/>
              <a:gd name="connsiteY99" fmla="*/ 858814 h 1897988"/>
              <a:gd name="connsiteX100" fmla="*/ 318052 w 1297230"/>
              <a:gd name="connsiteY100" fmla="*/ 892366 h 1897988"/>
              <a:gd name="connsiteX101" fmla="*/ 326095 w 1297230"/>
              <a:gd name="connsiteY101" fmla="*/ 915002 h 1897988"/>
              <a:gd name="connsiteX102" fmla="*/ 334369 w 1297230"/>
              <a:gd name="connsiteY102" fmla="*/ 936144 h 1897988"/>
              <a:gd name="connsiteX103" fmla="*/ 337701 w 1297230"/>
              <a:gd name="connsiteY103" fmla="*/ 943154 h 1897988"/>
              <a:gd name="connsiteX104" fmla="*/ 339999 w 1297230"/>
              <a:gd name="connsiteY104" fmla="*/ 947175 h 1897988"/>
              <a:gd name="connsiteX105" fmla="*/ 342297 w 1297230"/>
              <a:gd name="connsiteY105" fmla="*/ 950852 h 1897988"/>
              <a:gd name="connsiteX106" fmla="*/ 345055 w 1297230"/>
              <a:gd name="connsiteY106" fmla="*/ 956712 h 1897988"/>
              <a:gd name="connsiteX107" fmla="*/ 348387 w 1297230"/>
              <a:gd name="connsiteY107" fmla="*/ 974407 h 1897988"/>
              <a:gd name="connsiteX108" fmla="*/ 342757 w 1297230"/>
              <a:gd name="connsiteY108" fmla="*/ 1012096 h 1897988"/>
              <a:gd name="connsiteX109" fmla="*/ 337241 w 1297230"/>
              <a:gd name="connsiteY109" fmla="*/ 1030137 h 1897988"/>
              <a:gd name="connsiteX110" fmla="*/ 334254 w 1297230"/>
              <a:gd name="connsiteY110" fmla="*/ 1040248 h 1897988"/>
              <a:gd name="connsiteX111" fmla="*/ 331841 w 1297230"/>
              <a:gd name="connsiteY111" fmla="*/ 1046338 h 1897988"/>
              <a:gd name="connsiteX112" fmla="*/ 317822 w 1297230"/>
              <a:gd name="connsiteY112" fmla="*/ 1095058 h 1897988"/>
              <a:gd name="connsiteX113" fmla="*/ 294612 w 1297230"/>
              <a:gd name="connsiteY113" fmla="*/ 1188705 h 1897988"/>
              <a:gd name="connsiteX114" fmla="*/ 277491 w 1297230"/>
              <a:gd name="connsiteY114" fmla="*/ 1244434 h 1897988"/>
              <a:gd name="connsiteX115" fmla="*/ 275652 w 1297230"/>
              <a:gd name="connsiteY115" fmla="*/ 1253167 h 1897988"/>
              <a:gd name="connsiteX116" fmla="*/ 267839 w 1297230"/>
              <a:gd name="connsiteY116" fmla="*/ 1271437 h 1897988"/>
              <a:gd name="connsiteX117" fmla="*/ 262209 w 1297230"/>
              <a:gd name="connsiteY117" fmla="*/ 1282352 h 1897988"/>
              <a:gd name="connsiteX118" fmla="*/ 238653 w 1297230"/>
              <a:gd name="connsiteY118" fmla="*/ 1329464 h 1897988"/>
              <a:gd name="connsiteX119" fmla="*/ 232908 w 1297230"/>
              <a:gd name="connsiteY119" fmla="*/ 1339230 h 1897988"/>
              <a:gd name="connsiteX120" fmla="*/ 224520 w 1297230"/>
              <a:gd name="connsiteY120" fmla="*/ 1352789 h 1897988"/>
              <a:gd name="connsiteX121" fmla="*/ 208089 w 1297230"/>
              <a:gd name="connsiteY121" fmla="*/ 1383928 h 1897988"/>
              <a:gd name="connsiteX122" fmla="*/ 193496 w 1297230"/>
              <a:gd name="connsiteY122" fmla="*/ 1429775 h 1897988"/>
              <a:gd name="connsiteX123" fmla="*/ 186027 w 1297230"/>
              <a:gd name="connsiteY123" fmla="*/ 1471025 h 1897988"/>
              <a:gd name="connsiteX124" fmla="*/ 183844 w 1297230"/>
              <a:gd name="connsiteY124" fmla="*/ 1483664 h 1897988"/>
              <a:gd name="connsiteX125" fmla="*/ 180052 w 1297230"/>
              <a:gd name="connsiteY125" fmla="*/ 1493547 h 1897988"/>
              <a:gd name="connsiteX126" fmla="*/ 169366 w 1297230"/>
              <a:gd name="connsiteY126" fmla="*/ 1519400 h 1897988"/>
              <a:gd name="connsiteX127" fmla="*/ 153279 w 1297230"/>
              <a:gd name="connsiteY127" fmla="*/ 1561339 h 1897988"/>
              <a:gd name="connsiteX128" fmla="*/ 137193 w 1297230"/>
              <a:gd name="connsiteY128" fmla="*/ 1605578 h 1897988"/>
              <a:gd name="connsiteX129" fmla="*/ 122945 w 1297230"/>
              <a:gd name="connsiteY129" fmla="*/ 1649472 h 1897988"/>
              <a:gd name="connsiteX130" fmla="*/ 109271 w 1297230"/>
              <a:gd name="connsiteY130" fmla="*/ 1682909 h 1897988"/>
              <a:gd name="connsiteX131" fmla="*/ 97436 w 1297230"/>
              <a:gd name="connsiteY131" fmla="*/ 1693480 h 1897988"/>
              <a:gd name="connsiteX132" fmla="*/ 69974 w 1297230"/>
              <a:gd name="connsiteY132" fmla="*/ 1721058 h 1897988"/>
              <a:gd name="connsiteX133" fmla="*/ 61356 w 1297230"/>
              <a:gd name="connsiteY133" fmla="*/ 1730594 h 1897988"/>
              <a:gd name="connsiteX134" fmla="*/ 52738 w 1297230"/>
              <a:gd name="connsiteY134" fmla="*/ 1741740 h 1897988"/>
              <a:gd name="connsiteX135" fmla="*/ 70778 w 1297230"/>
              <a:gd name="connsiteY135" fmla="*/ 1762308 h 1897988"/>
              <a:gd name="connsiteX136" fmla="*/ 110535 w 1297230"/>
              <a:gd name="connsiteY136" fmla="*/ 1798044 h 1897988"/>
              <a:gd name="connsiteX137" fmla="*/ 114212 w 1297230"/>
              <a:gd name="connsiteY137" fmla="*/ 1795745 h 1897988"/>
              <a:gd name="connsiteX138" fmla="*/ 129954 w 1297230"/>
              <a:gd name="connsiteY138" fmla="*/ 1802985 h 1897988"/>
              <a:gd name="connsiteX139" fmla="*/ 166034 w 1297230"/>
              <a:gd name="connsiteY139" fmla="*/ 1849866 h 1897988"/>
              <a:gd name="connsiteX140" fmla="*/ 226818 w 1297230"/>
              <a:gd name="connsiteY140" fmla="*/ 1893414 h 1897988"/>
              <a:gd name="connsiteX141" fmla="*/ 265082 w 1297230"/>
              <a:gd name="connsiteY141" fmla="*/ 1895827 h 1897988"/>
              <a:gd name="connsiteX142" fmla="*/ 271631 w 1297230"/>
              <a:gd name="connsiteY142" fmla="*/ 1889967 h 1897988"/>
              <a:gd name="connsiteX143" fmla="*/ 269792 w 1297230"/>
              <a:gd name="connsiteY143" fmla="*/ 1881233 h 1897988"/>
              <a:gd name="connsiteX144" fmla="*/ 259336 w 1297230"/>
              <a:gd name="connsiteY144" fmla="*/ 1871582 h 1897988"/>
              <a:gd name="connsiteX145" fmla="*/ 238079 w 1297230"/>
              <a:gd name="connsiteY145" fmla="*/ 1852048 h 1897988"/>
              <a:gd name="connsiteX146" fmla="*/ 233023 w 1297230"/>
              <a:gd name="connsiteY146" fmla="*/ 1846992 h 1897988"/>
              <a:gd name="connsiteX147" fmla="*/ 229691 w 1297230"/>
              <a:gd name="connsiteY147" fmla="*/ 1842511 h 1897988"/>
              <a:gd name="connsiteX148" fmla="*/ 226359 w 1297230"/>
              <a:gd name="connsiteY148" fmla="*/ 1834124 h 1897988"/>
              <a:gd name="connsiteX149" fmla="*/ 223486 w 1297230"/>
              <a:gd name="connsiteY149" fmla="*/ 1815049 h 1897988"/>
              <a:gd name="connsiteX150" fmla="*/ 222911 w 1297230"/>
              <a:gd name="connsiteY150" fmla="*/ 1773913 h 1897988"/>
              <a:gd name="connsiteX151" fmla="*/ 218315 w 1297230"/>
              <a:gd name="connsiteY151" fmla="*/ 1747140 h 1897988"/>
              <a:gd name="connsiteX152" fmla="*/ 214638 w 1297230"/>
              <a:gd name="connsiteY152" fmla="*/ 1738178 h 1897988"/>
              <a:gd name="connsiteX153" fmla="*/ 215443 w 1297230"/>
              <a:gd name="connsiteY153" fmla="*/ 1722666 h 1897988"/>
              <a:gd name="connsiteX154" fmla="*/ 227278 w 1297230"/>
              <a:gd name="connsiteY154" fmla="*/ 1704512 h 1897988"/>
              <a:gd name="connsiteX155" fmla="*/ 234861 w 1297230"/>
              <a:gd name="connsiteY155" fmla="*/ 1703247 h 1897988"/>
              <a:gd name="connsiteX156" fmla="*/ 234402 w 1297230"/>
              <a:gd name="connsiteY156" fmla="*/ 1679577 h 1897988"/>
              <a:gd name="connsiteX157" fmla="*/ 243594 w 1297230"/>
              <a:gd name="connsiteY157" fmla="*/ 1631202 h 1897988"/>
              <a:gd name="connsiteX158" fmla="*/ 283466 w 1297230"/>
              <a:gd name="connsiteY158" fmla="*/ 1535487 h 1897988"/>
              <a:gd name="connsiteX159" fmla="*/ 287258 w 1297230"/>
              <a:gd name="connsiteY159" fmla="*/ 1522272 h 1897988"/>
              <a:gd name="connsiteX160" fmla="*/ 293808 w 1297230"/>
              <a:gd name="connsiteY160" fmla="*/ 1502738 h 1897988"/>
              <a:gd name="connsiteX161" fmla="*/ 333679 w 1297230"/>
              <a:gd name="connsiteY161" fmla="*/ 1425178 h 1897988"/>
              <a:gd name="connsiteX162" fmla="*/ 352294 w 1297230"/>
              <a:gd name="connsiteY162" fmla="*/ 1388984 h 1897988"/>
              <a:gd name="connsiteX163" fmla="*/ 369299 w 1297230"/>
              <a:gd name="connsiteY163" fmla="*/ 1357959 h 1897988"/>
              <a:gd name="connsiteX164" fmla="*/ 392855 w 1297230"/>
              <a:gd name="connsiteY164" fmla="*/ 1321420 h 1897988"/>
              <a:gd name="connsiteX165" fmla="*/ 411355 w 1297230"/>
              <a:gd name="connsiteY165" fmla="*/ 1289361 h 1897988"/>
              <a:gd name="connsiteX166" fmla="*/ 421581 w 1297230"/>
              <a:gd name="connsiteY166" fmla="*/ 1273045 h 1897988"/>
              <a:gd name="connsiteX167" fmla="*/ 424339 w 1297230"/>
              <a:gd name="connsiteY167" fmla="*/ 1270057 h 1897988"/>
              <a:gd name="connsiteX168" fmla="*/ 429510 w 1297230"/>
              <a:gd name="connsiteY168" fmla="*/ 1269483 h 1897988"/>
              <a:gd name="connsiteX169" fmla="*/ 432267 w 1297230"/>
              <a:gd name="connsiteY169" fmla="*/ 1295337 h 1897988"/>
              <a:gd name="connsiteX170" fmla="*/ 431463 w 1297230"/>
              <a:gd name="connsiteY170" fmla="*/ 1329233 h 1897988"/>
              <a:gd name="connsiteX171" fmla="*/ 441689 w 1297230"/>
              <a:gd name="connsiteY171" fmla="*/ 1424718 h 1897988"/>
              <a:gd name="connsiteX172" fmla="*/ 452145 w 1297230"/>
              <a:gd name="connsiteY172" fmla="*/ 1449536 h 1897988"/>
              <a:gd name="connsiteX173" fmla="*/ 471105 w 1297230"/>
              <a:gd name="connsiteY173" fmla="*/ 1442988 h 1897988"/>
              <a:gd name="connsiteX174" fmla="*/ 474437 w 1297230"/>
              <a:gd name="connsiteY174" fmla="*/ 1410815 h 1897988"/>
              <a:gd name="connsiteX175" fmla="*/ 477770 w 1297230"/>
              <a:gd name="connsiteY175" fmla="*/ 1376344 h 1897988"/>
              <a:gd name="connsiteX176" fmla="*/ 495694 w 1297230"/>
              <a:gd name="connsiteY176" fmla="*/ 1335668 h 1897988"/>
              <a:gd name="connsiteX177" fmla="*/ 500406 w 1297230"/>
              <a:gd name="connsiteY177" fmla="*/ 1328773 h 1897988"/>
              <a:gd name="connsiteX178" fmla="*/ 507645 w 1297230"/>
              <a:gd name="connsiteY178" fmla="*/ 1317858 h 1897988"/>
              <a:gd name="connsiteX179" fmla="*/ 526144 w 1297230"/>
              <a:gd name="connsiteY179" fmla="*/ 1292464 h 1897988"/>
              <a:gd name="connsiteX180" fmla="*/ 532924 w 1297230"/>
              <a:gd name="connsiteY180" fmla="*/ 1284650 h 1897988"/>
              <a:gd name="connsiteX181" fmla="*/ 534532 w 1297230"/>
              <a:gd name="connsiteY181" fmla="*/ 1273044 h 1897988"/>
              <a:gd name="connsiteX182" fmla="*/ 532694 w 1297230"/>
              <a:gd name="connsiteY182" fmla="*/ 1267530 h 1897988"/>
              <a:gd name="connsiteX183" fmla="*/ 537060 w 1297230"/>
              <a:gd name="connsiteY183" fmla="*/ 1260290 h 1897988"/>
              <a:gd name="connsiteX184" fmla="*/ 546942 w 1297230"/>
              <a:gd name="connsiteY184" fmla="*/ 1247305 h 1897988"/>
              <a:gd name="connsiteX185" fmla="*/ 557858 w 1297230"/>
              <a:gd name="connsiteY185" fmla="*/ 1242594 h 1897988"/>
              <a:gd name="connsiteX186" fmla="*/ 566590 w 1297230"/>
              <a:gd name="connsiteY186" fmla="*/ 1245468 h 1897988"/>
              <a:gd name="connsiteX187" fmla="*/ 574519 w 1297230"/>
              <a:gd name="connsiteY187" fmla="*/ 1244549 h 1897988"/>
              <a:gd name="connsiteX188" fmla="*/ 586469 w 1297230"/>
              <a:gd name="connsiteY188" fmla="*/ 1233862 h 1897988"/>
              <a:gd name="connsiteX189" fmla="*/ 603130 w 1297230"/>
              <a:gd name="connsiteY189" fmla="*/ 1219499 h 1897988"/>
              <a:gd name="connsiteX190" fmla="*/ 636912 w 1297230"/>
              <a:gd name="connsiteY190" fmla="*/ 1188935 h 1897988"/>
              <a:gd name="connsiteX191" fmla="*/ 662996 w 1297230"/>
              <a:gd name="connsiteY191" fmla="*/ 1171010 h 1897988"/>
              <a:gd name="connsiteX192" fmla="*/ 675290 w 1297230"/>
              <a:gd name="connsiteY192" fmla="*/ 1165150 h 1897988"/>
              <a:gd name="connsiteX193" fmla="*/ 695743 w 1297230"/>
              <a:gd name="connsiteY193" fmla="*/ 1155038 h 1897988"/>
              <a:gd name="connsiteX194" fmla="*/ 722516 w 1297230"/>
              <a:gd name="connsiteY194" fmla="*/ 1141364 h 1897988"/>
              <a:gd name="connsiteX195" fmla="*/ 732972 w 1297230"/>
              <a:gd name="connsiteY195" fmla="*/ 1136193 h 1897988"/>
              <a:gd name="connsiteX196" fmla="*/ 738373 w 1297230"/>
              <a:gd name="connsiteY196" fmla="*/ 1132402 h 1897988"/>
              <a:gd name="connsiteX197" fmla="*/ 749978 w 1297230"/>
              <a:gd name="connsiteY197" fmla="*/ 1124129 h 1897988"/>
              <a:gd name="connsiteX198" fmla="*/ 758021 w 1297230"/>
              <a:gd name="connsiteY198" fmla="*/ 1118384 h 1897988"/>
              <a:gd name="connsiteX199" fmla="*/ 765720 w 1297230"/>
              <a:gd name="connsiteY199" fmla="*/ 1112409 h 1897988"/>
              <a:gd name="connsiteX200" fmla="*/ 774223 w 1297230"/>
              <a:gd name="connsiteY200" fmla="*/ 1105974 h 1897988"/>
              <a:gd name="connsiteX201" fmla="*/ 781577 w 1297230"/>
              <a:gd name="connsiteY201" fmla="*/ 1100343 h 1897988"/>
              <a:gd name="connsiteX202" fmla="*/ 814325 w 1297230"/>
              <a:gd name="connsiteY202" fmla="*/ 1074376 h 1897988"/>
              <a:gd name="connsiteX203" fmla="*/ 842707 w 1297230"/>
              <a:gd name="connsiteY203" fmla="*/ 1052314 h 1897988"/>
              <a:gd name="connsiteX204" fmla="*/ 869019 w 1297230"/>
              <a:gd name="connsiteY204" fmla="*/ 1033585 h 1897988"/>
              <a:gd name="connsiteX205" fmla="*/ 897630 w 1297230"/>
              <a:gd name="connsiteY205" fmla="*/ 1006927 h 1897988"/>
              <a:gd name="connsiteX206" fmla="*/ 923943 w 1297230"/>
              <a:gd name="connsiteY206" fmla="*/ 974292 h 1897988"/>
              <a:gd name="connsiteX207" fmla="*/ 929918 w 1297230"/>
              <a:gd name="connsiteY207" fmla="*/ 951887 h 1897988"/>
              <a:gd name="connsiteX208" fmla="*/ 926356 w 1297230"/>
              <a:gd name="connsiteY208" fmla="*/ 933961 h 1897988"/>
              <a:gd name="connsiteX209" fmla="*/ 920266 w 1297230"/>
              <a:gd name="connsiteY209" fmla="*/ 918450 h 1897988"/>
              <a:gd name="connsiteX210" fmla="*/ 914292 w 1297230"/>
              <a:gd name="connsiteY210" fmla="*/ 904775 h 1897988"/>
              <a:gd name="connsiteX211" fmla="*/ 896711 w 1297230"/>
              <a:gd name="connsiteY211" fmla="*/ 884898 h 1897988"/>
              <a:gd name="connsiteX212" fmla="*/ 888093 w 1297230"/>
              <a:gd name="connsiteY212" fmla="*/ 878808 h 1897988"/>
              <a:gd name="connsiteX213" fmla="*/ 876603 w 1297230"/>
              <a:gd name="connsiteY213" fmla="*/ 871339 h 1897988"/>
              <a:gd name="connsiteX214" fmla="*/ 862470 w 1297230"/>
              <a:gd name="connsiteY214" fmla="*/ 863181 h 1897988"/>
              <a:gd name="connsiteX215" fmla="*/ 853277 w 1297230"/>
              <a:gd name="connsiteY215" fmla="*/ 858126 h 1897988"/>
              <a:gd name="connsiteX216" fmla="*/ 849026 w 1297230"/>
              <a:gd name="connsiteY216" fmla="*/ 856173 h 1897988"/>
              <a:gd name="connsiteX217" fmla="*/ 812256 w 1297230"/>
              <a:gd name="connsiteY217" fmla="*/ 836752 h 1897988"/>
              <a:gd name="connsiteX218" fmla="*/ 802834 w 1297230"/>
              <a:gd name="connsiteY218" fmla="*/ 832846 h 1897988"/>
              <a:gd name="connsiteX219" fmla="*/ 790310 w 1297230"/>
              <a:gd name="connsiteY219" fmla="*/ 827676 h 1897988"/>
              <a:gd name="connsiteX220" fmla="*/ 778130 w 1297230"/>
              <a:gd name="connsiteY220" fmla="*/ 822505 h 1897988"/>
              <a:gd name="connsiteX221" fmla="*/ 771695 w 1297230"/>
              <a:gd name="connsiteY221" fmla="*/ 819746 h 1897988"/>
              <a:gd name="connsiteX222" fmla="*/ 746761 w 1297230"/>
              <a:gd name="connsiteY222" fmla="*/ 809864 h 1897988"/>
              <a:gd name="connsiteX223" fmla="*/ 693675 w 1297230"/>
              <a:gd name="connsiteY223" fmla="*/ 788033 h 1897988"/>
              <a:gd name="connsiteX224" fmla="*/ 691147 w 1297230"/>
              <a:gd name="connsiteY224" fmla="*/ 779645 h 1897988"/>
              <a:gd name="connsiteX225" fmla="*/ 692067 w 1297230"/>
              <a:gd name="connsiteY225" fmla="*/ 703004 h 1897988"/>
              <a:gd name="connsiteX226" fmla="*/ 692641 w 1297230"/>
              <a:gd name="connsiteY226" fmla="*/ 694616 h 1897988"/>
              <a:gd name="connsiteX227" fmla="*/ 696088 w 1297230"/>
              <a:gd name="connsiteY227" fmla="*/ 688181 h 1897988"/>
              <a:gd name="connsiteX228" fmla="*/ 699995 w 1297230"/>
              <a:gd name="connsiteY228" fmla="*/ 668417 h 1897988"/>
              <a:gd name="connsiteX229" fmla="*/ 707923 w 1297230"/>
              <a:gd name="connsiteY229" fmla="*/ 607059 h 1897988"/>
              <a:gd name="connsiteX230" fmla="*/ 712405 w 1297230"/>
              <a:gd name="connsiteY230" fmla="*/ 587180 h 1897988"/>
              <a:gd name="connsiteX231" fmla="*/ 715047 w 1297230"/>
              <a:gd name="connsiteY231" fmla="*/ 576264 h 1897988"/>
              <a:gd name="connsiteX232" fmla="*/ 718609 w 1297230"/>
              <a:gd name="connsiteY232" fmla="*/ 561670 h 1897988"/>
              <a:gd name="connsiteX233" fmla="*/ 737109 w 1297230"/>
              <a:gd name="connsiteY233" fmla="*/ 524786 h 1897988"/>
              <a:gd name="connsiteX234" fmla="*/ 750897 w 1297230"/>
              <a:gd name="connsiteY234" fmla="*/ 508471 h 1897988"/>
              <a:gd name="connsiteX235" fmla="*/ 753655 w 1297230"/>
              <a:gd name="connsiteY235" fmla="*/ 505368 h 1897988"/>
              <a:gd name="connsiteX236" fmla="*/ 766294 w 1297230"/>
              <a:gd name="connsiteY236" fmla="*/ 489972 h 1897988"/>
              <a:gd name="connsiteX237" fmla="*/ 789045 w 1297230"/>
              <a:gd name="connsiteY237" fmla="*/ 467565 h 1897988"/>
              <a:gd name="connsiteX238" fmla="*/ 841557 w 1297230"/>
              <a:gd name="connsiteY238" fmla="*/ 464118 h 1897988"/>
              <a:gd name="connsiteX239" fmla="*/ 885910 w 1297230"/>
              <a:gd name="connsiteY239" fmla="*/ 462739 h 1897988"/>
              <a:gd name="connsiteX240" fmla="*/ 934744 w 1297230"/>
              <a:gd name="connsiteY240" fmla="*/ 462738 h 1897988"/>
              <a:gd name="connsiteX241" fmla="*/ 1000700 w 1297230"/>
              <a:gd name="connsiteY241" fmla="*/ 456304 h 1897988"/>
              <a:gd name="connsiteX242" fmla="*/ 1039192 w 1297230"/>
              <a:gd name="connsiteY242" fmla="*/ 442745 h 1897988"/>
              <a:gd name="connsiteX243" fmla="*/ 1061484 w 1297230"/>
              <a:gd name="connsiteY243" fmla="*/ 433438 h 1897988"/>
              <a:gd name="connsiteX244" fmla="*/ 1102160 w 1297230"/>
              <a:gd name="connsiteY244" fmla="*/ 413214 h 1897988"/>
              <a:gd name="connsiteX245" fmla="*/ 1112272 w 1297230"/>
              <a:gd name="connsiteY245" fmla="*/ 408158 h 1897988"/>
              <a:gd name="connsiteX246" fmla="*/ 1132265 w 1297230"/>
              <a:gd name="connsiteY246" fmla="*/ 394485 h 1897988"/>
              <a:gd name="connsiteX247" fmla="*/ 1160991 w 1297230"/>
              <a:gd name="connsiteY247" fmla="*/ 382535 h 1897988"/>
              <a:gd name="connsiteX248" fmla="*/ 1203391 w 1297230"/>
              <a:gd name="connsiteY248" fmla="*/ 367942 h 1897988"/>
              <a:gd name="connsiteX249" fmla="*/ 1202357 w 1297230"/>
              <a:gd name="connsiteY249" fmla="*/ 357600 h 1897988"/>
              <a:gd name="connsiteX250" fmla="*/ 1207528 w 1297230"/>
              <a:gd name="connsiteY250" fmla="*/ 348753 h 1897988"/>
              <a:gd name="connsiteX251" fmla="*/ 1213158 w 1297230"/>
              <a:gd name="connsiteY251" fmla="*/ 334274 h 1897988"/>
              <a:gd name="connsiteX252" fmla="*/ 1223040 w 1297230"/>
              <a:gd name="connsiteY252" fmla="*/ 325082 h 1897988"/>
              <a:gd name="connsiteX253" fmla="*/ 1262107 w 1297230"/>
              <a:gd name="connsiteY253" fmla="*/ 306698 h 1897988"/>
              <a:gd name="connsiteX254" fmla="*/ 1268656 w 1297230"/>
              <a:gd name="connsiteY254" fmla="*/ 301987 h 1897988"/>
              <a:gd name="connsiteX255" fmla="*/ 1275896 w 1297230"/>
              <a:gd name="connsiteY255" fmla="*/ 296242 h 1897988"/>
              <a:gd name="connsiteX256" fmla="*/ 1285318 w 1297230"/>
              <a:gd name="connsiteY256" fmla="*/ 290496 h 1897988"/>
              <a:gd name="connsiteX257" fmla="*/ 1292786 w 1297230"/>
              <a:gd name="connsiteY257" fmla="*/ 285900 h 1897988"/>
              <a:gd name="connsiteX258" fmla="*/ 1288419 w 1297230"/>
              <a:gd name="connsiteY258" fmla="*/ 257633 h 1897988"/>
              <a:gd name="connsiteX259" fmla="*/ 1264979 w 1297230"/>
              <a:gd name="connsiteY259" fmla="*/ 235341 h 1897988"/>
              <a:gd name="connsiteX260" fmla="*/ 1258085 w 1297230"/>
              <a:gd name="connsiteY260" fmla="*/ 238903 h 1897988"/>
              <a:gd name="connsiteX261" fmla="*/ 1252340 w 1297230"/>
              <a:gd name="connsiteY261" fmla="*/ 242465 h 1897988"/>
              <a:gd name="connsiteX262" fmla="*/ 1245101 w 1297230"/>
              <a:gd name="connsiteY262" fmla="*/ 238674 h 1897988"/>
              <a:gd name="connsiteX263" fmla="*/ 1224188 w 1297230"/>
              <a:gd name="connsiteY263" fmla="*/ 252233 h 1897988"/>
              <a:gd name="connsiteX264" fmla="*/ 1214536 w 1297230"/>
              <a:gd name="connsiteY264" fmla="*/ 269124 h 1897988"/>
              <a:gd name="connsiteX265" fmla="*/ 1196381 w 1297230"/>
              <a:gd name="connsiteY265" fmla="*/ 276707 h 1897988"/>
              <a:gd name="connsiteX266" fmla="*/ 1186385 w 1297230"/>
              <a:gd name="connsiteY266" fmla="*/ 273949 h 1897988"/>
              <a:gd name="connsiteX267" fmla="*/ 1169609 w 1297230"/>
              <a:gd name="connsiteY267" fmla="*/ 272915 h 1897988"/>
              <a:gd name="connsiteX268" fmla="*/ 1163519 w 1297230"/>
              <a:gd name="connsiteY268" fmla="*/ 285326 h 1897988"/>
              <a:gd name="connsiteX269" fmla="*/ 1160991 w 1297230"/>
              <a:gd name="connsiteY269" fmla="*/ 294518 h 1897988"/>
              <a:gd name="connsiteX270" fmla="*/ 1143181 w 1297230"/>
              <a:gd name="connsiteY270" fmla="*/ 301642 h 1897988"/>
              <a:gd name="connsiteX271" fmla="*/ 1120775 w 1297230"/>
              <a:gd name="connsiteY271" fmla="*/ 311065 h 1897988"/>
              <a:gd name="connsiteX272" fmla="*/ 1108135 w 1297230"/>
              <a:gd name="connsiteY272" fmla="*/ 316350 h 1897988"/>
              <a:gd name="connsiteX273" fmla="*/ 1097679 w 1297230"/>
              <a:gd name="connsiteY273" fmla="*/ 320946 h 1897988"/>
              <a:gd name="connsiteX274" fmla="*/ 1047810 w 1297230"/>
              <a:gd name="connsiteY274" fmla="*/ 335309 h 1897988"/>
              <a:gd name="connsiteX275" fmla="*/ 1010467 w 1297230"/>
              <a:gd name="connsiteY275" fmla="*/ 342893 h 1897988"/>
              <a:gd name="connsiteX276" fmla="*/ 939226 w 1297230"/>
              <a:gd name="connsiteY276" fmla="*/ 350017 h 1897988"/>
              <a:gd name="connsiteX277" fmla="*/ 854771 w 1297230"/>
              <a:gd name="connsiteY277" fmla="*/ 349329 h 1897988"/>
              <a:gd name="connsiteX278" fmla="*/ 842132 w 1297230"/>
              <a:gd name="connsiteY278" fmla="*/ 348065 h 1897988"/>
              <a:gd name="connsiteX279" fmla="*/ 816738 w 1297230"/>
              <a:gd name="connsiteY279" fmla="*/ 322556 h 1897988"/>
              <a:gd name="connsiteX280" fmla="*/ 796859 w 1297230"/>
              <a:gd name="connsiteY280" fmla="*/ 289693 h 1897988"/>
              <a:gd name="connsiteX281" fmla="*/ 777210 w 1297230"/>
              <a:gd name="connsiteY281" fmla="*/ 277053 h 1897988"/>
              <a:gd name="connsiteX282" fmla="*/ 771005 w 1297230"/>
              <a:gd name="connsiteY282" fmla="*/ 270159 h 1897988"/>
              <a:gd name="connsiteX283" fmla="*/ 821793 w 1297230"/>
              <a:gd name="connsiteY283" fmla="*/ 250970 h 1897988"/>
              <a:gd name="connsiteX284" fmla="*/ 852013 w 1297230"/>
              <a:gd name="connsiteY284" fmla="*/ 234079 h 1897988"/>
              <a:gd name="connsiteX285" fmla="*/ 850634 w 1297230"/>
              <a:gd name="connsiteY285" fmla="*/ 216843 h 1897988"/>
              <a:gd name="connsiteX286" fmla="*/ 847647 w 1297230"/>
              <a:gd name="connsiteY286" fmla="*/ 208455 h 1897988"/>
              <a:gd name="connsiteX287" fmla="*/ 850060 w 1297230"/>
              <a:gd name="connsiteY287" fmla="*/ 203514 h 1897988"/>
              <a:gd name="connsiteX288" fmla="*/ 851324 w 1297230"/>
              <a:gd name="connsiteY288" fmla="*/ 188002 h 1897988"/>
              <a:gd name="connsiteX289" fmla="*/ 850864 w 1297230"/>
              <a:gd name="connsiteY289" fmla="*/ 175132 h 1897988"/>
              <a:gd name="connsiteX290" fmla="*/ 856609 w 1297230"/>
              <a:gd name="connsiteY290" fmla="*/ 168009 h 1897988"/>
              <a:gd name="connsiteX291" fmla="*/ 858793 w 1297230"/>
              <a:gd name="connsiteY291" fmla="*/ 155139 h 1897988"/>
              <a:gd name="connsiteX292" fmla="*/ 855920 w 1297230"/>
              <a:gd name="connsiteY292" fmla="*/ 151003 h 1897988"/>
              <a:gd name="connsiteX293" fmla="*/ 838914 w 1297230"/>
              <a:gd name="connsiteY293" fmla="*/ 135721 h 1897988"/>
              <a:gd name="connsiteX294" fmla="*/ 831790 w 1297230"/>
              <a:gd name="connsiteY294" fmla="*/ 115728 h 1897988"/>
              <a:gd name="connsiteX295" fmla="*/ 834318 w 1297230"/>
              <a:gd name="connsiteY295" fmla="*/ 106419 h 1897988"/>
              <a:gd name="connsiteX296" fmla="*/ 836961 w 1297230"/>
              <a:gd name="connsiteY296" fmla="*/ 101823 h 1897988"/>
              <a:gd name="connsiteX297" fmla="*/ 831215 w 1297230"/>
              <a:gd name="connsiteY297" fmla="*/ 96768 h 1897988"/>
              <a:gd name="connsiteX298" fmla="*/ 823172 w 1297230"/>
              <a:gd name="connsiteY298" fmla="*/ 89414 h 1897988"/>
              <a:gd name="connsiteX299" fmla="*/ 815244 w 1297230"/>
              <a:gd name="connsiteY299" fmla="*/ 58389 h 1897988"/>
              <a:gd name="connsiteX300" fmla="*/ 827998 w 1297230"/>
              <a:gd name="connsiteY300" fmla="*/ 36557 h 1897988"/>
              <a:gd name="connsiteX301" fmla="*/ 828573 w 1297230"/>
              <a:gd name="connsiteY301" fmla="*/ 30123 h 1897988"/>
              <a:gd name="connsiteX302" fmla="*/ 821908 w 1297230"/>
              <a:gd name="connsiteY302" fmla="*/ 26560 h 1897988"/>
              <a:gd name="connsiteX303" fmla="*/ 769282 w 1297230"/>
              <a:gd name="connsiteY303" fmla="*/ 14381 h 1897988"/>
              <a:gd name="connsiteX304" fmla="*/ 747910 w 1297230"/>
              <a:gd name="connsiteY304" fmla="*/ 8406 h 1897988"/>
              <a:gd name="connsiteX305" fmla="*/ 738488 w 1297230"/>
              <a:gd name="connsiteY305" fmla="*/ 2776 h 1897988"/>
              <a:gd name="connsiteX306" fmla="*/ 691032 w 1297230"/>
              <a:gd name="connsiteY306" fmla="*/ 593 h 1897988"/>
              <a:gd name="connsiteX307" fmla="*/ 689539 w 1297230"/>
              <a:gd name="connsiteY307" fmla="*/ 991185 h 1897988"/>
              <a:gd name="connsiteX308" fmla="*/ 685172 w 1297230"/>
              <a:gd name="connsiteY308" fmla="*/ 998079 h 1897988"/>
              <a:gd name="connsiteX309" fmla="*/ 647139 w 1297230"/>
              <a:gd name="connsiteY309" fmla="*/ 1037031 h 1897988"/>
              <a:gd name="connsiteX310" fmla="*/ 612438 w 1297230"/>
              <a:gd name="connsiteY310" fmla="*/ 1074605 h 1897988"/>
              <a:gd name="connsiteX311" fmla="*/ 604279 w 1297230"/>
              <a:gd name="connsiteY311" fmla="*/ 1080580 h 1897988"/>
              <a:gd name="connsiteX312" fmla="*/ 595202 w 1297230"/>
              <a:gd name="connsiteY312" fmla="*/ 1090576 h 1897988"/>
              <a:gd name="connsiteX313" fmla="*/ 585205 w 1297230"/>
              <a:gd name="connsiteY313" fmla="*/ 1100573 h 1897988"/>
              <a:gd name="connsiteX314" fmla="*/ 576358 w 1297230"/>
              <a:gd name="connsiteY314" fmla="*/ 1108731 h 1897988"/>
              <a:gd name="connsiteX315" fmla="*/ 559811 w 1297230"/>
              <a:gd name="connsiteY315" fmla="*/ 1115510 h 1897988"/>
              <a:gd name="connsiteX316" fmla="*/ 541082 w 1297230"/>
              <a:gd name="connsiteY316" fmla="*/ 1120911 h 1897988"/>
              <a:gd name="connsiteX317" fmla="*/ 503508 w 1297230"/>
              <a:gd name="connsiteY317" fmla="*/ 1146419 h 1897988"/>
              <a:gd name="connsiteX318" fmla="*/ 485813 w 1297230"/>
              <a:gd name="connsiteY318" fmla="*/ 1164918 h 1897988"/>
              <a:gd name="connsiteX319" fmla="*/ 481331 w 1297230"/>
              <a:gd name="connsiteY319" fmla="*/ 1163195 h 1897988"/>
              <a:gd name="connsiteX320" fmla="*/ 502014 w 1297230"/>
              <a:gd name="connsiteY320" fmla="*/ 1114935 h 1897988"/>
              <a:gd name="connsiteX321" fmla="*/ 512700 w 1297230"/>
              <a:gd name="connsiteY321" fmla="*/ 1091955 h 1897988"/>
              <a:gd name="connsiteX322" fmla="*/ 523617 w 1297230"/>
              <a:gd name="connsiteY322" fmla="*/ 1067251 h 1897988"/>
              <a:gd name="connsiteX323" fmla="*/ 536486 w 1297230"/>
              <a:gd name="connsiteY323" fmla="*/ 1037376 h 1897988"/>
              <a:gd name="connsiteX324" fmla="*/ 558777 w 1297230"/>
              <a:gd name="connsiteY324" fmla="*/ 993138 h 1897988"/>
              <a:gd name="connsiteX325" fmla="*/ 633235 w 1297230"/>
              <a:gd name="connsiteY325" fmla="*/ 989690 h 1897988"/>
              <a:gd name="connsiteX326" fmla="*/ 689539 w 1297230"/>
              <a:gd name="connsiteY326" fmla="*/ 991185 h 189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1297230" h="1897988">
                <a:moveTo>
                  <a:pt x="691032" y="593"/>
                </a:moveTo>
                <a:cubicBezTo>
                  <a:pt x="682185" y="2661"/>
                  <a:pt x="671384" y="7717"/>
                  <a:pt x="653344" y="18403"/>
                </a:cubicBezTo>
                <a:cubicBezTo>
                  <a:pt x="641393" y="25527"/>
                  <a:pt x="640704" y="26102"/>
                  <a:pt x="631052" y="38855"/>
                </a:cubicBezTo>
                <a:cubicBezTo>
                  <a:pt x="620021" y="53563"/>
                  <a:pt x="612208" y="68616"/>
                  <a:pt x="609335" y="80796"/>
                </a:cubicBezTo>
                <a:cubicBezTo>
                  <a:pt x="605428" y="97802"/>
                  <a:pt x="606922" y="125953"/>
                  <a:pt x="613471" y="160079"/>
                </a:cubicBezTo>
                <a:cubicBezTo>
                  <a:pt x="617148" y="178694"/>
                  <a:pt x="619676" y="186393"/>
                  <a:pt x="623008" y="189150"/>
                </a:cubicBezTo>
                <a:cubicBezTo>
                  <a:pt x="625651" y="191334"/>
                  <a:pt x="627605" y="202019"/>
                  <a:pt x="626226" y="205927"/>
                </a:cubicBezTo>
                <a:cubicBezTo>
                  <a:pt x="624502" y="210407"/>
                  <a:pt x="620825" y="211212"/>
                  <a:pt x="606233" y="210407"/>
                </a:cubicBezTo>
                <a:cubicBezTo>
                  <a:pt x="596351" y="209948"/>
                  <a:pt x="592214" y="209143"/>
                  <a:pt x="588193" y="207191"/>
                </a:cubicBezTo>
                <a:cubicBezTo>
                  <a:pt x="585320" y="205812"/>
                  <a:pt x="573715" y="201445"/>
                  <a:pt x="562339" y="197539"/>
                </a:cubicBezTo>
                <a:cubicBezTo>
                  <a:pt x="550964" y="193633"/>
                  <a:pt x="537520" y="188806"/>
                  <a:pt x="532464" y="186853"/>
                </a:cubicBezTo>
                <a:cubicBezTo>
                  <a:pt x="518905" y="181798"/>
                  <a:pt x="512586" y="180189"/>
                  <a:pt x="505461" y="180189"/>
                </a:cubicBezTo>
                <a:cubicBezTo>
                  <a:pt x="493741" y="180189"/>
                  <a:pt x="485813" y="182142"/>
                  <a:pt x="479378" y="186624"/>
                </a:cubicBezTo>
                <a:cubicBezTo>
                  <a:pt x="473633" y="190529"/>
                  <a:pt x="466279" y="196735"/>
                  <a:pt x="463521" y="199723"/>
                </a:cubicBezTo>
                <a:cubicBezTo>
                  <a:pt x="462947" y="200411"/>
                  <a:pt x="461338" y="202135"/>
                  <a:pt x="460074" y="203514"/>
                </a:cubicBezTo>
                <a:cubicBezTo>
                  <a:pt x="458695" y="204893"/>
                  <a:pt x="456857" y="207306"/>
                  <a:pt x="455937" y="208915"/>
                </a:cubicBezTo>
                <a:cubicBezTo>
                  <a:pt x="453180" y="213281"/>
                  <a:pt x="436519" y="219716"/>
                  <a:pt x="428475" y="219601"/>
                </a:cubicBezTo>
                <a:cubicBezTo>
                  <a:pt x="423305" y="219486"/>
                  <a:pt x="421811" y="219830"/>
                  <a:pt x="419628" y="222244"/>
                </a:cubicBezTo>
                <a:lnTo>
                  <a:pt x="416985" y="225116"/>
                </a:lnTo>
                <a:lnTo>
                  <a:pt x="395498" y="224312"/>
                </a:lnTo>
                <a:cubicBezTo>
                  <a:pt x="376998" y="223622"/>
                  <a:pt x="371598" y="223851"/>
                  <a:pt x="357809" y="225920"/>
                </a:cubicBezTo>
                <a:cubicBezTo>
                  <a:pt x="348961" y="227184"/>
                  <a:pt x="331381" y="228908"/>
                  <a:pt x="318742" y="229598"/>
                </a:cubicBezTo>
                <a:cubicBezTo>
                  <a:pt x="306102" y="230287"/>
                  <a:pt x="289786" y="231666"/>
                  <a:pt x="282547" y="232585"/>
                </a:cubicBezTo>
                <a:cubicBezTo>
                  <a:pt x="249799" y="236607"/>
                  <a:pt x="182925" y="251315"/>
                  <a:pt x="176950" y="255796"/>
                </a:cubicBezTo>
                <a:cubicBezTo>
                  <a:pt x="175226" y="256944"/>
                  <a:pt x="171664" y="261310"/>
                  <a:pt x="168791" y="265447"/>
                </a:cubicBezTo>
                <a:cubicBezTo>
                  <a:pt x="163621" y="272916"/>
                  <a:pt x="160058" y="279121"/>
                  <a:pt x="127426" y="339331"/>
                </a:cubicBezTo>
                <a:cubicBezTo>
                  <a:pt x="117774" y="357026"/>
                  <a:pt x="107317" y="375066"/>
                  <a:pt x="103985" y="379548"/>
                </a:cubicBezTo>
                <a:cubicBezTo>
                  <a:pt x="95827" y="390578"/>
                  <a:pt x="92380" y="396554"/>
                  <a:pt x="73421" y="432978"/>
                </a:cubicBezTo>
                <a:cubicBezTo>
                  <a:pt x="64458" y="450329"/>
                  <a:pt x="54232" y="469517"/>
                  <a:pt x="50899" y="475492"/>
                </a:cubicBezTo>
                <a:cubicBezTo>
                  <a:pt x="47567" y="481468"/>
                  <a:pt x="44235" y="488132"/>
                  <a:pt x="43430" y="490201"/>
                </a:cubicBezTo>
                <a:cubicBezTo>
                  <a:pt x="42167" y="493877"/>
                  <a:pt x="42281" y="494107"/>
                  <a:pt x="49291" y="501116"/>
                </a:cubicBezTo>
                <a:cubicBezTo>
                  <a:pt x="53197" y="505024"/>
                  <a:pt x="58024" y="510999"/>
                  <a:pt x="59862" y="514331"/>
                </a:cubicBezTo>
                <a:cubicBezTo>
                  <a:pt x="61815" y="517663"/>
                  <a:pt x="64573" y="521225"/>
                  <a:pt x="66067" y="522259"/>
                </a:cubicBezTo>
                <a:cubicBezTo>
                  <a:pt x="71008" y="525477"/>
                  <a:pt x="69744" y="528463"/>
                  <a:pt x="55381" y="546389"/>
                </a:cubicBezTo>
                <a:cubicBezTo>
                  <a:pt x="45039" y="559488"/>
                  <a:pt x="38260" y="571208"/>
                  <a:pt x="34928" y="582353"/>
                </a:cubicBezTo>
                <a:cubicBezTo>
                  <a:pt x="33893" y="585801"/>
                  <a:pt x="32400" y="589938"/>
                  <a:pt x="31481" y="591546"/>
                </a:cubicBezTo>
                <a:cubicBezTo>
                  <a:pt x="30676" y="593154"/>
                  <a:pt x="29642" y="596257"/>
                  <a:pt x="29183" y="598440"/>
                </a:cubicBezTo>
                <a:cubicBezTo>
                  <a:pt x="27918" y="604071"/>
                  <a:pt x="16773" y="614757"/>
                  <a:pt x="9534" y="617284"/>
                </a:cubicBezTo>
                <a:cubicBezTo>
                  <a:pt x="-118" y="620501"/>
                  <a:pt x="-2416" y="624523"/>
                  <a:pt x="2525" y="629235"/>
                </a:cubicBezTo>
                <a:cubicBezTo>
                  <a:pt x="6546" y="633026"/>
                  <a:pt x="11257" y="632337"/>
                  <a:pt x="22173" y="626592"/>
                </a:cubicBezTo>
                <a:cubicBezTo>
                  <a:pt x="27574" y="623719"/>
                  <a:pt x="33089" y="621421"/>
                  <a:pt x="34238" y="621421"/>
                </a:cubicBezTo>
                <a:cubicBezTo>
                  <a:pt x="37685" y="621421"/>
                  <a:pt x="41247" y="626822"/>
                  <a:pt x="41247" y="631993"/>
                </a:cubicBezTo>
                <a:cubicBezTo>
                  <a:pt x="41247" y="634406"/>
                  <a:pt x="40213" y="638428"/>
                  <a:pt x="38949" y="640955"/>
                </a:cubicBezTo>
                <a:cubicBezTo>
                  <a:pt x="37685" y="643484"/>
                  <a:pt x="36651" y="646126"/>
                  <a:pt x="36651" y="646930"/>
                </a:cubicBezTo>
                <a:cubicBezTo>
                  <a:pt x="36536" y="650952"/>
                  <a:pt x="29642" y="659226"/>
                  <a:pt x="23782" y="662443"/>
                </a:cubicBezTo>
                <a:cubicBezTo>
                  <a:pt x="16888" y="666119"/>
                  <a:pt x="15509" y="669337"/>
                  <a:pt x="19416" y="672899"/>
                </a:cubicBezTo>
                <a:cubicBezTo>
                  <a:pt x="22173" y="675541"/>
                  <a:pt x="28034" y="676690"/>
                  <a:pt x="31481" y="675427"/>
                </a:cubicBezTo>
                <a:cubicBezTo>
                  <a:pt x="38145" y="672783"/>
                  <a:pt x="43431" y="667268"/>
                  <a:pt x="48142" y="657962"/>
                </a:cubicBezTo>
                <a:cubicBezTo>
                  <a:pt x="53542" y="647160"/>
                  <a:pt x="55610" y="644402"/>
                  <a:pt x="58598" y="644402"/>
                </a:cubicBezTo>
                <a:cubicBezTo>
                  <a:pt x="64113" y="644402"/>
                  <a:pt x="64343" y="653480"/>
                  <a:pt x="59402" y="672439"/>
                </a:cubicBezTo>
                <a:lnTo>
                  <a:pt x="58253" y="676920"/>
                </a:lnTo>
                <a:lnTo>
                  <a:pt x="53312" y="676231"/>
                </a:lnTo>
                <a:cubicBezTo>
                  <a:pt x="47107" y="675312"/>
                  <a:pt x="45269" y="677150"/>
                  <a:pt x="46188" y="683010"/>
                </a:cubicBezTo>
                <a:cubicBezTo>
                  <a:pt x="47337" y="689790"/>
                  <a:pt x="49865" y="692663"/>
                  <a:pt x="54806" y="692663"/>
                </a:cubicBezTo>
                <a:cubicBezTo>
                  <a:pt x="57104" y="692663"/>
                  <a:pt x="60437" y="691743"/>
                  <a:pt x="62045" y="690594"/>
                </a:cubicBezTo>
                <a:cubicBezTo>
                  <a:pt x="78362" y="679678"/>
                  <a:pt x="77213" y="680023"/>
                  <a:pt x="82843" y="683470"/>
                </a:cubicBezTo>
                <a:cubicBezTo>
                  <a:pt x="84911" y="684733"/>
                  <a:pt x="87554" y="685768"/>
                  <a:pt x="88703" y="685768"/>
                </a:cubicBezTo>
                <a:cubicBezTo>
                  <a:pt x="91805" y="685768"/>
                  <a:pt x="99964" y="679563"/>
                  <a:pt x="103181" y="674852"/>
                </a:cubicBezTo>
                <a:lnTo>
                  <a:pt x="105939" y="670715"/>
                </a:lnTo>
                <a:lnTo>
                  <a:pt x="104790" y="651527"/>
                </a:lnTo>
                <a:cubicBezTo>
                  <a:pt x="103526" y="629924"/>
                  <a:pt x="104330" y="625213"/>
                  <a:pt x="110075" y="617170"/>
                </a:cubicBezTo>
                <a:lnTo>
                  <a:pt x="113407" y="612573"/>
                </a:lnTo>
                <a:lnTo>
                  <a:pt x="125358" y="611884"/>
                </a:lnTo>
                <a:cubicBezTo>
                  <a:pt x="141559" y="611080"/>
                  <a:pt x="145581" y="609701"/>
                  <a:pt x="147764" y="604415"/>
                </a:cubicBezTo>
                <a:cubicBezTo>
                  <a:pt x="148798" y="602118"/>
                  <a:pt x="149832" y="595912"/>
                  <a:pt x="150177" y="590741"/>
                </a:cubicBezTo>
                <a:lnTo>
                  <a:pt x="150751" y="581204"/>
                </a:lnTo>
                <a:lnTo>
                  <a:pt x="146615" y="576264"/>
                </a:lnTo>
                <a:cubicBezTo>
                  <a:pt x="144431" y="573506"/>
                  <a:pt x="140755" y="570059"/>
                  <a:pt x="138457" y="568451"/>
                </a:cubicBezTo>
                <a:cubicBezTo>
                  <a:pt x="136158" y="566957"/>
                  <a:pt x="133171" y="563509"/>
                  <a:pt x="131792" y="560867"/>
                </a:cubicBezTo>
                <a:lnTo>
                  <a:pt x="129149" y="556041"/>
                </a:lnTo>
                <a:lnTo>
                  <a:pt x="132252" y="549951"/>
                </a:lnTo>
                <a:cubicBezTo>
                  <a:pt x="133975" y="546619"/>
                  <a:pt x="139261" y="536737"/>
                  <a:pt x="143972" y="528004"/>
                </a:cubicBezTo>
                <a:cubicBezTo>
                  <a:pt x="148683" y="519270"/>
                  <a:pt x="155692" y="505368"/>
                  <a:pt x="159714" y="496980"/>
                </a:cubicBezTo>
                <a:cubicBezTo>
                  <a:pt x="163621" y="488592"/>
                  <a:pt x="169251" y="478250"/>
                  <a:pt x="172123" y="473884"/>
                </a:cubicBezTo>
                <a:cubicBezTo>
                  <a:pt x="177294" y="466185"/>
                  <a:pt x="177409" y="465610"/>
                  <a:pt x="177179" y="457797"/>
                </a:cubicBezTo>
                <a:lnTo>
                  <a:pt x="176949" y="449754"/>
                </a:lnTo>
                <a:lnTo>
                  <a:pt x="184648" y="441596"/>
                </a:lnTo>
                <a:cubicBezTo>
                  <a:pt x="191772" y="434127"/>
                  <a:pt x="201424" y="422292"/>
                  <a:pt x="224520" y="392762"/>
                </a:cubicBezTo>
                <a:cubicBezTo>
                  <a:pt x="229576" y="386327"/>
                  <a:pt x="236355" y="378859"/>
                  <a:pt x="239573" y="376101"/>
                </a:cubicBezTo>
                <a:cubicBezTo>
                  <a:pt x="242790" y="373343"/>
                  <a:pt x="246122" y="369436"/>
                  <a:pt x="246926" y="367598"/>
                </a:cubicBezTo>
                <a:cubicBezTo>
                  <a:pt x="248880" y="362657"/>
                  <a:pt x="253820" y="361508"/>
                  <a:pt x="266000" y="363116"/>
                </a:cubicBezTo>
                <a:cubicBezTo>
                  <a:pt x="273125" y="364151"/>
                  <a:pt x="283811" y="364151"/>
                  <a:pt x="307136" y="363116"/>
                </a:cubicBezTo>
                <a:cubicBezTo>
                  <a:pt x="324487" y="362426"/>
                  <a:pt x="349881" y="362082"/>
                  <a:pt x="363784" y="362196"/>
                </a:cubicBezTo>
                <a:cubicBezTo>
                  <a:pt x="393315" y="362656"/>
                  <a:pt x="396647" y="363460"/>
                  <a:pt x="397911" y="370355"/>
                </a:cubicBezTo>
                <a:cubicBezTo>
                  <a:pt x="398830" y="374951"/>
                  <a:pt x="396877" y="439412"/>
                  <a:pt x="395153" y="466875"/>
                </a:cubicBezTo>
                <a:cubicBezTo>
                  <a:pt x="393659" y="489166"/>
                  <a:pt x="387225" y="519386"/>
                  <a:pt x="381479" y="530647"/>
                </a:cubicBezTo>
                <a:cubicBezTo>
                  <a:pt x="380330" y="532830"/>
                  <a:pt x="377573" y="538230"/>
                  <a:pt x="375389" y="542711"/>
                </a:cubicBezTo>
                <a:cubicBezTo>
                  <a:pt x="373091" y="547078"/>
                  <a:pt x="369070" y="556155"/>
                  <a:pt x="366427" y="562820"/>
                </a:cubicBezTo>
                <a:cubicBezTo>
                  <a:pt x="363439" y="570288"/>
                  <a:pt x="358384" y="579710"/>
                  <a:pt x="353213" y="587524"/>
                </a:cubicBezTo>
                <a:cubicBezTo>
                  <a:pt x="338160" y="610161"/>
                  <a:pt x="323912" y="630844"/>
                  <a:pt x="312307" y="646930"/>
                </a:cubicBezTo>
                <a:cubicBezTo>
                  <a:pt x="306102" y="655548"/>
                  <a:pt x="299897" y="664856"/>
                  <a:pt x="298633" y="667383"/>
                </a:cubicBezTo>
                <a:cubicBezTo>
                  <a:pt x="297254" y="670026"/>
                  <a:pt x="295186" y="678185"/>
                  <a:pt x="293922" y="685538"/>
                </a:cubicBezTo>
                <a:cubicBezTo>
                  <a:pt x="292773" y="692893"/>
                  <a:pt x="290360" y="705991"/>
                  <a:pt x="288867" y="714494"/>
                </a:cubicBezTo>
                <a:cubicBezTo>
                  <a:pt x="283351" y="744599"/>
                  <a:pt x="282892" y="752298"/>
                  <a:pt x="286683" y="750804"/>
                </a:cubicBezTo>
                <a:cubicBezTo>
                  <a:pt x="287603" y="750459"/>
                  <a:pt x="291739" y="749540"/>
                  <a:pt x="295876" y="748736"/>
                </a:cubicBezTo>
                <a:cubicBezTo>
                  <a:pt x="305987" y="746898"/>
                  <a:pt x="306562" y="747587"/>
                  <a:pt x="306792" y="761605"/>
                </a:cubicBezTo>
                <a:cubicBezTo>
                  <a:pt x="306792" y="767580"/>
                  <a:pt x="306562" y="773785"/>
                  <a:pt x="306102" y="775394"/>
                </a:cubicBezTo>
                <a:cubicBezTo>
                  <a:pt x="305642" y="777462"/>
                  <a:pt x="306102" y="779185"/>
                  <a:pt x="307596" y="781254"/>
                </a:cubicBezTo>
                <a:cubicBezTo>
                  <a:pt x="315639" y="791365"/>
                  <a:pt x="319546" y="814690"/>
                  <a:pt x="316329" y="833076"/>
                </a:cubicBezTo>
                <a:cubicBezTo>
                  <a:pt x="315410" y="838246"/>
                  <a:pt x="314146" y="849851"/>
                  <a:pt x="313571" y="858814"/>
                </a:cubicBezTo>
                <a:cubicBezTo>
                  <a:pt x="312192" y="877199"/>
                  <a:pt x="312882" y="882025"/>
                  <a:pt x="318052" y="892366"/>
                </a:cubicBezTo>
                <a:cubicBezTo>
                  <a:pt x="319776" y="895928"/>
                  <a:pt x="323453" y="906155"/>
                  <a:pt x="326095" y="915002"/>
                </a:cubicBezTo>
                <a:cubicBezTo>
                  <a:pt x="328853" y="923964"/>
                  <a:pt x="332530" y="933387"/>
                  <a:pt x="334369" y="936144"/>
                </a:cubicBezTo>
                <a:cubicBezTo>
                  <a:pt x="336207" y="939017"/>
                  <a:pt x="337701" y="942119"/>
                  <a:pt x="337701" y="943154"/>
                </a:cubicBezTo>
                <a:cubicBezTo>
                  <a:pt x="337701" y="944188"/>
                  <a:pt x="338735" y="946026"/>
                  <a:pt x="339999" y="947175"/>
                </a:cubicBezTo>
                <a:cubicBezTo>
                  <a:pt x="341263" y="948324"/>
                  <a:pt x="342297" y="949932"/>
                  <a:pt x="342297" y="950852"/>
                </a:cubicBezTo>
                <a:cubicBezTo>
                  <a:pt x="342297" y="951656"/>
                  <a:pt x="343561" y="954299"/>
                  <a:pt x="345055" y="956712"/>
                </a:cubicBezTo>
                <a:cubicBezTo>
                  <a:pt x="347353" y="960389"/>
                  <a:pt x="347928" y="962917"/>
                  <a:pt x="348387" y="974407"/>
                </a:cubicBezTo>
                <a:cubicBezTo>
                  <a:pt x="349306" y="990954"/>
                  <a:pt x="347928" y="999572"/>
                  <a:pt x="342757" y="1012096"/>
                </a:cubicBezTo>
                <a:cubicBezTo>
                  <a:pt x="340458" y="1017497"/>
                  <a:pt x="337931" y="1025541"/>
                  <a:pt x="337241" y="1030137"/>
                </a:cubicBezTo>
                <a:cubicBezTo>
                  <a:pt x="336437" y="1034733"/>
                  <a:pt x="335058" y="1039214"/>
                  <a:pt x="334254" y="1040248"/>
                </a:cubicBezTo>
                <a:cubicBezTo>
                  <a:pt x="333449" y="1041167"/>
                  <a:pt x="332415" y="1043925"/>
                  <a:pt x="331841" y="1046338"/>
                </a:cubicBezTo>
                <a:cubicBezTo>
                  <a:pt x="330117" y="1054037"/>
                  <a:pt x="326440" y="1066676"/>
                  <a:pt x="317822" y="1095058"/>
                </a:cubicBezTo>
                <a:cubicBezTo>
                  <a:pt x="308860" y="1124243"/>
                  <a:pt x="302081" y="1151476"/>
                  <a:pt x="294612" y="1188705"/>
                </a:cubicBezTo>
                <a:cubicBezTo>
                  <a:pt x="291969" y="1201575"/>
                  <a:pt x="282087" y="1233863"/>
                  <a:pt x="277491" y="1244434"/>
                </a:cubicBezTo>
                <a:cubicBezTo>
                  <a:pt x="276457" y="1246847"/>
                  <a:pt x="275652" y="1250754"/>
                  <a:pt x="275652" y="1253167"/>
                </a:cubicBezTo>
                <a:cubicBezTo>
                  <a:pt x="275652" y="1259831"/>
                  <a:pt x="273584" y="1264772"/>
                  <a:pt x="267839" y="1271437"/>
                </a:cubicBezTo>
                <a:cubicBezTo>
                  <a:pt x="264162" y="1275918"/>
                  <a:pt x="262668" y="1278790"/>
                  <a:pt x="262209" y="1282352"/>
                </a:cubicBezTo>
                <a:cubicBezTo>
                  <a:pt x="261175" y="1290396"/>
                  <a:pt x="247156" y="1318548"/>
                  <a:pt x="238653" y="1329464"/>
                </a:cubicBezTo>
                <a:cubicBezTo>
                  <a:pt x="236815" y="1331762"/>
                  <a:pt x="234287" y="1336128"/>
                  <a:pt x="232908" y="1339230"/>
                </a:cubicBezTo>
                <a:cubicBezTo>
                  <a:pt x="231644" y="1342218"/>
                  <a:pt x="227852" y="1348308"/>
                  <a:pt x="224520" y="1352789"/>
                </a:cubicBezTo>
                <a:cubicBezTo>
                  <a:pt x="217396" y="1362327"/>
                  <a:pt x="216936" y="1363130"/>
                  <a:pt x="208089" y="1383928"/>
                </a:cubicBezTo>
                <a:cubicBezTo>
                  <a:pt x="200505" y="1401624"/>
                  <a:pt x="198092" y="1409092"/>
                  <a:pt x="193496" y="1429775"/>
                </a:cubicBezTo>
                <a:cubicBezTo>
                  <a:pt x="186832" y="1459074"/>
                  <a:pt x="186142" y="1463327"/>
                  <a:pt x="186027" y="1471025"/>
                </a:cubicBezTo>
                <a:cubicBezTo>
                  <a:pt x="186027" y="1476196"/>
                  <a:pt x="185338" y="1480562"/>
                  <a:pt x="183844" y="1483664"/>
                </a:cubicBezTo>
                <a:cubicBezTo>
                  <a:pt x="182695" y="1486307"/>
                  <a:pt x="180971" y="1490674"/>
                  <a:pt x="180052" y="1493547"/>
                </a:cubicBezTo>
                <a:cubicBezTo>
                  <a:pt x="179018" y="1496419"/>
                  <a:pt x="174307" y="1508024"/>
                  <a:pt x="169366" y="1519400"/>
                </a:cubicBezTo>
                <a:cubicBezTo>
                  <a:pt x="164540" y="1530775"/>
                  <a:pt x="157301" y="1549620"/>
                  <a:pt x="153279" y="1561339"/>
                </a:cubicBezTo>
                <a:cubicBezTo>
                  <a:pt x="149258" y="1573060"/>
                  <a:pt x="142019" y="1592939"/>
                  <a:pt x="137193" y="1605578"/>
                </a:cubicBezTo>
                <a:cubicBezTo>
                  <a:pt x="126507" y="1633500"/>
                  <a:pt x="124208" y="1640279"/>
                  <a:pt x="122945" y="1649472"/>
                </a:cubicBezTo>
                <a:cubicBezTo>
                  <a:pt x="121796" y="1657170"/>
                  <a:pt x="114556" y="1674865"/>
                  <a:pt x="109271" y="1682909"/>
                </a:cubicBezTo>
                <a:cubicBezTo>
                  <a:pt x="107203" y="1685897"/>
                  <a:pt x="102607" y="1690033"/>
                  <a:pt x="97436" y="1693480"/>
                </a:cubicBezTo>
                <a:cubicBezTo>
                  <a:pt x="85256" y="1701639"/>
                  <a:pt x="69974" y="1716920"/>
                  <a:pt x="69974" y="1721058"/>
                </a:cubicBezTo>
                <a:cubicBezTo>
                  <a:pt x="69974" y="1721746"/>
                  <a:pt x="66067" y="1725998"/>
                  <a:pt x="61356" y="1730594"/>
                </a:cubicBezTo>
                <a:cubicBezTo>
                  <a:pt x="55266" y="1736454"/>
                  <a:pt x="52738" y="1739672"/>
                  <a:pt x="52738" y="1741740"/>
                </a:cubicBezTo>
                <a:cubicBezTo>
                  <a:pt x="52738" y="1743923"/>
                  <a:pt x="56874" y="1748749"/>
                  <a:pt x="70778" y="1762308"/>
                </a:cubicBezTo>
                <a:cubicBezTo>
                  <a:pt x="93874" y="1784829"/>
                  <a:pt x="108581" y="1798044"/>
                  <a:pt x="110535" y="1798044"/>
                </a:cubicBezTo>
                <a:cubicBezTo>
                  <a:pt x="111454" y="1798044"/>
                  <a:pt x="113063" y="1797009"/>
                  <a:pt x="114212" y="1795745"/>
                </a:cubicBezTo>
                <a:cubicBezTo>
                  <a:pt x="118119" y="1791494"/>
                  <a:pt x="120876" y="1792758"/>
                  <a:pt x="129954" y="1802985"/>
                </a:cubicBezTo>
                <a:cubicBezTo>
                  <a:pt x="144202" y="1819186"/>
                  <a:pt x="151441" y="1828493"/>
                  <a:pt x="166034" y="1849866"/>
                </a:cubicBezTo>
                <a:cubicBezTo>
                  <a:pt x="180971" y="1871582"/>
                  <a:pt x="196943" y="1883072"/>
                  <a:pt x="226818" y="1893414"/>
                </a:cubicBezTo>
                <a:cubicBezTo>
                  <a:pt x="241181" y="1898355"/>
                  <a:pt x="257957" y="1899504"/>
                  <a:pt x="265082" y="1895827"/>
                </a:cubicBezTo>
                <a:cubicBezTo>
                  <a:pt x="267724" y="1894448"/>
                  <a:pt x="270712" y="1891805"/>
                  <a:pt x="271631" y="1889967"/>
                </a:cubicBezTo>
                <a:cubicBezTo>
                  <a:pt x="273355" y="1886634"/>
                  <a:pt x="273355" y="1886290"/>
                  <a:pt x="269792" y="1881233"/>
                </a:cubicBezTo>
                <a:cubicBezTo>
                  <a:pt x="267724" y="1878131"/>
                  <a:pt x="263358" y="1874110"/>
                  <a:pt x="259336" y="1871582"/>
                </a:cubicBezTo>
                <a:cubicBezTo>
                  <a:pt x="251753" y="1866871"/>
                  <a:pt x="240951" y="1856874"/>
                  <a:pt x="238079" y="1852048"/>
                </a:cubicBezTo>
                <a:cubicBezTo>
                  <a:pt x="237045" y="1850325"/>
                  <a:pt x="234747" y="1848026"/>
                  <a:pt x="233023" y="1846992"/>
                </a:cubicBezTo>
                <a:cubicBezTo>
                  <a:pt x="230955" y="1845728"/>
                  <a:pt x="229691" y="1844005"/>
                  <a:pt x="229691" y="1842511"/>
                </a:cubicBezTo>
                <a:cubicBezTo>
                  <a:pt x="229691" y="1841132"/>
                  <a:pt x="228197" y="1837340"/>
                  <a:pt x="226359" y="1834124"/>
                </a:cubicBezTo>
                <a:cubicBezTo>
                  <a:pt x="223256" y="1828378"/>
                  <a:pt x="221647" y="1818037"/>
                  <a:pt x="223486" y="1815049"/>
                </a:cubicBezTo>
                <a:cubicBezTo>
                  <a:pt x="224405" y="1813670"/>
                  <a:pt x="224175" y="1798273"/>
                  <a:pt x="222911" y="1773913"/>
                </a:cubicBezTo>
                <a:cubicBezTo>
                  <a:pt x="221992" y="1757711"/>
                  <a:pt x="221647" y="1755298"/>
                  <a:pt x="218315" y="1747140"/>
                </a:cubicBezTo>
                <a:lnTo>
                  <a:pt x="214638" y="1738178"/>
                </a:lnTo>
                <a:lnTo>
                  <a:pt x="215443" y="1722666"/>
                </a:lnTo>
                <a:cubicBezTo>
                  <a:pt x="216362" y="1705086"/>
                  <a:pt x="215443" y="1706465"/>
                  <a:pt x="227278" y="1704512"/>
                </a:cubicBezTo>
                <a:lnTo>
                  <a:pt x="234861" y="1703247"/>
                </a:lnTo>
                <a:lnTo>
                  <a:pt x="234402" y="1679577"/>
                </a:lnTo>
                <a:cubicBezTo>
                  <a:pt x="233942" y="1651425"/>
                  <a:pt x="234861" y="1646600"/>
                  <a:pt x="243594" y="1631202"/>
                </a:cubicBezTo>
                <a:cubicBezTo>
                  <a:pt x="257613" y="1606268"/>
                  <a:pt x="266115" y="1585929"/>
                  <a:pt x="283466" y="1535487"/>
                </a:cubicBezTo>
                <a:cubicBezTo>
                  <a:pt x="284155" y="1533533"/>
                  <a:pt x="285879" y="1527673"/>
                  <a:pt x="287258" y="1522272"/>
                </a:cubicBezTo>
                <a:cubicBezTo>
                  <a:pt x="288637" y="1516872"/>
                  <a:pt x="291624" y="1508139"/>
                  <a:pt x="293808" y="1502738"/>
                </a:cubicBezTo>
                <a:cubicBezTo>
                  <a:pt x="299208" y="1489409"/>
                  <a:pt x="323568" y="1442069"/>
                  <a:pt x="333679" y="1425178"/>
                </a:cubicBezTo>
                <a:cubicBezTo>
                  <a:pt x="343561" y="1408862"/>
                  <a:pt x="348502" y="1399211"/>
                  <a:pt x="352294" y="1388984"/>
                </a:cubicBezTo>
                <a:cubicBezTo>
                  <a:pt x="356316" y="1378298"/>
                  <a:pt x="364818" y="1362671"/>
                  <a:pt x="369299" y="1357959"/>
                </a:cubicBezTo>
                <a:cubicBezTo>
                  <a:pt x="377458" y="1349342"/>
                  <a:pt x="385042" y="1337506"/>
                  <a:pt x="392855" y="1321420"/>
                </a:cubicBezTo>
                <a:cubicBezTo>
                  <a:pt x="397451" y="1312228"/>
                  <a:pt x="405724" y="1297749"/>
                  <a:pt x="411355" y="1289361"/>
                </a:cubicBezTo>
                <a:cubicBezTo>
                  <a:pt x="416985" y="1280974"/>
                  <a:pt x="421581" y="1273620"/>
                  <a:pt x="421581" y="1273045"/>
                </a:cubicBezTo>
                <a:cubicBezTo>
                  <a:pt x="421581" y="1272356"/>
                  <a:pt x="422845" y="1270977"/>
                  <a:pt x="424339" y="1270057"/>
                </a:cubicBezTo>
                <a:cubicBezTo>
                  <a:pt x="426522" y="1268564"/>
                  <a:pt x="427671" y="1268449"/>
                  <a:pt x="429510" y="1269483"/>
                </a:cubicBezTo>
                <a:cubicBezTo>
                  <a:pt x="432038" y="1270747"/>
                  <a:pt x="432038" y="1270172"/>
                  <a:pt x="432267" y="1295337"/>
                </a:cubicBezTo>
                <a:cubicBezTo>
                  <a:pt x="432382" y="1300392"/>
                  <a:pt x="432038" y="1315674"/>
                  <a:pt x="431463" y="1329233"/>
                </a:cubicBezTo>
                <a:cubicBezTo>
                  <a:pt x="430084" y="1366348"/>
                  <a:pt x="433187" y="1395763"/>
                  <a:pt x="441689" y="1424718"/>
                </a:cubicBezTo>
                <a:cubicBezTo>
                  <a:pt x="446745" y="1441954"/>
                  <a:pt x="448009" y="1444826"/>
                  <a:pt x="452145" y="1449536"/>
                </a:cubicBezTo>
                <a:cubicBezTo>
                  <a:pt x="459270" y="1457350"/>
                  <a:pt x="466279" y="1454937"/>
                  <a:pt x="471105" y="1442988"/>
                </a:cubicBezTo>
                <a:cubicBezTo>
                  <a:pt x="473403" y="1437358"/>
                  <a:pt x="473748" y="1433797"/>
                  <a:pt x="474437" y="1410815"/>
                </a:cubicBezTo>
                <a:cubicBezTo>
                  <a:pt x="475127" y="1389098"/>
                  <a:pt x="475701" y="1383582"/>
                  <a:pt x="477770" y="1376344"/>
                </a:cubicBezTo>
                <a:cubicBezTo>
                  <a:pt x="483859" y="1355546"/>
                  <a:pt x="489719" y="1342332"/>
                  <a:pt x="495694" y="1335668"/>
                </a:cubicBezTo>
                <a:cubicBezTo>
                  <a:pt x="497878" y="1333140"/>
                  <a:pt x="500061" y="1330037"/>
                  <a:pt x="500406" y="1328773"/>
                </a:cubicBezTo>
                <a:cubicBezTo>
                  <a:pt x="500865" y="1327394"/>
                  <a:pt x="504083" y="1322568"/>
                  <a:pt x="507645" y="1317858"/>
                </a:cubicBezTo>
                <a:cubicBezTo>
                  <a:pt x="519250" y="1302460"/>
                  <a:pt x="522697" y="1297749"/>
                  <a:pt x="526144" y="1292464"/>
                </a:cubicBezTo>
                <a:cubicBezTo>
                  <a:pt x="527983" y="1289591"/>
                  <a:pt x="531085" y="1286029"/>
                  <a:pt x="532924" y="1284650"/>
                </a:cubicBezTo>
                <a:cubicBezTo>
                  <a:pt x="537060" y="1281662"/>
                  <a:pt x="537175" y="1280399"/>
                  <a:pt x="534532" y="1273044"/>
                </a:cubicBezTo>
                <a:lnTo>
                  <a:pt x="532694" y="1267530"/>
                </a:lnTo>
                <a:lnTo>
                  <a:pt x="537060" y="1260290"/>
                </a:lnTo>
                <a:cubicBezTo>
                  <a:pt x="539588" y="1256153"/>
                  <a:pt x="543955" y="1250408"/>
                  <a:pt x="546942" y="1247305"/>
                </a:cubicBezTo>
                <a:cubicBezTo>
                  <a:pt x="552342" y="1241791"/>
                  <a:pt x="552342" y="1241676"/>
                  <a:pt x="557858" y="1242594"/>
                </a:cubicBezTo>
                <a:cubicBezTo>
                  <a:pt x="560960" y="1242940"/>
                  <a:pt x="564867" y="1244318"/>
                  <a:pt x="566590" y="1245468"/>
                </a:cubicBezTo>
                <a:cubicBezTo>
                  <a:pt x="570497" y="1248340"/>
                  <a:pt x="571072" y="1248225"/>
                  <a:pt x="574519" y="1244549"/>
                </a:cubicBezTo>
                <a:cubicBezTo>
                  <a:pt x="576013" y="1242709"/>
                  <a:pt x="581413" y="1237999"/>
                  <a:pt x="586469" y="1233862"/>
                </a:cubicBezTo>
                <a:cubicBezTo>
                  <a:pt x="591410" y="1229725"/>
                  <a:pt x="598879" y="1223291"/>
                  <a:pt x="603130" y="1219499"/>
                </a:cubicBezTo>
                <a:cubicBezTo>
                  <a:pt x="613931" y="1209732"/>
                  <a:pt x="630133" y="1195140"/>
                  <a:pt x="636912" y="1188935"/>
                </a:cubicBezTo>
                <a:cubicBezTo>
                  <a:pt x="648288" y="1178823"/>
                  <a:pt x="653573" y="1175147"/>
                  <a:pt x="662996" y="1171010"/>
                </a:cubicBezTo>
                <a:cubicBezTo>
                  <a:pt x="668281" y="1168711"/>
                  <a:pt x="673912" y="1166069"/>
                  <a:pt x="675290" y="1165150"/>
                </a:cubicBezTo>
                <a:cubicBezTo>
                  <a:pt x="676784" y="1164116"/>
                  <a:pt x="685977" y="1159634"/>
                  <a:pt x="695743" y="1155038"/>
                </a:cubicBezTo>
                <a:cubicBezTo>
                  <a:pt x="705395" y="1150442"/>
                  <a:pt x="717461" y="1144237"/>
                  <a:pt x="722516" y="1141364"/>
                </a:cubicBezTo>
                <a:cubicBezTo>
                  <a:pt x="727572" y="1138492"/>
                  <a:pt x="732283" y="1136193"/>
                  <a:pt x="732972" y="1136193"/>
                </a:cubicBezTo>
                <a:cubicBezTo>
                  <a:pt x="733547" y="1136193"/>
                  <a:pt x="736075" y="1134470"/>
                  <a:pt x="738373" y="1132402"/>
                </a:cubicBezTo>
                <a:cubicBezTo>
                  <a:pt x="740786" y="1130218"/>
                  <a:pt x="745956" y="1126541"/>
                  <a:pt x="749978" y="1124129"/>
                </a:cubicBezTo>
                <a:cubicBezTo>
                  <a:pt x="754000" y="1121716"/>
                  <a:pt x="757562" y="1119074"/>
                  <a:pt x="758021" y="1118384"/>
                </a:cubicBezTo>
                <a:cubicBezTo>
                  <a:pt x="758481" y="1117694"/>
                  <a:pt x="761928" y="1114936"/>
                  <a:pt x="765720" y="1112409"/>
                </a:cubicBezTo>
                <a:cubicBezTo>
                  <a:pt x="769627" y="1109766"/>
                  <a:pt x="773419" y="1106893"/>
                  <a:pt x="774223" y="1105974"/>
                </a:cubicBezTo>
                <a:cubicBezTo>
                  <a:pt x="775027" y="1104940"/>
                  <a:pt x="778359" y="1102412"/>
                  <a:pt x="781577" y="1100343"/>
                </a:cubicBezTo>
                <a:cubicBezTo>
                  <a:pt x="787322" y="1096781"/>
                  <a:pt x="792838" y="1092416"/>
                  <a:pt x="814325" y="1074376"/>
                </a:cubicBezTo>
                <a:cubicBezTo>
                  <a:pt x="824896" y="1065529"/>
                  <a:pt x="841902" y="1052314"/>
                  <a:pt x="842707" y="1052314"/>
                </a:cubicBezTo>
                <a:cubicBezTo>
                  <a:pt x="843280" y="1052314"/>
                  <a:pt x="858793" y="1041283"/>
                  <a:pt x="869019" y="1033585"/>
                </a:cubicBezTo>
                <a:cubicBezTo>
                  <a:pt x="873500" y="1030252"/>
                  <a:pt x="886254" y="1018301"/>
                  <a:pt x="897630" y="1006927"/>
                </a:cubicBezTo>
                <a:cubicBezTo>
                  <a:pt x="917509" y="986933"/>
                  <a:pt x="918313" y="985899"/>
                  <a:pt x="923943" y="974292"/>
                </a:cubicBezTo>
                <a:cubicBezTo>
                  <a:pt x="929688" y="962687"/>
                  <a:pt x="929918" y="962113"/>
                  <a:pt x="929918" y="951887"/>
                </a:cubicBezTo>
                <a:cubicBezTo>
                  <a:pt x="929918" y="942465"/>
                  <a:pt x="929573" y="940626"/>
                  <a:pt x="926356" y="933961"/>
                </a:cubicBezTo>
                <a:cubicBezTo>
                  <a:pt x="924403" y="929825"/>
                  <a:pt x="921645" y="922816"/>
                  <a:pt x="920266" y="918450"/>
                </a:cubicBezTo>
                <a:cubicBezTo>
                  <a:pt x="918888" y="913968"/>
                  <a:pt x="916130" y="907879"/>
                  <a:pt x="914292" y="904775"/>
                </a:cubicBezTo>
                <a:cubicBezTo>
                  <a:pt x="909466" y="896733"/>
                  <a:pt x="900848" y="886966"/>
                  <a:pt x="896711" y="884898"/>
                </a:cubicBezTo>
                <a:cubicBezTo>
                  <a:pt x="894873" y="883863"/>
                  <a:pt x="890966" y="881106"/>
                  <a:pt x="888093" y="878808"/>
                </a:cubicBezTo>
                <a:cubicBezTo>
                  <a:pt x="885221" y="876394"/>
                  <a:pt x="880050" y="873062"/>
                  <a:pt x="876603" y="871339"/>
                </a:cubicBezTo>
                <a:cubicBezTo>
                  <a:pt x="873156" y="869616"/>
                  <a:pt x="866721" y="865939"/>
                  <a:pt x="862470" y="863181"/>
                </a:cubicBezTo>
                <a:cubicBezTo>
                  <a:pt x="858218" y="860424"/>
                  <a:pt x="854082" y="858126"/>
                  <a:pt x="853277" y="858126"/>
                </a:cubicBezTo>
                <a:cubicBezTo>
                  <a:pt x="852473" y="858126"/>
                  <a:pt x="850520" y="857206"/>
                  <a:pt x="849026" y="856173"/>
                </a:cubicBezTo>
                <a:cubicBezTo>
                  <a:pt x="846498" y="854333"/>
                  <a:pt x="837995" y="849852"/>
                  <a:pt x="812256" y="836752"/>
                </a:cubicBezTo>
                <a:cubicBezTo>
                  <a:pt x="808120" y="834570"/>
                  <a:pt x="803869" y="832846"/>
                  <a:pt x="802834" y="832846"/>
                </a:cubicBezTo>
                <a:cubicBezTo>
                  <a:pt x="801800" y="832846"/>
                  <a:pt x="796170" y="830548"/>
                  <a:pt x="790310" y="827676"/>
                </a:cubicBezTo>
                <a:cubicBezTo>
                  <a:pt x="784450" y="824803"/>
                  <a:pt x="778934" y="822505"/>
                  <a:pt x="778130" y="822505"/>
                </a:cubicBezTo>
                <a:cubicBezTo>
                  <a:pt x="777210" y="822505"/>
                  <a:pt x="774338" y="821241"/>
                  <a:pt x="771695" y="819746"/>
                </a:cubicBezTo>
                <a:cubicBezTo>
                  <a:pt x="769052" y="818253"/>
                  <a:pt x="757792" y="813773"/>
                  <a:pt x="746761" y="809864"/>
                </a:cubicBezTo>
                <a:cubicBezTo>
                  <a:pt x="715622" y="798719"/>
                  <a:pt x="695858" y="790676"/>
                  <a:pt x="693675" y="788033"/>
                </a:cubicBezTo>
                <a:cubicBezTo>
                  <a:pt x="692641" y="786769"/>
                  <a:pt x="691492" y="782977"/>
                  <a:pt x="691147" y="779645"/>
                </a:cubicBezTo>
                <a:cubicBezTo>
                  <a:pt x="690458" y="773325"/>
                  <a:pt x="691262" y="711852"/>
                  <a:pt x="692067" y="703004"/>
                </a:cubicBezTo>
                <a:cubicBezTo>
                  <a:pt x="692411" y="700132"/>
                  <a:pt x="692641" y="696339"/>
                  <a:pt x="692641" y="694616"/>
                </a:cubicBezTo>
                <a:cubicBezTo>
                  <a:pt x="692756" y="692549"/>
                  <a:pt x="694020" y="690135"/>
                  <a:pt x="696088" y="688181"/>
                </a:cubicBezTo>
                <a:cubicBezTo>
                  <a:pt x="699420" y="685079"/>
                  <a:pt x="699420" y="684964"/>
                  <a:pt x="699995" y="668417"/>
                </a:cubicBezTo>
                <a:cubicBezTo>
                  <a:pt x="700684" y="647391"/>
                  <a:pt x="703672" y="624639"/>
                  <a:pt x="707923" y="607059"/>
                </a:cubicBezTo>
                <a:cubicBezTo>
                  <a:pt x="709762" y="599474"/>
                  <a:pt x="711715" y="590512"/>
                  <a:pt x="712405" y="587180"/>
                </a:cubicBezTo>
                <a:cubicBezTo>
                  <a:pt x="712979" y="583848"/>
                  <a:pt x="714243" y="579022"/>
                  <a:pt x="715047" y="576264"/>
                </a:cubicBezTo>
                <a:cubicBezTo>
                  <a:pt x="715966" y="573621"/>
                  <a:pt x="717575" y="567072"/>
                  <a:pt x="718609" y="561670"/>
                </a:cubicBezTo>
                <a:cubicBezTo>
                  <a:pt x="722746" y="541102"/>
                  <a:pt x="723780" y="539150"/>
                  <a:pt x="737109" y="524786"/>
                </a:cubicBezTo>
                <a:cubicBezTo>
                  <a:pt x="743773" y="517547"/>
                  <a:pt x="749978" y="510308"/>
                  <a:pt x="750897" y="508471"/>
                </a:cubicBezTo>
                <a:cubicBezTo>
                  <a:pt x="751816" y="506747"/>
                  <a:pt x="753080" y="505368"/>
                  <a:pt x="753655" y="505368"/>
                </a:cubicBezTo>
                <a:cubicBezTo>
                  <a:pt x="754344" y="505368"/>
                  <a:pt x="759975" y="498474"/>
                  <a:pt x="766294" y="489972"/>
                </a:cubicBezTo>
                <a:cubicBezTo>
                  <a:pt x="779049" y="472851"/>
                  <a:pt x="782726" y="469173"/>
                  <a:pt x="789045" y="467565"/>
                </a:cubicBezTo>
                <a:cubicBezTo>
                  <a:pt x="796629" y="465496"/>
                  <a:pt x="818116" y="464118"/>
                  <a:pt x="841557" y="464118"/>
                </a:cubicBezTo>
                <a:cubicBezTo>
                  <a:pt x="854196" y="464118"/>
                  <a:pt x="874190" y="463543"/>
                  <a:pt x="885910" y="462739"/>
                </a:cubicBezTo>
                <a:cubicBezTo>
                  <a:pt x="902342" y="461705"/>
                  <a:pt x="913717" y="461705"/>
                  <a:pt x="934744" y="462738"/>
                </a:cubicBezTo>
                <a:cubicBezTo>
                  <a:pt x="968756" y="464346"/>
                  <a:pt x="976685" y="463543"/>
                  <a:pt x="1000700" y="456304"/>
                </a:cubicBezTo>
                <a:cubicBezTo>
                  <a:pt x="1019084" y="450788"/>
                  <a:pt x="1028161" y="447571"/>
                  <a:pt x="1039192" y="442745"/>
                </a:cubicBezTo>
                <a:cubicBezTo>
                  <a:pt x="1049074" y="438379"/>
                  <a:pt x="1054819" y="435966"/>
                  <a:pt x="1061484" y="433438"/>
                </a:cubicBezTo>
                <a:cubicBezTo>
                  <a:pt x="1069987" y="430221"/>
                  <a:pt x="1097449" y="416547"/>
                  <a:pt x="1102160" y="413214"/>
                </a:cubicBezTo>
                <a:cubicBezTo>
                  <a:pt x="1103884" y="411950"/>
                  <a:pt x="1108480" y="409768"/>
                  <a:pt x="1112272" y="408158"/>
                </a:cubicBezTo>
                <a:cubicBezTo>
                  <a:pt x="1120200" y="405171"/>
                  <a:pt x="1125486" y="401495"/>
                  <a:pt x="1132265" y="394485"/>
                </a:cubicBezTo>
                <a:cubicBezTo>
                  <a:pt x="1136632" y="390003"/>
                  <a:pt x="1138010" y="389429"/>
                  <a:pt x="1160991" y="382535"/>
                </a:cubicBezTo>
                <a:cubicBezTo>
                  <a:pt x="1196497" y="371963"/>
                  <a:pt x="1202702" y="369896"/>
                  <a:pt x="1203391" y="367942"/>
                </a:cubicBezTo>
                <a:cubicBezTo>
                  <a:pt x="1204655" y="364840"/>
                  <a:pt x="1204081" y="359898"/>
                  <a:pt x="1202357" y="357600"/>
                </a:cubicBezTo>
                <a:cubicBezTo>
                  <a:pt x="1199369" y="353578"/>
                  <a:pt x="1200289" y="351856"/>
                  <a:pt x="1207528" y="348753"/>
                </a:cubicBezTo>
                <a:cubicBezTo>
                  <a:pt x="1215226" y="345536"/>
                  <a:pt x="1215571" y="344502"/>
                  <a:pt x="1213158" y="334274"/>
                </a:cubicBezTo>
                <a:cubicBezTo>
                  <a:pt x="1211664" y="327610"/>
                  <a:pt x="1212813" y="326462"/>
                  <a:pt x="1223040" y="325082"/>
                </a:cubicBezTo>
                <a:cubicBezTo>
                  <a:pt x="1232692" y="323704"/>
                  <a:pt x="1253374" y="314052"/>
                  <a:pt x="1262107" y="306698"/>
                </a:cubicBezTo>
                <a:cubicBezTo>
                  <a:pt x="1265209" y="304170"/>
                  <a:pt x="1268197" y="301987"/>
                  <a:pt x="1268656" y="301987"/>
                </a:cubicBezTo>
                <a:cubicBezTo>
                  <a:pt x="1269116" y="301987"/>
                  <a:pt x="1272448" y="299344"/>
                  <a:pt x="1275896" y="296242"/>
                </a:cubicBezTo>
                <a:cubicBezTo>
                  <a:pt x="1280147" y="292450"/>
                  <a:pt x="1283249" y="290496"/>
                  <a:pt x="1285318" y="290496"/>
                </a:cubicBezTo>
                <a:cubicBezTo>
                  <a:pt x="1287386" y="290496"/>
                  <a:pt x="1289799" y="289003"/>
                  <a:pt x="1292786" y="285900"/>
                </a:cubicBezTo>
                <a:cubicBezTo>
                  <a:pt x="1299450" y="278775"/>
                  <a:pt x="1299106" y="276363"/>
                  <a:pt x="1288419" y="257633"/>
                </a:cubicBezTo>
                <a:cubicBezTo>
                  <a:pt x="1285318" y="252118"/>
                  <a:pt x="1267622" y="235341"/>
                  <a:pt x="1264979" y="235341"/>
                </a:cubicBezTo>
                <a:cubicBezTo>
                  <a:pt x="1264405" y="235341"/>
                  <a:pt x="1261302" y="236950"/>
                  <a:pt x="1258085" y="238903"/>
                </a:cubicBezTo>
                <a:lnTo>
                  <a:pt x="1252340" y="242465"/>
                </a:lnTo>
                <a:lnTo>
                  <a:pt x="1245101" y="238674"/>
                </a:lnTo>
                <a:cubicBezTo>
                  <a:pt x="1234645" y="233273"/>
                  <a:pt x="1233151" y="234307"/>
                  <a:pt x="1224188" y="252233"/>
                </a:cubicBezTo>
                <a:cubicBezTo>
                  <a:pt x="1220397" y="259931"/>
                  <a:pt x="1216030" y="267515"/>
                  <a:pt x="1214536" y="269124"/>
                </a:cubicBezTo>
                <a:cubicBezTo>
                  <a:pt x="1211434" y="272341"/>
                  <a:pt x="1201093" y="276707"/>
                  <a:pt x="1196381" y="276707"/>
                </a:cubicBezTo>
                <a:cubicBezTo>
                  <a:pt x="1194658" y="276707"/>
                  <a:pt x="1190177" y="275443"/>
                  <a:pt x="1186385" y="273949"/>
                </a:cubicBezTo>
                <a:cubicBezTo>
                  <a:pt x="1174780" y="269468"/>
                  <a:pt x="1173630" y="269353"/>
                  <a:pt x="1169609" y="272915"/>
                </a:cubicBezTo>
                <a:cubicBezTo>
                  <a:pt x="1166851" y="275328"/>
                  <a:pt x="1165357" y="278316"/>
                  <a:pt x="1163519" y="285326"/>
                </a:cubicBezTo>
                <a:lnTo>
                  <a:pt x="1160991" y="294518"/>
                </a:lnTo>
                <a:lnTo>
                  <a:pt x="1143181" y="301642"/>
                </a:lnTo>
                <a:cubicBezTo>
                  <a:pt x="1133414" y="305549"/>
                  <a:pt x="1123303" y="309800"/>
                  <a:pt x="1120775" y="311065"/>
                </a:cubicBezTo>
                <a:cubicBezTo>
                  <a:pt x="1118247" y="312443"/>
                  <a:pt x="1112617" y="314742"/>
                  <a:pt x="1108135" y="316350"/>
                </a:cubicBezTo>
                <a:cubicBezTo>
                  <a:pt x="1103769" y="318073"/>
                  <a:pt x="1099058" y="320028"/>
                  <a:pt x="1097679" y="320946"/>
                </a:cubicBezTo>
                <a:cubicBezTo>
                  <a:pt x="1092164" y="324508"/>
                  <a:pt x="1062978" y="332896"/>
                  <a:pt x="1047810" y="335309"/>
                </a:cubicBezTo>
                <a:cubicBezTo>
                  <a:pt x="1033332" y="337492"/>
                  <a:pt x="1021267" y="340020"/>
                  <a:pt x="1010467" y="342893"/>
                </a:cubicBezTo>
                <a:cubicBezTo>
                  <a:pt x="976570" y="351856"/>
                  <a:pt x="963815" y="353234"/>
                  <a:pt x="939226" y="350017"/>
                </a:cubicBezTo>
                <a:cubicBezTo>
                  <a:pt x="928999" y="348753"/>
                  <a:pt x="884301" y="348294"/>
                  <a:pt x="854771" y="349329"/>
                </a:cubicBezTo>
                <a:cubicBezTo>
                  <a:pt x="849600" y="349444"/>
                  <a:pt x="844544" y="348983"/>
                  <a:pt x="842132" y="348065"/>
                </a:cubicBezTo>
                <a:cubicBezTo>
                  <a:pt x="822942" y="340711"/>
                  <a:pt x="824206" y="341859"/>
                  <a:pt x="816738" y="322556"/>
                </a:cubicBezTo>
                <a:cubicBezTo>
                  <a:pt x="811107" y="307618"/>
                  <a:pt x="806626" y="300264"/>
                  <a:pt x="796859" y="289693"/>
                </a:cubicBezTo>
                <a:cubicBezTo>
                  <a:pt x="788011" y="280156"/>
                  <a:pt x="784794" y="278202"/>
                  <a:pt x="777210" y="277053"/>
                </a:cubicBezTo>
                <a:cubicBezTo>
                  <a:pt x="771465" y="276364"/>
                  <a:pt x="769512" y="274181"/>
                  <a:pt x="771005" y="270159"/>
                </a:cubicBezTo>
                <a:cubicBezTo>
                  <a:pt x="772384" y="266367"/>
                  <a:pt x="769282" y="267516"/>
                  <a:pt x="821793" y="250970"/>
                </a:cubicBezTo>
                <a:cubicBezTo>
                  <a:pt x="843051" y="244190"/>
                  <a:pt x="848221" y="241317"/>
                  <a:pt x="852013" y="234079"/>
                </a:cubicBezTo>
                <a:cubicBezTo>
                  <a:pt x="854311" y="229597"/>
                  <a:pt x="854082" y="226381"/>
                  <a:pt x="850634" y="216843"/>
                </a:cubicBezTo>
                <a:lnTo>
                  <a:pt x="847647" y="208455"/>
                </a:lnTo>
                <a:lnTo>
                  <a:pt x="850060" y="203514"/>
                </a:lnTo>
                <a:cubicBezTo>
                  <a:pt x="852358" y="198918"/>
                  <a:pt x="852358" y="197654"/>
                  <a:pt x="851324" y="188002"/>
                </a:cubicBezTo>
                <a:cubicBezTo>
                  <a:pt x="850634" y="182257"/>
                  <a:pt x="850405" y="176512"/>
                  <a:pt x="850864" y="175132"/>
                </a:cubicBezTo>
                <a:cubicBezTo>
                  <a:pt x="851324" y="173869"/>
                  <a:pt x="853852" y="170652"/>
                  <a:pt x="856609" y="168009"/>
                </a:cubicBezTo>
                <a:cubicBezTo>
                  <a:pt x="862470" y="162608"/>
                  <a:pt x="863159" y="158931"/>
                  <a:pt x="858793" y="155139"/>
                </a:cubicBezTo>
                <a:cubicBezTo>
                  <a:pt x="857184" y="153760"/>
                  <a:pt x="855920" y="151922"/>
                  <a:pt x="855920" y="151003"/>
                </a:cubicBezTo>
                <a:cubicBezTo>
                  <a:pt x="855920" y="149739"/>
                  <a:pt x="849945" y="144338"/>
                  <a:pt x="838914" y="135721"/>
                </a:cubicBezTo>
                <a:cubicBezTo>
                  <a:pt x="835812" y="133193"/>
                  <a:pt x="831790" y="122162"/>
                  <a:pt x="831790" y="115728"/>
                </a:cubicBezTo>
                <a:cubicBezTo>
                  <a:pt x="831790" y="112969"/>
                  <a:pt x="832825" y="109062"/>
                  <a:pt x="834318" y="106419"/>
                </a:cubicBezTo>
                <a:lnTo>
                  <a:pt x="836961" y="101823"/>
                </a:lnTo>
                <a:lnTo>
                  <a:pt x="831215" y="96768"/>
                </a:lnTo>
                <a:cubicBezTo>
                  <a:pt x="827998" y="94011"/>
                  <a:pt x="824436" y="90678"/>
                  <a:pt x="823172" y="89414"/>
                </a:cubicBezTo>
                <a:cubicBezTo>
                  <a:pt x="802489" y="69076"/>
                  <a:pt x="802949" y="70685"/>
                  <a:pt x="815244" y="58389"/>
                </a:cubicBezTo>
                <a:cubicBezTo>
                  <a:pt x="825470" y="48163"/>
                  <a:pt x="827194" y="45176"/>
                  <a:pt x="827998" y="36557"/>
                </a:cubicBezTo>
                <a:lnTo>
                  <a:pt x="828573" y="30123"/>
                </a:lnTo>
                <a:lnTo>
                  <a:pt x="821908" y="26560"/>
                </a:lnTo>
                <a:cubicBezTo>
                  <a:pt x="800881" y="15415"/>
                  <a:pt x="782611" y="11163"/>
                  <a:pt x="769282" y="14381"/>
                </a:cubicBezTo>
                <a:cubicBezTo>
                  <a:pt x="760205" y="16449"/>
                  <a:pt x="755608" y="15185"/>
                  <a:pt x="747910" y="8406"/>
                </a:cubicBezTo>
                <a:cubicBezTo>
                  <a:pt x="744463" y="5304"/>
                  <a:pt x="740786" y="3121"/>
                  <a:pt x="738488" y="2776"/>
                </a:cubicBezTo>
                <a:cubicBezTo>
                  <a:pt x="721022" y="363"/>
                  <a:pt x="697007" y="-786"/>
                  <a:pt x="691032" y="593"/>
                </a:cubicBezTo>
                <a:close/>
                <a:moveTo>
                  <a:pt x="689539" y="991185"/>
                </a:moveTo>
                <a:cubicBezTo>
                  <a:pt x="690803" y="992449"/>
                  <a:pt x="689998" y="993598"/>
                  <a:pt x="685172" y="998079"/>
                </a:cubicBezTo>
                <a:cubicBezTo>
                  <a:pt x="662881" y="1018417"/>
                  <a:pt x="656216" y="1025311"/>
                  <a:pt x="647139" y="1037031"/>
                </a:cubicBezTo>
                <a:cubicBezTo>
                  <a:pt x="627145" y="1063115"/>
                  <a:pt x="619791" y="1071158"/>
                  <a:pt x="612438" y="1074605"/>
                </a:cubicBezTo>
                <a:cubicBezTo>
                  <a:pt x="608531" y="1076329"/>
                  <a:pt x="605199" y="1078856"/>
                  <a:pt x="604279" y="1080580"/>
                </a:cubicBezTo>
                <a:cubicBezTo>
                  <a:pt x="603360" y="1082188"/>
                  <a:pt x="599338" y="1086669"/>
                  <a:pt x="595202" y="1090576"/>
                </a:cubicBezTo>
                <a:cubicBezTo>
                  <a:pt x="591065" y="1094598"/>
                  <a:pt x="586584" y="1099079"/>
                  <a:pt x="585205" y="1100573"/>
                </a:cubicBezTo>
                <a:cubicBezTo>
                  <a:pt x="583826" y="1102182"/>
                  <a:pt x="579920" y="1105859"/>
                  <a:pt x="576358" y="1108731"/>
                </a:cubicBezTo>
                <a:cubicBezTo>
                  <a:pt x="570268" y="1113786"/>
                  <a:pt x="569234" y="1114247"/>
                  <a:pt x="559811" y="1115510"/>
                </a:cubicBezTo>
                <a:cubicBezTo>
                  <a:pt x="552917" y="1116545"/>
                  <a:pt x="546942" y="1118268"/>
                  <a:pt x="541082" y="1120911"/>
                </a:cubicBezTo>
                <a:cubicBezTo>
                  <a:pt x="513849" y="1133550"/>
                  <a:pt x="512930" y="1134239"/>
                  <a:pt x="503508" y="1146419"/>
                </a:cubicBezTo>
                <a:cubicBezTo>
                  <a:pt x="490524" y="1163080"/>
                  <a:pt x="488800" y="1164918"/>
                  <a:pt x="485813" y="1164918"/>
                </a:cubicBezTo>
                <a:cubicBezTo>
                  <a:pt x="484089" y="1164918"/>
                  <a:pt x="482136" y="1164115"/>
                  <a:pt x="481331" y="1163195"/>
                </a:cubicBezTo>
                <a:cubicBezTo>
                  <a:pt x="479838" y="1161472"/>
                  <a:pt x="481906" y="1156761"/>
                  <a:pt x="502014" y="1114935"/>
                </a:cubicBezTo>
                <a:cubicBezTo>
                  <a:pt x="505691" y="1107352"/>
                  <a:pt x="510402" y="1097011"/>
                  <a:pt x="512700" y="1091955"/>
                </a:cubicBezTo>
                <a:cubicBezTo>
                  <a:pt x="514884" y="1086899"/>
                  <a:pt x="519824" y="1075753"/>
                  <a:pt x="523617" y="1067251"/>
                </a:cubicBezTo>
                <a:cubicBezTo>
                  <a:pt x="527408" y="1058748"/>
                  <a:pt x="533153" y="1045304"/>
                  <a:pt x="536486" y="1037376"/>
                </a:cubicBezTo>
                <a:cubicBezTo>
                  <a:pt x="547517" y="1011178"/>
                  <a:pt x="555560" y="995206"/>
                  <a:pt x="558777" y="993138"/>
                </a:cubicBezTo>
                <a:cubicBezTo>
                  <a:pt x="563258" y="990150"/>
                  <a:pt x="573485" y="989690"/>
                  <a:pt x="633235" y="989690"/>
                </a:cubicBezTo>
                <a:cubicBezTo>
                  <a:pt x="676784" y="989690"/>
                  <a:pt x="688390" y="990034"/>
                  <a:pt x="689539" y="99118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2DEE49BF-9016-7B69-02B1-A36F2058739B}"/>
              </a:ext>
            </a:extLst>
          </p:cNvPr>
          <p:cNvSpPr/>
          <p:nvPr/>
        </p:nvSpPr>
        <p:spPr>
          <a:xfrm rot="19491077">
            <a:off x="6388772" y="3103154"/>
            <a:ext cx="591209" cy="591209"/>
          </a:xfrm>
          <a:prstGeom prst="chevron">
            <a:avLst/>
          </a:prstGeom>
          <a:solidFill>
            <a:schemeClr val="tx1">
              <a:lumMod val="95000"/>
              <a:lumOff val="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箭头: V 形 19">
            <a:extLst>
              <a:ext uri="{FF2B5EF4-FFF2-40B4-BE49-F238E27FC236}">
                <a16:creationId xmlns:a16="http://schemas.microsoft.com/office/drawing/2014/main" id="{0E2CEAF4-7003-41EC-9A61-F90FEFB7F3C8}"/>
              </a:ext>
            </a:extLst>
          </p:cNvPr>
          <p:cNvSpPr/>
          <p:nvPr/>
        </p:nvSpPr>
        <p:spPr>
          <a:xfrm rot="19491077">
            <a:off x="5869985" y="4167759"/>
            <a:ext cx="359208" cy="359208"/>
          </a:xfrm>
          <a:prstGeom prst="chevron">
            <a:avLst/>
          </a:prstGeom>
          <a:solidFill>
            <a:schemeClr val="tx1">
              <a:lumMod val="95000"/>
              <a:lumOff val="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箭头: V 形 20">
            <a:extLst>
              <a:ext uri="{FF2B5EF4-FFF2-40B4-BE49-F238E27FC236}">
                <a16:creationId xmlns:a16="http://schemas.microsoft.com/office/drawing/2014/main" id="{CE33A93A-BDC9-9A98-D1DF-BFE0DE5C2B14}"/>
              </a:ext>
            </a:extLst>
          </p:cNvPr>
          <p:cNvSpPr/>
          <p:nvPr/>
        </p:nvSpPr>
        <p:spPr>
          <a:xfrm rot="19491077">
            <a:off x="4543510" y="3903517"/>
            <a:ext cx="258873" cy="258873"/>
          </a:xfrm>
          <a:prstGeom prst="chevron">
            <a:avLst/>
          </a:prstGeom>
          <a:solidFill>
            <a:schemeClr val="tx1">
              <a:lumMod val="95000"/>
              <a:lumOff val="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箭头: V 形 21">
            <a:extLst>
              <a:ext uri="{FF2B5EF4-FFF2-40B4-BE49-F238E27FC236}">
                <a16:creationId xmlns:a16="http://schemas.microsoft.com/office/drawing/2014/main" id="{5BB37BDF-D6F8-F805-A5CF-3FA8F2A2E748}"/>
              </a:ext>
            </a:extLst>
          </p:cNvPr>
          <p:cNvSpPr/>
          <p:nvPr/>
        </p:nvSpPr>
        <p:spPr>
          <a:xfrm rot="19491077">
            <a:off x="6756577" y="1532653"/>
            <a:ext cx="591209" cy="591209"/>
          </a:xfrm>
          <a:prstGeom prst="chevron">
            <a:avLst/>
          </a:prstGeom>
          <a:solidFill>
            <a:schemeClr val="tx1">
              <a:lumMod val="95000"/>
              <a:lumOff val="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箭头: V 形 35">
            <a:extLst>
              <a:ext uri="{FF2B5EF4-FFF2-40B4-BE49-F238E27FC236}">
                <a16:creationId xmlns:a16="http://schemas.microsoft.com/office/drawing/2014/main" id="{C9F16B01-02A7-E2BA-5491-754E9B75B253}"/>
              </a:ext>
            </a:extLst>
          </p:cNvPr>
          <p:cNvSpPr/>
          <p:nvPr/>
        </p:nvSpPr>
        <p:spPr>
          <a:xfrm rot="19491077">
            <a:off x="10360261" y="2835161"/>
            <a:ext cx="359208" cy="359208"/>
          </a:xfrm>
          <a:prstGeom prst="chevron">
            <a:avLst/>
          </a:prstGeom>
          <a:solidFill>
            <a:schemeClr val="tx1">
              <a:lumMod val="95000"/>
              <a:lumOff val="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7" name="箭头: V 形 36">
            <a:extLst>
              <a:ext uri="{FF2B5EF4-FFF2-40B4-BE49-F238E27FC236}">
                <a16:creationId xmlns:a16="http://schemas.microsoft.com/office/drawing/2014/main" id="{B58E0E5B-1788-5BD1-DC18-9E57D4DB0CF0}"/>
              </a:ext>
            </a:extLst>
          </p:cNvPr>
          <p:cNvSpPr/>
          <p:nvPr/>
        </p:nvSpPr>
        <p:spPr>
          <a:xfrm rot="19491077">
            <a:off x="10696291" y="406808"/>
            <a:ext cx="533508" cy="533508"/>
          </a:xfrm>
          <a:prstGeom prst="chevron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826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8C99F79-4782-3E35-C2EC-6CE46C796C0F}"/>
              </a:ext>
            </a:extLst>
          </p:cNvPr>
          <p:cNvSpPr txBox="1"/>
          <p:nvPr/>
        </p:nvSpPr>
        <p:spPr>
          <a:xfrm>
            <a:off x="1115122" y="4259766"/>
            <a:ext cx="48205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428152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1">
            <a:extLst>
              <a:ext uri="{FF2B5EF4-FFF2-40B4-BE49-F238E27FC236}">
                <a16:creationId xmlns:a16="http://schemas.microsoft.com/office/drawing/2014/main" id="{3CF31D43-DB0F-47EA-B48A-2A623E737751}"/>
              </a:ext>
            </a:extLst>
          </p:cNvPr>
          <p:cNvSpPr txBox="1"/>
          <p:nvPr/>
        </p:nvSpPr>
        <p:spPr>
          <a:xfrm>
            <a:off x="1669135" y="1055165"/>
            <a:ext cx="593634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239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4268ADF-80C2-1B5C-785A-0F6DAE48E507}"/>
              </a:ext>
            </a:extLst>
          </p:cNvPr>
          <p:cNvGrpSpPr/>
          <p:nvPr/>
        </p:nvGrpSpPr>
        <p:grpSpPr>
          <a:xfrm>
            <a:off x="-2044700" y="-260585"/>
            <a:ext cx="19837400" cy="7379169"/>
            <a:chOff x="-1397000" y="1181503"/>
            <a:chExt cx="14236700" cy="529580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C72E04D-9CF0-6011-5092-DC6E8DBBD9B0}"/>
                </a:ext>
              </a:extLst>
            </p:cNvPr>
            <p:cNvSpPr/>
            <p:nvPr/>
          </p:nvSpPr>
          <p:spPr>
            <a:xfrm>
              <a:off x="-482600" y="2310279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3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6E6D63E-C810-1D37-F403-5C1B0A79733E}"/>
                </a:ext>
              </a:extLst>
            </p:cNvPr>
            <p:cNvSpPr/>
            <p:nvPr/>
          </p:nvSpPr>
          <p:spPr>
            <a:xfrm>
              <a:off x="-711200" y="2028085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9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0148D61-6632-259C-E29C-7145F76AE452}"/>
                </a:ext>
              </a:extLst>
            </p:cNvPr>
            <p:cNvSpPr/>
            <p:nvPr/>
          </p:nvSpPr>
          <p:spPr>
            <a:xfrm>
              <a:off x="-939800" y="1745891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D4185C0-02FB-AE46-BCBF-697A50910314}"/>
                </a:ext>
              </a:extLst>
            </p:cNvPr>
            <p:cNvSpPr/>
            <p:nvPr/>
          </p:nvSpPr>
          <p:spPr>
            <a:xfrm>
              <a:off x="-1168400" y="1463697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254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8AD1F74-1490-DF9C-B2AE-327559D663D5}"/>
                </a:ext>
              </a:extLst>
            </p:cNvPr>
            <p:cNvSpPr/>
            <p:nvPr/>
          </p:nvSpPr>
          <p:spPr>
            <a:xfrm>
              <a:off x="-1397000" y="1181503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635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图形 4">
            <a:extLst>
              <a:ext uri="{FF2B5EF4-FFF2-40B4-BE49-F238E27FC236}">
                <a16:creationId xmlns:a16="http://schemas.microsoft.com/office/drawing/2014/main" id="{92B0459D-DF4B-918A-86F7-86FB724B1D04}"/>
              </a:ext>
            </a:extLst>
          </p:cNvPr>
          <p:cNvSpPr/>
          <p:nvPr/>
        </p:nvSpPr>
        <p:spPr>
          <a:xfrm>
            <a:off x="0" y="5032049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FFC314"/>
              </a:gs>
              <a:gs pos="21000">
                <a:srgbClr val="FFC314">
                  <a:alpha val="0"/>
                </a:srgbClr>
              </a:gs>
            </a:gsLst>
            <a:lin ang="10800000" scaled="1"/>
            <a:tileRect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27604816-6A9A-42FC-DEC4-A945F22E5497}"/>
              </a:ext>
            </a:extLst>
          </p:cNvPr>
          <p:cNvSpPr/>
          <p:nvPr/>
        </p:nvSpPr>
        <p:spPr>
          <a:xfrm>
            <a:off x="0" y="1"/>
            <a:ext cx="3940562" cy="1214499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0C3B294-9F90-29BF-D6B4-772ECB045DA5}"/>
              </a:ext>
            </a:extLst>
          </p:cNvPr>
          <p:cNvSpPr/>
          <p:nvPr/>
        </p:nvSpPr>
        <p:spPr>
          <a:xfrm rot="10800000">
            <a:off x="8585200" y="5750272"/>
            <a:ext cx="3602264" cy="1110234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6BF5B04-48F6-8FAC-9E28-DBB75C0DD5E9}"/>
              </a:ext>
            </a:extLst>
          </p:cNvPr>
          <p:cNvGrpSpPr/>
          <p:nvPr/>
        </p:nvGrpSpPr>
        <p:grpSpPr>
          <a:xfrm>
            <a:off x="9974307" y="4255977"/>
            <a:ext cx="1814636" cy="2497698"/>
            <a:chOff x="7260034" y="858598"/>
            <a:chExt cx="4086791" cy="562513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7C3F5D1-E5C2-C9EC-E166-B66CC7CBAE3C}"/>
                </a:ext>
              </a:extLst>
            </p:cNvPr>
            <p:cNvSpPr/>
            <p:nvPr/>
          </p:nvSpPr>
          <p:spPr>
            <a:xfrm>
              <a:off x="7669622" y="1103584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94D79FB-AA63-068B-7817-96955A68AAB6}"/>
                </a:ext>
              </a:extLst>
            </p:cNvPr>
            <p:cNvSpPr/>
            <p:nvPr/>
          </p:nvSpPr>
          <p:spPr>
            <a:xfrm>
              <a:off x="7407458" y="1032252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3734FD1-8086-E025-0B6F-6A62F597AD7F}"/>
                </a:ext>
              </a:extLst>
            </p:cNvPr>
            <p:cNvSpPr/>
            <p:nvPr/>
          </p:nvSpPr>
          <p:spPr>
            <a:xfrm>
              <a:off x="7260034" y="858598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4EBDC80-1AE0-3EBA-15B8-BE8BFD952296}"/>
              </a:ext>
            </a:extLst>
          </p:cNvPr>
          <p:cNvGrpSpPr/>
          <p:nvPr/>
        </p:nvGrpSpPr>
        <p:grpSpPr>
          <a:xfrm>
            <a:off x="5595646" y="2940297"/>
            <a:ext cx="5193769" cy="1227856"/>
            <a:chOff x="4425172" y="2535051"/>
            <a:chExt cx="5193769" cy="122785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B91D41C-D513-9E58-591D-130AFC188314}"/>
                </a:ext>
              </a:extLst>
            </p:cNvPr>
            <p:cNvSpPr txBox="1"/>
            <p:nvPr/>
          </p:nvSpPr>
          <p:spPr>
            <a:xfrm>
              <a:off x="4425172" y="2535051"/>
              <a:ext cx="4685666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3200" b="1" dirty="0"/>
                <a:t>单击此处添加标题文本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63FFB62-B3FC-BF80-5E77-F189CD92ED7E}"/>
                </a:ext>
              </a:extLst>
            </p:cNvPr>
            <p:cNvSpPr txBox="1"/>
            <p:nvPr/>
          </p:nvSpPr>
          <p:spPr>
            <a:xfrm>
              <a:off x="4448665" y="3054443"/>
              <a:ext cx="5170276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图形 9">
            <a:extLst>
              <a:ext uri="{FF2B5EF4-FFF2-40B4-BE49-F238E27FC236}">
                <a16:creationId xmlns:a16="http://schemas.microsoft.com/office/drawing/2014/main" id="{76EC8BB3-9744-426F-BE01-CBA3A796C39C}"/>
              </a:ext>
            </a:extLst>
          </p:cNvPr>
          <p:cNvGrpSpPr/>
          <p:nvPr/>
        </p:nvGrpSpPr>
        <p:grpSpPr>
          <a:xfrm>
            <a:off x="5815858" y="1973757"/>
            <a:ext cx="977353" cy="769936"/>
            <a:chOff x="5802544" y="1087195"/>
            <a:chExt cx="1334356" cy="1051175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AD3BC21-DE14-C1D9-1ED0-5455FDB20DE1}"/>
                </a:ext>
              </a:extLst>
            </p:cNvPr>
            <p:cNvSpPr/>
            <p:nvPr/>
          </p:nvSpPr>
          <p:spPr>
            <a:xfrm>
              <a:off x="5802544" y="1087195"/>
              <a:ext cx="1051175" cy="1051175"/>
            </a:xfrm>
            <a:custGeom>
              <a:avLst/>
              <a:gdLst>
                <a:gd name="connsiteX0" fmla="*/ 1002190 w 1051175"/>
                <a:gd name="connsiteY0" fmla="*/ 1051176 h 1051175"/>
                <a:gd name="connsiteX1" fmla="*/ 48986 w 1051175"/>
                <a:gd name="connsiteY1" fmla="*/ 1051176 h 1051175"/>
                <a:gd name="connsiteX2" fmla="*/ 0 w 1051175"/>
                <a:gd name="connsiteY2" fmla="*/ 1002190 h 1051175"/>
                <a:gd name="connsiteX3" fmla="*/ 0 w 1051175"/>
                <a:gd name="connsiteY3" fmla="*/ 48986 h 1051175"/>
                <a:gd name="connsiteX4" fmla="*/ 48986 w 1051175"/>
                <a:gd name="connsiteY4" fmla="*/ 0 h 1051175"/>
                <a:gd name="connsiteX5" fmla="*/ 1002190 w 1051175"/>
                <a:gd name="connsiteY5" fmla="*/ 0 h 1051175"/>
                <a:gd name="connsiteX6" fmla="*/ 1051176 w 1051175"/>
                <a:gd name="connsiteY6" fmla="*/ 48986 h 1051175"/>
                <a:gd name="connsiteX7" fmla="*/ 1051176 w 1051175"/>
                <a:gd name="connsiteY7" fmla="*/ 1002190 h 1051175"/>
                <a:gd name="connsiteX8" fmla="*/ 1002190 w 1051175"/>
                <a:gd name="connsiteY8" fmla="*/ 1051176 h 105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1175" h="1051175">
                  <a:moveTo>
                    <a:pt x="1002190" y="1051176"/>
                  </a:moveTo>
                  <a:lnTo>
                    <a:pt x="48986" y="1051176"/>
                  </a:lnTo>
                  <a:cubicBezTo>
                    <a:pt x="21899" y="1051176"/>
                    <a:pt x="0" y="1029276"/>
                    <a:pt x="0" y="1002190"/>
                  </a:cubicBezTo>
                  <a:lnTo>
                    <a:pt x="0" y="48986"/>
                  </a:lnTo>
                  <a:cubicBezTo>
                    <a:pt x="0" y="21900"/>
                    <a:pt x="21899" y="0"/>
                    <a:pt x="48986" y="0"/>
                  </a:cubicBezTo>
                  <a:lnTo>
                    <a:pt x="1002190" y="0"/>
                  </a:lnTo>
                  <a:cubicBezTo>
                    <a:pt x="1029276" y="0"/>
                    <a:pt x="1051176" y="21900"/>
                    <a:pt x="1051176" y="48986"/>
                  </a:cubicBezTo>
                  <a:lnTo>
                    <a:pt x="1051176" y="1002190"/>
                  </a:lnTo>
                  <a:cubicBezTo>
                    <a:pt x="1051176" y="1029276"/>
                    <a:pt x="1029276" y="1051176"/>
                    <a:pt x="1002190" y="1051176"/>
                  </a:cubicBezTo>
                  <a:close/>
                </a:path>
              </a:pathLst>
            </a:custGeom>
            <a:noFill/>
            <a:ln w="14401" cap="flat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98FD92D-8B60-69C5-FF50-D3453CFF8110}"/>
                </a:ext>
              </a:extLst>
            </p:cNvPr>
            <p:cNvSpPr/>
            <p:nvPr/>
          </p:nvSpPr>
          <p:spPr>
            <a:xfrm>
              <a:off x="6711950" y="1637276"/>
              <a:ext cx="344052" cy="335119"/>
            </a:xfrm>
            <a:custGeom>
              <a:avLst/>
              <a:gdLst>
                <a:gd name="connsiteX0" fmla="*/ 0 w 344052"/>
                <a:gd name="connsiteY0" fmla="*/ 245505 h 335119"/>
                <a:gd name="connsiteX1" fmla="*/ 0 w 344052"/>
                <a:gd name="connsiteY1" fmla="*/ 245505 h 335119"/>
                <a:gd name="connsiteX2" fmla="*/ 259624 w 344052"/>
                <a:gd name="connsiteY2" fmla="*/ 0 h 335119"/>
                <a:gd name="connsiteX3" fmla="*/ 344052 w 344052"/>
                <a:gd name="connsiteY3" fmla="*/ 81259 h 335119"/>
                <a:gd name="connsiteX4" fmla="*/ 90768 w 344052"/>
                <a:gd name="connsiteY4" fmla="*/ 335120 h 335119"/>
                <a:gd name="connsiteX5" fmla="*/ 0 w 344052"/>
                <a:gd name="connsiteY5" fmla="*/ 245505 h 335119"/>
                <a:gd name="connsiteX6" fmla="*/ 0 w 344052"/>
                <a:gd name="connsiteY6" fmla="*/ 245505 h 335119"/>
                <a:gd name="connsiteX7" fmla="*/ 0 w 344052"/>
                <a:gd name="connsiteY7" fmla="*/ 245505 h 33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052" h="335119">
                  <a:moveTo>
                    <a:pt x="0" y="245505"/>
                  </a:moveTo>
                  <a:lnTo>
                    <a:pt x="0" y="245505"/>
                  </a:lnTo>
                  <a:cubicBezTo>
                    <a:pt x="259624" y="0"/>
                    <a:pt x="259624" y="0"/>
                    <a:pt x="259624" y="0"/>
                  </a:cubicBezTo>
                  <a:cubicBezTo>
                    <a:pt x="344052" y="81259"/>
                    <a:pt x="344052" y="81259"/>
                    <a:pt x="344052" y="81259"/>
                  </a:cubicBezTo>
                  <a:cubicBezTo>
                    <a:pt x="90768" y="335120"/>
                    <a:pt x="90768" y="335120"/>
                    <a:pt x="90768" y="335120"/>
                  </a:cubicBezTo>
                  <a:lnTo>
                    <a:pt x="0" y="245505"/>
                  </a:lnTo>
                  <a:lnTo>
                    <a:pt x="0" y="245505"/>
                  </a:lnTo>
                  <a:lnTo>
                    <a:pt x="0" y="245505"/>
                  </a:ln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5BEBC40-3598-A24F-340F-E331554A05EA}"/>
                </a:ext>
              </a:extLst>
            </p:cNvPr>
            <p:cNvSpPr/>
            <p:nvPr/>
          </p:nvSpPr>
          <p:spPr>
            <a:xfrm>
              <a:off x="6665557" y="1915054"/>
              <a:ext cx="114684" cy="111802"/>
            </a:xfrm>
            <a:custGeom>
              <a:avLst/>
              <a:gdLst>
                <a:gd name="connsiteX0" fmla="*/ 0 w 114684"/>
                <a:gd name="connsiteY0" fmla="*/ 111803 h 111802"/>
                <a:gd name="connsiteX1" fmla="*/ 0 w 114684"/>
                <a:gd name="connsiteY1" fmla="*/ 111803 h 111802"/>
                <a:gd name="connsiteX2" fmla="*/ 23917 w 114684"/>
                <a:gd name="connsiteY2" fmla="*/ 0 h 111802"/>
                <a:gd name="connsiteX3" fmla="*/ 114684 w 114684"/>
                <a:gd name="connsiteY3" fmla="*/ 82123 h 111802"/>
                <a:gd name="connsiteX4" fmla="*/ 0 w 114684"/>
                <a:gd name="connsiteY4" fmla="*/ 111803 h 111802"/>
                <a:gd name="connsiteX5" fmla="*/ 0 w 114684"/>
                <a:gd name="connsiteY5" fmla="*/ 111803 h 111802"/>
                <a:gd name="connsiteX6" fmla="*/ 0 w 114684"/>
                <a:gd name="connsiteY6" fmla="*/ 111803 h 11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84" h="111802">
                  <a:moveTo>
                    <a:pt x="0" y="111803"/>
                  </a:moveTo>
                  <a:lnTo>
                    <a:pt x="0" y="111803"/>
                  </a:lnTo>
                  <a:cubicBezTo>
                    <a:pt x="23917" y="0"/>
                    <a:pt x="23917" y="0"/>
                    <a:pt x="23917" y="0"/>
                  </a:cubicBezTo>
                  <a:cubicBezTo>
                    <a:pt x="114684" y="82123"/>
                    <a:pt x="114684" y="82123"/>
                    <a:pt x="114684" y="82123"/>
                  </a:cubicBezTo>
                  <a:lnTo>
                    <a:pt x="0" y="111803"/>
                  </a:lnTo>
                  <a:lnTo>
                    <a:pt x="0" y="111803"/>
                  </a:lnTo>
                  <a:lnTo>
                    <a:pt x="0" y="111803"/>
                  </a:lnTo>
                  <a:close/>
                </a:path>
              </a:pathLst>
            </a:custGeom>
            <a:solidFill>
              <a:srgbClr val="000101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0F1027F-6DB8-9371-01D6-2D1F2203749A}"/>
                </a:ext>
              </a:extLst>
            </p:cNvPr>
            <p:cNvSpPr/>
            <p:nvPr/>
          </p:nvSpPr>
          <p:spPr>
            <a:xfrm>
              <a:off x="6983100" y="1558683"/>
              <a:ext cx="153800" cy="148902"/>
            </a:xfrm>
            <a:custGeom>
              <a:avLst/>
              <a:gdLst>
                <a:gd name="connsiteX0" fmla="*/ 59647 w 153800"/>
                <a:gd name="connsiteY0" fmla="*/ 5403 h 148902"/>
                <a:gd name="connsiteX1" fmla="*/ 59647 w 153800"/>
                <a:gd name="connsiteY1" fmla="*/ 5403 h 148902"/>
                <a:gd name="connsiteX2" fmla="*/ 103446 w 153800"/>
                <a:gd name="connsiteY2" fmla="*/ 5403 h 148902"/>
                <a:gd name="connsiteX3" fmla="*/ 148398 w 153800"/>
                <a:gd name="connsiteY3" fmla="*/ 48049 h 148902"/>
                <a:gd name="connsiteX4" fmla="*/ 148398 w 153800"/>
                <a:gd name="connsiteY4" fmla="*/ 91848 h 148902"/>
                <a:gd name="connsiteX5" fmla="*/ 81547 w 153800"/>
                <a:gd name="connsiteY5" fmla="*/ 148902 h 148902"/>
                <a:gd name="connsiteX6" fmla="*/ 0 w 153800"/>
                <a:gd name="connsiteY6" fmla="*/ 70525 h 148902"/>
                <a:gd name="connsiteX7" fmla="*/ 59647 w 153800"/>
                <a:gd name="connsiteY7" fmla="*/ 5403 h 148902"/>
                <a:gd name="connsiteX8" fmla="*/ 59647 w 153800"/>
                <a:gd name="connsiteY8" fmla="*/ 5403 h 148902"/>
                <a:gd name="connsiteX9" fmla="*/ 59647 w 153800"/>
                <a:gd name="connsiteY9" fmla="*/ 5403 h 148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800" h="148902">
                  <a:moveTo>
                    <a:pt x="59647" y="5403"/>
                  </a:moveTo>
                  <a:lnTo>
                    <a:pt x="59647" y="5403"/>
                  </a:lnTo>
                  <a:cubicBezTo>
                    <a:pt x="74343" y="-1801"/>
                    <a:pt x="89039" y="-1801"/>
                    <a:pt x="103446" y="5403"/>
                  </a:cubicBezTo>
                  <a:cubicBezTo>
                    <a:pt x="148398" y="48049"/>
                    <a:pt x="148398" y="48049"/>
                    <a:pt x="148398" y="48049"/>
                  </a:cubicBezTo>
                  <a:cubicBezTo>
                    <a:pt x="155602" y="63321"/>
                    <a:pt x="155602" y="77441"/>
                    <a:pt x="148398" y="91848"/>
                  </a:cubicBezTo>
                  <a:cubicBezTo>
                    <a:pt x="81547" y="148902"/>
                    <a:pt x="81547" y="148902"/>
                    <a:pt x="81547" y="148902"/>
                  </a:cubicBezTo>
                  <a:cubicBezTo>
                    <a:pt x="0" y="70525"/>
                    <a:pt x="0" y="70525"/>
                    <a:pt x="0" y="70525"/>
                  </a:cubicBezTo>
                  <a:lnTo>
                    <a:pt x="59647" y="5403"/>
                  </a:lnTo>
                  <a:lnTo>
                    <a:pt x="59647" y="5403"/>
                  </a:lnTo>
                  <a:lnTo>
                    <a:pt x="59647" y="5403"/>
                  </a:lnTo>
                  <a:close/>
                </a:path>
              </a:pathLst>
            </a:custGeom>
            <a:solidFill>
              <a:srgbClr val="000101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6F061E5-3AB7-FED1-16C8-4DEE058E1E71}"/>
                </a:ext>
              </a:extLst>
            </p:cNvPr>
            <p:cNvSpPr/>
            <p:nvPr/>
          </p:nvSpPr>
          <p:spPr>
            <a:xfrm>
              <a:off x="6008861" y="1344514"/>
              <a:ext cx="603965" cy="76936"/>
            </a:xfrm>
            <a:custGeom>
              <a:avLst/>
              <a:gdLst>
                <a:gd name="connsiteX0" fmla="*/ 580048 w 603965"/>
                <a:gd name="connsiteY0" fmla="*/ 0 h 76936"/>
                <a:gd name="connsiteX1" fmla="*/ 580048 w 603965"/>
                <a:gd name="connsiteY1" fmla="*/ 0 h 76936"/>
                <a:gd name="connsiteX2" fmla="*/ 51291 w 603965"/>
                <a:gd name="connsiteY2" fmla="*/ 0 h 76936"/>
                <a:gd name="connsiteX3" fmla="*/ 0 w 603965"/>
                <a:gd name="connsiteY3" fmla="*/ 51291 h 76936"/>
                <a:gd name="connsiteX4" fmla="*/ 51291 w 603965"/>
                <a:gd name="connsiteY4" fmla="*/ 76936 h 76936"/>
                <a:gd name="connsiteX5" fmla="*/ 580048 w 603965"/>
                <a:gd name="connsiteY5" fmla="*/ 76936 h 76936"/>
                <a:gd name="connsiteX6" fmla="*/ 603965 w 603965"/>
                <a:gd name="connsiteY6" fmla="*/ 51291 h 76936"/>
                <a:gd name="connsiteX7" fmla="*/ 580048 w 603965"/>
                <a:gd name="connsiteY7" fmla="*/ 0 h 76936"/>
                <a:gd name="connsiteX8" fmla="*/ 580048 w 603965"/>
                <a:gd name="connsiteY8" fmla="*/ 0 h 7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3965" h="76936">
                  <a:moveTo>
                    <a:pt x="580048" y="0"/>
                  </a:moveTo>
                  <a:lnTo>
                    <a:pt x="580048" y="0"/>
                  </a:lnTo>
                  <a:cubicBezTo>
                    <a:pt x="51291" y="0"/>
                    <a:pt x="51291" y="0"/>
                    <a:pt x="51291" y="0"/>
                  </a:cubicBezTo>
                  <a:cubicBezTo>
                    <a:pt x="25646" y="0"/>
                    <a:pt x="0" y="25645"/>
                    <a:pt x="0" y="51291"/>
                  </a:cubicBezTo>
                  <a:cubicBezTo>
                    <a:pt x="0" y="51291"/>
                    <a:pt x="25646" y="76936"/>
                    <a:pt x="51291" y="76936"/>
                  </a:cubicBezTo>
                  <a:cubicBezTo>
                    <a:pt x="580048" y="76936"/>
                    <a:pt x="580048" y="76936"/>
                    <a:pt x="580048" y="76936"/>
                  </a:cubicBezTo>
                  <a:cubicBezTo>
                    <a:pt x="603965" y="76936"/>
                    <a:pt x="603965" y="51291"/>
                    <a:pt x="603965" y="51291"/>
                  </a:cubicBezTo>
                  <a:cubicBezTo>
                    <a:pt x="603965" y="25645"/>
                    <a:pt x="603965" y="0"/>
                    <a:pt x="580048" y="0"/>
                  </a:cubicBezTo>
                  <a:lnTo>
                    <a:pt x="580048" y="0"/>
                  </a:ln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23AF55F-A431-9EA0-38A7-29E03612F29A}"/>
                </a:ext>
              </a:extLst>
            </p:cNvPr>
            <p:cNvSpPr/>
            <p:nvPr/>
          </p:nvSpPr>
          <p:spPr>
            <a:xfrm>
              <a:off x="6008861" y="1570425"/>
              <a:ext cx="603965" cy="76936"/>
            </a:xfrm>
            <a:custGeom>
              <a:avLst/>
              <a:gdLst>
                <a:gd name="connsiteX0" fmla="*/ 580048 w 603965"/>
                <a:gd name="connsiteY0" fmla="*/ 0 h 76936"/>
                <a:gd name="connsiteX1" fmla="*/ 580048 w 603965"/>
                <a:gd name="connsiteY1" fmla="*/ 0 h 76936"/>
                <a:gd name="connsiteX2" fmla="*/ 51291 w 603965"/>
                <a:gd name="connsiteY2" fmla="*/ 0 h 76936"/>
                <a:gd name="connsiteX3" fmla="*/ 0 w 603965"/>
                <a:gd name="connsiteY3" fmla="*/ 51291 h 76936"/>
                <a:gd name="connsiteX4" fmla="*/ 51291 w 603965"/>
                <a:gd name="connsiteY4" fmla="*/ 76936 h 76936"/>
                <a:gd name="connsiteX5" fmla="*/ 580048 w 603965"/>
                <a:gd name="connsiteY5" fmla="*/ 76936 h 76936"/>
                <a:gd name="connsiteX6" fmla="*/ 603965 w 603965"/>
                <a:gd name="connsiteY6" fmla="*/ 51291 h 76936"/>
                <a:gd name="connsiteX7" fmla="*/ 580048 w 603965"/>
                <a:gd name="connsiteY7" fmla="*/ 0 h 76936"/>
                <a:gd name="connsiteX8" fmla="*/ 580048 w 603965"/>
                <a:gd name="connsiteY8" fmla="*/ 0 h 7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3965" h="76936">
                  <a:moveTo>
                    <a:pt x="580048" y="0"/>
                  </a:moveTo>
                  <a:lnTo>
                    <a:pt x="580048" y="0"/>
                  </a:lnTo>
                  <a:cubicBezTo>
                    <a:pt x="51291" y="0"/>
                    <a:pt x="51291" y="0"/>
                    <a:pt x="51291" y="0"/>
                  </a:cubicBezTo>
                  <a:cubicBezTo>
                    <a:pt x="25646" y="0"/>
                    <a:pt x="0" y="25645"/>
                    <a:pt x="0" y="51291"/>
                  </a:cubicBezTo>
                  <a:cubicBezTo>
                    <a:pt x="0" y="51291"/>
                    <a:pt x="25646" y="76936"/>
                    <a:pt x="51291" y="76936"/>
                  </a:cubicBezTo>
                  <a:cubicBezTo>
                    <a:pt x="580048" y="76936"/>
                    <a:pt x="580048" y="76936"/>
                    <a:pt x="580048" y="76936"/>
                  </a:cubicBezTo>
                  <a:cubicBezTo>
                    <a:pt x="603965" y="76936"/>
                    <a:pt x="603965" y="51291"/>
                    <a:pt x="603965" y="51291"/>
                  </a:cubicBezTo>
                  <a:cubicBezTo>
                    <a:pt x="603965" y="25645"/>
                    <a:pt x="603965" y="0"/>
                    <a:pt x="580048" y="0"/>
                  </a:cubicBezTo>
                  <a:lnTo>
                    <a:pt x="580048" y="0"/>
                  </a:ln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656BA45-9915-D221-8521-969D08F13162}"/>
                </a:ext>
              </a:extLst>
            </p:cNvPr>
            <p:cNvSpPr/>
            <p:nvPr/>
          </p:nvSpPr>
          <p:spPr>
            <a:xfrm>
              <a:off x="6008861" y="1796623"/>
              <a:ext cx="603965" cy="76936"/>
            </a:xfrm>
            <a:custGeom>
              <a:avLst/>
              <a:gdLst>
                <a:gd name="connsiteX0" fmla="*/ 580048 w 603965"/>
                <a:gd name="connsiteY0" fmla="*/ 0 h 76936"/>
                <a:gd name="connsiteX1" fmla="*/ 580048 w 603965"/>
                <a:gd name="connsiteY1" fmla="*/ 0 h 76936"/>
                <a:gd name="connsiteX2" fmla="*/ 51291 w 603965"/>
                <a:gd name="connsiteY2" fmla="*/ 0 h 76936"/>
                <a:gd name="connsiteX3" fmla="*/ 0 w 603965"/>
                <a:gd name="connsiteY3" fmla="*/ 51291 h 76936"/>
                <a:gd name="connsiteX4" fmla="*/ 51291 w 603965"/>
                <a:gd name="connsiteY4" fmla="*/ 76936 h 76936"/>
                <a:gd name="connsiteX5" fmla="*/ 580048 w 603965"/>
                <a:gd name="connsiteY5" fmla="*/ 76936 h 76936"/>
                <a:gd name="connsiteX6" fmla="*/ 603965 w 603965"/>
                <a:gd name="connsiteY6" fmla="*/ 51291 h 76936"/>
                <a:gd name="connsiteX7" fmla="*/ 580048 w 603965"/>
                <a:gd name="connsiteY7" fmla="*/ 0 h 76936"/>
                <a:gd name="connsiteX8" fmla="*/ 580048 w 603965"/>
                <a:gd name="connsiteY8" fmla="*/ 0 h 7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3965" h="76936">
                  <a:moveTo>
                    <a:pt x="580048" y="0"/>
                  </a:moveTo>
                  <a:lnTo>
                    <a:pt x="580048" y="0"/>
                  </a:lnTo>
                  <a:cubicBezTo>
                    <a:pt x="51291" y="0"/>
                    <a:pt x="51291" y="0"/>
                    <a:pt x="51291" y="0"/>
                  </a:cubicBezTo>
                  <a:cubicBezTo>
                    <a:pt x="25646" y="0"/>
                    <a:pt x="0" y="25645"/>
                    <a:pt x="0" y="51291"/>
                  </a:cubicBezTo>
                  <a:cubicBezTo>
                    <a:pt x="0" y="51291"/>
                    <a:pt x="25646" y="76936"/>
                    <a:pt x="51291" y="76936"/>
                  </a:cubicBezTo>
                  <a:cubicBezTo>
                    <a:pt x="580048" y="76936"/>
                    <a:pt x="580048" y="76936"/>
                    <a:pt x="580048" y="76936"/>
                  </a:cubicBezTo>
                  <a:cubicBezTo>
                    <a:pt x="603965" y="76936"/>
                    <a:pt x="603965" y="51291"/>
                    <a:pt x="603965" y="51291"/>
                  </a:cubicBezTo>
                  <a:cubicBezTo>
                    <a:pt x="603965" y="25645"/>
                    <a:pt x="603965" y="0"/>
                    <a:pt x="580048" y="0"/>
                  </a:cubicBezTo>
                  <a:lnTo>
                    <a:pt x="580048" y="0"/>
                  </a:ln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438ABAF-11F0-14E8-8D14-1AD9A776E403}"/>
              </a:ext>
            </a:extLst>
          </p:cNvPr>
          <p:cNvGrpSpPr/>
          <p:nvPr/>
        </p:nvGrpSpPr>
        <p:grpSpPr>
          <a:xfrm>
            <a:off x="4857718" y="927358"/>
            <a:ext cx="5638605" cy="4021808"/>
            <a:chOff x="4298574" y="652211"/>
            <a:chExt cx="5638605" cy="4021808"/>
          </a:xfrm>
        </p:grpSpPr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FF40C390-5DB4-226B-BD10-844AC23FB126}"/>
                </a:ext>
              </a:extLst>
            </p:cNvPr>
            <p:cNvSpPr/>
            <p:nvPr/>
          </p:nvSpPr>
          <p:spPr>
            <a:xfrm rot="19491077">
              <a:off x="7301948" y="1798576"/>
              <a:ext cx="591209" cy="591209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D2075E9A-AEF3-1873-75E2-055400D7ED7C}"/>
                </a:ext>
              </a:extLst>
            </p:cNvPr>
            <p:cNvSpPr/>
            <p:nvPr/>
          </p:nvSpPr>
          <p:spPr>
            <a:xfrm rot="19491077">
              <a:off x="5985003" y="4314811"/>
              <a:ext cx="359208" cy="359208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E75B1498-7E76-2916-AC28-78E18045F7C5}"/>
                </a:ext>
              </a:extLst>
            </p:cNvPr>
            <p:cNvSpPr/>
            <p:nvPr/>
          </p:nvSpPr>
          <p:spPr>
            <a:xfrm rot="19491077">
              <a:off x="4298574" y="4360034"/>
              <a:ext cx="258873" cy="258873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箭头: V 形 58">
              <a:extLst>
                <a:ext uri="{FF2B5EF4-FFF2-40B4-BE49-F238E27FC236}">
                  <a16:creationId xmlns:a16="http://schemas.microsoft.com/office/drawing/2014/main" id="{B5890142-7137-2BFE-65A7-F5D90C280104}"/>
                </a:ext>
              </a:extLst>
            </p:cNvPr>
            <p:cNvSpPr/>
            <p:nvPr/>
          </p:nvSpPr>
          <p:spPr>
            <a:xfrm rot="19491077">
              <a:off x="8025792" y="652211"/>
              <a:ext cx="591209" cy="591209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箭头: V 形 59">
              <a:extLst>
                <a:ext uri="{FF2B5EF4-FFF2-40B4-BE49-F238E27FC236}">
                  <a16:creationId xmlns:a16="http://schemas.microsoft.com/office/drawing/2014/main" id="{5D7C30DD-3698-44CA-48A3-A0A79F060A31}"/>
                </a:ext>
              </a:extLst>
            </p:cNvPr>
            <p:cNvSpPr/>
            <p:nvPr/>
          </p:nvSpPr>
          <p:spPr>
            <a:xfrm rot="19491077">
              <a:off x="8864463" y="2125374"/>
              <a:ext cx="359208" cy="359208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0DF45031-A1F6-CC15-8EFD-BFE462BA0D0E}"/>
                </a:ext>
              </a:extLst>
            </p:cNvPr>
            <p:cNvSpPr/>
            <p:nvPr/>
          </p:nvSpPr>
          <p:spPr>
            <a:xfrm rot="19491077">
              <a:off x="9403671" y="1019850"/>
              <a:ext cx="533508" cy="533508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06416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23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98B932-B391-55F6-DA82-36BFF72BD13D}"/>
              </a:ext>
            </a:extLst>
          </p:cNvPr>
          <p:cNvGrpSpPr/>
          <p:nvPr/>
        </p:nvGrpSpPr>
        <p:grpSpPr>
          <a:xfrm>
            <a:off x="1712625" y="3382532"/>
            <a:ext cx="2545443" cy="1212599"/>
            <a:chOff x="1712625" y="3382532"/>
            <a:chExt cx="2545443" cy="1212599"/>
          </a:xfrm>
        </p:grpSpPr>
        <p:sp>
          <p:nvSpPr>
            <p:cNvPr id="6" name="文本框 5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9261CE1A-EFCE-E30C-99EE-6404E8CFF570}"/>
                </a:ext>
              </a:extLst>
            </p:cNvPr>
            <p:cNvSpPr txBox="1"/>
            <p:nvPr/>
          </p:nvSpPr>
          <p:spPr>
            <a:xfrm>
              <a:off x="2151729" y="3382532"/>
              <a:ext cx="1667236" cy="42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4800">
                  <a:solidFill>
                    <a:schemeClr val="accent1"/>
                  </a:solidFill>
                  <a:latin typeface="+mj-ea"/>
                  <a:ea typeface="+mj-ea"/>
                  <a:cs typeface="Helvetica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" name="矩形 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60A9ADC2-33C7-4DFF-E97B-BD35253C6E37}"/>
                </a:ext>
              </a:extLst>
            </p:cNvPr>
            <p:cNvSpPr/>
            <p:nvPr/>
          </p:nvSpPr>
          <p:spPr>
            <a:xfrm>
              <a:off x="1712625" y="3802863"/>
              <a:ext cx="2545443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11" name="直接连接符 1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E149F9B1-9459-A682-E8C0-26C28F237C79}"/>
              </a:ext>
            </a:extLst>
          </p:cNvPr>
          <p:cNvCxnSpPr>
            <a:cxnSpLocks/>
          </p:cNvCxnSpPr>
          <p:nvPr/>
        </p:nvCxnSpPr>
        <p:spPr>
          <a:xfrm>
            <a:off x="4579755" y="3043694"/>
            <a:ext cx="0" cy="1460747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chemeClr val="tx1">
                    <a:alpha val="0"/>
                  </a:schemeClr>
                </a:gs>
                <a:gs pos="39000">
                  <a:schemeClr val="tx1">
                    <a:lumMod val="95000"/>
                    <a:lumOff val="5000"/>
                  </a:schemeClr>
                </a:gs>
                <a:gs pos="68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prstDash val="dash"/>
            <a:miter lim="800000"/>
          </a:ln>
          <a:effectLst/>
        </p:spPr>
      </p:cxnSp>
      <p:cxnSp>
        <p:nvCxnSpPr>
          <p:cNvPr id="12" name="直接连接符 1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9192553C-FF05-7589-C682-4D11F1016C3D}"/>
              </a:ext>
            </a:extLst>
          </p:cNvPr>
          <p:cNvCxnSpPr>
            <a:cxnSpLocks/>
          </p:cNvCxnSpPr>
          <p:nvPr/>
        </p:nvCxnSpPr>
        <p:spPr>
          <a:xfrm>
            <a:off x="7716655" y="3043694"/>
            <a:ext cx="0" cy="1460747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chemeClr val="tx1">
                    <a:alpha val="0"/>
                  </a:schemeClr>
                </a:gs>
                <a:gs pos="39000">
                  <a:schemeClr val="tx1">
                    <a:lumMod val="95000"/>
                    <a:lumOff val="5000"/>
                  </a:schemeClr>
                </a:gs>
                <a:gs pos="68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prstDash val="dash"/>
            <a:miter lim="800000"/>
          </a:ln>
          <a:effectLst/>
        </p:spPr>
      </p:cxnSp>
      <p:sp>
        <p:nvSpPr>
          <p:cNvPr id="13" name="椭圆 12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55C7D56E-6CC0-DCD6-5AD1-3D276288488C}"/>
              </a:ext>
            </a:extLst>
          </p:cNvPr>
          <p:cNvSpPr/>
          <p:nvPr/>
        </p:nvSpPr>
        <p:spPr>
          <a:xfrm>
            <a:off x="2559898" y="2402891"/>
            <a:ext cx="850898" cy="850898"/>
          </a:xfrm>
          <a:prstGeom prst="ellipse">
            <a:avLst/>
          </a:pr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0EDE0465-9BCE-ABD5-978B-9E7298DA130A}"/>
              </a:ext>
            </a:extLst>
          </p:cNvPr>
          <p:cNvSpPr/>
          <p:nvPr/>
        </p:nvSpPr>
        <p:spPr>
          <a:xfrm>
            <a:off x="5390847" y="1748305"/>
            <a:ext cx="1505484" cy="150548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25A565D8-6504-592D-04A4-DE1083E2E865}"/>
              </a:ext>
            </a:extLst>
          </p:cNvPr>
          <p:cNvSpPr/>
          <p:nvPr/>
        </p:nvSpPr>
        <p:spPr>
          <a:xfrm>
            <a:off x="8885614" y="2362346"/>
            <a:ext cx="850898" cy="850898"/>
          </a:xfrm>
          <a:prstGeom prst="ellipse">
            <a:avLst/>
          </a:pr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6" name="图形 15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833CD3CC-7403-D767-F4AF-8A6CA080C5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43347" y="2200805"/>
            <a:ext cx="600484" cy="600484"/>
          </a:xfrm>
          <a:prstGeom prst="rect">
            <a:avLst/>
          </a:prstGeom>
        </p:spPr>
      </p:pic>
      <p:pic>
        <p:nvPicPr>
          <p:cNvPr id="17" name="图形 1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5BA6357F-F3D9-08C8-C77E-804CDF4E5D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92279" y="2670576"/>
            <a:ext cx="386136" cy="315528"/>
          </a:xfrm>
          <a:prstGeom prst="rect">
            <a:avLst/>
          </a:prstGeom>
        </p:spPr>
      </p:pic>
      <p:pic>
        <p:nvPicPr>
          <p:cNvPr id="18" name="图形 1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BE73C3FB-867F-E76E-BFBB-E02EC07F3F5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35802" y="2598227"/>
            <a:ext cx="350522" cy="379136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8EE8EA99-2320-19FD-8C7A-F373E38373E5}"/>
              </a:ext>
            </a:extLst>
          </p:cNvPr>
          <p:cNvGrpSpPr/>
          <p:nvPr/>
        </p:nvGrpSpPr>
        <p:grpSpPr>
          <a:xfrm>
            <a:off x="4823278" y="3382532"/>
            <a:ext cx="2545443" cy="1212599"/>
            <a:chOff x="1712625" y="3382532"/>
            <a:chExt cx="2545443" cy="1212599"/>
          </a:xfrm>
        </p:grpSpPr>
        <p:sp>
          <p:nvSpPr>
            <p:cNvPr id="21" name="文本框 2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532029AC-65AC-9338-C214-3F5E97964ACD}"/>
                </a:ext>
              </a:extLst>
            </p:cNvPr>
            <p:cNvSpPr txBox="1"/>
            <p:nvPr/>
          </p:nvSpPr>
          <p:spPr>
            <a:xfrm>
              <a:off x="2151729" y="3382532"/>
              <a:ext cx="1667236" cy="42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4800">
                  <a:solidFill>
                    <a:schemeClr val="accent1"/>
                  </a:solidFill>
                  <a:latin typeface="+mj-ea"/>
                  <a:ea typeface="+mj-ea"/>
                  <a:cs typeface="Helvetica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矩形 2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6BE4AA71-3433-0260-AB42-789D8BB3C1A5}"/>
                </a:ext>
              </a:extLst>
            </p:cNvPr>
            <p:cNvSpPr/>
            <p:nvPr/>
          </p:nvSpPr>
          <p:spPr>
            <a:xfrm>
              <a:off x="1712625" y="3802863"/>
              <a:ext cx="2545443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965C233-4DBB-F445-105B-614838963E9F}"/>
              </a:ext>
            </a:extLst>
          </p:cNvPr>
          <p:cNvGrpSpPr/>
          <p:nvPr/>
        </p:nvGrpSpPr>
        <p:grpSpPr>
          <a:xfrm>
            <a:off x="8038341" y="3382532"/>
            <a:ext cx="2545443" cy="1212599"/>
            <a:chOff x="1712625" y="3382532"/>
            <a:chExt cx="2545443" cy="1212599"/>
          </a:xfrm>
        </p:grpSpPr>
        <p:sp>
          <p:nvSpPr>
            <p:cNvPr id="24" name="文本框 23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1DB013C5-1BD3-8C68-8C74-1FFF496C2551}"/>
                </a:ext>
              </a:extLst>
            </p:cNvPr>
            <p:cNvSpPr txBox="1"/>
            <p:nvPr/>
          </p:nvSpPr>
          <p:spPr>
            <a:xfrm>
              <a:off x="2151729" y="3382532"/>
              <a:ext cx="1667236" cy="42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4800">
                  <a:solidFill>
                    <a:schemeClr val="accent1"/>
                  </a:solidFill>
                  <a:latin typeface="+mj-ea"/>
                  <a:ea typeface="+mj-ea"/>
                  <a:cs typeface="Helvetica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矩形 2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22F18BDA-85F9-25EE-13BE-6441E078E41F}"/>
                </a:ext>
              </a:extLst>
            </p:cNvPr>
            <p:cNvSpPr/>
            <p:nvPr/>
          </p:nvSpPr>
          <p:spPr>
            <a:xfrm>
              <a:off x="1712625" y="3802863"/>
              <a:ext cx="2545443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8812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23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819A7CF-303B-8B36-5185-9B1639954106}"/>
              </a:ext>
            </a:extLst>
          </p:cNvPr>
          <p:cNvSpPr/>
          <p:nvPr/>
        </p:nvSpPr>
        <p:spPr>
          <a:xfrm>
            <a:off x="1620700" y="1783246"/>
            <a:ext cx="3931753" cy="3931754"/>
          </a:xfrm>
          <a:prstGeom prst="ellipse">
            <a:avLst/>
          </a:prstGeom>
          <a:solidFill>
            <a:schemeClr val="bg1">
              <a:lumMod val="75000"/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E7DD79A-DC5E-BAB7-31EB-D60644860017}"/>
              </a:ext>
            </a:extLst>
          </p:cNvPr>
          <p:cNvGrpSpPr/>
          <p:nvPr/>
        </p:nvGrpSpPr>
        <p:grpSpPr>
          <a:xfrm>
            <a:off x="3051857" y="1435100"/>
            <a:ext cx="1069439" cy="1120140"/>
            <a:chOff x="2584251" y="1409700"/>
            <a:chExt cx="1276336" cy="133684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16B0DB9-E5FF-A69D-46AC-49D1BA7E7368}"/>
                </a:ext>
              </a:extLst>
            </p:cNvPr>
            <p:cNvSpPr/>
            <p:nvPr/>
          </p:nvSpPr>
          <p:spPr>
            <a:xfrm>
              <a:off x="2584251" y="1409700"/>
              <a:ext cx="1276336" cy="1100290"/>
            </a:xfrm>
            <a:custGeom>
              <a:avLst/>
              <a:gdLst>
                <a:gd name="connsiteX0" fmla="*/ 638168 w 1276336"/>
                <a:gd name="connsiteY0" fmla="*/ 0 h 1100290"/>
                <a:gd name="connsiteX1" fmla="*/ 1276336 w 1276336"/>
                <a:gd name="connsiteY1" fmla="*/ 1100290 h 1100290"/>
                <a:gd name="connsiteX2" fmla="*/ 0 w 1276336"/>
                <a:gd name="connsiteY2" fmla="*/ 1100290 h 1100290"/>
                <a:gd name="connsiteX3" fmla="*/ 638168 w 1276336"/>
                <a:gd name="connsiteY3" fmla="*/ 0 h 110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336" h="1100290">
                  <a:moveTo>
                    <a:pt x="638168" y="0"/>
                  </a:moveTo>
                  <a:lnTo>
                    <a:pt x="1276336" y="1100290"/>
                  </a:lnTo>
                  <a:lnTo>
                    <a:pt x="0" y="1100290"/>
                  </a:lnTo>
                  <a:lnTo>
                    <a:pt x="638168" y="0"/>
                  </a:lnTo>
                  <a:close/>
                </a:path>
              </a:pathLst>
            </a:custGeom>
            <a:solidFill>
              <a:srgbClr val="FFC3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8A05E2CA-C560-DE1A-B0FD-DAA80E6FE8BB}"/>
                </a:ext>
              </a:extLst>
            </p:cNvPr>
            <p:cNvSpPr/>
            <p:nvPr/>
          </p:nvSpPr>
          <p:spPr>
            <a:xfrm flipV="1">
              <a:off x="2584251" y="2509987"/>
              <a:ext cx="1276336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chemeClr val="tx1">
                    <a:lumMod val="95000"/>
                    <a:lumOff val="5000"/>
                    <a:alpha val="2500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5D037D6-4E98-4477-780B-53ABD755A60F}"/>
              </a:ext>
            </a:extLst>
          </p:cNvPr>
          <p:cNvGrpSpPr/>
          <p:nvPr/>
        </p:nvGrpSpPr>
        <p:grpSpPr>
          <a:xfrm>
            <a:off x="2279030" y="2765521"/>
            <a:ext cx="2615093" cy="1122181"/>
            <a:chOff x="1661910" y="2997509"/>
            <a:chExt cx="3121018" cy="1339282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E40DD07-1790-F225-3182-174C9CD42D36}"/>
                </a:ext>
              </a:extLst>
            </p:cNvPr>
            <p:cNvSpPr/>
            <p:nvPr/>
          </p:nvSpPr>
          <p:spPr>
            <a:xfrm>
              <a:off x="1661910" y="2997509"/>
              <a:ext cx="3121018" cy="1102724"/>
            </a:xfrm>
            <a:custGeom>
              <a:avLst/>
              <a:gdLst>
                <a:gd name="connsiteX0" fmla="*/ 639581 w 3121018"/>
                <a:gd name="connsiteY0" fmla="*/ 0 h 1102725"/>
                <a:gd name="connsiteX1" fmla="*/ 2481438 w 3121018"/>
                <a:gd name="connsiteY1" fmla="*/ 0 h 1102725"/>
                <a:gd name="connsiteX2" fmla="*/ 3121018 w 3121018"/>
                <a:gd name="connsiteY2" fmla="*/ 1102725 h 1102725"/>
                <a:gd name="connsiteX3" fmla="*/ 0 w 3121018"/>
                <a:gd name="connsiteY3" fmla="*/ 1102725 h 1102725"/>
                <a:gd name="connsiteX4" fmla="*/ 639581 w 3121018"/>
                <a:gd name="connsiteY4" fmla="*/ 0 h 110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1018" h="1102725">
                  <a:moveTo>
                    <a:pt x="639581" y="0"/>
                  </a:moveTo>
                  <a:lnTo>
                    <a:pt x="2481438" y="0"/>
                  </a:lnTo>
                  <a:lnTo>
                    <a:pt x="3121018" y="1102725"/>
                  </a:lnTo>
                  <a:lnTo>
                    <a:pt x="0" y="1102725"/>
                  </a:lnTo>
                  <a:lnTo>
                    <a:pt x="63958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梯形 10">
              <a:extLst>
                <a:ext uri="{FF2B5EF4-FFF2-40B4-BE49-F238E27FC236}">
                  <a16:creationId xmlns:a16="http://schemas.microsoft.com/office/drawing/2014/main" id="{77213426-F0E0-F283-AD8F-B7A429F48536}"/>
                </a:ext>
              </a:extLst>
            </p:cNvPr>
            <p:cNvSpPr/>
            <p:nvPr/>
          </p:nvSpPr>
          <p:spPr>
            <a:xfrm flipV="1">
              <a:off x="1661910" y="4100232"/>
              <a:ext cx="3121018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chemeClr val="tx1">
                    <a:lumMod val="95000"/>
                    <a:lumOff val="5000"/>
                    <a:alpha val="2500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C12F4DC-DCBC-85D7-BF08-E569A1B79315}"/>
              </a:ext>
            </a:extLst>
          </p:cNvPr>
          <p:cNvGrpSpPr/>
          <p:nvPr/>
        </p:nvGrpSpPr>
        <p:grpSpPr>
          <a:xfrm>
            <a:off x="1506203" y="4097982"/>
            <a:ext cx="4160748" cy="1122181"/>
            <a:chOff x="739569" y="4587752"/>
            <a:chExt cx="4965700" cy="133928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7A027E6-534C-CFC9-E771-EC5D10D73A8D}"/>
                </a:ext>
              </a:extLst>
            </p:cNvPr>
            <p:cNvSpPr/>
            <p:nvPr/>
          </p:nvSpPr>
          <p:spPr>
            <a:xfrm>
              <a:off x="739569" y="4587752"/>
              <a:ext cx="4965700" cy="1102725"/>
            </a:xfrm>
            <a:custGeom>
              <a:avLst/>
              <a:gdLst>
                <a:gd name="connsiteX0" fmla="*/ 639581 w 4965700"/>
                <a:gd name="connsiteY0" fmla="*/ 0 h 1102725"/>
                <a:gd name="connsiteX1" fmla="*/ 4326120 w 4965700"/>
                <a:gd name="connsiteY1" fmla="*/ 0 h 1102725"/>
                <a:gd name="connsiteX2" fmla="*/ 4965700 w 4965700"/>
                <a:gd name="connsiteY2" fmla="*/ 1102725 h 1102725"/>
                <a:gd name="connsiteX3" fmla="*/ 0 w 4965700"/>
                <a:gd name="connsiteY3" fmla="*/ 1102725 h 1102725"/>
                <a:gd name="connsiteX4" fmla="*/ 639581 w 4965700"/>
                <a:gd name="connsiteY4" fmla="*/ 0 h 110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5700" h="1102725">
                  <a:moveTo>
                    <a:pt x="639581" y="0"/>
                  </a:moveTo>
                  <a:lnTo>
                    <a:pt x="4326120" y="0"/>
                  </a:lnTo>
                  <a:lnTo>
                    <a:pt x="4965700" y="1102725"/>
                  </a:lnTo>
                  <a:lnTo>
                    <a:pt x="0" y="1102725"/>
                  </a:lnTo>
                  <a:lnTo>
                    <a:pt x="639581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梯形 13">
              <a:extLst>
                <a:ext uri="{FF2B5EF4-FFF2-40B4-BE49-F238E27FC236}">
                  <a16:creationId xmlns:a16="http://schemas.microsoft.com/office/drawing/2014/main" id="{6411E2BC-0D60-67C4-A251-438AE01EB2D9}"/>
                </a:ext>
              </a:extLst>
            </p:cNvPr>
            <p:cNvSpPr/>
            <p:nvPr/>
          </p:nvSpPr>
          <p:spPr>
            <a:xfrm flipV="1">
              <a:off x="739569" y="5690475"/>
              <a:ext cx="4965700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chemeClr val="tx1">
                    <a:lumMod val="95000"/>
                    <a:lumOff val="5000"/>
                    <a:alpha val="3900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矩形 1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A0834B7C-C274-DC5E-AAFD-BC3B97C96808}"/>
              </a:ext>
            </a:extLst>
          </p:cNvPr>
          <p:cNvSpPr/>
          <p:nvPr/>
        </p:nvSpPr>
        <p:spPr>
          <a:xfrm>
            <a:off x="2911344" y="1745581"/>
            <a:ext cx="1350466" cy="674993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38</a:t>
            </a: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#</a:t>
            </a:r>
          </a:p>
        </p:txBody>
      </p:sp>
      <p:sp>
        <p:nvSpPr>
          <p:cNvPr id="16" name="矩形 1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93D9DAE-7146-5D0A-892A-D06C62F214BE}"/>
              </a:ext>
            </a:extLst>
          </p:cNvPr>
          <p:cNvSpPr/>
          <p:nvPr/>
        </p:nvSpPr>
        <p:spPr>
          <a:xfrm>
            <a:off x="2732440" y="4222471"/>
            <a:ext cx="1708274" cy="674993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12,345</a:t>
            </a: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$</a:t>
            </a:r>
          </a:p>
        </p:txBody>
      </p:sp>
      <p:sp>
        <p:nvSpPr>
          <p:cNvPr id="17" name="矩形 1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90D2FD8-87F1-51CA-CA53-5EEBB758917D}"/>
              </a:ext>
            </a:extLst>
          </p:cNvPr>
          <p:cNvSpPr/>
          <p:nvPr/>
        </p:nvSpPr>
        <p:spPr>
          <a:xfrm>
            <a:off x="2732440" y="2919500"/>
            <a:ext cx="1708274" cy="579866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77</a:t>
            </a: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</a:p>
        </p:txBody>
      </p:sp>
      <p:grpSp>
        <p:nvGrpSpPr>
          <p:cNvPr id="23" name="Group 1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CDA1332-78CA-E3D8-0FA2-4DCEBDE3E9AD}"/>
              </a:ext>
            </a:extLst>
          </p:cNvPr>
          <p:cNvGrpSpPr>
            <a:grpSpLocks noChangeAspect="1"/>
          </p:cNvGrpSpPr>
          <p:nvPr/>
        </p:nvGrpSpPr>
        <p:grpSpPr bwMode="auto">
          <a:xfrm rot="5400000">
            <a:off x="4571336" y="1806656"/>
            <a:ext cx="346197" cy="299377"/>
            <a:chOff x="6108" y="1569"/>
            <a:chExt cx="1782" cy="154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4" name="Rectangle 16">
              <a:extLst>
                <a:ext uri="{FF2B5EF4-FFF2-40B4-BE49-F238E27FC236}">
                  <a16:creationId xmlns:a16="http://schemas.microsoft.com/office/drawing/2014/main" id="{6956E7BE-D699-6C95-A41E-CAF8BE8F7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0" y="2200"/>
              <a:ext cx="278" cy="2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08B3A65E-CB84-8532-C283-0D80E6D955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8" y="1569"/>
              <a:ext cx="1782" cy="1541"/>
            </a:xfrm>
            <a:custGeom>
              <a:avLst/>
              <a:gdLst>
                <a:gd name="T0" fmla="*/ 1597 w 1782"/>
                <a:gd name="T1" fmla="*/ 769 h 1541"/>
                <a:gd name="T2" fmla="*/ 1243 w 1782"/>
                <a:gd name="T3" fmla="*/ 159 h 1541"/>
                <a:gd name="T4" fmla="*/ 539 w 1782"/>
                <a:gd name="T5" fmla="*/ 159 h 1541"/>
                <a:gd name="T6" fmla="*/ 185 w 1782"/>
                <a:gd name="T7" fmla="*/ 769 h 1541"/>
                <a:gd name="T8" fmla="*/ 539 w 1782"/>
                <a:gd name="T9" fmla="*/ 1382 h 1541"/>
                <a:gd name="T10" fmla="*/ 1243 w 1782"/>
                <a:gd name="T11" fmla="*/ 1382 h 1541"/>
                <a:gd name="T12" fmla="*/ 1597 w 1782"/>
                <a:gd name="T13" fmla="*/ 769 h 1541"/>
                <a:gd name="T14" fmla="*/ 1428 w 1782"/>
                <a:gd name="T15" fmla="*/ 159 h 1541"/>
                <a:gd name="T16" fmla="*/ 1243 w 1782"/>
                <a:gd name="T17" fmla="*/ 159 h 1541"/>
                <a:gd name="T18" fmla="*/ 1336 w 1782"/>
                <a:gd name="T19" fmla="*/ 318 h 1541"/>
                <a:gd name="T20" fmla="*/ 1521 w 1782"/>
                <a:gd name="T21" fmla="*/ 318 h 1541"/>
                <a:gd name="T22" fmla="*/ 1782 w 1782"/>
                <a:gd name="T23" fmla="*/ 769 h 1541"/>
                <a:gd name="T24" fmla="*/ 1336 w 1782"/>
                <a:gd name="T25" fmla="*/ 1541 h 1541"/>
                <a:gd name="T26" fmla="*/ 446 w 1782"/>
                <a:gd name="T27" fmla="*/ 1541 h 1541"/>
                <a:gd name="T28" fmla="*/ 0 w 1782"/>
                <a:gd name="T29" fmla="*/ 769 h 1541"/>
                <a:gd name="T30" fmla="*/ 446 w 1782"/>
                <a:gd name="T31" fmla="*/ 0 h 1541"/>
                <a:gd name="T32" fmla="*/ 1336 w 1782"/>
                <a:gd name="T33" fmla="*/ 0 h 1541"/>
                <a:gd name="T34" fmla="*/ 1428 w 1782"/>
                <a:gd name="T35" fmla="*/ 159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2" h="1541">
                  <a:moveTo>
                    <a:pt x="1597" y="769"/>
                  </a:moveTo>
                  <a:lnTo>
                    <a:pt x="1243" y="159"/>
                  </a:lnTo>
                  <a:lnTo>
                    <a:pt x="539" y="159"/>
                  </a:lnTo>
                  <a:lnTo>
                    <a:pt x="185" y="769"/>
                  </a:lnTo>
                  <a:lnTo>
                    <a:pt x="539" y="1382"/>
                  </a:lnTo>
                  <a:lnTo>
                    <a:pt x="1243" y="1382"/>
                  </a:lnTo>
                  <a:lnTo>
                    <a:pt x="1597" y="769"/>
                  </a:lnTo>
                  <a:close/>
                  <a:moveTo>
                    <a:pt x="1428" y="159"/>
                  </a:moveTo>
                  <a:lnTo>
                    <a:pt x="1243" y="159"/>
                  </a:lnTo>
                  <a:lnTo>
                    <a:pt x="1336" y="318"/>
                  </a:lnTo>
                  <a:lnTo>
                    <a:pt x="1521" y="318"/>
                  </a:lnTo>
                  <a:lnTo>
                    <a:pt x="1782" y="769"/>
                  </a:lnTo>
                  <a:lnTo>
                    <a:pt x="1336" y="1541"/>
                  </a:lnTo>
                  <a:lnTo>
                    <a:pt x="446" y="1541"/>
                  </a:lnTo>
                  <a:lnTo>
                    <a:pt x="0" y="769"/>
                  </a:lnTo>
                  <a:lnTo>
                    <a:pt x="446" y="0"/>
                  </a:lnTo>
                  <a:lnTo>
                    <a:pt x="1336" y="0"/>
                  </a:lnTo>
                  <a:lnTo>
                    <a:pt x="1428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Freeform 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24FF5FA1-29A0-EF36-D5E3-9D03942407F2}"/>
              </a:ext>
            </a:extLst>
          </p:cNvPr>
          <p:cNvSpPr>
            <a:spLocks/>
          </p:cNvSpPr>
          <p:nvPr/>
        </p:nvSpPr>
        <p:spPr bwMode="auto">
          <a:xfrm>
            <a:off x="5225136" y="3140583"/>
            <a:ext cx="327317" cy="280505"/>
          </a:xfrm>
          <a:custGeom>
            <a:avLst/>
            <a:gdLst>
              <a:gd name="T0" fmla="*/ 661 w 740"/>
              <a:gd name="T1" fmla="*/ 59 h 634"/>
              <a:gd name="T2" fmla="*/ 519 w 740"/>
              <a:gd name="T3" fmla="*/ 0 h 634"/>
              <a:gd name="T4" fmla="*/ 378 w 740"/>
              <a:gd name="T5" fmla="*/ 59 h 634"/>
              <a:gd name="T6" fmla="*/ 370 w 740"/>
              <a:gd name="T7" fmla="*/ 67 h 634"/>
              <a:gd name="T8" fmla="*/ 222 w 740"/>
              <a:gd name="T9" fmla="*/ 215 h 634"/>
              <a:gd name="T10" fmla="*/ 201 w 740"/>
              <a:gd name="T11" fmla="*/ 236 h 634"/>
              <a:gd name="T12" fmla="*/ 248 w 740"/>
              <a:gd name="T13" fmla="*/ 283 h 634"/>
              <a:gd name="T14" fmla="*/ 269 w 740"/>
              <a:gd name="T15" fmla="*/ 262 h 634"/>
              <a:gd name="T16" fmla="*/ 417 w 740"/>
              <a:gd name="T17" fmla="*/ 114 h 634"/>
              <a:gd name="T18" fmla="*/ 425 w 740"/>
              <a:gd name="T19" fmla="*/ 106 h 634"/>
              <a:gd name="T20" fmla="*/ 519 w 740"/>
              <a:gd name="T21" fmla="*/ 67 h 634"/>
              <a:gd name="T22" fmla="*/ 614 w 740"/>
              <a:gd name="T23" fmla="*/ 106 h 634"/>
              <a:gd name="T24" fmla="*/ 614 w 740"/>
              <a:gd name="T25" fmla="*/ 295 h 634"/>
              <a:gd name="T26" fmla="*/ 606 w 740"/>
              <a:gd name="T27" fmla="*/ 303 h 634"/>
              <a:gd name="T28" fmla="*/ 370 w 740"/>
              <a:gd name="T29" fmla="*/ 539 h 634"/>
              <a:gd name="T30" fmla="*/ 181 w 740"/>
              <a:gd name="T31" fmla="*/ 350 h 634"/>
              <a:gd name="T32" fmla="*/ 181 w 740"/>
              <a:gd name="T33" fmla="*/ 350 h 634"/>
              <a:gd name="T34" fmla="*/ 134 w 740"/>
              <a:gd name="T35" fmla="*/ 303 h 634"/>
              <a:gd name="T36" fmla="*/ 134 w 740"/>
              <a:gd name="T37" fmla="*/ 303 h 634"/>
              <a:gd name="T38" fmla="*/ 126 w 740"/>
              <a:gd name="T39" fmla="*/ 295 h 634"/>
              <a:gd name="T40" fmla="*/ 95 w 740"/>
              <a:gd name="T41" fmla="*/ 247 h 634"/>
              <a:gd name="T42" fmla="*/ 94 w 740"/>
              <a:gd name="T43" fmla="*/ 244 h 634"/>
              <a:gd name="T44" fmla="*/ 91 w 740"/>
              <a:gd name="T45" fmla="*/ 231 h 634"/>
              <a:gd name="T46" fmla="*/ 90 w 740"/>
              <a:gd name="T47" fmla="*/ 228 h 634"/>
              <a:gd name="T48" fmla="*/ 87 w 740"/>
              <a:gd name="T49" fmla="*/ 212 h 634"/>
              <a:gd name="T50" fmla="*/ 87 w 740"/>
              <a:gd name="T51" fmla="*/ 208 h 634"/>
              <a:gd name="T52" fmla="*/ 87 w 740"/>
              <a:gd name="T53" fmla="*/ 194 h 634"/>
              <a:gd name="T54" fmla="*/ 87 w 740"/>
              <a:gd name="T55" fmla="*/ 190 h 634"/>
              <a:gd name="T56" fmla="*/ 90 w 740"/>
              <a:gd name="T57" fmla="*/ 174 h 634"/>
              <a:gd name="T58" fmla="*/ 90 w 740"/>
              <a:gd name="T59" fmla="*/ 171 h 634"/>
              <a:gd name="T60" fmla="*/ 94 w 740"/>
              <a:gd name="T61" fmla="*/ 157 h 634"/>
              <a:gd name="T62" fmla="*/ 96 w 740"/>
              <a:gd name="T63" fmla="*/ 153 h 634"/>
              <a:gd name="T64" fmla="*/ 103 w 740"/>
              <a:gd name="T65" fmla="*/ 138 h 634"/>
              <a:gd name="T66" fmla="*/ 104 w 740"/>
              <a:gd name="T67" fmla="*/ 136 h 634"/>
              <a:gd name="T68" fmla="*/ 114 w 740"/>
              <a:gd name="T69" fmla="*/ 120 h 634"/>
              <a:gd name="T70" fmla="*/ 126 w 740"/>
              <a:gd name="T71" fmla="*/ 106 h 634"/>
              <a:gd name="T72" fmla="*/ 158 w 740"/>
              <a:gd name="T73" fmla="*/ 83 h 634"/>
              <a:gd name="T74" fmla="*/ 207 w 740"/>
              <a:gd name="T75" fmla="*/ 68 h 634"/>
              <a:gd name="T76" fmla="*/ 221 w 740"/>
              <a:gd name="T77" fmla="*/ 67 h 634"/>
              <a:gd name="T78" fmla="*/ 233 w 740"/>
              <a:gd name="T79" fmla="*/ 68 h 634"/>
              <a:gd name="T80" fmla="*/ 237 w 740"/>
              <a:gd name="T81" fmla="*/ 68 h 634"/>
              <a:gd name="T82" fmla="*/ 245 w 740"/>
              <a:gd name="T83" fmla="*/ 70 h 634"/>
              <a:gd name="T84" fmla="*/ 251 w 740"/>
              <a:gd name="T85" fmla="*/ 71 h 634"/>
              <a:gd name="T86" fmla="*/ 257 w 740"/>
              <a:gd name="T87" fmla="*/ 72 h 634"/>
              <a:gd name="T88" fmla="*/ 263 w 740"/>
              <a:gd name="T89" fmla="*/ 74 h 634"/>
              <a:gd name="T90" fmla="*/ 267 w 740"/>
              <a:gd name="T91" fmla="*/ 75 h 634"/>
              <a:gd name="T92" fmla="*/ 317 w 740"/>
              <a:gd name="T93" fmla="*/ 25 h 634"/>
              <a:gd name="T94" fmla="*/ 272 w 740"/>
              <a:gd name="T95" fmla="*/ 7 h 634"/>
              <a:gd name="T96" fmla="*/ 267 w 740"/>
              <a:gd name="T97" fmla="*/ 6 h 634"/>
              <a:gd name="T98" fmla="*/ 249 w 740"/>
              <a:gd name="T99" fmla="*/ 3 h 634"/>
              <a:gd name="T100" fmla="*/ 243 w 740"/>
              <a:gd name="T101" fmla="*/ 2 h 634"/>
              <a:gd name="T102" fmla="*/ 221 w 740"/>
              <a:gd name="T103" fmla="*/ 0 h 634"/>
              <a:gd name="T104" fmla="*/ 79 w 740"/>
              <a:gd name="T105" fmla="*/ 59 h 634"/>
              <a:gd name="T106" fmla="*/ 79 w 740"/>
              <a:gd name="T107" fmla="*/ 343 h 634"/>
              <a:gd name="T108" fmla="*/ 86 w 740"/>
              <a:gd name="T109" fmla="*/ 350 h 634"/>
              <a:gd name="T110" fmla="*/ 370 w 740"/>
              <a:gd name="T111" fmla="*/ 634 h 634"/>
              <a:gd name="T112" fmla="*/ 654 w 740"/>
              <a:gd name="T113" fmla="*/ 350 h 634"/>
              <a:gd name="T114" fmla="*/ 661 w 740"/>
              <a:gd name="T115" fmla="*/ 343 h 634"/>
              <a:gd name="T116" fmla="*/ 661 w 740"/>
              <a:gd name="T117" fmla="*/ 59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40" h="634">
                <a:moveTo>
                  <a:pt x="661" y="59"/>
                </a:moveTo>
                <a:cubicBezTo>
                  <a:pt x="624" y="21"/>
                  <a:pt x="573" y="0"/>
                  <a:pt x="519" y="0"/>
                </a:cubicBezTo>
                <a:cubicBezTo>
                  <a:pt x="468" y="0"/>
                  <a:pt x="417" y="20"/>
                  <a:pt x="378" y="59"/>
                </a:cubicBezTo>
                <a:cubicBezTo>
                  <a:pt x="370" y="67"/>
                  <a:pt x="370" y="67"/>
                  <a:pt x="370" y="67"/>
                </a:cubicBezTo>
                <a:cubicBezTo>
                  <a:pt x="222" y="215"/>
                  <a:pt x="222" y="215"/>
                  <a:pt x="222" y="215"/>
                </a:cubicBezTo>
                <a:cubicBezTo>
                  <a:pt x="201" y="236"/>
                  <a:pt x="201" y="236"/>
                  <a:pt x="201" y="236"/>
                </a:cubicBezTo>
                <a:cubicBezTo>
                  <a:pt x="248" y="283"/>
                  <a:pt x="248" y="283"/>
                  <a:pt x="248" y="283"/>
                </a:cubicBezTo>
                <a:cubicBezTo>
                  <a:pt x="269" y="262"/>
                  <a:pt x="269" y="262"/>
                  <a:pt x="269" y="262"/>
                </a:cubicBezTo>
                <a:cubicBezTo>
                  <a:pt x="417" y="114"/>
                  <a:pt x="417" y="114"/>
                  <a:pt x="417" y="114"/>
                </a:cubicBezTo>
                <a:cubicBezTo>
                  <a:pt x="425" y="106"/>
                  <a:pt x="425" y="106"/>
                  <a:pt x="425" y="106"/>
                </a:cubicBezTo>
                <a:cubicBezTo>
                  <a:pt x="450" y="81"/>
                  <a:pt x="484" y="67"/>
                  <a:pt x="519" y="67"/>
                </a:cubicBezTo>
                <a:cubicBezTo>
                  <a:pt x="555" y="67"/>
                  <a:pt x="589" y="81"/>
                  <a:pt x="614" y="106"/>
                </a:cubicBezTo>
                <a:cubicBezTo>
                  <a:pt x="666" y="158"/>
                  <a:pt x="666" y="243"/>
                  <a:pt x="614" y="295"/>
                </a:cubicBezTo>
                <a:cubicBezTo>
                  <a:pt x="606" y="303"/>
                  <a:pt x="606" y="303"/>
                  <a:pt x="606" y="303"/>
                </a:cubicBezTo>
                <a:cubicBezTo>
                  <a:pt x="370" y="539"/>
                  <a:pt x="370" y="539"/>
                  <a:pt x="370" y="539"/>
                </a:cubicBezTo>
                <a:cubicBezTo>
                  <a:pt x="181" y="350"/>
                  <a:pt x="181" y="350"/>
                  <a:pt x="181" y="350"/>
                </a:cubicBezTo>
                <a:cubicBezTo>
                  <a:pt x="181" y="350"/>
                  <a:pt x="181" y="350"/>
                  <a:pt x="181" y="350"/>
                </a:cubicBezTo>
                <a:cubicBezTo>
                  <a:pt x="134" y="303"/>
                  <a:pt x="134" y="303"/>
                  <a:pt x="134" y="303"/>
                </a:cubicBezTo>
                <a:cubicBezTo>
                  <a:pt x="134" y="303"/>
                  <a:pt x="134" y="303"/>
                  <a:pt x="134" y="303"/>
                </a:cubicBezTo>
                <a:cubicBezTo>
                  <a:pt x="126" y="295"/>
                  <a:pt x="126" y="295"/>
                  <a:pt x="126" y="295"/>
                </a:cubicBezTo>
                <a:cubicBezTo>
                  <a:pt x="112" y="282"/>
                  <a:pt x="102" y="265"/>
                  <a:pt x="95" y="247"/>
                </a:cubicBezTo>
                <a:cubicBezTo>
                  <a:pt x="94" y="244"/>
                  <a:pt x="94" y="244"/>
                  <a:pt x="94" y="244"/>
                </a:cubicBezTo>
                <a:cubicBezTo>
                  <a:pt x="93" y="240"/>
                  <a:pt x="92" y="236"/>
                  <a:pt x="91" y="231"/>
                </a:cubicBezTo>
                <a:cubicBezTo>
                  <a:pt x="90" y="230"/>
                  <a:pt x="90" y="229"/>
                  <a:pt x="90" y="228"/>
                </a:cubicBezTo>
                <a:cubicBezTo>
                  <a:pt x="89" y="223"/>
                  <a:pt x="88" y="217"/>
                  <a:pt x="87" y="212"/>
                </a:cubicBezTo>
                <a:cubicBezTo>
                  <a:pt x="87" y="210"/>
                  <a:pt x="87" y="209"/>
                  <a:pt x="87" y="208"/>
                </a:cubicBezTo>
                <a:cubicBezTo>
                  <a:pt x="87" y="203"/>
                  <a:pt x="87" y="199"/>
                  <a:pt x="87" y="194"/>
                </a:cubicBezTo>
                <a:cubicBezTo>
                  <a:pt x="87" y="193"/>
                  <a:pt x="87" y="192"/>
                  <a:pt x="87" y="190"/>
                </a:cubicBezTo>
                <a:cubicBezTo>
                  <a:pt x="88" y="185"/>
                  <a:pt x="89" y="179"/>
                  <a:pt x="90" y="174"/>
                </a:cubicBezTo>
                <a:cubicBezTo>
                  <a:pt x="90" y="173"/>
                  <a:pt x="90" y="172"/>
                  <a:pt x="90" y="171"/>
                </a:cubicBezTo>
                <a:cubicBezTo>
                  <a:pt x="91" y="166"/>
                  <a:pt x="93" y="162"/>
                  <a:pt x="94" y="157"/>
                </a:cubicBezTo>
                <a:cubicBezTo>
                  <a:pt x="95" y="156"/>
                  <a:pt x="95" y="155"/>
                  <a:pt x="96" y="153"/>
                </a:cubicBezTo>
                <a:cubicBezTo>
                  <a:pt x="98" y="148"/>
                  <a:pt x="100" y="143"/>
                  <a:pt x="103" y="138"/>
                </a:cubicBezTo>
                <a:cubicBezTo>
                  <a:pt x="103" y="137"/>
                  <a:pt x="103" y="137"/>
                  <a:pt x="104" y="136"/>
                </a:cubicBezTo>
                <a:cubicBezTo>
                  <a:pt x="107" y="130"/>
                  <a:pt x="110" y="125"/>
                  <a:pt x="114" y="120"/>
                </a:cubicBezTo>
                <a:cubicBezTo>
                  <a:pt x="118" y="115"/>
                  <a:pt x="122" y="111"/>
                  <a:pt x="126" y="106"/>
                </a:cubicBezTo>
                <a:cubicBezTo>
                  <a:pt x="135" y="97"/>
                  <a:pt x="146" y="89"/>
                  <a:pt x="158" y="83"/>
                </a:cubicBezTo>
                <a:cubicBezTo>
                  <a:pt x="173" y="75"/>
                  <a:pt x="190" y="69"/>
                  <a:pt x="207" y="68"/>
                </a:cubicBezTo>
                <a:cubicBezTo>
                  <a:pt x="212" y="67"/>
                  <a:pt x="216" y="67"/>
                  <a:pt x="221" y="67"/>
                </a:cubicBezTo>
                <a:cubicBezTo>
                  <a:pt x="225" y="67"/>
                  <a:pt x="229" y="67"/>
                  <a:pt x="233" y="68"/>
                </a:cubicBezTo>
                <a:cubicBezTo>
                  <a:pt x="235" y="68"/>
                  <a:pt x="236" y="68"/>
                  <a:pt x="237" y="68"/>
                </a:cubicBezTo>
                <a:cubicBezTo>
                  <a:pt x="240" y="69"/>
                  <a:pt x="243" y="69"/>
                  <a:pt x="245" y="70"/>
                </a:cubicBezTo>
                <a:cubicBezTo>
                  <a:pt x="247" y="70"/>
                  <a:pt x="249" y="70"/>
                  <a:pt x="251" y="71"/>
                </a:cubicBezTo>
                <a:cubicBezTo>
                  <a:pt x="253" y="71"/>
                  <a:pt x="255" y="72"/>
                  <a:pt x="257" y="72"/>
                </a:cubicBezTo>
                <a:cubicBezTo>
                  <a:pt x="259" y="73"/>
                  <a:pt x="261" y="73"/>
                  <a:pt x="263" y="74"/>
                </a:cubicBezTo>
                <a:cubicBezTo>
                  <a:pt x="264" y="74"/>
                  <a:pt x="265" y="75"/>
                  <a:pt x="267" y="75"/>
                </a:cubicBezTo>
                <a:cubicBezTo>
                  <a:pt x="317" y="25"/>
                  <a:pt x="317" y="25"/>
                  <a:pt x="317" y="25"/>
                </a:cubicBezTo>
                <a:cubicBezTo>
                  <a:pt x="302" y="17"/>
                  <a:pt x="287" y="11"/>
                  <a:pt x="272" y="7"/>
                </a:cubicBezTo>
                <a:cubicBezTo>
                  <a:pt x="270" y="7"/>
                  <a:pt x="269" y="6"/>
                  <a:pt x="267" y="6"/>
                </a:cubicBezTo>
                <a:cubicBezTo>
                  <a:pt x="261" y="5"/>
                  <a:pt x="255" y="3"/>
                  <a:pt x="249" y="3"/>
                </a:cubicBezTo>
                <a:cubicBezTo>
                  <a:pt x="247" y="2"/>
                  <a:pt x="245" y="2"/>
                  <a:pt x="243" y="2"/>
                </a:cubicBezTo>
                <a:cubicBezTo>
                  <a:pt x="236" y="1"/>
                  <a:pt x="228" y="0"/>
                  <a:pt x="221" y="0"/>
                </a:cubicBezTo>
                <a:cubicBezTo>
                  <a:pt x="169" y="0"/>
                  <a:pt x="118" y="20"/>
                  <a:pt x="79" y="59"/>
                </a:cubicBezTo>
                <a:cubicBezTo>
                  <a:pt x="0" y="137"/>
                  <a:pt x="0" y="264"/>
                  <a:pt x="79" y="343"/>
                </a:cubicBezTo>
                <a:cubicBezTo>
                  <a:pt x="86" y="350"/>
                  <a:pt x="86" y="350"/>
                  <a:pt x="86" y="350"/>
                </a:cubicBezTo>
                <a:cubicBezTo>
                  <a:pt x="370" y="634"/>
                  <a:pt x="370" y="634"/>
                  <a:pt x="370" y="634"/>
                </a:cubicBezTo>
                <a:cubicBezTo>
                  <a:pt x="654" y="350"/>
                  <a:pt x="654" y="350"/>
                  <a:pt x="654" y="350"/>
                </a:cubicBezTo>
                <a:cubicBezTo>
                  <a:pt x="661" y="343"/>
                  <a:pt x="661" y="343"/>
                  <a:pt x="661" y="343"/>
                </a:cubicBezTo>
                <a:cubicBezTo>
                  <a:pt x="740" y="264"/>
                  <a:pt x="740" y="137"/>
                  <a:pt x="661" y="59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1" name="Group 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89EAC7C-B1CC-A848-062C-E7E748205A3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99741" y="4471735"/>
            <a:ext cx="309599" cy="317060"/>
            <a:chOff x="3011" y="1308"/>
            <a:chExt cx="1660" cy="17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2237622E-8897-920E-CD54-C0DFB6393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" y="1308"/>
              <a:ext cx="1660" cy="1501"/>
            </a:xfrm>
            <a:custGeom>
              <a:avLst/>
              <a:gdLst>
                <a:gd name="T0" fmla="*/ 633 w 700"/>
                <a:gd name="T1" fmla="*/ 367 h 633"/>
                <a:gd name="T2" fmla="*/ 633 w 700"/>
                <a:gd name="T3" fmla="*/ 367 h 633"/>
                <a:gd name="T4" fmla="*/ 633 w 700"/>
                <a:gd name="T5" fmla="*/ 350 h 633"/>
                <a:gd name="T6" fmla="*/ 350 w 700"/>
                <a:gd name="T7" fmla="*/ 67 h 633"/>
                <a:gd name="T8" fmla="*/ 67 w 700"/>
                <a:gd name="T9" fmla="*/ 350 h 633"/>
                <a:gd name="T10" fmla="*/ 67 w 700"/>
                <a:gd name="T11" fmla="*/ 367 h 633"/>
                <a:gd name="T12" fmla="*/ 67 w 700"/>
                <a:gd name="T13" fmla="*/ 367 h 633"/>
                <a:gd name="T14" fmla="*/ 67 w 700"/>
                <a:gd name="T15" fmla="*/ 633 h 633"/>
                <a:gd name="T16" fmla="*/ 0 w 700"/>
                <a:gd name="T17" fmla="*/ 633 h 633"/>
                <a:gd name="T18" fmla="*/ 0 w 700"/>
                <a:gd name="T19" fmla="*/ 367 h 633"/>
                <a:gd name="T20" fmla="*/ 0 w 700"/>
                <a:gd name="T21" fmla="*/ 367 h 633"/>
                <a:gd name="T22" fmla="*/ 0 w 700"/>
                <a:gd name="T23" fmla="*/ 350 h 633"/>
                <a:gd name="T24" fmla="*/ 350 w 700"/>
                <a:gd name="T25" fmla="*/ 0 h 633"/>
                <a:gd name="T26" fmla="*/ 700 w 700"/>
                <a:gd name="T27" fmla="*/ 350 h 633"/>
                <a:gd name="T28" fmla="*/ 700 w 700"/>
                <a:gd name="T29" fmla="*/ 367 h 633"/>
                <a:gd name="T30" fmla="*/ 700 w 700"/>
                <a:gd name="T31" fmla="*/ 367 h 633"/>
                <a:gd name="T32" fmla="*/ 700 w 700"/>
                <a:gd name="T33" fmla="*/ 633 h 633"/>
                <a:gd name="T34" fmla="*/ 633 w 700"/>
                <a:gd name="T35" fmla="*/ 633 h 633"/>
                <a:gd name="T36" fmla="*/ 633 w 700"/>
                <a:gd name="T37" fmla="*/ 367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0" h="633">
                  <a:moveTo>
                    <a:pt x="633" y="367"/>
                  </a:moveTo>
                  <a:cubicBezTo>
                    <a:pt x="633" y="367"/>
                    <a:pt x="633" y="367"/>
                    <a:pt x="633" y="367"/>
                  </a:cubicBezTo>
                  <a:cubicBezTo>
                    <a:pt x="633" y="361"/>
                    <a:pt x="633" y="356"/>
                    <a:pt x="633" y="350"/>
                  </a:cubicBezTo>
                  <a:cubicBezTo>
                    <a:pt x="633" y="194"/>
                    <a:pt x="506" y="67"/>
                    <a:pt x="350" y="67"/>
                  </a:cubicBezTo>
                  <a:cubicBezTo>
                    <a:pt x="194" y="67"/>
                    <a:pt x="67" y="194"/>
                    <a:pt x="67" y="350"/>
                  </a:cubicBezTo>
                  <a:cubicBezTo>
                    <a:pt x="67" y="356"/>
                    <a:pt x="67" y="361"/>
                    <a:pt x="67" y="367"/>
                  </a:cubicBezTo>
                  <a:cubicBezTo>
                    <a:pt x="67" y="367"/>
                    <a:pt x="67" y="367"/>
                    <a:pt x="67" y="367"/>
                  </a:cubicBezTo>
                  <a:cubicBezTo>
                    <a:pt x="67" y="633"/>
                    <a:pt x="67" y="633"/>
                    <a:pt x="67" y="633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1"/>
                    <a:pt x="0" y="356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50"/>
                  </a:cubicBezTo>
                  <a:cubicBezTo>
                    <a:pt x="700" y="356"/>
                    <a:pt x="700" y="361"/>
                    <a:pt x="700" y="367"/>
                  </a:cubicBezTo>
                  <a:cubicBezTo>
                    <a:pt x="700" y="367"/>
                    <a:pt x="700" y="367"/>
                    <a:pt x="700" y="367"/>
                  </a:cubicBezTo>
                  <a:cubicBezTo>
                    <a:pt x="700" y="633"/>
                    <a:pt x="700" y="633"/>
                    <a:pt x="700" y="633"/>
                  </a:cubicBezTo>
                  <a:cubicBezTo>
                    <a:pt x="633" y="633"/>
                    <a:pt x="633" y="633"/>
                    <a:pt x="633" y="633"/>
                  </a:cubicBezTo>
                  <a:lnTo>
                    <a:pt x="633" y="3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Rectangle 10">
              <a:extLst>
                <a:ext uri="{FF2B5EF4-FFF2-40B4-BE49-F238E27FC236}">
                  <a16:creationId xmlns:a16="http://schemas.microsoft.com/office/drawing/2014/main" id="{3658D65C-DE2B-6B37-AEDD-137D57C405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7" y="2256"/>
              <a:ext cx="157" cy="5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id="{85D9AE90-183B-4075-5C62-CD8B86FB1B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1" y="2178"/>
              <a:ext cx="1660" cy="830"/>
            </a:xfrm>
            <a:custGeom>
              <a:avLst/>
              <a:gdLst>
                <a:gd name="T0" fmla="*/ 0 w 1660"/>
                <a:gd name="T1" fmla="*/ 512 h 830"/>
                <a:gd name="T2" fmla="*/ 553 w 1660"/>
                <a:gd name="T3" fmla="*/ 512 h 830"/>
                <a:gd name="T4" fmla="*/ 553 w 1660"/>
                <a:gd name="T5" fmla="*/ 671 h 830"/>
                <a:gd name="T6" fmla="*/ 0 w 1660"/>
                <a:gd name="T7" fmla="*/ 671 h 830"/>
                <a:gd name="T8" fmla="*/ 0 w 1660"/>
                <a:gd name="T9" fmla="*/ 512 h 830"/>
                <a:gd name="T10" fmla="*/ 237 w 1660"/>
                <a:gd name="T11" fmla="*/ 0 h 830"/>
                <a:gd name="T12" fmla="*/ 553 w 1660"/>
                <a:gd name="T13" fmla="*/ 0 h 830"/>
                <a:gd name="T14" fmla="*/ 553 w 1660"/>
                <a:gd name="T15" fmla="*/ 156 h 830"/>
                <a:gd name="T16" fmla="*/ 237 w 1660"/>
                <a:gd name="T17" fmla="*/ 156 h 830"/>
                <a:gd name="T18" fmla="*/ 237 w 1660"/>
                <a:gd name="T19" fmla="*/ 0 h 830"/>
                <a:gd name="T20" fmla="*/ 1108 w 1660"/>
                <a:gd name="T21" fmla="*/ 0 h 830"/>
                <a:gd name="T22" fmla="*/ 1423 w 1660"/>
                <a:gd name="T23" fmla="*/ 0 h 830"/>
                <a:gd name="T24" fmla="*/ 1423 w 1660"/>
                <a:gd name="T25" fmla="*/ 156 h 830"/>
                <a:gd name="T26" fmla="*/ 1108 w 1660"/>
                <a:gd name="T27" fmla="*/ 156 h 830"/>
                <a:gd name="T28" fmla="*/ 1108 w 1660"/>
                <a:gd name="T29" fmla="*/ 0 h 830"/>
                <a:gd name="T30" fmla="*/ 752 w 1660"/>
                <a:gd name="T31" fmla="*/ 671 h 830"/>
                <a:gd name="T32" fmla="*/ 1108 w 1660"/>
                <a:gd name="T33" fmla="*/ 671 h 830"/>
                <a:gd name="T34" fmla="*/ 1108 w 1660"/>
                <a:gd name="T35" fmla="*/ 830 h 830"/>
                <a:gd name="T36" fmla="*/ 752 w 1660"/>
                <a:gd name="T37" fmla="*/ 830 h 830"/>
                <a:gd name="T38" fmla="*/ 752 w 1660"/>
                <a:gd name="T39" fmla="*/ 671 h 830"/>
                <a:gd name="T40" fmla="*/ 1108 w 1660"/>
                <a:gd name="T41" fmla="*/ 512 h 830"/>
                <a:gd name="T42" fmla="*/ 1660 w 1660"/>
                <a:gd name="T43" fmla="*/ 512 h 830"/>
                <a:gd name="T44" fmla="*/ 1660 w 1660"/>
                <a:gd name="T45" fmla="*/ 671 h 830"/>
                <a:gd name="T46" fmla="*/ 1108 w 1660"/>
                <a:gd name="T47" fmla="*/ 671 h 830"/>
                <a:gd name="T48" fmla="*/ 1108 w 1660"/>
                <a:gd name="T49" fmla="*/ 512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0" h="830">
                  <a:moveTo>
                    <a:pt x="0" y="512"/>
                  </a:moveTo>
                  <a:lnTo>
                    <a:pt x="553" y="512"/>
                  </a:lnTo>
                  <a:lnTo>
                    <a:pt x="553" y="671"/>
                  </a:lnTo>
                  <a:lnTo>
                    <a:pt x="0" y="671"/>
                  </a:lnTo>
                  <a:lnTo>
                    <a:pt x="0" y="512"/>
                  </a:lnTo>
                  <a:close/>
                  <a:moveTo>
                    <a:pt x="237" y="0"/>
                  </a:moveTo>
                  <a:lnTo>
                    <a:pt x="553" y="0"/>
                  </a:lnTo>
                  <a:lnTo>
                    <a:pt x="553" y="156"/>
                  </a:lnTo>
                  <a:lnTo>
                    <a:pt x="237" y="156"/>
                  </a:lnTo>
                  <a:lnTo>
                    <a:pt x="237" y="0"/>
                  </a:lnTo>
                  <a:close/>
                  <a:moveTo>
                    <a:pt x="1108" y="0"/>
                  </a:moveTo>
                  <a:lnTo>
                    <a:pt x="1423" y="0"/>
                  </a:lnTo>
                  <a:lnTo>
                    <a:pt x="1423" y="156"/>
                  </a:lnTo>
                  <a:lnTo>
                    <a:pt x="1108" y="156"/>
                  </a:lnTo>
                  <a:lnTo>
                    <a:pt x="1108" y="0"/>
                  </a:lnTo>
                  <a:close/>
                  <a:moveTo>
                    <a:pt x="752" y="671"/>
                  </a:moveTo>
                  <a:lnTo>
                    <a:pt x="1108" y="671"/>
                  </a:lnTo>
                  <a:lnTo>
                    <a:pt x="1108" y="830"/>
                  </a:lnTo>
                  <a:lnTo>
                    <a:pt x="752" y="830"/>
                  </a:lnTo>
                  <a:lnTo>
                    <a:pt x="752" y="671"/>
                  </a:lnTo>
                  <a:close/>
                  <a:moveTo>
                    <a:pt x="1108" y="512"/>
                  </a:moveTo>
                  <a:lnTo>
                    <a:pt x="1660" y="512"/>
                  </a:lnTo>
                  <a:lnTo>
                    <a:pt x="1660" y="671"/>
                  </a:lnTo>
                  <a:lnTo>
                    <a:pt x="1108" y="671"/>
                  </a:lnTo>
                  <a:lnTo>
                    <a:pt x="1108" y="5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Rectangle 12">
              <a:extLst>
                <a:ext uri="{FF2B5EF4-FFF2-40B4-BE49-F238E27FC236}">
                  <a16:creationId xmlns:a16="http://schemas.microsoft.com/office/drawing/2014/main" id="{19DA7257-7DC8-A4D4-E497-80856B5BF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9" y="2256"/>
              <a:ext cx="156" cy="5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3CFB0FE-9C88-117B-8D04-932C79D7F3F8}"/>
              </a:ext>
            </a:extLst>
          </p:cNvPr>
          <p:cNvGrpSpPr/>
          <p:nvPr/>
        </p:nvGrpSpPr>
        <p:grpSpPr>
          <a:xfrm>
            <a:off x="5225136" y="1651383"/>
            <a:ext cx="4620050" cy="780806"/>
            <a:chOff x="5225136" y="1651383"/>
            <a:chExt cx="4620050" cy="78080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F97258C-EBA0-3845-2D4B-711B26B0991A}"/>
                </a:ext>
              </a:extLst>
            </p:cNvPr>
            <p:cNvSpPr txBox="1"/>
            <p:nvPr/>
          </p:nvSpPr>
          <p:spPr>
            <a:xfrm>
              <a:off x="5225136" y="1651383"/>
              <a:ext cx="28455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单击此处添加标题文本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00D65A1-EE33-0984-57AB-AD125C273347}"/>
                </a:ext>
              </a:extLst>
            </p:cNvPr>
            <p:cNvSpPr txBox="1"/>
            <p:nvPr/>
          </p:nvSpPr>
          <p:spPr>
            <a:xfrm>
              <a:off x="5239419" y="1970524"/>
              <a:ext cx="460576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4A85E05-8E53-E375-68EE-DB8DB79D022A}"/>
              </a:ext>
            </a:extLst>
          </p:cNvPr>
          <p:cNvGrpSpPr/>
          <p:nvPr/>
        </p:nvGrpSpPr>
        <p:grpSpPr>
          <a:xfrm>
            <a:off x="5666950" y="3022994"/>
            <a:ext cx="4620050" cy="780806"/>
            <a:chOff x="5225136" y="1651383"/>
            <a:chExt cx="4620050" cy="78080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9B0EC7C-728D-0634-2AD1-D6C3CF9CE337}"/>
                </a:ext>
              </a:extLst>
            </p:cNvPr>
            <p:cNvSpPr txBox="1"/>
            <p:nvPr/>
          </p:nvSpPr>
          <p:spPr>
            <a:xfrm>
              <a:off x="5225136" y="1651383"/>
              <a:ext cx="28455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单击此处添加标题文本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9E841B1-4F4F-759B-6976-12FD3D99B96E}"/>
                </a:ext>
              </a:extLst>
            </p:cNvPr>
            <p:cNvSpPr txBox="1"/>
            <p:nvPr/>
          </p:nvSpPr>
          <p:spPr>
            <a:xfrm>
              <a:off x="5239419" y="1970524"/>
              <a:ext cx="460576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D20FBCD-A53F-2E42-2105-07CD70E2E326}"/>
              </a:ext>
            </a:extLst>
          </p:cNvPr>
          <p:cNvGrpSpPr/>
          <p:nvPr/>
        </p:nvGrpSpPr>
        <p:grpSpPr>
          <a:xfrm>
            <a:off x="6442130" y="4405772"/>
            <a:ext cx="4243667" cy="780806"/>
            <a:chOff x="5225136" y="1651383"/>
            <a:chExt cx="4243667" cy="78080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113CD39-62D2-32AF-7C98-4260B1A67290}"/>
                </a:ext>
              </a:extLst>
            </p:cNvPr>
            <p:cNvSpPr txBox="1"/>
            <p:nvPr/>
          </p:nvSpPr>
          <p:spPr>
            <a:xfrm>
              <a:off x="5225136" y="1651383"/>
              <a:ext cx="28455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单击此处添加标题文本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2B3B106-07FD-34C7-CBF1-0A3D6C06C0C2}"/>
                </a:ext>
              </a:extLst>
            </p:cNvPr>
            <p:cNvSpPr txBox="1"/>
            <p:nvPr/>
          </p:nvSpPr>
          <p:spPr>
            <a:xfrm>
              <a:off x="5239419" y="1970524"/>
              <a:ext cx="42293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2616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>
            <a:extLst>
              <a:ext uri="{FF2B5EF4-FFF2-40B4-BE49-F238E27FC236}">
                <a16:creationId xmlns:a16="http://schemas.microsoft.com/office/drawing/2014/main" id="{F9FCB7BD-9834-79CC-DC97-876CCED1664D}"/>
              </a:ext>
            </a:extLst>
          </p:cNvPr>
          <p:cNvSpPr/>
          <p:nvPr/>
        </p:nvSpPr>
        <p:spPr>
          <a:xfrm>
            <a:off x="1506203" y="4957572"/>
            <a:ext cx="1009650" cy="100965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B848BBCF-F5F5-B130-A2BF-C86BD44C205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0334" y="1671828"/>
            <a:ext cx="5003166" cy="339547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C9BA0AB-04C3-63AA-84F5-5BF628F39F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446" y="1579171"/>
            <a:ext cx="6590570" cy="3899321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23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5" name="íṡľïḍè">
            <a:extLst>
              <a:ext uri="{FF2B5EF4-FFF2-40B4-BE49-F238E27FC236}">
                <a16:creationId xmlns:a16="http://schemas.microsoft.com/office/drawing/2014/main" id="{AC222305-D15A-E604-0438-BCC30C60AD65}"/>
              </a:ext>
            </a:extLst>
          </p:cNvPr>
          <p:cNvSpPr txBox="1"/>
          <p:nvPr/>
        </p:nvSpPr>
        <p:spPr>
          <a:xfrm>
            <a:off x="6842935" y="2039572"/>
            <a:ext cx="4437795" cy="9631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buSzPct val="25000"/>
            </a:pPr>
            <a:r>
              <a:rPr lang="zh-CN" altLang="en-US" sz="2400" b="1" dirty="0">
                <a:latin typeface="+mn-ea"/>
                <a:cs typeface="+mn-ea"/>
                <a:sym typeface="+mn-lt"/>
              </a:rPr>
              <a:t>单击此处</a:t>
            </a:r>
            <a:endParaRPr lang="en-US" altLang="zh-CN" sz="2400" b="1" dirty="0">
              <a:latin typeface="+mn-ea"/>
              <a:cs typeface="+mn-ea"/>
              <a:sym typeface="+mn-lt"/>
            </a:endParaRPr>
          </a:p>
          <a:p>
            <a:pPr algn="r">
              <a:buSzPct val="25000"/>
            </a:pPr>
            <a:r>
              <a:rPr lang="zh-CN" altLang="en-US" sz="2400" b="1" dirty="0">
                <a:latin typeface="+mn-ea"/>
                <a:cs typeface="+mn-ea"/>
                <a:sym typeface="+mn-lt"/>
              </a:rPr>
              <a:t>添加标题文本</a:t>
            </a:r>
            <a:endParaRPr lang="en-US" altLang="zh-CN" sz="2400" b="1" dirty="0">
              <a:latin typeface="+mn-ea"/>
              <a:cs typeface="+mn-ea"/>
              <a:sym typeface="+mn-lt"/>
            </a:endParaRPr>
          </a:p>
        </p:txBody>
      </p:sp>
      <p:sp>
        <p:nvSpPr>
          <p:cNvPr id="6" name="íšḷiďe">
            <a:extLst>
              <a:ext uri="{FF2B5EF4-FFF2-40B4-BE49-F238E27FC236}">
                <a16:creationId xmlns:a16="http://schemas.microsoft.com/office/drawing/2014/main" id="{BA396153-2509-9B76-5E3F-F2AC15BA81B1}"/>
              </a:ext>
            </a:extLst>
          </p:cNvPr>
          <p:cNvSpPr txBox="1"/>
          <p:nvPr/>
        </p:nvSpPr>
        <p:spPr>
          <a:xfrm>
            <a:off x="6842934" y="3075448"/>
            <a:ext cx="4437796" cy="9067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70000"/>
              </a:lnSpc>
              <a:buSzPct val="25000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 algn="r">
              <a:lnSpc>
                <a:spcPct val="170000"/>
              </a:lnSpc>
              <a:buSzPct val="25000"/>
            </a:pP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70000"/>
              </a:lnSpc>
              <a:buSzPct val="25000"/>
            </a:pP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984103-F425-79E3-59D3-EEF98737C26A}"/>
              </a:ext>
            </a:extLst>
          </p:cNvPr>
          <p:cNvCxnSpPr/>
          <p:nvPr/>
        </p:nvCxnSpPr>
        <p:spPr>
          <a:xfrm>
            <a:off x="10537088" y="3039074"/>
            <a:ext cx="743642" cy="0"/>
          </a:xfrm>
          <a:prstGeom prst="line">
            <a:avLst/>
          </a:prstGeom>
          <a:ln w="28575" cap="rnd">
            <a:solidFill>
              <a:schemeClr val="tx1">
                <a:lumMod val="95000"/>
                <a:lumOff val="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>
            <a:extLst>
              <a:ext uri="{FF2B5EF4-FFF2-40B4-BE49-F238E27FC236}">
                <a16:creationId xmlns:a16="http://schemas.microsoft.com/office/drawing/2014/main" id="{2D422853-3560-EAB7-58F9-60F492C77412}"/>
              </a:ext>
            </a:extLst>
          </p:cNvPr>
          <p:cNvSpPr/>
          <p:nvPr/>
        </p:nvSpPr>
        <p:spPr>
          <a:xfrm>
            <a:off x="4809671" y="918749"/>
            <a:ext cx="2476500" cy="2476500"/>
          </a:xfrm>
          <a:prstGeom prst="ellipse">
            <a:avLst/>
          </a:prstGeom>
          <a:solidFill>
            <a:srgbClr val="FFC3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ïšļiḑe">
            <a:extLst>
              <a:ext uri="{FF2B5EF4-FFF2-40B4-BE49-F238E27FC236}">
                <a16:creationId xmlns:a16="http://schemas.microsoft.com/office/drawing/2014/main" id="{4E4A8BE1-3C34-D32A-A593-7CF5FAA2AC30}"/>
              </a:ext>
            </a:extLst>
          </p:cNvPr>
          <p:cNvSpPr/>
          <p:nvPr/>
        </p:nvSpPr>
        <p:spPr>
          <a:xfrm>
            <a:off x="5593130" y="1637543"/>
            <a:ext cx="1005740" cy="936862"/>
          </a:xfrm>
          <a:custGeom>
            <a:avLst/>
            <a:gdLst>
              <a:gd name="connsiteX0" fmla="*/ 225640 w 606862"/>
              <a:gd name="connsiteY0" fmla="*/ 344936 h 565300"/>
              <a:gd name="connsiteX1" fmla="*/ 212735 w 606862"/>
              <a:gd name="connsiteY1" fmla="*/ 349595 h 565300"/>
              <a:gd name="connsiteX2" fmla="*/ 208268 w 606862"/>
              <a:gd name="connsiteY2" fmla="*/ 354750 h 565300"/>
              <a:gd name="connsiteX3" fmla="*/ 208268 w 606862"/>
              <a:gd name="connsiteY3" fmla="*/ 368033 h 565300"/>
              <a:gd name="connsiteX4" fmla="*/ 206282 w 606862"/>
              <a:gd name="connsiteY4" fmla="*/ 369421 h 565300"/>
              <a:gd name="connsiteX5" fmla="*/ 204992 w 606862"/>
              <a:gd name="connsiteY5" fmla="*/ 373584 h 565300"/>
              <a:gd name="connsiteX6" fmla="*/ 207870 w 606862"/>
              <a:gd name="connsiteY6" fmla="*/ 401836 h 565300"/>
              <a:gd name="connsiteX7" fmla="*/ 211742 w 606862"/>
              <a:gd name="connsiteY7" fmla="*/ 406396 h 565300"/>
              <a:gd name="connsiteX8" fmla="*/ 213132 w 606862"/>
              <a:gd name="connsiteY8" fmla="*/ 406594 h 565300"/>
              <a:gd name="connsiteX9" fmla="*/ 217400 w 606862"/>
              <a:gd name="connsiteY9" fmla="*/ 404413 h 565300"/>
              <a:gd name="connsiteX10" fmla="*/ 232390 w 606862"/>
              <a:gd name="connsiteY10" fmla="*/ 384687 h 565300"/>
              <a:gd name="connsiteX11" fmla="*/ 233482 w 606862"/>
              <a:gd name="connsiteY11" fmla="*/ 381415 h 565300"/>
              <a:gd name="connsiteX12" fmla="*/ 233383 w 606862"/>
              <a:gd name="connsiteY12" fmla="*/ 349694 h 565300"/>
              <a:gd name="connsiteX13" fmla="*/ 230901 w 606862"/>
              <a:gd name="connsiteY13" fmla="*/ 345134 h 565300"/>
              <a:gd name="connsiteX14" fmla="*/ 225640 w 606862"/>
              <a:gd name="connsiteY14" fmla="*/ 344936 h 565300"/>
              <a:gd name="connsiteX15" fmla="*/ 158236 w 606862"/>
              <a:gd name="connsiteY15" fmla="*/ 344936 h 565300"/>
              <a:gd name="connsiteX16" fmla="*/ 152974 w 606862"/>
              <a:gd name="connsiteY16" fmla="*/ 345134 h 565300"/>
              <a:gd name="connsiteX17" fmla="*/ 150393 w 606862"/>
              <a:gd name="connsiteY17" fmla="*/ 349694 h 565300"/>
              <a:gd name="connsiteX18" fmla="*/ 150393 w 606862"/>
              <a:gd name="connsiteY18" fmla="*/ 381415 h 565300"/>
              <a:gd name="connsiteX19" fmla="*/ 151485 w 606862"/>
              <a:gd name="connsiteY19" fmla="*/ 384687 h 565300"/>
              <a:gd name="connsiteX20" fmla="*/ 166475 w 606862"/>
              <a:gd name="connsiteY20" fmla="*/ 404512 h 565300"/>
              <a:gd name="connsiteX21" fmla="*/ 170644 w 606862"/>
              <a:gd name="connsiteY21" fmla="*/ 406594 h 565300"/>
              <a:gd name="connsiteX22" fmla="*/ 172133 w 606862"/>
              <a:gd name="connsiteY22" fmla="*/ 406396 h 565300"/>
              <a:gd name="connsiteX23" fmla="*/ 176005 w 606862"/>
              <a:gd name="connsiteY23" fmla="*/ 401836 h 565300"/>
              <a:gd name="connsiteX24" fmla="*/ 178884 w 606862"/>
              <a:gd name="connsiteY24" fmla="*/ 373584 h 565300"/>
              <a:gd name="connsiteX25" fmla="*/ 177593 w 606862"/>
              <a:gd name="connsiteY25" fmla="*/ 369421 h 565300"/>
              <a:gd name="connsiteX26" fmla="*/ 175509 w 606862"/>
              <a:gd name="connsiteY26" fmla="*/ 368033 h 565300"/>
              <a:gd name="connsiteX27" fmla="*/ 175509 w 606862"/>
              <a:gd name="connsiteY27" fmla="*/ 354750 h 565300"/>
              <a:gd name="connsiteX28" fmla="*/ 171141 w 606862"/>
              <a:gd name="connsiteY28" fmla="*/ 349595 h 565300"/>
              <a:gd name="connsiteX29" fmla="*/ 158236 w 606862"/>
              <a:gd name="connsiteY29" fmla="*/ 344936 h 565300"/>
              <a:gd name="connsiteX30" fmla="*/ 166475 w 606862"/>
              <a:gd name="connsiteY30" fmla="*/ 201992 h 565300"/>
              <a:gd name="connsiteX31" fmla="*/ 129547 w 606862"/>
              <a:gd name="connsiteY31" fmla="*/ 211706 h 565300"/>
              <a:gd name="connsiteX32" fmla="*/ 126569 w 606862"/>
              <a:gd name="connsiteY32" fmla="*/ 216464 h 565300"/>
              <a:gd name="connsiteX33" fmla="*/ 126569 w 606862"/>
              <a:gd name="connsiteY33" fmla="*/ 225981 h 565300"/>
              <a:gd name="connsiteX34" fmla="*/ 124385 w 606862"/>
              <a:gd name="connsiteY34" fmla="*/ 225981 h 565300"/>
              <a:gd name="connsiteX35" fmla="*/ 119124 w 606862"/>
              <a:gd name="connsiteY35" fmla="*/ 231334 h 565300"/>
              <a:gd name="connsiteX36" fmla="*/ 119124 w 606862"/>
              <a:gd name="connsiteY36" fmla="*/ 240057 h 565300"/>
              <a:gd name="connsiteX37" fmla="*/ 121506 w 606862"/>
              <a:gd name="connsiteY37" fmla="*/ 244518 h 565300"/>
              <a:gd name="connsiteX38" fmla="*/ 126668 w 606862"/>
              <a:gd name="connsiteY38" fmla="*/ 247888 h 565300"/>
              <a:gd name="connsiteX39" fmla="*/ 126966 w 606862"/>
              <a:gd name="connsiteY39" fmla="*/ 250069 h 565300"/>
              <a:gd name="connsiteX40" fmla="*/ 146026 w 606862"/>
              <a:gd name="connsiteY40" fmla="*/ 294083 h 565300"/>
              <a:gd name="connsiteX41" fmla="*/ 177593 w 606862"/>
              <a:gd name="connsiteY41" fmla="*/ 321442 h 565300"/>
              <a:gd name="connsiteX42" fmla="*/ 206183 w 606862"/>
              <a:gd name="connsiteY42" fmla="*/ 321442 h 565300"/>
              <a:gd name="connsiteX43" fmla="*/ 237751 w 606862"/>
              <a:gd name="connsiteY43" fmla="*/ 294083 h 565300"/>
              <a:gd name="connsiteX44" fmla="*/ 256910 w 606862"/>
              <a:gd name="connsiteY44" fmla="*/ 250069 h 565300"/>
              <a:gd name="connsiteX45" fmla="*/ 257207 w 606862"/>
              <a:gd name="connsiteY45" fmla="*/ 247888 h 565300"/>
              <a:gd name="connsiteX46" fmla="*/ 262369 w 606862"/>
              <a:gd name="connsiteY46" fmla="*/ 244518 h 565300"/>
              <a:gd name="connsiteX47" fmla="*/ 264752 w 606862"/>
              <a:gd name="connsiteY47" fmla="*/ 240057 h 565300"/>
              <a:gd name="connsiteX48" fmla="*/ 264752 w 606862"/>
              <a:gd name="connsiteY48" fmla="*/ 231334 h 565300"/>
              <a:gd name="connsiteX49" fmla="*/ 259391 w 606862"/>
              <a:gd name="connsiteY49" fmla="*/ 225981 h 565300"/>
              <a:gd name="connsiteX50" fmla="*/ 256513 w 606862"/>
              <a:gd name="connsiteY50" fmla="*/ 225981 h 565300"/>
              <a:gd name="connsiteX51" fmla="*/ 254825 w 606862"/>
              <a:gd name="connsiteY51" fmla="*/ 224197 h 565300"/>
              <a:gd name="connsiteX52" fmla="*/ 249762 w 606862"/>
              <a:gd name="connsiteY52" fmla="*/ 223800 h 565300"/>
              <a:gd name="connsiteX53" fmla="*/ 228717 w 606862"/>
              <a:gd name="connsiteY53" fmla="*/ 228657 h 565300"/>
              <a:gd name="connsiteX54" fmla="*/ 196057 w 606862"/>
              <a:gd name="connsiteY54" fmla="*/ 213788 h 565300"/>
              <a:gd name="connsiteX55" fmla="*/ 166475 w 606862"/>
              <a:gd name="connsiteY55" fmla="*/ 201992 h 565300"/>
              <a:gd name="connsiteX56" fmla="*/ 178487 w 606862"/>
              <a:gd name="connsiteY56" fmla="*/ 100979 h 565300"/>
              <a:gd name="connsiteX57" fmla="*/ 205389 w 606862"/>
              <a:gd name="connsiteY57" fmla="*/ 100979 h 565300"/>
              <a:gd name="connsiteX58" fmla="*/ 288477 w 606862"/>
              <a:gd name="connsiteY58" fmla="*/ 183950 h 565300"/>
              <a:gd name="connsiteX59" fmla="*/ 288477 w 606862"/>
              <a:gd name="connsiteY59" fmla="*/ 210021 h 565300"/>
              <a:gd name="connsiteX60" fmla="*/ 293242 w 606862"/>
              <a:gd name="connsiteY60" fmla="*/ 224890 h 565300"/>
              <a:gd name="connsiteX61" fmla="*/ 293242 w 606862"/>
              <a:gd name="connsiteY61" fmla="*/ 243428 h 565300"/>
              <a:gd name="connsiteX62" fmla="*/ 284109 w 606862"/>
              <a:gd name="connsiteY62" fmla="*/ 262956 h 565300"/>
              <a:gd name="connsiteX63" fmla="*/ 278749 w 606862"/>
              <a:gd name="connsiteY63" fmla="*/ 277132 h 565300"/>
              <a:gd name="connsiteX64" fmla="*/ 260781 w 606862"/>
              <a:gd name="connsiteY64" fmla="*/ 310637 h 565300"/>
              <a:gd name="connsiteX65" fmla="*/ 248670 w 606862"/>
              <a:gd name="connsiteY65" fmla="*/ 326101 h 565300"/>
              <a:gd name="connsiteX66" fmla="*/ 257704 w 606862"/>
              <a:gd name="connsiteY66" fmla="*/ 337303 h 565300"/>
              <a:gd name="connsiteX67" fmla="*/ 316968 w 606862"/>
              <a:gd name="connsiteY67" fmla="*/ 355245 h 565300"/>
              <a:gd name="connsiteX68" fmla="*/ 383875 w 606862"/>
              <a:gd name="connsiteY68" fmla="*/ 549638 h 565300"/>
              <a:gd name="connsiteX69" fmla="*/ 368091 w 606862"/>
              <a:gd name="connsiteY69" fmla="*/ 565300 h 565300"/>
              <a:gd name="connsiteX70" fmla="*/ 15685 w 606862"/>
              <a:gd name="connsiteY70" fmla="*/ 565300 h 565300"/>
              <a:gd name="connsiteX71" fmla="*/ 0 w 606862"/>
              <a:gd name="connsiteY71" fmla="*/ 549638 h 565300"/>
              <a:gd name="connsiteX72" fmla="*/ 199 w 606862"/>
              <a:gd name="connsiteY72" fmla="*/ 547159 h 565300"/>
              <a:gd name="connsiteX73" fmla="*/ 66908 w 606862"/>
              <a:gd name="connsiteY73" fmla="*/ 355245 h 565300"/>
              <a:gd name="connsiteX74" fmla="*/ 126172 w 606862"/>
              <a:gd name="connsiteY74" fmla="*/ 337303 h 565300"/>
              <a:gd name="connsiteX75" fmla="*/ 135205 w 606862"/>
              <a:gd name="connsiteY75" fmla="*/ 326101 h 565300"/>
              <a:gd name="connsiteX76" fmla="*/ 123094 w 606862"/>
              <a:gd name="connsiteY76" fmla="*/ 310637 h 565300"/>
              <a:gd name="connsiteX77" fmla="*/ 105127 w 606862"/>
              <a:gd name="connsiteY77" fmla="*/ 277132 h 565300"/>
              <a:gd name="connsiteX78" fmla="*/ 99766 w 606862"/>
              <a:gd name="connsiteY78" fmla="*/ 262956 h 565300"/>
              <a:gd name="connsiteX79" fmla="*/ 90633 w 606862"/>
              <a:gd name="connsiteY79" fmla="*/ 243428 h 565300"/>
              <a:gd name="connsiteX80" fmla="*/ 90633 w 606862"/>
              <a:gd name="connsiteY80" fmla="*/ 224890 h 565300"/>
              <a:gd name="connsiteX81" fmla="*/ 95398 w 606862"/>
              <a:gd name="connsiteY81" fmla="*/ 210021 h 565300"/>
              <a:gd name="connsiteX82" fmla="*/ 95398 w 606862"/>
              <a:gd name="connsiteY82" fmla="*/ 183950 h 565300"/>
              <a:gd name="connsiteX83" fmla="*/ 178487 w 606862"/>
              <a:gd name="connsiteY83" fmla="*/ 100979 h 565300"/>
              <a:gd name="connsiteX84" fmla="*/ 479606 w 606862"/>
              <a:gd name="connsiteY84" fmla="*/ 93305 h 565300"/>
              <a:gd name="connsiteX85" fmla="*/ 497278 w 606862"/>
              <a:gd name="connsiteY85" fmla="*/ 106483 h 565300"/>
              <a:gd name="connsiteX86" fmla="*/ 506710 w 606862"/>
              <a:gd name="connsiteY86" fmla="*/ 172472 h 565300"/>
              <a:gd name="connsiteX87" fmla="*/ 493505 w 606862"/>
              <a:gd name="connsiteY87" fmla="*/ 190109 h 565300"/>
              <a:gd name="connsiteX88" fmla="*/ 491222 w 606862"/>
              <a:gd name="connsiteY88" fmla="*/ 190208 h 565300"/>
              <a:gd name="connsiteX89" fmla="*/ 475833 w 606862"/>
              <a:gd name="connsiteY89" fmla="*/ 176832 h 565300"/>
              <a:gd name="connsiteX90" fmla="*/ 471862 w 606862"/>
              <a:gd name="connsiteY90" fmla="*/ 148989 h 565300"/>
              <a:gd name="connsiteX91" fmla="*/ 424107 w 606862"/>
              <a:gd name="connsiteY91" fmla="*/ 213789 h 565300"/>
              <a:gd name="connsiteX92" fmla="*/ 405244 w 606862"/>
              <a:gd name="connsiteY92" fmla="*/ 218843 h 565300"/>
              <a:gd name="connsiteX93" fmla="*/ 327506 w 606862"/>
              <a:gd name="connsiteY93" fmla="*/ 184758 h 565300"/>
              <a:gd name="connsiteX94" fmla="*/ 323237 w 606862"/>
              <a:gd name="connsiteY94" fmla="*/ 189415 h 565300"/>
              <a:gd name="connsiteX95" fmla="*/ 316486 w 606862"/>
              <a:gd name="connsiteY95" fmla="*/ 152061 h 565300"/>
              <a:gd name="connsiteX96" fmla="*/ 329790 w 606862"/>
              <a:gd name="connsiteY96" fmla="*/ 151665 h 565300"/>
              <a:gd name="connsiteX97" fmla="*/ 406336 w 606862"/>
              <a:gd name="connsiteY97" fmla="*/ 185254 h 565300"/>
              <a:gd name="connsiteX98" fmla="*/ 447538 w 606862"/>
              <a:gd name="connsiteY98" fmla="*/ 129371 h 565300"/>
              <a:gd name="connsiteX99" fmla="*/ 417952 w 606862"/>
              <a:gd name="connsiteY99" fmla="*/ 133632 h 565300"/>
              <a:gd name="connsiteX100" fmla="*/ 400280 w 606862"/>
              <a:gd name="connsiteY100" fmla="*/ 120355 h 565300"/>
              <a:gd name="connsiteX101" fmla="*/ 413484 w 606862"/>
              <a:gd name="connsiteY101" fmla="*/ 102718 h 565300"/>
              <a:gd name="connsiteX102" fmla="*/ 183273 w 606862"/>
              <a:gd name="connsiteY102" fmla="*/ 0 h 565300"/>
              <a:gd name="connsiteX103" fmla="*/ 580456 w 606862"/>
              <a:gd name="connsiteY103" fmla="*/ 0 h 565300"/>
              <a:gd name="connsiteX104" fmla="*/ 606862 w 606862"/>
              <a:gd name="connsiteY104" fmla="*/ 26468 h 565300"/>
              <a:gd name="connsiteX105" fmla="*/ 594850 w 606862"/>
              <a:gd name="connsiteY105" fmla="*/ 48575 h 565300"/>
              <a:gd name="connsiteX106" fmla="*/ 594850 w 606862"/>
              <a:gd name="connsiteY106" fmla="*/ 299675 h 565300"/>
              <a:gd name="connsiteX107" fmla="*/ 577776 w 606862"/>
              <a:gd name="connsiteY107" fmla="*/ 316627 h 565300"/>
              <a:gd name="connsiteX108" fmla="*/ 304086 w 606862"/>
              <a:gd name="connsiteY108" fmla="*/ 316627 h 565300"/>
              <a:gd name="connsiteX109" fmla="*/ 310439 w 606862"/>
              <a:gd name="connsiteY109" fmla="*/ 302154 h 565300"/>
              <a:gd name="connsiteX110" fmla="*/ 314410 w 606862"/>
              <a:gd name="connsiteY110" fmla="*/ 292340 h 565300"/>
              <a:gd name="connsiteX111" fmla="*/ 320962 w 606862"/>
              <a:gd name="connsiteY111" fmla="*/ 282625 h 565300"/>
              <a:gd name="connsiteX112" fmla="*/ 560801 w 606862"/>
              <a:gd name="connsiteY112" fmla="*/ 282625 h 565300"/>
              <a:gd name="connsiteX113" fmla="*/ 560801 w 606862"/>
              <a:gd name="connsiteY113" fmla="*/ 52837 h 565300"/>
              <a:gd name="connsiteX114" fmla="*/ 203028 w 606862"/>
              <a:gd name="connsiteY114" fmla="*/ 52837 h 565300"/>
              <a:gd name="connsiteX115" fmla="*/ 203028 w 606862"/>
              <a:gd name="connsiteY115" fmla="*/ 71871 h 565300"/>
              <a:gd name="connsiteX116" fmla="*/ 174835 w 606862"/>
              <a:gd name="connsiteY116" fmla="*/ 71871 h 565300"/>
              <a:gd name="connsiteX117" fmla="*/ 168879 w 606862"/>
              <a:gd name="connsiteY117" fmla="*/ 72069 h 565300"/>
              <a:gd name="connsiteX118" fmla="*/ 168879 w 606862"/>
              <a:gd name="connsiteY118" fmla="*/ 48575 h 565300"/>
              <a:gd name="connsiteX119" fmla="*/ 156867 w 606862"/>
              <a:gd name="connsiteY119" fmla="*/ 26468 h 565300"/>
              <a:gd name="connsiteX120" fmla="*/ 183273 w 606862"/>
              <a:gd name="connsiteY120" fmla="*/ 0 h 56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606862" h="565300">
                <a:moveTo>
                  <a:pt x="225640" y="344936"/>
                </a:moveTo>
                <a:cubicBezTo>
                  <a:pt x="221272" y="347315"/>
                  <a:pt x="216904" y="348802"/>
                  <a:pt x="212735" y="349595"/>
                </a:cubicBezTo>
                <a:cubicBezTo>
                  <a:pt x="210154" y="349991"/>
                  <a:pt x="208268" y="352172"/>
                  <a:pt x="208268" y="354750"/>
                </a:cubicBezTo>
                <a:lnTo>
                  <a:pt x="208268" y="368033"/>
                </a:lnTo>
                <a:cubicBezTo>
                  <a:pt x="207573" y="368330"/>
                  <a:pt x="206878" y="368826"/>
                  <a:pt x="206282" y="369421"/>
                </a:cubicBezTo>
                <a:cubicBezTo>
                  <a:pt x="205289" y="370511"/>
                  <a:pt x="204793" y="371998"/>
                  <a:pt x="204992" y="373584"/>
                </a:cubicBezTo>
                <a:lnTo>
                  <a:pt x="207870" y="401836"/>
                </a:lnTo>
                <a:cubicBezTo>
                  <a:pt x="208069" y="404017"/>
                  <a:pt x="209657" y="405801"/>
                  <a:pt x="211742" y="406396"/>
                </a:cubicBezTo>
                <a:cubicBezTo>
                  <a:pt x="212238" y="406495"/>
                  <a:pt x="212735" y="406594"/>
                  <a:pt x="213132" y="406594"/>
                </a:cubicBezTo>
                <a:cubicBezTo>
                  <a:pt x="214819" y="406594"/>
                  <a:pt x="216408" y="405801"/>
                  <a:pt x="217400" y="404413"/>
                </a:cubicBezTo>
                <a:lnTo>
                  <a:pt x="232390" y="384687"/>
                </a:lnTo>
                <a:cubicBezTo>
                  <a:pt x="233085" y="383695"/>
                  <a:pt x="233383" y="382605"/>
                  <a:pt x="233482" y="381415"/>
                </a:cubicBezTo>
                <a:lnTo>
                  <a:pt x="233383" y="349694"/>
                </a:lnTo>
                <a:cubicBezTo>
                  <a:pt x="233383" y="347811"/>
                  <a:pt x="232489" y="346026"/>
                  <a:pt x="230901" y="345134"/>
                </a:cubicBezTo>
                <a:cubicBezTo>
                  <a:pt x="229213" y="344143"/>
                  <a:pt x="227228" y="344143"/>
                  <a:pt x="225640" y="344936"/>
                </a:cubicBezTo>
                <a:close/>
                <a:moveTo>
                  <a:pt x="158236" y="344936"/>
                </a:moveTo>
                <a:cubicBezTo>
                  <a:pt x="156548" y="344044"/>
                  <a:pt x="154563" y="344143"/>
                  <a:pt x="152974" y="345134"/>
                </a:cubicBezTo>
                <a:cubicBezTo>
                  <a:pt x="151386" y="346026"/>
                  <a:pt x="150393" y="347811"/>
                  <a:pt x="150393" y="349694"/>
                </a:cubicBezTo>
                <a:lnTo>
                  <a:pt x="150393" y="381415"/>
                </a:lnTo>
                <a:cubicBezTo>
                  <a:pt x="150393" y="382605"/>
                  <a:pt x="150791" y="383695"/>
                  <a:pt x="151485" y="384687"/>
                </a:cubicBezTo>
                <a:lnTo>
                  <a:pt x="166475" y="404512"/>
                </a:lnTo>
                <a:cubicBezTo>
                  <a:pt x="167468" y="405801"/>
                  <a:pt x="169056" y="406594"/>
                  <a:pt x="170644" y="406594"/>
                </a:cubicBezTo>
                <a:cubicBezTo>
                  <a:pt x="171141" y="406594"/>
                  <a:pt x="171637" y="406495"/>
                  <a:pt x="172133" y="406396"/>
                </a:cubicBezTo>
                <a:cubicBezTo>
                  <a:pt x="174218" y="405801"/>
                  <a:pt x="175707" y="404017"/>
                  <a:pt x="176005" y="401836"/>
                </a:cubicBezTo>
                <a:lnTo>
                  <a:pt x="178884" y="373584"/>
                </a:lnTo>
                <a:cubicBezTo>
                  <a:pt x="179082" y="372097"/>
                  <a:pt x="178586" y="370511"/>
                  <a:pt x="177593" y="369421"/>
                </a:cubicBezTo>
                <a:cubicBezTo>
                  <a:pt x="176998" y="368826"/>
                  <a:pt x="176303" y="368330"/>
                  <a:pt x="175509" y="368033"/>
                </a:cubicBezTo>
                <a:lnTo>
                  <a:pt x="175509" y="354750"/>
                </a:lnTo>
                <a:cubicBezTo>
                  <a:pt x="175509" y="352172"/>
                  <a:pt x="173722" y="349991"/>
                  <a:pt x="171141" y="349595"/>
                </a:cubicBezTo>
                <a:cubicBezTo>
                  <a:pt x="166971" y="348802"/>
                  <a:pt x="162604" y="347216"/>
                  <a:pt x="158236" y="344936"/>
                </a:cubicBezTo>
                <a:close/>
                <a:moveTo>
                  <a:pt x="166475" y="201992"/>
                </a:moveTo>
                <a:cubicBezTo>
                  <a:pt x="151386" y="201992"/>
                  <a:pt x="136893" y="208038"/>
                  <a:pt x="129547" y="211706"/>
                </a:cubicBezTo>
                <a:cubicBezTo>
                  <a:pt x="127760" y="212598"/>
                  <a:pt x="126569" y="214482"/>
                  <a:pt x="126569" y="216464"/>
                </a:cubicBezTo>
                <a:lnTo>
                  <a:pt x="126569" y="225981"/>
                </a:lnTo>
                <a:lnTo>
                  <a:pt x="124385" y="225981"/>
                </a:lnTo>
                <a:cubicBezTo>
                  <a:pt x="121506" y="225981"/>
                  <a:pt x="119124" y="228360"/>
                  <a:pt x="119124" y="231334"/>
                </a:cubicBezTo>
                <a:lnTo>
                  <a:pt x="119124" y="240057"/>
                </a:lnTo>
                <a:cubicBezTo>
                  <a:pt x="119124" y="241842"/>
                  <a:pt x="120017" y="243527"/>
                  <a:pt x="121506" y="244518"/>
                </a:cubicBezTo>
                <a:lnTo>
                  <a:pt x="126668" y="247888"/>
                </a:lnTo>
                <a:lnTo>
                  <a:pt x="126966" y="250069"/>
                </a:lnTo>
                <a:cubicBezTo>
                  <a:pt x="128653" y="262758"/>
                  <a:pt x="135801" y="279213"/>
                  <a:pt x="146026" y="294083"/>
                </a:cubicBezTo>
                <a:cubicBezTo>
                  <a:pt x="159129" y="313016"/>
                  <a:pt x="171339" y="321442"/>
                  <a:pt x="177593" y="321442"/>
                </a:cubicBezTo>
                <a:lnTo>
                  <a:pt x="206183" y="321442"/>
                </a:lnTo>
                <a:cubicBezTo>
                  <a:pt x="212536" y="321442"/>
                  <a:pt x="224746" y="313016"/>
                  <a:pt x="237751" y="294083"/>
                </a:cubicBezTo>
                <a:cubicBezTo>
                  <a:pt x="248075" y="279213"/>
                  <a:pt x="255222" y="262758"/>
                  <a:pt x="256910" y="250069"/>
                </a:cubicBezTo>
                <a:lnTo>
                  <a:pt x="257207" y="247888"/>
                </a:lnTo>
                <a:lnTo>
                  <a:pt x="262369" y="244518"/>
                </a:lnTo>
                <a:cubicBezTo>
                  <a:pt x="263858" y="243527"/>
                  <a:pt x="264752" y="241842"/>
                  <a:pt x="264752" y="240057"/>
                </a:cubicBezTo>
                <a:lnTo>
                  <a:pt x="264752" y="231334"/>
                </a:lnTo>
                <a:cubicBezTo>
                  <a:pt x="264752" y="228360"/>
                  <a:pt x="262369" y="225981"/>
                  <a:pt x="259391" y="225981"/>
                </a:cubicBezTo>
                <a:lnTo>
                  <a:pt x="256513" y="225981"/>
                </a:lnTo>
                <a:cubicBezTo>
                  <a:pt x="256115" y="225287"/>
                  <a:pt x="255520" y="224692"/>
                  <a:pt x="254825" y="224197"/>
                </a:cubicBezTo>
                <a:cubicBezTo>
                  <a:pt x="253336" y="223205"/>
                  <a:pt x="251450" y="223106"/>
                  <a:pt x="249762" y="223800"/>
                </a:cubicBezTo>
                <a:cubicBezTo>
                  <a:pt x="242615" y="226972"/>
                  <a:pt x="235567" y="228657"/>
                  <a:pt x="228717" y="228657"/>
                </a:cubicBezTo>
                <a:cubicBezTo>
                  <a:pt x="216606" y="228657"/>
                  <a:pt x="205587" y="223602"/>
                  <a:pt x="196057" y="213788"/>
                </a:cubicBezTo>
                <a:cubicBezTo>
                  <a:pt x="188414" y="205957"/>
                  <a:pt x="178487" y="201992"/>
                  <a:pt x="166475" y="201992"/>
                </a:cubicBezTo>
                <a:close/>
                <a:moveTo>
                  <a:pt x="178487" y="100979"/>
                </a:moveTo>
                <a:lnTo>
                  <a:pt x="205389" y="100979"/>
                </a:lnTo>
                <a:cubicBezTo>
                  <a:pt x="251152" y="100979"/>
                  <a:pt x="288477" y="138152"/>
                  <a:pt x="288477" y="183950"/>
                </a:cubicBezTo>
                <a:lnTo>
                  <a:pt x="288477" y="210021"/>
                </a:lnTo>
                <a:cubicBezTo>
                  <a:pt x="291555" y="214383"/>
                  <a:pt x="293242" y="219537"/>
                  <a:pt x="293242" y="224890"/>
                </a:cubicBezTo>
                <a:lnTo>
                  <a:pt x="293242" y="243428"/>
                </a:lnTo>
                <a:cubicBezTo>
                  <a:pt x="293242" y="250961"/>
                  <a:pt x="289867" y="258198"/>
                  <a:pt x="284109" y="262956"/>
                </a:cubicBezTo>
                <a:cubicBezTo>
                  <a:pt x="282620" y="267615"/>
                  <a:pt x="280834" y="272373"/>
                  <a:pt x="278749" y="277132"/>
                </a:cubicBezTo>
                <a:cubicBezTo>
                  <a:pt x="274381" y="288234"/>
                  <a:pt x="268226" y="299832"/>
                  <a:pt x="260781" y="310637"/>
                </a:cubicBezTo>
                <a:cubicBezTo>
                  <a:pt x="257704" y="315197"/>
                  <a:pt x="253534" y="320649"/>
                  <a:pt x="248670" y="326101"/>
                </a:cubicBezTo>
                <a:cubicBezTo>
                  <a:pt x="253137" y="329273"/>
                  <a:pt x="256314" y="332941"/>
                  <a:pt x="257704" y="337303"/>
                </a:cubicBezTo>
                <a:lnTo>
                  <a:pt x="316968" y="355245"/>
                </a:lnTo>
                <a:cubicBezTo>
                  <a:pt x="358661" y="367240"/>
                  <a:pt x="383875" y="542104"/>
                  <a:pt x="383875" y="549638"/>
                </a:cubicBezTo>
                <a:cubicBezTo>
                  <a:pt x="383875" y="558262"/>
                  <a:pt x="376827" y="565300"/>
                  <a:pt x="368091" y="565300"/>
                </a:cubicBezTo>
                <a:lnTo>
                  <a:pt x="15685" y="565300"/>
                </a:lnTo>
                <a:cubicBezTo>
                  <a:pt x="7048" y="565300"/>
                  <a:pt x="0" y="558262"/>
                  <a:pt x="0" y="549638"/>
                </a:cubicBezTo>
                <a:cubicBezTo>
                  <a:pt x="0" y="548745"/>
                  <a:pt x="100" y="547952"/>
                  <a:pt x="199" y="547159"/>
                </a:cubicBezTo>
                <a:cubicBezTo>
                  <a:pt x="199" y="547159"/>
                  <a:pt x="25215" y="367240"/>
                  <a:pt x="66908" y="355245"/>
                </a:cubicBezTo>
                <a:lnTo>
                  <a:pt x="126172" y="337303"/>
                </a:lnTo>
                <a:cubicBezTo>
                  <a:pt x="127562" y="332941"/>
                  <a:pt x="130738" y="329273"/>
                  <a:pt x="135205" y="326101"/>
                </a:cubicBezTo>
                <a:cubicBezTo>
                  <a:pt x="130341" y="320649"/>
                  <a:pt x="126172" y="315197"/>
                  <a:pt x="123094" y="310637"/>
                </a:cubicBezTo>
                <a:cubicBezTo>
                  <a:pt x="115649" y="299832"/>
                  <a:pt x="109395" y="288234"/>
                  <a:pt x="105127" y="277132"/>
                </a:cubicBezTo>
                <a:cubicBezTo>
                  <a:pt x="103042" y="272373"/>
                  <a:pt x="101255" y="267615"/>
                  <a:pt x="99766" y="262956"/>
                </a:cubicBezTo>
                <a:cubicBezTo>
                  <a:pt x="94008" y="258099"/>
                  <a:pt x="90633" y="250961"/>
                  <a:pt x="90633" y="243428"/>
                </a:cubicBezTo>
                <a:lnTo>
                  <a:pt x="90633" y="224890"/>
                </a:lnTo>
                <a:cubicBezTo>
                  <a:pt x="90633" y="219537"/>
                  <a:pt x="92321" y="214383"/>
                  <a:pt x="95398" y="210021"/>
                </a:cubicBezTo>
                <a:lnTo>
                  <a:pt x="95398" y="183950"/>
                </a:lnTo>
                <a:cubicBezTo>
                  <a:pt x="95398" y="138152"/>
                  <a:pt x="132624" y="100979"/>
                  <a:pt x="178487" y="100979"/>
                </a:cubicBezTo>
                <a:close/>
                <a:moveTo>
                  <a:pt x="479606" y="93305"/>
                </a:moveTo>
                <a:cubicBezTo>
                  <a:pt x="488144" y="92017"/>
                  <a:pt x="496086" y="97962"/>
                  <a:pt x="497278" y="106483"/>
                </a:cubicBezTo>
                <a:lnTo>
                  <a:pt x="506710" y="172472"/>
                </a:lnTo>
                <a:cubicBezTo>
                  <a:pt x="508000" y="180993"/>
                  <a:pt x="502043" y="188821"/>
                  <a:pt x="493505" y="190109"/>
                </a:cubicBezTo>
                <a:cubicBezTo>
                  <a:pt x="492711" y="190208"/>
                  <a:pt x="492016" y="190208"/>
                  <a:pt x="491222" y="190208"/>
                </a:cubicBezTo>
                <a:cubicBezTo>
                  <a:pt x="483676" y="190208"/>
                  <a:pt x="476925" y="184659"/>
                  <a:pt x="475833" y="176832"/>
                </a:cubicBezTo>
                <a:lnTo>
                  <a:pt x="471862" y="148989"/>
                </a:lnTo>
                <a:lnTo>
                  <a:pt x="424107" y="213789"/>
                </a:lnTo>
                <a:cubicBezTo>
                  <a:pt x="419739" y="219635"/>
                  <a:pt x="411896" y="221716"/>
                  <a:pt x="405244" y="218843"/>
                </a:cubicBezTo>
                <a:lnTo>
                  <a:pt x="327506" y="184758"/>
                </a:lnTo>
                <a:lnTo>
                  <a:pt x="323237" y="189415"/>
                </a:lnTo>
                <a:cubicBezTo>
                  <a:pt x="322940" y="176336"/>
                  <a:pt x="320557" y="163753"/>
                  <a:pt x="316486" y="152061"/>
                </a:cubicBezTo>
                <a:cubicBezTo>
                  <a:pt x="320557" y="149980"/>
                  <a:pt x="325422" y="149782"/>
                  <a:pt x="329790" y="151665"/>
                </a:cubicBezTo>
                <a:lnTo>
                  <a:pt x="406336" y="185254"/>
                </a:lnTo>
                <a:lnTo>
                  <a:pt x="447538" y="129371"/>
                </a:lnTo>
                <a:lnTo>
                  <a:pt x="417952" y="133632"/>
                </a:lnTo>
                <a:cubicBezTo>
                  <a:pt x="409414" y="134821"/>
                  <a:pt x="401471" y="128876"/>
                  <a:pt x="400280" y="120355"/>
                </a:cubicBezTo>
                <a:cubicBezTo>
                  <a:pt x="398989" y="111834"/>
                  <a:pt x="404946" y="104006"/>
                  <a:pt x="413484" y="102718"/>
                </a:cubicBezTo>
                <a:close/>
                <a:moveTo>
                  <a:pt x="183273" y="0"/>
                </a:moveTo>
                <a:lnTo>
                  <a:pt x="580456" y="0"/>
                </a:lnTo>
                <a:cubicBezTo>
                  <a:pt x="595049" y="0"/>
                  <a:pt x="606862" y="11896"/>
                  <a:pt x="606862" y="26468"/>
                </a:cubicBezTo>
                <a:cubicBezTo>
                  <a:pt x="606862" y="35687"/>
                  <a:pt x="602097" y="43816"/>
                  <a:pt x="594850" y="48575"/>
                </a:cubicBezTo>
                <a:lnTo>
                  <a:pt x="594850" y="299675"/>
                </a:lnTo>
                <a:cubicBezTo>
                  <a:pt x="594850" y="308994"/>
                  <a:pt x="587207" y="316627"/>
                  <a:pt x="577776" y="316627"/>
                </a:cubicBezTo>
                <a:lnTo>
                  <a:pt x="304086" y="316627"/>
                </a:lnTo>
                <a:cubicBezTo>
                  <a:pt x="306468" y="311770"/>
                  <a:pt x="308652" y="306912"/>
                  <a:pt x="310439" y="302154"/>
                </a:cubicBezTo>
                <a:cubicBezTo>
                  <a:pt x="311928" y="298882"/>
                  <a:pt x="313219" y="295611"/>
                  <a:pt x="314410" y="292340"/>
                </a:cubicBezTo>
                <a:cubicBezTo>
                  <a:pt x="316991" y="289267"/>
                  <a:pt x="319175" y="285995"/>
                  <a:pt x="320962" y="282625"/>
                </a:cubicBezTo>
                <a:lnTo>
                  <a:pt x="560801" y="282625"/>
                </a:lnTo>
                <a:lnTo>
                  <a:pt x="560801" y="52837"/>
                </a:lnTo>
                <a:lnTo>
                  <a:pt x="203028" y="52837"/>
                </a:lnTo>
                <a:lnTo>
                  <a:pt x="203028" y="71871"/>
                </a:lnTo>
                <a:lnTo>
                  <a:pt x="174835" y="71871"/>
                </a:lnTo>
                <a:cubicBezTo>
                  <a:pt x="172850" y="71871"/>
                  <a:pt x="170864" y="71970"/>
                  <a:pt x="168879" y="72069"/>
                </a:cubicBezTo>
                <a:lnTo>
                  <a:pt x="168879" y="48575"/>
                </a:lnTo>
                <a:cubicBezTo>
                  <a:pt x="161632" y="43816"/>
                  <a:pt x="156867" y="35687"/>
                  <a:pt x="156867" y="26468"/>
                </a:cubicBezTo>
                <a:cubicBezTo>
                  <a:pt x="156867" y="11896"/>
                  <a:pt x="168680" y="0"/>
                  <a:pt x="183273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íšḷiďe">
            <a:extLst>
              <a:ext uri="{FF2B5EF4-FFF2-40B4-BE49-F238E27FC236}">
                <a16:creationId xmlns:a16="http://schemas.microsoft.com/office/drawing/2014/main" id="{41E8DBEA-584F-B198-8843-C725E6A290B6}"/>
              </a:ext>
            </a:extLst>
          </p:cNvPr>
          <p:cNvSpPr txBox="1"/>
          <p:nvPr/>
        </p:nvSpPr>
        <p:spPr>
          <a:xfrm>
            <a:off x="6842934" y="4343180"/>
            <a:ext cx="4437796" cy="45338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70000"/>
              </a:lnSpc>
              <a:buSzPct val="25000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íšḷiďe">
            <a:extLst>
              <a:ext uri="{FF2B5EF4-FFF2-40B4-BE49-F238E27FC236}">
                <a16:creationId xmlns:a16="http://schemas.microsoft.com/office/drawing/2014/main" id="{E1F64737-076F-E133-8819-37BD36F2DB69}"/>
              </a:ext>
            </a:extLst>
          </p:cNvPr>
          <p:cNvSpPr txBox="1"/>
          <p:nvPr/>
        </p:nvSpPr>
        <p:spPr>
          <a:xfrm>
            <a:off x="6842934" y="4684144"/>
            <a:ext cx="4437796" cy="45338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70000"/>
              </a:lnSpc>
              <a:buSzPct val="25000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íšḷiďe">
            <a:extLst>
              <a:ext uri="{FF2B5EF4-FFF2-40B4-BE49-F238E27FC236}">
                <a16:creationId xmlns:a16="http://schemas.microsoft.com/office/drawing/2014/main" id="{B01E6452-87BE-C67C-2F47-7FD49036DF79}"/>
              </a:ext>
            </a:extLst>
          </p:cNvPr>
          <p:cNvSpPr txBox="1"/>
          <p:nvPr/>
        </p:nvSpPr>
        <p:spPr>
          <a:xfrm>
            <a:off x="6842934" y="5025108"/>
            <a:ext cx="4437796" cy="45338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70000"/>
              </a:lnSpc>
              <a:buSzPct val="25000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0533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23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5" name="Group 1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5F901E1-0962-6D1A-87A2-E3B255A2DE0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12880" y="2350021"/>
            <a:ext cx="8458380" cy="1593396"/>
            <a:chOff x="647" y="2761"/>
            <a:chExt cx="6386" cy="1203"/>
          </a:xfrm>
          <a:solidFill>
            <a:schemeClr val="bg1">
              <a:lumMod val="75000"/>
            </a:schemeClr>
          </a:solidFill>
        </p:grpSpPr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9B122203-F80D-E3ED-FE92-0E12F37A2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3232"/>
              <a:ext cx="47" cy="47"/>
            </a:xfrm>
            <a:custGeom>
              <a:avLst/>
              <a:gdLst>
                <a:gd name="T0" fmla="*/ 10 w 20"/>
                <a:gd name="T1" fmla="*/ 20 h 20"/>
                <a:gd name="T2" fmla="*/ 8 w 20"/>
                <a:gd name="T3" fmla="*/ 20 h 20"/>
                <a:gd name="T4" fmla="*/ 6 w 20"/>
                <a:gd name="T5" fmla="*/ 20 h 20"/>
                <a:gd name="T6" fmla="*/ 5 w 20"/>
                <a:gd name="T7" fmla="*/ 19 h 20"/>
                <a:gd name="T8" fmla="*/ 3 w 20"/>
                <a:gd name="T9" fmla="*/ 17 h 20"/>
                <a:gd name="T10" fmla="*/ 0 w 20"/>
                <a:gd name="T11" fmla="*/ 10 h 20"/>
                <a:gd name="T12" fmla="*/ 0 w 20"/>
                <a:gd name="T13" fmla="*/ 8 h 20"/>
                <a:gd name="T14" fmla="*/ 1 w 20"/>
                <a:gd name="T15" fmla="*/ 7 h 20"/>
                <a:gd name="T16" fmla="*/ 2 w 20"/>
                <a:gd name="T17" fmla="*/ 5 h 20"/>
                <a:gd name="T18" fmla="*/ 3 w 20"/>
                <a:gd name="T19" fmla="*/ 3 h 20"/>
                <a:gd name="T20" fmla="*/ 5 w 20"/>
                <a:gd name="T21" fmla="*/ 2 h 20"/>
                <a:gd name="T22" fmla="*/ 6 w 20"/>
                <a:gd name="T23" fmla="*/ 1 h 20"/>
                <a:gd name="T24" fmla="*/ 8 w 20"/>
                <a:gd name="T25" fmla="*/ 1 h 20"/>
                <a:gd name="T26" fmla="*/ 12 w 20"/>
                <a:gd name="T27" fmla="*/ 1 h 20"/>
                <a:gd name="T28" fmla="*/ 14 w 20"/>
                <a:gd name="T29" fmla="*/ 1 h 20"/>
                <a:gd name="T30" fmla="*/ 16 w 20"/>
                <a:gd name="T31" fmla="*/ 2 h 20"/>
                <a:gd name="T32" fmla="*/ 17 w 20"/>
                <a:gd name="T33" fmla="*/ 3 h 20"/>
                <a:gd name="T34" fmla="*/ 18 w 20"/>
                <a:gd name="T35" fmla="*/ 5 h 20"/>
                <a:gd name="T36" fmla="*/ 19 w 20"/>
                <a:gd name="T37" fmla="*/ 7 h 20"/>
                <a:gd name="T38" fmla="*/ 20 w 20"/>
                <a:gd name="T39" fmla="*/ 8 h 20"/>
                <a:gd name="T40" fmla="*/ 20 w 20"/>
                <a:gd name="T41" fmla="*/ 10 h 20"/>
                <a:gd name="T42" fmla="*/ 17 w 20"/>
                <a:gd name="T43" fmla="*/ 17 h 20"/>
                <a:gd name="T44" fmla="*/ 16 w 20"/>
                <a:gd name="T45" fmla="*/ 19 h 20"/>
                <a:gd name="T46" fmla="*/ 14 w 20"/>
                <a:gd name="T47" fmla="*/ 20 h 20"/>
                <a:gd name="T48" fmla="*/ 12 w 20"/>
                <a:gd name="T49" fmla="*/ 20 h 20"/>
                <a:gd name="T50" fmla="*/ 10 w 20"/>
                <a:gd name="T5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9" y="20"/>
                    <a:pt x="9" y="20"/>
                    <a:pt x="8" y="20"/>
                  </a:cubicBezTo>
                  <a:cubicBezTo>
                    <a:pt x="8" y="20"/>
                    <a:pt x="7" y="20"/>
                    <a:pt x="6" y="20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4" y="18"/>
                    <a:pt x="3" y="18"/>
                    <a:pt x="3" y="17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2"/>
                    <a:pt x="16" y="2"/>
                  </a:cubicBezTo>
                  <a:cubicBezTo>
                    <a:pt x="16" y="2"/>
                    <a:pt x="17" y="3"/>
                    <a:pt x="17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9" y="5"/>
                    <a:pt x="19" y="6"/>
                    <a:pt x="19" y="7"/>
                  </a:cubicBezTo>
                  <a:cubicBezTo>
                    <a:pt x="20" y="7"/>
                    <a:pt x="20" y="8"/>
                    <a:pt x="20" y="8"/>
                  </a:cubicBezTo>
                  <a:cubicBezTo>
                    <a:pt x="20" y="9"/>
                    <a:pt x="20" y="10"/>
                    <a:pt x="20" y="10"/>
                  </a:cubicBezTo>
                  <a:cubicBezTo>
                    <a:pt x="20" y="13"/>
                    <a:pt x="19" y="16"/>
                    <a:pt x="17" y="17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5" y="19"/>
                    <a:pt x="15" y="19"/>
                    <a:pt x="14" y="20"/>
                  </a:cubicBezTo>
                  <a:cubicBezTo>
                    <a:pt x="13" y="20"/>
                    <a:pt x="13" y="20"/>
                    <a:pt x="12" y="20"/>
                  </a:cubicBezTo>
                  <a:cubicBezTo>
                    <a:pt x="11" y="20"/>
                    <a:pt x="11" y="20"/>
                    <a:pt x="10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12">
              <a:extLst>
                <a:ext uri="{FF2B5EF4-FFF2-40B4-BE49-F238E27FC236}">
                  <a16:creationId xmlns:a16="http://schemas.microsoft.com/office/drawing/2014/main" id="{B18F57B6-E8AB-5974-88F7-D49630119D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" y="2761"/>
              <a:ext cx="6076" cy="1203"/>
            </a:xfrm>
            <a:custGeom>
              <a:avLst/>
              <a:gdLst>
                <a:gd name="T0" fmla="*/ 2355 w 2569"/>
                <a:gd name="T1" fmla="*/ 496 h 506"/>
                <a:gd name="T2" fmla="*/ 2262 w 2569"/>
                <a:gd name="T3" fmla="*/ 495 h 506"/>
                <a:gd name="T4" fmla="*/ 2272 w 2569"/>
                <a:gd name="T5" fmla="*/ 506 h 506"/>
                <a:gd name="T6" fmla="*/ 2427 w 2569"/>
                <a:gd name="T7" fmla="*/ 489 h 506"/>
                <a:gd name="T8" fmla="*/ 2199 w 2569"/>
                <a:gd name="T9" fmla="*/ 500 h 506"/>
                <a:gd name="T10" fmla="*/ 2210 w 2569"/>
                <a:gd name="T11" fmla="*/ 491 h 506"/>
                <a:gd name="T12" fmla="*/ 2486 w 2569"/>
                <a:gd name="T13" fmla="*/ 468 h 506"/>
                <a:gd name="T14" fmla="*/ 2488 w 2569"/>
                <a:gd name="T15" fmla="*/ 488 h 506"/>
                <a:gd name="T16" fmla="*/ 2131 w 2569"/>
                <a:gd name="T17" fmla="*/ 468 h 506"/>
                <a:gd name="T18" fmla="*/ 2126 w 2569"/>
                <a:gd name="T19" fmla="*/ 488 h 506"/>
                <a:gd name="T20" fmla="*/ 2068 w 2569"/>
                <a:gd name="T21" fmla="*/ 463 h 506"/>
                <a:gd name="T22" fmla="*/ 2567 w 2569"/>
                <a:gd name="T23" fmla="*/ 455 h 506"/>
                <a:gd name="T24" fmla="*/ 1986 w 2569"/>
                <a:gd name="T25" fmla="*/ 447 h 506"/>
                <a:gd name="T26" fmla="*/ 1999 w 2569"/>
                <a:gd name="T27" fmla="*/ 441 h 506"/>
                <a:gd name="T28" fmla="*/ 1914 w 2569"/>
                <a:gd name="T29" fmla="*/ 405 h 506"/>
                <a:gd name="T30" fmla="*/ 1923 w 2569"/>
                <a:gd name="T31" fmla="*/ 419 h 506"/>
                <a:gd name="T32" fmla="*/ 1864 w 2569"/>
                <a:gd name="T33" fmla="*/ 366 h 506"/>
                <a:gd name="T34" fmla="*/ 1792 w 2569"/>
                <a:gd name="T35" fmla="*/ 344 h 506"/>
                <a:gd name="T36" fmla="*/ 1806 w 2569"/>
                <a:gd name="T37" fmla="*/ 341 h 506"/>
                <a:gd name="T38" fmla="*/ 1729 w 2569"/>
                <a:gd name="T39" fmla="*/ 290 h 506"/>
                <a:gd name="T40" fmla="*/ 1732 w 2569"/>
                <a:gd name="T41" fmla="*/ 304 h 506"/>
                <a:gd name="T42" fmla="*/ 1685 w 2569"/>
                <a:gd name="T43" fmla="*/ 261 h 506"/>
                <a:gd name="T44" fmla="*/ 1622 w 2569"/>
                <a:gd name="T45" fmla="*/ 207 h 506"/>
                <a:gd name="T46" fmla="*/ 2 w 2569"/>
                <a:gd name="T47" fmla="*/ 185 h 506"/>
                <a:gd name="T48" fmla="*/ 11 w 2569"/>
                <a:gd name="T49" fmla="*/ 192 h 506"/>
                <a:gd name="T50" fmla="*/ 1560 w 2569"/>
                <a:gd name="T51" fmla="*/ 169 h 506"/>
                <a:gd name="T52" fmla="*/ 71 w 2569"/>
                <a:gd name="T53" fmla="*/ 163 h 506"/>
                <a:gd name="T54" fmla="*/ 81 w 2569"/>
                <a:gd name="T55" fmla="*/ 170 h 506"/>
                <a:gd name="T56" fmla="*/ 1497 w 2569"/>
                <a:gd name="T57" fmla="*/ 132 h 506"/>
                <a:gd name="T58" fmla="*/ 1492 w 2569"/>
                <a:gd name="T59" fmla="*/ 151 h 506"/>
                <a:gd name="T60" fmla="*/ 160 w 2569"/>
                <a:gd name="T61" fmla="*/ 138 h 506"/>
                <a:gd name="T62" fmla="*/ 211 w 2569"/>
                <a:gd name="T63" fmla="*/ 125 h 506"/>
                <a:gd name="T64" fmla="*/ 221 w 2569"/>
                <a:gd name="T65" fmla="*/ 133 h 506"/>
                <a:gd name="T66" fmla="*/ 1432 w 2569"/>
                <a:gd name="T67" fmla="*/ 99 h 506"/>
                <a:gd name="T68" fmla="*/ 1424 w 2569"/>
                <a:gd name="T69" fmla="*/ 117 h 506"/>
                <a:gd name="T70" fmla="*/ 294 w 2569"/>
                <a:gd name="T71" fmla="*/ 116 h 506"/>
                <a:gd name="T72" fmla="*/ 360 w 2569"/>
                <a:gd name="T73" fmla="*/ 81 h 506"/>
                <a:gd name="T74" fmla="*/ 362 w 2569"/>
                <a:gd name="T75" fmla="*/ 101 h 506"/>
                <a:gd name="T76" fmla="*/ 1371 w 2569"/>
                <a:gd name="T77" fmla="*/ 81 h 506"/>
                <a:gd name="T78" fmla="*/ 432 w 2569"/>
                <a:gd name="T79" fmla="*/ 67 h 506"/>
                <a:gd name="T80" fmla="*/ 424 w 2569"/>
                <a:gd name="T81" fmla="*/ 79 h 506"/>
                <a:gd name="T82" fmla="*/ 507 w 2569"/>
                <a:gd name="T83" fmla="*/ 74 h 506"/>
                <a:gd name="T84" fmla="*/ 1297 w 2569"/>
                <a:gd name="T85" fmla="*/ 42 h 506"/>
                <a:gd name="T86" fmla="*/ 566 w 2569"/>
                <a:gd name="T87" fmla="*/ 53 h 506"/>
                <a:gd name="T88" fmla="*/ 576 w 2569"/>
                <a:gd name="T89" fmla="*/ 62 h 506"/>
                <a:gd name="T90" fmla="*/ 658 w 2569"/>
                <a:gd name="T91" fmla="*/ 39 h 506"/>
                <a:gd name="T92" fmla="*/ 1215 w 2569"/>
                <a:gd name="T93" fmla="*/ 29 h 506"/>
                <a:gd name="T94" fmla="*/ 1225 w 2569"/>
                <a:gd name="T95" fmla="*/ 42 h 506"/>
                <a:gd name="T96" fmla="*/ 721 w 2569"/>
                <a:gd name="T97" fmla="*/ 41 h 506"/>
                <a:gd name="T98" fmla="*/ 791 w 2569"/>
                <a:gd name="T99" fmla="*/ 13 h 506"/>
                <a:gd name="T100" fmla="*/ 782 w 2569"/>
                <a:gd name="T101" fmla="*/ 24 h 506"/>
                <a:gd name="T102" fmla="*/ 1163 w 2569"/>
                <a:gd name="T103" fmla="*/ 19 h 506"/>
                <a:gd name="T104" fmla="*/ 874 w 2569"/>
                <a:gd name="T105" fmla="*/ 15 h 506"/>
                <a:gd name="T106" fmla="*/ 927 w 2569"/>
                <a:gd name="T107" fmla="*/ 12 h 506"/>
                <a:gd name="T108" fmla="*/ 937 w 2569"/>
                <a:gd name="T109" fmla="*/ 22 h 506"/>
                <a:gd name="T110" fmla="*/ 1071 w 2569"/>
                <a:gd name="T111" fmla="*/ 11 h 506"/>
                <a:gd name="T112" fmla="*/ 1081 w 2569"/>
                <a:gd name="T113" fmla="*/ 21 h 506"/>
                <a:gd name="T114" fmla="*/ 1019 w 2569"/>
                <a:gd name="T115" fmla="*/ 1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69" h="506">
                  <a:moveTo>
                    <a:pt x="2335" y="497"/>
                  </a:moveTo>
                  <a:cubicBezTo>
                    <a:pt x="2334" y="491"/>
                    <a:pt x="2339" y="486"/>
                    <a:pt x="2344" y="486"/>
                  </a:cubicBezTo>
                  <a:cubicBezTo>
                    <a:pt x="2344" y="486"/>
                    <a:pt x="2344" y="486"/>
                    <a:pt x="2344" y="486"/>
                  </a:cubicBezTo>
                  <a:cubicBezTo>
                    <a:pt x="2344" y="486"/>
                    <a:pt x="2344" y="486"/>
                    <a:pt x="2344" y="486"/>
                  </a:cubicBezTo>
                  <a:cubicBezTo>
                    <a:pt x="2344" y="486"/>
                    <a:pt x="2344" y="486"/>
                    <a:pt x="2344" y="486"/>
                  </a:cubicBezTo>
                  <a:cubicBezTo>
                    <a:pt x="2350" y="486"/>
                    <a:pt x="2354" y="490"/>
                    <a:pt x="2355" y="496"/>
                  </a:cubicBezTo>
                  <a:cubicBezTo>
                    <a:pt x="2355" y="496"/>
                    <a:pt x="2355" y="496"/>
                    <a:pt x="2355" y="496"/>
                  </a:cubicBezTo>
                  <a:cubicBezTo>
                    <a:pt x="2355" y="501"/>
                    <a:pt x="2350" y="506"/>
                    <a:pt x="2345" y="506"/>
                  </a:cubicBezTo>
                  <a:cubicBezTo>
                    <a:pt x="2345" y="506"/>
                    <a:pt x="2345" y="506"/>
                    <a:pt x="2345" y="506"/>
                  </a:cubicBezTo>
                  <a:cubicBezTo>
                    <a:pt x="2345" y="506"/>
                    <a:pt x="2345" y="506"/>
                    <a:pt x="2345" y="506"/>
                  </a:cubicBezTo>
                  <a:cubicBezTo>
                    <a:pt x="2345" y="506"/>
                    <a:pt x="2345" y="506"/>
                    <a:pt x="2345" y="506"/>
                  </a:cubicBezTo>
                  <a:cubicBezTo>
                    <a:pt x="2339" y="506"/>
                    <a:pt x="2335" y="502"/>
                    <a:pt x="2335" y="497"/>
                  </a:cubicBezTo>
                  <a:close/>
                  <a:moveTo>
                    <a:pt x="2272" y="506"/>
                  </a:moveTo>
                  <a:cubicBezTo>
                    <a:pt x="2266" y="506"/>
                    <a:pt x="2262" y="501"/>
                    <a:pt x="2262" y="495"/>
                  </a:cubicBezTo>
                  <a:cubicBezTo>
                    <a:pt x="2262" y="495"/>
                    <a:pt x="2262" y="495"/>
                    <a:pt x="2262" y="495"/>
                  </a:cubicBezTo>
                  <a:cubicBezTo>
                    <a:pt x="2262" y="490"/>
                    <a:pt x="2267" y="486"/>
                    <a:pt x="2273" y="486"/>
                  </a:cubicBezTo>
                  <a:cubicBezTo>
                    <a:pt x="2273" y="486"/>
                    <a:pt x="2273" y="486"/>
                    <a:pt x="2273" y="486"/>
                  </a:cubicBezTo>
                  <a:cubicBezTo>
                    <a:pt x="2278" y="486"/>
                    <a:pt x="2282" y="491"/>
                    <a:pt x="2282" y="496"/>
                  </a:cubicBezTo>
                  <a:cubicBezTo>
                    <a:pt x="2282" y="496"/>
                    <a:pt x="2282" y="496"/>
                    <a:pt x="2282" y="496"/>
                  </a:cubicBezTo>
                  <a:cubicBezTo>
                    <a:pt x="2282" y="502"/>
                    <a:pt x="2277" y="506"/>
                    <a:pt x="2272" y="506"/>
                  </a:cubicBezTo>
                  <a:cubicBezTo>
                    <a:pt x="2272" y="506"/>
                    <a:pt x="2272" y="506"/>
                    <a:pt x="2272" y="506"/>
                  </a:cubicBezTo>
                  <a:cubicBezTo>
                    <a:pt x="2272" y="506"/>
                    <a:pt x="2272" y="506"/>
                    <a:pt x="2272" y="506"/>
                  </a:cubicBezTo>
                  <a:close/>
                  <a:moveTo>
                    <a:pt x="2407" y="492"/>
                  </a:moveTo>
                  <a:cubicBezTo>
                    <a:pt x="2406" y="486"/>
                    <a:pt x="2410" y="481"/>
                    <a:pt x="2416" y="480"/>
                  </a:cubicBezTo>
                  <a:cubicBezTo>
                    <a:pt x="2416" y="480"/>
                    <a:pt x="2416" y="480"/>
                    <a:pt x="2416" y="480"/>
                  </a:cubicBezTo>
                  <a:cubicBezTo>
                    <a:pt x="2416" y="480"/>
                    <a:pt x="2416" y="480"/>
                    <a:pt x="2416" y="480"/>
                  </a:cubicBezTo>
                  <a:cubicBezTo>
                    <a:pt x="2416" y="480"/>
                    <a:pt x="2416" y="480"/>
                    <a:pt x="2416" y="480"/>
                  </a:cubicBezTo>
                  <a:cubicBezTo>
                    <a:pt x="2421" y="480"/>
                    <a:pt x="2426" y="484"/>
                    <a:pt x="2427" y="489"/>
                  </a:cubicBezTo>
                  <a:cubicBezTo>
                    <a:pt x="2427" y="489"/>
                    <a:pt x="2427" y="489"/>
                    <a:pt x="2427" y="489"/>
                  </a:cubicBezTo>
                  <a:cubicBezTo>
                    <a:pt x="2427" y="495"/>
                    <a:pt x="2424" y="500"/>
                    <a:pt x="2418" y="500"/>
                  </a:cubicBezTo>
                  <a:cubicBezTo>
                    <a:pt x="2418" y="500"/>
                    <a:pt x="2418" y="500"/>
                    <a:pt x="2418" y="500"/>
                  </a:cubicBezTo>
                  <a:cubicBezTo>
                    <a:pt x="2418" y="500"/>
                    <a:pt x="2417" y="500"/>
                    <a:pt x="2417" y="500"/>
                  </a:cubicBezTo>
                  <a:cubicBezTo>
                    <a:pt x="2417" y="500"/>
                    <a:pt x="2417" y="500"/>
                    <a:pt x="2417" y="500"/>
                  </a:cubicBezTo>
                  <a:cubicBezTo>
                    <a:pt x="2412" y="500"/>
                    <a:pt x="2408" y="497"/>
                    <a:pt x="2407" y="492"/>
                  </a:cubicBezTo>
                  <a:close/>
                  <a:moveTo>
                    <a:pt x="2199" y="500"/>
                  </a:moveTo>
                  <a:cubicBezTo>
                    <a:pt x="2193" y="499"/>
                    <a:pt x="2189" y="494"/>
                    <a:pt x="2190" y="488"/>
                  </a:cubicBezTo>
                  <a:cubicBezTo>
                    <a:pt x="2190" y="488"/>
                    <a:pt x="2190" y="488"/>
                    <a:pt x="2190" y="488"/>
                  </a:cubicBezTo>
                  <a:cubicBezTo>
                    <a:pt x="2191" y="483"/>
                    <a:pt x="2196" y="479"/>
                    <a:pt x="2201" y="480"/>
                  </a:cubicBezTo>
                  <a:cubicBezTo>
                    <a:pt x="2201" y="480"/>
                    <a:pt x="2201" y="480"/>
                    <a:pt x="2201" y="480"/>
                  </a:cubicBezTo>
                  <a:cubicBezTo>
                    <a:pt x="2201" y="480"/>
                    <a:pt x="2201" y="480"/>
                    <a:pt x="2201" y="480"/>
                  </a:cubicBezTo>
                  <a:cubicBezTo>
                    <a:pt x="2201" y="480"/>
                    <a:pt x="2201" y="480"/>
                    <a:pt x="2201" y="480"/>
                  </a:cubicBezTo>
                  <a:cubicBezTo>
                    <a:pt x="2207" y="480"/>
                    <a:pt x="2211" y="485"/>
                    <a:pt x="2210" y="491"/>
                  </a:cubicBezTo>
                  <a:cubicBezTo>
                    <a:pt x="2210" y="491"/>
                    <a:pt x="2210" y="491"/>
                    <a:pt x="2210" y="491"/>
                  </a:cubicBezTo>
                  <a:cubicBezTo>
                    <a:pt x="2209" y="496"/>
                    <a:pt x="2205" y="500"/>
                    <a:pt x="2200" y="500"/>
                  </a:cubicBezTo>
                  <a:cubicBezTo>
                    <a:pt x="2200" y="500"/>
                    <a:pt x="2200" y="500"/>
                    <a:pt x="2200" y="500"/>
                  </a:cubicBezTo>
                  <a:cubicBezTo>
                    <a:pt x="2200" y="500"/>
                    <a:pt x="2199" y="500"/>
                    <a:pt x="2199" y="500"/>
                  </a:cubicBezTo>
                  <a:close/>
                  <a:moveTo>
                    <a:pt x="2478" y="480"/>
                  </a:moveTo>
                  <a:cubicBezTo>
                    <a:pt x="2477" y="475"/>
                    <a:pt x="2481" y="469"/>
                    <a:pt x="2486" y="468"/>
                  </a:cubicBezTo>
                  <a:cubicBezTo>
                    <a:pt x="2486" y="468"/>
                    <a:pt x="2486" y="468"/>
                    <a:pt x="2486" y="468"/>
                  </a:cubicBezTo>
                  <a:cubicBezTo>
                    <a:pt x="2486" y="468"/>
                    <a:pt x="2486" y="468"/>
                    <a:pt x="2486" y="468"/>
                  </a:cubicBezTo>
                  <a:cubicBezTo>
                    <a:pt x="2486" y="468"/>
                    <a:pt x="2486" y="468"/>
                    <a:pt x="2486" y="468"/>
                  </a:cubicBezTo>
                  <a:cubicBezTo>
                    <a:pt x="2491" y="467"/>
                    <a:pt x="2497" y="470"/>
                    <a:pt x="2498" y="476"/>
                  </a:cubicBezTo>
                  <a:cubicBezTo>
                    <a:pt x="2498" y="476"/>
                    <a:pt x="2498" y="476"/>
                    <a:pt x="2498" y="476"/>
                  </a:cubicBezTo>
                  <a:cubicBezTo>
                    <a:pt x="2499" y="481"/>
                    <a:pt x="2496" y="486"/>
                    <a:pt x="2490" y="488"/>
                  </a:cubicBezTo>
                  <a:cubicBezTo>
                    <a:pt x="2490" y="488"/>
                    <a:pt x="2490" y="488"/>
                    <a:pt x="2490" y="488"/>
                  </a:cubicBezTo>
                  <a:cubicBezTo>
                    <a:pt x="2490" y="488"/>
                    <a:pt x="2489" y="488"/>
                    <a:pt x="2488" y="488"/>
                  </a:cubicBezTo>
                  <a:cubicBezTo>
                    <a:pt x="2488" y="488"/>
                    <a:pt x="2488" y="488"/>
                    <a:pt x="2488" y="488"/>
                  </a:cubicBezTo>
                  <a:cubicBezTo>
                    <a:pt x="2484" y="488"/>
                    <a:pt x="2479" y="485"/>
                    <a:pt x="2478" y="480"/>
                  </a:cubicBezTo>
                  <a:close/>
                  <a:moveTo>
                    <a:pt x="2126" y="488"/>
                  </a:moveTo>
                  <a:cubicBezTo>
                    <a:pt x="2121" y="487"/>
                    <a:pt x="2118" y="481"/>
                    <a:pt x="2119" y="476"/>
                  </a:cubicBezTo>
                  <a:cubicBezTo>
                    <a:pt x="2119" y="476"/>
                    <a:pt x="2119" y="476"/>
                    <a:pt x="2119" y="476"/>
                  </a:cubicBezTo>
                  <a:cubicBezTo>
                    <a:pt x="2120" y="470"/>
                    <a:pt x="2125" y="467"/>
                    <a:pt x="2131" y="468"/>
                  </a:cubicBezTo>
                  <a:cubicBezTo>
                    <a:pt x="2131" y="468"/>
                    <a:pt x="2131" y="468"/>
                    <a:pt x="2131" y="468"/>
                  </a:cubicBezTo>
                  <a:cubicBezTo>
                    <a:pt x="2131" y="468"/>
                    <a:pt x="2131" y="468"/>
                    <a:pt x="2131" y="468"/>
                  </a:cubicBezTo>
                  <a:cubicBezTo>
                    <a:pt x="2131" y="468"/>
                    <a:pt x="2131" y="468"/>
                    <a:pt x="2131" y="468"/>
                  </a:cubicBezTo>
                  <a:cubicBezTo>
                    <a:pt x="2136" y="469"/>
                    <a:pt x="2139" y="474"/>
                    <a:pt x="2138" y="480"/>
                  </a:cubicBezTo>
                  <a:cubicBezTo>
                    <a:pt x="2138" y="480"/>
                    <a:pt x="2138" y="480"/>
                    <a:pt x="2138" y="480"/>
                  </a:cubicBezTo>
                  <a:cubicBezTo>
                    <a:pt x="2137" y="485"/>
                    <a:pt x="2133" y="488"/>
                    <a:pt x="2129" y="488"/>
                  </a:cubicBezTo>
                  <a:cubicBezTo>
                    <a:pt x="2129" y="488"/>
                    <a:pt x="2129" y="488"/>
                    <a:pt x="2129" y="488"/>
                  </a:cubicBezTo>
                  <a:cubicBezTo>
                    <a:pt x="2128" y="488"/>
                    <a:pt x="2127" y="488"/>
                    <a:pt x="2126" y="488"/>
                  </a:cubicBezTo>
                  <a:close/>
                  <a:moveTo>
                    <a:pt x="2055" y="470"/>
                  </a:moveTo>
                  <a:cubicBezTo>
                    <a:pt x="2050" y="469"/>
                    <a:pt x="2047" y="463"/>
                    <a:pt x="2049" y="458"/>
                  </a:cubicBezTo>
                  <a:cubicBezTo>
                    <a:pt x="2049" y="458"/>
                    <a:pt x="2049" y="458"/>
                    <a:pt x="2049" y="458"/>
                  </a:cubicBezTo>
                  <a:cubicBezTo>
                    <a:pt x="2050" y="452"/>
                    <a:pt x="2056" y="449"/>
                    <a:pt x="2061" y="451"/>
                  </a:cubicBezTo>
                  <a:cubicBezTo>
                    <a:pt x="2061" y="451"/>
                    <a:pt x="2061" y="451"/>
                    <a:pt x="2061" y="451"/>
                  </a:cubicBezTo>
                  <a:cubicBezTo>
                    <a:pt x="2066" y="452"/>
                    <a:pt x="2069" y="458"/>
                    <a:pt x="2068" y="463"/>
                  </a:cubicBezTo>
                  <a:cubicBezTo>
                    <a:pt x="2068" y="463"/>
                    <a:pt x="2068" y="463"/>
                    <a:pt x="2068" y="463"/>
                  </a:cubicBezTo>
                  <a:cubicBezTo>
                    <a:pt x="2067" y="468"/>
                    <a:pt x="2063" y="471"/>
                    <a:pt x="2058" y="471"/>
                  </a:cubicBezTo>
                  <a:cubicBezTo>
                    <a:pt x="2058" y="471"/>
                    <a:pt x="2058" y="471"/>
                    <a:pt x="2058" y="471"/>
                  </a:cubicBezTo>
                  <a:cubicBezTo>
                    <a:pt x="2057" y="471"/>
                    <a:pt x="2056" y="470"/>
                    <a:pt x="2055" y="470"/>
                  </a:cubicBezTo>
                  <a:close/>
                  <a:moveTo>
                    <a:pt x="2548" y="462"/>
                  </a:moveTo>
                  <a:cubicBezTo>
                    <a:pt x="2547" y="456"/>
                    <a:pt x="2550" y="451"/>
                    <a:pt x="2555" y="449"/>
                  </a:cubicBezTo>
                  <a:cubicBezTo>
                    <a:pt x="2555" y="449"/>
                    <a:pt x="2555" y="449"/>
                    <a:pt x="2555" y="449"/>
                  </a:cubicBezTo>
                  <a:cubicBezTo>
                    <a:pt x="2560" y="447"/>
                    <a:pt x="2566" y="450"/>
                    <a:pt x="2567" y="455"/>
                  </a:cubicBezTo>
                  <a:cubicBezTo>
                    <a:pt x="2567" y="455"/>
                    <a:pt x="2567" y="455"/>
                    <a:pt x="2567" y="455"/>
                  </a:cubicBezTo>
                  <a:cubicBezTo>
                    <a:pt x="2569" y="461"/>
                    <a:pt x="2566" y="466"/>
                    <a:pt x="2561" y="468"/>
                  </a:cubicBezTo>
                  <a:cubicBezTo>
                    <a:pt x="2561" y="468"/>
                    <a:pt x="2561" y="468"/>
                    <a:pt x="2561" y="468"/>
                  </a:cubicBezTo>
                  <a:cubicBezTo>
                    <a:pt x="2560" y="468"/>
                    <a:pt x="2559" y="469"/>
                    <a:pt x="2558" y="469"/>
                  </a:cubicBezTo>
                  <a:cubicBezTo>
                    <a:pt x="2558" y="469"/>
                    <a:pt x="2558" y="469"/>
                    <a:pt x="2558" y="469"/>
                  </a:cubicBezTo>
                  <a:cubicBezTo>
                    <a:pt x="2554" y="469"/>
                    <a:pt x="2550" y="466"/>
                    <a:pt x="2548" y="462"/>
                  </a:cubicBezTo>
                  <a:close/>
                  <a:moveTo>
                    <a:pt x="1986" y="447"/>
                  </a:moveTo>
                  <a:cubicBezTo>
                    <a:pt x="1986" y="447"/>
                    <a:pt x="1986" y="447"/>
                    <a:pt x="1986" y="447"/>
                  </a:cubicBezTo>
                  <a:cubicBezTo>
                    <a:pt x="1981" y="445"/>
                    <a:pt x="1978" y="439"/>
                    <a:pt x="1980" y="434"/>
                  </a:cubicBezTo>
                  <a:cubicBezTo>
                    <a:pt x="1980" y="434"/>
                    <a:pt x="1980" y="434"/>
                    <a:pt x="1980" y="434"/>
                  </a:cubicBezTo>
                  <a:cubicBezTo>
                    <a:pt x="1982" y="429"/>
                    <a:pt x="1988" y="426"/>
                    <a:pt x="1993" y="428"/>
                  </a:cubicBezTo>
                  <a:cubicBezTo>
                    <a:pt x="1993" y="428"/>
                    <a:pt x="1993" y="428"/>
                    <a:pt x="1993" y="428"/>
                  </a:cubicBezTo>
                  <a:cubicBezTo>
                    <a:pt x="1998" y="430"/>
                    <a:pt x="2001" y="436"/>
                    <a:pt x="1999" y="441"/>
                  </a:cubicBezTo>
                  <a:cubicBezTo>
                    <a:pt x="1999" y="441"/>
                    <a:pt x="1999" y="441"/>
                    <a:pt x="1999" y="441"/>
                  </a:cubicBezTo>
                  <a:cubicBezTo>
                    <a:pt x="1997" y="445"/>
                    <a:pt x="1993" y="448"/>
                    <a:pt x="1989" y="448"/>
                  </a:cubicBezTo>
                  <a:cubicBezTo>
                    <a:pt x="1989" y="448"/>
                    <a:pt x="1989" y="448"/>
                    <a:pt x="1989" y="448"/>
                  </a:cubicBezTo>
                  <a:cubicBezTo>
                    <a:pt x="1988" y="448"/>
                    <a:pt x="1987" y="448"/>
                    <a:pt x="1986" y="447"/>
                  </a:cubicBezTo>
                  <a:close/>
                  <a:moveTo>
                    <a:pt x="1918" y="418"/>
                  </a:moveTo>
                  <a:cubicBezTo>
                    <a:pt x="1918" y="418"/>
                    <a:pt x="1918" y="418"/>
                    <a:pt x="1918" y="418"/>
                  </a:cubicBezTo>
                  <a:cubicBezTo>
                    <a:pt x="1913" y="416"/>
                    <a:pt x="1911" y="410"/>
                    <a:pt x="1914" y="405"/>
                  </a:cubicBezTo>
                  <a:cubicBezTo>
                    <a:pt x="1914" y="405"/>
                    <a:pt x="1914" y="405"/>
                    <a:pt x="1914" y="405"/>
                  </a:cubicBezTo>
                  <a:cubicBezTo>
                    <a:pt x="1916" y="400"/>
                    <a:pt x="1922" y="398"/>
                    <a:pt x="1927" y="400"/>
                  </a:cubicBezTo>
                  <a:cubicBezTo>
                    <a:pt x="1927" y="400"/>
                    <a:pt x="1927" y="400"/>
                    <a:pt x="1927" y="400"/>
                  </a:cubicBezTo>
                  <a:cubicBezTo>
                    <a:pt x="1927" y="400"/>
                    <a:pt x="1927" y="400"/>
                    <a:pt x="1927" y="400"/>
                  </a:cubicBezTo>
                  <a:cubicBezTo>
                    <a:pt x="1927" y="400"/>
                    <a:pt x="1927" y="400"/>
                    <a:pt x="1927" y="400"/>
                  </a:cubicBezTo>
                  <a:cubicBezTo>
                    <a:pt x="1932" y="403"/>
                    <a:pt x="1934" y="409"/>
                    <a:pt x="1932" y="414"/>
                  </a:cubicBezTo>
                  <a:cubicBezTo>
                    <a:pt x="1932" y="414"/>
                    <a:pt x="1932" y="414"/>
                    <a:pt x="1932" y="414"/>
                  </a:cubicBezTo>
                  <a:cubicBezTo>
                    <a:pt x="1930" y="417"/>
                    <a:pt x="1926" y="419"/>
                    <a:pt x="1923" y="419"/>
                  </a:cubicBezTo>
                  <a:cubicBezTo>
                    <a:pt x="1923" y="419"/>
                    <a:pt x="1923" y="419"/>
                    <a:pt x="1923" y="419"/>
                  </a:cubicBezTo>
                  <a:cubicBezTo>
                    <a:pt x="1921" y="419"/>
                    <a:pt x="1920" y="419"/>
                    <a:pt x="1918" y="418"/>
                  </a:cubicBezTo>
                  <a:close/>
                  <a:moveTo>
                    <a:pt x="1854" y="383"/>
                  </a:moveTo>
                  <a:cubicBezTo>
                    <a:pt x="1854" y="383"/>
                    <a:pt x="1854" y="383"/>
                    <a:pt x="1854" y="383"/>
                  </a:cubicBezTo>
                  <a:cubicBezTo>
                    <a:pt x="1849" y="380"/>
                    <a:pt x="1848" y="374"/>
                    <a:pt x="1851" y="369"/>
                  </a:cubicBezTo>
                  <a:cubicBezTo>
                    <a:pt x="1851" y="369"/>
                    <a:pt x="1851" y="369"/>
                    <a:pt x="1851" y="369"/>
                  </a:cubicBezTo>
                  <a:cubicBezTo>
                    <a:pt x="1853" y="365"/>
                    <a:pt x="1860" y="363"/>
                    <a:pt x="1864" y="366"/>
                  </a:cubicBezTo>
                  <a:cubicBezTo>
                    <a:pt x="1864" y="366"/>
                    <a:pt x="1864" y="366"/>
                    <a:pt x="1864" y="366"/>
                  </a:cubicBezTo>
                  <a:cubicBezTo>
                    <a:pt x="1869" y="369"/>
                    <a:pt x="1871" y="375"/>
                    <a:pt x="1868" y="380"/>
                  </a:cubicBezTo>
                  <a:cubicBezTo>
                    <a:pt x="1868" y="380"/>
                    <a:pt x="1868" y="380"/>
                    <a:pt x="1868" y="380"/>
                  </a:cubicBezTo>
                  <a:cubicBezTo>
                    <a:pt x="1866" y="383"/>
                    <a:pt x="1863" y="385"/>
                    <a:pt x="1859" y="385"/>
                  </a:cubicBezTo>
                  <a:cubicBezTo>
                    <a:pt x="1859" y="385"/>
                    <a:pt x="1859" y="385"/>
                    <a:pt x="1859" y="385"/>
                  </a:cubicBezTo>
                  <a:cubicBezTo>
                    <a:pt x="1857" y="385"/>
                    <a:pt x="1856" y="384"/>
                    <a:pt x="1854" y="383"/>
                  </a:cubicBezTo>
                  <a:close/>
                  <a:moveTo>
                    <a:pt x="1792" y="344"/>
                  </a:moveTo>
                  <a:cubicBezTo>
                    <a:pt x="1788" y="341"/>
                    <a:pt x="1786" y="335"/>
                    <a:pt x="1789" y="331"/>
                  </a:cubicBezTo>
                  <a:cubicBezTo>
                    <a:pt x="1789" y="331"/>
                    <a:pt x="1789" y="331"/>
                    <a:pt x="1789" y="331"/>
                  </a:cubicBezTo>
                  <a:cubicBezTo>
                    <a:pt x="1792" y="326"/>
                    <a:pt x="1799" y="325"/>
                    <a:pt x="1803" y="328"/>
                  </a:cubicBezTo>
                  <a:cubicBezTo>
                    <a:pt x="1803" y="328"/>
                    <a:pt x="1803" y="328"/>
                    <a:pt x="1803" y="328"/>
                  </a:cubicBezTo>
                  <a:cubicBezTo>
                    <a:pt x="1803" y="328"/>
                    <a:pt x="1803" y="328"/>
                    <a:pt x="1803" y="328"/>
                  </a:cubicBezTo>
                  <a:cubicBezTo>
                    <a:pt x="1803" y="328"/>
                    <a:pt x="1803" y="328"/>
                    <a:pt x="1803" y="328"/>
                  </a:cubicBezTo>
                  <a:cubicBezTo>
                    <a:pt x="1808" y="331"/>
                    <a:pt x="1809" y="337"/>
                    <a:pt x="1806" y="341"/>
                  </a:cubicBezTo>
                  <a:cubicBezTo>
                    <a:pt x="1806" y="341"/>
                    <a:pt x="1806" y="341"/>
                    <a:pt x="1806" y="341"/>
                  </a:cubicBezTo>
                  <a:cubicBezTo>
                    <a:pt x="1804" y="344"/>
                    <a:pt x="1801" y="346"/>
                    <a:pt x="1798" y="346"/>
                  </a:cubicBezTo>
                  <a:cubicBezTo>
                    <a:pt x="1798" y="346"/>
                    <a:pt x="1798" y="346"/>
                    <a:pt x="1798" y="346"/>
                  </a:cubicBezTo>
                  <a:cubicBezTo>
                    <a:pt x="1796" y="346"/>
                    <a:pt x="1794" y="345"/>
                    <a:pt x="1792" y="344"/>
                  </a:cubicBezTo>
                  <a:close/>
                  <a:moveTo>
                    <a:pt x="1732" y="304"/>
                  </a:moveTo>
                  <a:cubicBezTo>
                    <a:pt x="1727" y="301"/>
                    <a:pt x="1726" y="295"/>
                    <a:pt x="1729" y="290"/>
                  </a:cubicBezTo>
                  <a:cubicBezTo>
                    <a:pt x="1729" y="290"/>
                    <a:pt x="1729" y="290"/>
                    <a:pt x="1729" y="290"/>
                  </a:cubicBezTo>
                  <a:cubicBezTo>
                    <a:pt x="1732" y="286"/>
                    <a:pt x="1738" y="285"/>
                    <a:pt x="1743" y="288"/>
                  </a:cubicBezTo>
                  <a:cubicBezTo>
                    <a:pt x="1743" y="288"/>
                    <a:pt x="1743" y="288"/>
                    <a:pt x="1743" y="288"/>
                  </a:cubicBezTo>
                  <a:cubicBezTo>
                    <a:pt x="1748" y="291"/>
                    <a:pt x="1749" y="297"/>
                    <a:pt x="1746" y="301"/>
                  </a:cubicBezTo>
                  <a:cubicBezTo>
                    <a:pt x="1746" y="301"/>
                    <a:pt x="1746" y="301"/>
                    <a:pt x="1746" y="301"/>
                  </a:cubicBezTo>
                  <a:cubicBezTo>
                    <a:pt x="1744" y="304"/>
                    <a:pt x="1741" y="306"/>
                    <a:pt x="1737" y="306"/>
                  </a:cubicBezTo>
                  <a:cubicBezTo>
                    <a:pt x="1737" y="306"/>
                    <a:pt x="1737" y="306"/>
                    <a:pt x="1737" y="306"/>
                  </a:cubicBezTo>
                  <a:cubicBezTo>
                    <a:pt x="1735" y="306"/>
                    <a:pt x="1734" y="305"/>
                    <a:pt x="1732" y="304"/>
                  </a:cubicBezTo>
                  <a:close/>
                  <a:moveTo>
                    <a:pt x="1672" y="264"/>
                  </a:moveTo>
                  <a:cubicBezTo>
                    <a:pt x="1667" y="261"/>
                    <a:pt x="1666" y="255"/>
                    <a:pt x="1669" y="250"/>
                  </a:cubicBezTo>
                  <a:cubicBezTo>
                    <a:pt x="1669" y="250"/>
                    <a:pt x="1669" y="250"/>
                    <a:pt x="1669" y="250"/>
                  </a:cubicBezTo>
                  <a:cubicBezTo>
                    <a:pt x="1672" y="245"/>
                    <a:pt x="1678" y="244"/>
                    <a:pt x="1683" y="247"/>
                  </a:cubicBezTo>
                  <a:cubicBezTo>
                    <a:pt x="1683" y="247"/>
                    <a:pt x="1683" y="247"/>
                    <a:pt x="1683" y="247"/>
                  </a:cubicBezTo>
                  <a:cubicBezTo>
                    <a:pt x="1687" y="250"/>
                    <a:pt x="1689" y="256"/>
                    <a:pt x="1685" y="261"/>
                  </a:cubicBezTo>
                  <a:cubicBezTo>
                    <a:pt x="1685" y="261"/>
                    <a:pt x="1685" y="261"/>
                    <a:pt x="1685" y="261"/>
                  </a:cubicBezTo>
                  <a:cubicBezTo>
                    <a:pt x="1684" y="264"/>
                    <a:pt x="1680" y="266"/>
                    <a:pt x="1677" y="266"/>
                  </a:cubicBezTo>
                  <a:cubicBezTo>
                    <a:pt x="1677" y="266"/>
                    <a:pt x="1677" y="266"/>
                    <a:pt x="1677" y="266"/>
                  </a:cubicBezTo>
                  <a:cubicBezTo>
                    <a:pt x="1675" y="266"/>
                    <a:pt x="1673" y="265"/>
                    <a:pt x="1672" y="264"/>
                  </a:cubicBezTo>
                  <a:close/>
                  <a:moveTo>
                    <a:pt x="1611" y="224"/>
                  </a:moveTo>
                  <a:cubicBezTo>
                    <a:pt x="1606" y="221"/>
                    <a:pt x="1605" y="215"/>
                    <a:pt x="1608" y="210"/>
                  </a:cubicBezTo>
                  <a:cubicBezTo>
                    <a:pt x="1608" y="210"/>
                    <a:pt x="1608" y="210"/>
                    <a:pt x="1608" y="210"/>
                  </a:cubicBezTo>
                  <a:cubicBezTo>
                    <a:pt x="1611" y="206"/>
                    <a:pt x="1617" y="204"/>
                    <a:pt x="1622" y="207"/>
                  </a:cubicBezTo>
                  <a:cubicBezTo>
                    <a:pt x="1622" y="207"/>
                    <a:pt x="1622" y="207"/>
                    <a:pt x="1622" y="207"/>
                  </a:cubicBezTo>
                  <a:cubicBezTo>
                    <a:pt x="1627" y="210"/>
                    <a:pt x="1628" y="217"/>
                    <a:pt x="1625" y="221"/>
                  </a:cubicBezTo>
                  <a:cubicBezTo>
                    <a:pt x="1625" y="221"/>
                    <a:pt x="1625" y="221"/>
                    <a:pt x="1625" y="221"/>
                  </a:cubicBezTo>
                  <a:cubicBezTo>
                    <a:pt x="1623" y="224"/>
                    <a:pt x="1620" y="226"/>
                    <a:pt x="1616" y="226"/>
                  </a:cubicBezTo>
                  <a:cubicBezTo>
                    <a:pt x="1616" y="226"/>
                    <a:pt x="1616" y="226"/>
                    <a:pt x="1616" y="226"/>
                  </a:cubicBezTo>
                  <a:cubicBezTo>
                    <a:pt x="1615" y="226"/>
                    <a:pt x="1613" y="225"/>
                    <a:pt x="1611" y="224"/>
                  </a:cubicBezTo>
                  <a:close/>
                  <a:moveTo>
                    <a:pt x="2" y="185"/>
                  </a:moveTo>
                  <a:cubicBezTo>
                    <a:pt x="0" y="180"/>
                    <a:pt x="3" y="174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13" y="171"/>
                    <a:pt x="19" y="173"/>
                    <a:pt x="21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3" y="184"/>
                    <a:pt x="20" y="190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4" y="192"/>
                    <a:pt x="13" y="192"/>
                    <a:pt x="11" y="192"/>
                  </a:cubicBezTo>
                  <a:cubicBezTo>
                    <a:pt x="11" y="192"/>
                    <a:pt x="11" y="192"/>
                    <a:pt x="11" y="192"/>
                  </a:cubicBezTo>
                  <a:cubicBezTo>
                    <a:pt x="7" y="192"/>
                    <a:pt x="3" y="189"/>
                    <a:pt x="2" y="185"/>
                  </a:cubicBezTo>
                  <a:close/>
                  <a:moveTo>
                    <a:pt x="1550" y="186"/>
                  </a:moveTo>
                  <a:cubicBezTo>
                    <a:pt x="1550" y="186"/>
                    <a:pt x="1550" y="186"/>
                    <a:pt x="1550" y="186"/>
                  </a:cubicBezTo>
                  <a:cubicBezTo>
                    <a:pt x="1545" y="183"/>
                    <a:pt x="1544" y="177"/>
                    <a:pt x="1546" y="172"/>
                  </a:cubicBezTo>
                  <a:cubicBezTo>
                    <a:pt x="1546" y="172"/>
                    <a:pt x="1546" y="172"/>
                    <a:pt x="1546" y="172"/>
                  </a:cubicBezTo>
                  <a:cubicBezTo>
                    <a:pt x="1549" y="168"/>
                    <a:pt x="1555" y="166"/>
                    <a:pt x="1560" y="169"/>
                  </a:cubicBezTo>
                  <a:cubicBezTo>
                    <a:pt x="1560" y="169"/>
                    <a:pt x="1560" y="169"/>
                    <a:pt x="1560" y="169"/>
                  </a:cubicBezTo>
                  <a:cubicBezTo>
                    <a:pt x="1565" y="172"/>
                    <a:pt x="1566" y="178"/>
                    <a:pt x="1564" y="183"/>
                  </a:cubicBezTo>
                  <a:cubicBezTo>
                    <a:pt x="1564" y="183"/>
                    <a:pt x="1564" y="183"/>
                    <a:pt x="1564" y="183"/>
                  </a:cubicBezTo>
                  <a:cubicBezTo>
                    <a:pt x="1562" y="186"/>
                    <a:pt x="1558" y="187"/>
                    <a:pt x="1555" y="187"/>
                  </a:cubicBezTo>
                  <a:cubicBezTo>
                    <a:pt x="1555" y="187"/>
                    <a:pt x="1555" y="187"/>
                    <a:pt x="1555" y="187"/>
                  </a:cubicBezTo>
                  <a:cubicBezTo>
                    <a:pt x="1553" y="187"/>
                    <a:pt x="1551" y="187"/>
                    <a:pt x="1550" y="186"/>
                  </a:cubicBezTo>
                  <a:close/>
                  <a:moveTo>
                    <a:pt x="71" y="163"/>
                  </a:moveTo>
                  <a:cubicBezTo>
                    <a:pt x="70" y="158"/>
                    <a:pt x="73" y="152"/>
                    <a:pt x="78" y="151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83" y="149"/>
                    <a:pt x="89" y="152"/>
                    <a:pt x="90" y="157"/>
                  </a:cubicBezTo>
                  <a:cubicBezTo>
                    <a:pt x="90" y="157"/>
                    <a:pt x="90" y="157"/>
                    <a:pt x="90" y="157"/>
                  </a:cubicBezTo>
                  <a:cubicBezTo>
                    <a:pt x="92" y="163"/>
                    <a:pt x="89" y="168"/>
                    <a:pt x="83" y="170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83" y="170"/>
                    <a:pt x="82" y="170"/>
                    <a:pt x="81" y="170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76" y="170"/>
                    <a:pt x="72" y="167"/>
                    <a:pt x="71" y="163"/>
                  </a:cubicBezTo>
                  <a:close/>
                  <a:moveTo>
                    <a:pt x="1487" y="150"/>
                  </a:moveTo>
                  <a:cubicBezTo>
                    <a:pt x="1487" y="150"/>
                    <a:pt x="1487" y="150"/>
                    <a:pt x="1487" y="150"/>
                  </a:cubicBezTo>
                  <a:cubicBezTo>
                    <a:pt x="1483" y="147"/>
                    <a:pt x="1481" y="141"/>
                    <a:pt x="1484" y="136"/>
                  </a:cubicBezTo>
                  <a:cubicBezTo>
                    <a:pt x="1484" y="136"/>
                    <a:pt x="1484" y="136"/>
                    <a:pt x="1484" y="136"/>
                  </a:cubicBezTo>
                  <a:cubicBezTo>
                    <a:pt x="1486" y="131"/>
                    <a:pt x="1492" y="130"/>
                    <a:pt x="1497" y="132"/>
                  </a:cubicBezTo>
                  <a:cubicBezTo>
                    <a:pt x="1497" y="132"/>
                    <a:pt x="1497" y="132"/>
                    <a:pt x="1497" y="132"/>
                  </a:cubicBezTo>
                  <a:cubicBezTo>
                    <a:pt x="1497" y="132"/>
                    <a:pt x="1497" y="132"/>
                    <a:pt x="1497" y="132"/>
                  </a:cubicBezTo>
                  <a:cubicBezTo>
                    <a:pt x="1497" y="132"/>
                    <a:pt x="1497" y="132"/>
                    <a:pt x="1497" y="132"/>
                  </a:cubicBezTo>
                  <a:cubicBezTo>
                    <a:pt x="1502" y="135"/>
                    <a:pt x="1504" y="141"/>
                    <a:pt x="1501" y="146"/>
                  </a:cubicBezTo>
                  <a:cubicBezTo>
                    <a:pt x="1501" y="146"/>
                    <a:pt x="1501" y="146"/>
                    <a:pt x="1501" y="146"/>
                  </a:cubicBezTo>
                  <a:cubicBezTo>
                    <a:pt x="1499" y="149"/>
                    <a:pt x="1496" y="151"/>
                    <a:pt x="1492" y="151"/>
                  </a:cubicBezTo>
                  <a:cubicBezTo>
                    <a:pt x="1492" y="151"/>
                    <a:pt x="1492" y="151"/>
                    <a:pt x="1492" y="151"/>
                  </a:cubicBezTo>
                  <a:cubicBezTo>
                    <a:pt x="1491" y="151"/>
                    <a:pt x="1489" y="151"/>
                    <a:pt x="1487" y="150"/>
                  </a:cubicBezTo>
                  <a:close/>
                  <a:moveTo>
                    <a:pt x="141" y="143"/>
                  </a:moveTo>
                  <a:cubicBezTo>
                    <a:pt x="139" y="138"/>
                    <a:pt x="143" y="132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53" y="130"/>
                    <a:pt x="159" y="133"/>
                    <a:pt x="160" y="138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2" y="143"/>
                    <a:pt x="158" y="149"/>
                    <a:pt x="153" y="150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2" y="151"/>
                    <a:pt x="151" y="151"/>
                    <a:pt x="151" y="151"/>
                  </a:cubicBezTo>
                  <a:cubicBezTo>
                    <a:pt x="151" y="151"/>
                    <a:pt x="151" y="151"/>
                    <a:pt x="151" y="151"/>
                  </a:cubicBezTo>
                  <a:cubicBezTo>
                    <a:pt x="146" y="151"/>
                    <a:pt x="142" y="148"/>
                    <a:pt x="141" y="143"/>
                  </a:cubicBezTo>
                  <a:close/>
                  <a:moveTo>
                    <a:pt x="211" y="125"/>
                  </a:moveTo>
                  <a:cubicBezTo>
                    <a:pt x="210" y="120"/>
                    <a:pt x="213" y="115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24" y="112"/>
                    <a:pt x="229" y="115"/>
                    <a:pt x="231" y="121"/>
                  </a:cubicBezTo>
                  <a:cubicBezTo>
                    <a:pt x="231" y="121"/>
                    <a:pt x="231" y="121"/>
                    <a:pt x="231" y="121"/>
                  </a:cubicBezTo>
                  <a:cubicBezTo>
                    <a:pt x="232" y="126"/>
                    <a:pt x="229" y="131"/>
                    <a:pt x="223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2" y="133"/>
                    <a:pt x="222" y="133"/>
                    <a:pt x="221" y="133"/>
                  </a:cubicBezTo>
                  <a:cubicBezTo>
                    <a:pt x="221" y="133"/>
                    <a:pt x="221" y="133"/>
                    <a:pt x="221" y="133"/>
                  </a:cubicBezTo>
                  <a:cubicBezTo>
                    <a:pt x="216" y="133"/>
                    <a:pt x="212" y="130"/>
                    <a:pt x="211" y="125"/>
                  </a:cubicBezTo>
                  <a:close/>
                  <a:moveTo>
                    <a:pt x="1424" y="117"/>
                  </a:moveTo>
                  <a:cubicBezTo>
                    <a:pt x="1419" y="114"/>
                    <a:pt x="1417" y="108"/>
                    <a:pt x="1419" y="103"/>
                  </a:cubicBezTo>
                  <a:cubicBezTo>
                    <a:pt x="1419" y="103"/>
                    <a:pt x="1419" y="103"/>
                    <a:pt x="1419" y="103"/>
                  </a:cubicBezTo>
                  <a:cubicBezTo>
                    <a:pt x="1421" y="98"/>
                    <a:pt x="1427" y="96"/>
                    <a:pt x="1432" y="99"/>
                  </a:cubicBezTo>
                  <a:cubicBezTo>
                    <a:pt x="1432" y="99"/>
                    <a:pt x="1432" y="99"/>
                    <a:pt x="1432" y="99"/>
                  </a:cubicBezTo>
                  <a:cubicBezTo>
                    <a:pt x="1432" y="99"/>
                    <a:pt x="1432" y="99"/>
                    <a:pt x="1432" y="99"/>
                  </a:cubicBezTo>
                  <a:cubicBezTo>
                    <a:pt x="1432" y="99"/>
                    <a:pt x="1432" y="99"/>
                    <a:pt x="1432" y="99"/>
                  </a:cubicBezTo>
                  <a:cubicBezTo>
                    <a:pt x="1437" y="101"/>
                    <a:pt x="1439" y="107"/>
                    <a:pt x="1437" y="112"/>
                  </a:cubicBezTo>
                  <a:cubicBezTo>
                    <a:pt x="1437" y="112"/>
                    <a:pt x="1437" y="112"/>
                    <a:pt x="1437" y="112"/>
                  </a:cubicBezTo>
                  <a:cubicBezTo>
                    <a:pt x="1435" y="115"/>
                    <a:pt x="1432" y="118"/>
                    <a:pt x="1428" y="118"/>
                  </a:cubicBezTo>
                  <a:cubicBezTo>
                    <a:pt x="1428" y="118"/>
                    <a:pt x="1428" y="118"/>
                    <a:pt x="1428" y="118"/>
                  </a:cubicBezTo>
                  <a:cubicBezTo>
                    <a:pt x="1427" y="118"/>
                    <a:pt x="1425" y="117"/>
                    <a:pt x="1424" y="117"/>
                  </a:cubicBezTo>
                  <a:close/>
                  <a:moveTo>
                    <a:pt x="282" y="109"/>
                  </a:moveTo>
                  <a:cubicBezTo>
                    <a:pt x="281" y="103"/>
                    <a:pt x="284" y="98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95" y="95"/>
                    <a:pt x="300" y="99"/>
                    <a:pt x="301" y="104"/>
                  </a:cubicBezTo>
                  <a:cubicBezTo>
                    <a:pt x="301" y="104"/>
                    <a:pt x="301" y="104"/>
                    <a:pt x="301" y="104"/>
                  </a:cubicBezTo>
                  <a:cubicBezTo>
                    <a:pt x="302" y="110"/>
                    <a:pt x="299" y="115"/>
                    <a:pt x="294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293" y="116"/>
                    <a:pt x="292" y="116"/>
                    <a:pt x="292" y="116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287" y="116"/>
                    <a:pt x="283" y="113"/>
                    <a:pt x="282" y="109"/>
                  </a:cubicBezTo>
                  <a:close/>
                  <a:moveTo>
                    <a:pt x="353" y="93"/>
                  </a:moveTo>
                  <a:cubicBezTo>
                    <a:pt x="351" y="88"/>
                    <a:pt x="355" y="82"/>
                    <a:pt x="360" y="81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6" y="80"/>
                    <a:pt x="371" y="84"/>
                    <a:pt x="372" y="89"/>
                  </a:cubicBezTo>
                  <a:cubicBezTo>
                    <a:pt x="372" y="89"/>
                    <a:pt x="372" y="89"/>
                    <a:pt x="372" y="89"/>
                  </a:cubicBezTo>
                  <a:cubicBezTo>
                    <a:pt x="373" y="95"/>
                    <a:pt x="370" y="100"/>
                    <a:pt x="364" y="101"/>
                  </a:cubicBezTo>
                  <a:cubicBezTo>
                    <a:pt x="364" y="101"/>
                    <a:pt x="364" y="101"/>
                    <a:pt x="364" y="101"/>
                  </a:cubicBezTo>
                  <a:cubicBezTo>
                    <a:pt x="364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58" y="101"/>
                    <a:pt x="354" y="98"/>
                    <a:pt x="353" y="93"/>
                  </a:cubicBezTo>
                  <a:close/>
                  <a:moveTo>
                    <a:pt x="1358" y="87"/>
                  </a:moveTo>
                  <a:cubicBezTo>
                    <a:pt x="1353" y="85"/>
                    <a:pt x="1351" y="79"/>
                    <a:pt x="1353" y="74"/>
                  </a:cubicBezTo>
                  <a:cubicBezTo>
                    <a:pt x="1353" y="74"/>
                    <a:pt x="1353" y="74"/>
                    <a:pt x="1353" y="74"/>
                  </a:cubicBezTo>
                  <a:cubicBezTo>
                    <a:pt x="1355" y="69"/>
                    <a:pt x="1361" y="66"/>
                    <a:pt x="1366" y="68"/>
                  </a:cubicBezTo>
                  <a:cubicBezTo>
                    <a:pt x="1366" y="68"/>
                    <a:pt x="1366" y="68"/>
                    <a:pt x="1366" y="68"/>
                  </a:cubicBezTo>
                  <a:cubicBezTo>
                    <a:pt x="1371" y="70"/>
                    <a:pt x="1373" y="76"/>
                    <a:pt x="1371" y="81"/>
                  </a:cubicBezTo>
                  <a:cubicBezTo>
                    <a:pt x="1371" y="81"/>
                    <a:pt x="1371" y="81"/>
                    <a:pt x="1371" y="81"/>
                  </a:cubicBezTo>
                  <a:cubicBezTo>
                    <a:pt x="1370" y="85"/>
                    <a:pt x="1366" y="88"/>
                    <a:pt x="1362" y="88"/>
                  </a:cubicBezTo>
                  <a:cubicBezTo>
                    <a:pt x="1362" y="88"/>
                    <a:pt x="1362" y="88"/>
                    <a:pt x="1362" y="88"/>
                  </a:cubicBezTo>
                  <a:cubicBezTo>
                    <a:pt x="1361" y="88"/>
                    <a:pt x="1359" y="87"/>
                    <a:pt x="1358" y="87"/>
                  </a:cubicBezTo>
                  <a:close/>
                  <a:moveTo>
                    <a:pt x="424" y="79"/>
                  </a:moveTo>
                  <a:cubicBezTo>
                    <a:pt x="423" y="73"/>
                    <a:pt x="426" y="68"/>
                    <a:pt x="432" y="67"/>
                  </a:cubicBezTo>
                  <a:cubicBezTo>
                    <a:pt x="432" y="67"/>
                    <a:pt x="432" y="67"/>
                    <a:pt x="432" y="67"/>
                  </a:cubicBezTo>
                  <a:cubicBezTo>
                    <a:pt x="437" y="66"/>
                    <a:pt x="442" y="70"/>
                    <a:pt x="443" y="75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44" y="80"/>
                    <a:pt x="441" y="86"/>
                    <a:pt x="435" y="87"/>
                  </a:cubicBezTo>
                  <a:cubicBezTo>
                    <a:pt x="435" y="87"/>
                    <a:pt x="435" y="87"/>
                    <a:pt x="435" y="87"/>
                  </a:cubicBezTo>
                  <a:cubicBezTo>
                    <a:pt x="435" y="87"/>
                    <a:pt x="434" y="87"/>
                    <a:pt x="433" y="87"/>
                  </a:cubicBezTo>
                  <a:cubicBezTo>
                    <a:pt x="433" y="87"/>
                    <a:pt x="433" y="87"/>
                    <a:pt x="433" y="87"/>
                  </a:cubicBezTo>
                  <a:cubicBezTo>
                    <a:pt x="429" y="87"/>
                    <a:pt x="425" y="84"/>
                    <a:pt x="424" y="79"/>
                  </a:cubicBezTo>
                  <a:close/>
                  <a:moveTo>
                    <a:pt x="495" y="66"/>
                  </a:moveTo>
                  <a:cubicBezTo>
                    <a:pt x="494" y="60"/>
                    <a:pt x="498" y="55"/>
                    <a:pt x="503" y="54"/>
                  </a:cubicBezTo>
                  <a:cubicBezTo>
                    <a:pt x="503" y="54"/>
                    <a:pt x="503" y="54"/>
                    <a:pt x="503" y="54"/>
                  </a:cubicBezTo>
                  <a:cubicBezTo>
                    <a:pt x="509" y="53"/>
                    <a:pt x="514" y="57"/>
                    <a:pt x="515" y="62"/>
                  </a:cubicBezTo>
                  <a:cubicBezTo>
                    <a:pt x="515" y="62"/>
                    <a:pt x="515" y="62"/>
                    <a:pt x="515" y="62"/>
                  </a:cubicBezTo>
                  <a:cubicBezTo>
                    <a:pt x="516" y="67"/>
                    <a:pt x="512" y="73"/>
                    <a:pt x="507" y="74"/>
                  </a:cubicBezTo>
                  <a:cubicBezTo>
                    <a:pt x="507" y="74"/>
                    <a:pt x="507" y="74"/>
                    <a:pt x="507" y="74"/>
                  </a:cubicBezTo>
                  <a:cubicBezTo>
                    <a:pt x="506" y="74"/>
                    <a:pt x="505" y="74"/>
                    <a:pt x="505" y="74"/>
                  </a:cubicBezTo>
                  <a:cubicBezTo>
                    <a:pt x="505" y="74"/>
                    <a:pt x="505" y="74"/>
                    <a:pt x="505" y="74"/>
                  </a:cubicBezTo>
                  <a:cubicBezTo>
                    <a:pt x="500" y="74"/>
                    <a:pt x="496" y="70"/>
                    <a:pt x="495" y="66"/>
                  </a:cubicBezTo>
                  <a:close/>
                  <a:moveTo>
                    <a:pt x="1291" y="61"/>
                  </a:moveTo>
                  <a:cubicBezTo>
                    <a:pt x="1286" y="60"/>
                    <a:pt x="1283" y="54"/>
                    <a:pt x="1285" y="49"/>
                  </a:cubicBezTo>
                  <a:cubicBezTo>
                    <a:pt x="1285" y="49"/>
                    <a:pt x="1285" y="49"/>
                    <a:pt x="1285" y="49"/>
                  </a:cubicBezTo>
                  <a:cubicBezTo>
                    <a:pt x="1287" y="44"/>
                    <a:pt x="1292" y="41"/>
                    <a:pt x="1297" y="42"/>
                  </a:cubicBezTo>
                  <a:cubicBezTo>
                    <a:pt x="1297" y="42"/>
                    <a:pt x="1297" y="42"/>
                    <a:pt x="1297" y="42"/>
                  </a:cubicBezTo>
                  <a:cubicBezTo>
                    <a:pt x="1303" y="44"/>
                    <a:pt x="1305" y="50"/>
                    <a:pt x="1304" y="55"/>
                  </a:cubicBezTo>
                  <a:cubicBezTo>
                    <a:pt x="1304" y="55"/>
                    <a:pt x="1304" y="55"/>
                    <a:pt x="1304" y="55"/>
                  </a:cubicBezTo>
                  <a:cubicBezTo>
                    <a:pt x="1302" y="59"/>
                    <a:pt x="1298" y="62"/>
                    <a:pt x="1294" y="62"/>
                  </a:cubicBezTo>
                  <a:cubicBezTo>
                    <a:pt x="1294" y="62"/>
                    <a:pt x="1294" y="62"/>
                    <a:pt x="1294" y="62"/>
                  </a:cubicBezTo>
                  <a:cubicBezTo>
                    <a:pt x="1293" y="62"/>
                    <a:pt x="1292" y="62"/>
                    <a:pt x="1291" y="61"/>
                  </a:cubicBezTo>
                  <a:close/>
                  <a:moveTo>
                    <a:pt x="566" y="53"/>
                  </a:moveTo>
                  <a:cubicBezTo>
                    <a:pt x="566" y="48"/>
                    <a:pt x="569" y="43"/>
                    <a:pt x="575" y="42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80" y="41"/>
                    <a:pt x="585" y="45"/>
                    <a:pt x="586" y="50"/>
                  </a:cubicBezTo>
                  <a:cubicBezTo>
                    <a:pt x="586" y="50"/>
                    <a:pt x="586" y="50"/>
                    <a:pt x="586" y="50"/>
                  </a:cubicBezTo>
                  <a:cubicBezTo>
                    <a:pt x="587" y="56"/>
                    <a:pt x="583" y="61"/>
                    <a:pt x="578" y="62"/>
                  </a:cubicBezTo>
                  <a:cubicBezTo>
                    <a:pt x="578" y="62"/>
                    <a:pt x="578" y="62"/>
                    <a:pt x="578" y="62"/>
                  </a:cubicBezTo>
                  <a:cubicBezTo>
                    <a:pt x="577" y="62"/>
                    <a:pt x="577" y="62"/>
                    <a:pt x="576" y="62"/>
                  </a:cubicBezTo>
                  <a:cubicBezTo>
                    <a:pt x="576" y="62"/>
                    <a:pt x="576" y="62"/>
                    <a:pt x="576" y="62"/>
                  </a:cubicBezTo>
                  <a:cubicBezTo>
                    <a:pt x="571" y="62"/>
                    <a:pt x="567" y="58"/>
                    <a:pt x="566" y="53"/>
                  </a:cubicBezTo>
                  <a:close/>
                  <a:moveTo>
                    <a:pt x="638" y="42"/>
                  </a:moveTo>
                  <a:cubicBezTo>
                    <a:pt x="637" y="37"/>
                    <a:pt x="641" y="32"/>
                    <a:pt x="647" y="31"/>
                  </a:cubicBezTo>
                  <a:cubicBezTo>
                    <a:pt x="647" y="31"/>
                    <a:pt x="647" y="31"/>
                    <a:pt x="647" y="31"/>
                  </a:cubicBezTo>
                  <a:cubicBezTo>
                    <a:pt x="652" y="30"/>
                    <a:pt x="657" y="34"/>
                    <a:pt x="658" y="39"/>
                  </a:cubicBezTo>
                  <a:cubicBezTo>
                    <a:pt x="658" y="39"/>
                    <a:pt x="658" y="39"/>
                    <a:pt x="658" y="39"/>
                  </a:cubicBezTo>
                  <a:cubicBezTo>
                    <a:pt x="659" y="45"/>
                    <a:pt x="655" y="50"/>
                    <a:pt x="649" y="51"/>
                  </a:cubicBezTo>
                  <a:cubicBezTo>
                    <a:pt x="649" y="51"/>
                    <a:pt x="649" y="51"/>
                    <a:pt x="649" y="51"/>
                  </a:cubicBezTo>
                  <a:cubicBezTo>
                    <a:pt x="649" y="51"/>
                    <a:pt x="648" y="51"/>
                    <a:pt x="648" y="51"/>
                  </a:cubicBezTo>
                  <a:cubicBezTo>
                    <a:pt x="648" y="51"/>
                    <a:pt x="648" y="51"/>
                    <a:pt x="648" y="51"/>
                  </a:cubicBezTo>
                  <a:cubicBezTo>
                    <a:pt x="643" y="51"/>
                    <a:pt x="639" y="47"/>
                    <a:pt x="638" y="42"/>
                  </a:cubicBezTo>
                  <a:close/>
                  <a:moveTo>
                    <a:pt x="1222" y="42"/>
                  </a:moveTo>
                  <a:cubicBezTo>
                    <a:pt x="1217" y="40"/>
                    <a:pt x="1214" y="35"/>
                    <a:pt x="1215" y="29"/>
                  </a:cubicBezTo>
                  <a:cubicBezTo>
                    <a:pt x="1215" y="29"/>
                    <a:pt x="1215" y="29"/>
                    <a:pt x="1215" y="29"/>
                  </a:cubicBezTo>
                  <a:cubicBezTo>
                    <a:pt x="1216" y="24"/>
                    <a:pt x="1222" y="21"/>
                    <a:pt x="1227" y="22"/>
                  </a:cubicBezTo>
                  <a:cubicBezTo>
                    <a:pt x="1227" y="22"/>
                    <a:pt x="1227" y="22"/>
                    <a:pt x="1227" y="22"/>
                  </a:cubicBezTo>
                  <a:cubicBezTo>
                    <a:pt x="1232" y="23"/>
                    <a:pt x="1236" y="29"/>
                    <a:pt x="1234" y="34"/>
                  </a:cubicBezTo>
                  <a:cubicBezTo>
                    <a:pt x="1234" y="34"/>
                    <a:pt x="1234" y="34"/>
                    <a:pt x="1234" y="34"/>
                  </a:cubicBezTo>
                  <a:cubicBezTo>
                    <a:pt x="1233" y="39"/>
                    <a:pt x="1229" y="42"/>
                    <a:pt x="1225" y="42"/>
                  </a:cubicBezTo>
                  <a:cubicBezTo>
                    <a:pt x="1225" y="42"/>
                    <a:pt x="1225" y="42"/>
                    <a:pt x="1225" y="42"/>
                  </a:cubicBezTo>
                  <a:cubicBezTo>
                    <a:pt x="1224" y="42"/>
                    <a:pt x="1223" y="42"/>
                    <a:pt x="1222" y="42"/>
                  </a:cubicBezTo>
                  <a:close/>
                  <a:moveTo>
                    <a:pt x="710" y="32"/>
                  </a:moveTo>
                  <a:cubicBezTo>
                    <a:pt x="709" y="27"/>
                    <a:pt x="713" y="22"/>
                    <a:pt x="719" y="21"/>
                  </a:cubicBezTo>
                  <a:cubicBezTo>
                    <a:pt x="719" y="21"/>
                    <a:pt x="719" y="21"/>
                    <a:pt x="719" y="21"/>
                  </a:cubicBezTo>
                  <a:cubicBezTo>
                    <a:pt x="724" y="21"/>
                    <a:pt x="729" y="24"/>
                    <a:pt x="730" y="30"/>
                  </a:cubicBezTo>
                  <a:cubicBezTo>
                    <a:pt x="730" y="30"/>
                    <a:pt x="730" y="30"/>
                    <a:pt x="730" y="30"/>
                  </a:cubicBezTo>
                  <a:cubicBezTo>
                    <a:pt x="730" y="35"/>
                    <a:pt x="727" y="40"/>
                    <a:pt x="721" y="41"/>
                  </a:cubicBezTo>
                  <a:cubicBezTo>
                    <a:pt x="721" y="41"/>
                    <a:pt x="721" y="41"/>
                    <a:pt x="721" y="41"/>
                  </a:cubicBezTo>
                  <a:cubicBezTo>
                    <a:pt x="721" y="41"/>
                    <a:pt x="720" y="41"/>
                    <a:pt x="720" y="41"/>
                  </a:cubicBezTo>
                  <a:cubicBezTo>
                    <a:pt x="720" y="41"/>
                    <a:pt x="720" y="41"/>
                    <a:pt x="720" y="41"/>
                  </a:cubicBezTo>
                  <a:cubicBezTo>
                    <a:pt x="715" y="41"/>
                    <a:pt x="711" y="37"/>
                    <a:pt x="710" y="32"/>
                  </a:cubicBezTo>
                  <a:close/>
                  <a:moveTo>
                    <a:pt x="782" y="24"/>
                  </a:moveTo>
                  <a:cubicBezTo>
                    <a:pt x="781" y="18"/>
                    <a:pt x="785" y="13"/>
                    <a:pt x="791" y="13"/>
                  </a:cubicBezTo>
                  <a:cubicBezTo>
                    <a:pt x="791" y="13"/>
                    <a:pt x="791" y="13"/>
                    <a:pt x="791" y="13"/>
                  </a:cubicBezTo>
                  <a:cubicBezTo>
                    <a:pt x="796" y="12"/>
                    <a:pt x="801" y="16"/>
                    <a:pt x="802" y="22"/>
                  </a:cubicBezTo>
                  <a:cubicBezTo>
                    <a:pt x="802" y="22"/>
                    <a:pt x="802" y="22"/>
                    <a:pt x="802" y="22"/>
                  </a:cubicBezTo>
                  <a:cubicBezTo>
                    <a:pt x="802" y="27"/>
                    <a:pt x="798" y="32"/>
                    <a:pt x="793" y="33"/>
                  </a:cubicBezTo>
                  <a:cubicBezTo>
                    <a:pt x="793" y="33"/>
                    <a:pt x="793" y="33"/>
                    <a:pt x="793" y="33"/>
                  </a:cubicBezTo>
                  <a:cubicBezTo>
                    <a:pt x="793" y="33"/>
                    <a:pt x="792" y="33"/>
                    <a:pt x="792" y="33"/>
                  </a:cubicBezTo>
                  <a:cubicBezTo>
                    <a:pt x="792" y="33"/>
                    <a:pt x="792" y="33"/>
                    <a:pt x="792" y="33"/>
                  </a:cubicBezTo>
                  <a:cubicBezTo>
                    <a:pt x="787" y="33"/>
                    <a:pt x="783" y="29"/>
                    <a:pt x="782" y="24"/>
                  </a:cubicBezTo>
                  <a:close/>
                  <a:moveTo>
                    <a:pt x="1152" y="28"/>
                  </a:moveTo>
                  <a:cubicBezTo>
                    <a:pt x="1147" y="27"/>
                    <a:pt x="1143" y="22"/>
                    <a:pt x="1144" y="17"/>
                  </a:cubicBezTo>
                  <a:cubicBezTo>
                    <a:pt x="1144" y="17"/>
                    <a:pt x="1144" y="17"/>
                    <a:pt x="1144" y="17"/>
                  </a:cubicBezTo>
                  <a:cubicBezTo>
                    <a:pt x="1144" y="11"/>
                    <a:pt x="1150" y="7"/>
                    <a:pt x="1155" y="8"/>
                  </a:cubicBezTo>
                  <a:cubicBezTo>
                    <a:pt x="1155" y="8"/>
                    <a:pt x="1155" y="8"/>
                    <a:pt x="1155" y="8"/>
                  </a:cubicBezTo>
                  <a:cubicBezTo>
                    <a:pt x="1160" y="9"/>
                    <a:pt x="1164" y="14"/>
                    <a:pt x="1163" y="19"/>
                  </a:cubicBezTo>
                  <a:cubicBezTo>
                    <a:pt x="1163" y="19"/>
                    <a:pt x="1163" y="19"/>
                    <a:pt x="1163" y="19"/>
                  </a:cubicBezTo>
                  <a:cubicBezTo>
                    <a:pt x="1163" y="24"/>
                    <a:pt x="1159" y="28"/>
                    <a:pt x="1154" y="28"/>
                  </a:cubicBezTo>
                  <a:cubicBezTo>
                    <a:pt x="1154" y="28"/>
                    <a:pt x="1154" y="28"/>
                    <a:pt x="1154" y="28"/>
                  </a:cubicBezTo>
                  <a:cubicBezTo>
                    <a:pt x="1153" y="28"/>
                    <a:pt x="1153" y="28"/>
                    <a:pt x="1152" y="28"/>
                  </a:cubicBezTo>
                  <a:close/>
                  <a:moveTo>
                    <a:pt x="854" y="17"/>
                  </a:moveTo>
                  <a:cubicBezTo>
                    <a:pt x="854" y="12"/>
                    <a:pt x="858" y="7"/>
                    <a:pt x="863" y="6"/>
                  </a:cubicBezTo>
                  <a:cubicBezTo>
                    <a:pt x="863" y="6"/>
                    <a:pt x="863" y="6"/>
                    <a:pt x="863" y="6"/>
                  </a:cubicBezTo>
                  <a:cubicBezTo>
                    <a:pt x="869" y="6"/>
                    <a:pt x="874" y="10"/>
                    <a:pt x="874" y="15"/>
                  </a:cubicBezTo>
                  <a:cubicBezTo>
                    <a:pt x="874" y="15"/>
                    <a:pt x="874" y="15"/>
                    <a:pt x="874" y="15"/>
                  </a:cubicBezTo>
                  <a:cubicBezTo>
                    <a:pt x="875" y="21"/>
                    <a:pt x="870" y="26"/>
                    <a:pt x="865" y="26"/>
                  </a:cubicBezTo>
                  <a:cubicBezTo>
                    <a:pt x="865" y="26"/>
                    <a:pt x="865" y="26"/>
                    <a:pt x="865" y="26"/>
                  </a:cubicBezTo>
                  <a:cubicBezTo>
                    <a:pt x="865" y="26"/>
                    <a:pt x="864" y="26"/>
                    <a:pt x="864" y="26"/>
                  </a:cubicBezTo>
                  <a:cubicBezTo>
                    <a:pt x="864" y="26"/>
                    <a:pt x="864" y="26"/>
                    <a:pt x="864" y="26"/>
                  </a:cubicBezTo>
                  <a:cubicBezTo>
                    <a:pt x="859" y="26"/>
                    <a:pt x="855" y="22"/>
                    <a:pt x="854" y="17"/>
                  </a:cubicBezTo>
                  <a:close/>
                  <a:moveTo>
                    <a:pt x="927" y="12"/>
                  </a:moveTo>
                  <a:cubicBezTo>
                    <a:pt x="926" y="7"/>
                    <a:pt x="931" y="2"/>
                    <a:pt x="936" y="2"/>
                  </a:cubicBezTo>
                  <a:cubicBezTo>
                    <a:pt x="936" y="2"/>
                    <a:pt x="936" y="2"/>
                    <a:pt x="936" y="2"/>
                  </a:cubicBezTo>
                  <a:cubicBezTo>
                    <a:pt x="936" y="2"/>
                    <a:pt x="936" y="2"/>
                    <a:pt x="936" y="2"/>
                  </a:cubicBezTo>
                  <a:cubicBezTo>
                    <a:pt x="936" y="2"/>
                    <a:pt x="936" y="2"/>
                    <a:pt x="936" y="2"/>
                  </a:cubicBezTo>
                  <a:cubicBezTo>
                    <a:pt x="942" y="1"/>
                    <a:pt x="946" y="6"/>
                    <a:pt x="946" y="11"/>
                  </a:cubicBezTo>
                  <a:cubicBezTo>
                    <a:pt x="946" y="11"/>
                    <a:pt x="946" y="11"/>
                    <a:pt x="946" y="11"/>
                  </a:cubicBezTo>
                  <a:cubicBezTo>
                    <a:pt x="947" y="17"/>
                    <a:pt x="942" y="21"/>
                    <a:pt x="937" y="22"/>
                  </a:cubicBezTo>
                  <a:cubicBezTo>
                    <a:pt x="937" y="22"/>
                    <a:pt x="937" y="22"/>
                    <a:pt x="937" y="22"/>
                  </a:cubicBezTo>
                  <a:cubicBezTo>
                    <a:pt x="937" y="22"/>
                    <a:pt x="937" y="22"/>
                    <a:pt x="936" y="22"/>
                  </a:cubicBezTo>
                  <a:cubicBezTo>
                    <a:pt x="936" y="22"/>
                    <a:pt x="936" y="22"/>
                    <a:pt x="936" y="22"/>
                  </a:cubicBezTo>
                  <a:cubicBezTo>
                    <a:pt x="931" y="22"/>
                    <a:pt x="927" y="18"/>
                    <a:pt x="927" y="12"/>
                  </a:cubicBezTo>
                  <a:close/>
                  <a:moveTo>
                    <a:pt x="1081" y="21"/>
                  </a:moveTo>
                  <a:cubicBezTo>
                    <a:pt x="1075" y="21"/>
                    <a:pt x="1071" y="16"/>
                    <a:pt x="1071" y="11"/>
                  </a:cubicBezTo>
                  <a:cubicBezTo>
                    <a:pt x="1071" y="11"/>
                    <a:pt x="1071" y="11"/>
                    <a:pt x="1071" y="11"/>
                  </a:cubicBezTo>
                  <a:cubicBezTo>
                    <a:pt x="1072" y="5"/>
                    <a:pt x="1076" y="1"/>
                    <a:pt x="1082" y="1"/>
                  </a:cubicBezTo>
                  <a:cubicBezTo>
                    <a:pt x="1082" y="1"/>
                    <a:pt x="1082" y="1"/>
                    <a:pt x="1082" y="1"/>
                  </a:cubicBezTo>
                  <a:cubicBezTo>
                    <a:pt x="1082" y="1"/>
                    <a:pt x="1082" y="1"/>
                    <a:pt x="1082" y="1"/>
                  </a:cubicBezTo>
                  <a:cubicBezTo>
                    <a:pt x="1082" y="1"/>
                    <a:pt x="1082" y="1"/>
                    <a:pt x="1082" y="1"/>
                  </a:cubicBezTo>
                  <a:cubicBezTo>
                    <a:pt x="1087" y="1"/>
                    <a:pt x="1092" y="6"/>
                    <a:pt x="1091" y="12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091" y="17"/>
                    <a:pt x="1087" y="21"/>
                    <a:pt x="1081" y="21"/>
                  </a:cubicBezTo>
                  <a:cubicBezTo>
                    <a:pt x="1081" y="21"/>
                    <a:pt x="1081" y="21"/>
                    <a:pt x="1081" y="21"/>
                  </a:cubicBezTo>
                  <a:cubicBezTo>
                    <a:pt x="1081" y="21"/>
                    <a:pt x="1081" y="21"/>
                    <a:pt x="1081" y="21"/>
                  </a:cubicBezTo>
                  <a:close/>
                  <a:moveTo>
                    <a:pt x="999" y="10"/>
                  </a:moveTo>
                  <a:cubicBezTo>
                    <a:pt x="999" y="4"/>
                    <a:pt x="1003" y="0"/>
                    <a:pt x="1009" y="0"/>
                  </a:cubicBezTo>
                  <a:cubicBezTo>
                    <a:pt x="1009" y="0"/>
                    <a:pt x="1009" y="0"/>
                    <a:pt x="1009" y="0"/>
                  </a:cubicBezTo>
                  <a:cubicBezTo>
                    <a:pt x="1014" y="0"/>
                    <a:pt x="1019" y="4"/>
                    <a:pt x="1019" y="10"/>
                  </a:cubicBezTo>
                  <a:cubicBezTo>
                    <a:pt x="1019" y="10"/>
                    <a:pt x="1019" y="10"/>
                    <a:pt x="1019" y="10"/>
                  </a:cubicBezTo>
                  <a:cubicBezTo>
                    <a:pt x="1019" y="15"/>
                    <a:pt x="1015" y="20"/>
                    <a:pt x="1009" y="20"/>
                  </a:cubicBezTo>
                  <a:cubicBezTo>
                    <a:pt x="1009" y="20"/>
                    <a:pt x="1009" y="20"/>
                    <a:pt x="1009" y="20"/>
                  </a:cubicBezTo>
                  <a:cubicBezTo>
                    <a:pt x="1009" y="20"/>
                    <a:pt x="1009" y="20"/>
                    <a:pt x="1009" y="20"/>
                  </a:cubicBezTo>
                  <a:cubicBezTo>
                    <a:pt x="1009" y="20"/>
                    <a:pt x="1009" y="20"/>
                    <a:pt x="1009" y="20"/>
                  </a:cubicBezTo>
                  <a:cubicBezTo>
                    <a:pt x="1003" y="20"/>
                    <a:pt x="999" y="15"/>
                    <a:pt x="999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12261C62-02FC-6816-5907-3E39ADB74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6" y="3764"/>
              <a:ext cx="47" cy="48"/>
            </a:xfrm>
            <a:custGeom>
              <a:avLst/>
              <a:gdLst>
                <a:gd name="T0" fmla="*/ 10 w 20"/>
                <a:gd name="T1" fmla="*/ 20 h 20"/>
                <a:gd name="T2" fmla="*/ 3 w 20"/>
                <a:gd name="T3" fmla="*/ 17 h 20"/>
                <a:gd name="T4" fmla="*/ 2 w 20"/>
                <a:gd name="T5" fmla="*/ 16 h 20"/>
                <a:gd name="T6" fmla="*/ 1 w 20"/>
                <a:gd name="T7" fmla="*/ 14 h 20"/>
                <a:gd name="T8" fmla="*/ 1 w 20"/>
                <a:gd name="T9" fmla="*/ 12 h 20"/>
                <a:gd name="T10" fmla="*/ 0 w 20"/>
                <a:gd name="T11" fmla="*/ 10 h 20"/>
                <a:gd name="T12" fmla="*/ 3 w 20"/>
                <a:gd name="T13" fmla="*/ 3 h 20"/>
                <a:gd name="T14" fmla="*/ 12 w 20"/>
                <a:gd name="T15" fmla="*/ 1 h 20"/>
                <a:gd name="T16" fmla="*/ 14 w 20"/>
                <a:gd name="T17" fmla="*/ 1 h 20"/>
                <a:gd name="T18" fmla="*/ 16 w 20"/>
                <a:gd name="T19" fmla="*/ 2 h 20"/>
                <a:gd name="T20" fmla="*/ 17 w 20"/>
                <a:gd name="T21" fmla="*/ 3 h 20"/>
                <a:gd name="T22" fmla="*/ 20 w 20"/>
                <a:gd name="T23" fmla="*/ 10 h 20"/>
                <a:gd name="T24" fmla="*/ 20 w 20"/>
                <a:gd name="T25" fmla="*/ 12 h 20"/>
                <a:gd name="T26" fmla="*/ 20 w 20"/>
                <a:gd name="T27" fmla="*/ 14 h 20"/>
                <a:gd name="T28" fmla="*/ 19 w 20"/>
                <a:gd name="T29" fmla="*/ 16 h 20"/>
                <a:gd name="T30" fmla="*/ 17 w 20"/>
                <a:gd name="T31" fmla="*/ 17 h 20"/>
                <a:gd name="T32" fmla="*/ 16 w 20"/>
                <a:gd name="T33" fmla="*/ 19 h 20"/>
                <a:gd name="T34" fmla="*/ 14 w 20"/>
                <a:gd name="T35" fmla="*/ 20 h 20"/>
                <a:gd name="T36" fmla="*/ 12 w 20"/>
                <a:gd name="T37" fmla="*/ 20 h 20"/>
                <a:gd name="T38" fmla="*/ 10 w 20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8" y="20"/>
                    <a:pt x="5" y="19"/>
                    <a:pt x="3" y="17"/>
                  </a:cubicBezTo>
                  <a:cubicBezTo>
                    <a:pt x="3" y="17"/>
                    <a:pt x="2" y="16"/>
                    <a:pt x="2" y="16"/>
                  </a:cubicBezTo>
                  <a:cubicBezTo>
                    <a:pt x="2" y="15"/>
                    <a:pt x="1" y="15"/>
                    <a:pt x="1" y="14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5" y="1"/>
                    <a:pt x="15" y="2"/>
                    <a:pt x="16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9" y="5"/>
                    <a:pt x="20" y="8"/>
                    <a:pt x="20" y="10"/>
                  </a:cubicBezTo>
                  <a:cubicBezTo>
                    <a:pt x="20" y="11"/>
                    <a:pt x="20" y="12"/>
                    <a:pt x="20" y="12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19" y="15"/>
                    <a:pt x="19" y="15"/>
                    <a:pt x="19" y="16"/>
                  </a:cubicBezTo>
                  <a:cubicBezTo>
                    <a:pt x="18" y="16"/>
                    <a:pt x="18" y="17"/>
                    <a:pt x="17" y="17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5" y="19"/>
                    <a:pt x="15" y="19"/>
                    <a:pt x="14" y="20"/>
                  </a:cubicBezTo>
                  <a:cubicBezTo>
                    <a:pt x="14" y="20"/>
                    <a:pt x="13" y="20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8C522B4F-ED92-315B-B1ED-AB05AEC569ED}"/>
              </a:ext>
            </a:extLst>
          </p:cNvPr>
          <p:cNvGrpSpPr/>
          <p:nvPr/>
        </p:nvGrpSpPr>
        <p:grpSpPr>
          <a:xfrm>
            <a:off x="1027185" y="1754904"/>
            <a:ext cx="1541390" cy="1541390"/>
            <a:chOff x="668777" y="1699204"/>
            <a:chExt cx="1071581" cy="107158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7BB6CA8-952E-BB26-8726-6729238FA5F1}"/>
                </a:ext>
              </a:extLst>
            </p:cNvPr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AF8C29C5-B3B4-D25E-47E0-2D6B368BA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grpSp>
        <p:nvGrpSpPr>
          <p:cNvPr id="12" name="组合 1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432CD5B7-4E71-0AC0-CF25-92A9EDB82577}"/>
              </a:ext>
            </a:extLst>
          </p:cNvPr>
          <p:cNvGrpSpPr/>
          <p:nvPr/>
        </p:nvGrpSpPr>
        <p:grpSpPr>
          <a:xfrm rot="758427">
            <a:off x="8258432" y="3249232"/>
            <a:ext cx="876566" cy="655480"/>
            <a:chOff x="6054436" y="2405136"/>
            <a:chExt cx="849821" cy="635481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13" name="Freeform 133">
              <a:extLst>
                <a:ext uri="{FF2B5EF4-FFF2-40B4-BE49-F238E27FC236}">
                  <a16:creationId xmlns:a16="http://schemas.microsoft.com/office/drawing/2014/main" id="{95D8A1D9-6B7F-0810-B508-4599B4F2F164}"/>
                </a:ext>
              </a:extLst>
            </p:cNvPr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59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134">
              <a:extLst>
                <a:ext uri="{FF2B5EF4-FFF2-40B4-BE49-F238E27FC236}">
                  <a16:creationId xmlns:a16="http://schemas.microsoft.com/office/drawing/2014/main" id="{1C2F9493-1FE6-E2F3-A44C-BE75F896103B}"/>
                </a:ext>
              </a:extLst>
            </p:cNvPr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59818">
                <a:lumMod val="60000"/>
                <a:lumOff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135">
              <a:extLst>
                <a:ext uri="{FF2B5EF4-FFF2-40B4-BE49-F238E27FC236}">
                  <a16:creationId xmlns:a16="http://schemas.microsoft.com/office/drawing/2014/main" id="{C60D6E45-1D55-2279-6F5F-EF6513E076BA}"/>
                </a:ext>
              </a:extLst>
            </p:cNvPr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59818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07">
              <a:extLst>
                <a:ext uri="{FF2B5EF4-FFF2-40B4-BE49-F238E27FC236}">
                  <a16:creationId xmlns:a16="http://schemas.microsoft.com/office/drawing/2014/main" id="{B3B58AB8-76A0-3341-1DD7-6D13F99FEB9F}"/>
                </a:ext>
              </a:extLst>
            </p:cNvPr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107">
              <a:extLst>
                <a:ext uri="{FF2B5EF4-FFF2-40B4-BE49-F238E27FC236}">
                  <a16:creationId xmlns:a16="http://schemas.microsoft.com/office/drawing/2014/main" id="{2F14C9EC-5F4B-D5FC-628E-B01A862C95CD}"/>
                </a:ext>
              </a:extLst>
            </p:cNvPr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108">
              <a:extLst>
                <a:ext uri="{FF2B5EF4-FFF2-40B4-BE49-F238E27FC236}">
                  <a16:creationId xmlns:a16="http://schemas.microsoft.com/office/drawing/2014/main" id="{09E73358-2908-A336-22F2-4E339EF4AA81}"/>
                </a:ext>
              </a:extLst>
            </p:cNvPr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FFC314"/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Oval 113">
              <a:extLst>
                <a:ext uri="{FF2B5EF4-FFF2-40B4-BE49-F238E27FC236}">
                  <a16:creationId xmlns:a16="http://schemas.microsoft.com/office/drawing/2014/main" id="{1B9A985F-431A-EA11-A5EC-6085374C918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ysClr val="window" lastClr="FFFFFF">
                <a:alpha val="78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Oval 116">
              <a:extLst>
                <a:ext uri="{FF2B5EF4-FFF2-40B4-BE49-F238E27FC236}">
                  <a16:creationId xmlns:a16="http://schemas.microsoft.com/office/drawing/2014/main" id="{6103B75A-4C25-C8C1-A19C-291AC8E7ECF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ysClr val="window" lastClr="FFFFFF">
                <a:alpha val="78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Oval 119">
              <a:extLst>
                <a:ext uri="{FF2B5EF4-FFF2-40B4-BE49-F238E27FC236}">
                  <a16:creationId xmlns:a16="http://schemas.microsoft.com/office/drawing/2014/main" id="{1DF7E943-D952-DDBE-1183-2B2D61F0EB3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ysClr val="window" lastClr="FFFFFF">
                <a:alpha val="78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30AF2728-DC1C-48E9-2905-B14A5B9C09E7}"/>
              </a:ext>
            </a:extLst>
          </p:cNvPr>
          <p:cNvGrpSpPr/>
          <p:nvPr/>
        </p:nvGrpSpPr>
        <p:grpSpPr>
          <a:xfrm>
            <a:off x="3674244" y="1851437"/>
            <a:ext cx="1710062" cy="1710062"/>
            <a:chOff x="668777" y="1699204"/>
            <a:chExt cx="1071581" cy="1071581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92D7976-EE8B-CC56-D23E-05944EDD5351}"/>
                </a:ext>
              </a:extLst>
            </p:cNvPr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rgbClr val="FFC314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30A0F207-3127-6FA8-36D6-04F96DE21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grpSp>
        <p:nvGrpSpPr>
          <p:cNvPr id="25" name="组合 2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E167F507-C084-DF37-1779-32CABE633C56}"/>
              </a:ext>
            </a:extLst>
          </p:cNvPr>
          <p:cNvGrpSpPr/>
          <p:nvPr/>
        </p:nvGrpSpPr>
        <p:grpSpPr>
          <a:xfrm>
            <a:off x="6242039" y="2941659"/>
            <a:ext cx="1774506" cy="1774506"/>
            <a:chOff x="668777" y="1699204"/>
            <a:chExt cx="1071581" cy="1071581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AD32694-39A3-3FD1-5959-4130393A4C14}"/>
                </a:ext>
              </a:extLst>
            </p:cNvPr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62388BEE-71AE-C72D-5A85-9C4C0A426B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grpSp>
        <p:nvGrpSpPr>
          <p:cNvPr id="28" name="组合 2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C366EA92-DABF-14EA-C9E4-A46F45878CD4}"/>
              </a:ext>
            </a:extLst>
          </p:cNvPr>
          <p:cNvGrpSpPr/>
          <p:nvPr/>
        </p:nvGrpSpPr>
        <p:grpSpPr>
          <a:xfrm>
            <a:off x="9130502" y="1538061"/>
            <a:ext cx="2207286" cy="2207286"/>
            <a:chOff x="668777" y="1699204"/>
            <a:chExt cx="1071581" cy="1071581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2C222D9-E596-50F9-6259-E20B674E947F}"/>
                </a:ext>
              </a:extLst>
            </p:cNvPr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rgbClr val="FFC314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73E7E254-9109-772C-CBE2-D5CF154AC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duotone>
                <a:srgbClr val="035CAC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sp>
        <p:nvSpPr>
          <p:cNvPr id="31" name="矩形 3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A1C6E713-B913-7205-3CB5-5116598BA2BA}"/>
              </a:ext>
            </a:extLst>
          </p:cNvPr>
          <p:cNvSpPr/>
          <p:nvPr/>
        </p:nvSpPr>
        <p:spPr>
          <a:xfrm>
            <a:off x="1050638" y="2134530"/>
            <a:ext cx="1494484" cy="78213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32" name="矩形 3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E1FA07DA-953C-14E2-B11A-4288C05AC5CA}"/>
              </a:ext>
            </a:extLst>
          </p:cNvPr>
          <p:cNvSpPr/>
          <p:nvPr/>
        </p:nvSpPr>
        <p:spPr>
          <a:xfrm>
            <a:off x="3782031" y="2315399"/>
            <a:ext cx="1494484" cy="78213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33" name="矩形 3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A9E67DD-D957-4D81-51C7-03489E3AB517}"/>
              </a:ext>
            </a:extLst>
          </p:cNvPr>
          <p:cNvSpPr/>
          <p:nvPr/>
        </p:nvSpPr>
        <p:spPr>
          <a:xfrm>
            <a:off x="6382050" y="3437843"/>
            <a:ext cx="1494484" cy="78213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34" name="矩形 3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C8B046F0-5166-CECA-FB84-7F02D2E0F288}"/>
              </a:ext>
            </a:extLst>
          </p:cNvPr>
          <p:cNvSpPr/>
          <p:nvPr/>
        </p:nvSpPr>
        <p:spPr>
          <a:xfrm>
            <a:off x="9294053" y="2317073"/>
            <a:ext cx="1891874" cy="957634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标题文本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8869005-FC81-DE2C-A610-1A75FCA5DC83}"/>
              </a:ext>
            </a:extLst>
          </p:cNvPr>
          <p:cNvGrpSpPr/>
          <p:nvPr/>
        </p:nvGrpSpPr>
        <p:grpSpPr>
          <a:xfrm>
            <a:off x="525156" y="3619699"/>
            <a:ext cx="2545443" cy="1212599"/>
            <a:chOff x="1712625" y="3382532"/>
            <a:chExt cx="2545443" cy="1212599"/>
          </a:xfrm>
        </p:grpSpPr>
        <p:sp>
          <p:nvSpPr>
            <p:cNvPr id="50" name="文本框 4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E43F7D39-582B-8314-8A02-2617696D77BC}"/>
                </a:ext>
              </a:extLst>
            </p:cNvPr>
            <p:cNvSpPr txBox="1"/>
            <p:nvPr/>
          </p:nvSpPr>
          <p:spPr>
            <a:xfrm>
              <a:off x="2151729" y="3382532"/>
              <a:ext cx="1667236" cy="42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4800">
                  <a:solidFill>
                    <a:schemeClr val="accent1"/>
                  </a:solidFill>
                  <a:latin typeface="+mj-ea"/>
                  <a:ea typeface="+mj-ea"/>
                  <a:cs typeface="Helvetica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1" name="矩形 5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2E1C1E55-E71F-3EF6-FB2E-3CF69E424D80}"/>
                </a:ext>
              </a:extLst>
            </p:cNvPr>
            <p:cNvSpPr/>
            <p:nvPr/>
          </p:nvSpPr>
          <p:spPr>
            <a:xfrm>
              <a:off x="1712625" y="3802863"/>
              <a:ext cx="2545443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E1076D6-3821-C0AE-C095-50FDCA6675FA}"/>
              </a:ext>
            </a:extLst>
          </p:cNvPr>
          <p:cNvGrpSpPr/>
          <p:nvPr/>
        </p:nvGrpSpPr>
        <p:grpSpPr>
          <a:xfrm>
            <a:off x="3256551" y="4141512"/>
            <a:ext cx="2545443" cy="1212599"/>
            <a:chOff x="1712625" y="3382532"/>
            <a:chExt cx="2545443" cy="1212599"/>
          </a:xfrm>
        </p:grpSpPr>
        <p:sp>
          <p:nvSpPr>
            <p:cNvPr id="53" name="文本框 52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9383EFCB-919E-6837-75C2-2C6E70265431}"/>
                </a:ext>
              </a:extLst>
            </p:cNvPr>
            <p:cNvSpPr txBox="1"/>
            <p:nvPr/>
          </p:nvSpPr>
          <p:spPr>
            <a:xfrm>
              <a:off x="2151729" y="3382532"/>
              <a:ext cx="1667236" cy="42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4800">
                  <a:solidFill>
                    <a:schemeClr val="accent1"/>
                  </a:solidFill>
                  <a:latin typeface="+mj-ea"/>
                  <a:ea typeface="+mj-ea"/>
                  <a:cs typeface="Helvetica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矩形 53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73D0E8B2-4924-736D-CDCB-4265431FFE69}"/>
                </a:ext>
              </a:extLst>
            </p:cNvPr>
            <p:cNvSpPr/>
            <p:nvPr/>
          </p:nvSpPr>
          <p:spPr>
            <a:xfrm>
              <a:off x="1712625" y="3802863"/>
              <a:ext cx="2545443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D4BEE84-A950-8230-C1D6-3FE7BBCB1F78}"/>
              </a:ext>
            </a:extLst>
          </p:cNvPr>
          <p:cNvGrpSpPr/>
          <p:nvPr/>
        </p:nvGrpSpPr>
        <p:grpSpPr>
          <a:xfrm>
            <a:off x="5835484" y="1463505"/>
            <a:ext cx="2545443" cy="1212599"/>
            <a:chOff x="1712625" y="3382532"/>
            <a:chExt cx="2545443" cy="1212599"/>
          </a:xfrm>
        </p:grpSpPr>
        <p:sp>
          <p:nvSpPr>
            <p:cNvPr id="56" name="文本框 55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ADB329BA-9ED7-FA4B-CF51-4677AF5BF6AA}"/>
                </a:ext>
              </a:extLst>
            </p:cNvPr>
            <p:cNvSpPr txBox="1"/>
            <p:nvPr/>
          </p:nvSpPr>
          <p:spPr>
            <a:xfrm>
              <a:off x="2151729" y="3382532"/>
              <a:ext cx="1667236" cy="42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4800">
                  <a:solidFill>
                    <a:schemeClr val="accent1"/>
                  </a:solidFill>
                  <a:latin typeface="+mj-ea"/>
                  <a:ea typeface="+mj-ea"/>
                  <a:cs typeface="Helvetica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7" name="矩形 5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51472829-8AA4-6299-57D8-572410C0601D}"/>
                </a:ext>
              </a:extLst>
            </p:cNvPr>
            <p:cNvSpPr/>
            <p:nvPr/>
          </p:nvSpPr>
          <p:spPr>
            <a:xfrm>
              <a:off x="1712625" y="3802863"/>
              <a:ext cx="2545443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7024233-C60F-2D99-B91E-657E508BA1EF}"/>
              </a:ext>
            </a:extLst>
          </p:cNvPr>
          <p:cNvGrpSpPr/>
          <p:nvPr/>
        </p:nvGrpSpPr>
        <p:grpSpPr>
          <a:xfrm>
            <a:off x="9081645" y="3964881"/>
            <a:ext cx="2545443" cy="1212599"/>
            <a:chOff x="1712625" y="3382532"/>
            <a:chExt cx="2545443" cy="1212599"/>
          </a:xfrm>
        </p:grpSpPr>
        <p:sp>
          <p:nvSpPr>
            <p:cNvPr id="59" name="文本框 58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2FC29E98-497F-08EA-5002-D4501F765EC1}"/>
                </a:ext>
              </a:extLst>
            </p:cNvPr>
            <p:cNvSpPr txBox="1"/>
            <p:nvPr/>
          </p:nvSpPr>
          <p:spPr>
            <a:xfrm>
              <a:off x="2151729" y="3382532"/>
              <a:ext cx="1667236" cy="42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4800">
                  <a:solidFill>
                    <a:schemeClr val="accent1"/>
                  </a:solidFill>
                  <a:latin typeface="+mj-ea"/>
                  <a:ea typeface="+mj-ea"/>
                  <a:cs typeface="Helvetica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0" name="矩形 5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<a:extLst>
                <a:ext uri="{FF2B5EF4-FFF2-40B4-BE49-F238E27FC236}">
                  <a16:creationId xmlns:a16="http://schemas.microsoft.com/office/drawing/2014/main" id="{E63D528A-D5C0-D223-7BCA-E0DD3295D39C}"/>
                </a:ext>
              </a:extLst>
            </p:cNvPr>
            <p:cNvSpPr/>
            <p:nvPr/>
          </p:nvSpPr>
          <p:spPr>
            <a:xfrm>
              <a:off x="1712625" y="3802863"/>
              <a:ext cx="2545443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4434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1">
            <a:extLst>
              <a:ext uri="{FF2B5EF4-FFF2-40B4-BE49-F238E27FC236}">
                <a16:creationId xmlns:a16="http://schemas.microsoft.com/office/drawing/2014/main" id="{3CF31D43-DB0F-47EA-B48A-2A623E737751}"/>
              </a:ext>
            </a:extLst>
          </p:cNvPr>
          <p:cNvSpPr txBox="1"/>
          <p:nvPr/>
        </p:nvSpPr>
        <p:spPr>
          <a:xfrm>
            <a:off x="919508" y="1055165"/>
            <a:ext cx="593634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239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4268ADF-80C2-1B5C-785A-0F6DAE48E507}"/>
              </a:ext>
            </a:extLst>
          </p:cNvPr>
          <p:cNvGrpSpPr/>
          <p:nvPr/>
        </p:nvGrpSpPr>
        <p:grpSpPr>
          <a:xfrm>
            <a:off x="-2044700" y="-260585"/>
            <a:ext cx="19837400" cy="7379169"/>
            <a:chOff x="-1397000" y="1181503"/>
            <a:chExt cx="14236700" cy="529580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C72E04D-9CF0-6011-5092-DC6E8DBBD9B0}"/>
                </a:ext>
              </a:extLst>
            </p:cNvPr>
            <p:cNvSpPr/>
            <p:nvPr/>
          </p:nvSpPr>
          <p:spPr>
            <a:xfrm>
              <a:off x="-482600" y="2310279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3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6E6D63E-C810-1D37-F403-5C1B0A79733E}"/>
                </a:ext>
              </a:extLst>
            </p:cNvPr>
            <p:cNvSpPr/>
            <p:nvPr/>
          </p:nvSpPr>
          <p:spPr>
            <a:xfrm>
              <a:off x="-711200" y="2028085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19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0148D61-6632-259C-E29C-7145F76AE452}"/>
                </a:ext>
              </a:extLst>
            </p:cNvPr>
            <p:cNvSpPr/>
            <p:nvPr/>
          </p:nvSpPr>
          <p:spPr>
            <a:xfrm>
              <a:off x="-939800" y="1745891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D4185C0-02FB-AE46-BCBF-697A50910314}"/>
                </a:ext>
              </a:extLst>
            </p:cNvPr>
            <p:cNvSpPr/>
            <p:nvPr/>
          </p:nvSpPr>
          <p:spPr>
            <a:xfrm>
              <a:off x="-1168400" y="1463697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254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8AD1F74-1490-DF9C-B2AE-327559D663D5}"/>
                </a:ext>
              </a:extLst>
            </p:cNvPr>
            <p:cNvSpPr/>
            <p:nvPr/>
          </p:nvSpPr>
          <p:spPr>
            <a:xfrm>
              <a:off x="-1397000" y="1181503"/>
              <a:ext cx="13322300" cy="4167030"/>
            </a:xfrm>
            <a:custGeom>
              <a:avLst/>
              <a:gdLst>
                <a:gd name="connsiteX0" fmla="*/ 0 w 13322300"/>
                <a:gd name="connsiteY0" fmla="*/ 2566521 h 4167030"/>
                <a:gd name="connsiteX1" fmla="*/ 3403600 w 13322300"/>
                <a:gd name="connsiteY1" fmla="*/ 4065121 h 4167030"/>
                <a:gd name="connsiteX2" fmla="*/ 9779000 w 13322300"/>
                <a:gd name="connsiteY2" fmla="*/ 39221 h 4167030"/>
                <a:gd name="connsiteX3" fmla="*/ 13322300 w 13322300"/>
                <a:gd name="connsiteY3" fmla="*/ 2363321 h 416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2300" h="4167030">
                  <a:moveTo>
                    <a:pt x="0" y="2566521"/>
                  </a:moveTo>
                  <a:cubicBezTo>
                    <a:pt x="886883" y="3526429"/>
                    <a:pt x="1773767" y="4486338"/>
                    <a:pt x="3403600" y="4065121"/>
                  </a:cubicBezTo>
                  <a:cubicBezTo>
                    <a:pt x="5033433" y="3643904"/>
                    <a:pt x="8125883" y="322854"/>
                    <a:pt x="9779000" y="39221"/>
                  </a:cubicBezTo>
                  <a:cubicBezTo>
                    <a:pt x="11432117" y="-244412"/>
                    <a:pt x="12377208" y="1059454"/>
                    <a:pt x="13322300" y="2363321"/>
                  </a:cubicBezTo>
                </a:path>
              </a:pathLst>
            </a:custGeom>
            <a:noFill/>
            <a:ln w="63500">
              <a:gradFill>
                <a:gsLst>
                  <a:gs pos="100000">
                    <a:schemeClr val="tx1">
                      <a:lumMod val="95000"/>
                      <a:lumOff val="5000"/>
                      <a:alpha val="40000"/>
                    </a:schemeClr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图形 4">
            <a:extLst>
              <a:ext uri="{FF2B5EF4-FFF2-40B4-BE49-F238E27FC236}">
                <a16:creationId xmlns:a16="http://schemas.microsoft.com/office/drawing/2014/main" id="{92B0459D-DF4B-918A-86F7-86FB724B1D04}"/>
              </a:ext>
            </a:extLst>
          </p:cNvPr>
          <p:cNvSpPr/>
          <p:nvPr/>
        </p:nvSpPr>
        <p:spPr>
          <a:xfrm>
            <a:off x="0" y="5032049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FFC314"/>
              </a:gs>
              <a:gs pos="21000">
                <a:srgbClr val="FFC314">
                  <a:alpha val="0"/>
                </a:srgbClr>
              </a:gs>
            </a:gsLst>
            <a:lin ang="10800000" scaled="1"/>
            <a:tileRect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27604816-6A9A-42FC-DEC4-A945F22E5497}"/>
              </a:ext>
            </a:extLst>
          </p:cNvPr>
          <p:cNvSpPr/>
          <p:nvPr/>
        </p:nvSpPr>
        <p:spPr>
          <a:xfrm>
            <a:off x="0" y="1"/>
            <a:ext cx="3940562" cy="1214499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0C3B294-9F90-29BF-D6B4-772ECB045DA5}"/>
              </a:ext>
            </a:extLst>
          </p:cNvPr>
          <p:cNvSpPr/>
          <p:nvPr/>
        </p:nvSpPr>
        <p:spPr>
          <a:xfrm rot="10800000">
            <a:off x="8585200" y="5750272"/>
            <a:ext cx="3602264" cy="1110234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6BF5B04-48F6-8FAC-9E28-DBB75C0DD5E9}"/>
              </a:ext>
            </a:extLst>
          </p:cNvPr>
          <p:cNvGrpSpPr/>
          <p:nvPr/>
        </p:nvGrpSpPr>
        <p:grpSpPr>
          <a:xfrm>
            <a:off x="9974307" y="4255977"/>
            <a:ext cx="1814636" cy="2497698"/>
            <a:chOff x="7260034" y="858598"/>
            <a:chExt cx="4086791" cy="562513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7C3F5D1-E5C2-C9EC-E166-B66CC7CBAE3C}"/>
                </a:ext>
              </a:extLst>
            </p:cNvPr>
            <p:cNvSpPr/>
            <p:nvPr/>
          </p:nvSpPr>
          <p:spPr>
            <a:xfrm>
              <a:off x="7669622" y="1103584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94D79FB-AA63-068B-7817-96955A68AAB6}"/>
                </a:ext>
              </a:extLst>
            </p:cNvPr>
            <p:cNvSpPr/>
            <p:nvPr/>
          </p:nvSpPr>
          <p:spPr>
            <a:xfrm>
              <a:off x="7407458" y="1032252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3734FD1-8086-E025-0B6F-6A62F597AD7F}"/>
                </a:ext>
              </a:extLst>
            </p:cNvPr>
            <p:cNvSpPr/>
            <p:nvPr/>
          </p:nvSpPr>
          <p:spPr>
            <a:xfrm>
              <a:off x="7260034" y="858598"/>
              <a:ext cx="3677203" cy="5380147"/>
            </a:xfrm>
            <a:custGeom>
              <a:avLst/>
              <a:gdLst>
                <a:gd name="connsiteX0" fmla="*/ 691032 w 1297230"/>
                <a:gd name="connsiteY0" fmla="*/ 593 h 1897988"/>
                <a:gd name="connsiteX1" fmla="*/ 653344 w 1297230"/>
                <a:gd name="connsiteY1" fmla="*/ 18403 h 1897988"/>
                <a:gd name="connsiteX2" fmla="*/ 631052 w 1297230"/>
                <a:gd name="connsiteY2" fmla="*/ 38855 h 1897988"/>
                <a:gd name="connsiteX3" fmla="*/ 609335 w 1297230"/>
                <a:gd name="connsiteY3" fmla="*/ 80796 h 1897988"/>
                <a:gd name="connsiteX4" fmla="*/ 613471 w 1297230"/>
                <a:gd name="connsiteY4" fmla="*/ 160079 h 1897988"/>
                <a:gd name="connsiteX5" fmla="*/ 623008 w 1297230"/>
                <a:gd name="connsiteY5" fmla="*/ 189150 h 1897988"/>
                <a:gd name="connsiteX6" fmla="*/ 626226 w 1297230"/>
                <a:gd name="connsiteY6" fmla="*/ 205927 h 1897988"/>
                <a:gd name="connsiteX7" fmla="*/ 606233 w 1297230"/>
                <a:gd name="connsiteY7" fmla="*/ 210407 h 1897988"/>
                <a:gd name="connsiteX8" fmla="*/ 588193 w 1297230"/>
                <a:gd name="connsiteY8" fmla="*/ 207191 h 1897988"/>
                <a:gd name="connsiteX9" fmla="*/ 562339 w 1297230"/>
                <a:gd name="connsiteY9" fmla="*/ 197539 h 1897988"/>
                <a:gd name="connsiteX10" fmla="*/ 532464 w 1297230"/>
                <a:gd name="connsiteY10" fmla="*/ 186853 h 1897988"/>
                <a:gd name="connsiteX11" fmla="*/ 505461 w 1297230"/>
                <a:gd name="connsiteY11" fmla="*/ 180189 h 1897988"/>
                <a:gd name="connsiteX12" fmla="*/ 479378 w 1297230"/>
                <a:gd name="connsiteY12" fmla="*/ 186624 h 1897988"/>
                <a:gd name="connsiteX13" fmla="*/ 463521 w 1297230"/>
                <a:gd name="connsiteY13" fmla="*/ 199723 h 1897988"/>
                <a:gd name="connsiteX14" fmla="*/ 460074 w 1297230"/>
                <a:gd name="connsiteY14" fmla="*/ 203514 h 1897988"/>
                <a:gd name="connsiteX15" fmla="*/ 455937 w 1297230"/>
                <a:gd name="connsiteY15" fmla="*/ 208915 h 1897988"/>
                <a:gd name="connsiteX16" fmla="*/ 428475 w 1297230"/>
                <a:gd name="connsiteY16" fmla="*/ 219601 h 1897988"/>
                <a:gd name="connsiteX17" fmla="*/ 419628 w 1297230"/>
                <a:gd name="connsiteY17" fmla="*/ 222244 h 1897988"/>
                <a:gd name="connsiteX18" fmla="*/ 416985 w 1297230"/>
                <a:gd name="connsiteY18" fmla="*/ 225116 h 1897988"/>
                <a:gd name="connsiteX19" fmla="*/ 395498 w 1297230"/>
                <a:gd name="connsiteY19" fmla="*/ 224312 h 1897988"/>
                <a:gd name="connsiteX20" fmla="*/ 357809 w 1297230"/>
                <a:gd name="connsiteY20" fmla="*/ 225920 h 1897988"/>
                <a:gd name="connsiteX21" fmla="*/ 318742 w 1297230"/>
                <a:gd name="connsiteY21" fmla="*/ 229598 h 1897988"/>
                <a:gd name="connsiteX22" fmla="*/ 282547 w 1297230"/>
                <a:gd name="connsiteY22" fmla="*/ 232585 h 1897988"/>
                <a:gd name="connsiteX23" fmla="*/ 176950 w 1297230"/>
                <a:gd name="connsiteY23" fmla="*/ 255796 h 1897988"/>
                <a:gd name="connsiteX24" fmla="*/ 168791 w 1297230"/>
                <a:gd name="connsiteY24" fmla="*/ 265447 h 1897988"/>
                <a:gd name="connsiteX25" fmla="*/ 127426 w 1297230"/>
                <a:gd name="connsiteY25" fmla="*/ 339331 h 1897988"/>
                <a:gd name="connsiteX26" fmla="*/ 103985 w 1297230"/>
                <a:gd name="connsiteY26" fmla="*/ 379548 h 1897988"/>
                <a:gd name="connsiteX27" fmla="*/ 73421 w 1297230"/>
                <a:gd name="connsiteY27" fmla="*/ 432978 h 1897988"/>
                <a:gd name="connsiteX28" fmla="*/ 50899 w 1297230"/>
                <a:gd name="connsiteY28" fmla="*/ 475492 h 1897988"/>
                <a:gd name="connsiteX29" fmla="*/ 43430 w 1297230"/>
                <a:gd name="connsiteY29" fmla="*/ 490201 h 1897988"/>
                <a:gd name="connsiteX30" fmla="*/ 49291 w 1297230"/>
                <a:gd name="connsiteY30" fmla="*/ 501116 h 1897988"/>
                <a:gd name="connsiteX31" fmla="*/ 59862 w 1297230"/>
                <a:gd name="connsiteY31" fmla="*/ 514331 h 1897988"/>
                <a:gd name="connsiteX32" fmla="*/ 66067 w 1297230"/>
                <a:gd name="connsiteY32" fmla="*/ 522259 h 1897988"/>
                <a:gd name="connsiteX33" fmla="*/ 55381 w 1297230"/>
                <a:gd name="connsiteY33" fmla="*/ 546389 h 1897988"/>
                <a:gd name="connsiteX34" fmla="*/ 34928 w 1297230"/>
                <a:gd name="connsiteY34" fmla="*/ 582353 h 1897988"/>
                <a:gd name="connsiteX35" fmla="*/ 31481 w 1297230"/>
                <a:gd name="connsiteY35" fmla="*/ 591546 h 1897988"/>
                <a:gd name="connsiteX36" fmla="*/ 29183 w 1297230"/>
                <a:gd name="connsiteY36" fmla="*/ 598440 h 1897988"/>
                <a:gd name="connsiteX37" fmla="*/ 9534 w 1297230"/>
                <a:gd name="connsiteY37" fmla="*/ 617284 h 1897988"/>
                <a:gd name="connsiteX38" fmla="*/ 2525 w 1297230"/>
                <a:gd name="connsiteY38" fmla="*/ 629235 h 1897988"/>
                <a:gd name="connsiteX39" fmla="*/ 22173 w 1297230"/>
                <a:gd name="connsiteY39" fmla="*/ 626592 h 1897988"/>
                <a:gd name="connsiteX40" fmla="*/ 34238 w 1297230"/>
                <a:gd name="connsiteY40" fmla="*/ 621421 h 1897988"/>
                <a:gd name="connsiteX41" fmla="*/ 41247 w 1297230"/>
                <a:gd name="connsiteY41" fmla="*/ 631993 h 1897988"/>
                <a:gd name="connsiteX42" fmla="*/ 38949 w 1297230"/>
                <a:gd name="connsiteY42" fmla="*/ 640955 h 1897988"/>
                <a:gd name="connsiteX43" fmla="*/ 36651 w 1297230"/>
                <a:gd name="connsiteY43" fmla="*/ 646930 h 1897988"/>
                <a:gd name="connsiteX44" fmla="*/ 23782 w 1297230"/>
                <a:gd name="connsiteY44" fmla="*/ 662443 h 1897988"/>
                <a:gd name="connsiteX45" fmla="*/ 19416 w 1297230"/>
                <a:gd name="connsiteY45" fmla="*/ 672899 h 1897988"/>
                <a:gd name="connsiteX46" fmla="*/ 31481 w 1297230"/>
                <a:gd name="connsiteY46" fmla="*/ 675427 h 1897988"/>
                <a:gd name="connsiteX47" fmla="*/ 48142 w 1297230"/>
                <a:gd name="connsiteY47" fmla="*/ 657962 h 1897988"/>
                <a:gd name="connsiteX48" fmla="*/ 58598 w 1297230"/>
                <a:gd name="connsiteY48" fmla="*/ 644402 h 1897988"/>
                <a:gd name="connsiteX49" fmla="*/ 59402 w 1297230"/>
                <a:gd name="connsiteY49" fmla="*/ 672439 h 1897988"/>
                <a:gd name="connsiteX50" fmla="*/ 58253 w 1297230"/>
                <a:gd name="connsiteY50" fmla="*/ 676920 h 1897988"/>
                <a:gd name="connsiteX51" fmla="*/ 53312 w 1297230"/>
                <a:gd name="connsiteY51" fmla="*/ 676231 h 1897988"/>
                <a:gd name="connsiteX52" fmla="*/ 46188 w 1297230"/>
                <a:gd name="connsiteY52" fmla="*/ 683010 h 1897988"/>
                <a:gd name="connsiteX53" fmla="*/ 54806 w 1297230"/>
                <a:gd name="connsiteY53" fmla="*/ 692663 h 1897988"/>
                <a:gd name="connsiteX54" fmla="*/ 62045 w 1297230"/>
                <a:gd name="connsiteY54" fmla="*/ 690594 h 1897988"/>
                <a:gd name="connsiteX55" fmla="*/ 82843 w 1297230"/>
                <a:gd name="connsiteY55" fmla="*/ 683470 h 1897988"/>
                <a:gd name="connsiteX56" fmla="*/ 88703 w 1297230"/>
                <a:gd name="connsiteY56" fmla="*/ 685768 h 1897988"/>
                <a:gd name="connsiteX57" fmla="*/ 103181 w 1297230"/>
                <a:gd name="connsiteY57" fmla="*/ 674852 h 1897988"/>
                <a:gd name="connsiteX58" fmla="*/ 105939 w 1297230"/>
                <a:gd name="connsiteY58" fmla="*/ 670715 h 1897988"/>
                <a:gd name="connsiteX59" fmla="*/ 104790 w 1297230"/>
                <a:gd name="connsiteY59" fmla="*/ 651527 h 1897988"/>
                <a:gd name="connsiteX60" fmla="*/ 110075 w 1297230"/>
                <a:gd name="connsiteY60" fmla="*/ 617170 h 1897988"/>
                <a:gd name="connsiteX61" fmla="*/ 113407 w 1297230"/>
                <a:gd name="connsiteY61" fmla="*/ 612573 h 1897988"/>
                <a:gd name="connsiteX62" fmla="*/ 125358 w 1297230"/>
                <a:gd name="connsiteY62" fmla="*/ 611884 h 1897988"/>
                <a:gd name="connsiteX63" fmla="*/ 147764 w 1297230"/>
                <a:gd name="connsiteY63" fmla="*/ 604415 h 1897988"/>
                <a:gd name="connsiteX64" fmla="*/ 150177 w 1297230"/>
                <a:gd name="connsiteY64" fmla="*/ 590741 h 1897988"/>
                <a:gd name="connsiteX65" fmla="*/ 150751 w 1297230"/>
                <a:gd name="connsiteY65" fmla="*/ 581204 h 1897988"/>
                <a:gd name="connsiteX66" fmla="*/ 146615 w 1297230"/>
                <a:gd name="connsiteY66" fmla="*/ 576264 h 1897988"/>
                <a:gd name="connsiteX67" fmla="*/ 138457 w 1297230"/>
                <a:gd name="connsiteY67" fmla="*/ 568451 h 1897988"/>
                <a:gd name="connsiteX68" fmla="*/ 131792 w 1297230"/>
                <a:gd name="connsiteY68" fmla="*/ 560867 h 1897988"/>
                <a:gd name="connsiteX69" fmla="*/ 129149 w 1297230"/>
                <a:gd name="connsiteY69" fmla="*/ 556041 h 1897988"/>
                <a:gd name="connsiteX70" fmla="*/ 132252 w 1297230"/>
                <a:gd name="connsiteY70" fmla="*/ 549951 h 1897988"/>
                <a:gd name="connsiteX71" fmla="*/ 143972 w 1297230"/>
                <a:gd name="connsiteY71" fmla="*/ 528004 h 1897988"/>
                <a:gd name="connsiteX72" fmla="*/ 159714 w 1297230"/>
                <a:gd name="connsiteY72" fmla="*/ 496980 h 1897988"/>
                <a:gd name="connsiteX73" fmla="*/ 172123 w 1297230"/>
                <a:gd name="connsiteY73" fmla="*/ 473884 h 1897988"/>
                <a:gd name="connsiteX74" fmla="*/ 177179 w 1297230"/>
                <a:gd name="connsiteY74" fmla="*/ 457797 h 1897988"/>
                <a:gd name="connsiteX75" fmla="*/ 176949 w 1297230"/>
                <a:gd name="connsiteY75" fmla="*/ 449754 h 1897988"/>
                <a:gd name="connsiteX76" fmla="*/ 184648 w 1297230"/>
                <a:gd name="connsiteY76" fmla="*/ 441596 h 1897988"/>
                <a:gd name="connsiteX77" fmla="*/ 224520 w 1297230"/>
                <a:gd name="connsiteY77" fmla="*/ 392762 h 1897988"/>
                <a:gd name="connsiteX78" fmla="*/ 239573 w 1297230"/>
                <a:gd name="connsiteY78" fmla="*/ 376101 h 1897988"/>
                <a:gd name="connsiteX79" fmla="*/ 246926 w 1297230"/>
                <a:gd name="connsiteY79" fmla="*/ 367598 h 1897988"/>
                <a:gd name="connsiteX80" fmla="*/ 266000 w 1297230"/>
                <a:gd name="connsiteY80" fmla="*/ 363116 h 1897988"/>
                <a:gd name="connsiteX81" fmla="*/ 307136 w 1297230"/>
                <a:gd name="connsiteY81" fmla="*/ 363116 h 1897988"/>
                <a:gd name="connsiteX82" fmla="*/ 363784 w 1297230"/>
                <a:gd name="connsiteY82" fmla="*/ 362196 h 1897988"/>
                <a:gd name="connsiteX83" fmla="*/ 397911 w 1297230"/>
                <a:gd name="connsiteY83" fmla="*/ 370355 h 1897988"/>
                <a:gd name="connsiteX84" fmla="*/ 395153 w 1297230"/>
                <a:gd name="connsiteY84" fmla="*/ 466875 h 1897988"/>
                <a:gd name="connsiteX85" fmla="*/ 381479 w 1297230"/>
                <a:gd name="connsiteY85" fmla="*/ 530647 h 1897988"/>
                <a:gd name="connsiteX86" fmla="*/ 375389 w 1297230"/>
                <a:gd name="connsiteY86" fmla="*/ 542711 h 1897988"/>
                <a:gd name="connsiteX87" fmla="*/ 366427 w 1297230"/>
                <a:gd name="connsiteY87" fmla="*/ 562820 h 1897988"/>
                <a:gd name="connsiteX88" fmla="*/ 353213 w 1297230"/>
                <a:gd name="connsiteY88" fmla="*/ 587524 h 1897988"/>
                <a:gd name="connsiteX89" fmla="*/ 312307 w 1297230"/>
                <a:gd name="connsiteY89" fmla="*/ 646930 h 1897988"/>
                <a:gd name="connsiteX90" fmla="*/ 298633 w 1297230"/>
                <a:gd name="connsiteY90" fmla="*/ 667383 h 1897988"/>
                <a:gd name="connsiteX91" fmla="*/ 293922 w 1297230"/>
                <a:gd name="connsiteY91" fmla="*/ 685538 h 1897988"/>
                <a:gd name="connsiteX92" fmla="*/ 288867 w 1297230"/>
                <a:gd name="connsiteY92" fmla="*/ 714494 h 1897988"/>
                <a:gd name="connsiteX93" fmla="*/ 286683 w 1297230"/>
                <a:gd name="connsiteY93" fmla="*/ 750804 h 1897988"/>
                <a:gd name="connsiteX94" fmla="*/ 295876 w 1297230"/>
                <a:gd name="connsiteY94" fmla="*/ 748736 h 1897988"/>
                <a:gd name="connsiteX95" fmla="*/ 306792 w 1297230"/>
                <a:gd name="connsiteY95" fmla="*/ 761605 h 1897988"/>
                <a:gd name="connsiteX96" fmla="*/ 306102 w 1297230"/>
                <a:gd name="connsiteY96" fmla="*/ 775394 h 1897988"/>
                <a:gd name="connsiteX97" fmla="*/ 307596 w 1297230"/>
                <a:gd name="connsiteY97" fmla="*/ 781254 h 1897988"/>
                <a:gd name="connsiteX98" fmla="*/ 316329 w 1297230"/>
                <a:gd name="connsiteY98" fmla="*/ 833076 h 1897988"/>
                <a:gd name="connsiteX99" fmla="*/ 313571 w 1297230"/>
                <a:gd name="connsiteY99" fmla="*/ 858814 h 1897988"/>
                <a:gd name="connsiteX100" fmla="*/ 318052 w 1297230"/>
                <a:gd name="connsiteY100" fmla="*/ 892366 h 1897988"/>
                <a:gd name="connsiteX101" fmla="*/ 326095 w 1297230"/>
                <a:gd name="connsiteY101" fmla="*/ 915002 h 1897988"/>
                <a:gd name="connsiteX102" fmla="*/ 334369 w 1297230"/>
                <a:gd name="connsiteY102" fmla="*/ 936144 h 1897988"/>
                <a:gd name="connsiteX103" fmla="*/ 337701 w 1297230"/>
                <a:gd name="connsiteY103" fmla="*/ 943154 h 1897988"/>
                <a:gd name="connsiteX104" fmla="*/ 339999 w 1297230"/>
                <a:gd name="connsiteY104" fmla="*/ 947175 h 1897988"/>
                <a:gd name="connsiteX105" fmla="*/ 342297 w 1297230"/>
                <a:gd name="connsiteY105" fmla="*/ 950852 h 1897988"/>
                <a:gd name="connsiteX106" fmla="*/ 345055 w 1297230"/>
                <a:gd name="connsiteY106" fmla="*/ 956712 h 1897988"/>
                <a:gd name="connsiteX107" fmla="*/ 348387 w 1297230"/>
                <a:gd name="connsiteY107" fmla="*/ 974407 h 1897988"/>
                <a:gd name="connsiteX108" fmla="*/ 342757 w 1297230"/>
                <a:gd name="connsiteY108" fmla="*/ 1012096 h 1897988"/>
                <a:gd name="connsiteX109" fmla="*/ 337241 w 1297230"/>
                <a:gd name="connsiteY109" fmla="*/ 1030137 h 1897988"/>
                <a:gd name="connsiteX110" fmla="*/ 334254 w 1297230"/>
                <a:gd name="connsiteY110" fmla="*/ 1040248 h 1897988"/>
                <a:gd name="connsiteX111" fmla="*/ 331841 w 1297230"/>
                <a:gd name="connsiteY111" fmla="*/ 1046338 h 1897988"/>
                <a:gd name="connsiteX112" fmla="*/ 317822 w 1297230"/>
                <a:gd name="connsiteY112" fmla="*/ 1095058 h 1897988"/>
                <a:gd name="connsiteX113" fmla="*/ 294612 w 1297230"/>
                <a:gd name="connsiteY113" fmla="*/ 1188705 h 1897988"/>
                <a:gd name="connsiteX114" fmla="*/ 277491 w 1297230"/>
                <a:gd name="connsiteY114" fmla="*/ 1244434 h 1897988"/>
                <a:gd name="connsiteX115" fmla="*/ 275652 w 1297230"/>
                <a:gd name="connsiteY115" fmla="*/ 1253167 h 1897988"/>
                <a:gd name="connsiteX116" fmla="*/ 267839 w 1297230"/>
                <a:gd name="connsiteY116" fmla="*/ 1271437 h 1897988"/>
                <a:gd name="connsiteX117" fmla="*/ 262209 w 1297230"/>
                <a:gd name="connsiteY117" fmla="*/ 1282352 h 1897988"/>
                <a:gd name="connsiteX118" fmla="*/ 238653 w 1297230"/>
                <a:gd name="connsiteY118" fmla="*/ 1329464 h 1897988"/>
                <a:gd name="connsiteX119" fmla="*/ 232908 w 1297230"/>
                <a:gd name="connsiteY119" fmla="*/ 1339230 h 1897988"/>
                <a:gd name="connsiteX120" fmla="*/ 224520 w 1297230"/>
                <a:gd name="connsiteY120" fmla="*/ 1352789 h 1897988"/>
                <a:gd name="connsiteX121" fmla="*/ 208089 w 1297230"/>
                <a:gd name="connsiteY121" fmla="*/ 1383928 h 1897988"/>
                <a:gd name="connsiteX122" fmla="*/ 193496 w 1297230"/>
                <a:gd name="connsiteY122" fmla="*/ 1429775 h 1897988"/>
                <a:gd name="connsiteX123" fmla="*/ 186027 w 1297230"/>
                <a:gd name="connsiteY123" fmla="*/ 1471025 h 1897988"/>
                <a:gd name="connsiteX124" fmla="*/ 183844 w 1297230"/>
                <a:gd name="connsiteY124" fmla="*/ 1483664 h 1897988"/>
                <a:gd name="connsiteX125" fmla="*/ 180052 w 1297230"/>
                <a:gd name="connsiteY125" fmla="*/ 1493547 h 1897988"/>
                <a:gd name="connsiteX126" fmla="*/ 169366 w 1297230"/>
                <a:gd name="connsiteY126" fmla="*/ 1519400 h 1897988"/>
                <a:gd name="connsiteX127" fmla="*/ 153279 w 1297230"/>
                <a:gd name="connsiteY127" fmla="*/ 1561339 h 1897988"/>
                <a:gd name="connsiteX128" fmla="*/ 137193 w 1297230"/>
                <a:gd name="connsiteY128" fmla="*/ 1605578 h 1897988"/>
                <a:gd name="connsiteX129" fmla="*/ 122945 w 1297230"/>
                <a:gd name="connsiteY129" fmla="*/ 1649472 h 1897988"/>
                <a:gd name="connsiteX130" fmla="*/ 109271 w 1297230"/>
                <a:gd name="connsiteY130" fmla="*/ 1682909 h 1897988"/>
                <a:gd name="connsiteX131" fmla="*/ 97436 w 1297230"/>
                <a:gd name="connsiteY131" fmla="*/ 1693480 h 1897988"/>
                <a:gd name="connsiteX132" fmla="*/ 69974 w 1297230"/>
                <a:gd name="connsiteY132" fmla="*/ 1721058 h 1897988"/>
                <a:gd name="connsiteX133" fmla="*/ 61356 w 1297230"/>
                <a:gd name="connsiteY133" fmla="*/ 1730594 h 1897988"/>
                <a:gd name="connsiteX134" fmla="*/ 52738 w 1297230"/>
                <a:gd name="connsiteY134" fmla="*/ 1741740 h 1897988"/>
                <a:gd name="connsiteX135" fmla="*/ 70778 w 1297230"/>
                <a:gd name="connsiteY135" fmla="*/ 1762308 h 1897988"/>
                <a:gd name="connsiteX136" fmla="*/ 110535 w 1297230"/>
                <a:gd name="connsiteY136" fmla="*/ 1798044 h 1897988"/>
                <a:gd name="connsiteX137" fmla="*/ 114212 w 1297230"/>
                <a:gd name="connsiteY137" fmla="*/ 1795745 h 1897988"/>
                <a:gd name="connsiteX138" fmla="*/ 129954 w 1297230"/>
                <a:gd name="connsiteY138" fmla="*/ 1802985 h 1897988"/>
                <a:gd name="connsiteX139" fmla="*/ 166034 w 1297230"/>
                <a:gd name="connsiteY139" fmla="*/ 1849866 h 1897988"/>
                <a:gd name="connsiteX140" fmla="*/ 226818 w 1297230"/>
                <a:gd name="connsiteY140" fmla="*/ 1893414 h 1897988"/>
                <a:gd name="connsiteX141" fmla="*/ 265082 w 1297230"/>
                <a:gd name="connsiteY141" fmla="*/ 1895827 h 1897988"/>
                <a:gd name="connsiteX142" fmla="*/ 271631 w 1297230"/>
                <a:gd name="connsiteY142" fmla="*/ 1889967 h 1897988"/>
                <a:gd name="connsiteX143" fmla="*/ 269792 w 1297230"/>
                <a:gd name="connsiteY143" fmla="*/ 1881233 h 1897988"/>
                <a:gd name="connsiteX144" fmla="*/ 259336 w 1297230"/>
                <a:gd name="connsiteY144" fmla="*/ 1871582 h 1897988"/>
                <a:gd name="connsiteX145" fmla="*/ 238079 w 1297230"/>
                <a:gd name="connsiteY145" fmla="*/ 1852048 h 1897988"/>
                <a:gd name="connsiteX146" fmla="*/ 233023 w 1297230"/>
                <a:gd name="connsiteY146" fmla="*/ 1846992 h 1897988"/>
                <a:gd name="connsiteX147" fmla="*/ 229691 w 1297230"/>
                <a:gd name="connsiteY147" fmla="*/ 1842511 h 1897988"/>
                <a:gd name="connsiteX148" fmla="*/ 226359 w 1297230"/>
                <a:gd name="connsiteY148" fmla="*/ 1834124 h 1897988"/>
                <a:gd name="connsiteX149" fmla="*/ 223486 w 1297230"/>
                <a:gd name="connsiteY149" fmla="*/ 1815049 h 1897988"/>
                <a:gd name="connsiteX150" fmla="*/ 222911 w 1297230"/>
                <a:gd name="connsiteY150" fmla="*/ 1773913 h 1897988"/>
                <a:gd name="connsiteX151" fmla="*/ 218315 w 1297230"/>
                <a:gd name="connsiteY151" fmla="*/ 1747140 h 1897988"/>
                <a:gd name="connsiteX152" fmla="*/ 214638 w 1297230"/>
                <a:gd name="connsiteY152" fmla="*/ 1738178 h 1897988"/>
                <a:gd name="connsiteX153" fmla="*/ 215443 w 1297230"/>
                <a:gd name="connsiteY153" fmla="*/ 1722666 h 1897988"/>
                <a:gd name="connsiteX154" fmla="*/ 227278 w 1297230"/>
                <a:gd name="connsiteY154" fmla="*/ 1704512 h 1897988"/>
                <a:gd name="connsiteX155" fmla="*/ 234861 w 1297230"/>
                <a:gd name="connsiteY155" fmla="*/ 1703247 h 1897988"/>
                <a:gd name="connsiteX156" fmla="*/ 234402 w 1297230"/>
                <a:gd name="connsiteY156" fmla="*/ 1679577 h 1897988"/>
                <a:gd name="connsiteX157" fmla="*/ 243594 w 1297230"/>
                <a:gd name="connsiteY157" fmla="*/ 1631202 h 1897988"/>
                <a:gd name="connsiteX158" fmla="*/ 283466 w 1297230"/>
                <a:gd name="connsiteY158" fmla="*/ 1535487 h 1897988"/>
                <a:gd name="connsiteX159" fmla="*/ 287258 w 1297230"/>
                <a:gd name="connsiteY159" fmla="*/ 1522272 h 1897988"/>
                <a:gd name="connsiteX160" fmla="*/ 293808 w 1297230"/>
                <a:gd name="connsiteY160" fmla="*/ 1502738 h 1897988"/>
                <a:gd name="connsiteX161" fmla="*/ 333679 w 1297230"/>
                <a:gd name="connsiteY161" fmla="*/ 1425178 h 1897988"/>
                <a:gd name="connsiteX162" fmla="*/ 352294 w 1297230"/>
                <a:gd name="connsiteY162" fmla="*/ 1388984 h 1897988"/>
                <a:gd name="connsiteX163" fmla="*/ 369299 w 1297230"/>
                <a:gd name="connsiteY163" fmla="*/ 1357959 h 1897988"/>
                <a:gd name="connsiteX164" fmla="*/ 392855 w 1297230"/>
                <a:gd name="connsiteY164" fmla="*/ 1321420 h 1897988"/>
                <a:gd name="connsiteX165" fmla="*/ 411355 w 1297230"/>
                <a:gd name="connsiteY165" fmla="*/ 1289361 h 1897988"/>
                <a:gd name="connsiteX166" fmla="*/ 421581 w 1297230"/>
                <a:gd name="connsiteY166" fmla="*/ 1273045 h 1897988"/>
                <a:gd name="connsiteX167" fmla="*/ 424339 w 1297230"/>
                <a:gd name="connsiteY167" fmla="*/ 1270057 h 1897988"/>
                <a:gd name="connsiteX168" fmla="*/ 429510 w 1297230"/>
                <a:gd name="connsiteY168" fmla="*/ 1269483 h 1897988"/>
                <a:gd name="connsiteX169" fmla="*/ 432267 w 1297230"/>
                <a:gd name="connsiteY169" fmla="*/ 1295337 h 1897988"/>
                <a:gd name="connsiteX170" fmla="*/ 431463 w 1297230"/>
                <a:gd name="connsiteY170" fmla="*/ 1329233 h 1897988"/>
                <a:gd name="connsiteX171" fmla="*/ 441689 w 1297230"/>
                <a:gd name="connsiteY171" fmla="*/ 1424718 h 1897988"/>
                <a:gd name="connsiteX172" fmla="*/ 452145 w 1297230"/>
                <a:gd name="connsiteY172" fmla="*/ 1449536 h 1897988"/>
                <a:gd name="connsiteX173" fmla="*/ 471105 w 1297230"/>
                <a:gd name="connsiteY173" fmla="*/ 1442988 h 1897988"/>
                <a:gd name="connsiteX174" fmla="*/ 474437 w 1297230"/>
                <a:gd name="connsiteY174" fmla="*/ 1410815 h 1897988"/>
                <a:gd name="connsiteX175" fmla="*/ 477770 w 1297230"/>
                <a:gd name="connsiteY175" fmla="*/ 1376344 h 1897988"/>
                <a:gd name="connsiteX176" fmla="*/ 495694 w 1297230"/>
                <a:gd name="connsiteY176" fmla="*/ 1335668 h 1897988"/>
                <a:gd name="connsiteX177" fmla="*/ 500406 w 1297230"/>
                <a:gd name="connsiteY177" fmla="*/ 1328773 h 1897988"/>
                <a:gd name="connsiteX178" fmla="*/ 507645 w 1297230"/>
                <a:gd name="connsiteY178" fmla="*/ 1317858 h 1897988"/>
                <a:gd name="connsiteX179" fmla="*/ 526144 w 1297230"/>
                <a:gd name="connsiteY179" fmla="*/ 1292464 h 1897988"/>
                <a:gd name="connsiteX180" fmla="*/ 532924 w 1297230"/>
                <a:gd name="connsiteY180" fmla="*/ 1284650 h 1897988"/>
                <a:gd name="connsiteX181" fmla="*/ 534532 w 1297230"/>
                <a:gd name="connsiteY181" fmla="*/ 1273044 h 1897988"/>
                <a:gd name="connsiteX182" fmla="*/ 532694 w 1297230"/>
                <a:gd name="connsiteY182" fmla="*/ 1267530 h 1897988"/>
                <a:gd name="connsiteX183" fmla="*/ 537060 w 1297230"/>
                <a:gd name="connsiteY183" fmla="*/ 1260290 h 1897988"/>
                <a:gd name="connsiteX184" fmla="*/ 546942 w 1297230"/>
                <a:gd name="connsiteY184" fmla="*/ 1247305 h 1897988"/>
                <a:gd name="connsiteX185" fmla="*/ 557858 w 1297230"/>
                <a:gd name="connsiteY185" fmla="*/ 1242594 h 1897988"/>
                <a:gd name="connsiteX186" fmla="*/ 566590 w 1297230"/>
                <a:gd name="connsiteY186" fmla="*/ 1245468 h 1897988"/>
                <a:gd name="connsiteX187" fmla="*/ 574519 w 1297230"/>
                <a:gd name="connsiteY187" fmla="*/ 1244549 h 1897988"/>
                <a:gd name="connsiteX188" fmla="*/ 586469 w 1297230"/>
                <a:gd name="connsiteY188" fmla="*/ 1233862 h 1897988"/>
                <a:gd name="connsiteX189" fmla="*/ 603130 w 1297230"/>
                <a:gd name="connsiteY189" fmla="*/ 1219499 h 1897988"/>
                <a:gd name="connsiteX190" fmla="*/ 636912 w 1297230"/>
                <a:gd name="connsiteY190" fmla="*/ 1188935 h 1897988"/>
                <a:gd name="connsiteX191" fmla="*/ 662996 w 1297230"/>
                <a:gd name="connsiteY191" fmla="*/ 1171010 h 1897988"/>
                <a:gd name="connsiteX192" fmla="*/ 675290 w 1297230"/>
                <a:gd name="connsiteY192" fmla="*/ 1165150 h 1897988"/>
                <a:gd name="connsiteX193" fmla="*/ 695743 w 1297230"/>
                <a:gd name="connsiteY193" fmla="*/ 1155038 h 1897988"/>
                <a:gd name="connsiteX194" fmla="*/ 722516 w 1297230"/>
                <a:gd name="connsiteY194" fmla="*/ 1141364 h 1897988"/>
                <a:gd name="connsiteX195" fmla="*/ 732972 w 1297230"/>
                <a:gd name="connsiteY195" fmla="*/ 1136193 h 1897988"/>
                <a:gd name="connsiteX196" fmla="*/ 738373 w 1297230"/>
                <a:gd name="connsiteY196" fmla="*/ 1132402 h 1897988"/>
                <a:gd name="connsiteX197" fmla="*/ 749978 w 1297230"/>
                <a:gd name="connsiteY197" fmla="*/ 1124129 h 1897988"/>
                <a:gd name="connsiteX198" fmla="*/ 758021 w 1297230"/>
                <a:gd name="connsiteY198" fmla="*/ 1118384 h 1897988"/>
                <a:gd name="connsiteX199" fmla="*/ 765720 w 1297230"/>
                <a:gd name="connsiteY199" fmla="*/ 1112409 h 1897988"/>
                <a:gd name="connsiteX200" fmla="*/ 774223 w 1297230"/>
                <a:gd name="connsiteY200" fmla="*/ 1105974 h 1897988"/>
                <a:gd name="connsiteX201" fmla="*/ 781577 w 1297230"/>
                <a:gd name="connsiteY201" fmla="*/ 1100343 h 1897988"/>
                <a:gd name="connsiteX202" fmla="*/ 814325 w 1297230"/>
                <a:gd name="connsiteY202" fmla="*/ 1074376 h 1897988"/>
                <a:gd name="connsiteX203" fmla="*/ 842707 w 1297230"/>
                <a:gd name="connsiteY203" fmla="*/ 1052314 h 1897988"/>
                <a:gd name="connsiteX204" fmla="*/ 869019 w 1297230"/>
                <a:gd name="connsiteY204" fmla="*/ 1033585 h 1897988"/>
                <a:gd name="connsiteX205" fmla="*/ 897630 w 1297230"/>
                <a:gd name="connsiteY205" fmla="*/ 1006927 h 1897988"/>
                <a:gd name="connsiteX206" fmla="*/ 923943 w 1297230"/>
                <a:gd name="connsiteY206" fmla="*/ 974292 h 1897988"/>
                <a:gd name="connsiteX207" fmla="*/ 929918 w 1297230"/>
                <a:gd name="connsiteY207" fmla="*/ 951887 h 1897988"/>
                <a:gd name="connsiteX208" fmla="*/ 926356 w 1297230"/>
                <a:gd name="connsiteY208" fmla="*/ 933961 h 1897988"/>
                <a:gd name="connsiteX209" fmla="*/ 920266 w 1297230"/>
                <a:gd name="connsiteY209" fmla="*/ 918450 h 1897988"/>
                <a:gd name="connsiteX210" fmla="*/ 914292 w 1297230"/>
                <a:gd name="connsiteY210" fmla="*/ 904775 h 1897988"/>
                <a:gd name="connsiteX211" fmla="*/ 896711 w 1297230"/>
                <a:gd name="connsiteY211" fmla="*/ 884898 h 1897988"/>
                <a:gd name="connsiteX212" fmla="*/ 888093 w 1297230"/>
                <a:gd name="connsiteY212" fmla="*/ 878808 h 1897988"/>
                <a:gd name="connsiteX213" fmla="*/ 876603 w 1297230"/>
                <a:gd name="connsiteY213" fmla="*/ 871339 h 1897988"/>
                <a:gd name="connsiteX214" fmla="*/ 862470 w 1297230"/>
                <a:gd name="connsiteY214" fmla="*/ 863181 h 1897988"/>
                <a:gd name="connsiteX215" fmla="*/ 853277 w 1297230"/>
                <a:gd name="connsiteY215" fmla="*/ 858126 h 1897988"/>
                <a:gd name="connsiteX216" fmla="*/ 849026 w 1297230"/>
                <a:gd name="connsiteY216" fmla="*/ 856173 h 1897988"/>
                <a:gd name="connsiteX217" fmla="*/ 812256 w 1297230"/>
                <a:gd name="connsiteY217" fmla="*/ 836752 h 1897988"/>
                <a:gd name="connsiteX218" fmla="*/ 802834 w 1297230"/>
                <a:gd name="connsiteY218" fmla="*/ 832846 h 1897988"/>
                <a:gd name="connsiteX219" fmla="*/ 790310 w 1297230"/>
                <a:gd name="connsiteY219" fmla="*/ 827676 h 1897988"/>
                <a:gd name="connsiteX220" fmla="*/ 778130 w 1297230"/>
                <a:gd name="connsiteY220" fmla="*/ 822505 h 1897988"/>
                <a:gd name="connsiteX221" fmla="*/ 771695 w 1297230"/>
                <a:gd name="connsiteY221" fmla="*/ 819746 h 1897988"/>
                <a:gd name="connsiteX222" fmla="*/ 746761 w 1297230"/>
                <a:gd name="connsiteY222" fmla="*/ 809864 h 1897988"/>
                <a:gd name="connsiteX223" fmla="*/ 693675 w 1297230"/>
                <a:gd name="connsiteY223" fmla="*/ 788033 h 1897988"/>
                <a:gd name="connsiteX224" fmla="*/ 691147 w 1297230"/>
                <a:gd name="connsiteY224" fmla="*/ 779645 h 1897988"/>
                <a:gd name="connsiteX225" fmla="*/ 692067 w 1297230"/>
                <a:gd name="connsiteY225" fmla="*/ 703004 h 1897988"/>
                <a:gd name="connsiteX226" fmla="*/ 692641 w 1297230"/>
                <a:gd name="connsiteY226" fmla="*/ 694616 h 1897988"/>
                <a:gd name="connsiteX227" fmla="*/ 696088 w 1297230"/>
                <a:gd name="connsiteY227" fmla="*/ 688181 h 1897988"/>
                <a:gd name="connsiteX228" fmla="*/ 699995 w 1297230"/>
                <a:gd name="connsiteY228" fmla="*/ 668417 h 1897988"/>
                <a:gd name="connsiteX229" fmla="*/ 707923 w 1297230"/>
                <a:gd name="connsiteY229" fmla="*/ 607059 h 1897988"/>
                <a:gd name="connsiteX230" fmla="*/ 712405 w 1297230"/>
                <a:gd name="connsiteY230" fmla="*/ 587180 h 1897988"/>
                <a:gd name="connsiteX231" fmla="*/ 715047 w 1297230"/>
                <a:gd name="connsiteY231" fmla="*/ 576264 h 1897988"/>
                <a:gd name="connsiteX232" fmla="*/ 718609 w 1297230"/>
                <a:gd name="connsiteY232" fmla="*/ 561670 h 1897988"/>
                <a:gd name="connsiteX233" fmla="*/ 737109 w 1297230"/>
                <a:gd name="connsiteY233" fmla="*/ 524786 h 1897988"/>
                <a:gd name="connsiteX234" fmla="*/ 750897 w 1297230"/>
                <a:gd name="connsiteY234" fmla="*/ 508471 h 1897988"/>
                <a:gd name="connsiteX235" fmla="*/ 753655 w 1297230"/>
                <a:gd name="connsiteY235" fmla="*/ 505368 h 1897988"/>
                <a:gd name="connsiteX236" fmla="*/ 766294 w 1297230"/>
                <a:gd name="connsiteY236" fmla="*/ 489972 h 1897988"/>
                <a:gd name="connsiteX237" fmla="*/ 789045 w 1297230"/>
                <a:gd name="connsiteY237" fmla="*/ 467565 h 1897988"/>
                <a:gd name="connsiteX238" fmla="*/ 841557 w 1297230"/>
                <a:gd name="connsiteY238" fmla="*/ 464118 h 1897988"/>
                <a:gd name="connsiteX239" fmla="*/ 885910 w 1297230"/>
                <a:gd name="connsiteY239" fmla="*/ 462739 h 1897988"/>
                <a:gd name="connsiteX240" fmla="*/ 934744 w 1297230"/>
                <a:gd name="connsiteY240" fmla="*/ 462738 h 1897988"/>
                <a:gd name="connsiteX241" fmla="*/ 1000700 w 1297230"/>
                <a:gd name="connsiteY241" fmla="*/ 456304 h 1897988"/>
                <a:gd name="connsiteX242" fmla="*/ 1039192 w 1297230"/>
                <a:gd name="connsiteY242" fmla="*/ 442745 h 1897988"/>
                <a:gd name="connsiteX243" fmla="*/ 1061484 w 1297230"/>
                <a:gd name="connsiteY243" fmla="*/ 433438 h 1897988"/>
                <a:gd name="connsiteX244" fmla="*/ 1102160 w 1297230"/>
                <a:gd name="connsiteY244" fmla="*/ 413214 h 1897988"/>
                <a:gd name="connsiteX245" fmla="*/ 1112272 w 1297230"/>
                <a:gd name="connsiteY245" fmla="*/ 408158 h 1897988"/>
                <a:gd name="connsiteX246" fmla="*/ 1132265 w 1297230"/>
                <a:gd name="connsiteY246" fmla="*/ 394485 h 1897988"/>
                <a:gd name="connsiteX247" fmla="*/ 1160991 w 1297230"/>
                <a:gd name="connsiteY247" fmla="*/ 382535 h 1897988"/>
                <a:gd name="connsiteX248" fmla="*/ 1203391 w 1297230"/>
                <a:gd name="connsiteY248" fmla="*/ 367942 h 1897988"/>
                <a:gd name="connsiteX249" fmla="*/ 1202357 w 1297230"/>
                <a:gd name="connsiteY249" fmla="*/ 357600 h 1897988"/>
                <a:gd name="connsiteX250" fmla="*/ 1207528 w 1297230"/>
                <a:gd name="connsiteY250" fmla="*/ 348753 h 1897988"/>
                <a:gd name="connsiteX251" fmla="*/ 1213158 w 1297230"/>
                <a:gd name="connsiteY251" fmla="*/ 334274 h 1897988"/>
                <a:gd name="connsiteX252" fmla="*/ 1223040 w 1297230"/>
                <a:gd name="connsiteY252" fmla="*/ 325082 h 1897988"/>
                <a:gd name="connsiteX253" fmla="*/ 1262107 w 1297230"/>
                <a:gd name="connsiteY253" fmla="*/ 306698 h 1897988"/>
                <a:gd name="connsiteX254" fmla="*/ 1268656 w 1297230"/>
                <a:gd name="connsiteY254" fmla="*/ 301987 h 1897988"/>
                <a:gd name="connsiteX255" fmla="*/ 1275896 w 1297230"/>
                <a:gd name="connsiteY255" fmla="*/ 296242 h 1897988"/>
                <a:gd name="connsiteX256" fmla="*/ 1285318 w 1297230"/>
                <a:gd name="connsiteY256" fmla="*/ 290496 h 1897988"/>
                <a:gd name="connsiteX257" fmla="*/ 1292786 w 1297230"/>
                <a:gd name="connsiteY257" fmla="*/ 285900 h 1897988"/>
                <a:gd name="connsiteX258" fmla="*/ 1288419 w 1297230"/>
                <a:gd name="connsiteY258" fmla="*/ 257633 h 1897988"/>
                <a:gd name="connsiteX259" fmla="*/ 1264979 w 1297230"/>
                <a:gd name="connsiteY259" fmla="*/ 235341 h 1897988"/>
                <a:gd name="connsiteX260" fmla="*/ 1258085 w 1297230"/>
                <a:gd name="connsiteY260" fmla="*/ 238903 h 1897988"/>
                <a:gd name="connsiteX261" fmla="*/ 1252340 w 1297230"/>
                <a:gd name="connsiteY261" fmla="*/ 242465 h 1897988"/>
                <a:gd name="connsiteX262" fmla="*/ 1245101 w 1297230"/>
                <a:gd name="connsiteY262" fmla="*/ 238674 h 1897988"/>
                <a:gd name="connsiteX263" fmla="*/ 1224188 w 1297230"/>
                <a:gd name="connsiteY263" fmla="*/ 252233 h 1897988"/>
                <a:gd name="connsiteX264" fmla="*/ 1214536 w 1297230"/>
                <a:gd name="connsiteY264" fmla="*/ 269124 h 1897988"/>
                <a:gd name="connsiteX265" fmla="*/ 1196381 w 1297230"/>
                <a:gd name="connsiteY265" fmla="*/ 276707 h 1897988"/>
                <a:gd name="connsiteX266" fmla="*/ 1186385 w 1297230"/>
                <a:gd name="connsiteY266" fmla="*/ 273949 h 1897988"/>
                <a:gd name="connsiteX267" fmla="*/ 1169609 w 1297230"/>
                <a:gd name="connsiteY267" fmla="*/ 272915 h 1897988"/>
                <a:gd name="connsiteX268" fmla="*/ 1163519 w 1297230"/>
                <a:gd name="connsiteY268" fmla="*/ 285326 h 1897988"/>
                <a:gd name="connsiteX269" fmla="*/ 1160991 w 1297230"/>
                <a:gd name="connsiteY269" fmla="*/ 294518 h 1897988"/>
                <a:gd name="connsiteX270" fmla="*/ 1143181 w 1297230"/>
                <a:gd name="connsiteY270" fmla="*/ 301642 h 1897988"/>
                <a:gd name="connsiteX271" fmla="*/ 1120775 w 1297230"/>
                <a:gd name="connsiteY271" fmla="*/ 311065 h 1897988"/>
                <a:gd name="connsiteX272" fmla="*/ 1108135 w 1297230"/>
                <a:gd name="connsiteY272" fmla="*/ 316350 h 1897988"/>
                <a:gd name="connsiteX273" fmla="*/ 1097679 w 1297230"/>
                <a:gd name="connsiteY273" fmla="*/ 320946 h 1897988"/>
                <a:gd name="connsiteX274" fmla="*/ 1047810 w 1297230"/>
                <a:gd name="connsiteY274" fmla="*/ 335309 h 1897988"/>
                <a:gd name="connsiteX275" fmla="*/ 1010467 w 1297230"/>
                <a:gd name="connsiteY275" fmla="*/ 342893 h 1897988"/>
                <a:gd name="connsiteX276" fmla="*/ 939226 w 1297230"/>
                <a:gd name="connsiteY276" fmla="*/ 350017 h 1897988"/>
                <a:gd name="connsiteX277" fmla="*/ 854771 w 1297230"/>
                <a:gd name="connsiteY277" fmla="*/ 349329 h 1897988"/>
                <a:gd name="connsiteX278" fmla="*/ 842132 w 1297230"/>
                <a:gd name="connsiteY278" fmla="*/ 348065 h 1897988"/>
                <a:gd name="connsiteX279" fmla="*/ 816738 w 1297230"/>
                <a:gd name="connsiteY279" fmla="*/ 322556 h 1897988"/>
                <a:gd name="connsiteX280" fmla="*/ 796859 w 1297230"/>
                <a:gd name="connsiteY280" fmla="*/ 289693 h 1897988"/>
                <a:gd name="connsiteX281" fmla="*/ 777210 w 1297230"/>
                <a:gd name="connsiteY281" fmla="*/ 277053 h 1897988"/>
                <a:gd name="connsiteX282" fmla="*/ 771005 w 1297230"/>
                <a:gd name="connsiteY282" fmla="*/ 270159 h 1897988"/>
                <a:gd name="connsiteX283" fmla="*/ 821793 w 1297230"/>
                <a:gd name="connsiteY283" fmla="*/ 250970 h 1897988"/>
                <a:gd name="connsiteX284" fmla="*/ 852013 w 1297230"/>
                <a:gd name="connsiteY284" fmla="*/ 234079 h 1897988"/>
                <a:gd name="connsiteX285" fmla="*/ 850634 w 1297230"/>
                <a:gd name="connsiteY285" fmla="*/ 216843 h 1897988"/>
                <a:gd name="connsiteX286" fmla="*/ 847647 w 1297230"/>
                <a:gd name="connsiteY286" fmla="*/ 208455 h 1897988"/>
                <a:gd name="connsiteX287" fmla="*/ 850060 w 1297230"/>
                <a:gd name="connsiteY287" fmla="*/ 203514 h 1897988"/>
                <a:gd name="connsiteX288" fmla="*/ 851324 w 1297230"/>
                <a:gd name="connsiteY288" fmla="*/ 188002 h 1897988"/>
                <a:gd name="connsiteX289" fmla="*/ 850864 w 1297230"/>
                <a:gd name="connsiteY289" fmla="*/ 175132 h 1897988"/>
                <a:gd name="connsiteX290" fmla="*/ 856609 w 1297230"/>
                <a:gd name="connsiteY290" fmla="*/ 168009 h 1897988"/>
                <a:gd name="connsiteX291" fmla="*/ 858793 w 1297230"/>
                <a:gd name="connsiteY291" fmla="*/ 155139 h 1897988"/>
                <a:gd name="connsiteX292" fmla="*/ 855920 w 1297230"/>
                <a:gd name="connsiteY292" fmla="*/ 151003 h 1897988"/>
                <a:gd name="connsiteX293" fmla="*/ 838914 w 1297230"/>
                <a:gd name="connsiteY293" fmla="*/ 135721 h 1897988"/>
                <a:gd name="connsiteX294" fmla="*/ 831790 w 1297230"/>
                <a:gd name="connsiteY294" fmla="*/ 115728 h 1897988"/>
                <a:gd name="connsiteX295" fmla="*/ 834318 w 1297230"/>
                <a:gd name="connsiteY295" fmla="*/ 106419 h 1897988"/>
                <a:gd name="connsiteX296" fmla="*/ 836961 w 1297230"/>
                <a:gd name="connsiteY296" fmla="*/ 101823 h 1897988"/>
                <a:gd name="connsiteX297" fmla="*/ 831215 w 1297230"/>
                <a:gd name="connsiteY297" fmla="*/ 96768 h 1897988"/>
                <a:gd name="connsiteX298" fmla="*/ 823172 w 1297230"/>
                <a:gd name="connsiteY298" fmla="*/ 89414 h 1897988"/>
                <a:gd name="connsiteX299" fmla="*/ 815244 w 1297230"/>
                <a:gd name="connsiteY299" fmla="*/ 58389 h 1897988"/>
                <a:gd name="connsiteX300" fmla="*/ 827998 w 1297230"/>
                <a:gd name="connsiteY300" fmla="*/ 36557 h 1897988"/>
                <a:gd name="connsiteX301" fmla="*/ 828573 w 1297230"/>
                <a:gd name="connsiteY301" fmla="*/ 30123 h 1897988"/>
                <a:gd name="connsiteX302" fmla="*/ 821908 w 1297230"/>
                <a:gd name="connsiteY302" fmla="*/ 26560 h 1897988"/>
                <a:gd name="connsiteX303" fmla="*/ 769282 w 1297230"/>
                <a:gd name="connsiteY303" fmla="*/ 14381 h 1897988"/>
                <a:gd name="connsiteX304" fmla="*/ 747910 w 1297230"/>
                <a:gd name="connsiteY304" fmla="*/ 8406 h 1897988"/>
                <a:gd name="connsiteX305" fmla="*/ 738488 w 1297230"/>
                <a:gd name="connsiteY305" fmla="*/ 2776 h 1897988"/>
                <a:gd name="connsiteX306" fmla="*/ 691032 w 1297230"/>
                <a:gd name="connsiteY306" fmla="*/ 593 h 1897988"/>
                <a:gd name="connsiteX307" fmla="*/ 689539 w 1297230"/>
                <a:gd name="connsiteY307" fmla="*/ 991185 h 1897988"/>
                <a:gd name="connsiteX308" fmla="*/ 685172 w 1297230"/>
                <a:gd name="connsiteY308" fmla="*/ 998079 h 1897988"/>
                <a:gd name="connsiteX309" fmla="*/ 647139 w 1297230"/>
                <a:gd name="connsiteY309" fmla="*/ 1037031 h 1897988"/>
                <a:gd name="connsiteX310" fmla="*/ 612438 w 1297230"/>
                <a:gd name="connsiteY310" fmla="*/ 1074605 h 1897988"/>
                <a:gd name="connsiteX311" fmla="*/ 604279 w 1297230"/>
                <a:gd name="connsiteY311" fmla="*/ 1080580 h 1897988"/>
                <a:gd name="connsiteX312" fmla="*/ 595202 w 1297230"/>
                <a:gd name="connsiteY312" fmla="*/ 1090576 h 1897988"/>
                <a:gd name="connsiteX313" fmla="*/ 585205 w 1297230"/>
                <a:gd name="connsiteY313" fmla="*/ 1100573 h 1897988"/>
                <a:gd name="connsiteX314" fmla="*/ 576358 w 1297230"/>
                <a:gd name="connsiteY314" fmla="*/ 1108731 h 1897988"/>
                <a:gd name="connsiteX315" fmla="*/ 559811 w 1297230"/>
                <a:gd name="connsiteY315" fmla="*/ 1115510 h 1897988"/>
                <a:gd name="connsiteX316" fmla="*/ 541082 w 1297230"/>
                <a:gd name="connsiteY316" fmla="*/ 1120911 h 1897988"/>
                <a:gd name="connsiteX317" fmla="*/ 503508 w 1297230"/>
                <a:gd name="connsiteY317" fmla="*/ 1146419 h 1897988"/>
                <a:gd name="connsiteX318" fmla="*/ 485813 w 1297230"/>
                <a:gd name="connsiteY318" fmla="*/ 1164918 h 1897988"/>
                <a:gd name="connsiteX319" fmla="*/ 481331 w 1297230"/>
                <a:gd name="connsiteY319" fmla="*/ 1163195 h 1897988"/>
                <a:gd name="connsiteX320" fmla="*/ 502014 w 1297230"/>
                <a:gd name="connsiteY320" fmla="*/ 1114935 h 1897988"/>
                <a:gd name="connsiteX321" fmla="*/ 512700 w 1297230"/>
                <a:gd name="connsiteY321" fmla="*/ 1091955 h 1897988"/>
                <a:gd name="connsiteX322" fmla="*/ 523617 w 1297230"/>
                <a:gd name="connsiteY322" fmla="*/ 1067251 h 1897988"/>
                <a:gd name="connsiteX323" fmla="*/ 536486 w 1297230"/>
                <a:gd name="connsiteY323" fmla="*/ 1037376 h 1897988"/>
                <a:gd name="connsiteX324" fmla="*/ 558777 w 1297230"/>
                <a:gd name="connsiteY324" fmla="*/ 993138 h 1897988"/>
                <a:gd name="connsiteX325" fmla="*/ 633235 w 1297230"/>
                <a:gd name="connsiteY325" fmla="*/ 989690 h 1897988"/>
                <a:gd name="connsiteX326" fmla="*/ 689539 w 1297230"/>
                <a:gd name="connsiteY326" fmla="*/ 991185 h 18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1297230" h="1897988">
                  <a:moveTo>
                    <a:pt x="691032" y="593"/>
                  </a:moveTo>
                  <a:cubicBezTo>
                    <a:pt x="682185" y="2661"/>
                    <a:pt x="671384" y="7717"/>
                    <a:pt x="653344" y="18403"/>
                  </a:cubicBezTo>
                  <a:cubicBezTo>
                    <a:pt x="641393" y="25527"/>
                    <a:pt x="640704" y="26102"/>
                    <a:pt x="631052" y="38855"/>
                  </a:cubicBezTo>
                  <a:cubicBezTo>
                    <a:pt x="620021" y="53563"/>
                    <a:pt x="612208" y="68616"/>
                    <a:pt x="609335" y="80796"/>
                  </a:cubicBezTo>
                  <a:cubicBezTo>
                    <a:pt x="605428" y="97802"/>
                    <a:pt x="606922" y="125953"/>
                    <a:pt x="613471" y="160079"/>
                  </a:cubicBezTo>
                  <a:cubicBezTo>
                    <a:pt x="617148" y="178694"/>
                    <a:pt x="619676" y="186393"/>
                    <a:pt x="623008" y="189150"/>
                  </a:cubicBezTo>
                  <a:cubicBezTo>
                    <a:pt x="625651" y="191334"/>
                    <a:pt x="627605" y="202019"/>
                    <a:pt x="626226" y="205927"/>
                  </a:cubicBezTo>
                  <a:cubicBezTo>
                    <a:pt x="624502" y="210407"/>
                    <a:pt x="620825" y="211212"/>
                    <a:pt x="606233" y="210407"/>
                  </a:cubicBezTo>
                  <a:cubicBezTo>
                    <a:pt x="596351" y="209948"/>
                    <a:pt x="592214" y="209143"/>
                    <a:pt x="588193" y="207191"/>
                  </a:cubicBezTo>
                  <a:cubicBezTo>
                    <a:pt x="585320" y="205812"/>
                    <a:pt x="573715" y="201445"/>
                    <a:pt x="562339" y="197539"/>
                  </a:cubicBezTo>
                  <a:cubicBezTo>
                    <a:pt x="550964" y="193633"/>
                    <a:pt x="537520" y="188806"/>
                    <a:pt x="532464" y="186853"/>
                  </a:cubicBezTo>
                  <a:cubicBezTo>
                    <a:pt x="518905" y="181798"/>
                    <a:pt x="512586" y="180189"/>
                    <a:pt x="505461" y="180189"/>
                  </a:cubicBezTo>
                  <a:cubicBezTo>
                    <a:pt x="493741" y="180189"/>
                    <a:pt x="485813" y="182142"/>
                    <a:pt x="479378" y="186624"/>
                  </a:cubicBezTo>
                  <a:cubicBezTo>
                    <a:pt x="473633" y="190529"/>
                    <a:pt x="466279" y="196735"/>
                    <a:pt x="463521" y="199723"/>
                  </a:cubicBezTo>
                  <a:cubicBezTo>
                    <a:pt x="462947" y="200411"/>
                    <a:pt x="461338" y="202135"/>
                    <a:pt x="460074" y="203514"/>
                  </a:cubicBezTo>
                  <a:cubicBezTo>
                    <a:pt x="458695" y="204893"/>
                    <a:pt x="456857" y="207306"/>
                    <a:pt x="455937" y="208915"/>
                  </a:cubicBezTo>
                  <a:cubicBezTo>
                    <a:pt x="453180" y="213281"/>
                    <a:pt x="436519" y="219716"/>
                    <a:pt x="428475" y="219601"/>
                  </a:cubicBezTo>
                  <a:cubicBezTo>
                    <a:pt x="423305" y="219486"/>
                    <a:pt x="421811" y="219830"/>
                    <a:pt x="419628" y="222244"/>
                  </a:cubicBezTo>
                  <a:lnTo>
                    <a:pt x="416985" y="225116"/>
                  </a:lnTo>
                  <a:lnTo>
                    <a:pt x="395498" y="224312"/>
                  </a:lnTo>
                  <a:cubicBezTo>
                    <a:pt x="376998" y="223622"/>
                    <a:pt x="371598" y="223851"/>
                    <a:pt x="357809" y="225920"/>
                  </a:cubicBezTo>
                  <a:cubicBezTo>
                    <a:pt x="348961" y="227184"/>
                    <a:pt x="331381" y="228908"/>
                    <a:pt x="318742" y="229598"/>
                  </a:cubicBezTo>
                  <a:cubicBezTo>
                    <a:pt x="306102" y="230287"/>
                    <a:pt x="289786" y="231666"/>
                    <a:pt x="282547" y="232585"/>
                  </a:cubicBezTo>
                  <a:cubicBezTo>
                    <a:pt x="249799" y="236607"/>
                    <a:pt x="182925" y="251315"/>
                    <a:pt x="176950" y="255796"/>
                  </a:cubicBezTo>
                  <a:cubicBezTo>
                    <a:pt x="175226" y="256944"/>
                    <a:pt x="171664" y="261310"/>
                    <a:pt x="168791" y="265447"/>
                  </a:cubicBezTo>
                  <a:cubicBezTo>
                    <a:pt x="163621" y="272916"/>
                    <a:pt x="160058" y="279121"/>
                    <a:pt x="127426" y="339331"/>
                  </a:cubicBezTo>
                  <a:cubicBezTo>
                    <a:pt x="117774" y="357026"/>
                    <a:pt x="107317" y="375066"/>
                    <a:pt x="103985" y="379548"/>
                  </a:cubicBezTo>
                  <a:cubicBezTo>
                    <a:pt x="95827" y="390578"/>
                    <a:pt x="92380" y="396554"/>
                    <a:pt x="73421" y="432978"/>
                  </a:cubicBezTo>
                  <a:cubicBezTo>
                    <a:pt x="64458" y="450329"/>
                    <a:pt x="54232" y="469517"/>
                    <a:pt x="50899" y="475492"/>
                  </a:cubicBezTo>
                  <a:cubicBezTo>
                    <a:pt x="47567" y="481468"/>
                    <a:pt x="44235" y="488132"/>
                    <a:pt x="43430" y="490201"/>
                  </a:cubicBezTo>
                  <a:cubicBezTo>
                    <a:pt x="42167" y="493877"/>
                    <a:pt x="42281" y="494107"/>
                    <a:pt x="49291" y="501116"/>
                  </a:cubicBezTo>
                  <a:cubicBezTo>
                    <a:pt x="53197" y="505024"/>
                    <a:pt x="58024" y="510999"/>
                    <a:pt x="59862" y="514331"/>
                  </a:cubicBezTo>
                  <a:cubicBezTo>
                    <a:pt x="61815" y="517663"/>
                    <a:pt x="64573" y="521225"/>
                    <a:pt x="66067" y="522259"/>
                  </a:cubicBezTo>
                  <a:cubicBezTo>
                    <a:pt x="71008" y="525477"/>
                    <a:pt x="69744" y="528463"/>
                    <a:pt x="55381" y="546389"/>
                  </a:cubicBezTo>
                  <a:cubicBezTo>
                    <a:pt x="45039" y="559488"/>
                    <a:pt x="38260" y="571208"/>
                    <a:pt x="34928" y="582353"/>
                  </a:cubicBezTo>
                  <a:cubicBezTo>
                    <a:pt x="33893" y="585801"/>
                    <a:pt x="32400" y="589938"/>
                    <a:pt x="31481" y="591546"/>
                  </a:cubicBezTo>
                  <a:cubicBezTo>
                    <a:pt x="30676" y="593154"/>
                    <a:pt x="29642" y="596257"/>
                    <a:pt x="29183" y="598440"/>
                  </a:cubicBezTo>
                  <a:cubicBezTo>
                    <a:pt x="27918" y="604071"/>
                    <a:pt x="16773" y="614757"/>
                    <a:pt x="9534" y="617284"/>
                  </a:cubicBezTo>
                  <a:cubicBezTo>
                    <a:pt x="-118" y="620501"/>
                    <a:pt x="-2416" y="624523"/>
                    <a:pt x="2525" y="629235"/>
                  </a:cubicBezTo>
                  <a:cubicBezTo>
                    <a:pt x="6546" y="633026"/>
                    <a:pt x="11257" y="632337"/>
                    <a:pt x="22173" y="626592"/>
                  </a:cubicBezTo>
                  <a:cubicBezTo>
                    <a:pt x="27574" y="623719"/>
                    <a:pt x="33089" y="621421"/>
                    <a:pt x="34238" y="621421"/>
                  </a:cubicBezTo>
                  <a:cubicBezTo>
                    <a:pt x="37685" y="621421"/>
                    <a:pt x="41247" y="626822"/>
                    <a:pt x="41247" y="631993"/>
                  </a:cubicBezTo>
                  <a:cubicBezTo>
                    <a:pt x="41247" y="634406"/>
                    <a:pt x="40213" y="638428"/>
                    <a:pt x="38949" y="640955"/>
                  </a:cubicBezTo>
                  <a:cubicBezTo>
                    <a:pt x="37685" y="643484"/>
                    <a:pt x="36651" y="646126"/>
                    <a:pt x="36651" y="646930"/>
                  </a:cubicBezTo>
                  <a:cubicBezTo>
                    <a:pt x="36536" y="650952"/>
                    <a:pt x="29642" y="659226"/>
                    <a:pt x="23782" y="662443"/>
                  </a:cubicBezTo>
                  <a:cubicBezTo>
                    <a:pt x="16888" y="666119"/>
                    <a:pt x="15509" y="669337"/>
                    <a:pt x="19416" y="672899"/>
                  </a:cubicBezTo>
                  <a:cubicBezTo>
                    <a:pt x="22173" y="675541"/>
                    <a:pt x="28034" y="676690"/>
                    <a:pt x="31481" y="675427"/>
                  </a:cubicBezTo>
                  <a:cubicBezTo>
                    <a:pt x="38145" y="672783"/>
                    <a:pt x="43431" y="667268"/>
                    <a:pt x="48142" y="657962"/>
                  </a:cubicBezTo>
                  <a:cubicBezTo>
                    <a:pt x="53542" y="647160"/>
                    <a:pt x="55610" y="644402"/>
                    <a:pt x="58598" y="644402"/>
                  </a:cubicBezTo>
                  <a:cubicBezTo>
                    <a:pt x="64113" y="644402"/>
                    <a:pt x="64343" y="653480"/>
                    <a:pt x="59402" y="672439"/>
                  </a:cubicBezTo>
                  <a:lnTo>
                    <a:pt x="58253" y="676920"/>
                  </a:lnTo>
                  <a:lnTo>
                    <a:pt x="53312" y="676231"/>
                  </a:lnTo>
                  <a:cubicBezTo>
                    <a:pt x="47107" y="675312"/>
                    <a:pt x="45269" y="677150"/>
                    <a:pt x="46188" y="683010"/>
                  </a:cubicBezTo>
                  <a:cubicBezTo>
                    <a:pt x="47337" y="689790"/>
                    <a:pt x="49865" y="692663"/>
                    <a:pt x="54806" y="692663"/>
                  </a:cubicBezTo>
                  <a:cubicBezTo>
                    <a:pt x="57104" y="692663"/>
                    <a:pt x="60437" y="691743"/>
                    <a:pt x="62045" y="690594"/>
                  </a:cubicBezTo>
                  <a:cubicBezTo>
                    <a:pt x="78362" y="679678"/>
                    <a:pt x="77213" y="680023"/>
                    <a:pt x="82843" y="683470"/>
                  </a:cubicBezTo>
                  <a:cubicBezTo>
                    <a:pt x="84911" y="684733"/>
                    <a:pt x="87554" y="685768"/>
                    <a:pt x="88703" y="685768"/>
                  </a:cubicBezTo>
                  <a:cubicBezTo>
                    <a:pt x="91805" y="685768"/>
                    <a:pt x="99964" y="679563"/>
                    <a:pt x="103181" y="674852"/>
                  </a:cubicBezTo>
                  <a:lnTo>
                    <a:pt x="105939" y="670715"/>
                  </a:lnTo>
                  <a:lnTo>
                    <a:pt x="104790" y="651527"/>
                  </a:lnTo>
                  <a:cubicBezTo>
                    <a:pt x="103526" y="629924"/>
                    <a:pt x="104330" y="625213"/>
                    <a:pt x="110075" y="617170"/>
                  </a:cubicBezTo>
                  <a:lnTo>
                    <a:pt x="113407" y="612573"/>
                  </a:lnTo>
                  <a:lnTo>
                    <a:pt x="125358" y="611884"/>
                  </a:lnTo>
                  <a:cubicBezTo>
                    <a:pt x="141559" y="611080"/>
                    <a:pt x="145581" y="609701"/>
                    <a:pt x="147764" y="604415"/>
                  </a:cubicBezTo>
                  <a:cubicBezTo>
                    <a:pt x="148798" y="602118"/>
                    <a:pt x="149832" y="595912"/>
                    <a:pt x="150177" y="590741"/>
                  </a:cubicBezTo>
                  <a:lnTo>
                    <a:pt x="150751" y="581204"/>
                  </a:lnTo>
                  <a:lnTo>
                    <a:pt x="146615" y="576264"/>
                  </a:lnTo>
                  <a:cubicBezTo>
                    <a:pt x="144431" y="573506"/>
                    <a:pt x="140755" y="570059"/>
                    <a:pt x="138457" y="568451"/>
                  </a:cubicBezTo>
                  <a:cubicBezTo>
                    <a:pt x="136158" y="566957"/>
                    <a:pt x="133171" y="563509"/>
                    <a:pt x="131792" y="560867"/>
                  </a:cubicBezTo>
                  <a:lnTo>
                    <a:pt x="129149" y="556041"/>
                  </a:lnTo>
                  <a:lnTo>
                    <a:pt x="132252" y="549951"/>
                  </a:lnTo>
                  <a:cubicBezTo>
                    <a:pt x="133975" y="546619"/>
                    <a:pt x="139261" y="536737"/>
                    <a:pt x="143972" y="528004"/>
                  </a:cubicBezTo>
                  <a:cubicBezTo>
                    <a:pt x="148683" y="519270"/>
                    <a:pt x="155692" y="505368"/>
                    <a:pt x="159714" y="496980"/>
                  </a:cubicBezTo>
                  <a:cubicBezTo>
                    <a:pt x="163621" y="488592"/>
                    <a:pt x="169251" y="478250"/>
                    <a:pt x="172123" y="473884"/>
                  </a:cubicBezTo>
                  <a:cubicBezTo>
                    <a:pt x="177294" y="466185"/>
                    <a:pt x="177409" y="465610"/>
                    <a:pt x="177179" y="457797"/>
                  </a:cubicBezTo>
                  <a:lnTo>
                    <a:pt x="176949" y="449754"/>
                  </a:lnTo>
                  <a:lnTo>
                    <a:pt x="184648" y="441596"/>
                  </a:lnTo>
                  <a:cubicBezTo>
                    <a:pt x="191772" y="434127"/>
                    <a:pt x="201424" y="422292"/>
                    <a:pt x="224520" y="392762"/>
                  </a:cubicBezTo>
                  <a:cubicBezTo>
                    <a:pt x="229576" y="386327"/>
                    <a:pt x="236355" y="378859"/>
                    <a:pt x="239573" y="376101"/>
                  </a:cubicBezTo>
                  <a:cubicBezTo>
                    <a:pt x="242790" y="373343"/>
                    <a:pt x="246122" y="369436"/>
                    <a:pt x="246926" y="367598"/>
                  </a:cubicBezTo>
                  <a:cubicBezTo>
                    <a:pt x="248880" y="362657"/>
                    <a:pt x="253820" y="361508"/>
                    <a:pt x="266000" y="363116"/>
                  </a:cubicBezTo>
                  <a:cubicBezTo>
                    <a:pt x="273125" y="364151"/>
                    <a:pt x="283811" y="364151"/>
                    <a:pt x="307136" y="363116"/>
                  </a:cubicBezTo>
                  <a:cubicBezTo>
                    <a:pt x="324487" y="362426"/>
                    <a:pt x="349881" y="362082"/>
                    <a:pt x="363784" y="362196"/>
                  </a:cubicBezTo>
                  <a:cubicBezTo>
                    <a:pt x="393315" y="362656"/>
                    <a:pt x="396647" y="363460"/>
                    <a:pt x="397911" y="370355"/>
                  </a:cubicBezTo>
                  <a:cubicBezTo>
                    <a:pt x="398830" y="374951"/>
                    <a:pt x="396877" y="439412"/>
                    <a:pt x="395153" y="466875"/>
                  </a:cubicBezTo>
                  <a:cubicBezTo>
                    <a:pt x="393659" y="489166"/>
                    <a:pt x="387225" y="519386"/>
                    <a:pt x="381479" y="530647"/>
                  </a:cubicBezTo>
                  <a:cubicBezTo>
                    <a:pt x="380330" y="532830"/>
                    <a:pt x="377573" y="538230"/>
                    <a:pt x="375389" y="542711"/>
                  </a:cubicBezTo>
                  <a:cubicBezTo>
                    <a:pt x="373091" y="547078"/>
                    <a:pt x="369070" y="556155"/>
                    <a:pt x="366427" y="562820"/>
                  </a:cubicBezTo>
                  <a:cubicBezTo>
                    <a:pt x="363439" y="570288"/>
                    <a:pt x="358384" y="579710"/>
                    <a:pt x="353213" y="587524"/>
                  </a:cubicBezTo>
                  <a:cubicBezTo>
                    <a:pt x="338160" y="610161"/>
                    <a:pt x="323912" y="630844"/>
                    <a:pt x="312307" y="646930"/>
                  </a:cubicBezTo>
                  <a:cubicBezTo>
                    <a:pt x="306102" y="655548"/>
                    <a:pt x="299897" y="664856"/>
                    <a:pt x="298633" y="667383"/>
                  </a:cubicBezTo>
                  <a:cubicBezTo>
                    <a:pt x="297254" y="670026"/>
                    <a:pt x="295186" y="678185"/>
                    <a:pt x="293922" y="685538"/>
                  </a:cubicBezTo>
                  <a:cubicBezTo>
                    <a:pt x="292773" y="692893"/>
                    <a:pt x="290360" y="705991"/>
                    <a:pt x="288867" y="714494"/>
                  </a:cubicBezTo>
                  <a:cubicBezTo>
                    <a:pt x="283351" y="744599"/>
                    <a:pt x="282892" y="752298"/>
                    <a:pt x="286683" y="750804"/>
                  </a:cubicBezTo>
                  <a:cubicBezTo>
                    <a:pt x="287603" y="750459"/>
                    <a:pt x="291739" y="749540"/>
                    <a:pt x="295876" y="748736"/>
                  </a:cubicBezTo>
                  <a:cubicBezTo>
                    <a:pt x="305987" y="746898"/>
                    <a:pt x="306562" y="747587"/>
                    <a:pt x="306792" y="761605"/>
                  </a:cubicBezTo>
                  <a:cubicBezTo>
                    <a:pt x="306792" y="767580"/>
                    <a:pt x="306562" y="773785"/>
                    <a:pt x="306102" y="775394"/>
                  </a:cubicBezTo>
                  <a:cubicBezTo>
                    <a:pt x="305642" y="777462"/>
                    <a:pt x="306102" y="779185"/>
                    <a:pt x="307596" y="781254"/>
                  </a:cubicBezTo>
                  <a:cubicBezTo>
                    <a:pt x="315639" y="791365"/>
                    <a:pt x="319546" y="814690"/>
                    <a:pt x="316329" y="833076"/>
                  </a:cubicBezTo>
                  <a:cubicBezTo>
                    <a:pt x="315410" y="838246"/>
                    <a:pt x="314146" y="849851"/>
                    <a:pt x="313571" y="858814"/>
                  </a:cubicBezTo>
                  <a:cubicBezTo>
                    <a:pt x="312192" y="877199"/>
                    <a:pt x="312882" y="882025"/>
                    <a:pt x="318052" y="892366"/>
                  </a:cubicBezTo>
                  <a:cubicBezTo>
                    <a:pt x="319776" y="895928"/>
                    <a:pt x="323453" y="906155"/>
                    <a:pt x="326095" y="915002"/>
                  </a:cubicBezTo>
                  <a:cubicBezTo>
                    <a:pt x="328853" y="923964"/>
                    <a:pt x="332530" y="933387"/>
                    <a:pt x="334369" y="936144"/>
                  </a:cubicBezTo>
                  <a:cubicBezTo>
                    <a:pt x="336207" y="939017"/>
                    <a:pt x="337701" y="942119"/>
                    <a:pt x="337701" y="943154"/>
                  </a:cubicBezTo>
                  <a:cubicBezTo>
                    <a:pt x="337701" y="944188"/>
                    <a:pt x="338735" y="946026"/>
                    <a:pt x="339999" y="947175"/>
                  </a:cubicBezTo>
                  <a:cubicBezTo>
                    <a:pt x="341263" y="948324"/>
                    <a:pt x="342297" y="949932"/>
                    <a:pt x="342297" y="950852"/>
                  </a:cubicBezTo>
                  <a:cubicBezTo>
                    <a:pt x="342297" y="951656"/>
                    <a:pt x="343561" y="954299"/>
                    <a:pt x="345055" y="956712"/>
                  </a:cubicBezTo>
                  <a:cubicBezTo>
                    <a:pt x="347353" y="960389"/>
                    <a:pt x="347928" y="962917"/>
                    <a:pt x="348387" y="974407"/>
                  </a:cubicBezTo>
                  <a:cubicBezTo>
                    <a:pt x="349306" y="990954"/>
                    <a:pt x="347928" y="999572"/>
                    <a:pt x="342757" y="1012096"/>
                  </a:cubicBezTo>
                  <a:cubicBezTo>
                    <a:pt x="340458" y="1017497"/>
                    <a:pt x="337931" y="1025541"/>
                    <a:pt x="337241" y="1030137"/>
                  </a:cubicBezTo>
                  <a:cubicBezTo>
                    <a:pt x="336437" y="1034733"/>
                    <a:pt x="335058" y="1039214"/>
                    <a:pt x="334254" y="1040248"/>
                  </a:cubicBezTo>
                  <a:cubicBezTo>
                    <a:pt x="333449" y="1041167"/>
                    <a:pt x="332415" y="1043925"/>
                    <a:pt x="331841" y="1046338"/>
                  </a:cubicBezTo>
                  <a:cubicBezTo>
                    <a:pt x="330117" y="1054037"/>
                    <a:pt x="326440" y="1066676"/>
                    <a:pt x="317822" y="1095058"/>
                  </a:cubicBezTo>
                  <a:cubicBezTo>
                    <a:pt x="308860" y="1124243"/>
                    <a:pt x="302081" y="1151476"/>
                    <a:pt x="294612" y="1188705"/>
                  </a:cubicBezTo>
                  <a:cubicBezTo>
                    <a:pt x="291969" y="1201575"/>
                    <a:pt x="282087" y="1233863"/>
                    <a:pt x="277491" y="1244434"/>
                  </a:cubicBezTo>
                  <a:cubicBezTo>
                    <a:pt x="276457" y="1246847"/>
                    <a:pt x="275652" y="1250754"/>
                    <a:pt x="275652" y="1253167"/>
                  </a:cubicBezTo>
                  <a:cubicBezTo>
                    <a:pt x="275652" y="1259831"/>
                    <a:pt x="273584" y="1264772"/>
                    <a:pt x="267839" y="1271437"/>
                  </a:cubicBezTo>
                  <a:cubicBezTo>
                    <a:pt x="264162" y="1275918"/>
                    <a:pt x="262668" y="1278790"/>
                    <a:pt x="262209" y="1282352"/>
                  </a:cubicBezTo>
                  <a:cubicBezTo>
                    <a:pt x="261175" y="1290396"/>
                    <a:pt x="247156" y="1318548"/>
                    <a:pt x="238653" y="1329464"/>
                  </a:cubicBezTo>
                  <a:cubicBezTo>
                    <a:pt x="236815" y="1331762"/>
                    <a:pt x="234287" y="1336128"/>
                    <a:pt x="232908" y="1339230"/>
                  </a:cubicBezTo>
                  <a:cubicBezTo>
                    <a:pt x="231644" y="1342218"/>
                    <a:pt x="227852" y="1348308"/>
                    <a:pt x="224520" y="1352789"/>
                  </a:cubicBezTo>
                  <a:cubicBezTo>
                    <a:pt x="217396" y="1362327"/>
                    <a:pt x="216936" y="1363130"/>
                    <a:pt x="208089" y="1383928"/>
                  </a:cubicBezTo>
                  <a:cubicBezTo>
                    <a:pt x="200505" y="1401624"/>
                    <a:pt x="198092" y="1409092"/>
                    <a:pt x="193496" y="1429775"/>
                  </a:cubicBezTo>
                  <a:cubicBezTo>
                    <a:pt x="186832" y="1459074"/>
                    <a:pt x="186142" y="1463327"/>
                    <a:pt x="186027" y="1471025"/>
                  </a:cubicBezTo>
                  <a:cubicBezTo>
                    <a:pt x="186027" y="1476196"/>
                    <a:pt x="185338" y="1480562"/>
                    <a:pt x="183844" y="1483664"/>
                  </a:cubicBezTo>
                  <a:cubicBezTo>
                    <a:pt x="182695" y="1486307"/>
                    <a:pt x="180971" y="1490674"/>
                    <a:pt x="180052" y="1493547"/>
                  </a:cubicBezTo>
                  <a:cubicBezTo>
                    <a:pt x="179018" y="1496419"/>
                    <a:pt x="174307" y="1508024"/>
                    <a:pt x="169366" y="1519400"/>
                  </a:cubicBezTo>
                  <a:cubicBezTo>
                    <a:pt x="164540" y="1530775"/>
                    <a:pt x="157301" y="1549620"/>
                    <a:pt x="153279" y="1561339"/>
                  </a:cubicBezTo>
                  <a:cubicBezTo>
                    <a:pt x="149258" y="1573060"/>
                    <a:pt x="142019" y="1592939"/>
                    <a:pt x="137193" y="1605578"/>
                  </a:cubicBezTo>
                  <a:cubicBezTo>
                    <a:pt x="126507" y="1633500"/>
                    <a:pt x="124208" y="1640279"/>
                    <a:pt x="122945" y="1649472"/>
                  </a:cubicBezTo>
                  <a:cubicBezTo>
                    <a:pt x="121796" y="1657170"/>
                    <a:pt x="114556" y="1674865"/>
                    <a:pt x="109271" y="1682909"/>
                  </a:cubicBezTo>
                  <a:cubicBezTo>
                    <a:pt x="107203" y="1685897"/>
                    <a:pt x="102607" y="1690033"/>
                    <a:pt x="97436" y="1693480"/>
                  </a:cubicBezTo>
                  <a:cubicBezTo>
                    <a:pt x="85256" y="1701639"/>
                    <a:pt x="69974" y="1716920"/>
                    <a:pt x="69974" y="1721058"/>
                  </a:cubicBezTo>
                  <a:cubicBezTo>
                    <a:pt x="69974" y="1721746"/>
                    <a:pt x="66067" y="1725998"/>
                    <a:pt x="61356" y="1730594"/>
                  </a:cubicBezTo>
                  <a:cubicBezTo>
                    <a:pt x="55266" y="1736454"/>
                    <a:pt x="52738" y="1739672"/>
                    <a:pt x="52738" y="1741740"/>
                  </a:cubicBezTo>
                  <a:cubicBezTo>
                    <a:pt x="52738" y="1743923"/>
                    <a:pt x="56874" y="1748749"/>
                    <a:pt x="70778" y="1762308"/>
                  </a:cubicBezTo>
                  <a:cubicBezTo>
                    <a:pt x="93874" y="1784829"/>
                    <a:pt x="108581" y="1798044"/>
                    <a:pt x="110535" y="1798044"/>
                  </a:cubicBezTo>
                  <a:cubicBezTo>
                    <a:pt x="111454" y="1798044"/>
                    <a:pt x="113063" y="1797009"/>
                    <a:pt x="114212" y="1795745"/>
                  </a:cubicBezTo>
                  <a:cubicBezTo>
                    <a:pt x="118119" y="1791494"/>
                    <a:pt x="120876" y="1792758"/>
                    <a:pt x="129954" y="1802985"/>
                  </a:cubicBezTo>
                  <a:cubicBezTo>
                    <a:pt x="144202" y="1819186"/>
                    <a:pt x="151441" y="1828493"/>
                    <a:pt x="166034" y="1849866"/>
                  </a:cubicBezTo>
                  <a:cubicBezTo>
                    <a:pt x="180971" y="1871582"/>
                    <a:pt x="196943" y="1883072"/>
                    <a:pt x="226818" y="1893414"/>
                  </a:cubicBezTo>
                  <a:cubicBezTo>
                    <a:pt x="241181" y="1898355"/>
                    <a:pt x="257957" y="1899504"/>
                    <a:pt x="265082" y="1895827"/>
                  </a:cubicBezTo>
                  <a:cubicBezTo>
                    <a:pt x="267724" y="1894448"/>
                    <a:pt x="270712" y="1891805"/>
                    <a:pt x="271631" y="1889967"/>
                  </a:cubicBezTo>
                  <a:cubicBezTo>
                    <a:pt x="273355" y="1886634"/>
                    <a:pt x="273355" y="1886290"/>
                    <a:pt x="269792" y="1881233"/>
                  </a:cubicBezTo>
                  <a:cubicBezTo>
                    <a:pt x="267724" y="1878131"/>
                    <a:pt x="263358" y="1874110"/>
                    <a:pt x="259336" y="1871582"/>
                  </a:cubicBezTo>
                  <a:cubicBezTo>
                    <a:pt x="251753" y="1866871"/>
                    <a:pt x="240951" y="1856874"/>
                    <a:pt x="238079" y="1852048"/>
                  </a:cubicBezTo>
                  <a:cubicBezTo>
                    <a:pt x="237045" y="1850325"/>
                    <a:pt x="234747" y="1848026"/>
                    <a:pt x="233023" y="1846992"/>
                  </a:cubicBezTo>
                  <a:cubicBezTo>
                    <a:pt x="230955" y="1845728"/>
                    <a:pt x="229691" y="1844005"/>
                    <a:pt x="229691" y="1842511"/>
                  </a:cubicBezTo>
                  <a:cubicBezTo>
                    <a:pt x="229691" y="1841132"/>
                    <a:pt x="228197" y="1837340"/>
                    <a:pt x="226359" y="1834124"/>
                  </a:cubicBezTo>
                  <a:cubicBezTo>
                    <a:pt x="223256" y="1828378"/>
                    <a:pt x="221647" y="1818037"/>
                    <a:pt x="223486" y="1815049"/>
                  </a:cubicBezTo>
                  <a:cubicBezTo>
                    <a:pt x="224405" y="1813670"/>
                    <a:pt x="224175" y="1798273"/>
                    <a:pt x="222911" y="1773913"/>
                  </a:cubicBezTo>
                  <a:cubicBezTo>
                    <a:pt x="221992" y="1757711"/>
                    <a:pt x="221647" y="1755298"/>
                    <a:pt x="218315" y="1747140"/>
                  </a:cubicBezTo>
                  <a:lnTo>
                    <a:pt x="214638" y="1738178"/>
                  </a:lnTo>
                  <a:lnTo>
                    <a:pt x="215443" y="1722666"/>
                  </a:lnTo>
                  <a:cubicBezTo>
                    <a:pt x="216362" y="1705086"/>
                    <a:pt x="215443" y="1706465"/>
                    <a:pt x="227278" y="1704512"/>
                  </a:cubicBezTo>
                  <a:lnTo>
                    <a:pt x="234861" y="1703247"/>
                  </a:lnTo>
                  <a:lnTo>
                    <a:pt x="234402" y="1679577"/>
                  </a:lnTo>
                  <a:cubicBezTo>
                    <a:pt x="233942" y="1651425"/>
                    <a:pt x="234861" y="1646600"/>
                    <a:pt x="243594" y="1631202"/>
                  </a:cubicBezTo>
                  <a:cubicBezTo>
                    <a:pt x="257613" y="1606268"/>
                    <a:pt x="266115" y="1585929"/>
                    <a:pt x="283466" y="1535487"/>
                  </a:cubicBezTo>
                  <a:cubicBezTo>
                    <a:pt x="284155" y="1533533"/>
                    <a:pt x="285879" y="1527673"/>
                    <a:pt x="287258" y="1522272"/>
                  </a:cubicBezTo>
                  <a:cubicBezTo>
                    <a:pt x="288637" y="1516872"/>
                    <a:pt x="291624" y="1508139"/>
                    <a:pt x="293808" y="1502738"/>
                  </a:cubicBezTo>
                  <a:cubicBezTo>
                    <a:pt x="299208" y="1489409"/>
                    <a:pt x="323568" y="1442069"/>
                    <a:pt x="333679" y="1425178"/>
                  </a:cubicBezTo>
                  <a:cubicBezTo>
                    <a:pt x="343561" y="1408862"/>
                    <a:pt x="348502" y="1399211"/>
                    <a:pt x="352294" y="1388984"/>
                  </a:cubicBezTo>
                  <a:cubicBezTo>
                    <a:pt x="356316" y="1378298"/>
                    <a:pt x="364818" y="1362671"/>
                    <a:pt x="369299" y="1357959"/>
                  </a:cubicBezTo>
                  <a:cubicBezTo>
                    <a:pt x="377458" y="1349342"/>
                    <a:pt x="385042" y="1337506"/>
                    <a:pt x="392855" y="1321420"/>
                  </a:cubicBezTo>
                  <a:cubicBezTo>
                    <a:pt x="397451" y="1312228"/>
                    <a:pt x="405724" y="1297749"/>
                    <a:pt x="411355" y="1289361"/>
                  </a:cubicBezTo>
                  <a:cubicBezTo>
                    <a:pt x="416985" y="1280974"/>
                    <a:pt x="421581" y="1273620"/>
                    <a:pt x="421581" y="1273045"/>
                  </a:cubicBezTo>
                  <a:cubicBezTo>
                    <a:pt x="421581" y="1272356"/>
                    <a:pt x="422845" y="1270977"/>
                    <a:pt x="424339" y="1270057"/>
                  </a:cubicBezTo>
                  <a:cubicBezTo>
                    <a:pt x="426522" y="1268564"/>
                    <a:pt x="427671" y="1268449"/>
                    <a:pt x="429510" y="1269483"/>
                  </a:cubicBezTo>
                  <a:cubicBezTo>
                    <a:pt x="432038" y="1270747"/>
                    <a:pt x="432038" y="1270172"/>
                    <a:pt x="432267" y="1295337"/>
                  </a:cubicBezTo>
                  <a:cubicBezTo>
                    <a:pt x="432382" y="1300392"/>
                    <a:pt x="432038" y="1315674"/>
                    <a:pt x="431463" y="1329233"/>
                  </a:cubicBezTo>
                  <a:cubicBezTo>
                    <a:pt x="430084" y="1366348"/>
                    <a:pt x="433187" y="1395763"/>
                    <a:pt x="441689" y="1424718"/>
                  </a:cubicBezTo>
                  <a:cubicBezTo>
                    <a:pt x="446745" y="1441954"/>
                    <a:pt x="448009" y="1444826"/>
                    <a:pt x="452145" y="1449536"/>
                  </a:cubicBezTo>
                  <a:cubicBezTo>
                    <a:pt x="459270" y="1457350"/>
                    <a:pt x="466279" y="1454937"/>
                    <a:pt x="471105" y="1442988"/>
                  </a:cubicBezTo>
                  <a:cubicBezTo>
                    <a:pt x="473403" y="1437358"/>
                    <a:pt x="473748" y="1433797"/>
                    <a:pt x="474437" y="1410815"/>
                  </a:cubicBezTo>
                  <a:cubicBezTo>
                    <a:pt x="475127" y="1389098"/>
                    <a:pt x="475701" y="1383582"/>
                    <a:pt x="477770" y="1376344"/>
                  </a:cubicBezTo>
                  <a:cubicBezTo>
                    <a:pt x="483859" y="1355546"/>
                    <a:pt x="489719" y="1342332"/>
                    <a:pt x="495694" y="1335668"/>
                  </a:cubicBezTo>
                  <a:cubicBezTo>
                    <a:pt x="497878" y="1333140"/>
                    <a:pt x="500061" y="1330037"/>
                    <a:pt x="500406" y="1328773"/>
                  </a:cubicBezTo>
                  <a:cubicBezTo>
                    <a:pt x="500865" y="1327394"/>
                    <a:pt x="504083" y="1322568"/>
                    <a:pt x="507645" y="1317858"/>
                  </a:cubicBezTo>
                  <a:cubicBezTo>
                    <a:pt x="519250" y="1302460"/>
                    <a:pt x="522697" y="1297749"/>
                    <a:pt x="526144" y="1292464"/>
                  </a:cubicBezTo>
                  <a:cubicBezTo>
                    <a:pt x="527983" y="1289591"/>
                    <a:pt x="531085" y="1286029"/>
                    <a:pt x="532924" y="1284650"/>
                  </a:cubicBezTo>
                  <a:cubicBezTo>
                    <a:pt x="537060" y="1281662"/>
                    <a:pt x="537175" y="1280399"/>
                    <a:pt x="534532" y="1273044"/>
                  </a:cubicBezTo>
                  <a:lnTo>
                    <a:pt x="532694" y="1267530"/>
                  </a:lnTo>
                  <a:lnTo>
                    <a:pt x="537060" y="1260290"/>
                  </a:lnTo>
                  <a:cubicBezTo>
                    <a:pt x="539588" y="1256153"/>
                    <a:pt x="543955" y="1250408"/>
                    <a:pt x="546942" y="1247305"/>
                  </a:cubicBezTo>
                  <a:cubicBezTo>
                    <a:pt x="552342" y="1241791"/>
                    <a:pt x="552342" y="1241676"/>
                    <a:pt x="557858" y="1242594"/>
                  </a:cubicBezTo>
                  <a:cubicBezTo>
                    <a:pt x="560960" y="1242940"/>
                    <a:pt x="564867" y="1244318"/>
                    <a:pt x="566590" y="1245468"/>
                  </a:cubicBezTo>
                  <a:cubicBezTo>
                    <a:pt x="570497" y="1248340"/>
                    <a:pt x="571072" y="1248225"/>
                    <a:pt x="574519" y="1244549"/>
                  </a:cubicBezTo>
                  <a:cubicBezTo>
                    <a:pt x="576013" y="1242709"/>
                    <a:pt x="581413" y="1237999"/>
                    <a:pt x="586469" y="1233862"/>
                  </a:cubicBezTo>
                  <a:cubicBezTo>
                    <a:pt x="591410" y="1229725"/>
                    <a:pt x="598879" y="1223291"/>
                    <a:pt x="603130" y="1219499"/>
                  </a:cubicBezTo>
                  <a:cubicBezTo>
                    <a:pt x="613931" y="1209732"/>
                    <a:pt x="630133" y="1195140"/>
                    <a:pt x="636912" y="1188935"/>
                  </a:cubicBezTo>
                  <a:cubicBezTo>
                    <a:pt x="648288" y="1178823"/>
                    <a:pt x="653573" y="1175147"/>
                    <a:pt x="662996" y="1171010"/>
                  </a:cubicBezTo>
                  <a:cubicBezTo>
                    <a:pt x="668281" y="1168711"/>
                    <a:pt x="673912" y="1166069"/>
                    <a:pt x="675290" y="1165150"/>
                  </a:cubicBezTo>
                  <a:cubicBezTo>
                    <a:pt x="676784" y="1164116"/>
                    <a:pt x="685977" y="1159634"/>
                    <a:pt x="695743" y="1155038"/>
                  </a:cubicBezTo>
                  <a:cubicBezTo>
                    <a:pt x="705395" y="1150442"/>
                    <a:pt x="717461" y="1144237"/>
                    <a:pt x="722516" y="1141364"/>
                  </a:cubicBezTo>
                  <a:cubicBezTo>
                    <a:pt x="727572" y="1138492"/>
                    <a:pt x="732283" y="1136193"/>
                    <a:pt x="732972" y="1136193"/>
                  </a:cubicBezTo>
                  <a:cubicBezTo>
                    <a:pt x="733547" y="1136193"/>
                    <a:pt x="736075" y="1134470"/>
                    <a:pt x="738373" y="1132402"/>
                  </a:cubicBezTo>
                  <a:cubicBezTo>
                    <a:pt x="740786" y="1130218"/>
                    <a:pt x="745956" y="1126541"/>
                    <a:pt x="749978" y="1124129"/>
                  </a:cubicBezTo>
                  <a:cubicBezTo>
                    <a:pt x="754000" y="1121716"/>
                    <a:pt x="757562" y="1119074"/>
                    <a:pt x="758021" y="1118384"/>
                  </a:cubicBezTo>
                  <a:cubicBezTo>
                    <a:pt x="758481" y="1117694"/>
                    <a:pt x="761928" y="1114936"/>
                    <a:pt x="765720" y="1112409"/>
                  </a:cubicBezTo>
                  <a:cubicBezTo>
                    <a:pt x="769627" y="1109766"/>
                    <a:pt x="773419" y="1106893"/>
                    <a:pt x="774223" y="1105974"/>
                  </a:cubicBezTo>
                  <a:cubicBezTo>
                    <a:pt x="775027" y="1104940"/>
                    <a:pt x="778359" y="1102412"/>
                    <a:pt x="781577" y="1100343"/>
                  </a:cubicBezTo>
                  <a:cubicBezTo>
                    <a:pt x="787322" y="1096781"/>
                    <a:pt x="792838" y="1092416"/>
                    <a:pt x="814325" y="1074376"/>
                  </a:cubicBezTo>
                  <a:cubicBezTo>
                    <a:pt x="824896" y="1065529"/>
                    <a:pt x="841902" y="1052314"/>
                    <a:pt x="842707" y="1052314"/>
                  </a:cubicBezTo>
                  <a:cubicBezTo>
                    <a:pt x="843280" y="1052314"/>
                    <a:pt x="858793" y="1041283"/>
                    <a:pt x="869019" y="1033585"/>
                  </a:cubicBezTo>
                  <a:cubicBezTo>
                    <a:pt x="873500" y="1030252"/>
                    <a:pt x="886254" y="1018301"/>
                    <a:pt x="897630" y="1006927"/>
                  </a:cubicBezTo>
                  <a:cubicBezTo>
                    <a:pt x="917509" y="986933"/>
                    <a:pt x="918313" y="985899"/>
                    <a:pt x="923943" y="974292"/>
                  </a:cubicBezTo>
                  <a:cubicBezTo>
                    <a:pt x="929688" y="962687"/>
                    <a:pt x="929918" y="962113"/>
                    <a:pt x="929918" y="951887"/>
                  </a:cubicBezTo>
                  <a:cubicBezTo>
                    <a:pt x="929918" y="942465"/>
                    <a:pt x="929573" y="940626"/>
                    <a:pt x="926356" y="933961"/>
                  </a:cubicBezTo>
                  <a:cubicBezTo>
                    <a:pt x="924403" y="929825"/>
                    <a:pt x="921645" y="922816"/>
                    <a:pt x="920266" y="918450"/>
                  </a:cubicBezTo>
                  <a:cubicBezTo>
                    <a:pt x="918888" y="913968"/>
                    <a:pt x="916130" y="907879"/>
                    <a:pt x="914292" y="904775"/>
                  </a:cubicBezTo>
                  <a:cubicBezTo>
                    <a:pt x="909466" y="896733"/>
                    <a:pt x="900848" y="886966"/>
                    <a:pt x="896711" y="884898"/>
                  </a:cubicBezTo>
                  <a:cubicBezTo>
                    <a:pt x="894873" y="883863"/>
                    <a:pt x="890966" y="881106"/>
                    <a:pt x="888093" y="878808"/>
                  </a:cubicBezTo>
                  <a:cubicBezTo>
                    <a:pt x="885221" y="876394"/>
                    <a:pt x="880050" y="873062"/>
                    <a:pt x="876603" y="871339"/>
                  </a:cubicBezTo>
                  <a:cubicBezTo>
                    <a:pt x="873156" y="869616"/>
                    <a:pt x="866721" y="865939"/>
                    <a:pt x="862470" y="863181"/>
                  </a:cubicBezTo>
                  <a:cubicBezTo>
                    <a:pt x="858218" y="860424"/>
                    <a:pt x="854082" y="858126"/>
                    <a:pt x="853277" y="858126"/>
                  </a:cubicBezTo>
                  <a:cubicBezTo>
                    <a:pt x="852473" y="858126"/>
                    <a:pt x="850520" y="857206"/>
                    <a:pt x="849026" y="856173"/>
                  </a:cubicBezTo>
                  <a:cubicBezTo>
                    <a:pt x="846498" y="854333"/>
                    <a:pt x="837995" y="849852"/>
                    <a:pt x="812256" y="836752"/>
                  </a:cubicBezTo>
                  <a:cubicBezTo>
                    <a:pt x="808120" y="834570"/>
                    <a:pt x="803869" y="832846"/>
                    <a:pt x="802834" y="832846"/>
                  </a:cubicBezTo>
                  <a:cubicBezTo>
                    <a:pt x="801800" y="832846"/>
                    <a:pt x="796170" y="830548"/>
                    <a:pt x="790310" y="827676"/>
                  </a:cubicBezTo>
                  <a:cubicBezTo>
                    <a:pt x="784450" y="824803"/>
                    <a:pt x="778934" y="822505"/>
                    <a:pt x="778130" y="822505"/>
                  </a:cubicBezTo>
                  <a:cubicBezTo>
                    <a:pt x="777210" y="822505"/>
                    <a:pt x="774338" y="821241"/>
                    <a:pt x="771695" y="819746"/>
                  </a:cubicBezTo>
                  <a:cubicBezTo>
                    <a:pt x="769052" y="818253"/>
                    <a:pt x="757792" y="813773"/>
                    <a:pt x="746761" y="809864"/>
                  </a:cubicBezTo>
                  <a:cubicBezTo>
                    <a:pt x="715622" y="798719"/>
                    <a:pt x="695858" y="790676"/>
                    <a:pt x="693675" y="788033"/>
                  </a:cubicBezTo>
                  <a:cubicBezTo>
                    <a:pt x="692641" y="786769"/>
                    <a:pt x="691492" y="782977"/>
                    <a:pt x="691147" y="779645"/>
                  </a:cubicBezTo>
                  <a:cubicBezTo>
                    <a:pt x="690458" y="773325"/>
                    <a:pt x="691262" y="711852"/>
                    <a:pt x="692067" y="703004"/>
                  </a:cubicBezTo>
                  <a:cubicBezTo>
                    <a:pt x="692411" y="700132"/>
                    <a:pt x="692641" y="696339"/>
                    <a:pt x="692641" y="694616"/>
                  </a:cubicBezTo>
                  <a:cubicBezTo>
                    <a:pt x="692756" y="692549"/>
                    <a:pt x="694020" y="690135"/>
                    <a:pt x="696088" y="688181"/>
                  </a:cubicBezTo>
                  <a:cubicBezTo>
                    <a:pt x="699420" y="685079"/>
                    <a:pt x="699420" y="684964"/>
                    <a:pt x="699995" y="668417"/>
                  </a:cubicBezTo>
                  <a:cubicBezTo>
                    <a:pt x="700684" y="647391"/>
                    <a:pt x="703672" y="624639"/>
                    <a:pt x="707923" y="607059"/>
                  </a:cubicBezTo>
                  <a:cubicBezTo>
                    <a:pt x="709762" y="599474"/>
                    <a:pt x="711715" y="590512"/>
                    <a:pt x="712405" y="587180"/>
                  </a:cubicBezTo>
                  <a:cubicBezTo>
                    <a:pt x="712979" y="583848"/>
                    <a:pt x="714243" y="579022"/>
                    <a:pt x="715047" y="576264"/>
                  </a:cubicBezTo>
                  <a:cubicBezTo>
                    <a:pt x="715966" y="573621"/>
                    <a:pt x="717575" y="567072"/>
                    <a:pt x="718609" y="561670"/>
                  </a:cubicBezTo>
                  <a:cubicBezTo>
                    <a:pt x="722746" y="541102"/>
                    <a:pt x="723780" y="539150"/>
                    <a:pt x="737109" y="524786"/>
                  </a:cubicBezTo>
                  <a:cubicBezTo>
                    <a:pt x="743773" y="517547"/>
                    <a:pt x="749978" y="510308"/>
                    <a:pt x="750897" y="508471"/>
                  </a:cubicBezTo>
                  <a:cubicBezTo>
                    <a:pt x="751816" y="506747"/>
                    <a:pt x="753080" y="505368"/>
                    <a:pt x="753655" y="505368"/>
                  </a:cubicBezTo>
                  <a:cubicBezTo>
                    <a:pt x="754344" y="505368"/>
                    <a:pt x="759975" y="498474"/>
                    <a:pt x="766294" y="489972"/>
                  </a:cubicBezTo>
                  <a:cubicBezTo>
                    <a:pt x="779049" y="472851"/>
                    <a:pt x="782726" y="469173"/>
                    <a:pt x="789045" y="467565"/>
                  </a:cubicBezTo>
                  <a:cubicBezTo>
                    <a:pt x="796629" y="465496"/>
                    <a:pt x="818116" y="464118"/>
                    <a:pt x="841557" y="464118"/>
                  </a:cubicBezTo>
                  <a:cubicBezTo>
                    <a:pt x="854196" y="464118"/>
                    <a:pt x="874190" y="463543"/>
                    <a:pt x="885910" y="462739"/>
                  </a:cubicBezTo>
                  <a:cubicBezTo>
                    <a:pt x="902342" y="461705"/>
                    <a:pt x="913717" y="461705"/>
                    <a:pt x="934744" y="462738"/>
                  </a:cubicBezTo>
                  <a:cubicBezTo>
                    <a:pt x="968756" y="464346"/>
                    <a:pt x="976685" y="463543"/>
                    <a:pt x="1000700" y="456304"/>
                  </a:cubicBezTo>
                  <a:cubicBezTo>
                    <a:pt x="1019084" y="450788"/>
                    <a:pt x="1028161" y="447571"/>
                    <a:pt x="1039192" y="442745"/>
                  </a:cubicBezTo>
                  <a:cubicBezTo>
                    <a:pt x="1049074" y="438379"/>
                    <a:pt x="1054819" y="435966"/>
                    <a:pt x="1061484" y="433438"/>
                  </a:cubicBezTo>
                  <a:cubicBezTo>
                    <a:pt x="1069987" y="430221"/>
                    <a:pt x="1097449" y="416547"/>
                    <a:pt x="1102160" y="413214"/>
                  </a:cubicBezTo>
                  <a:cubicBezTo>
                    <a:pt x="1103884" y="411950"/>
                    <a:pt x="1108480" y="409768"/>
                    <a:pt x="1112272" y="408158"/>
                  </a:cubicBezTo>
                  <a:cubicBezTo>
                    <a:pt x="1120200" y="405171"/>
                    <a:pt x="1125486" y="401495"/>
                    <a:pt x="1132265" y="394485"/>
                  </a:cubicBezTo>
                  <a:cubicBezTo>
                    <a:pt x="1136632" y="390003"/>
                    <a:pt x="1138010" y="389429"/>
                    <a:pt x="1160991" y="382535"/>
                  </a:cubicBezTo>
                  <a:cubicBezTo>
                    <a:pt x="1196497" y="371963"/>
                    <a:pt x="1202702" y="369896"/>
                    <a:pt x="1203391" y="367942"/>
                  </a:cubicBezTo>
                  <a:cubicBezTo>
                    <a:pt x="1204655" y="364840"/>
                    <a:pt x="1204081" y="359898"/>
                    <a:pt x="1202357" y="357600"/>
                  </a:cubicBezTo>
                  <a:cubicBezTo>
                    <a:pt x="1199369" y="353578"/>
                    <a:pt x="1200289" y="351856"/>
                    <a:pt x="1207528" y="348753"/>
                  </a:cubicBezTo>
                  <a:cubicBezTo>
                    <a:pt x="1215226" y="345536"/>
                    <a:pt x="1215571" y="344502"/>
                    <a:pt x="1213158" y="334274"/>
                  </a:cubicBezTo>
                  <a:cubicBezTo>
                    <a:pt x="1211664" y="327610"/>
                    <a:pt x="1212813" y="326462"/>
                    <a:pt x="1223040" y="325082"/>
                  </a:cubicBezTo>
                  <a:cubicBezTo>
                    <a:pt x="1232692" y="323704"/>
                    <a:pt x="1253374" y="314052"/>
                    <a:pt x="1262107" y="306698"/>
                  </a:cubicBezTo>
                  <a:cubicBezTo>
                    <a:pt x="1265209" y="304170"/>
                    <a:pt x="1268197" y="301987"/>
                    <a:pt x="1268656" y="301987"/>
                  </a:cubicBezTo>
                  <a:cubicBezTo>
                    <a:pt x="1269116" y="301987"/>
                    <a:pt x="1272448" y="299344"/>
                    <a:pt x="1275896" y="296242"/>
                  </a:cubicBezTo>
                  <a:cubicBezTo>
                    <a:pt x="1280147" y="292450"/>
                    <a:pt x="1283249" y="290496"/>
                    <a:pt x="1285318" y="290496"/>
                  </a:cubicBezTo>
                  <a:cubicBezTo>
                    <a:pt x="1287386" y="290496"/>
                    <a:pt x="1289799" y="289003"/>
                    <a:pt x="1292786" y="285900"/>
                  </a:cubicBezTo>
                  <a:cubicBezTo>
                    <a:pt x="1299450" y="278775"/>
                    <a:pt x="1299106" y="276363"/>
                    <a:pt x="1288419" y="257633"/>
                  </a:cubicBezTo>
                  <a:cubicBezTo>
                    <a:pt x="1285318" y="252118"/>
                    <a:pt x="1267622" y="235341"/>
                    <a:pt x="1264979" y="235341"/>
                  </a:cubicBezTo>
                  <a:cubicBezTo>
                    <a:pt x="1264405" y="235341"/>
                    <a:pt x="1261302" y="236950"/>
                    <a:pt x="1258085" y="238903"/>
                  </a:cubicBezTo>
                  <a:lnTo>
                    <a:pt x="1252340" y="242465"/>
                  </a:lnTo>
                  <a:lnTo>
                    <a:pt x="1245101" y="238674"/>
                  </a:lnTo>
                  <a:cubicBezTo>
                    <a:pt x="1234645" y="233273"/>
                    <a:pt x="1233151" y="234307"/>
                    <a:pt x="1224188" y="252233"/>
                  </a:cubicBezTo>
                  <a:cubicBezTo>
                    <a:pt x="1220397" y="259931"/>
                    <a:pt x="1216030" y="267515"/>
                    <a:pt x="1214536" y="269124"/>
                  </a:cubicBezTo>
                  <a:cubicBezTo>
                    <a:pt x="1211434" y="272341"/>
                    <a:pt x="1201093" y="276707"/>
                    <a:pt x="1196381" y="276707"/>
                  </a:cubicBezTo>
                  <a:cubicBezTo>
                    <a:pt x="1194658" y="276707"/>
                    <a:pt x="1190177" y="275443"/>
                    <a:pt x="1186385" y="273949"/>
                  </a:cubicBezTo>
                  <a:cubicBezTo>
                    <a:pt x="1174780" y="269468"/>
                    <a:pt x="1173630" y="269353"/>
                    <a:pt x="1169609" y="272915"/>
                  </a:cubicBezTo>
                  <a:cubicBezTo>
                    <a:pt x="1166851" y="275328"/>
                    <a:pt x="1165357" y="278316"/>
                    <a:pt x="1163519" y="285326"/>
                  </a:cubicBezTo>
                  <a:lnTo>
                    <a:pt x="1160991" y="294518"/>
                  </a:lnTo>
                  <a:lnTo>
                    <a:pt x="1143181" y="301642"/>
                  </a:lnTo>
                  <a:cubicBezTo>
                    <a:pt x="1133414" y="305549"/>
                    <a:pt x="1123303" y="309800"/>
                    <a:pt x="1120775" y="311065"/>
                  </a:cubicBezTo>
                  <a:cubicBezTo>
                    <a:pt x="1118247" y="312443"/>
                    <a:pt x="1112617" y="314742"/>
                    <a:pt x="1108135" y="316350"/>
                  </a:cubicBezTo>
                  <a:cubicBezTo>
                    <a:pt x="1103769" y="318073"/>
                    <a:pt x="1099058" y="320028"/>
                    <a:pt x="1097679" y="320946"/>
                  </a:cubicBezTo>
                  <a:cubicBezTo>
                    <a:pt x="1092164" y="324508"/>
                    <a:pt x="1062978" y="332896"/>
                    <a:pt x="1047810" y="335309"/>
                  </a:cubicBezTo>
                  <a:cubicBezTo>
                    <a:pt x="1033332" y="337492"/>
                    <a:pt x="1021267" y="340020"/>
                    <a:pt x="1010467" y="342893"/>
                  </a:cubicBezTo>
                  <a:cubicBezTo>
                    <a:pt x="976570" y="351856"/>
                    <a:pt x="963815" y="353234"/>
                    <a:pt x="939226" y="350017"/>
                  </a:cubicBezTo>
                  <a:cubicBezTo>
                    <a:pt x="928999" y="348753"/>
                    <a:pt x="884301" y="348294"/>
                    <a:pt x="854771" y="349329"/>
                  </a:cubicBezTo>
                  <a:cubicBezTo>
                    <a:pt x="849600" y="349444"/>
                    <a:pt x="844544" y="348983"/>
                    <a:pt x="842132" y="348065"/>
                  </a:cubicBezTo>
                  <a:cubicBezTo>
                    <a:pt x="822942" y="340711"/>
                    <a:pt x="824206" y="341859"/>
                    <a:pt x="816738" y="322556"/>
                  </a:cubicBezTo>
                  <a:cubicBezTo>
                    <a:pt x="811107" y="307618"/>
                    <a:pt x="806626" y="300264"/>
                    <a:pt x="796859" y="289693"/>
                  </a:cubicBezTo>
                  <a:cubicBezTo>
                    <a:pt x="788011" y="280156"/>
                    <a:pt x="784794" y="278202"/>
                    <a:pt x="777210" y="277053"/>
                  </a:cubicBezTo>
                  <a:cubicBezTo>
                    <a:pt x="771465" y="276364"/>
                    <a:pt x="769512" y="274181"/>
                    <a:pt x="771005" y="270159"/>
                  </a:cubicBezTo>
                  <a:cubicBezTo>
                    <a:pt x="772384" y="266367"/>
                    <a:pt x="769282" y="267516"/>
                    <a:pt x="821793" y="250970"/>
                  </a:cubicBezTo>
                  <a:cubicBezTo>
                    <a:pt x="843051" y="244190"/>
                    <a:pt x="848221" y="241317"/>
                    <a:pt x="852013" y="234079"/>
                  </a:cubicBezTo>
                  <a:cubicBezTo>
                    <a:pt x="854311" y="229597"/>
                    <a:pt x="854082" y="226381"/>
                    <a:pt x="850634" y="216843"/>
                  </a:cubicBezTo>
                  <a:lnTo>
                    <a:pt x="847647" y="208455"/>
                  </a:lnTo>
                  <a:lnTo>
                    <a:pt x="850060" y="203514"/>
                  </a:lnTo>
                  <a:cubicBezTo>
                    <a:pt x="852358" y="198918"/>
                    <a:pt x="852358" y="197654"/>
                    <a:pt x="851324" y="188002"/>
                  </a:cubicBezTo>
                  <a:cubicBezTo>
                    <a:pt x="850634" y="182257"/>
                    <a:pt x="850405" y="176512"/>
                    <a:pt x="850864" y="175132"/>
                  </a:cubicBezTo>
                  <a:cubicBezTo>
                    <a:pt x="851324" y="173869"/>
                    <a:pt x="853852" y="170652"/>
                    <a:pt x="856609" y="168009"/>
                  </a:cubicBezTo>
                  <a:cubicBezTo>
                    <a:pt x="862470" y="162608"/>
                    <a:pt x="863159" y="158931"/>
                    <a:pt x="858793" y="155139"/>
                  </a:cubicBezTo>
                  <a:cubicBezTo>
                    <a:pt x="857184" y="153760"/>
                    <a:pt x="855920" y="151922"/>
                    <a:pt x="855920" y="151003"/>
                  </a:cubicBezTo>
                  <a:cubicBezTo>
                    <a:pt x="855920" y="149739"/>
                    <a:pt x="849945" y="144338"/>
                    <a:pt x="838914" y="135721"/>
                  </a:cubicBezTo>
                  <a:cubicBezTo>
                    <a:pt x="835812" y="133193"/>
                    <a:pt x="831790" y="122162"/>
                    <a:pt x="831790" y="115728"/>
                  </a:cubicBezTo>
                  <a:cubicBezTo>
                    <a:pt x="831790" y="112969"/>
                    <a:pt x="832825" y="109062"/>
                    <a:pt x="834318" y="106419"/>
                  </a:cubicBezTo>
                  <a:lnTo>
                    <a:pt x="836961" y="101823"/>
                  </a:lnTo>
                  <a:lnTo>
                    <a:pt x="831215" y="96768"/>
                  </a:lnTo>
                  <a:cubicBezTo>
                    <a:pt x="827998" y="94011"/>
                    <a:pt x="824436" y="90678"/>
                    <a:pt x="823172" y="89414"/>
                  </a:cubicBezTo>
                  <a:cubicBezTo>
                    <a:pt x="802489" y="69076"/>
                    <a:pt x="802949" y="70685"/>
                    <a:pt x="815244" y="58389"/>
                  </a:cubicBezTo>
                  <a:cubicBezTo>
                    <a:pt x="825470" y="48163"/>
                    <a:pt x="827194" y="45176"/>
                    <a:pt x="827998" y="36557"/>
                  </a:cubicBezTo>
                  <a:lnTo>
                    <a:pt x="828573" y="30123"/>
                  </a:lnTo>
                  <a:lnTo>
                    <a:pt x="821908" y="26560"/>
                  </a:lnTo>
                  <a:cubicBezTo>
                    <a:pt x="800881" y="15415"/>
                    <a:pt x="782611" y="11163"/>
                    <a:pt x="769282" y="14381"/>
                  </a:cubicBezTo>
                  <a:cubicBezTo>
                    <a:pt x="760205" y="16449"/>
                    <a:pt x="755608" y="15185"/>
                    <a:pt x="747910" y="8406"/>
                  </a:cubicBezTo>
                  <a:cubicBezTo>
                    <a:pt x="744463" y="5304"/>
                    <a:pt x="740786" y="3121"/>
                    <a:pt x="738488" y="2776"/>
                  </a:cubicBezTo>
                  <a:cubicBezTo>
                    <a:pt x="721022" y="363"/>
                    <a:pt x="697007" y="-786"/>
                    <a:pt x="691032" y="593"/>
                  </a:cubicBezTo>
                  <a:close/>
                  <a:moveTo>
                    <a:pt x="689539" y="991185"/>
                  </a:moveTo>
                  <a:cubicBezTo>
                    <a:pt x="690803" y="992449"/>
                    <a:pt x="689998" y="993598"/>
                    <a:pt x="685172" y="998079"/>
                  </a:cubicBezTo>
                  <a:cubicBezTo>
                    <a:pt x="662881" y="1018417"/>
                    <a:pt x="656216" y="1025311"/>
                    <a:pt x="647139" y="1037031"/>
                  </a:cubicBezTo>
                  <a:cubicBezTo>
                    <a:pt x="627145" y="1063115"/>
                    <a:pt x="619791" y="1071158"/>
                    <a:pt x="612438" y="1074605"/>
                  </a:cubicBezTo>
                  <a:cubicBezTo>
                    <a:pt x="608531" y="1076329"/>
                    <a:pt x="605199" y="1078856"/>
                    <a:pt x="604279" y="1080580"/>
                  </a:cubicBezTo>
                  <a:cubicBezTo>
                    <a:pt x="603360" y="1082188"/>
                    <a:pt x="599338" y="1086669"/>
                    <a:pt x="595202" y="1090576"/>
                  </a:cubicBezTo>
                  <a:cubicBezTo>
                    <a:pt x="591065" y="1094598"/>
                    <a:pt x="586584" y="1099079"/>
                    <a:pt x="585205" y="1100573"/>
                  </a:cubicBezTo>
                  <a:cubicBezTo>
                    <a:pt x="583826" y="1102182"/>
                    <a:pt x="579920" y="1105859"/>
                    <a:pt x="576358" y="1108731"/>
                  </a:cubicBezTo>
                  <a:cubicBezTo>
                    <a:pt x="570268" y="1113786"/>
                    <a:pt x="569234" y="1114247"/>
                    <a:pt x="559811" y="1115510"/>
                  </a:cubicBezTo>
                  <a:cubicBezTo>
                    <a:pt x="552917" y="1116545"/>
                    <a:pt x="546942" y="1118268"/>
                    <a:pt x="541082" y="1120911"/>
                  </a:cubicBezTo>
                  <a:cubicBezTo>
                    <a:pt x="513849" y="1133550"/>
                    <a:pt x="512930" y="1134239"/>
                    <a:pt x="503508" y="1146419"/>
                  </a:cubicBezTo>
                  <a:cubicBezTo>
                    <a:pt x="490524" y="1163080"/>
                    <a:pt x="488800" y="1164918"/>
                    <a:pt x="485813" y="1164918"/>
                  </a:cubicBezTo>
                  <a:cubicBezTo>
                    <a:pt x="484089" y="1164918"/>
                    <a:pt x="482136" y="1164115"/>
                    <a:pt x="481331" y="1163195"/>
                  </a:cubicBezTo>
                  <a:cubicBezTo>
                    <a:pt x="479838" y="1161472"/>
                    <a:pt x="481906" y="1156761"/>
                    <a:pt x="502014" y="1114935"/>
                  </a:cubicBezTo>
                  <a:cubicBezTo>
                    <a:pt x="505691" y="1107352"/>
                    <a:pt x="510402" y="1097011"/>
                    <a:pt x="512700" y="1091955"/>
                  </a:cubicBezTo>
                  <a:cubicBezTo>
                    <a:pt x="514884" y="1086899"/>
                    <a:pt x="519824" y="1075753"/>
                    <a:pt x="523617" y="1067251"/>
                  </a:cubicBezTo>
                  <a:cubicBezTo>
                    <a:pt x="527408" y="1058748"/>
                    <a:pt x="533153" y="1045304"/>
                    <a:pt x="536486" y="1037376"/>
                  </a:cubicBezTo>
                  <a:cubicBezTo>
                    <a:pt x="547517" y="1011178"/>
                    <a:pt x="555560" y="995206"/>
                    <a:pt x="558777" y="993138"/>
                  </a:cubicBezTo>
                  <a:cubicBezTo>
                    <a:pt x="563258" y="990150"/>
                    <a:pt x="573485" y="989690"/>
                    <a:pt x="633235" y="989690"/>
                  </a:cubicBezTo>
                  <a:cubicBezTo>
                    <a:pt x="676784" y="989690"/>
                    <a:pt x="688390" y="990034"/>
                    <a:pt x="689539" y="99118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4EBDC80-1AE0-3EBA-15B8-BE8BFD952296}"/>
              </a:ext>
            </a:extLst>
          </p:cNvPr>
          <p:cNvGrpSpPr/>
          <p:nvPr/>
        </p:nvGrpSpPr>
        <p:grpSpPr>
          <a:xfrm>
            <a:off x="5595646" y="2940297"/>
            <a:ext cx="5193769" cy="1227856"/>
            <a:chOff x="4425172" y="2535051"/>
            <a:chExt cx="5193769" cy="122785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B91D41C-D513-9E58-591D-130AFC188314}"/>
                </a:ext>
              </a:extLst>
            </p:cNvPr>
            <p:cNvSpPr txBox="1"/>
            <p:nvPr/>
          </p:nvSpPr>
          <p:spPr>
            <a:xfrm>
              <a:off x="4425172" y="2535051"/>
              <a:ext cx="4685666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3200" b="1" dirty="0"/>
                <a:t>单击此处添加标题文本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63FFB62-B3FC-BF80-5E77-F189CD92ED7E}"/>
                </a:ext>
              </a:extLst>
            </p:cNvPr>
            <p:cNvSpPr txBox="1"/>
            <p:nvPr/>
          </p:nvSpPr>
          <p:spPr>
            <a:xfrm>
              <a:off x="4448665" y="3054443"/>
              <a:ext cx="5170276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438ABAF-11F0-14E8-8D14-1AD9A776E403}"/>
              </a:ext>
            </a:extLst>
          </p:cNvPr>
          <p:cNvGrpSpPr/>
          <p:nvPr/>
        </p:nvGrpSpPr>
        <p:grpSpPr>
          <a:xfrm>
            <a:off x="4857718" y="927358"/>
            <a:ext cx="5638605" cy="4021808"/>
            <a:chOff x="4298574" y="652211"/>
            <a:chExt cx="5638605" cy="4021808"/>
          </a:xfrm>
        </p:grpSpPr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FF40C390-5DB4-226B-BD10-844AC23FB126}"/>
                </a:ext>
              </a:extLst>
            </p:cNvPr>
            <p:cNvSpPr/>
            <p:nvPr/>
          </p:nvSpPr>
          <p:spPr>
            <a:xfrm rot="19491077">
              <a:off x="7301948" y="1798576"/>
              <a:ext cx="591209" cy="591209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D2075E9A-AEF3-1873-75E2-055400D7ED7C}"/>
                </a:ext>
              </a:extLst>
            </p:cNvPr>
            <p:cNvSpPr/>
            <p:nvPr/>
          </p:nvSpPr>
          <p:spPr>
            <a:xfrm rot="19491077">
              <a:off x="5985003" y="4314811"/>
              <a:ext cx="359208" cy="359208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E75B1498-7E76-2916-AC28-78E18045F7C5}"/>
                </a:ext>
              </a:extLst>
            </p:cNvPr>
            <p:cNvSpPr/>
            <p:nvPr/>
          </p:nvSpPr>
          <p:spPr>
            <a:xfrm rot="19491077">
              <a:off x="4298574" y="4360034"/>
              <a:ext cx="258873" cy="258873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箭头: V 形 58">
              <a:extLst>
                <a:ext uri="{FF2B5EF4-FFF2-40B4-BE49-F238E27FC236}">
                  <a16:creationId xmlns:a16="http://schemas.microsoft.com/office/drawing/2014/main" id="{B5890142-7137-2BFE-65A7-F5D90C280104}"/>
                </a:ext>
              </a:extLst>
            </p:cNvPr>
            <p:cNvSpPr/>
            <p:nvPr/>
          </p:nvSpPr>
          <p:spPr>
            <a:xfrm rot="19491077">
              <a:off x="8025792" y="652211"/>
              <a:ext cx="591209" cy="591209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箭头: V 形 59">
              <a:extLst>
                <a:ext uri="{FF2B5EF4-FFF2-40B4-BE49-F238E27FC236}">
                  <a16:creationId xmlns:a16="http://schemas.microsoft.com/office/drawing/2014/main" id="{5D7C30DD-3698-44CA-48A3-A0A79F060A31}"/>
                </a:ext>
              </a:extLst>
            </p:cNvPr>
            <p:cNvSpPr/>
            <p:nvPr/>
          </p:nvSpPr>
          <p:spPr>
            <a:xfrm rot="19491077">
              <a:off x="8864463" y="2125374"/>
              <a:ext cx="359208" cy="359208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0DF45031-A1F6-CC15-8EFD-BFE462BA0D0E}"/>
                </a:ext>
              </a:extLst>
            </p:cNvPr>
            <p:cNvSpPr/>
            <p:nvPr/>
          </p:nvSpPr>
          <p:spPr>
            <a:xfrm rot="19491077">
              <a:off x="9403671" y="1019850"/>
              <a:ext cx="533508" cy="533508"/>
            </a:xfrm>
            <a:prstGeom prst="chevron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图形 9">
            <a:extLst>
              <a:ext uri="{FF2B5EF4-FFF2-40B4-BE49-F238E27FC236}">
                <a16:creationId xmlns:a16="http://schemas.microsoft.com/office/drawing/2014/main" id="{3FCBE6CB-5F64-B02E-9566-7A93F95445F5}"/>
              </a:ext>
            </a:extLst>
          </p:cNvPr>
          <p:cNvGrpSpPr/>
          <p:nvPr/>
        </p:nvGrpSpPr>
        <p:grpSpPr>
          <a:xfrm>
            <a:off x="5757538" y="2019794"/>
            <a:ext cx="952120" cy="913614"/>
            <a:chOff x="7504366" y="917474"/>
            <a:chExt cx="1432111" cy="137419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66083C2-A104-C3E6-4E0E-576807511DD4}"/>
                </a:ext>
              </a:extLst>
            </p:cNvPr>
            <p:cNvSpPr/>
            <p:nvPr/>
          </p:nvSpPr>
          <p:spPr>
            <a:xfrm>
              <a:off x="7504366" y="917474"/>
              <a:ext cx="1058091" cy="1374193"/>
            </a:xfrm>
            <a:custGeom>
              <a:avLst/>
              <a:gdLst>
                <a:gd name="connsiteX0" fmla="*/ 0 w 1058091"/>
                <a:gd name="connsiteY0" fmla="*/ 0 h 1374193"/>
                <a:gd name="connsiteX1" fmla="*/ 1058091 w 1058091"/>
                <a:gd name="connsiteY1" fmla="*/ 0 h 1374193"/>
                <a:gd name="connsiteX2" fmla="*/ 1058091 w 1058091"/>
                <a:gd name="connsiteY2" fmla="*/ 1374193 h 1374193"/>
                <a:gd name="connsiteX3" fmla="*/ 0 w 1058091"/>
                <a:gd name="connsiteY3" fmla="*/ 1374193 h 1374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8091" h="1374193">
                  <a:moveTo>
                    <a:pt x="0" y="0"/>
                  </a:moveTo>
                  <a:lnTo>
                    <a:pt x="1058091" y="0"/>
                  </a:lnTo>
                  <a:lnTo>
                    <a:pt x="1058091" y="1374193"/>
                  </a:lnTo>
                  <a:lnTo>
                    <a:pt x="0" y="1374193"/>
                  </a:lnTo>
                  <a:close/>
                </a:path>
              </a:pathLst>
            </a:custGeom>
            <a:solidFill>
              <a:srgbClr val="FFFFFF"/>
            </a:solidFill>
            <a:ln w="25922" cap="flat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47FAB0E-0BEA-BA20-7A62-9443A8DC089D}"/>
                </a:ext>
              </a:extLst>
            </p:cNvPr>
            <p:cNvSpPr/>
            <p:nvPr/>
          </p:nvSpPr>
          <p:spPr>
            <a:xfrm>
              <a:off x="7641814" y="1449689"/>
              <a:ext cx="386987" cy="59359"/>
            </a:xfrm>
            <a:custGeom>
              <a:avLst/>
              <a:gdLst>
                <a:gd name="connsiteX0" fmla="*/ 357308 w 386987"/>
                <a:gd name="connsiteY0" fmla="*/ 59359 h 59359"/>
                <a:gd name="connsiteX1" fmla="*/ 29680 w 386987"/>
                <a:gd name="connsiteY1" fmla="*/ 59359 h 59359"/>
                <a:gd name="connsiteX2" fmla="*/ 0 w 386987"/>
                <a:gd name="connsiteY2" fmla="*/ 29680 h 59359"/>
                <a:gd name="connsiteX3" fmla="*/ 29680 w 386987"/>
                <a:gd name="connsiteY3" fmla="*/ 0 h 59359"/>
                <a:gd name="connsiteX4" fmla="*/ 357308 w 386987"/>
                <a:gd name="connsiteY4" fmla="*/ 0 h 59359"/>
                <a:gd name="connsiteX5" fmla="*/ 386987 w 386987"/>
                <a:gd name="connsiteY5" fmla="*/ 29680 h 59359"/>
                <a:gd name="connsiteX6" fmla="*/ 357308 w 386987"/>
                <a:gd name="connsiteY6" fmla="*/ 59359 h 5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87" h="59359">
                  <a:moveTo>
                    <a:pt x="357308" y="59359"/>
                  </a:moveTo>
                  <a:lnTo>
                    <a:pt x="29680" y="59359"/>
                  </a:lnTo>
                  <a:cubicBezTo>
                    <a:pt x="13543" y="59359"/>
                    <a:pt x="0" y="45816"/>
                    <a:pt x="0" y="29680"/>
                  </a:cubicBezTo>
                  <a:cubicBezTo>
                    <a:pt x="0" y="13543"/>
                    <a:pt x="13543" y="0"/>
                    <a:pt x="29680" y="0"/>
                  </a:cubicBezTo>
                  <a:lnTo>
                    <a:pt x="357308" y="0"/>
                  </a:lnTo>
                  <a:cubicBezTo>
                    <a:pt x="373444" y="0"/>
                    <a:pt x="386987" y="13543"/>
                    <a:pt x="386987" y="29680"/>
                  </a:cubicBezTo>
                  <a:cubicBezTo>
                    <a:pt x="386987" y="45816"/>
                    <a:pt x="374020" y="59359"/>
                    <a:pt x="357308" y="59359"/>
                  </a:cubicBez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F741443-8F72-9406-183B-ABC390B45293}"/>
                </a:ext>
              </a:extLst>
            </p:cNvPr>
            <p:cNvSpPr/>
            <p:nvPr/>
          </p:nvSpPr>
          <p:spPr>
            <a:xfrm>
              <a:off x="7610405" y="1248272"/>
              <a:ext cx="581777" cy="59359"/>
            </a:xfrm>
            <a:custGeom>
              <a:avLst/>
              <a:gdLst>
                <a:gd name="connsiteX0" fmla="*/ 552098 w 581777"/>
                <a:gd name="connsiteY0" fmla="*/ 59359 h 59359"/>
                <a:gd name="connsiteX1" fmla="*/ 29680 w 581777"/>
                <a:gd name="connsiteY1" fmla="*/ 59359 h 59359"/>
                <a:gd name="connsiteX2" fmla="*/ 0 w 581777"/>
                <a:gd name="connsiteY2" fmla="*/ 29680 h 59359"/>
                <a:gd name="connsiteX3" fmla="*/ 29680 w 581777"/>
                <a:gd name="connsiteY3" fmla="*/ 0 h 59359"/>
                <a:gd name="connsiteX4" fmla="*/ 552098 w 581777"/>
                <a:gd name="connsiteY4" fmla="*/ 0 h 59359"/>
                <a:gd name="connsiteX5" fmla="*/ 581777 w 581777"/>
                <a:gd name="connsiteY5" fmla="*/ 29680 h 59359"/>
                <a:gd name="connsiteX6" fmla="*/ 552098 w 581777"/>
                <a:gd name="connsiteY6" fmla="*/ 59359 h 5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777" h="59359">
                  <a:moveTo>
                    <a:pt x="552098" y="59359"/>
                  </a:moveTo>
                  <a:lnTo>
                    <a:pt x="29680" y="59359"/>
                  </a:lnTo>
                  <a:cubicBezTo>
                    <a:pt x="13543" y="59359"/>
                    <a:pt x="0" y="45816"/>
                    <a:pt x="0" y="29680"/>
                  </a:cubicBezTo>
                  <a:cubicBezTo>
                    <a:pt x="0" y="13543"/>
                    <a:pt x="13543" y="0"/>
                    <a:pt x="29680" y="0"/>
                  </a:cubicBezTo>
                  <a:lnTo>
                    <a:pt x="552098" y="0"/>
                  </a:lnTo>
                  <a:cubicBezTo>
                    <a:pt x="568235" y="0"/>
                    <a:pt x="581777" y="13543"/>
                    <a:pt x="581777" y="29680"/>
                  </a:cubicBezTo>
                  <a:cubicBezTo>
                    <a:pt x="581777" y="46681"/>
                    <a:pt x="568235" y="59359"/>
                    <a:pt x="552098" y="59359"/>
                  </a:cubicBez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EF4F693-9710-B221-1347-B7A616F6BDBC}"/>
                </a:ext>
              </a:extLst>
            </p:cNvPr>
            <p:cNvSpPr/>
            <p:nvPr/>
          </p:nvSpPr>
          <p:spPr>
            <a:xfrm>
              <a:off x="7641814" y="1649666"/>
              <a:ext cx="527028" cy="59359"/>
            </a:xfrm>
            <a:custGeom>
              <a:avLst/>
              <a:gdLst>
                <a:gd name="connsiteX0" fmla="*/ 497349 w 527028"/>
                <a:gd name="connsiteY0" fmla="*/ 59359 h 59359"/>
                <a:gd name="connsiteX1" fmla="*/ 29680 w 527028"/>
                <a:gd name="connsiteY1" fmla="*/ 59359 h 59359"/>
                <a:gd name="connsiteX2" fmla="*/ 0 w 527028"/>
                <a:gd name="connsiteY2" fmla="*/ 29680 h 59359"/>
                <a:gd name="connsiteX3" fmla="*/ 29680 w 527028"/>
                <a:gd name="connsiteY3" fmla="*/ 0 h 59359"/>
                <a:gd name="connsiteX4" fmla="*/ 497349 w 527028"/>
                <a:gd name="connsiteY4" fmla="*/ 0 h 59359"/>
                <a:gd name="connsiteX5" fmla="*/ 527029 w 527028"/>
                <a:gd name="connsiteY5" fmla="*/ 29680 h 59359"/>
                <a:gd name="connsiteX6" fmla="*/ 497349 w 527028"/>
                <a:gd name="connsiteY6" fmla="*/ 59359 h 5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7028" h="59359">
                  <a:moveTo>
                    <a:pt x="497349" y="59359"/>
                  </a:moveTo>
                  <a:lnTo>
                    <a:pt x="29680" y="59359"/>
                  </a:lnTo>
                  <a:cubicBezTo>
                    <a:pt x="13543" y="59359"/>
                    <a:pt x="0" y="45816"/>
                    <a:pt x="0" y="29680"/>
                  </a:cubicBezTo>
                  <a:cubicBezTo>
                    <a:pt x="0" y="13543"/>
                    <a:pt x="13543" y="0"/>
                    <a:pt x="29680" y="0"/>
                  </a:cubicBezTo>
                  <a:lnTo>
                    <a:pt x="497349" y="0"/>
                  </a:lnTo>
                  <a:cubicBezTo>
                    <a:pt x="513485" y="0"/>
                    <a:pt x="527029" y="13543"/>
                    <a:pt x="527029" y="29680"/>
                  </a:cubicBezTo>
                  <a:cubicBezTo>
                    <a:pt x="527029" y="45816"/>
                    <a:pt x="514062" y="59359"/>
                    <a:pt x="497349" y="59359"/>
                  </a:cubicBez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22758A3-B3F5-CB8D-4B69-39D190668663}"/>
                </a:ext>
              </a:extLst>
            </p:cNvPr>
            <p:cNvSpPr/>
            <p:nvPr/>
          </p:nvSpPr>
          <p:spPr>
            <a:xfrm>
              <a:off x="7642390" y="1830913"/>
              <a:ext cx="534809" cy="59359"/>
            </a:xfrm>
            <a:custGeom>
              <a:avLst/>
              <a:gdLst>
                <a:gd name="connsiteX0" fmla="*/ 505129 w 534809"/>
                <a:gd name="connsiteY0" fmla="*/ 59359 h 59359"/>
                <a:gd name="connsiteX1" fmla="*/ 29680 w 534809"/>
                <a:gd name="connsiteY1" fmla="*/ 59359 h 59359"/>
                <a:gd name="connsiteX2" fmla="*/ 0 w 534809"/>
                <a:gd name="connsiteY2" fmla="*/ 29680 h 59359"/>
                <a:gd name="connsiteX3" fmla="*/ 29680 w 534809"/>
                <a:gd name="connsiteY3" fmla="*/ 0 h 59359"/>
                <a:gd name="connsiteX4" fmla="*/ 505129 w 534809"/>
                <a:gd name="connsiteY4" fmla="*/ 0 h 59359"/>
                <a:gd name="connsiteX5" fmla="*/ 534809 w 534809"/>
                <a:gd name="connsiteY5" fmla="*/ 29680 h 59359"/>
                <a:gd name="connsiteX6" fmla="*/ 505129 w 534809"/>
                <a:gd name="connsiteY6" fmla="*/ 59359 h 5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4809" h="59359">
                  <a:moveTo>
                    <a:pt x="505129" y="59359"/>
                  </a:moveTo>
                  <a:lnTo>
                    <a:pt x="29680" y="59359"/>
                  </a:lnTo>
                  <a:cubicBezTo>
                    <a:pt x="13543" y="59359"/>
                    <a:pt x="0" y="45816"/>
                    <a:pt x="0" y="29680"/>
                  </a:cubicBezTo>
                  <a:cubicBezTo>
                    <a:pt x="0" y="13543"/>
                    <a:pt x="13543" y="0"/>
                    <a:pt x="29680" y="0"/>
                  </a:cubicBezTo>
                  <a:lnTo>
                    <a:pt x="505129" y="0"/>
                  </a:lnTo>
                  <a:cubicBezTo>
                    <a:pt x="521266" y="0"/>
                    <a:pt x="534809" y="13543"/>
                    <a:pt x="534809" y="29680"/>
                  </a:cubicBezTo>
                  <a:cubicBezTo>
                    <a:pt x="534809" y="45816"/>
                    <a:pt x="521266" y="59359"/>
                    <a:pt x="505129" y="59359"/>
                  </a:cubicBez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50E24A7-766C-FCA8-2078-2DA6C5F0FD36}"/>
                </a:ext>
              </a:extLst>
            </p:cNvPr>
            <p:cNvSpPr/>
            <p:nvPr/>
          </p:nvSpPr>
          <p:spPr>
            <a:xfrm>
              <a:off x="7642390" y="2024551"/>
              <a:ext cx="505129" cy="59359"/>
            </a:xfrm>
            <a:custGeom>
              <a:avLst/>
              <a:gdLst>
                <a:gd name="connsiteX0" fmla="*/ 475450 w 505129"/>
                <a:gd name="connsiteY0" fmla="*/ 59359 h 59359"/>
                <a:gd name="connsiteX1" fmla="*/ 29680 w 505129"/>
                <a:gd name="connsiteY1" fmla="*/ 59359 h 59359"/>
                <a:gd name="connsiteX2" fmla="*/ 0 w 505129"/>
                <a:gd name="connsiteY2" fmla="*/ 29680 h 59359"/>
                <a:gd name="connsiteX3" fmla="*/ 29680 w 505129"/>
                <a:gd name="connsiteY3" fmla="*/ 0 h 59359"/>
                <a:gd name="connsiteX4" fmla="*/ 475450 w 505129"/>
                <a:gd name="connsiteY4" fmla="*/ 0 h 59359"/>
                <a:gd name="connsiteX5" fmla="*/ 505129 w 505129"/>
                <a:gd name="connsiteY5" fmla="*/ 29680 h 59359"/>
                <a:gd name="connsiteX6" fmla="*/ 475450 w 505129"/>
                <a:gd name="connsiteY6" fmla="*/ 59359 h 5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129" h="59359">
                  <a:moveTo>
                    <a:pt x="475450" y="59359"/>
                  </a:moveTo>
                  <a:lnTo>
                    <a:pt x="29680" y="59359"/>
                  </a:lnTo>
                  <a:cubicBezTo>
                    <a:pt x="13543" y="59359"/>
                    <a:pt x="0" y="45816"/>
                    <a:pt x="0" y="29680"/>
                  </a:cubicBezTo>
                  <a:cubicBezTo>
                    <a:pt x="0" y="13543"/>
                    <a:pt x="13543" y="0"/>
                    <a:pt x="29680" y="0"/>
                  </a:cubicBezTo>
                  <a:lnTo>
                    <a:pt x="475450" y="0"/>
                  </a:lnTo>
                  <a:cubicBezTo>
                    <a:pt x="491586" y="0"/>
                    <a:pt x="505129" y="13543"/>
                    <a:pt x="505129" y="29680"/>
                  </a:cubicBezTo>
                  <a:cubicBezTo>
                    <a:pt x="505129" y="45816"/>
                    <a:pt x="491586" y="59359"/>
                    <a:pt x="475450" y="59359"/>
                  </a:cubicBez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A53E829-68C5-A96A-8B05-2AF8FE75D0B7}"/>
                </a:ext>
              </a:extLst>
            </p:cNvPr>
            <p:cNvSpPr/>
            <p:nvPr/>
          </p:nvSpPr>
          <p:spPr>
            <a:xfrm>
              <a:off x="8172300" y="1337022"/>
              <a:ext cx="764177" cy="764177"/>
            </a:xfrm>
            <a:custGeom>
              <a:avLst/>
              <a:gdLst>
                <a:gd name="connsiteX0" fmla="*/ 764177 w 764177"/>
                <a:gd name="connsiteY0" fmla="*/ 382089 h 764177"/>
                <a:gd name="connsiteX1" fmla="*/ 382089 w 764177"/>
                <a:gd name="connsiteY1" fmla="*/ 764177 h 764177"/>
                <a:gd name="connsiteX2" fmla="*/ 0 w 764177"/>
                <a:gd name="connsiteY2" fmla="*/ 382089 h 764177"/>
                <a:gd name="connsiteX3" fmla="*/ 382089 w 764177"/>
                <a:gd name="connsiteY3" fmla="*/ 0 h 764177"/>
                <a:gd name="connsiteX4" fmla="*/ 764177 w 764177"/>
                <a:gd name="connsiteY4" fmla="*/ 382089 h 764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4177" h="764177">
                  <a:moveTo>
                    <a:pt x="764177" y="382089"/>
                  </a:moveTo>
                  <a:cubicBezTo>
                    <a:pt x="764177" y="593110"/>
                    <a:pt x="593110" y="764177"/>
                    <a:pt x="382089" y="764177"/>
                  </a:cubicBezTo>
                  <a:cubicBezTo>
                    <a:pt x="171067" y="764177"/>
                    <a:pt x="0" y="593110"/>
                    <a:pt x="0" y="382089"/>
                  </a:cubicBezTo>
                  <a:cubicBezTo>
                    <a:pt x="0" y="171067"/>
                    <a:pt x="171067" y="0"/>
                    <a:pt x="382089" y="0"/>
                  </a:cubicBezTo>
                  <a:cubicBezTo>
                    <a:pt x="593110" y="0"/>
                    <a:pt x="764177" y="171067"/>
                    <a:pt x="764177" y="382089"/>
                  </a:cubicBezTo>
                  <a:close/>
                </a:path>
              </a:pathLst>
            </a:custGeom>
            <a:solidFill>
              <a:srgbClr val="FFFFFF"/>
            </a:solidFill>
            <a:ln w="1440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9B2997A-E011-5BB4-E0D6-031D464F1FF2}"/>
                </a:ext>
              </a:extLst>
            </p:cNvPr>
            <p:cNvSpPr/>
            <p:nvPr/>
          </p:nvSpPr>
          <p:spPr>
            <a:xfrm>
              <a:off x="8246067" y="1407619"/>
              <a:ext cx="619525" cy="619525"/>
            </a:xfrm>
            <a:custGeom>
              <a:avLst/>
              <a:gdLst>
                <a:gd name="connsiteX0" fmla="*/ 619525 w 619525"/>
                <a:gd name="connsiteY0" fmla="*/ 309763 h 619525"/>
                <a:gd name="connsiteX1" fmla="*/ 309762 w 619525"/>
                <a:gd name="connsiteY1" fmla="*/ 619525 h 619525"/>
                <a:gd name="connsiteX2" fmla="*/ 0 w 619525"/>
                <a:gd name="connsiteY2" fmla="*/ 309763 h 619525"/>
                <a:gd name="connsiteX3" fmla="*/ 309762 w 619525"/>
                <a:gd name="connsiteY3" fmla="*/ 0 h 619525"/>
                <a:gd name="connsiteX4" fmla="*/ 619525 w 619525"/>
                <a:gd name="connsiteY4" fmla="*/ 309763 h 61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9525" h="619525">
                  <a:moveTo>
                    <a:pt x="619525" y="309763"/>
                  </a:moveTo>
                  <a:cubicBezTo>
                    <a:pt x="619525" y="480840"/>
                    <a:pt x="480840" y="619525"/>
                    <a:pt x="309762" y="619525"/>
                  </a:cubicBezTo>
                  <a:cubicBezTo>
                    <a:pt x="138685" y="619525"/>
                    <a:pt x="0" y="480840"/>
                    <a:pt x="0" y="309763"/>
                  </a:cubicBezTo>
                  <a:cubicBezTo>
                    <a:pt x="0" y="138686"/>
                    <a:pt x="138685" y="0"/>
                    <a:pt x="309762" y="0"/>
                  </a:cubicBezTo>
                  <a:cubicBezTo>
                    <a:pt x="480840" y="0"/>
                    <a:pt x="619525" y="138686"/>
                    <a:pt x="619525" y="309763"/>
                  </a:cubicBezTo>
                  <a:close/>
                </a:path>
              </a:pathLst>
            </a:custGeom>
            <a:solidFill>
              <a:srgbClr val="FFFFFF"/>
            </a:solidFill>
            <a:ln w="25922" cap="flat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0C57AAD-9F25-0BB4-1598-9D7AD61BA258}"/>
                </a:ext>
              </a:extLst>
            </p:cNvPr>
            <p:cNvSpPr/>
            <p:nvPr/>
          </p:nvSpPr>
          <p:spPr>
            <a:xfrm>
              <a:off x="8374871" y="1601257"/>
              <a:ext cx="344161" cy="271726"/>
            </a:xfrm>
            <a:custGeom>
              <a:avLst/>
              <a:gdLst>
                <a:gd name="connsiteX0" fmla="*/ 100276 w 344161"/>
                <a:gd name="connsiteY0" fmla="*/ 271727 h 271726"/>
                <a:gd name="connsiteX1" fmla="*/ 79530 w 344161"/>
                <a:gd name="connsiteY1" fmla="*/ 263370 h 271726"/>
                <a:gd name="connsiteX2" fmla="*/ 8645 w 344161"/>
                <a:gd name="connsiteY2" fmla="*/ 192485 h 271726"/>
                <a:gd name="connsiteX3" fmla="*/ 8645 w 344161"/>
                <a:gd name="connsiteY3" fmla="*/ 150415 h 271726"/>
                <a:gd name="connsiteX4" fmla="*/ 50715 w 344161"/>
                <a:gd name="connsiteY4" fmla="*/ 150415 h 271726"/>
                <a:gd name="connsiteX5" fmla="*/ 101141 w 344161"/>
                <a:gd name="connsiteY5" fmla="*/ 200841 h 271726"/>
                <a:gd name="connsiteX6" fmla="*/ 293338 w 344161"/>
                <a:gd name="connsiteY6" fmla="*/ 8645 h 271726"/>
                <a:gd name="connsiteX7" fmla="*/ 335408 w 344161"/>
                <a:gd name="connsiteY7" fmla="*/ 8645 h 271726"/>
                <a:gd name="connsiteX8" fmla="*/ 335408 w 344161"/>
                <a:gd name="connsiteY8" fmla="*/ 50715 h 271726"/>
                <a:gd name="connsiteX9" fmla="*/ 122464 w 344161"/>
                <a:gd name="connsiteY9" fmla="*/ 263658 h 271726"/>
                <a:gd name="connsiteX10" fmla="*/ 100276 w 344161"/>
                <a:gd name="connsiteY10" fmla="*/ 271727 h 27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161" h="271726">
                  <a:moveTo>
                    <a:pt x="100276" y="271727"/>
                  </a:moveTo>
                  <a:cubicBezTo>
                    <a:pt x="92496" y="271727"/>
                    <a:pt x="85581" y="269133"/>
                    <a:pt x="79530" y="263370"/>
                  </a:cubicBezTo>
                  <a:lnTo>
                    <a:pt x="8645" y="192485"/>
                  </a:lnTo>
                  <a:cubicBezTo>
                    <a:pt x="-2882" y="180959"/>
                    <a:pt x="-2882" y="162229"/>
                    <a:pt x="8645" y="150415"/>
                  </a:cubicBezTo>
                  <a:cubicBezTo>
                    <a:pt x="20171" y="138889"/>
                    <a:pt x="38900" y="138889"/>
                    <a:pt x="50715" y="150415"/>
                  </a:cubicBezTo>
                  <a:lnTo>
                    <a:pt x="101141" y="200841"/>
                  </a:lnTo>
                  <a:lnTo>
                    <a:pt x="293338" y="8645"/>
                  </a:lnTo>
                  <a:cubicBezTo>
                    <a:pt x="304864" y="-2882"/>
                    <a:pt x="323594" y="-2882"/>
                    <a:pt x="335408" y="8645"/>
                  </a:cubicBezTo>
                  <a:cubicBezTo>
                    <a:pt x="347222" y="20171"/>
                    <a:pt x="346934" y="38900"/>
                    <a:pt x="335408" y="50715"/>
                  </a:cubicBezTo>
                  <a:lnTo>
                    <a:pt x="122464" y="263658"/>
                  </a:lnTo>
                  <a:cubicBezTo>
                    <a:pt x="115261" y="269133"/>
                    <a:pt x="107480" y="271727"/>
                    <a:pt x="100276" y="271727"/>
                  </a:cubicBezTo>
                  <a:close/>
                </a:path>
              </a:pathLst>
            </a:custGeom>
            <a:solidFill>
              <a:srgbClr val="FFC314"/>
            </a:solidFill>
            <a:ln w="28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8347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8AA83CC-5ED4-2A04-9943-F9C83341E588}"/>
              </a:ext>
            </a:extLst>
          </p:cNvPr>
          <p:cNvSpPr/>
          <p:nvPr/>
        </p:nvSpPr>
        <p:spPr>
          <a:xfrm>
            <a:off x="0" y="1"/>
            <a:ext cx="1967236" cy="606311"/>
          </a:xfrm>
          <a:custGeom>
            <a:avLst/>
            <a:gdLst>
              <a:gd name="connsiteX0" fmla="*/ 0 w 3940562"/>
              <a:gd name="connsiteY0" fmla="*/ 0 h 1214499"/>
              <a:gd name="connsiteX1" fmla="*/ 3940562 w 3940562"/>
              <a:gd name="connsiteY1" fmla="*/ 0 h 1214499"/>
              <a:gd name="connsiteX2" fmla="*/ 3874509 w 3940562"/>
              <a:gd name="connsiteY2" fmla="*/ 49329 h 1214499"/>
              <a:gd name="connsiteX3" fmla="*/ 2006600 w 3940562"/>
              <a:gd name="connsiteY3" fmla="*/ 1112590 h 1214499"/>
              <a:gd name="connsiteX4" fmla="*/ 26194 w 3940562"/>
              <a:gd name="connsiteY4" fmla="*/ 881212 h 1214499"/>
              <a:gd name="connsiteX5" fmla="*/ 0 w 3940562"/>
              <a:gd name="connsiteY5" fmla="*/ 864853 h 121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0562" h="1214499">
                <a:moveTo>
                  <a:pt x="0" y="0"/>
                </a:moveTo>
                <a:lnTo>
                  <a:pt x="3940562" y="0"/>
                </a:lnTo>
                <a:lnTo>
                  <a:pt x="3874509" y="49329"/>
                </a:lnTo>
                <a:cubicBezTo>
                  <a:pt x="3168080" y="566143"/>
                  <a:pt x="2515923" y="980960"/>
                  <a:pt x="2006600" y="1112590"/>
                </a:cubicBezTo>
                <a:cubicBezTo>
                  <a:pt x="1191684" y="1323199"/>
                  <a:pt x="562504" y="1188526"/>
                  <a:pt x="26194" y="881212"/>
                </a:cubicBezTo>
                <a:lnTo>
                  <a:pt x="0" y="864853"/>
                </a:lnTo>
                <a:close/>
              </a:path>
            </a:pathLst>
          </a:cu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F27A8184-F117-6967-8953-BC25502C1981}"/>
              </a:ext>
            </a:extLst>
          </p:cNvPr>
          <p:cNvSpPr txBox="1"/>
          <p:nvPr/>
        </p:nvSpPr>
        <p:spPr>
          <a:xfrm>
            <a:off x="275763" y="-16142"/>
            <a:ext cx="137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3A2B-6E6B-6896-CCF0-A7225AA0B3D9}"/>
              </a:ext>
            </a:extLst>
          </p:cNvPr>
          <p:cNvSpPr txBox="1"/>
          <p:nvPr/>
        </p:nvSpPr>
        <p:spPr>
          <a:xfrm>
            <a:off x="1410334" y="303156"/>
            <a:ext cx="3437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5" name="弧形 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C75BF685-4532-5695-EEEB-004B4D1DC194}"/>
              </a:ext>
            </a:extLst>
          </p:cNvPr>
          <p:cNvSpPr/>
          <p:nvPr/>
        </p:nvSpPr>
        <p:spPr>
          <a:xfrm>
            <a:off x="72046" y="850438"/>
            <a:ext cx="5609790" cy="5609790"/>
          </a:xfrm>
          <a:prstGeom prst="arc">
            <a:avLst>
              <a:gd name="adj1" fmla="val 17342511"/>
              <a:gd name="adj2" fmla="val 4273142"/>
            </a:avLst>
          </a:prstGeom>
          <a:noFill/>
          <a:ln w="25400" cap="flat" cmpd="sng" algn="ctr">
            <a:gradFill flip="none" rotWithShape="1">
              <a:gsLst>
                <a:gs pos="48000">
                  <a:sysClr val="window" lastClr="FFFFFF">
                    <a:lumMod val="75000"/>
                    <a:alpha val="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DED4FB8-73A8-E3C4-D85F-133E3DD54A34}"/>
              </a:ext>
            </a:extLst>
          </p:cNvPr>
          <p:cNvSpPr/>
          <p:nvPr/>
        </p:nvSpPr>
        <p:spPr>
          <a:xfrm>
            <a:off x="716136" y="1494528"/>
            <a:ext cx="4321610" cy="4321610"/>
          </a:xfrm>
          <a:prstGeom prst="ellipse">
            <a:avLst/>
          </a:pr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4545A40-A552-C6CA-9BE1-B46CEDA987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590" y="1833982"/>
            <a:ext cx="3642702" cy="3642702"/>
          </a:xfrm>
          <a:custGeom>
            <a:avLst/>
            <a:gdLst>
              <a:gd name="connsiteX0" fmla="*/ 2162629 w 4325258"/>
              <a:gd name="connsiteY0" fmla="*/ 0 h 4325258"/>
              <a:gd name="connsiteX1" fmla="*/ 4325258 w 4325258"/>
              <a:gd name="connsiteY1" fmla="*/ 2162629 h 4325258"/>
              <a:gd name="connsiteX2" fmla="*/ 2162629 w 4325258"/>
              <a:gd name="connsiteY2" fmla="*/ 4325258 h 4325258"/>
              <a:gd name="connsiteX3" fmla="*/ 0 w 4325258"/>
              <a:gd name="connsiteY3" fmla="*/ 2162629 h 4325258"/>
              <a:gd name="connsiteX4" fmla="*/ 2162629 w 4325258"/>
              <a:gd name="connsiteY4" fmla="*/ 0 h 432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5258" h="4325258">
                <a:moveTo>
                  <a:pt x="2162629" y="0"/>
                </a:moveTo>
                <a:cubicBezTo>
                  <a:pt x="3357016" y="0"/>
                  <a:pt x="4325258" y="968242"/>
                  <a:pt x="4325258" y="2162629"/>
                </a:cubicBezTo>
                <a:cubicBezTo>
                  <a:pt x="4325258" y="3357016"/>
                  <a:pt x="3357016" y="4325258"/>
                  <a:pt x="2162629" y="4325258"/>
                </a:cubicBezTo>
                <a:cubicBezTo>
                  <a:pt x="968242" y="4325258"/>
                  <a:pt x="0" y="3357016"/>
                  <a:pt x="0" y="2162629"/>
                </a:cubicBezTo>
                <a:cubicBezTo>
                  <a:pt x="0" y="968242"/>
                  <a:pt x="968242" y="0"/>
                  <a:pt x="2162629" y="0"/>
                </a:cubicBezTo>
                <a:close/>
              </a:path>
            </a:pathLst>
          </a:custGeom>
          <a:solidFill>
            <a:sysClr val="window" lastClr="FFFFFF"/>
          </a:solidFill>
          <a:ln w="50800">
            <a:solidFill>
              <a:sysClr val="window" lastClr="FFFFFF"/>
            </a:solidFill>
          </a:ln>
          <a:effectLst>
            <a:outerShdw blurRad="596900" dist="342900" dir="2700000" algn="tl" rotWithShape="0">
              <a:sysClr val="windowText" lastClr="000000">
                <a:lumMod val="75000"/>
                <a:lumOff val="25000"/>
                <a:alpha val="11000"/>
              </a:sysClr>
            </a:outerShdw>
          </a:effectLst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983A613D-8234-E6B0-354B-D130CAB18E7A}"/>
              </a:ext>
            </a:extLst>
          </p:cNvPr>
          <p:cNvSpPr/>
          <p:nvPr/>
        </p:nvSpPr>
        <p:spPr>
          <a:xfrm>
            <a:off x="4827417" y="1631251"/>
            <a:ext cx="528365" cy="528364"/>
          </a:xfrm>
          <a:prstGeom prst="ellipse">
            <a:avLst/>
          </a:prstGeom>
          <a:solidFill>
            <a:srgbClr val="E7E6E6"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8413F20-AD40-24FC-FD48-7B310A0004A1}"/>
              </a:ext>
            </a:extLst>
          </p:cNvPr>
          <p:cNvSpPr/>
          <p:nvPr/>
        </p:nvSpPr>
        <p:spPr>
          <a:xfrm>
            <a:off x="4983552" y="1787386"/>
            <a:ext cx="216095" cy="216094"/>
          </a:xfrm>
          <a:prstGeom prst="ellipse">
            <a:avLst/>
          </a:pr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>
            <a:outerShdw blurRad="266700" dist="139700" dir="2700000" algn="tl" rotWithShape="0">
              <a:sysClr val="window" lastClr="FFFFFF">
                <a:lumMod val="50000"/>
                <a:alpha val="45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31E1AF3-6E85-4C09-8563-7606CBA2CE6C}"/>
              </a:ext>
            </a:extLst>
          </p:cNvPr>
          <p:cNvSpPr/>
          <p:nvPr/>
        </p:nvSpPr>
        <p:spPr>
          <a:xfrm>
            <a:off x="5277259" y="2535373"/>
            <a:ext cx="528365" cy="528364"/>
          </a:xfrm>
          <a:prstGeom prst="ellipse">
            <a:avLst/>
          </a:prstGeom>
          <a:solidFill>
            <a:srgbClr val="E7E6E6"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A491303-A97F-8C3D-8BAD-C15DD4C959F5}"/>
              </a:ext>
            </a:extLst>
          </p:cNvPr>
          <p:cNvSpPr/>
          <p:nvPr/>
        </p:nvSpPr>
        <p:spPr>
          <a:xfrm>
            <a:off x="5433394" y="2691508"/>
            <a:ext cx="216095" cy="21609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266700" dist="139700" dir="2700000" algn="tl" rotWithShape="0">
              <a:sysClr val="window" lastClr="FFFFFF">
                <a:lumMod val="50000"/>
                <a:alpha val="45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19C7583-2B8D-96F3-0C19-CCAB8AD8A7B3}"/>
              </a:ext>
            </a:extLst>
          </p:cNvPr>
          <p:cNvSpPr/>
          <p:nvPr/>
        </p:nvSpPr>
        <p:spPr>
          <a:xfrm>
            <a:off x="5381060" y="3391151"/>
            <a:ext cx="528365" cy="528364"/>
          </a:xfrm>
          <a:prstGeom prst="ellipse">
            <a:avLst/>
          </a:prstGeom>
          <a:solidFill>
            <a:srgbClr val="E7E6E6"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670E9A4-6CFA-228A-34B7-DCD7C7E567B5}"/>
              </a:ext>
            </a:extLst>
          </p:cNvPr>
          <p:cNvSpPr/>
          <p:nvPr/>
        </p:nvSpPr>
        <p:spPr>
          <a:xfrm>
            <a:off x="5537195" y="3547286"/>
            <a:ext cx="216095" cy="216094"/>
          </a:xfrm>
          <a:prstGeom prst="ellipse">
            <a:avLst/>
          </a:pr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>
            <a:outerShdw blurRad="266700" dist="139700" dir="2700000" algn="tl" rotWithShape="0">
              <a:sysClr val="window" lastClr="FFFFFF">
                <a:lumMod val="50000"/>
                <a:alpha val="45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034D26B-3186-17B4-42B2-08C0C755463C}"/>
              </a:ext>
            </a:extLst>
          </p:cNvPr>
          <p:cNvSpPr/>
          <p:nvPr/>
        </p:nvSpPr>
        <p:spPr>
          <a:xfrm>
            <a:off x="5277259" y="4317053"/>
            <a:ext cx="528365" cy="528364"/>
          </a:xfrm>
          <a:prstGeom prst="ellipse">
            <a:avLst/>
          </a:prstGeom>
          <a:solidFill>
            <a:srgbClr val="E7E6E6"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3065A07-0D1A-AC40-E2C5-3C884CFADCFB}"/>
              </a:ext>
            </a:extLst>
          </p:cNvPr>
          <p:cNvSpPr/>
          <p:nvPr/>
        </p:nvSpPr>
        <p:spPr>
          <a:xfrm>
            <a:off x="5433394" y="4473188"/>
            <a:ext cx="216095" cy="21609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266700" dist="139700" dir="2700000" algn="tl" rotWithShape="0">
              <a:sysClr val="window" lastClr="FFFFFF">
                <a:lumMod val="50000"/>
                <a:alpha val="45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DB2D0E05-3166-DA90-4DDF-11BFF9F5B98C}"/>
              </a:ext>
            </a:extLst>
          </p:cNvPr>
          <p:cNvSpPr/>
          <p:nvPr/>
        </p:nvSpPr>
        <p:spPr>
          <a:xfrm>
            <a:off x="4827417" y="5106258"/>
            <a:ext cx="528365" cy="528364"/>
          </a:xfrm>
          <a:prstGeom prst="ellipse">
            <a:avLst/>
          </a:prstGeom>
          <a:solidFill>
            <a:srgbClr val="E7E6E6"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B2C0B649-970B-8519-6EFB-5D09E2D4B4D3}"/>
              </a:ext>
            </a:extLst>
          </p:cNvPr>
          <p:cNvSpPr/>
          <p:nvPr/>
        </p:nvSpPr>
        <p:spPr>
          <a:xfrm>
            <a:off x="4983552" y="5262393"/>
            <a:ext cx="216095" cy="216094"/>
          </a:xfrm>
          <a:prstGeom prst="ellipse">
            <a:avLst/>
          </a:prstGeom>
          <a:solidFill>
            <a:srgbClr val="FFC314"/>
          </a:solidFill>
          <a:ln w="12700" cap="flat" cmpd="sng" algn="ctr">
            <a:noFill/>
            <a:prstDash val="solid"/>
            <a:miter lim="800000"/>
          </a:ln>
          <a:effectLst>
            <a:outerShdw blurRad="266700" dist="139700" dir="2700000" algn="tl" rotWithShape="0">
              <a:sysClr val="window" lastClr="FFFFFF">
                <a:lumMod val="50000"/>
                <a:alpha val="45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06AAD6A-E2AF-5B45-15A2-A969078C19D7}"/>
              </a:ext>
            </a:extLst>
          </p:cNvPr>
          <p:cNvSpPr/>
          <p:nvPr/>
        </p:nvSpPr>
        <p:spPr>
          <a:xfrm>
            <a:off x="5645242" y="1609201"/>
            <a:ext cx="6095908" cy="317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B150BCD-5948-602D-C52B-850E2868585D}"/>
              </a:ext>
            </a:extLst>
          </p:cNvPr>
          <p:cNvSpPr/>
          <p:nvPr/>
        </p:nvSpPr>
        <p:spPr>
          <a:xfrm>
            <a:off x="5645242" y="5080358"/>
            <a:ext cx="6095908" cy="317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453FE99-02DF-78E6-B4B5-9F3B28F6D87E}"/>
              </a:ext>
            </a:extLst>
          </p:cNvPr>
          <p:cNvSpPr/>
          <p:nvPr/>
        </p:nvSpPr>
        <p:spPr>
          <a:xfrm>
            <a:off x="6064342" y="4295003"/>
            <a:ext cx="6095908" cy="317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A4CD7AAA-1AD0-4D29-3970-D06DF14F1256}"/>
              </a:ext>
            </a:extLst>
          </p:cNvPr>
          <p:cNvSpPr/>
          <p:nvPr/>
        </p:nvSpPr>
        <p:spPr>
          <a:xfrm>
            <a:off x="6064342" y="2513323"/>
            <a:ext cx="6095908" cy="317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53001385-8B4C-AD7C-3726-EA367C295651}"/>
              </a:ext>
            </a:extLst>
          </p:cNvPr>
          <p:cNvSpPr/>
          <p:nvPr/>
        </p:nvSpPr>
        <p:spPr>
          <a:xfrm>
            <a:off x="6165942" y="3369101"/>
            <a:ext cx="6095908" cy="317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40450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156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6282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hbmt5hr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2005</Words>
  <Application>Microsoft Office PowerPoint</Application>
  <PresentationFormat>宽屏</PresentationFormat>
  <Paragraphs>224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HarmonyOS Sans SC</vt:lpstr>
      <vt:lpstr>阿里巴巴普惠体 2.0 55 Regular</vt:lpstr>
      <vt:lpstr>优设标题黑</vt:lpstr>
      <vt:lpstr>Arial</vt:lpstr>
      <vt:lpstr>等线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箭头线条几何风个人总结汇报ppt模板</dc:title>
  <dc:creator>51PPT模板网</dc:creator>
  <cp:keywords>www.51pptmoban.com</cp:keywords>
  <dc:description>www.51pptmoban.com</dc:description>
  <cp:lastModifiedBy>Win user</cp:lastModifiedBy>
  <cp:revision>166</cp:revision>
  <dcterms:created xsi:type="dcterms:W3CDTF">2021-01-06T04:39:58Z</dcterms:created>
  <dcterms:modified xsi:type="dcterms:W3CDTF">2022-10-13T12:44:41Z</dcterms:modified>
</cp:coreProperties>
</file>