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slideLayouts/slideLayout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 id="2147483675" r:id="rId3"/>
  </p:sldMasterIdLst>
  <p:notesMasterIdLst>
    <p:notesMasterId r:id="rId21"/>
  </p:notesMasterIdLst>
  <p:sldIdLst>
    <p:sldId id="2007579837" r:id="rId4"/>
    <p:sldId id="338" r:id="rId5"/>
    <p:sldId id="2007579849" r:id="rId6"/>
    <p:sldId id="2007579866" r:id="rId7"/>
    <p:sldId id="2007579891" r:id="rId8"/>
    <p:sldId id="2007579867" r:id="rId9"/>
    <p:sldId id="2007579874" r:id="rId10"/>
    <p:sldId id="2007579892" r:id="rId11"/>
    <p:sldId id="2007579890" r:id="rId12"/>
    <p:sldId id="2007579889" r:id="rId13"/>
    <p:sldId id="2007579868" r:id="rId14"/>
    <p:sldId id="2007579875" r:id="rId15"/>
    <p:sldId id="2007579869" r:id="rId16"/>
    <p:sldId id="2007579870" r:id="rId17"/>
    <p:sldId id="2007579883" r:id="rId18"/>
    <p:sldId id="1126" r:id="rId19"/>
    <p:sldId id="200757989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95A1"/>
    <a:srgbClr val="FFFFFF"/>
    <a:srgbClr val="00C4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6" d="100"/>
          <a:sy n="76" d="100"/>
        </p:scale>
        <p:origin x="102" y="450"/>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200F77-40D0-481F-A5AE-7486D034CDFE}" type="datetimeFigureOut">
              <a:rPr lang="zh-CN" altLang="en-US" smtClean="0"/>
              <a:t>2022/10/16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F82462-8A15-42B9-92F1-1289327B8D65}" type="slidenum">
              <a:rPr lang="zh-CN" altLang="en-US" smtClean="0"/>
              <a:t>‹#›</a:t>
            </a:fld>
            <a:endParaRPr lang="zh-CN" altLang="en-US"/>
          </a:p>
        </p:txBody>
      </p:sp>
    </p:spTree>
    <p:extLst>
      <p:ext uri="{BB962C8B-B14F-4D97-AF65-F5344CB8AC3E}">
        <p14:creationId xmlns:p14="http://schemas.microsoft.com/office/powerpoint/2010/main" val="2717452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7972755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F82462-8A15-42B9-92F1-1289327B8D65}" type="slidenum">
              <a:rPr lang="zh-CN" altLang="en-US" smtClean="0"/>
              <a:t>10</a:t>
            </a:fld>
            <a:endParaRPr lang="zh-CN" altLang="en-US"/>
          </a:p>
        </p:txBody>
      </p:sp>
    </p:spTree>
    <p:extLst>
      <p:ext uri="{BB962C8B-B14F-4D97-AF65-F5344CB8AC3E}">
        <p14:creationId xmlns:p14="http://schemas.microsoft.com/office/powerpoint/2010/main" val="7702290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F82462-8A15-42B9-92F1-1289327B8D65}" type="slidenum">
              <a:rPr lang="zh-CN" altLang="en-US" smtClean="0"/>
              <a:t>11</a:t>
            </a:fld>
            <a:endParaRPr lang="zh-CN" altLang="en-US"/>
          </a:p>
        </p:txBody>
      </p:sp>
    </p:spTree>
    <p:extLst>
      <p:ext uri="{BB962C8B-B14F-4D97-AF65-F5344CB8AC3E}">
        <p14:creationId xmlns:p14="http://schemas.microsoft.com/office/powerpoint/2010/main" val="36851209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F82462-8A15-42B9-92F1-1289327B8D65}" type="slidenum">
              <a:rPr lang="zh-CN" altLang="en-US" smtClean="0"/>
              <a:t>12</a:t>
            </a:fld>
            <a:endParaRPr lang="zh-CN" altLang="en-US"/>
          </a:p>
        </p:txBody>
      </p:sp>
    </p:spTree>
    <p:extLst>
      <p:ext uri="{BB962C8B-B14F-4D97-AF65-F5344CB8AC3E}">
        <p14:creationId xmlns:p14="http://schemas.microsoft.com/office/powerpoint/2010/main" val="38775876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F82462-8A15-42B9-92F1-1289327B8D65}" type="slidenum">
              <a:rPr lang="zh-CN" altLang="en-US" smtClean="0"/>
              <a:t>13</a:t>
            </a:fld>
            <a:endParaRPr lang="zh-CN" altLang="en-US"/>
          </a:p>
        </p:txBody>
      </p:sp>
    </p:spTree>
    <p:extLst>
      <p:ext uri="{BB962C8B-B14F-4D97-AF65-F5344CB8AC3E}">
        <p14:creationId xmlns:p14="http://schemas.microsoft.com/office/powerpoint/2010/main" val="38279015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F82462-8A15-42B9-92F1-1289327B8D65}" type="slidenum">
              <a:rPr lang="zh-CN" altLang="en-US" smtClean="0"/>
              <a:t>14</a:t>
            </a:fld>
            <a:endParaRPr lang="zh-CN" altLang="en-US"/>
          </a:p>
        </p:txBody>
      </p:sp>
    </p:spTree>
    <p:extLst>
      <p:ext uri="{BB962C8B-B14F-4D97-AF65-F5344CB8AC3E}">
        <p14:creationId xmlns:p14="http://schemas.microsoft.com/office/powerpoint/2010/main" val="25624143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F82462-8A15-42B9-92F1-1289327B8D65}" type="slidenum">
              <a:rPr lang="zh-CN" altLang="en-US" smtClean="0"/>
              <a:t>15</a:t>
            </a:fld>
            <a:endParaRPr lang="zh-CN" altLang="en-US"/>
          </a:p>
        </p:txBody>
      </p:sp>
    </p:spTree>
    <p:extLst>
      <p:ext uri="{BB962C8B-B14F-4D97-AF65-F5344CB8AC3E}">
        <p14:creationId xmlns:p14="http://schemas.microsoft.com/office/powerpoint/2010/main" val="39304031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F82462-8A15-42B9-92F1-1289327B8D65}" type="slidenum">
              <a:rPr lang="zh-CN" altLang="en-US" smtClean="0"/>
              <a:t>16</a:t>
            </a:fld>
            <a:endParaRPr lang="zh-CN" altLang="en-US"/>
          </a:p>
        </p:txBody>
      </p:sp>
    </p:spTree>
    <p:extLst>
      <p:ext uri="{BB962C8B-B14F-4D97-AF65-F5344CB8AC3E}">
        <p14:creationId xmlns:p14="http://schemas.microsoft.com/office/powerpoint/2010/main" val="14911787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F82462-8A15-42B9-92F1-1289327B8D65}" type="slidenum">
              <a:rPr lang="zh-CN" altLang="en-US" smtClean="0"/>
              <a:t>17</a:t>
            </a:fld>
            <a:endParaRPr lang="zh-CN" altLang="en-US"/>
          </a:p>
        </p:txBody>
      </p:sp>
    </p:spTree>
    <p:extLst>
      <p:ext uri="{BB962C8B-B14F-4D97-AF65-F5344CB8AC3E}">
        <p14:creationId xmlns:p14="http://schemas.microsoft.com/office/powerpoint/2010/main" val="2471766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F82462-8A15-42B9-92F1-1289327B8D65}" type="slidenum">
              <a:rPr lang="zh-CN" altLang="en-US" smtClean="0"/>
              <a:t>2</a:t>
            </a:fld>
            <a:endParaRPr lang="zh-CN" altLang="en-US"/>
          </a:p>
        </p:txBody>
      </p:sp>
    </p:spTree>
    <p:extLst>
      <p:ext uri="{BB962C8B-B14F-4D97-AF65-F5344CB8AC3E}">
        <p14:creationId xmlns:p14="http://schemas.microsoft.com/office/powerpoint/2010/main" val="2924612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F82462-8A15-42B9-92F1-1289327B8D65}" type="slidenum">
              <a:rPr lang="zh-CN" altLang="en-US" smtClean="0"/>
              <a:t>3</a:t>
            </a:fld>
            <a:endParaRPr lang="zh-CN" altLang="en-US"/>
          </a:p>
        </p:txBody>
      </p:sp>
    </p:spTree>
    <p:extLst>
      <p:ext uri="{BB962C8B-B14F-4D97-AF65-F5344CB8AC3E}">
        <p14:creationId xmlns:p14="http://schemas.microsoft.com/office/powerpoint/2010/main" val="935469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F82462-8A15-42B9-92F1-1289327B8D65}" type="slidenum">
              <a:rPr lang="zh-CN" altLang="en-US" smtClean="0"/>
              <a:t>4</a:t>
            </a:fld>
            <a:endParaRPr lang="zh-CN" altLang="en-US"/>
          </a:p>
        </p:txBody>
      </p:sp>
    </p:spTree>
    <p:extLst>
      <p:ext uri="{BB962C8B-B14F-4D97-AF65-F5344CB8AC3E}">
        <p14:creationId xmlns:p14="http://schemas.microsoft.com/office/powerpoint/2010/main" val="2178923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F82462-8A15-42B9-92F1-1289327B8D65}" type="slidenum">
              <a:rPr lang="zh-CN" altLang="en-US" smtClean="0"/>
              <a:t>5</a:t>
            </a:fld>
            <a:endParaRPr lang="zh-CN" altLang="en-US"/>
          </a:p>
        </p:txBody>
      </p:sp>
    </p:spTree>
    <p:extLst>
      <p:ext uri="{BB962C8B-B14F-4D97-AF65-F5344CB8AC3E}">
        <p14:creationId xmlns:p14="http://schemas.microsoft.com/office/powerpoint/2010/main" val="2007193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F82462-8A15-42B9-92F1-1289327B8D65}" type="slidenum">
              <a:rPr lang="zh-CN" altLang="en-US" smtClean="0"/>
              <a:t>6</a:t>
            </a:fld>
            <a:endParaRPr lang="zh-CN" altLang="en-US"/>
          </a:p>
        </p:txBody>
      </p:sp>
    </p:spTree>
    <p:extLst>
      <p:ext uri="{BB962C8B-B14F-4D97-AF65-F5344CB8AC3E}">
        <p14:creationId xmlns:p14="http://schemas.microsoft.com/office/powerpoint/2010/main" val="1033283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F82462-8A15-42B9-92F1-1289327B8D65}" type="slidenum">
              <a:rPr lang="zh-CN" altLang="en-US" smtClean="0"/>
              <a:t>7</a:t>
            </a:fld>
            <a:endParaRPr lang="zh-CN" altLang="en-US"/>
          </a:p>
        </p:txBody>
      </p:sp>
    </p:spTree>
    <p:extLst>
      <p:ext uri="{BB962C8B-B14F-4D97-AF65-F5344CB8AC3E}">
        <p14:creationId xmlns:p14="http://schemas.microsoft.com/office/powerpoint/2010/main" val="528483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F82462-8A15-42B9-92F1-1289327B8D65}" type="slidenum">
              <a:rPr lang="zh-CN" altLang="en-US" smtClean="0"/>
              <a:t>8</a:t>
            </a:fld>
            <a:endParaRPr lang="zh-CN" altLang="en-US"/>
          </a:p>
        </p:txBody>
      </p:sp>
    </p:spTree>
    <p:extLst>
      <p:ext uri="{BB962C8B-B14F-4D97-AF65-F5344CB8AC3E}">
        <p14:creationId xmlns:p14="http://schemas.microsoft.com/office/powerpoint/2010/main" val="2427164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F82462-8A15-42B9-92F1-1289327B8D65}" type="slidenum">
              <a:rPr lang="zh-CN" altLang="en-US" smtClean="0"/>
              <a:t>9</a:t>
            </a:fld>
            <a:endParaRPr lang="zh-CN" altLang="en-US"/>
          </a:p>
        </p:txBody>
      </p:sp>
    </p:spTree>
    <p:extLst>
      <p:ext uri="{BB962C8B-B14F-4D97-AF65-F5344CB8AC3E}">
        <p14:creationId xmlns:p14="http://schemas.microsoft.com/office/powerpoint/2010/main" val="22718228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BBCD236-B755-486A-B324-8FF94AE2D723}"/>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8E48170-234A-45A9-BA18-EB5F9F299700}" type="datetimeFigureOut">
              <a:rPr kumimoji="0" lang="zh-CN" altLang="en-US" sz="1200" b="0" i="0" u="none" strike="noStrike" kern="1200" cap="none" spc="0" normalizeH="0" baseline="0" noProof="0" smtClean="0">
                <a:ln>
                  <a:noFill/>
                </a:ln>
                <a:solidFill>
                  <a:prstClr val="black">
                    <a:tint val="75000"/>
                  </a:prstClr>
                </a:solidFill>
                <a:effectLst/>
                <a:uLnTx/>
                <a:uFillTx/>
                <a:latin typeface="Roboto Regular"/>
                <a:ea typeface="思源黑体 CN Regular"/>
                <a:cs typeface="+mn-cs"/>
              </a:rPr>
              <a:pPr marL="0" marR="0" lvl="0" indent="0" algn="l" defTabSz="914400" rtl="0" eaLnBrk="1" fontAlgn="auto" latinLnBrk="0" hangingPunct="1">
                <a:lnSpc>
                  <a:spcPct val="100000"/>
                </a:lnSpc>
                <a:spcBef>
                  <a:spcPts val="0"/>
                </a:spcBef>
                <a:spcAft>
                  <a:spcPts val="0"/>
                </a:spcAft>
                <a:buClrTx/>
                <a:buSzTx/>
                <a:buFontTx/>
                <a:buNone/>
                <a:tabLst/>
                <a:defRPr/>
              </a:pPr>
              <a:t>2022/10/16</a:t>
            </a:fld>
            <a:endParaRPr kumimoji="0" lang="zh-CN" altLang="en-US" sz="1200" b="0" i="0" u="none" strike="noStrike" kern="1200" cap="none" spc="0" normalizeH="0" baseline="0" noProof="0">
              <a:ln>
                <a:noFill/>
              </a:ln>
              <a:solidFill>
                <a:prstClr val="black">
                  <a:tint val="75000"/>
                </a:prstClr>
              </a:solidFill>
              <a:effectLst/>
              <a:uLnTx/>
              <a:uFillTx/>
              <a:latin typeface="Roboto Regular"/>
              <a:ea typeface="思源黑体 CN Regular"/>
              <a:cs typeface="+mn-cs"/>
            </a:endParaRPr>
          </a:p>
        </p:txBody>
      </p:sp>
      <p:sp>
        <p:nvSpPr>
          <p:cNvPr id="3" name="页脚占位符 2">
            <a:extLst>
              <a:ext uri="{FF2B5EF4-FFF2-40B4-BE49-F238E27FC236}">
                <a16:creationId xmlns:a16="http://schemas.microsoft.com/office/drawing/2014/main" id="{1D7E6CB6-B88B-4200-B58A-E52BE92220B0}"/>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Roboto Regular"/>
              <a:ea typeface="思源黑体 CN Regular"/>
              <a:cs typeface="+mn-cs"/>
            </a:endParaRPr>
          </a:p>
        </p:txBody>
      </p:sp>
      <p:sp>
        <p:nvSpPr>
          <p:cNvPr id="4" name="灯片编号占位符 3">
            <a:extLst>
              <a:ext uri="{FF2B5EF4-FFF2-40B4-BE49-F238E27FC236}">
                <a16:creationId xmlns:a16="http://schemas.microsoft.com/office/drawing/2014/main" id="{E99B88E0-5B8C-4106-9CA8-920230BBCC9F}"/>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BEB98F-7A2F-46AB-AD99-CC9999768B61}" type="slidenum">
              <a:rPr kumimoji="0" lang="zh-CN" altLang="en-US" sz="1200" b="0" i="0" u="none" strike="noStrike" kern="1200" cap="none" spc="0" normalizeH="0" baseline="0" noProof="0" smtClean="0">
                <a:ln>
                  <a:noFill/>
                </a:ln>
                <a:solidFill>
                  <a:prstClr val="black">
                    <a:tint val="75000"/>
                  </a:prstClr>
                </a:solidFill>
                <a:effectLst/>
                <a:uLnTx/>
                <a:uFillTx/>
                <a:latin typeface="Roboto Regular"/>
                <a:ea typeface="思源黑体 CN Regular"/>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Roboto Regular"/>
              <a:ea typeface="思源黑体 CN Regular"/>
              <a:cs typeface="+mn-cs"/>
            </a:endParaRPr>
          </a:p>
        </p:txBody>
      </p:sp>
    </p:spTree>
    <p:extLst>
      <p:ext uri="{BB962C8B-B14F-4D97-AF65-F5344CB8AC3E}">
        <p14:creationId xmlns:p14="http://schemas.microsoft.com/office/powerpoint/2010/main" val="731239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5905070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4458948"/>
      </p:ext>
    </p:extLst>
  </p:cSld>
  <p:clrMap bg1="lt1" tx1="dk1" bg2="lt2" tx2="dk2" accent1="accent1" accent2="accent2" accent3="accent3" accent4="accent4" accent5="accent5" accent6="accent6" hlink="hlink" folHlink="folHlink"/>
  <p:sldLayoutIdLst>
    <p:sldLayoutId id="214748366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EDD66849-8EAF-A4F8-7465-9E9AD3B7CE6D}"/>
              </a:ext>
            </a:extLst>
          </p:cNvPr>
          <p:cNvSpPr/>
          <p:nvPr userDrawn="1"/>
        </p:nvSpPr>
        <p:spPr>
          <a:xfrm>
            <a:off x="-3336374" y="23445"/>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矩形: 圆角 7">
            <a:extLst>
              <a:ext uri="{FF2B5EF4-FFF2-40B4-BE49-F238E27FC236}">
                <a16:creationId xmlns:a16="http://schemas.microsoft.com/office/drawing/2014/main" id="{3B39DB2D-403C-C871-40F8-2B7501CF9769}"/>
              </a:ext>
            </a:extLst>
          </p:cNvPr>
          <p:cNvSpPr/>
          <p:nvPr userDrawn="1"/>
        </p:nvSpPr>
        <p:spPr>
          <a:xfrm>
            <a:off x="8141733" y="6228799"/>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矩形: 圆角 8">
            <a:extLst>
              <a:ext uri="{FF2B5EF4-FFF2-40B4-BE49-F238E27FC236}">
                <a16:creationId xmlns:a16="http://schemas.microsoft.com/office/drawing/2014/main" id="{2A2FCA65-8538-1BA8-F38C-F57179AFA66B}"/>
              </a:ext>
            </a:extLst>
          </p:cNvPr>
          <p:cNvSpPr/>
          <p:nvPr userDrawn="1"/>
        </p:nvSpPr>
        <p:spPr>
          <a:xfrm>
            <a:off x="11129889" y="-112452"/>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911985408"/>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2022/10/16</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3545267374"/>
      </p:ext>
    </p:extLst>
  </p:cSld>
  <p:clrMap bg1="lt1" tx1="dk1" bg2="lt2" tx2="dk2" accent1="accent1" accent2="accent2" accent3="accent3" accent4="accent4" accent5="accent5" accent6="accent6" hlink="hlink" folHlink="folHlink"/>
  <p:sldLayoutIdLst>
    <p:sldLayoutId id="214748367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sv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tile tx="0" ty="0" sx="100000" sy="100000" flip="none" algn="tl"/>
        </a:blipFill>
        <a:effectLst/>
      </p:bgPr>
    </p:bg>
    <p:spTree>
      <p:nvGrpSpPr>
        <p:cNvPr id="1" name=""/>
        <p:cNvGrpSpPr/>
        <p:nvPr/>
      </p:nvGrpSpPr>
      <p:grpSpPr>
        <a:xfrm>
          <a:off x="0" y="0"/>
          <a:ext cx="0" cy="0"/>
          <a:chOff x="0" y="0"/>
          <a:chExt cx="0" cy="0"/>
        </a:xfrm>
      </p:grpSpPr>
      <p:sp>
        <p:nvSpPr>
          <p:cNvPr id="7" name="矩形 6"/>
          <p:cNvSpPr/>
          <p:nvPr/>
        </p:nvSpPr>
        <p:spPr>
          <a:xfrm>
            <a:off x="817684" y="1276337"/>
            <a:ext cx="10645140" cy="3357245"/>
          </a:xfrm>
          <a:prstGeom prst="rect">
            <a:avLst/>
          </a:prstGeom>
          <a:gradFill>
            <a:gsLst>
              <a:gs pos="69000">
                <a:srgbClr val="00C156">
                  <a:alpha val="100000"/>
                </a:srgbClr>
              </a:gs>
              <a:gs pos="0">
                <a:srgbClr val="00B050"/>
              </a:gs>
              <a:gs pos="100000">
                <a:srgbClr val="00C658"/>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9" name="直接连接符 8"/>
          <p:cNvCxnSpPr/>
          <p:nvPr/>
        </p:nvCxnSpPr>
        <p:spPr>
          <a:xfrm>
            <a:off x="817684" y="4941557"/>
            <a:ext cx="106299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327675" y="1816619"/>
            <a:ext cx="950581" cy="30777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cs typeface="+mn-ea"/>
                <a:sym typeface="+mn-lt"/>
              </a:rPr>
              <a:t>202X</a:t>
            </a:r>
            <a:r>
              <a:rPr kumimoji="0" lang="zh-CN" altLang="en-US" sz="2000" b="1" i="0" u="none" strike="noStrike" kern="1200" cap="none" spc="0" normalizeH="0" baseline="0" noProof="0" dirty="0">
                <a:ln>
                  <a:noFill/>
                </a:ln>
                <a:solidFill>
                  <a:prstClr val="white"/>
                </a:solidFill>
                <a:effectLst/>
                <a:uLnTx/>
                <a:uFillTx/>
                <a:cs typeface="+mn-ea"/>
                <a:sym typeface="+mn-lt"/>
              </a:rPr>
              <a:t>年</a:t>
            </a:r>
          </a:p>
        </p:txBody>
      </p:sp>
      <p:sp>
        <p:nvSpPr>
          <p:cNvPr id="10" name="文本框 9"/>
          <p:cNvSpPr txBox="1"/>
          <p:nvPr/>
        </p:nvSpPr>
        <p:spPr>
          <a:xfrm>
            <a:off x="1238688" y="2081517"/>
            <a:ext cx="9551397" cy="923330"/>
          </a:xfrm>
          <a:prstGeom prst="rect">
            <a:avLst/>
          </a:prstGeom>
          <a:noFill/>
        </p:spPr>
        <p:txBody>
          <a:bodyPr wrap="square"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prstClr val="white"/>
                </a:solidFill>
                <a:effectLst/>
                <a:uLnTx/>
                <a:uFillTx/>
                <a:cs typeface="+mn-ea"/>
                <a:sym typeface="+mn-lt"/>
              </a:rPr>
              <a:t>大学生社团工作汇报专用模板</a:t>
            </a:r>
          </a:p>
        </p:txBody>
      </p:sp>
      <p:sp>
        <p:nvSpPr>
          <p:cNvPr id="14" name="矩形 13"/>
          <p:cNvSpPr/>
          <p:nvPr/>
        </p:nvSpPr>
        <p:spPr>
          <a:xfrm>
            <a:off x="1286293" y="3566689"/>
            <a:ext cx="1617751"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答辩人：</a:t>
            </a:r>
            <a:r>
              <a:rPr kumimoji="0" lang="en-US" altLang="zh-CN" sz="1800" b="0" i="0" u="none" strike="noStrike" kern="1200" cap="none" spc="0" normalizeH="0" baseline="0" noProof="0" dirty="0">
                <a:ln>
                  <a:noFill/>
                </a:ln>
                <a:solidFill>
                  <a:prstClr val="white"/>
                </a:solidFill>
                <a:effectLst/>
                <a:uLnTx/>
                <a:uFillTx/>
                <a:cs typeface="+mn-ea"/>
                <a:sym typeface="+mn-lt"/>
              </a:rPr>
              <a:t>XXX</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矩形 10"/>
          <p:cNvSpPr/>
          <p:nvPr/>
        </p:nvSpPr>
        <p:spPr>
          <a:xfrm>
            <a:off x="3482123" y="3566689"/>
            <a:ext cx="2820003"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社团名称：</a:t>
            </a:r>
            <a:r>
              <a:rPr kumimoji="0" lang="en-US" altLang="zh-CN" sz="1800" b="0" i="0" u="none" strike="noStrike" kern="1200" cap="none" spc="0" normalizeH="0" baseline="0" noProof="0" dirty="0">
                <a:ln>
                  <a:noFill/>
                </a:ln>
                <a:solidFill>
                  <a:prstClr val="white"/>
                </a:solidFill>
                <a:effectLst/>
                <a:uLnTx/>
                <a:uFillTx/>
                <a:cs typeface="+mn-ea"/>
                <a:sym typeface="+mn-lt"/>
              </a:rPr>
              <a:t>XXXXXX</a:t>
            </a:r>
            <a:r>
              <a:rPr kumimoji="0" lang="zh-CN" altLang="en-US" sz="1800" b="0" i="0" u="none" strike="noStrike" kern="1200" cap="none" spc="0" normalizeH="0" baseline="0" noProof="0" dirty="0">
                <a:ln>
                  <a:noFill/>
                </a:ln>
                <a:solidFill>
                  <a:prstClr val="white"/>
                </a:solidFill>
                <a:effectLst/>
                <a:uLnTx/>
                <a:uFillTx/>
                <a:cs typeface="+mn-ea"/>
                <a:sym typeface="+mn-lt"/>
              </a:rPr>
              <a:t>社团</a:t>
            </a:r>
          </a:p>
        </p:txBody>
      </p:sp>
      <p:sp>
        <p:nvSpPr>
          <p:cNvPr id="13" name="矩形 12"/>
          <p:cNvSpPr/>
          <p:nvPr/>
        </p:nvSpPr>
        <p:spPr>
          <a:xfrm>
            <a:off x="6592353" y="3566689"/>
            <a:ext cx="1848583"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指导教师：</a:t>
            </a:r>
            <a:r>
              <a:rPr kumimoji="0" lang="en-US" altLang="zh-CN" sz="1800" b="0" i="0" u="none" strike="noStrike" kern="1200" cap="none" spc="0" normalizeH="0" baseline="0" noProof="0" dirty="0">
                <a:ln>
                  <a:noFill/>
                </a:ln>
                <a:solidFill>
                  <a:prstClr val="white"/>
                </a:solidFill>
                <a:effectLst/>
                <a:uLnTx/>
                <a:uFillTx/>
                <a:cs typeface="+mn-ea"/>
                <a:sym typeface="+mn-lt"/>
              </a:rPr>
              <a:t>XXX</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6" name="矩形 15"/>
          <p:cNvSpPr/>
          <p:nvPr/>
        </p:nvSpPr>
        <p:spPr>
          <a:xfrm rot="18600000">
            <a:off x="10405549" y="4182097"/>
            <a:ext cx="1483995" cy="81280"/>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7" name="矩形 16"/>
          <p:cNvSpPr/>
          <p:nvPr/>
        </p:nvSpPr>
        <p:spPr>
          <a:xfrm rot="18600000">
            <a:off x="10650024" y="4182097"/>
            <a:ext cx="1483995" cy="81280"/>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矩形 20"/>
          <p:cNvSpPr/>
          <p:nvPr/>
        </p:nvSpPr>
        <p:spPr>
          <a:xfrm rot="18600000">
            <a:off x="131884" y="1550022"/>
            <a:ext cx="1483995" cy="81280"/>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8" name="直接连接符 7"/>
          <p:cNvCxnSpPr/>
          <p:nvPr/>
        </p:nvCxnSpPr>
        <p:spPr>
          <a:xfrm>
            <a:off x="817684" y="1148067"/>
            <a:ext cx="10629900"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rot="18600000">
            <a:off x="301429" y="1737982"/>
            <a:ext cx="1483995" cy="8128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8" name="椭圆 17">
            <a:extLst>
              <a:ext uri="{FF2B5EF4-FFF2-40B4-BE49-F238E27FC236}">
                <a16:creationId xmlns:a16="http://schemas.microsoft.com/office/drawing/2014/main" id="{37C9355D-21E1-4749-3C51-C8EE9063CC88}"/>
              </a:ext>
            </a:extLst>
          </p:cNvPr>
          <p:cNvSpPr/>
          <p:nvPr/>
        </p:nvSpPr>
        <p:spPr>
          <a:xfrm>
            <a:off x="817684" y="5339812"/>
            <a:ext cx="2448272" cy="2448272"/>
          </a:xfrm>
          <a:prstGeom prst="ellipse">
            <a:avLst/>
          </a:prstGeom>
          <a:noFill/>
          <a:ln w="9525">
            <a:solidFill>
              <a:srgbClr val="00C45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cs typeface="+mn-ea"/>
              <a:sym typeface="+mn-lt"/>
            </a:endParaRPr>
          </a:p>
        </p:txBody>
      </p:sp>
      <p:sp>
        <p:nvSpPr>
          <p:cNvPr id="19" name="椭圆 18">
            <a:extLst>
              <a:ext uri="{FF2B5EF4-FFF2-40B4-BE49-F238E27FC236}">
                <a16:creationId xmlns:a16="http://schemas.microsoft.com/office/drawing/2014/main" id="{5F4692DD-B33B-53DF-C723-D10674167AF3}"/>
              </a:ext>
            </a:extLst>
          </p:cNvPr>
          <p:cNvSpPr/>
          <p:nvPr/>
        </p:nvSpPr>
        <p:spPr>
          <a:xfrm>
            <a:off x="3698004" y="6275916"/>
            <a:ext cx="1584176" cy="1584176"/>
          </a:xfrm>
          <a:prstGeom prst="ellipse">
            <a:avLst/>
          </a:prstGeom>
          <a:noFill/>
          <a:ln w="9525">
            <a:solidFill>
              <a:srgbClr val="00C45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cs typeface="+mn-ea"/>
              <a:sym typeface="+mn-lt"/>
            </a:endParaRPr>
          </a:p>
        </p:txBody>
      </p:sp>
      <p:sp>
        <p:nvSpPr>
          <p:cNvPr id="20" name="椭圆 19">
            <a:extLst>
              <a:ext uri="{FF2B5EF4-FFF2-40B4-BE49-F238E27FC236}">
                <a16:creationId xmlns:a16="http://schemas.microsoft.com/office/drawing/2014/main" id="{9FA8CE61-68F4-4BE3-5DB6-18C81F5E5ECB}"/>
              </a:ext>
            </a:extLst>
          </p:cNvPr>
          <p:cNvSpPr/>
          <p:nvPr/>
        </p:nvSpPr>
        <p:spPr>
          <a:xfrm>
            <a:off x="3484833" y="5699852"/>
            <a:ext cx="438268" cy="438268"/>
          </a:xfrm>
          <a:prstGeom prst="ellipse">
            <a:avLst/>
          </a:prstGeom>
          <a:noFill/>
          <a:ln w="9525">
            <a:solidFill>
              <a:srgbClr val="00C45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cs typeface="+mn-ea"/>
              <a:sym typeface="+mn-lt"/>
            </a:endParaRPr>
          </a:p>
        </p:txBody>
      </p:sp>
      <p:sp>
        <p:nvSpPr>
          <p:cNvPr id="23" name="椭圆 22">
            <a:extLst>
              <a:ext uri="{FF2B5EF4-FFF2-40B4-BE49-F238E27FC236}">
                <a16:creationId xmlns:a16="http://schemas.microsoft.com/office/drawing/2014/main" id="{0C40B1C8-3E83-1E81-89C7-E0449D7C37C4}"/>
              </a:ext>
            </a:extLst>
          </p:cNvPr>
          <p:cNvSpPr/>
          <p:nvPr/>
        </p:nvSpPr>
        <p:spPr>
          <a:xfrm>
            <a:off x="9314628" y="5195796"/>
            <a:ext cx="2376264" cy="2376264"/>
          </a:xfrm>
          <a:prstGeom prst="ellipse">
            <a:avLst/>
          </a:prstGeom>
          <a:noFill/>
          <a:ln w="9525">
            <a:solidFill>
              <a:srgbClr val="00C45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cs typeface="+mn-ea"/>
              <a:sym typeface="+mn-lt"/>
            </a:endParaRPr>
          </a:p>
        </p:txBody>
      </p:sp>
      <p:sp>
        <p:nvSpPr>
          <p:cNvPr id="24" name="椭圆 23">
            <a:extLst>
              <a:ext uri="{FF2B5EF4-FFF2-40B4-BE49-F238E27FC236}">
                <a16:creationId xmlns:a16="http://schemas.microsoft.com/office/drawing/2014/main" id="{88D9B599-68E4-683C-2384-5F725A71CC04}"/>
              </a:ext>
            </a:extLst>
          </p:cNvPr>
          <p:cNvSpPr/>
          <p:nvPr/>
        </p:nvSpPr>
        <p:spPr>
          <a:xfrm>
            <a:off x="5063972" y="5697668"/>
            <a:ext cx="2387800" cy="2387800"/>
          </a:xfrm>
          <a:prstGeom prst="ellipse">
            <a:avLst/>
          </a:prstGeom>
          <a:noFill/>
          <a:ln w="9525">
            <a:solidFill>
              <a:srgbClr val="00C45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cs typeface="+mn-ea"/>
              <a:sym typeface="+mn-lt"/>
            </a:endParaRPr>
          </a:p>
        </p:txBody>
      </p:sp>
      <p:sp>
        <p:nvSpPr>
          <p:cNvPr id="25" name="椭圆 24">
            <a:extLst>
              <a:ext uri="{FF2B5EF4-FFF2-40B4-BE49-F238E27FC236}">
                <a16:creationId xmlns:a16="http://schemas.microsoft.com/office/drawing/2014/main" id="{78530D90-E52E-F5F3-99DD-688A03AE24D3}"/>
              </a:ext>
            </a:extLst>
          </p:cNvPr>
          <p:cNvSpPr/>
          <p:nvPr/>
        </p:nvSpPr>
        <p:spPr>
          <a:xfrm>
            <a:off x="8954588" y="5411820"/>
            <a:ext cx="936104" cy="936104"/>
          </a:xfrm>
          <a:prstGeom prst="ellipse">
            <a:avLst/>
          </a:prstGeom>
          <a:noFill/>
          <a:ln w="9525">
            <a:solidFill>
              <a:srgbClr val="00C45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cs typeface="+mn-ea"/>
              <a:sym typeface="+mn-lt"/>
            </a:endParaRPr>
          </a:p>
        </p:txBody>
      </p:sp>
      <p:sp>
        <p:nvSpPr>
          <p:cNvPr id="26" name="椭圆 25">
            <a:extLst>
              <a:ext uri="{FF2B5EF4-FFF2-40B4-BE49-F238E27FC236}">
                <a16:creationId xmlns:a16="http://schemas.microsoft.com/office/drawing/2014/main" id="{3C7DC56E-87CA-FFA7-FDA0-91BA88212890}"/>
              </a:ext>
            </a:extLst>
          </p:cNvPr>
          <p:cNvSpPr/>
          <p:nvPr/>
        </p:nvSpPr>
        <p:spPr>
          <a:xfrm>
            <a:off x="7658444" y="6398601"/>
            <a:ext cx="1605507" cy="1605507"/>
          </a:xfrm>
          <a:prstGeom prst="ellipse">
            <a:avLst/>
          </a:prstGeom>
          <a:noFill/>
          <a:ln w="9525">
            <a:solidFill>
              <a:srgbClr val="00C45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cs typeface="+mn-ea"/>
              <a:sym typeface="+mn-lt"/>
            </a:endParaRPr>
          </a:p>
        </p:txBody>
      </p:sp>
    </p:spTree>
    <p:custDataLst>
      <p:tags r:id="rId1"/>
    </p:custDataLst>
    <p:extLst>
      <p:ext uri="{BB962C8B-B14F-4D97-AF65-F5344CB8AC3E}">
        <p14:creationId xmlns:p14="http://schemas.microsoft.com/office/powerpoint/2010/main" val="342572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
                                  </p:stCondLst>
                                  <p:childTnLst>
                                    <p:set>
                                      <p:cBhvr>
                                        <p:cTn id="6" dur="1" fill="hold">
                                          <p:stCondLst>
                                            <p:cond delay="0"/>
                                          </p:stCondLst>
                                        </p:cTn>
                                        <p:tgtEl>
                                          <p:spTgt spid="18"/>
                                        </p:tgtEl>
                                        <p:attrNameLst>
                                          <p:attrName>style.visibility</p:attrName>
                                        </p:attrNameLst>
                                      </p:cBhvr>
                                      <p:to>
                                        <p:strVal val="visible"/>
                                      </p:to>
                                    </p:set>
                                    <p:anim calcmode="lin" valueType="num">
                                      <p:cBhvr>
                                        <p:cTn id="7" dur="300" fill="hold"/>
                                        <p:tgtEl>
                                          <p:spTgt spid="18"/>
                                        </p:tgtEl>
                                        <p:attrNameLst>
                                          <p:attrName>ppt_w</p:attrName>
                                        </p:attrNameLst>
                                      </p:cBhvr>
                                      <p:tavLst>
                                        <p:tav tm="0">
                                          <p:val>
                                            <p:fltVal val="0"/>
                                          </p:val>
                                        </p:tav>
                                        <p:tav tm="100000">
                                          <p:val>
                                            <p:strVal val="#ppt_w"/>
                                          </p:val>
                                        </p:tav>
                                      </p:tavLst>
                                    </p:anim>
                                    <p:anim calcmode="lin" valueType="num">
                                      <p:cBhvr>
                                        <p:cTn id="8" dur="300" fill="hold"/>
                                        <p:tgtEl>
                                          <p:spTgt spid="18"/>
                                        </p:tgtEl>
                                        <p:attrNameLst>
                                          <p:attrName>ppt_h</p:attrName>
                                        </p:attrNameLst>
                                      </p:cBhvr>
                                      <p:tavLst>
                                        <p:tav tm="0">
                                          <p:val>
                                            <p:fltVal val="0"/>
                                          </p:val>
                                        </p:tav>
                                        <p:tav tm="100000">
                                          <p:val>
                                            <p:strVal val="#ppt_h"/>
                                          </p:val>
                                        </p:tav>
                                      </p:tavLst>
                                    </p:anim>
                                    <p:animEffect transition="in" filter="fade">
                                      <p:cBhvr>
                                        <p:cTn id="9" dur="300"/>
                                        <p:tgtEl>
                                          <p:spTgt spid="18"/>
                                        </p:tgtEl>
                                      </p:cBhvr>
                                    </p:animEffect>
                                  </p:childTnLst>
                                </p:cTn>
                              </p:par>
                              <p:par>
                                <p:cTn id="10" presetID="6" presetClass="emph" presetSubtype="0" autoRev="1" fill="hold" grpId="1" nodeType="withEffect">
                                  <p:stCondLst>
                                    <p:cond delay="400"/>
                                  </p:stCondLst>
                                  <p:childTnLst>
                                    <p:animScale>
                                      <p:cBhvr>
                                        <p:cTn id="11" dur="150" fill="hold"/>
                                        <p:tgtEl>
                                          <p:spTgt spid="18"/>
                                        </p:tgtEl>
                                      </p:cBhvr>
                                      <p:by x="110000" y="110000"/>
                                    </p:animScale>
                                  </p:childTnLst>
                                </p:cTn>
                              </p:par>
                              <p:par>
                                <p:cTn id="12" presetID="53" presetClass="entr" presetSubtype="16" fill="hold" grpId="0" nodeType="withEffect">
                                  <p:stCondLst>
                                    <p:cond delay="600"/>
                                  </p:stCondLst>
                                  <p:childTnLst>
                                    <p:set>
                                      <p:cBhvr>
                                        <p:cTn id="13" dur="1" fill="hold">
                                          <p:stCondLst>
                                            <p:cond delay="0"/>
                                          </p:stCondLst>
                                        </p:cTn>
                                        <p:tgtEl>
                                          <p:spTgt spid="19"/>
                                        </p:tgtEl>
                                        <p:attrNameLst>
                                          <p:attrName>style.visibility</p:attrName>
                                        </p:attrNameLst>
                                      </p:cBhvr>
                                      <p:to>
                                        <p:strVal val="visible"/>
                                      </p:to>
                                    </p:set>
                                    <p:anim calcmode="lin" valueType="num">
                                      <p:cBhvr>
                                        <p:cTn id="14" dur="300" fill="hold"/>
                                        <p:tgtEl>
                                          <p:spTgt spid="19"/>
                                        </p:tgtEl>
                                        <p:attrNameLst>
                                          <p:attrName>ppt_w</p:attrName>
                                        </p:attrNameLst>
                                      </p:cBhvr>
                                      <p:tavLst>
                                        <p:tav tm="0">
                                          <p:val>
                                            <p:fltVal val="0"/>
                                          </p:val>
                                        </p:tav>
                                        <p:tav tm="100000">
                                          <p:val>
                                            <p:strVal val="#ppt_w"/>
                                          </p:val>
                                        </p:tav>
                                      </p:tavLst>
                                    </p:anim>
                                    <p:anim calcmode="lin" valueType="num">
                                      <p:cBhvr>
                                        <p:cTn id="15" dur="300" fill="hold"/>
                                        <p:tgtEl>
                                          <p:spTgt spid="19"/>
                                        </p:tgtEl>
                                        <p:attrNameLst>
                                          <p:attrName>ppt_h</p:attrName>
                                        </p:attrNameLst>
                                      </p:cBhvr>
                                      <p:tavLst>
                                        <p:tav tm="0">
                                          <p:val>
                                            <p:fltVal val="0"/>
                                          </p:val>
                                        </p:tav>
                                        <p:tav tm="100000">
                                          <p:val>
                                            <p:strVal val="#ppt_h"/>
                                          </p:val>
                                        </p:tav>
                                      </p:tavLst>
                                    </p:anim>
                                    <p:animEffect transition="in" filter="fade">
                                      <p:cBhvr>
                                        <p:cTn id="16" dur="300"/>
                                        <p:tgtEl>
                                          <p:spTgt spid="19"/>
                                        </p:tgtEl>
                                      </p:cBhvr>
                                    </p:animEffect>
                                  </p:childTnLst>
                                </p:cTn>
                              </p:par>
                              <p:par>
                                <p:cTn id="17" presetID="6" presetClass="emph" presetSubtype="0" autoRev="1" fill="hold" grpId="1" nodeType="withEffect">
                                  <p:stCondLst>
                                    <p:cond delay="900"/>
                                  </p:stCondLst>
                                  <p:childTnLst>
                                    <p:animScale>
                                      <p:cBhvr>
                                        <p:cTn id="18" dur="150" fill="hold"/>
                                        <p:tgtEl>
                                          <p:spTgt spid="19"/>
                                        </p:tgtEl>
                                      </p:cBhvr>
                                      <p:by x="110000" y="110000"/>
                                    </p:animScale>
                                  </p:childTnLst>
                                </p:cTn>
                              </p:par>
                              <p:par>
                                <p:cTn id="19" presetID="53" presetClass="entr" presetSubtype="16" fill="hold" grpId="0" nodeType="withEffect">
                                  <p:stCondLst>
                                    <p:cond delay="1100"/>
                                  </p:stCondLst>
                                  <p:childTnLst>
                                    <p:set>
                                      <p:cBhvr>
                                        <p:cTn id="20" dur="1" fill="hold">
                                          <p:stCondLst>
                                            <p:cond delay="0"/>
                                          </p:stCondLst>
                                        </p:cTn>
                                        <p:tgtEl>
                                          <p:spTgt spid="20"/>
                                        </p:tgtEl>
                                        <p:attrNameLst>
                                          <p:attrName>style.visibility</p:attrName>
                                        </p:attrNameLst>
                                      </p:cBhvr>
                                      <p:to>
                                        <p:strVal val="visible"/>
                                      </p:to>
                                    </p:set>
                                    <p:anim calcmode="lin" valueType="num">
                                      <p:cBhvr>
                                        <p:cTn id="21" dur="300" fill="hold"/>
                                        <p:tgtEl>
                                          <p:spTgt spid="20"/>
                                        </p:tgtEl>
                                        <p:attrNameLst>
                                          <p:attrName>ppt_w</p:attrName>
                                        </p:attrNameLst>
                                      </p:cBhvr>
                                      <p:tavLst>
                                        <p:tav tm="0">
                                          <p:val>
                                            <p:fltVal val="0"/>
                                          </p:val>
                                        </p:tav>
                                        <p:tav tm="100000">
                                          <p:val>
                                            <p:strVal val="#ppt_w"/>
                                          </p:val>
                                        </p:tav>
                                      </p:tavLst>
                                    </p:anim>
                                    <p:anim calcmode="lin" valueType="num">
                                      <p:cBhvr>
                                        <p:cTn id="22" dur="300" fill="hold"/>
                                        <p:tgtEl>
                                          <p:spTgt spid="20"/>
                                        </p:tgtEl>
                                        <p:attrNameLst>
                                          <p:attrName>ppt_h</p:attrName>
                                        </p:attrNameLst>
                                      </p:cBhvr>
                                      <p:tavLst>
                                        <p:tav tm="0">
                                          <p:val>
                                            <p:fltVal val="0"/>
                                          </p:val>
                                        </p:tav>
                                        <p:tav tm="100000">
                                          <p:val>
                                            <p:strVal val="#ppt_h"/>
                                          </p:val>
                                        </p:tav>
                                      </p:tavLst>
                                    </p:anim>
                                    <p:animEffect transition="in" filter="fade">
                                      <p:cBhvr>
                                        <p:cTn id="23" dur="300"/>
                                        <p:tgtEl>
                                          <p:spTgt spid="20"/>
                                        </p:tgtEl>
                                      </p:cBhvr>
                                    </p:animEffect>
                                  </p:childTnLst>
                                </p:cTn>
                              </p:par>
                              <p:par>
                                <p:cTn id="24" presetID="6" presetClass="emph" presetSubtype="0" autoRev="1" fill="hold" grpId="1" nodeType="withEffect">
                                  <p:stCondLst>
                                    <p:cond delay="1400"/>
                                  </p:stCondLst>
                                  <p:childTnLst>
                                    <p:animScale>
                                      <p:cBhvr>
                                        <p:cTn id="25" dur="150" fill="hold"/>
                                        <p:tgtEl>
                                          <p:spTgt spid="20"/>
                                        </p:tgtEl>
                                      </p:cBhvr>
                                      <p:by x="110000" y="110000"/>
                                    </p:animScale>
                                  </p:childTnLst>
                                </p:cTn>
                              </p:par>
                              <p:par>
                                <p:cTn id="26" presetID="53" presetClass="entr" presetSubtype="16" fill="hold" grpId="0" nodeType="withEffect">
                                  <p:stCondLst>
                                    <p:cond delay="1600"/>
                                  </p:stCondLst>
                                  <p:childTnLst>
                                    <p:set>
                                      <p:cBhvr>
                                        <p:cTn id="27" dur="1" fill="hold">
                                          <p:stCondLst>
                                            <p:cond delay="0"/>
                                          </p:stCondLst>
                                        </p:cTn>
                                        <p:tgtEl>
                                          <p:spTgt spid="23"/>
                                        </p:tgtEl>
                                        <p:attrNameLst>
                                          <p:attrName>style.visibility</p:attrName>
                                        </p:attrNameLst>
                                      </p:cBhvr>
                                      <p:to>
                                        <p:strVal val="visible"/>
                                      </p:to>
                                    </p:set>
                                    <p:anim calcmode="lin" valueType="num">
                                      <p:cBhvr>
                                        <p:cTn id="28" dur="300" fill="hold"/>
                                        <p:tgtEl>
                                          <p:spTgt spid="23"/>
                                        </p:tgtEl>
                                        <p:attrNameLst>
                                          <p:attrName>ppt_w</p:attrName>
                                        </p:attrNameLst>
                                      </p:cBhvr>
                                      <p:tavLst>
                                        <p:tav tm="0">
                                          <p:val>
                                            <p:fltVal val="0"/>
                                          </p:val>
                                        </p:tav>
                                        <p:tav tm="100000">
                                          <p:val>
                                            <p:strVal val="#ppt_w"/>
                                          </p:val>
                                        </p:tav>
                                      </p:tavLst>
                                    </p:anim>
                                    <p:anim calcmode="lin" valueType="num">
                                      <p:cBhvr>
                                        <p:cTn id="29" dur="300" fill="hold"/>
                                        <p:tgtEl>
                                          <p:spTgt spid="23"/>
                                        </p:tgtEl>
                                        <p:attrNameLst>
                                          <p:attrName>ppt_h</p:attrName>
                                        </p:attrNameLst>
                                      </p:cBhvr>
                                      <p:tavLst>
                                        <p:tav tm="0">
                                          <p:val>
                                            <p:fltVal val="0"/>
                                          </p:val>
                                        </p:tav>
                                        <p:tav tm="100000">
                                          <p:val>
                                            <p:strVal val="#ppt_h"/>
                                          </p:val>
                                        </p:tav>
                                      </p:tavLst>
                                    </p:anim>
                                    <p:animEffect transition="in" filter="fade">
                                      <p:cBhvr>
                                        <p:cTn id="30" dur="300"/>
                                        <p:tgtEl>
                                          <p:spTgt spid="23"/>
                                        </p:tgtEl>
                                      </p:cBhvr>
                                    </p:animEffect>
                                  </p:childTnLst>
                                </p:cTn>
                              </p:par>
                              <p:par>
                                <p:cTn id="31" presetID="6" presetClass="emph" presetSubtype="0" autoRev="1" fill="hold" grpId="1" nodeType="withEffect">
                                  <p:stCondLst>
                                    <p:cond delay="1900"/>
                                  </p:stCondLst>
                                  <p:childTnLst>
                                    <p:animScale>
                                      <p:cBhvr>
                                        <p:cTn id="32" dur="150" fill="hold"/>
                                        <p:tgtEl>
                                          <p:spTgt spid="23"/>
                                        </p:tgtEl>
                                      </p:cBhvr>
                                      <p:by x="110000" y="110000"/>
                                    </p:animScale>
                                  </p:childTnLst>
                                </p:cTn>
                              </p:par>
                              <p:par>
                                <p:cTn id="33" presetID="53" presetClass="entr" presetSubtype="16" fill="hold" grpId="0" nodeType="withEffect">
                                  <p:stCondLst>
                                    <p:cond delay="11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300" fill="hold"/>
                                        <p:tgtEl>
                                          <p:spTgt spid="24"/>
                                        </p:tgtEl>
                                        <p:attrNameLst>
                                          <p:attrName>ppt_w</p:attrName>
                                        </p:attrNameLst>
                                      </p:cBhvr>
                                      <p:tavLst>
                                        <p:tav tm="0">
                                          <p:val>
                                            <p:fltVal val="0"/>
                                          </p:val>
                                        </p:tav>
                                        <p:tav tm="100000">
                                          <p:val>
                                            <p:strVal val="#ppt_w"/>
                                          </p:val>
                                        </p:tav>
                                      </p:tavLst>
                                    </p:anim>
                                    <p:anim calcmode="lin" valueType="num">
                                      <p:cBhvr>
                                        <p:cTn id="36" dur="300" fill="hold"/>
                                        <p:tgtEl>
                                          <p:spTgt spid="24"/>
                                        </p:tgtEl>
                                        <p:attrNameLst>
                                          <p:attrName>ppt_h</p:attrName>
                                        </p:attrNameLst>
                                      </p:cBhvr>
                                      <p:tavLst>
                                        <p:tav tm="0">
                                          <p:val>
                                            <p:fltVal val="0"/>
                                          </p:val>
                                        </p:tav>
                                        <p:tav tm="100000">
                                          <p:val>
                                            <p:strVal val="#ppt_h"/>
                                          </p:val>
                                        </p:tav>
                                      </p:tavLst>
                                    </p:anim>
                                    <p:animEffect transition="in" filter="fade">
                                      <p:cBhvr>
                                        <p:cTn id="37" dur="300"/>
                                        <p:tgtEl>
                                          <p:spTgt spid="24"/>
                                        </p:tgtEl>
                                      </p:cBhvr>
                                    </p:animEffect>
                                  </p:childTnLst>
                                </p:cTn>
                              </p:par>
                              <p:par>
                                <p:cTn id="38" presetID="6" presetClass="emph" presetSubtype="0" autoRev="1" fill="hold" grpId="1" nodeType="withEffect">
                                  <p:stCondLst>
                                    <p:cond delay="1400"/>
                                  </p:stCondLst>
                                  <p:childTnLst>
                                    <p:animScale>
                                      <p:cBhvr>
                                        <p:cTn id="39" dur="150" fill="hold"/>
                                        <p:tgtEl>
                                          <p:spTgt spid="24"/>
                                        </p:tgtEl>
                                      </p:cBhvr>
                                      <p:by x="110000" y="110000"/>
                                    </p:animScale>
                                  </p:childTnLst>
                                </p:cTn>
                              </p:par>
                              <p:par>
                                <p:cTn id="40" presetID="53" presetClass="entr" presetSubtype="16" fill="hold" grpId="0" nodeType="withEffect">
                                  <p:stCondLst>
                                    <p:cond delay="600"/>
                                  </p:stCondLst>
                                  <p:childTnLst>
                                    <p:set>
                                      <p:cBhvr>
                                        <p:cTn id="41" dur="1" fill="hold">
                                          <p:stCondLst>
                                            <p:cond delay="0"/>
                                          </p:stCondLst>
                                        </p:cTn>
                                        <p:tgtEl>
                                          <p:spTgt spid="25"/>
                                        </p:tgtEl>
                                        <p:attrNameLst>
                                          <p:attrName>style.visibility</p:attrName>
                                        </p:attrNameLst>
                                      </p:cBhvr>
                                      <p:to>
                                        <p:strVal val="visible"/>
                                      </p:to>
                                    </p:set>
                                    <p:anim calcmode="lin" valueType="num">
                                      <p:cBhvr>
                                        <p:cTn id="42" dur="300" fill="hold"/>
                                        <p:tgtEl>
                                          <p:spTgt spid="25"/>
                                        </p:tgtEl>
                                        <p:attrNameLst>
                                          <p:attrName>ppt_w</p:attrName>
                                        </p:attrNameLst>
                                      </p:cBhvr>
                                      <p:tavLst>
                                        <p:tav tm="0">
                                          <p:val>
                                            <p:fltVal val="0"/>
                                          </p:val>
                                        </p:tav>
                                        <p:tav tm="100000">
                                          <p:val>
                                            <p:strVal val="#ppt_w"/>
                                          </p:val>
                                        </p:tav>
                                      </p:tavLst>
                                    </p:anim>
                                    <p:anim calcmode="lin" valueType="num">
                                      <p:cBhvr>
                                        <p:cTn id="43" dur="300" fill="hold"/>
                                        <p:tgtEl>
                                          <p:spTgt spid="25"/>
                                        </p:tgtEl>
                                        <p:attrNameLst>
                                          <p:attrName>ppt_h</p:attrName>
                                        </p:attrNameLst>
                                      </p:cBhvr>
                                      <p:tavLst>
                                        <p:tav tm="0">
                                          <p:val>
                                            <p:fltVal val="0"/>
                                          </p:val>
                                        </p:tav>
                                        <p:tav tm="100000">
                                          <p:val>
                                            <p:strVal val="#ppt_h"/>
                                          </p:val>
                                        </p:tav>
                                      </p:tavLst>
                                    </p:anim>
                                    <p:animEffect transition="in" filter="fade">
                                      <p:cBhvr>
                                        <p:cTn id="44" dur="300"/>
                                        <p:tgtEl>
                                          <p:spTgt spid="25"/>
                                        </p:tgtEl>
                                      </p:cBhvr>
                                    </p:animEffect>
                                  </p:childTnLst>
                                </p:cTn>
                              </p:par>
                              <p:par>
                                <p:cTn id="45" presetID="6" presetClass="emph" presetSubtype="0" autoRev="1" fill="hold" grpId="1" nodeType="withEffect">
                                  <p:stCondLst>
                                    <p:cond delay="900"/>
                                  </p:stCondLst>
                                  <p:childTnLst>
                                    <p:animScale>
                                      <p:cBhvr>
                                        <p:cTn id="46" dur="150" fill="hold"/>
                                        <p:tgtEl>
                                          <p:spTgt spid="25"/>
                                        </p:tgtEl>
                                      </p:cBhvr>
                                      <p:by x="110000" y="110000"/>
                                    </p:animScale>
                                  </p:childTnLst>
                                </p:cTn>
                              </p:par>
                              <p:par>
                                <p:cTn id="47" presetID="53" presetClass="entr" presetSubtype="16" fill="hold" grpId="0" nodeType="withEffect">
                                  <p:stCondLst>
                                    <p:cond delay="1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300" fill="hold"/>
                                        <p:tgtEl>
                                          <p:spTgt spid="26"/>
                                        </p:tgtEl>
                                        <p:attrNameLst>
                                          <p:attrName>ppt_w</p:attrName>
                                        </p:attrNameLst>
                                      </p:cBhvr>
                                      <p:tavLst>
                                        <p:tav tm="0">
                                          <p:val>
                                            <p:fltVal val="0"/>
                                          </p:val>
                                        </p:tav>
                                        <p:tav tm="100000">
                                          <p:val>
                                            <p:strVal val="#ppt_w"/>
                                          </p:val>
                                        </p:tav>
                                      </p:tavLst>
                                    </p:anim>
                                    <p:anim calcmode="lin" valueType="num">
                                      <p:cBhvr>
                                        <p:cTn id="50" dur="300" fill="hold"/>
                                        <p:tgtEl>
                                          <p:spTgt spid="26"/>
                                        </p:tgtEl>
                                        <p:attrNameLst>
                                          <p:attrName>ppt_h</p:attrName>
                                        </p:attrNameLst>
                                      </p:cBhvr>
                                      <p:tavLst>
                                        <p:tav tm="0">
                                          <p:val>
                                            <p:fltVal val="0"/>
                                          </p:val>
                                        </p:tav>
                                        <p:tav tm="100000">
                                          <p:val>
                                            <p:strVal val="#ppt_h"/>
                                          </p:val>
                                        </p:tav>
                                      </p:tavLst>
                                    </p:anim>
                                    <p:animEffect transition="in" filter="fade">
                                      <p:cBhvr>
                                        <p:cTn id="51" dur="300"/>
                                        <p:tgtEl>
                                          <p:spTgt spid="26"/>
                                        </p:tgtEl>
                                      </p:cBhvr>
                                    </p:animEffect>
                                  </p:childTnLst>
                                </p:cTn>
                              </p:par>
                              <p:par>
                                <p:cTn id="52" presetID="6" presetClass="emph" presetSubtype="0" autoRev="1" fill="hold" grpId="1" nodeType="withEffect">
                                  <p:stCondLst>
                                    <p:cond delay="400"/>
                                  </p:stCondLst>
                                  <p:childTnLst>
                                    <p:animScale>
                                      <p:cBhvr>
                                        <p:cTn id="53" dur="150" fill="hold"/>
                                        <p:tgtEl>
                                          <p:spTgt spid="26"/>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3" grpId="0" animBg="1"/>
      <p:bldP spid="23" grpId="1" animBg="1"/>
      <p:bldP spid="24" grpId="0" animBg="1"/>
      <p:bldP spid="24" grpId="1" animBg="1"/>
      <p:bldP spid="25" grpId="0" animBg="1"/>
      <p:bldP spid="25" grpId="1" animBg="1"/>
      <p:bldP spid="26" grpId="0" animBg="1"/>
      <p:bldP spid="26"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3B11959-0BF9-61C0-0638-F7E48DEA9D52}"/>
              </a:ext>
            </a:extLst>
          </p:cNvPr>
          <p:cNvSpPr/>
          <p:nvPr/>
        </p:nvSpPr>
        <p:spPr>
          <a:xfrm>
            <a:off x="1155031" y="1869757"/>
            <a:ext cx="2754086" cy="3420000"/>
          </a:xfrm>
          <a:prstGeom prst="rect">
            <a:avLst/>
          </a:prstGeom>
          <a:solidFill>
            <a:schemeClr val="bg1"/>
          </a:solidFill>
          <a:ln w="12700" cap="flat" cmpd="sng" algn="ctr">
            <a:noFill/>
            <a:prstDash val="solid"/>
            <a:miter lim="800000"/>
          </a:ln>
          <a:effectLst>
            <a:outerShdw blurRad="762000" sx="102000" sy="102000" algn="ctr" rotWithShape="0">
              <a:prstClr val="black">
                <a:alpha val="10000"/>
              </a:prstClr>
            </a:outerShdw>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3" name="TextBox 7">
            <a:extLst>
              <a:ext uri="{FF2B5EF4-FFF2-40B4-BE49-F238E27FC236}">
                <a16:creationId xmlns:a16="http://schemas.microsoft.com/office/drawing/2014/main" id="{7BB4960B-3427-6153-C66E-F1967116550E}"/>
              </a:ext>
            </a:extLst>
          </p:cNvPr>
          <p:cNvSpPr txBox="1">
            <a:spLocks/>
          </p:cNvSpPr>
          <p:nvPr/>
        </p:nvSpPr>
        <p:spPr>
          <a:xfrm>
            <a:off x="1328481" y="2175583"/>
            <a:ext cx="2404174" cy="1064650"/>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cs typeface="+mn-ea"/>
                <a:sym typeface="+mn-lt"/>
              </a:rPr>
              <a:t>单击此处输入您的文本内容，可适当地调整文字的颜色或者大小等属性。</a:t>
            </a:r>
            <a:endParaRPr kumimoji="0" lang="en-US" altLang="zh-CN" sz="1600" b="0" i="0" u="none" strike="noStrike" kern="0" cap="none" spc="0" normalizeH="0" baseline="0" noProof="0" dirty="0">
              <a:ln>
                <a:noFill/>
              </a:ln>
              <a:solidFill>
                <a:prstClr val="black">
                  <a:lumMod val="65000"/>
                  <a:lumOff val="35000"/>
                </a:prstClr>
              </a:solidFill>
              <a:effectLst/>
              <a:uLnTx/>
              <a:uFillTx/>
              <a:cs typeface="+mn-ea"/>
              <a:sym typeface="+mn-lt"/>
            </a:endParaRPr>
          </a:p>
        </p:txBody>
      </p:sp>
      <p:pic>
        <p:nvPicPr>
          <p:cNvPr id="4" name="图片占位符 6">
            <a:extLst>
              <a:ext uri="{FF2B5EF4-FFF2-40B4-BE49-F238E27FC236}">
                <a16:creationId xmlns:a16="http://schemas.microsoft.com/office/drawing/2014/main" id="{EDBC3CDC-6E80-9F25-A213-804B020EE170}"/>
              </a:ext>
            </a:extLst>
          </p:cNvPr>
          <p:cNvPicPr preferRelativeResize="0">
            <a:picLocks/>
          </p:cNvPicPr>
          <p:nvPr/>
        </p:nvPicPr>
        <p:blipFill>
          <a:blip r:embed="rId3" cstate="screen">
            <a:extLst>
              <a:ext uri="{28A0092B-C50C-407E-A947-70E740481C1C}">
                <a14:useLocalDpi xmlns:a14="http://schemas.microsoft.com/office/drawing/2010/main"/>
              </a:ext>
            </a:extLst>
          </a:blip>
          <a:srcRect/>
          <a:stretch/>
        </p:blipFill>
        <p:spPr>
          <a:xfrm>
            <a:off x="1992074" y="3429000"/>
            <a:ext cx="1080000" cy="1080000"/>
          </a:xfrm>
          <a:prstGeom prst="ellipse">
            <a:avLst/>
          </a:prstGeom>
        </p:spPr>
      </p:pic>
      <p:sp>
        <p:nvSpPr>
          <p:cNvPr id="5" name="矩形 4">
            <a:extLst>
              <a:ext uri="{FF2B5EF4-FFF2-40B4-BE49-F238E27FC236}">
                <a16:creationId xmlns:a16="http://schemas.microsoft.com/office/drawing/2014/main" id="{8C8F64C9-3330-0EC3-6AA1-9B2B7309EEC8}"/>
              </a:ext>
            </a:extLst>
          </p:cNvPr>
          <p:cNvSpPr/>
          <p:nvPr/>
        </p:nvSpPr>
        <p:spPr>
          <a:xfrm>
            <a:off x="1138989" y="4716377"/>
            <a:ext cx="2791327" cy="573380"/>
          </a:xfrm>
          <a:prstGeom prst="rect">
            <a:avLst/>
          </a:prstGeom>
          <a:solidFill>
            <a:srgbClr val="00B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添加标题</a:t>
            </a:r>
          </a:p>
        </p:txBody>
      </p:sp>
      <p:sp>
        <p:nvSpPr>
          <p:cNvPr id="6" name="矩形 5">
            <a:extLst>
              <a:ext uri="{FF2B5EF4-FFF2-40B4-BE49-F238E27FC236}">
                <a16:creationId xmlns:a16="http://schemas.microsoft.com/office/drawing/2014/main" id="{CB4E56EB-F2B7-021B-3537-BCC24E6F7836}"/>
              </a:ext>
            </a:extLst>
          </p:cNvPr>
          <p:cNvSpPr/>
          <p:nvPr/>
        </p:nvSpPr>
        <p:spPr>
          <a:xfrm>
            <a:off x="4716378" y="1869757"/>
            <a:ext cx="2754086" cy="3420000"/>
          </a:xfrm>
          <a:prstGeom prst="rect">
            <a:avLst/>
          </a:prstGeom>
          <a:solidFill>
            <a:schemeClr val="bg1"/>
          </a:solidFill>
          <a:ln w="12700" cap="flat" cmpd="sng" algn="ctr">
            <a:noFill/>
            <a:prstDash val="solid"/>
            <a:miter lim="800000"/>
          </a:ln>
          <a:effectLst>
            <a:outerShdw blurRad="762000" sx="102000" sy="102000" algn="ctr" rotWithShape="0">
              <a:prstClr val="black">
                <a:alpha val="10000"/>
              </a:prstClr>
            </a:outerShdw>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7" name="TextBox 7">
            <a:extLst>
              <a:ext uri="{FF2B5EF4-FFF2-40B4-BE49-F238E27FC236}">
                <a16:creationId xmlns:a16="http://schemas.microsoft.com/office/drawing/2014/main" id="{D6E297EF-4F59-09FC-DCB4-9A15AF4A7B00}"/>
              </a:ext>
            </a:extLst>
          </p:cNvPr>
          <p:cNvSpPr txBox="1">
            <a:spLocks/>
          </p:cNvSpPr>
          <p:nvPr/>
        </p:nvSpPr>
        <p:spPr>
          <a:xfrm>
            <a:off x="4889828" y="2175583"/>
            <a:ext cx="2404174" cy="1064650"/>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cs typeface="+mn-ea"/>
                <a:sym typeface="+mn-lt"/>
              </a:rPr>
              <a:t>单击此处输入您的文本内容，可适当地调整文字的颜色或者大小等属性。</a:t>
            </a:r>
            <a:endParaRPr kumimoji="0" lang="en-US" altLang="zh-CN" sz="1600" b="0" i="0" u="none" strike="noStrike" kern="0" cap="none" spc="0" normalizeH="0" baseline="0" noProof="0" dirty="0">
              <a:ln>
                <a:noFill/>
              </a:ln>
              <a:solidFill>
                <a:prstClr val="black">
                  <a:lumMod val="65000"/>
                  <a:lumOff val="35000"/>
                </a:prstClr>
              </a:solidFill>
              <a:effectLst/>
              <a:uLnTx/>
              <a:uFillTx/>
              <a:cs typeface="+mn-ea"/>
              <a:sym typeface="+mn-lt"/>
            </a:endParaRPr>
          </a:p>
        </p:txBody>
      </p:sp>
      <p:pic>
        <p:nvPicPr>
          <p:cNvPr id="8" name="图片占位符 6">
            <a:extLst>
              <a:ext uri="{FF2B5EF4-FFF2-40B4-BE49-F238E27FC236}">
                <a16:creationId xmlns:a16="http://schemas.microsoft.com/office/drawing/2014/main" id="{7124FB94-2EEE-E33E-4D42-3C22AED43C7A}"/>
              </a:ext>
            </a:extLst>
          </p:cNvPr>
          <p:cNvPicPr preferRelativeResize="0">
            <a:picLocks/>
          </p:cNvPicPr>
          <p:nvPr/>
        </p:nvPicPr>
        <p:blipFill>
          <a:blip r:embed="rId4" cstate="screen">
            <a:extLst>
              <a:ext uri="{28A0092B-C50C-407E-A947-70E740481C1C}">
                <a14:useLocalDpi xmlns:a14="http://schemas.microsoft.com/office/drawing/2010/main"/>
              </a:ext>
            </a:extLst>
          </a:blip>
          <a:srcRect/>
          <a:stretch/>
        </p:blipFill>
        <p:spPr>
          <a:xfrm>
            <a:off x="5553421" y="3429000"/>
            <a:ext cx="1080000" cy="1080000"/>
          </a:xfrm>
          <a:prstGeom prst="ellipse">
            <a:avLst/>
          </a:prstGeom>
        </p:spPr>
      </p:pic>
      <p:sp>
        <p:nvSpPr>
          <p:cNvPr id="9" name="矩形 8">
            <a:extLst>
              <a:ext uri="{FF2B5EF4-FFF2-40B4-BE49-F238E27FC236}">
                <a16:creationId xmlns:a16="http://schemas.microsoft.com/office/drawing/2014/main" id="{0F586773-9030-ED38-F25D-D83F353E82EF}"/>
              </a:ext>
            </a:extLst>
          </p:cNvPr>
          <p:cNvSpPr/>
          <p:nvPr/>
        </p:nvSpPr>
        <p:spPr>
          <a:xfrm>
            <a:off x="4700336" y="4716377"/>
            <a:ext cx="2791327" cy="573380"/>
          </a:xfrm>
          <a:prstGeom prst="rect">
            <a:avLst/>
          </a:prstGeom>
          <a:solidFill>
            <a:srgbClr val="B390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添加标题</a:t>
            </a:r>
          </a:p>
        </p:txBody>
      </p:sp>
      <p:sp>
        <p:nvSpPr>
          <p:cNvPr id="10" name="矩形 9">
            <a:extLst>
              <a:ext uri="{FF2B5EF4-FFF2-40B4-BE49-F238E27FC236}">
                <a16:creationId xmlns:a16="http://schemas.microsoft.com/office/drawing/2014/main" id="{B7A10D5C-BBA9-27EE-B24C-F49BE26995B8}"/>
              </a:ext>
            </a:extLst>
          </p:cNvPr>
          <p:cNvSpPr/>
          <p:nvPr/>
        </p:nvSpPr>
        <p:spPr>
          <a:xfrm>
            <a:off x="8277725" y="1869757"/>
            <a:ext cx="2754086" cy="3420000"/>
          </a:xfrm>
          <a:prstGeom prst="rect">
            <a:avLst/>
          </a:prstGeom>
          <a:solidFill>
            <a:schemeClr val="bg1"/>
          </a:solidFill>
          <a:ln w="12700" cap="flat" cmpd="sng" algn="ctr">
            <a:noFill/>
            <a:prstDash val="solid"/>
            <a:miter lim="800000"/>
          </a:ln>
          <a:effectLst>
            <a:outerShdw blurRad="762000" sx="102000" sy="102000" algn="ctr" rotWithShape="0">
              <a:prstClr val="black">
                <a:alpha val="10000"/>
              </a:prstClr>
            </a:outerShdw>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11" name="TextBox 7">
            <a:extLst>
              <a:ext uri="{FF2B5EF4-FFF2-40B4-BE49-F238E27FC236}">
                <a16:creationId xmlns:a16="http://schemas.microsoft.com/office/drawing/2014/main" id="{7713F343-852E-198B-0941-0A7BE1551BBE}"/>
              </a:ext>
            </a:extLst>
          </p:cNvPr>
          <p:cNvSpPr txBox="1">
            <a:spLocks/>
          </p:cNvSpPr>
          <p:nvPr/>
        </p:nvSpPr>
        <p:spPr>
          <a:xfrm>
            <a:off x="8451175" y="2175583"/>
            <a:ext cx="2404174" cy="1064650"/>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cs typeface="+mn-ea"/>
                <a:sym typeface="+mn-lt"/>
              </a:rPr>
              <a:t>单击此处输入您的文本内容，可适当地调整文字的颜色或者大小等属性。</a:t>
            </a:r>
            <a:endParaRPr kumimoji="0" lang="en-US" altLang="zh-CN" sz="1600" b="0" i="0" u="none" strike="noStrike" kern="0" cap="none" spc="0" normalizeH="0" baseline="0" noProof="0" dirty="0">
              <a:ln>
                <a:noFill/>
              </a:ln>
              <a:solidFill>
                <a:prstClr val="black">
                  <a:lumMod val="65000"/>
                  <a:lumOff val="35000"/>
                </a:prstClr>
              </a:solidFill>
              <a:effectLst/>
              <a:uLnTx/>
              <a:uFillTx/>
              <a:cs typeface="+mn-ea"/>
              <a:sym typeface="+mn-lt"/>
            </a:endParaRPr>
          </a:p>
        </p:txBody>
      </p:sp>
      <p:pic>
        <p:nvPicPr>
          <p:cNvPr id="12" name="图片占位符 6">
            <a:extLst>
              <a:ext uri="{FF2B5EF4-FFF2-40B4-BE49-F238E27FC236}">
                <a16:creationId xmlns:a16="http://schemas.microsoft.com/office/drawing/2014/main" id="{7A1999F6-946F-4417-DB64-A16A7EF2069F}"/>
              </a:ext>
            </a:extLst>
          </p:cNvPr>
          <p:cNvPicPr preferRelativeResize="0">
            <a:picLocks/>
          </p:cNvPicPr>
          <p:nvPr/>
        </p:nvPicPr>
        <p:blipFill>
          <a:blip r:embed="rId5" cstate="screen">
            <a:extLst>
              <a:ext uri="{28A0092B-C50C-407E-A947-70E740481C1C}">
                <a14:useLocalDpi xmlns:a14="http://schemas.microsoft.com/office/drawing/2010/main"/>
              </a:ext>
            </a:extLst>
          </a:blip>
          <a:srcRect/>
          <a:stretch/>
        </p:blipFill>
        <p:spPr>
          <a:xfrm>
            <a:off x="9114768" y="3429000"/>
            <a:ext cx="1080000" cy="1080000"/>
          </a:xfrm>
          <a:prstGeom prst="ellipse">
            <a:avLst/>
          </a:prstGeom>
        </p:spPr>
      </p:pic>
      <p:sp>
        <p:nvSpPr>
          <p:cNvPr id="13" name="矩形 12">
            <a:extLst>
              <a:ext uri="{FF2B5EF4-FFF2-40B4-BE49-F238E27FC236}">
                <a16:creationId xmlns:a16="http://schemas.microsoft.com/office/drawing/2014/main" id="{717AA430-E097-472D-578A-1352D96F0CCE}"/>
              </a:ext>
            </a:extLst>
          </p:cNvPr>
          <p:cNvSpPr/>
          <p:nvPr/>
        </p:nvSpPr>
        <p:spPr>
          <a:xfrm>
            <a:off x="8261683" y="4716377"/>
            <a:ext cx="2791327" cy="573380"/>
          </a:xfrm>
          <a:prstGeom prst="rect">
            <a:avLst/>
          </a:prstGeom>
          <a:solidFill>
            <a:srgbClr val="00B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添加标题</a:t>
            </a:r>
          </a:p>
        </p:txBody>
      </p:sp>
      <p:sp>
        <p:nvSpPr>
          <p:cNvPr id="17" name="矩形: 圆角 16">
            <a:extLst>
              <a:ext uri="{FF2B5EF4-FFF2-40B4-BE49-F238E27FC236}">
                <a16:creationId xmlns:a16="http://schemas.microsoft.com/office/drawing/2014/main" id="{4350CBAA-4CC7-38A8-DFF0-6864EE90CB19}"/>
              </a:ext>
            </a:extLst>
          </p:cNvPr>
          <p:cNvSpPr/>
          <p:nvPr/>
        </p:nvSpPr>
        <p:spPr>
          <a:xfrm>
            <a:off x="-3336374" y="23445"/>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8" name="矩形: 圆角 17">
            <a:extLst>
              <a:ext uri="{FF2B5EF4-FFF2-40B4-BE49-F238E27FC236}">
                <a16:creationId xmlns:a16="http://schemas.microsoft.com/office/drawing/2014/main" id="{263F645C-75DA-9C96-8F65-77488844D468}"/>
              </a:ext>
            </a:extLst>
          </p:cNvPr>
          <p:cNvSpPr/>
          <p:nvPr/>
        </p:nvSpPr>
        <p:spPr>
          <a:xfrm>
            <a:off x="8141733" y="6228799"/>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矩形: 圆角 18">
            <a:extLst>
              <a:ext uri="{FF2B5EF4-FFF2-40B4-BE49-F238E27FC236}">
                <a16:creationId xmlns:a16="http://schemas.microsoft.com/office/drawing/2014/main" id="{4F6C8B15-BE57-D7AD-3940-830C185A66C5}"/>
              </a:ext>
            </a:extLst>
          </p:cNvPr>
          <p:cNvSpPr/>
          <p:nvPr/>
        </p:nvSpPr>
        <p:spPr>
          <a:xfrm>
            <a:off x="11129889" y="-112452"/>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27146603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tile tx="0" ty="0" sx="100000" sy="100000" flip="none" algn="tl"/>
        </a:blipFill>
        <a:effectLst/>
      </p:bgPr>
    </p:bg>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C4A7D6D-F4D2-CE63-A470-B2466452C930}"/>
              </a:ext>
            </a:extLst>
          </p:cNvPr>
          <p:cNvSpPr txBox="1"/>
          <p:nvPr/>
        </p:nvSpPr>
        <p:spPr>
          <a:xfrm>
            <a:off x="5452224" y="2539364"/>
            <a:ext cx="2750591"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cs typeface="+mn-ea"/>
                <a:sym typeface="+mn-lt"/>
              </a:rPr>
              <a:t>人才培养</a:t>
            </a:r>
            <a:endParaRPr kumimoji="0" lang="en-US" altLang="zh-CN" sz="4800" b="1" i="0" u="none" strike="noStrike" kern="1200" cap="none" spc="0" normalizeH="0" baseline="0" noProof="0" dirty="0">
              <a:ln>
                <a:noFill/>
              </a:ln>
              <a:solidFill>
                <a:prstClr val="black"/>
              </a:solidFill>
              <a:effectLst/>
              <a:uLnTx/>
              <a:uFillTx/>
              <a:cs typeface="+mn-ea"/>
              <a:sym typeface="+mn-lt"/>
            </a:endParaRPr>
          </a:p>
        </p:txBody>
      </p:sp>
      <p:grpSp>
        <p:nvGrpSpPr>
          <p:cNvPr id="26" name="组合 25">
            <a:extLst>
              <a:ext uri="{FF2B5EF4-FFF2-40B4-BE49-F238E27FC236}">
                <a16:creationId xmlns:a16="http://schemas.microsoft.com/office/drawing/2014/main" id="{B137022F-7023-E7DA-C5C2-09F9B3EE7960}"/>
              </a:ext>
            </a:extLst>
          </p:cNvPr>
          <p:cNvGrpSpPr/>
          <p:nvPr/>
        </p:nvGrpSpPr>
        <p:grpSpPr>
          <a:xfrm>
            <a:off x="2756509" y="1786626"/>
            <a:ext cx="2371076" cy="2371076"/>
            <a:chOff x="2210731" y="1540526"/>
            <a:chExt cx="1888474" cy="1888474"/>
          </a:xfrm>
        </p:grpSpPr>
        <p:sp>
          <p:nvSpPr>
            <p:cNvPr id="8" name="椭圆 7">
              <a:extLst>
                <a:ext uri="{FF2B5EF4-FFF2-40B4-BE49-F238E27FC236}">
                  <a16:creationId xmlns:a16="http://schemas.microsoft.com/office/drawing/2014/main" id="{98539629-013D-FBBE-9818-2F5A95970F09}"/>
                </a:ext>
              </a:extLst>
            </p:cNvPr>
            <p:cNvSpPr/>
            <p:nvPr/>
          </p:nvSpPr>
          <p:spPr>
            <a:xfrm>
              <a:off x="2425539" y="1751721"/>
              <a:ext cx="1473479" cy="1473479"/>
            </a:xfrm>
            <a:prstGeom prst="ellipse">
              <a:avLst/>
            </a:prstGeom>
            <a:gradFill>
              <a:gsLst>
                <a:gs pos="7000">
                  <a:srgbClr val="00B251"/>
                </a:gs>
                <a:gs pos="100000">
                  <a:srgbClr val="0492D2"/>
                </a:gs>
              </a:gsLst>
              <a:lin ang="0" scaled="0"/>
            </a:gradFill>
            <a:ln>
              <a:noFill/>
            </a:ln>
            <a:effectLst>
              <a:outerShdw blurRad="152400" dist="76200" dir="8100000" sx="101000" sy="101000" algn="tr" rotWithShape="0">
                <a:srgbClr val="00759E">
                  <a:alpha val="15686"/>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图形 62">
              <a:extLst>
                <a:ext uri="{FF2B5EF4-FFF2-40B4-BE49-F238E27FC236}">
                  <a16:creationId xmlns:a16="http://schemas.microsoft.com/office/drawing/2014/main" id="{02D66935-3149-D1E6-4250-B6550CB4855C}"/>
                </a:ext>
              </a:extLst>
            </p:cNvPr>
            <p:cNvSpPr/>
            <p:nvPr/>
          </p:nvSpPr>
          <p:spPr>
            <a:xfrm>
              <a:off x="2842768" y="2165422"/>
              <a:ext cx="639020" cy="639020"/>
            </a:xfrm>
            <a:custGeom>
              <a:avLst/>
              <a:gdLst>
                <a:gd name="connsiteX0" fmla="*/ 741271 w 847167"/>
                <a:gd name="connsiteY0" fmla="*/ 741271 h 847167"/>
                <a:gd name="connsiteX1" fmla="*/ 635375 w 847167"/>
                <a:gd name="connsiteY1" fmla="*/ 847167 h 847167"/>
                <a:gd name="connsiteX2" fmla="*/ 105896 w 847167"/>
                <a:gd name="connsiteY2" fmla="*/ 847167 h 847167"/>
                <a:gd name="connsiteX3" fmla="*/ 0 w 847167"/>
                <a:gd name="connsiteY3" fmla="*/ 741271 h 847167"/>
                <a:gd name="connsiteX4" fmla="*/ 0 w 847167"/>
                <a:gd name="connsiteY4" fmla="*/ 211792 h 847167"/>
                <a:gd name="connsiteX5" fmla="*/ 105896 w 847167"/>
                <a:gd name="connsiteY5" fmla="*/ 105896 h 847167"/>
                <a:gd name="connsiteX6" fmla="*/ 211792 w 847167"/>
                <a:gd name="connsiteY6" fmla="*/ 0 h 847167"/>
                <a:gd name="connsiteX7" fmla="*/ 741271 w 847167"/>
                <a:gd name="connsiteY7" fmla="*/ 0 h 847167"/>
                <a:gd name="connsiteX8" fmla="*/ 847167 w 847167"/>
                <a:gd name="connsiteY8" fmla="*/ 105896 h 847167"/>
                <a:gd name="connsiteX9" fmla="*/ 847167 w 847167"/>
                <a:gd name="connsiteY9" fmla="*/ 635375 h 847167"/>
                <a:gd name="connsiteX10" fmla="*/ 741271 w 847167"/>
                <a:gd name="connsiteY10" fmla="*/ 741271 h 847167"/>
                <a:gd name="connsiteX11" fmla="*/ 52948 w 847167"/>
                <a:gd name="connsiteY11" fmla="*/ 741271 h 847167"/>
                <a:gd name="connsiteX12" fmla="*/ 105896 w 847167"/>
                <a:gd name="connsiteY12" fmla="*/ 794219 h 847167"/>
                <a:gd name="connsiteX13" fmla="*/ 635375 w 847167"/>
                <a:gd name="connsiteY13" fmla="*/ 794219 h 847167"/>
                <a:gd name="connsiteX14" fmla="*/ 688323 w 847167"/>
                <a:gd name="connsiteY14" fmla="*/ 741271 h 847167"/>
                <a:gd name="connsiteX15" fmla="*/ 688323 w 847167"/>
                <a:gd name="connsiteY15" fmla="*/ 370636 h 847167"/>
                <a:gd name="connsiteX16" fmla="*/ 52948 w 847167"/>
                <a:gd name="connsiteY16" fmla="*/ 370636 h 847167"/>
                <a:gd name="connsiteX17" fmla="*/ 52948 w 847167"/>
                <a:gd name="connsiteY17" fmla="*/ 741271 h 847167"/>
                <a:gd name="connsiteX18" fmla="*/ 52948 w 847167"/>
                <a:gd name="connsiteY18" fmla="*/ 211792 h 847167"/>
                <a:gd name="connsiteX19" fmla="*/ 52948 w 847167"/>
                <a:gd name="connsiteY19" fmla="*/ 317688 h 847167"/>
                <a:gd name="connsiteX20" fmla="*/ 688323 w 847167"/>
                <a:gd name="connsiteY20" fmla="*/ 317688 h 847167"/>
                <a:gd name="connsiteX21" fmla="*/ 688323 w 847167"/>
                <a:gd name="connsiteY21" fmla="*/ 211792 h 847167"/>
                <a:gd name="connsiteX22" fmla="*/ 635375 w 847167"/>
                <a:gd name="connsiteY22" fmla="*/ 158844 h 847167"/>
                <a:gd name="connsiteX23" fmla="*/ 105896 w 847167"/>
                <a:gd name="connsiteY23" fmla="*/ 158844 h 847167"/>
                <a:gd name="connsiteX24" fmla="*/ 52948 w 847167"/>
                <a:gd name="connsiteY24" fmla="*/ 211792 h 847167"/>
                <a:gd name="connsiteX25" fmla="*/ 794219 w 847167"/>
                <a:gd name="connsiteY25" fmla="*/ 105896 h 847167"/>
                <a:gd name="connsiteX26" fmla="*/ 741271 w 847167"/>
                <a:gd name="connsiteY26" fmla="*/ 52948 h 847167"/>
                <a:gd name="connsiteX27" fmla="*/ 211792 w 847167"/>
                <a:gd name="connsiteY27" fmla="*/ 52948 h 847167"/>
                <a:gd name="connsiteX28" fmla="*/ 158844 w 847167"/>
                <a:gd name="connsiteY28" fmla="*/ 105896 h 847167"/>
                <a:gd name="connsiteX29" fmla="*/ 635375 w 847167"/>
                <a:gd name="connsiteY29" fmla="*/ 105896 h 847167"/>
                <a:gd name="connsiteX30" fmla="*/ 741271 w 847167"/>
                <a:gd name="connsiteY30" fmla="*/ 211792 h 847167"/>
                <a:gd name="connsiteX31" fmla="*/ 741271 w 847167"/>
                <a:gd name="connsiteY31" fmla="*/ 688323 h 847167"/>
                <a:gd name="connsiteX32" fmla="*/ 794219 w 847167"/>
                <a:gd name="connsiteY32" fmla="*/ 635375 h 847167"/>
                <a:gd name="connsiteX33" fmla="*/ 794219 w 847167"/>
                <a:gd name="connsiteY33" fmla="*/ 105896 h 847167"/>
                <a:gd name="connsiteX34" fmla="*/ 132370 w 847167"/>
                <a:gd name="connsiteY34" fmla="*/ 211792 h 847167"/>
                <a:gd name="connsiteX35" fmla="*/ 450057 w 847167"/>
                <a:gd name="connsiteY35" fmla="*/ 211792 h 847167"/>
                <a:gd name="connsiteX36" fmla="*/ 476531 w 847167"/>
                <a:gd name="connsiteY36" fmla="*/ 238266 h 847167"/>
                <a:gd name="connsiteX37" fmla="*/ 450057 w 847167"/>
                <a:gd name="connsiteY37" fmla="*/ 264740 h 847167"/>
                <a:gd name="connsiteX38" fmla="*/ 132370 w 847167"/>
                <a:gd name="connsiteY38" fmla="*/ 264740 h 847167"/>
                <a:gd name="connsiteX39" fmla="*/ 105896 w 847167"/>
                <a:gd name="connsiteY39" fmla="*/ 238266 h 847167"/>
                <a:gd name="connsiteX40" fmla="*/ 132370 w 847167"/>
                <a:gd name="connsiteY40" fmla="*/ 211792 h 847167"/>
                <a:gd name="connsiteX41" fmla="*/ 608901 w 847167"/>
                <a:gd name="connsiteY41" fmla="*/ 211792 h 847167"/>
                <a:gd name="connsiteX42" fmla="*/ 635375 w 847167"/>
                <a:gd name="connsiteY42" fmla="*/ 238266 h 847167"/>
                <a:gd name="connsiteX43" fmla="*/ 608901 w 847167"/>
                <a:gd name="connsiteY43" fmla="*/ 264740 h 847167"/>
                <a:gd name="connsiteX44" fmla="*/ 582427 w 847167"/>
                <a:gd name="connsiteY44" fmla="*/ 238266 h 847167"/>
                <a:gd name="connsiteX45" fmla="*/ 608901 w 847167"/>
                <a:gd name="connsiteY45" fmla="*/ 211792 h 84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47167" h="847167">
                  <a:moveTo>
                    <a:pt x="741271" y="741271"/>
                  </a:moveTo>
                  <a:cubicBezTo>
                    <a:pt x="741271" y="799755"/>
                    <a:pt x="693860" y="847167"/>
                    <a:pt x="635375" y="847167"/>
                  </a:cubicBezTo>
                  <a:lnTo>
                    <a:pt x="105896" y="847167"/>
                  </a:lnTo>
                  <a:cubicBezTo>
                    <a:pt x="47411" y="847167"/>
                    <a:pt x="0" y="799755"/>
                    <a:pt x="0" y="741271"/>
                  </a:cubicBezTo>
                  <a:lnTo>
                    <a:pt x="0" y="211792"/>
                  </a:lnTo>
                  <a:cubicBezTo>
                    <a:pt x="0" y="153307"/>
                    <a:pt x="47411" y="105896"/>
                    <a:pt x="105896" y="105896"/>
                  </a:cubicBezTo>
                  <a:cubicBezTo>
                    <a:pt x="105896" y="47411"/>
                    <a:pt x="153307" y="0"/>
                    <a:pt x="211792" y="0"/>
                  </a:cubicBezTo>
                  <a:lnTo>
                    <a:pt x="741271" y="0"/>
                  </a:lnTo>
                  <a:cubicBezTo>
                    <a:pt x="799755" y="0"/>
                    <a:pt x="847167" y="47411"/>
                    <a:pt x="847167" y="105896"/>
                  </a:cubicBezTo>
                  <a:lnTo>
                    <a:pt x="847167" y="635375"/>
                  </a:lnTo>
                  <a:cubicBezTo>
                    <a:pt x="847167" y="693860"/>
                    <a:pt x="799755" y="741271"/>
                    <a:pt x="741271" y="741271"/>
                  </a:cubicBezTo>
                  <a:close/>
                  <a:moveTo>
                    <a:pt x="52948" y="741271"/>
                  </a:moveTo>
                  <a:cubicBezTo>
                    <a:pt x="52948" y="770513"/>
                    <a:pt x="76654" y="794219"/>
                    <a:pt x="105896" y="794219"/>
                  </a:cubicBezTo>
                  <a:lnTo>
                    <a:pt x="635375" y="794219"/>
                  </a:lnTo>
                  <a:cubicBezTo>
                    <a:pt x="664617" y="794219"/>
                    <a:pt x="688323" y="770513"/>
                    <a:pt x="688323" y="741271"/>
                  </a:cubicBezTo>
                  <a:lnTo>
                    <a:pt x="688323" y="370636"/>
                  </a:lnTo>
                  <a:lnTo>
                    <a:pt x="52948" y="370636"/>
                  </a:lnTo>
                  <a:lnTo>
                    <a:pt x="52948" y="741271"/>
                  </a:lnTo>
                  <a:close/>
                  <a:moveTo>
                    <a:pt x="52948" y="211792"/>
                  </a:moveTo>
                  <a:lnTo>
                    <a:pt x="52948" y="317688"/>
                  </a:lnTo>
                  <a:lnTo>
                    <a:pt x="688323" y="317688"/>
                  </a:lnTo>
                  <a:lnTo>
                    <a:pt x="688323" y="211792"/>
                  </a:lnTo>
                  <a:cubicBezTo>
                    <a:pt x="688323" y="182550"/>
                    <a:pt x="664617" y="158844"/>
                    <a:pt x="635375" y="158844"/>
                  </a:cubicBezTo>
                  <a:lnTo>
                    <a:pt x="105896" y="158844"/>
                  </a:lnTo>
                  <a:cubicBezTo>
                    <a:pt x="76654" y="158844"/>
                    <a:pt x="52948" y="182550"/>
                    <a:pt x="52948" y="211792"/>
                  </a:cubicBezTo>
                  <a:close/>
                  <a:moveTo>
                    <a:pt x="794219" y="105896"/>
                  </a:moveTo>
                  <a:cubicBezTo>
                    <a:pt x="794219" y="76654"/>
                    <a:pt x="770513" y="52948"/>
                    <a:pt x="741271" y="52948"/>
                  </a:cubicBezTo>
                  <a:lnTo>
                    <a:pt x="211792" y="52948"/>
                  </a:lnTo>
                  <a:cubicBezTo>
                    <a:pt x="182550" y="52948"/>
                    <a:pt x="158844" y="76654"/>
                    <a:pt x="158844" y="105896"/>
                  </a:cubicBezTo>
                  <a:lnTo>
                    <a:pt x="635375" y="105896"/>
                  </a:lnTo>
                  <a:cubicBezTo>
                    <a:pt x="693860" y="105896"/>
                    <a:pt x="741271" y="153307"/>
                    <a:pt x="741271" y="211792"/>
                  </a:cubicBezTo>
                  <a:lnTo>
                    <a:pt x="741271" y="688323"/>
                  </a:lnTo>
                  <a:cubicBezTo>
                    <a:pt x="770513" y="688323"/>
                    <a:pt x="794219" y="664617"/>
                    <a:pt x="794219" y="635375"/>
                  </a:cubicBezTo>
                  <a:lnTo>
                    <a:pt x="794219" y="105896"/>
                  </a:lnTo>
                  <a:close/>
                  <a:moveTo>
                    <a:pt x="132370" y="211792"/>
                  </a:moveTo>
                  <a:lnTo>
                    <a:pt x="450057" y="211792"/>
                  </a:lnTo>
                  <a:cubicBezTo>
                    <a:pt x="464679" y="211792"/>
                    <a:pt x="476531" y="223645"/>
                    <a:pt x="476531" y="238266"/>
                  </a:cubicBezTo>
                  <a:cubicBezTo>
                    <a:pt x="476531" y="252887"/>
                    <a:pt x="464679" y="264740"/>
                    <a:pt x="450057" y="264740"/>
                  </a:cubicBezTo>
                  <a:lnTo>
                    <a:pt x="132370" y="264740"/>
                  </a:lnTo>
                  <a:cubicBezTo>
                    <a:pt x="117749" y="264740"/>
                    <a:pt x="105896" y="252887"/>
                    <a:pt x="105896" y="238266"/>
                  </a:cubicBezTo>
                  <a:cubicBezTo>
                    <a:pt x="105896" y="223645"/>
                    <a:pt x="117749" y="211792"/>
                    <a:pt x="132370" y="211792"/>
                  </a:cubicBezTo>
                  <a:close/>
                  <a:moveTo>
                    <a:pt x="608901" y="211792"/>
                  </a:moveTo>
                  <a:cubicBezTo>
                    <a:pt x="623522" y="211792"/>
                    <a:pt x="635375" y="223645"/>
                    <a:pt x="635375" y="238266"/>
                  </a:cubicBezTo>
                  <a:cubicBezTo>
                    <a:pt x="635375" y="252887"/>
                    <a:pt x="623522" y="264740"/>
                    <a:pt x="608901" y="264740"/>
                  </a:cubicBezTo>
                  <a:cubicBezTo>
                    <a:pt x="594280" y="264740"/>
                    <a:pt x="582427" y="252887"/>
                    <a:pt x="582427" y="238266"/>
                  </a:cubicBezTo>
                  <a:cubicBezTo>
                    <a:pt x="582427" y="223645"/>
                    <a:pt x="594280" y="211792"/>
                    <a:pt x="608901" y="211792"/>
                  </a:cubicBezTo>
                  <a:close/>
                </a:path>
              </a:pathLst>
            </a:custGeom>
            <a:solidFill>
              <a:schemeClr val="bg1"/>
            </a:solidFill>
            <a:ln w="819"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 name="弧形 9">
              <a:extLst>
                <a:ext uri="{FF2B5EF4-FFF2-40B4-BE49-F238E27FC236}">
                  <a16:creationId xmlns:a16="http://schemas.microsoft.com/office/drawing/2014/main" id="{3FE4CE5D-7B44-FCF5-8734-AE64FBD60A65}"/>
                </a:ext>
              </a:extLst>
            </p:cNvPr>
            <p:cNvSpPr/>
            <p:nvPr/>
          </p:nvSpPr>
          <p:spPr>
            <a:xfrm>
              <a:off x="2303558" y="1633353"/>
              <a:ext cx="1702820" cy="1702820"/>
            </a:xfrm>
            <a:prstGeom prst="arc">
              <a:avLst>
                <a:gd name="adj1" fmla="val 3248529"/>
                <a:gd name="adj2" fmla="val 19226185"/>
              </a:avLst>
            </a:prstGeom>
            <a:ln>
              <a:solidFill>
                <a:srgbClr val="00B0F0">
                  <a:alpha val="72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 name="弧形 10">
              <a:extLst>
                <a:ext uri="{FF2B5EF4-FFF2-40B4-BE49-F238E27FC236}">
                  <a16:creationId xmlns:a16="http://schemas.microsoft.com/office/drawing/2014/main" id="{96C374E8-E97E-B287-E894-C86392F23977}"/>
                </a:ext>
              </a:extLst>
            </p:cNvPr>
            <p:cNvSpPr/>
            <p:nvPr/>
          </p:nvSpPr>
          <p:spPr>
            <a:xfrm>
              <a:off x="2210731" y="1540526"/>
              <a:ext cx="1888474" cy="1888474"/>
            </a:xfrm>
            <a:prstGeom prst="arc">
              <a:avLst>
                <a:gd name="adj1" fmla="val 13303064"/>
                <a:gd name="adj2" fmla="val 3786195"/>
              </a:avLst>
            </a:prstGeom>
            <a:ln>
              <a:solidFill>
                <a:srgbClr val="00B0F0">
                  <a:alpha val="2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20" name="矩形: 圆角 19">
            <a:extLst>
              <a:ext uri="{FF2B5EF4-FFF2-40B4-BE49-F238E27FC236}">
                <a16:creationId xmlns:a16="http://schemas.microsoft.com/office/drawing/2014/main" id="{EC1AF9BC-9327-B7BC-D373-14CBE0E1483B}"/>
              </a:ext>
            </a:extLst>
          </p:cNvPr>
          <p:cNvSpPr/>
          <p:nvPr/>
        </p:nvSpPr>
        <p:spPr>
          <a:xfrm>
            <a:off x="-3336374" y="23445"/>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矩形: 圆角 20">
            <a:extLst>
              <a:ext uri="{FF2B5EF4-FFF2-40B4-BE49-F238E27FC236}">
                <a16:creationId xmlns:a16="http://schemas.microsoft.com/office/drawing/2014/main" id="{B3594EEA-DF5F-EF5A-F4EB-7D9C87F64BF0}"/>
              </a:ext>
            </a:extLst>
          </p:cNvPr>
          <p:cNvSpPr/>
          <p:nvPr/>
        </p:nvSpPr>
        <p:spPr>
          <a:xfrm>
            <a:off x="8141733" y="6228799"/>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矩形: 圆角 23">
            <a:extLst>
              <a:ext uri="{FF2B5EF4-FFF2-40B4-BE49-F238E27FC236}">
                <a16:creationId xmlns:a16="http://schemas.microsoft.com/office/drawing/2014/main" id="{6F0FBAB9-3B9A-9F41-C0F8-CF26E59A2168}"/>
              </a:ext>
            </a:extLst>
          </p:cNvPr>
          <p:cNvSpPr/>
          <p:nvPr/>
        </p:nvSpPr>
        <p:spPr>
          <a:xfrm>
            <a:off x="11129889" y="-112452"/>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6" name="文本框 15">
            <a:extLst>
              <a:ext uri="{FF2B5EF4-FFF2-40B4-BE49-F238E27FC236}">
                <a16:creationId xmlns:a16="http://schemas.microsoft.com/office/drawing/2014/main" id="{B119DB19-583F-9503-264D-0C920E83535F}"/>
              </a:ext>
            </a:extLst>
          </p:cNvPr>
          <p:cNvSpPr txBox="1"/>
          <p:nvPr/>
        </p:nvSpPr>
        <p:spPr>
          <a:xfrm>
            <a:off x="5638792" y="3370361"/>
            <a:ext cx="2416680" cy="276999"/>
          </a:xfrm>
          <a:prstGeom prst="rect">
            <a:avLst/>
          </a:prstGeom>
          <a:noFill/>
        </p:spPr>
        <p:txBody>
          <a:bodyPr wrap="square">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white">
                    <a:lumMod val="75000"/>
                  </a:prstClr>
                </a:solidFill>
                <a:effectLst/>
                <a:uLnTx/>
                <a:uFillTx/>
                <a:cs typeface="+mn-ea"/>
                <a:sym typeface="+mn-lt"/>
              </a:rPr>
              <a:t>CULTIVATE PEOPLE</a:t>
            </a:r>
            <a:endParaRPr kumimoji="0" lang="zh-CN" altLang="en-US" sz="12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17" name="矩形: 圆角 16">
            <a:extLst>
              <a:ext uri="{FF2B5EF4-FFF2-40B4-BE49-F238E27FC236}">
                <a16:creationId xmlns:a16="http://schemas.microsoft.com/office/drawing/2014/main" id="{24249D20-9279-6F85-C9F4-C61419D4851A}"/>
              </a:ext>
            </a:extLst>
          </p:cNvPr>
          <p:cNvSpPr/>
          <p:nvPr/>
        </p:nvSpPr>
        <p:spPr>
          <a:xfrm>
            <a:off x="-5234408" y="4965144"/>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8" name="矩形: 圆角 17">
            <a:extLst>
              <a:ext uri="{FF2B5EF4-FFF2-40B4-BE49-F238E27FC236}">
                <a16:creationId xmlns:a16="http://schemas.microsoft.com/office/drawing/2014/main" id="{7274D3A0-0598-8F47-7016-96E8B71E419A}"/>
              </a:ext>
            </a:extLst>
          </p:cNvPr>
          <p:cNvSpPr/>
          <p:nvPr/>
        </p:nvSpPr>
        <p:spPr>
          <a:xfrm>
            <a:off x="9018229" y="2429276"/>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矩形: 圆角 18">
            <a:extLst>
              <a:ext uri="{FF2B5EF4-FFF2-40B4-BE49-F238E27FC236}">
                <a16:creationId xmlns:a16="http://schemas.microsoft.com/office/drawing/2014/main" id="{B54F5652-A2BC-38DF-9890-6825847D29FA}"/>
              </a:ext>
            </a:extLst>
          </p:cNvPr>
          <p:cNvSpPr/>
          <p:nvPr/>
        </p:nvSpPr>
        <p:spPr>
          <a:xfrm>
            <a:off x="5631766" y="4329037"/>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7511070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tile tx="0" ty="0" sx="100000" sy="100000" flip="none" algn="tl"/>
        </a:blipFill>
        <a:effectLst/>
      </p:bgPr>
    </p:bg>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id="{EC1AF9BC-9327-B7BC-D373-14CBE0E1483B}"/>
              </a:ext>
            </a:extLst>
          </p:cNvPr>
          <p:cNvSpPr/>
          <p:nvPr/>
        </p:nvSpPr>
        <p:spPr>
          <a:xfrm>
            <a:off x="-3336374" y="23445"/>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矩形: 圆角 20">
            <a:extLst>
              <a:ext uri="{FF2B5EF4-FFF2-40B4-BE49-F238E27FC236}">
                <a16:creationId xmlns:a16="http://schemas.microsoft.com/office/drawing/2014/main" id="{B3594EEA-DF5F-EF5A-F4EB-7D9C87F64BF0}"/>
              </a:ext>
            </a:extLst>
          </p:cNvPr>
          <p:cNvSpPr/>
          <p:nvPr/>
        </p:nvSpPr>
        <p:spPr>
          <a:xfrm>
            <a:off x="8141733" y="6228799"/>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矩形: 圆角 23">
            <a:extLst>
              <a:ext uri="{FF2B5EF4-FFF2-40B4-BE49-F238E27FC236}">
                <a16:creationId xmlns:a16="http://schemas.microsoft.com/office/drawing/2014/main" id="{6F0FBAB9-3B9A-9F41-C0F8-CF26E59A2168}"/>
              </a:ext>
            </a:extLst>
          </p:cNvPr>
          <p:cNvSpPr/>
          <p:nvPr/>
        </p:nvSpPr>
        <p:spPr>
          <a:xfrm>
            <a:off x="11129889" y="-112452"/>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9" name="Oval 7">
            <a:extLst>
              <a:ext uri="{FF2B5EF4-FFF2-40B4-BE49-F238E27FC236}">
                <a16:creationId xmlns:a16="http://schemas.microsoft.com/office/drawing/2014/main" id="{BD098B63-6102-3FFD-DE4F-69F2F4E5512F}"/>
              </a:ext>
            </a:extLst>
          </p:cNvPr>
          <p:cNvSpPr>
            <a:spLocks noChangeArrowheads="1"/>
          </p:cNvSpPr>
          <p:nvPr/>
        </p:nvSpPr>
        <p:spPr bwMode="auto">
          <a:xfrm rot="2700000">
            <a:off x="4267890" y="4532651"/>
            <a:ext cx="951437" cy="940925"/>
          </a:xfrm>
          <a:prstGeom prst="roundRect">
            <a:avLst/>
          </a:prstGeom>
          <a:solidFill>
            <a:srgbClr val="0F5F45"/>
          </a:solidFill>
          <a:ln>
            <a:noFill/>
          </a:ln>
          <a:effectLst>
            <a:outerShdw blurRad="190500" dist="38100" dir="2700000" algn="tl" rotWithShape="0">
              <a:prstClr val="black">
                <a:alpha val="20000"/>
              </a:prstClr>
            </a:outerShdw>
          </a:effec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2800" b="0" i="0" u="none" strike="noStrike" kern="1200" cap="none" spc="0" normalizeH="0" baseline="0" noProof="0" dirty="0">
              <a:ln>
                <a:noFill/>
              </a:ln>
              <a:solidFill>
                <a:prstClr val="black">
                  <a:lumMod val="75000"/>
                  <a:lumOff val="25000"/>
                </a:prstClr>
              </a:solidFill>
              <a:effectLst/>
              <a:uLnTx/>
              <a:uFillTx/>
              <a:latin typeface="+mn-lt"/>
              <a:ea typeface="+mn-ea"/>
              <a:cs typeface="+mn-ea"/>
              <a:sym typeface="+mn-lt"/>
            </a:endParaRPr>
          </a:p>
        </p:txBody>
      </p:sp>
      <p:sp>
        <p:nvSpPr>
          <p:cNvPr id="80" name="Freeform 6">
            <a:extLst>
              <a:ext uri="{FF2B5EF4-FFF2-40B4-BE49-F238E27FC236}">
                <a16:creationId xmlns:a16="http://schemas.microsoft.com/office/drawing/2014/main" id="{A6F61DC7-B5DD-B5D2-884B-79185CEFCE9B}"/>
              </a:ext>
            </a:extLst>
          </p:cNvPr>
          <p:cNvSpPr>
            <a:spLocks noEditPoints="1" noChangeArrowheads="1"/>
          </p:cNvSpPr>
          <p:nvPr/>
        </p:nvSpPr>
        <p:spPr bwMode="auto">
          <a:xfrm>
            <a:off x="4474009" y="4833259"/>
            <a:ext cx="542916" cy="357029"/>
          </a:xfrm>
          <a:custGeom>
            <a:avLst/>
            <a:gdLst>
              <a:gd name="T0" fmla="*/ 2147483647 w 176"/>
              <a:gd name="T1" fmla="*/ 2147483647 h 117"/>
              <a:gd name="T2" fmla="*/ 2147483647 w 176"/>
              <a:gd name="T3" fmla="*/ 2147483647 h 117"/>
              <a:gd name="T4" fmla="*/ 2147483647 w 176"/>
              <a:gd name="T5" fmla="*/ 2147483647 h 117"/>
              <a:gd name="T6" fmla="*/ 2147483647 w 176"/>
              <a:gd name="T7" fmla="*/ 2147483647 h 117"/>
              <a:gd name="T8" fmla="*/ 0 w 176"/>
              <a:gd name="T9" fmla="*/ 2147483647 h 117"/>
              <a:gd name="T10" fmla="*/ 0 w 176"/>
              <a:gd name="T11" fmla="*/ 2147483647 h 117"/>
              <a:gd name="T12" fmla="*/ 2147483647 w 176"/>
              <a:gd name="T13" fmla="*/ 2147483647 h 117"/>
              <a:gd name="T14" fmla="*/ 2147483647 w 176"/>
              <a:gd name="T15" fmla="*/ 2147483647 h 117"/>
              <a:gd name="T16" fmla="*/ 2147483647 w 176"/>
              <a:gd name="T17" fmla="*/ 2147483647 h 117"/>
              <a:gd name="T18" fmla="*/ 2147483647 w 176"/>
              <a:gd name="T19" fmla="*/ 2147483647 h 117"/>
              <a:gd name="T20" fmla="*/ 2147483647 w 176"/>
              <a:gd name="T21" fmla="*/ 2147483647 h 117"/>
              <a:gd name="T22" fmla="*/ 2147483647 w 176"/>
              <a:gd name="T23" fmla="*/ 0 h 117"/>
              <a:gd name="T24" fmla="*/ 2147483647 w 176"/>
              <a:gd name="T25" fmla="*/ 0 h 117"/>
              <a:gd name="T26" fmla="*/ 2147483647 w 176"/>
              <a:gd name="T27" fmla="*/ 2147483647 h 117"/>
              <a:gd name="T28" fmla="*/ 2147483647 w 176"/>
              <a:gd name="T29" fmla="*/ 2147483647 h 117"/>
              <a:gd name="T30" fmla="*/ 2147483647 w 176"/>
              <a:gd name="T31" fmla="*/ 2147483647 h 117"/>
              <a:gd name="T32" fmla="*/ 2147483647 w 176"/>
              <a:gd name="T33" fmla="*/ 2147483647 h 117"/>
              <a:gd name="T34" fmla="*/ 2147483647 w 176"/>
              <a:gd name="T35" fmla="*/ 2147483647 h 117"/>
              <a:gd name="T36" fmla="*/ 2147483647 w 176"/>
              <a:gd name="T37" fmla="*/ 2147483647 h 117"/>
              <a:gd name="T38" fmla="*/ 2147483647 w 176"/>
              <a:gd name="T39" fmla="*/ 2147483647 h 117"/>
              <a:gd name="T40" fmla="*/ 2147483647 w 176"/>
              <a:gd name="T41" fmla="*/ 2147483647 h 117"/>
              <a:gd name="T42" fmla="*/ 2147483647 w 176"/>
              <a:gd name="T43" fmla="*/ 2147483647 h 117"/>
              <a:gd name="T44" fmla="*/ 2147483647 w 176"/>
              <a:gd name="T45" fmla="*/ 2147483647 h 117"/>
              <a:gd name="T46" fmla="*/ 2147483647 w 176"/>
              <a:gd name="T47" fmla="*/ 2147483647 h 117"/>
              <a:gd name="T48" fmla="*/ 2147483647 w 176"/>
              <a:gd name="T49" fmla="*/ 2147483647 h 117"/>
              <a:gd name="T50" fmla="*/ 2147483647 w 176"/>
              <a:gd name="T51" fmla="*/ 2147483647 h 117"/>
              <a:gd name="T52" fmla="*/ 2147483647 w 176"/>
              <a:gd name="T53" fmla="*/ 2147483647 h 117"/>
              <a:gd name="T54" fmla="*/ 2147483647 w 176"/>
              <a:gd name="T55" fmla="*/ 2147483647 h 117"/>
              <a:gd name="T56" fmla="*/ 2147483647 w 176"/>
              <a:gd name="T57" fmla="*/ 2147483647 h 117"/>
              <a:gd name="T58" fmla="*/ 2147483647 w 176"/>
              <a:gd name="T59" fmla="*/ 2147483647 h 117"/>
              <a:gd name="T60" fmla="*/ 2147483647 w 176"/>
              <a:gd name="T61" fmla="*/ 2147483647 h 117"/>
              <a:gd name="T62" fmla="*/ 2147483647 w 176"/>
              <a:gd name="T63" fmla="*/ 2147483647 h 117"/>
              <a:gd name="T64" fmla="*/ 2147483647 w 176"/>
              <a:gd name="T65" fmla="*/ 2147483647 h 117"/>
              <a:gd name="T66" fmla="*/ 2147483647 w 176"/>
              <a:gd name="T67" fmla="*/ 2147483647 h 1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6"/>
              <a:gd name="T103" fmla="*/ 0 h 117"/>
              <a:gd name="T104" fmla="*/ 176 w 176"/>
              <a:gd name="T105" fmla="*/ 117 h 1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81" name="Oval 13">
            <a:extLst>
              <a:ext uri="{FF2B5EF4-FFF2-40B4-BE49-F238E27FC236}">
                <a16:creationId xmlns:a16="http://schemas.microsoft.com/office/drawing/2014/main" id="{97B5E5BD-5EE1-B56D-45DC-64018CEAF06D}"/>
              </a:ext>
            </a:extLst>
          </p:cNvPr>
          <p:cNvSpPr>
            <a:spLocks noChangeArrowheads="1"/>
          </p:cNvSpPr>
          <p:nvPr/>
        </p:nvSpPr>
        <p:spPr bwMode="auto">
          <a:xfrm rot="2700000">
            <a:off x="9907013" y="4532651"/>
            <a:ext cx="951437" cy="940925"/>
          </a:xfrm>
          <a:prstGeom prst="roundRect">
            <a:avLst/>
          </a:prstGeom>
          <a:solidFill>
            <a:srgbClr val="0F5F45"/>
          </a:solidFill>
          <a:ln>
            <a:noFill/>
          </a:ln>
          <a:effectLst>
            <a:outerShdw blurRad="190500" dist="38100" dir="2700000" algn="tl" rotWithShape="0">
              <a:prstClr val="black">
                <a:alpha val="20000"/>
              </a:prstClr>
            </a:outerShdw>
          </a:effec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2800" b="0" i="0" u="none" strike="noStrike" kern="1200" cap="none" spc="0" normalizeH="0" baseline="0" noProof="0" dirty="0">
              <a:ln>
                <a:noFill/>
              </a:ln>
              <a:solidFill>
                <a:prstClr val="black">
                  <a:lumMod val="75000"/>
                  <a:lumOff val="25000"/>
                </a:prstClr>
              </a:solidFill>
              <a:effectLst/>
              <a:uLnTx/>
              <a:uFillTx/>
              <a:latin typeface="+mn-lt"/>
              <a:ea typeface="+mn-ea"/>
              <a:cs typeface="+mn-ea"/>
              <a:sym typeface="+mn-lt"/>
            </a:endParaRPr>
          </a:p>
        </p:txBody>
      </p:sp>
      <p:sp>
        <p:nvSpPr>
          <p:cNvPr id="82" name="Freeform 7">
            <a:extLst>
              <a:ext uri="{FF2B5EF4-FFF2-40B4-BE49-F238E27FC236}">
                <a16:creationId xmlns:a16="http://schemas.microsoft.com/office/drawing/2014/main" id="{48E656DB-6BFC-3752-EA5D-27D99EE22AEE}"/>
              </a:ext>
            </a:extLst>
          </p:cNvPr>
          <p:cNvSpPr>
            <a:spLocks noEditPoints="1" noChangeArrowheads="1"/>
          </p:cNvSpPr>
          <p:nvPr/>
        </p:nvSpPr>
        <p:spPr bwMode="auto">
          <a:xfrm>
            <a:off x="10115347" y="4778008"/>
            <a:ext cx="510625" cy="467532"/>
          </a:xfrm>
          <a:custGeom>
            <a:avLst/>
            <a:gdLst>
              <a:gd name="T0" fmla="*/ 2147483647 w 177"/>
              <a:gd name="T1" fmla="*/ 2147483647 h 164"/>
              <a:gd name="T2" fmla="*/ 2147483647 w 177"/>
              <a:gd name="T3" fmla="*/ 2147483647 h 164"/>
              <a:gd name="T4" fmla="*/ 2147483647 w 177"/>
              <a:gd name="T5" fmla="*/ 2147483647 h 164"/>
              <a:gd name="T6" fmla="*/ 2147483647 w 177"/>
              <a:gd name="T7" fmla="*/ 2147483647 h 164"/>
              <a:gd name="T8" fmla="*/ 2147483647 w 177"/>
              <a:gd name="T9" fmla="*/ 2147483647 h 164"/>
              <a:gd name="T10" fmla="*/ 2147483647 w 177"/>
              <a:gd name="T11" fmla="*/ 2147483647 h 164"/>
              <a:gd name="T12" fmla="*/ 2147483647 w 177"/>
              <a:gd name="T13" fmla="*/ 2147483647 h 164"/>
              <a:gd name="T14" fmla="*/ 2147483647 w 177"/>
              <a:gd name="T15" fmla="*/ 2147483647 h 164"/>
              <a:gd name="T16" fmla="*/ 2147483647 w 177"/>
              <a:gd name="T17" fmla="*/ 2147483647 h 164"/>
              <a:gd name="T18" fmla="*/ 2147483647 w 177"/>
              <a:gd name="T19" fmla="*/ 2147483647 h 164"/>
              <a:gd name="T20" fmla="*/ 2147483647 w 177"/>
              <a:gd name="T21" fmla="*/ 2147483647 h 164"/>
              <a:gd name="T22" fmla="*/ 2147483647 w 177"/>
              <a:gd name="T23" fmla="*/ 0 h 164"/>
              <a:gd name="T24" fmla="*/ 2147483647 w 177"/>
              <a:gd name="T25" fmla="*/ 2147483647 h 164"/>
              <a:gd name="T26" fmla="*/ 2147483647 w 177"/>
              <a:gd name="T27" fmla="*/ 2147483647 h 164"/>
              <a:gd name="T28" fmla="*/ 2147483647 w 177"/>
              <a:gd name="T29" fmla="*/ 2147483647 h 164"/>
              <a:gd name="T30" fmla="*/ 2147483647 w 177"/>
              <a:gd name="T31" fmla="*/ 2147483647 h 164"/>
              <a:gd name="T32" fmla="*/ 2147483647 w 177"/>
              <a:gd name="T33" fmla="*/ 2147483647 h 164"/>
              <a:gd name="T34" fmla="*/ 2147483647 w 177"/>
              <a:gd name="T35" fmla="*/ 2147483647 h 164"/>
              <a:gd name="T36" fmla="*/ 2147483647 w 177"/>
              <a:gd name="T37" fmla="*/ 2147483647 h 164"/>
              <a:gd name="T38" fmla="*/ 2147483647 w 177"/>
              <a:gd name="T39" fmla="*/ 2147483647 h 164"/>
              <a:gd name="T40" fmla="*/ 2147483647 w 177"/>
              <a:gd name="T41" fmla="*/ 2147483647 h 164"/>
              <a:gd name="T42" fmla="*/ 2147483647 w 177"/>
              <a:gd name="T43" fmla="*/ 2147483647 h 164"/>
              <a:gd name="T44" fmla="*/ 2147483647 w 177"/>
              <a:gd name="T45" fmla="*/ 2147483647 h 164"/>
              <a:gd name="T46" fmla="*/ 2147483647 w 177"/>
              <a:gd name="T47" fmla="*/ 2147483647 h 164"/>
              <a:gd name="T48" fmla="*/ 2147483647 w 177"/>
              <a:gd name="T49" fmla="*/ 2147483647 h 164"/>
              <a:gd name="T50" fmla="*/ 2147483647 w 177"/>
              <a:gd name="T51" fmla="*/ 2147483647 h 164"/>
              <a:gd name="T52" fmla="*/ 2147483647 w 177"/>
              <a:gd name="T53" fmla="*/ 2147483647 h 164"/>
              <a:gd name="T54" fmla="*/ 2147483647 w 177"/>
              <a:gd name="T55" fmla="*/ 2147483647 h 164"/>
              <a:gd name="T56" fmla="*/ 2147483647 w 177"/>
              <a:gd name="T57" fmla="*/ 2147483647 h 164"/>
              <a:gd name="T58" fmla="*/ 2147483647 w 177"/>
              <a:gd name="T59" fmla="*/ 0 h 164"/>
              <a:gd name="T60" fmla="*/ 2147483647 w 177"/>
              <a:gd name="T61" fmla="*/ 2147483647 h 164"/>
              <a:gd name="T62" fmla="*/ 2147483647 w 177"/>
              <a:gd name="T63" fmla="*/ 2147483647 h 164"/>
              <a:gd name="T64" fmla="*/ 2147483647 w 177"/>
              <a:gd name="T65" fmla="*/ 2147483647 h 164"/>
              <a:gd name="T66" fmla="*/ 2147483647 w 177"/>
              <a:gd name="T67" fmla="*/ 2147483647 h 164"/>
              <a:gd name="T68" fmla="*/ 2147483647 w 177"/>
              <a:gd name="T69" fmla="*/ 2147483647 h 164"/>
              <a:gd name="T70" fmla="*/ 2147483647 w 177"/>
              <a:gd name="T71" fmla="*/ 2147483647 h 164"/>
              <a:gd name="T72" fmla="*/ 2147483647 w 177"/>
              <a:gd name="T73" fmla="*/ 2147483647 h 164"/>
              <a:gd name="T74" fmla="*/ 2147483647 w 177"/>
              <a:gd name="T75" fmla="*/ 2147483647 h 164"/>
              <a:gd name="T76" fmla="*/ 2147483647 w 177"/>
              <a:gd name="T77" fmla="*/ 2147483647 h 164"/>
              <a:gd name="T78" fmla="*/ 2147483647 w 177"/>
              <a:gd name="T79" fmla="*/ 2147483647 h 164"/>
              <a:gd name="T80" fmla="*/ 2147483647 w 177"/>
              <a:gd name="T81" fmla="*/ 2147483647 h 1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7"/>
              <a:gd name="T124" fmla="*/ 0 h 164"/>
              <a:gd name="T125" fmla="*/ 177 w 177"/>
              <a:gd name="T126" fmla="*/ 164 h 1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lIns="90170" tIns="46990" rIns="90170" bIns="469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83" name="Oval 4">
            <a:extLst>
              <a:ext uri="{FF2B5EF4-FFF2-40B4-BE49-F238E27FC236}">
                <a16:creationId xmlns:a16="http://schemas.microsoft.com/office/drawing/2014/main" id="{F3A37CB4-6702-D9E7-7007-36027A997F50}"/>
              </a:ext>
            </a:extLst>
          </p:cNvPr>
          <p:cNvSpPr>
            <a:spLocks noChangeArrowheads="1"/>
          </p:cNvSpPr>
          <p:nvPr/>
        </p:nvSpPr>
        <p:spPr bwMode="auto">
          <a:xfrm rot="2700000">
            <a:off x="1509071" y="2218188"/>
            <a:ext cx="951437" cy="940925"/>
          </a:xfrm>
          <a:prstGeom prst="roundRect">
            <a:avLst/>
          </a:prstGeom>
          <a:solidFill>
            <a:srgbClr val="1A969A"/>
          </a:solidFill>
          <a:ln>
            <a:noFill/>
          </a:ln>
          <a:effectLst>
            <a:outerShdw blurRad="190500" dist="38100" dir="2700000" algn="tl" rotWithShape="0">
              <a:prstClr val="black">
                <a:alpha val="20000"/>
              </a:prstClr>
            </a:outerShdw>
          </a:effec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2800" b="0" i="0" u="none" strike="noStrike" kern="1200" cap="none" spc="0" normalizeH="0" baseline="0" noProof="0" dirty="0">
              <a:ln>
                <a:noFill/>
              </a:ln>
              <a:solidFill>
                <a:prstClr val="black">
                  <a:lumMod val="75000"/>
                  <a:lumOff val="25000"/>
                </a:prstClr>
              </a:solidFill>
              <a:effectLst/>
              <a:uLnTx/>
              <a:uFillTx/>
              <a:latin typeface="+mn-lt"/>
              <a:ea typeface="+mn-ea"/>
              <a:cs typeface="+mn-ea"/>
              <a:sym typeface="+mn-lt"/>
            </a:endParaRPr>
          </a:p>
        </p:txBody>
      </p:sp>
      <p:sp>
        <p:nvSpPr>
          <p:cNvPr id="84" name="Freeform 8">
            <a:extLst>
              <a:ext uri="{FF2B5EF4-FFF2-40B4-BE49-F238E27FC236}">
                <a16:creationId xmlns:a16="http://schemas.microsoft.com/office/drawing/2014/main" id="{4BBC7160-2F20-0897-4F57-05904C9711FB}"/>
              </a:ext>
            </a:extLst>
          </p:cNvPr>
          <p:cNvSpPr>
            <a:spLocks noEditPoints="1" noChangeArrowheads="1"/>
          </p:cNvSpPr>
          <p:nvPr/>
        </p:nvSpPr>
        <p:spPr bwMode="auto">
          <a:xfrm>
            <a:off x="1812845" y="2443933"/>
            <a:ext cx="343888" cy="506756"/>
          </a:xfrm>
          <a:custGeom>
            <a:avLst/>
            <a:gdLst>
              <a:gd name="T0" fmla="*/ 2147483647 w 94"/>
              <a:gd name="T1" fmla="*/ 2147483647 h 140"/>
              <a:gd name="T2" fmla="*/ 2147483647 w 94"/>
              <a:gd name="T3" fmla="*/ 2147483647 h 140"/>
              <a:gd name="T4" fmla="*/ 2147483647 w 94"/>
              <a:gd name="T5" fmla="*/ 2147483647 h 140"/>
              <a:gd name="T6" fmla="*/ 2147483647 w 94"/>
              <a:gd name="T7" fmla="*/ 2147483647 h 140"/>
              <a:gd name="T8" fmla="*/ 2147483647 w 94"/>
              <a:gd name="T9" fmla="*/ 2147483647 h 140"/>
              <a:gd name="T10" fmla="*/ 2147483647 w 94"/>
              <a:gd name="T11" fmla="*/ 2147483647 h 140"/>
              <a:gd name="T12" fmla="*/ 0 w 94"/>
              <a:gd name="T13" fmla="*/ 2147483647 h 140"/>
              <a:gd name="T14" fmla="*/ 2147483647 w 94"/>
              <a:gd name="T15" fmla="*/ 2147483647 h 140"/>
              <a:gd name="T16" fmla="*/ 2147483647 w 94"/>
              <a:gd name="T17" fmla="*/ 2147483647 h 140"/>
              <a:gd name="T18" fmla="*/ 0 w 94"/>
              <a:gd name="T19" fmla="*/ 2147483647 h 140"/>
              <a:gd name="T20" fmla="*/ 2147483647 w 94"/>
              <a:gd name="T21" fmla="*/ 0 h 140"/>
              <a:gd name="T22" fmla="*/ 2147483647 w 94"/>
              <a:gd name="T23" fmla="*/ 2147483647 h 140"/>
              <a:gd name="T24" fmla="*/ 2147483647 w 94"/>
              <a:gd name="T25" fmla="*/ 2147483647 h 140"/>
              <a:gd name="T26" fmla="*/ 2147483647 w 94"/>
              <a:gd name="T27" fmla="*/ 2147483647 h 140"/>
              <a:gd name="T28" fmla="*/ 2147483647 w 94"/>
              <a:gd name="T29" fmla="*/ 2147483647 h 140"/>
              <a:gd name="T30" fmla="*/ 2147483647 w 94"/>
              <a:gd name="T31" fmla="*/ 2147483647 h 140"/>
              <a:gd name="T32" fmla="*/ 2147483647 w 94"/>
              <a:gd name="T33" fmla="*/ 2147483647 h 140"/>
              <a:gd name="T34" fmla="*/ 2147483647 w 94"/>
              <a:gd name="T35" fmla="*/ 2147483647 h 140"/>
              <a:gd name="T36" fmla="*/ 2147483647 w 94"/>
              <a:gd name="T37" fmla="*/ 2147483647 h 140"/>
              <a:gd name="T38" fmla="*/ 2147483647 w 94"/>
              <a:gd name="T39" fmla="*/ 2147483647 h 140"/>
              <a:gd name="T40" fmla="*/ 2147483647 w 94"/>
              <a:gd name="T41" fmla="*/ 2147483647 h 140"/>
              <a:gd name="T42" fmla="*/ 2147483647 w 94"/>
              <a:gd name="T43" fmla="*/ 2147483647 h 140"/>
              <a:gd name="T44" fmla="*/ 2147483647 w 94"/>
              <a:gd name="T45" fmla="*/ 2147483647 h 140"/>
              <a:gd name="T46" fmla="*/ 2147483647 w 94"/>
              <a:gd name="T47" fmla="*/ 2147483647 h 140"/>
              <a:gd name="T48" fmla="*/ 2147483647 w 94"/>
              <a:gd name="T49" fmla="*/ 2147483647 h 140"/>
              <a:gd name="T50" fmla="*/ 2147483647 w 94"/>
              <a:gd name="T51" fmla="*/ 2147483647 h 140"/>
              <a:gd name="T52" fmla="*/ 2147483647 w 94"/>
              <a:gd name="T53" fmla="*/ 2147483647 h 140"/>
              <a:gd name="T54" fmla="*/ 2147483647 w 94"/>
              <a:gd name="T55" fmla="*/ 2147483647 h 140"/>
              <a:gd name="T56" fmla="*/ 2147483647 w 94"/>
              <a:gd name="T57" fmla="*/ 2147483647 h 140"/>
              <a:gd name="T58" fmla="*/ 2147483647 w 94"/>
              <a:gd name="T59" fmla="*/ 2147483647 h 140"/>
              <a:gd name="T60" fmla="*/ 2147483647 w 94"/>
              <a:gd name="T61" fmla="*/ 2147483647 h 140"/>
              <a:gd name="T62" fmla="*/ 2147483647 w 94"/>
              <a:gd name="T63" fmla="*/ 2147483647 h 140"/>
              <a:gd name="T64" fmla="*/ 2147483647 w 94"/>
              <a:gd name="T65" fmla="*/ 2147483647 h 140"/>
              <a:gd name="T66" fmla="*/ 2147483647 w 94"/>
              <a:gd name="T67" fmla="*/ 2147483647 h 140"/>
              <a:gd name="T68" fmla="*/ 2147483647 w 94"/>
              <a:gd name="T69" fmla="*/ 2147483647 h 1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40"/>
              <a:gd name="T107" fmla="*/ 94 w 94"/>
              <a:gd name="T108" fmla="*/ 140 h 1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4F5F7"/>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85" name="Oval 10">
            <a:extLst>
              <a:ext uri="{FF2B5EF4-FFF2-40B4-BE49-F238E27FC236}">
                <a16:creationId xmlns:a16="http://schemas.microsoft.com/office/drawing/2014/main" id="{57092F74-7975-24C1-56CE-C77450C7CD90}"/>
              </a:ext>
            </a:extLst>
          </p:cNvPr>
          <p:cNvSpPr>
            <a:spLocks noChangeArrowheads="1"/>
          </p:cNvSpPr>
          <p:nvPr/>
        </p:nvSpPr>
        <p:spPr bwMode="auto">
          <a:xfrm rot="2700000">
            <a:off x="7038097" y="2218188"/>
            <a:ext cx="951438" cy="940925"/>
          </a:xfrm>
          <a:prstGeom prst="roundRect">
            <a:avLst/>
          </a:prstGeom>
          <a:solidFill>
            <a:srgbClr val="1A969A"/>
          </a:solidFill>
          <a:ln>
            <a:noFill/>
          </a:ln>
          <a:effectLst>
            <a:outerShdw blurRad="190500" dist="38100" dir="2700000" algn="tl" rotWithShape="0">
              <a:prstClr val="black">
                <a:alpha val="20000"/>
              </a:prstClr>
            </a:outerShdw>
          </a:effec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2800" b="0" i="0" u="none" strike="noStrike" kern="1200" cap="none" spc="0" normalizeH="0" baseline="0" noProof="0" dirty="0">
              <a:ln>
                <a:noFill/>
              </a:ln>
              <a:solidFill>
                <a:prstClr val="black">
                  <a:lumMod val="75000"/>
                  <a:lumOff val="25000"/>
                </a:prstClr>
              </a:solidFill>
              <a:effectLst/>
              <a:uLnTx/>
              <a:uFillTx/>
              <a:latin typeface="+mn-lt"/>
              <a:ea typeface="+mn-ea"/>
              <a:cs typeface="+mn-ea"/>
              <a:sym typeface="+mn-lt"/>
            </a:endParaRPr>
          </a:p>
        </p:txBody>
      </p:sp>
      <p:sp>
        <p:nvSpPr>
          <p:cNvPr id="86" name="Freeform 11">
            <a:extLst>
              <a:ext uri="{FF2B5EF4-FFF2-40B4-BE49-F238E27FC236}">
                <a16:creationId xmlns:a16="http://schemas.microsoft.com/office/drawing/2014/main" id="{39340B76-D786-E64A-38D4-260DB177D876}"/>
              </a:ext>
            </a:extLst>
          </p:cNvPr>
          <p:cNvSpPr>
            <a:spLocks noEditPoints="1" noChangeArrowheads="1"/>
          </p:cNvSpPr>
          <p:nvPr/>
        </p:nvSpPr>
        <p:spPr bwMode="auto">
          <a:xfrm>
            <a:off x="7296914" y="2483658"/>
            <a:ext cx="434189" cy="427305"/>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0 w 152"/>
              <a:gd name="T9" fmla="*/ 2147483647 h 152"/>
              <a:gd name="T10" fmla="*/ 2147483647 w 152"/>
              <a:gd name="T11" fmla="*/ 0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2"/>
              <a:gd name="T50" fmla="*/ 152 w 152"/>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F4F5F7"/>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nvGrpSpPr>
          <p:cNvPr id="87" name="组合 86">
            <a:extLst>
              <a:ext uri="{FF2B5EF4-FFF2-40B4-BE49-F238E27FC236}">
                <a16:creationId xmlns:a16="http://schemas.microsoft.com/office/drawing/2014/main" id="{CDA45828-702F-DE87-AEC6-B544BBB4AB48}"/>
              </a:ext>
            </a:extLst>
          </p:cNvPr>
          <p:cNvGrpSpPr/>
          <p:nvPr/>
        </p:nvGrpSpPr>
        <p:grpSpPr>
          <a:xfrm>
            <a:off x="1009697" y="3779645"/>
            <a:ext cx="1972963" cy="1465895"/>
            <a:chOff x="1009697" y="3416788"/>
            <a:chExt cx="1972963" cy="1465895"/>
          </a:xfrm>
        </p:grpSpPr>
        <p:sp>
          <p:nvSpPr>
            <p:cNvPr id="88" name="TextBox 76">
              <a:extLst>
                <a:ext uri="{FF2B5EF4-FFF2-40B4-BE49-F238E27FC236}">
                  <a16:creationId xmlns:a16="http://schemas.microsoft.com/office/drawing/2014/main" id="{E58592AF-1400-D4BC-F41D-3300B1D8B7ED}"/>
                </a:ext>
              </a:extLst>
            </p:cNvPr>
            <p:cNvSpPr txBox="1"/>
            <p:nvPr/>
          </p:nvSpPr>
          <p:spPr>
            <a:xfrm>
              <a:off x="1346580" y="3416788"/>
              <a:ext cx="12991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添加标题</a:t>
              </a:r>
            </a:p>
          </p:txBody>
        </p:sp>
        <p:sp>
          <p:nvSpPr>
            <p:cNvPr id="89" name="文本框 88">
              <a:extLst>
                <a:ext uri="{FF2B5EF4-FFF2-40B4-BE49-F238E27FC236}">
                  <a16:creationId xmlns:a16="http://schemas.microsoft.com/office/drawing/2014/main" id="{111D7182-8F81-E8F2-8224-459858029010}"/>
                </a:ext>
              </a:extLst>
            </p:cNvPr>
            <p:cNvSpPr txBox="1"/>
            <p:nvPr/>
          </p:nvSpPr>
          <p:spPr>
            <a:xfrm>
              <a:off x="1009697" y="3830087"/>
              <a:ext cx="1972963" cy="105259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请在此添加文字说明，请在此添加文字说明。请在此添加文字说明，请在此添加文字说明。</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grpSp>
      <p:grpSp>
        <p:nvGrpSpPr>
          <p:cNvPr id="90" name="组合 89">
            <a:extLst>
              <a:ext uri="{FF2B5EF4-FFF2-40B4-BE49-F238E27FC236}">
                <a16:creationId xmlns:a16="http://schemas.microsoft.com/office/drawing/2014/main" id="{50A0E734-1138-9430-F990-3659BF36BB96}"/>
              </a:ext>
            </a:extLst>
          </p:cNvPr>
          <p:cNvGrpSpPr/>
          <p:nvPr/>
        </p:nvGrpSpPr>
        <p:grpSpPr>
          <a:xfrm>
            <a:off x="3721421" y="2695815"/>
            <a:ext cx="1972963" cy="1465895"/>
            <a:chOff x="3721421" y="2332958"/>
            <a:chExt cx="1972963" cy="1465895"/>
          </a:xfrm>
        </p:grpSpPr>
        <p:sp>
          <p:nvSpPr>
            <p:cNvPr id="91" name="TextBox 76">
              <a:extLst>
                <a:ext uri="{FF2B5EF4-FFF2-40B4-BE49-F238E27FC236}">
                  <a16:creationId xmlns:a16="http://schemas.microsoft.com/office/drawing/2014/main" id="{F7394995-2477-D5C4-EA86-4CC41EB991C8}"/>
                </a:ext>
              </a:extLst>
            </p:cNvPr>
            <p:cNvSpPr txBox="1"/>
            <p:nvPr/>
          </p:nvSpPr>
          <p:spPr>
            <a:xfrm>
              <a:off x="4058304" y="2332958"/>
              <a:ext cx="12991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添加标题</a:t>
              </a:r>
            </a:p>
          </p:txBody>
        </p:sp>
        <p:sp>
          <p:nvSpPr>
            <p:cNvPr id="92" name="文本框 91">
              <a:extLst>
                <a:ext uri="{FF2B5EF4-FFF2-40B4-BE49-F238E27FC236}">
                  <a16:creationId xmlns:a16="http://schemas.microsoft.com/office/drawing/2014/main" id="{39482DE5-6850-2346-3458-5DBB1604A2A7}"/>
                </a:ext>
              </a:extLst>
            </p:cNvPr>
            <p:cNvSpPr txBox="1"/>
            <p:nvPr/>
          </p:nvSpPr>
          <p:spPr>
            <a:xfrm>
              <a:off x="3721421" y="2746257"/>
              <a:ext cx="1972963" cy="105259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请在此添加文字说明，请在此添加文字说明。请在此添加文字说明，请在此添加文字说明。</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grpSp>
      <p:grpSp>
        <p:nvGrpSpPr>
          <p:cNvPr id="93" name="组合 92">
            <a:extLst>
              <a:ext uri="{FF2B5EF4-FFF2-40B4-BE49-F238E27FC236}">
                <a16:creationId xmlns:a16="http://schemas.microsoft.com/office/drawing/2014/main" id="{B61B36C6-AAC3-EC4D-E54A-AE446A952656}"/>
              </a:ext>
            </a:extLst>
          </p:cNvPr>
          <p:cNvGrpSpPr/>
          <p:nvPr/>
        </p:nvGrpSpPr>
        <p:grpSpPr>
          <a:xfrm>
            <a:off x="6531873" y="3779645"/>
            <a:ext cx="1972963" cy="1465895"/>
            <a:chOff x="6531873" y="3416788"/>
            <a:chExt cx="1972963" cy="1465895"/>
          </a:xfrm>
        </p:grpSpPr>
        <p:sp>
          <p:nvSpPr>
            <p:cNvPr id="94" name="TextBox 76">
              <a:extLst>
                <a:ext uri="{FF2B5EF4-FFF2-40B4-BE49-F238E27FC236}">
                  <a16:creationId xmlns:a16="http://schemas.microsoft.com/office/drawing/2014/main" id="{51BF43A3-70F6-DFBD-93A0-767053C995A6}"/>
                </a:ext>
              </a:extLst>
            </p:cNvPr>
            <p:cNvSpPr txBox="1"/>
            <p:nvPr/>
          </p:nvSpPr>
          <p:spPr>
            <a:xfrm>
              <a:off x="6868756" y="3416788"/>
              <a:ext cx="12991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添加标题</a:t>
              </a:r>
            </a:p>
          </p:txBody>
        </p:sp>
        <p:sp>
          <p:nvSpPr>
            <p:cNvPr id="95" name="文本框 94">
              <a:extLst>
                <a:ext uri="{FF2B5EF4-FFF2-40B4-BE49-F238E27FC236}">
                  <a16:creationId xmlns:a16="http://schemas.microsoft.com/office/drawing/2014/main" id="{7EBD0BBC-C4F6-208E-E587-F54E6F2A006F}"/>
                </a:ext>
              </a:extLst>
            </p:cNvPr>
            <p:cNvSpPr txBox="1"/>
            <p:nvPr/>
          </p:nvSpPr>
          <p:spPr>
            <a:xfrm>
              <a:off x="6531873" y="3830087"/>
              <a:ext cx="1972963" cy="105259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请在此添加文字说明，请在此添加文字说明。请在此添加文字说明，请在此添加文字说明。</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grpSp>
      <p:grpSp>
        <p:nvGrpSpPr>
          <p:cNvPr id="96" name="组合 95">
            <a:extLst>
              <a:ext uri="{FF2B5EF4-FFF2-40B4-BE49-F238E27FC236}">
                <a16:creationId xmlns:a16="http://schemas.microsoft.com/office/drawing/2014/main" id="{599C35A3-EDBD-E2DB-348B-78277F1F9A3F}"/>
              </a:ext>
            </a:extLst>
          </p:cNvPr>
          <p:cNvGrpSpPr/>
          <p:nvPr/>
        </p:nvGrpSpPr>
        <p:grpSpPr>
          <a:xfrm>
            <a:off x="9331290" y="2695815"/>
            <a:ext cx="1972963" cy="1465895"/>
            <a:chOff x="9331290" y="2332958"/>
            <a:chExt cx="1972963" cy="1465895"/>
          </a:xfrm>
        </p:grpSpPr>
        <p:sp>
          <p:nvSpPr>
            <p:cNvPr id="97" name="TextBox 76">
              <a:extLst>
                <a:ext uri="{FF2B5EF4-FFF2-40B4-BE49-F238E27FC236}">
                  <a16:creationId xmlns:a16="http://schemas.microsoft.com/office/drawing/2014/main" id="{6889D9A7-0292-44E0-F71B-7BBC6AE55694}"/>
                </a:ext>
              </a:extLst>
            </p:cNvPr>
            <p:cNvSpPr txBox="1"/>
            <p:nvPr/>
          </p:nvSpPr>
          <p:spPr>
            <a:xfrm>
              <a:off x="9668173" y="2332958"/>
              <a:ext cx="12991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添加标题</a:t>
              </a:r>
            </a:p>
          </p:txBody>
        </p:sp>
        <p:sp>
          <p:nvSpPr>
            <p:cNvPr id="98" name="文本框 97">
              <a:extLst>
                <a:ext uri="{FF2B5EF4-FFF2-40B4-BE49-F238E27FC236}">
                  <a16:creationId xmlns:a16="http://schemas.microsoft.com/office/drawing/2014/main" id="{5FFE3A00-5B45-B366-625B-0FE3C09AA07C}"/>
                </a:ext>
              </a:extLst>
            </p:cNvPr>
            <p:cNvSpPr txBox="1"/>
            <p:nvPr/>
          </p:nvSpPr>
          <p:spPr>
            <a:xfrm>
              <a:off x="9331290" y="2746257"/>
              <a:ext cx="1972963" cy="105259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请在此添加文字说明，请在此添加文字说明。请在此添加文字说明，请在此添加文字说明。</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grpSp>
      <p:cxnSp>
        <p:nvCxnSpPr>
          <p:cNvPr id="99" name="直接连接符 98">
            <a:extLst>
              <a:ext uri="{FF2B5EF4-FFF2-40B4-BE49-F238E27FC236}">
                <a16:creationId xmlns:a16="http://schemas.microsoft.com/office/drawing/2014/main" id="{197EF236-83DB-20C7-8FF9-DE599D433341}"/>
              </a:ext>
            </a:extLst>
          </p:cNvPr>
          <p:cNvCxnSpPr/>
          <p:nvPr/>
        </p:nvCxnSpPr>
        <p:spPr>
          <a:xfrm>
            <a:off x="2537981" y="2681851"/>
            <a:ext cx="1619240" cy="230956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B3C7F14D-32E0-AB7F-C244-EF39935FAF57}"/>
              </a:ext>
            </a:extLst>
          </p:cNvPr>
          <p:cNvCxnSpPr/>
          <p:nvPr/>
        </p:nvCxnSpPr>
        <p:spPr>
          <a:xfrm>
            <a:off x="8079285" y="2681851"/>
            <a:ext cx="1715164" cy="2329922"/>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D31DBEA4-F859-6C27-6286-704540316C5F}"/>
              </a:ext>
            </a:extLst>
          </p:cNvPr>
          <p:cNvCxnSpPr/>
          <p:nvPr/>
        </p:nvCxnSpPr>
        <p:spPr>
          <a:xfrm flipH="1">
            <a:off x="5351418" y="2688652"/>
            <a:ext cx="1582160" cy="231446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1412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tile tx="0" ty="0" sx="100000" sy="100000" flip="none" algn="tl"/>
        </a:blipFill>
        <a:effectLst/>
      </p:bgPr>
    </p:bg>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C4A7D6D-F4D2-CE63-A470-B2466452C930}"/>
              </a:ext>
            </a:extLst>
          </p:cNvPr>
          <p:cNvSpPr txBox="1"/>
          <p:nvPr/>
        </p:nvSpPr>
        <p:spPr>
          <a:xfrm>
            <a:off x="5452224" y="2539364"/>
            <a:ext cx="2750591"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cs typeface="+mn-ea"/>
                <a:sym typeface="+mn-lt"/>
              </a:rPr>
              <a:t>拔河大赛</a:t>
            </a:r>
          </a:p>
        </p:txBody>
      </p:sp>
      <p:grpSp>
        <p:nvGrpSpPr>
          <p:cNvPr id="26" name="组合 25">
            <a:extLst>
              <a:ext uri="{FF2B5EF4-FFF2-40B4-BE49-F238E27FC236}">
                <a16:creationId xmlns:a16="http://schemas.microsoft.com/office/drawing/2014/main" id="{B137022F-7023-E7DA-C5C2-09F9B3EE7960}"/>
              </a:ext>
            </a:extLst>
          </p:cNvPr>
          <p:cNvGrpSpPr/>
          <p:nvPr/>
        </p:nvGrpSpPr>
        <p:grpSpPr>
          <a:xfrm>
            <a:off x="2756509" y="1786626"/>
            <a:ext cx="2371076" cy="2371076"/>
            <a:chOff x="2210731" y="1540526"/>
            <a:chExt cx="1888474" cy="1888474"/>
          </a:xfrm>
        </p:grpSpPr>
        <p:sp>
          <p:nvSpPr>
            <p:cNvPr id="8" name="椭圆 7">
              <a:extLst>
                <a:ext uri="{FF2B5EF4-FFF2-40B4-BE49-F238E27FC236}">
                  <a16:creationId xmlns:a16="http://schemas.microsoft.com/office/drawing/2014/main" id="{98539629-013D-FBBE-9818-2F5A95970F09}"/>
                </a:ext>
              </a:extLst>
            </p:cNvPr>
            <p:cNvSpPr/>
            <p:nvPr/>
          </p:nvSpPr>
          <p:spPr>
            <a:xfrm>
              <a:off x="2425539" y="1751721"/>
              <a:ext cx="1473479" cy="1473479"/>
            </a:xfrm>
            <a:prstGeom prst="ellipse">
              <a:avLst/>
            </a:prstGeom>
            <a:gradFill>
              <a:gsLst>
                <a:gs pos="7000">
                  <a:srgbClr val="00B251"/>
                </a:gs>
                <a:gs pos="100000">
                  <a:srgbClr val="0492D2"/>
                </a:gs>
              </a:gsLst>
              <a:lin ang="0" scaled="0"/>
            </a:gradFill>
            <a:ln>
              <a:noFill/>
            </a:ln>
            <a:effectLst>
              <a:outerShdw blurRad="152400" dist="76200" dir="8100000" sx="101000" sy="101000" algn="tr" rotWithShape="0">
                <a:srgbClr val="00759E">
                  <a:alpha val="15686"/>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弧形 9">
              <a:extLst>
                <a:ext uri="{FF2B5EF4-FFF2-40B4-BE49-F238E27FC236}">
                  <a16:creationId xmlns:a16="http://schemas.microsoft.com/office/drawing/2014/main" id="{3FE4CE5D-7B44-FCF5-8734-AE64FBD60A65}"/>
                </a:ext>
              </a:extLst>
            </p:cNvPr>
            <p:cNvSpPr/>
            <p:nvPr/>
          </p:nvSpPr>
          <p:spPr>
            <a:xfrm>
              <a:off x="2303558" y="1633353"/>
              <a:ext cx="1702820" cy="1702820"/>
            </a:xfrm>
            <a:prstGeom prst="arc">
              <a:avLst>
                <a:gd name="adj1" fmla="val 3248529"/>
                <a:gd name="adj2" fmla="val 19226185"/>
              </a:avLst>
            </a:prstGeom>
            <a:ln>
              <a:solidFill>
                <a:srgbClr val="00B0F0">
                  <a:alpha val="72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 name="弧形 10">
              <a:extLst>
                <a:ext uri="{FF2B5EF4-FFF2-40B4-BE49-F238E27FC236}">
                  <a16:creationId xmlns:a16="http://schemas.microsoft.com/office/drawing/2014/main" id="{96C374E8-E97E-B287-E894-C86392F23977}"/>
                </a:ext>
              </a:extLst>
            </p:cNvPr>
            <p:cNvSpPr/>
            <p:nvPr/>
          </p:nvSpPr>
          <p:spPr>
            <a:xfrm>
              <a:off x="2210731" y="1540526"/>
              <a:ext cx="1888474" cy="1888474"/>
            </a:xfrm>
            <a:prstGeom prst="arc">
              <a:avLst>
                <a:gd name="adj1" fmla="val 13303064"/>
                <a:gd name="adj2" fmla="val 3786195"/>
              </a:avLst>
            </a:prstGeom>
            <a:ln>
              <a:solidFill>
                <a:srgbClr val="00B0F0">
                  <a:alpha val="2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8" name="矩形: 圆角 17">
            <a:extLst>
              <a:ext uri="{FF2B5EF4-FFF2-40B4-BE49-F238E27FC236}">
                <a16:creationId xmlns:a16="http://schemas.microsoft.com/office/drawing/2014/main" id="{788C4596-F72E-DCC6-2294-5D6D4441C5C4}"/>
              </a:ext>
            </a:extLst>
          </p:cNvPr>
          <p:cNvSpPr/>
          <p:nvPr/>
        </p:nvSpPr>
        <p:spPr>
          <a:xfrm>
            <a:off x="-5234408" y="4965144"/>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0" name="矩形: 圆角 19">
            <a:extLst>
              <a:ext uri="{FF2B5EF4-FFF2-40B4-BE49-F238E27FC236}">
                <a16:creationId xmlns:a16="http://schemas.microsoft.com/office/drawing/2014/main" id="{EC1AF9BC-9327-B7BC-D373-14CBE0E1483B}"/>
              </a:ext>
            </a:extLst>
          </p:cNvPr>
          <p:cNvSpPr/>
          <p:nvPr/>
        </p:nvSpPr>
        <p:spPr>
          <a:xfrm>
            <a:off x="-3336374" y="23445"/>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矩形: 圆角 20">
            <a:extLst>
              <a:ext uri="{FF2B5EF4-FFF2-40B4-BE49-F238E27FC236}">
                <a16:creationId xmlns:a16="http://schemas.microsoft.com/office/drawing/2014/main" id="{B3594EEA-DF5F-EF5A-F4EB-7D9C87F64BF0}"/>
              </a:ext>
            </a:extLst>
          </p:cNvPr>
          <p:cNvSpPr/>
          <p:nvPr/>
        </p:nvSpPr>
        <p:spPr>
          <a:xfrm>
            <a:off x="8141733" y="6228799"/>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2" name="矩形: 圆角 21">
            <a:extLst>
              <a:ext uri="{FF2B5EF4-FFF2-40B4-BE49-F238E27FC236}">
                <a16:creationId xmlns:a16="http://schemas.microsoft.com/office/drawing/2014/main" id="{0AC0CDE7-8133-BF0F-A390-55CD98E8920C}"/>
              </a:ext>
            </a:extLst>
          </p:cNvPr>
          <p:cNvSpPr/>
          <p:nvPr/>
        </p:nvSpPr>
        <p:spPr>
          <a:xfrm>
            <a:off x="9018229" y="2429276"/>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3" name="矩形: 圆角 22">
            <a:extLst>
              <a:ext uri="{FF2B5EF4-FFF2-40B4-BE49-F238E27FC236}">
                <a16:creationId xmlns:a16="http://schemas.microsoft.com/office/drawing/2014/main" id="{3C290C27-FE8F-99CB-22D5-F6328EE48D4A}"/>
              </a:ext>
            </a:extLst>
          </p:cNvPr>
          <p:cNvSpPr/>
          <p:nvPr/>
        </p:nvSpPr>
        <p:spPr>
          <a:xfrm>
            <a:off x="5631766" y="4329037"/>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矩形: 圆角 23">
            <a:extLst>
              <a:ext uri="{FF2B5EF4-FFF2-40B4-BE49-F238E27FC236}">
                <a16:creationId xmlns:a16="http://schemas.microsoft.com/office/drawing/2014/main" id="{6F0FBAB9-3B9A-9F41-C0F8-CF26E59A2168}"/>
              </a:ext>
            </a:extLst>
          </p:cNvPr>
          <p:cNvSpPr/>
          <p:nvPr/>
        </p:nvSpPr>
        <p:spPr>
          <a:xfrm>
            <a:off x="11129889" y="-112452"/>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7" name="组合 46">
            <a:extLst>
              <a:ext uri="{FF2B5EF4-FFF2-40B4-BE49-F238E27FC236}">
                <a16:creationId xmlns:a16="http://schemas.microsoft.com/office/drawing/2014/main" id="{C0647D6E-74FD-D15B-AC63-4081F9F3E5D8}"/>
              </a:ext>
            </a:extLst>
          </p:cNvPr>
          <p:cNvGrpSpPr/>
          <p:nvPr/>
        </p:nvGrpSpPr>
        <p:grpSpPr>
          <a:xfrm>
            <a:off x="3562211" y="2453004"/>
            <a:ext cx="824594" cy="998656"/>
            <a:chOff x="9928462" y="3413864"/>
            <a:chExt cx="715057" cy="865998"/>
          </a:xfrm>
          <a:solidFill>
            <a:schemeClr val="bg1"/>
          </a:solidFill>
        </p:grpSpPr>
        <p:sp>
          <p:nvSpPr>
            <p:cNvPr id="50" name="图形 7">
              <a:extLst>
                <a:ext uri="{FF2B5EF4-FFF2-40B4-BE49-F238E27FC236}">
                  <a16:creationId xmlns:a16="http://schemas.microsoft.com/office/drawing/2014/main" id="{18A75F0A-EE0A-F617-48A1-C413B13BB5B2}"/>
                </a:ext>
              </a:extLst>
            </p:cNvPr>
            <p:cNvSpPr/>
            <p:nvPr/>
          </p:nvSpPr>
          <p:spPr>
            <a:xfrm>
              <a:off x="9928462" y="3413864"/>
              <a:ext cx="715057" cy="865998"/>
            </a:xfrm>
            <a:custGeom>
              <a:avLst/>
              <a:gdLst>
                <a:gd name="connsiteX0" fmla="*/ 119216 w 715057"/>
                <a:gd name="connsiteY0" fmla="*/ 84 h 865998"/>
                <a:gd name="connsiteX1" fmla="*/ 191277 w 715057"/>
                <a:gd name="connsiteY1" fmla="*/ 56 h 865998"/>
                <a:gd name="connsiteX2" fmla="*/ 212075 w 715057"/>
                <a:gd name="connsiteY2" fmla="*/ 20027 h 865998"/>
                <a:gd name="connsiteX3" fmla="*/ 212094 w 715057"/>
                <a:gd name="connsiteY3" fmla="*/ 142801 h 865998"/>
                <a:gd name="connsiteX4" fmla="*/ 199071 w 715057"/>
                <a:gd name="connsiteY4" fmla="*/ 161563 h 865998"/>
                <a:gd name="connsiteX5" fmla="*/ 61350 w 715057"/>
                <a:gd name="connsiteY5" fmla="*/ 274263 h 865998"/>
                <a:gd name="connsiteX6" fmla="*/ 38895 w 715057"/>
                <a:gd name="connsiteY6" fmla="*/ 282365 h 865998"/>
                <a:gd name="connsiteX7" fmla="*/ 22347 w 715057"/>
                <a:gd name="connsiteY7" fmla="*/ 261901 h 865998"/>
                <a:gd name="connsiteX8" fmla="*/ 22338 w 715057"/>
                <a:gd name="connsiteY8" fmla="*/ 117686 h 865998"/>
                <a:gd name="connsiteX9" fmla="*/ 24440 w 715057"/>
                <a:gd name="connsiteY9" fmla="*/ 79577 h 865998"/>
                <a:gd name="connsiteX10" fmla="*/ 66577 w 715057"/>
                <a:gd name="connsiteY10" fmla="*/ 17032 h 865998"/>
                <a:gd name="connsiteX11" fmla="*/ 119216 w 715057"/>
                <a:gd name="connsiteY11" fmla="*/ 84 h 865998"/>
                <a:gd name="connsiteX12" fmla="*/ 78465 w 715057"/>
                <a:gd name="connsiteY12" fmla="*/ 64257 h 865998"/>
                <a:gd name="connsiteX13" fmla="*/ 65582 w 715057"/>
                <a:gd name="connsiteY13" fmla="*/ 100022 h 865998"/>
                <a:gd name="connsiteX14" fmla="*/ 65591 w 715057"/>
                <a:gd name="connsiteY14" fmla="*/ 203356 h 865998"/>
                <a:gd name="connsiteX15" fmla="*/ 168776 w 715057"/>
                <a:gd name="connsiteY15" fmla="*/ 128216 h 865998"/>
                <a:gd name="connsiteX16" fmla="*/ 168841 w 715057"/>
                <a:gd name="connsiteY16" fmla="*/ 43291 h 865998"/>
                <a:gd name="connsiteX17" fmla="*/ 121606 w 715057"/>
                <a:gd name="connsiteY17" fmla="*/ 43310 h 865998"/>
                <a:gd name="connsiteX18" fmla="*/ 78465 w 715057"/>
                <a:gd name="connsiteY18" fmla="*/ 64257 h 865998"/>
                <a:gd name="connsiteX19" fmla="*/ 269867 w 715057"/>
                <a:gd name="connsiteY19" fmla="*/ 1033 h 865998"/>
                <a:gd name="connsiteX20" fmla="*/ 282592 w 715057"/>
                <a:gd name="connsiteY20" fmla="*/ 29 h 865998"/>
                <a:gd name="connsiteX21" fmla="*/ 438843 w 715057"/>
                <a:gd name="connsiteY21" fmla="*/ 29 h 865998"/>
                <a:gd name="connsiteX22" fmla="*/ 460376 w 715057"/>
                <a:gd name="connsiteY22" fmla="*/ 21041 h 865998"/>
                <a:gd name="connsiteX23" fmla="*/ 460451 w 715057"/>
                <a:gd name="connsiteY23" fmla="*/ 111175 h 865998"/>
                <a:gd name="connsiteX24" fmla="*/ 454219 w 715057"/>
                <a:gd name="connsiteY24" fmla="*/ 127556 h 865998"/>
                <a:gd name="connsiteX25" fmla="*/ 433262 w 715057"/>
                <a:gd name="connsiteY25" fmla="*/ 133369 h 865998"/>
                <a:gd name="connsiteX26" fmla="*/ 282108 w 715057"/>
                <a:gd name="connsiteY26" fmla="*/ 133313 h 865998"/>
                <a:gd name="connsiteX27" fmla="*/ 266025 w 715057"/>
                <a:gd name="connsiteY27" fmla="*/ 131434 h 865998"/>
                <a:gd name="connsiteX28" fmla="*/ 254659 w 715057"/>
                <a:gd name="connsiteY28" fmla="*/ 112133 h 865998"/>
                <a:gd name="connsiteX29" fmla="*/ 254659 w 715057"/>
                <a:gd name="connsiteY29" fmla="*/ 21860 h 865998"/>
                <a:gd name="connsiteX30" fmla="*/ 269867 w 715057"/>
                <a:gd name="connsiteY30" fmla="*/ 1033 h 865998"/>
                <a:gd name="connsiteX31" fmla="*/ 297903 w 715057"/>
                <a:gd name="connsiteY31" fmla="*/ 43282 h 865998"/>
                <a:gd name="connsiteX32" fmla="*/ 297893 w 715057"/>
                <a:gd name="connsiteY32" fmla="*/ 86507 h 865998"/>
                <a:gd name="connsiteX33" fmla="*/ 417198 w 715057"/>
                <a:gd name="connsiteY33" fmla="*/ 86553 h 865998"/>
                <a:gd name="connsiteX34" fmla="*/ 417198 w 715057"/>
                <a:gd name="connsiteY34" fmla="*/ 43291 h 865998"/>
                <a:gd name="connsiteX35" fmla="*/ 297903 w 715057"/>
                <a:gd name="connsiteY35" fmla="*/ 43282 h 865998"/>
                <a:gd name="connsiteX36" fmla="*/ 518261 w 715057"/>
                <a:gd name="connsiteY36" fmla="*/ 940 h 865998"/>
                <a:gd name="connsiteX37" fmla="*/ 530912 w 715057"/>
                <a:gd name="connsiteY37" fmla="*/ 29 h 865998"/>
                <a:gd name="connsiteX38" fmla="*/ 575597 w 715057"/>
                <a:gd name="connsiteY38" fmla="*/ 29 h 865998"/>
                <a:gd name="connsiteX39" fmla="*/ 611753 w 715057"/>
                <a:gd name="connsiteY39" fmla="*/ 1898 h 865998"/>
                <a:gd name="connsiteX40" fmla="*/ 681926 w 715057"/>
                <a:gd name="connsiteY40" fmla="*/ 55067 h 865998"/>
                <a:gd name="connsiteX41" fmla="*/ 692530 w 715057"/>
                <a:gd name="connsiteY41" fmla="*/ 106496 h 865998"/>
                <a:gd name="connsiteX42" fmla="*/ 692520 w 715057"/>
                <a:gd name="connsiteY42" fmla="*/ 262813 h 865998"/>
                <a:gd name="connsiteX43" fmla="*/ 673089 w 715057"/>
                <a:gd name="connsiteY43" fmla="*/ 282867 h 865998"/>
                <a:gd name="connsiteX44" fmla="*/ 653090 w 715057"/>
                <a:gd name="connsiteY44" fmla="*/ 273565 h 865998"/>
                <a:gd name="connsiteX45" fmla="*/ 515201 w 715057"/>
                <a:gd name="connsiteY45" fmla="*/ 161228 h 865998"/>
                <a:gd name="connsiteX46" fmla="*/ 502774 w 715057"/>
                <a:gd name="connsiteY46" fmla="*/ 141880 h 865998"/>
                <a:gd name="connsiteX47" fmla="*/ 502783 w 715057"/>
                <a:gd name="connsiteY47" fmla="*/ 21051 h 865998"/>
                <a:gd name="connsiteX48" fmla="*/ 518261 w 715057"/>
                <a:gd name="connsiteY48" fmla="*/ 940 h 865998"/>
                <a:gd name="connsiteX49" fmla="*/ 546027 w 715057"/>
                <a:gd name="connsiteY49" fmla="*/ 43291 h 865998"/>
                <a:gd name="connsiteX50" fmla="*/ 546008 w 715057"/>
                <a:gd name="connsiteY50" fmla="*/ 126123 h 865998"/>
                <a:gd name="connsiteX51" fmla="*/ 547571 w 715057"/>
                <a:gd name="connsiteY51" fmla="*/ 128932 h 865998"/>
                <a:gd name="connsiteX52" fmla="*/ 649239 w 715057"/>
                <a:gd name="connsiteY52" fmla="*/ 203188 h 865998"/>
                <a:gd name="connsiteX53" fmla="*/ 649295 w 715057"/>
                <a:gd name="connsiteY53" fmla="*/ 100990 h 865998"/>
                <a:gd name="connsiteX54" fmla="*/ 627036 w 715057"/>
                <a:gd name="connsiteY54" fmla="*/ 55076 h 865998"/>
                <a:gd name="connsiteX55" fmla="*/ 592294 w 715057"/>
                <a:gd name="connsiteY55" fmla="*/ 43282 h 865998"/>
                <a:gd name="connsiteX56" fmla="*/ 546027 w 715057"/>
                <a:gd name="connsiteY56" fmla="*/ 43291 h 865998"/>
                <a:gd name="connsiteX57" fmla="*/ 330524 w 715057"/>
                <a:gd name="connsiteY57" fmla="*/ 151936 h 865998"/>
                <a:gd name="connsiteX58" fmla="*/ 461074 w 715057"/>
                <a:gd name="connsiteY58" fmla="*/ 166158 h 865998"/>
                <a:gd name="connsiteX59" fmla="*/ 627055 w 715057"/>
                <a:gd name="connsiteY59" fmla="*/ 273510 h 865998"/>
                <a:gd name="connsiteX60" fmla="*/ 707673 w 715057"/>
                <a:gd name="connsiteY60" fmla="*/ 435825 h 865998"/>
                <a:gd name="connsiteX61" fmla="*/ 702083 w 715057"/>
                <a:gd name="connsiteY61" fmla="*/ 604252 h 865998"/>
                <a:gd name="connsiteX62" fmla="*/ 592806 w 715057"/>
                <a:gd name="connsiteY62" fmla="*/ 777711 h 865998"/>
                <a:gd name="connsiteX63" fmla="*/ 503853 w 715057"/>
                <a:gd name="connsiteY63" fmla="*/ 834796 h 865998"/>
                <a:gd name="connsiteX64" fmla="*/ 379284 w 715057"/>
                <a:gd name="connsiteY64" fmla="*/ 865325 h 865998"/>
                <a:gd name="connsiteX65" fmla="*/ 198504 w 715057"/>
                <a:gd name="connsiteY65" fmla="*/ 828778 h 865998"/>
                <a:gd name="connsiteX66" fmla="*/ 64559 w 715057"/>
                <a:gd name="connsiteY66" fmla="*/ 713483 h 865998"/>
                <a:gd name="connsiteX67" fmla="*/ 15055 w 715057"/>
                <a:gd name="connsiteY67" fmla="*/ 611470 h 865998"/>
                <a:gd name="connsiteX68" fmla="*/ 25110 w 715057"/>
                <a:gd name="connsiteY68" fmla="*/ 376564 h 865998"/>
                <a:gd name="connsiteX69" fmla="*/ 138508 w 715057"/>
                <a:gd name="connsiteY69" fmla="*/ 225810 h 865998"/>
                <a:gd name="connsiteX70" fmla="*/ 330524 w 715057"/>
                <a:gd name="connsiteY70" fmla="*/ 151936 h 865998"/>
                <a:gd name="connsiteX71" fmla="*/ 349751 w 715057"/>
                <a:gd name="connsiteY71" fmla="*/ 194277 h 865998"/>
                <a:gd name="connsiteX72" fmla="*/ 239608 w 715057"/>
                <a:gd name="connsiteY72" fmla="*/ 217104 h 865998"/>
                <a:gd name="connsiteX73" fmla="*/ 124704 w 715057"/>
                <a:gd name="connsiteY73" fmla="*/ 297462 h 865998"/>
                <a:gd name="connsiteX74" fmla="*/ 56224 w 715057"/>
                <a:gd name="connsiteY74" fmla="*/ 418915 h 865998"/>
                <a:gd name="connsiteX75" fmla="*/ 45239 w 715057"/>
                <a:gd name="connsiteY75" fmla="*/ 543651 h 865998"/>
                <a:gd name="connsiteX76" fmla="*/ 81339 w 715057"/>
                <a:gd name="connsiteY76" fmla="*/ 658435 h 865998"/>
                <a:gd name="connsiteX77" fmla="*/ 222735 w 715057"/>
                <a:gd name="connsiteY77" fmla="*/ 792380 h 865998"/>
                <a:gd name="connsiteX78" fmla="*/ 399794 w 715057"/>
                <a:gd name="connsiteY78" fmla="*/ 819886 h 865998"/>
                <a:gd name="connsiteX79" fmla="*/ 533023 w 715057"/>
                <a:gd name="connsiteY79" fmla="*/ 769126 h 865998"/>
                <a:gd name="connsiteX80" fmla="*/ 630654 w 715057"/>
                <a:gd name="connsiteY80" fmla="*/ 663904 h 865998"/>
                <a:gd name="connsiteX81" fmla="*/ 671629 w 715057"/>
                <a:gd name="connsiteY81" fmla="*/ 517606 h 865998"/>
                <a:gd name="connsiteX82" fmla="*/ 616274 w 715057"/>
                <a:gd name="connsiteY82" fmla="*/ 330148 h 865998"/>
                <a:gd name="connsiteX83" fmla="*/ 463130 w 715057"/>
                <a:gd name="connsiteY83" fmla="*/ 212416 h 865998"/>
                <a:gd name="connsiteX84" fmla="*/ 349751 w 715057"/>
                <a:gd name="connsiteY84" fmla="*/ 194277 h 86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715057" h="865998">
                  <a:moveTo>
                    <a:pt x="119216" y="84"/>
                  </a:moveTo>
                  <a:cubicBezTo>
                    <a:pt x="143233" y="-37"/>
                    <a:pt x="167259" y="19"/>
                    <a:pt x="191277" y="56"/>
                  </a:cubicBezTo>
                  <a:cubicBezTo>
                    <a:pt x="201936" y="205"/>
                    <a:pt x="211675" y="9284"/>
                    <a:pt x="212075" y="20027"/>
                  </a:cubicBezTo>
                  <a:cubicBezTo>
                    <a:pt x="212122" y="60955"/>
                    <a:pt x="212085" y="101883"/>
                    <a:pt x="212094" y="142801"/>
                  </a:cubicBezTo>
                  <a:cubicBezTo>
                    <a:pt x="211954" y="150931"/>
                    <a:pt x="206420" y="158354"/>
                    <a:pt x="199071" y="161563"/>
                  </a:cubicBezTo>
                  <a:cubicBezTo>
                    <a:pt x="144907" y="187180"/>
                    <a:pt x="97264" y="226322"/>
                    <a:pt x="61350" y="274263"/>
                  </a:cubicBezTo>
                  <a:cubicBezTo>
                    <a:pt x="56382" y="281165"/>
                    <a:pt x="47109" y="284439"/>
                    <a:pt x="38895" y="282365"/>
                  </a:cubicBezTo>
                  <a:cubicBezTo>
                    <a:pt x="29575" y="280346"/>
                    <a:pt x="22347" y="271445"/>
                    <a:pt x="22347" y="261901"/>
                  </a:cubicBezTo>
                  <a:cubicBezTo>
                    <a:pt x="22329" y="213829"/>
                    <a:pt x="22338" y="165758"/>
                    <a:pt x="22338" y="117686"/>
                  </a:cubicBezTo>
                  <a:cubicBezTo>
                    <a:pt x="22468" y="104971"/>
                    <a:pt x="21585" y="92088"/>
                    <a:pt x="24440" y="79577"/>
                  </a:cubicBezTo>
                  <a:cubicBezTo>
                    <a:pt x="29565" y="54267"/>
                    <a:pt x="45118" y="31348"/>
                    <a:pt x="66577" y="17032"/>
                  </a:cubicBezTo>
                  <a:cubicBezTo>
                    <a:pt x="82074" y="6577"/>
                    <a:pt x="100529" y="642"/>
                    <a:pt x="119216" y="84"/>
                  </a:cubicBezTo>
                  <a:moveTo>
                    <a:pt x="78465" y="64257"/>
                  </a:moveTo>
                  <a:cubicBezTo>
                    <a:pt x="70214" y="74219"/>
                    <a:pt x="65610" y="87084"/>
                    <a:pt x="65582" y="100022"/>
                  </a:cubicBezTo>
                  <a:cubicBezTo>
                    <a:pt x="65600" y="134467"/>
                    <a:pt x="65591" y="168911"/>
                    <a:pt x="65591" y="203356"/>
                  </a:cubicBezTo>
                  <a:cubicBezTo>
                    <a:pt x="95887" y="173255"/>
                    <a:pt x="130731" y="147675"/>
                    <a:pt x="168776" y="128216"/>
                  </a:cubicBezTo>
                  <a:cubicBezTo>
                    <a:pt x="168924" y="99911"/>
                    <a:pt x="168794" y="71596"/>
                    <a:pt x="168841" y="43291"/>
                  </a:cubicBezTo>
                  <a:cubicBezTo>
                    <a:pt x="153093" y="43291"/>
                    <a:pt x="137345" y="43254"/>
                    <a:pt x="121606" y="43310"/>
                  </a:cubicBezTo>
                  <a:cubicBezTo>
                    <a:pt x="105086" y="43551"/>
                    <a:pt x="88836" y="51374"/>
                    <a:pt x="78465" y="64257"/>
                  </a:cubicBezTo>
                  <a:close/>
                  <a:moveTo>
                    <a:pt x="269867" y="1033"/>
                  </a:moveTo>
                  <a:cubicBezTo>
                    <a:pt x="273969" y="-306"/>
                    <a:pt x="278341" y="56"/>
                    <a:pt x="282592" y="29"/>
                  </a:cubicBezTo>
                  <a:cubicBezTo>
                    <a:pt x="334672" y="38"/>
                    <a:pt x="386762" y="19"/>
                    <a:pt x="438843" y="29"/>
                  </a:cubicBezTo>
                  <a:cubicBezTo>
                    <a:pt x="450163" y="-130"/>
                    <a:pt x="460293" y="9702"/>
                    <a:pt x="460376" y="21041"/>
                  </a:cubicBezTo>
                  <a:cubicBezTo>
                    <a:pt x="460553" y="51086"/>
                    <a:pt x="460404" y="81131"/>
                    <a:pt x="460451" y="111175"/>
                  </a:cubicBezTo>
                  <a:cubicBezTo>
                    <a:pt x="460544" y="117166"/>
                    <a:pt x="458516" y="123295"/>
                    <a:pt x="454219" y="127556"/>
                  </a:cubicBezTo>
                  <a:cubicBezTo>
                    <a:pt x="448935" y="133109"/>
                    <a:pt x="440619" y="135202"/>
                    <a:pt x="433262" y="133369"/>
                  </a:cubicBezTo>
                  <a:cubicBezTo>
                    <a:pt x="383600" y="122858"/>
                    <a:pt x="331770" y="122821"/>
                    <a:pt x="282108" y="133313"/>
                  </a:cubicBezTo>
                  <a:cubicBezTo>
                    <a:pt x="276741" y="134616"/>
                    <a:pt x="270890" y="134123"/>
                    <a:pt x="266025" y="131434"/>
                  </a:cubicBezTo>
                  <a:cubicBezTo>
                    <a:pt x="259003" y="127788"/>
                    <a:pt x="254556" y="120012"/>
                    <a:pt x="254659" y="112133"/>
                  </a:cubicBezTo>
                  <a:cubicBezTo>
                    <a:pt x="254640" y="82042"/>
                    <a:pt x="254649" y="51951"/>
                    <a:pt x="254659" y="21860"/>
                  </a:cubicBezTo>
                  <a:cubicBezTo>
                    <a:pt x="254473" y="12558"/>
                    <a:pt x="260891" y="3610"/>
                    <a:pt x="269867" y="1033"/>
                  </a:cubicBezTo>
                  <a:moveTo>
                    <a:pt x="297903" y="43282"/>
                  </a:moveTo>
                  <a:cubicBezTo>
                    <a:pt x="297893" y="57690"/>
                    <a:pt x="297912" y="72099"/>
                    <a:pt x="297893" y="86507"/>
                  </a:cubicBezTo>
                  <a:cubicBezTo>
                    <a:pt x="337398" y="80777"/>
                    <a:pt x="377712" y="80731"/>
                    <a:pt x="417198" y="86553"/>
                  </a:cubicBezTo>
                  <a:lnTo>
                    <a:pt x="417198" y="43291"/>
                  </a:lnTo>
                  <a:cubicBezTo>
                    <a:pt x="377433" y="43272"/>
                    <a:pt x="337668" y="43282"/>
                    <a:pt x="297903" y="43282"/>
                  </a:cubicBezTo>
                  <a:close/>
                  <a:moveTo>
                    <a:pt x="518261" y="940"/>
                  </a:moveTo>
                  <a:cubicBezTo>
                    <a:pt x="522354" y="-306"/>
                    <a:pt x="526679" y="56"/>
                    <a:pt x="530912" y="29"/>
                  </a:cubicBezTo>
                  <a:lnTo>
                    <a:pt x="575597" y="29"/>
                  </a:lnTo>
                  <a:cubicBezTo>
                    <a:pt x="587652" y="112"/>
                    <a:pt x="599856" y="-567"/>
                    <a:pt x="611753" y="1898"/>
                  </a:cubicBezTo>
                  <a:cubicBezTo>
                    <a:pt x="641696" y="7507"/>
                    <a:pt x="668429" y="27757"/>
                    <a:pt x="681926" y="55067"/>
                  </a:cubicBezTo>
                  <a:cubicBezTo>
                    <a:pt x="690111" y="70834"/>
                    <a:pt x="693358" y="88823"/>
                    <a:pt x="692530" y="106496"/>
                  </a:cubicBezTo>
                  <a:cubicBezTo>
                    <a:pt x="692520" y="158605"/>
                    <a:pt x="692539" y="210713"/>
                    <a:pt x="692520" y="262813"/>
                  </a:cubicBezTo>
                  <a:cubicBezTo>
                    <a:pt x="692223" y="273110"/>
                    <a:pt x="683293" y="282104"/>
                    <a:pt x="673089" y="282867"/>
                  </a:cubicBezTo>
                  <a:cubicBezTo>
                    <a:pt x="665359" y="283732"/>
                    <a:pt x="657462" y="279956"/>
                    <a:pt x="653090" y="273565"/>
                  </a:cubicBezTo>
                  <a:cubicBezTo>
                    <a:pt x="617158" y="225671"/>
                    <a:pt x="569393" y="186706"/>
                    <a:pt x="515201" y="161228"/>
                  </a:cubicBezTo>
                  <a:cubicBezTo>
                    <a:pt x="507806" y="157842"/>
                    <a:pt x="502737" y="150019"/>
                    <a:pt x="502774" y="141880"/>
                  </a:cubicBezTo>
                  <a:cubicBezTo>
                    <a:pt x="502783" y="101604"/>
                    <a:pt x="502755" y="61318"/>
                    <a:pt x="502783" y="21051"/>
                  </a:cubicBezTo>
                  <a:cubicBezTo>
                    <a:pt x="502858" y="11916"/>
                    <a:pt x="509452" y="3349"/>
                    <a:pt x="518261" y="940"/>
                  </a:cubicBezTo>
                  <a:moveTo>
                    <a:pt x="546027" y="43291"/>
                  </a:moveTo>
                  <a:cubicBezTo>
                    <a:pt x="546018" y="70899"/>
                    <a:pt x="546046" y="98516"/>
                    <a:pt x="546008" y="126123"/>
                  </a:cubicBezTo>
                  <a:cubicBezTo>
                    <a:pt x="545785" y="127379"/>
                    <a:pt x="546269" y="128560"/>
                    <a:pt x="547571" y="128932"/>
                  </a:cubicBezTo>
                  <a:cubicBezTo>
                    <a:pt x="585039" y="148215"/>
                    <a:pt x="619353" y="173506"/>
                    <a:pt x="649239" y="203188"/>
                  </a:cubicBezTo>
                  <a:cubicBezTo>
                    <a:pt x="649332" y="169116"/>
                    <a:pt x="649230" y="135053"/>
                    <a:pt x="649295" y="100990"/>
                  </a:cubicBezTo>
                  <a:cubicBezTo>
                    <a:pt x="649779" y="83298"/>
                    <a:pt x="641119" y="65736"/>
                    <a:pt x="627036" y="55076"/>
                  </a:cubicBezTo>
                  <a:cubicBezTo>
                    <a:pt x="617176" y="47440"/>
                    <a:pt x="604749" y="43319"/>
                    <a:pt x="592294" y="43282"/>
                  </a:cubicBezTo>
                  <a:cubicBezTo>
                    <a:pt x="576872" y="43282"/>
                    <a:pt x="561449" y="43272"/>
                    <a:pt x="546027" y="43291"/>
                  </a:cubicBezTo>
                  <a:close/>
                  <a:moveTo>
                    <a:pt x="330524" y="151936"/>
                  </a:moveTo>
                  <a:cubicBezTo>
                    <a:pt x="374410" y="148680"/>
                    <a:pt x="418928" y="153387"/>
                    <a:pt x="461074" y="166158"/>
                  </a:cubicBezTo>
                  <a:cubicBezTo>
                    <a:pt x="525042" y="185366"/>
                    <a:pt x="583243" y="223122"/>
                    <a:pt x="627055" y="273510"/>
                  </a:cubicBezTo>
                  <a:cubicBezTo>
                    <a:pt x="667285" y="319488"/>
                    <a:pt x="695423" y="375959"/>
                    <a:pt x="707673" y="435825"/>
                  </a:cubicBezTo>
                  <a:cubicBezTo>
                    <a:pt x="719133" y="491357"/>
                    <a:pt x="717244" y="549604"/>
                    <a:pt x="702083" y="604252"/>
                  </a:cubicBezTo>
                  <a:cubicBezTo>
                    <a:pt x="683674" y="671113"/>
                    <a:pt x="645063" y="732161"/>
                    <a:pt x="592806" y="777711"/>
                  </a:cubicBezTo>
                  <a:cubicBezTo>
                    <a:pt x="566184" y="800975"/>
                    <a:pt x="536130" y="820332"/>
                    <a:pt x="503853" y="834796"/>
                  </a:cubicBezTo>
                  <a:cubicBezTo>
                    <a:pt x="464637" y="852414"/>
                    <a:pt x="422202" y="862804"/>
                    <a:pt x="379284" y="865325"/>
                  </a:cubicBezTo>
                  <a:cubicBezTo>
                    <a:pt x="317222" y="869157"/>
                    <a:pt x="254147" y="856600"/>
                    <a:pt x="198504" y="828778"/>
                  </a:cubicBezTo>
                  <a:cubicBezTo>
                    <a:pt x="145158" y="802333"/>
                    <a:pt x="98668" y="762270"/>
                    <a:pt x="64559" y="713483"/>
                  </a:cubicBezTo>
                  <a:cubicBezTo>
                    <a:pt x="42755" y="682405"/>
                    <a:pt x="25956" y="647831"/>
                    <a:pt x="15055" y="611470"/>
                  </a:cubicBezTo>
                  <a:cubicBezTo>
                    <a:pt x="-7995" y="534991"/>
                    <a:pt x="-4525" y="450764"/>
                    <a:pt x="25110" y="376564"/>
                  </a:cubicBezTo>
                  <a:cubicBezTo>
                    <a:pt x="48495" y="317358"/>
                    <a:pt x="88204" y="264784"/>
                    <a:pt x="138508" y="225810"/>
                  </a:cubicBezTo>
                  <a:cubicBezTo>
                    <a:pt x="193407" y="183031"/>
                    <a:pt x="261086" y="156949"/>
                    <a:pt x="330524" y="151936"/>
                  </a:cubicBezTo>
                  <a:moveTo>
                    <a:pt x="349751" y="194277"/>
                  </a:moveTo>
                  <a:cubicBezTo>
                    <a:pt x="312069" y="195226"/>
                    <a:pt x="274546" y="202900"/>
                    <a:pt x="239608" y="217104"/>
                  </a:cubicBezTo>
                  <a:cubicBezTo>
                    <a:pt x="195918" y="234786"/>
                    <a:pt x="156330" y="262524"/>
                    <a:pt x="124704" y="297462"/>
                  </a:cubicBezTo>
                  <a:cubicBezTo>
                    <a:pt x="93190" y="332157"/>
                    <a:pt x="69535" y="373959"/>
                    <a:pt x="56224" y="418915"/>
                  </a:cubicBezTo>
                  <a:cubicBezTo>
                    <a:pt x="44262" y="459201"/>
                    <a:pt x="40523" y="501896"/>
                    <a:pt x="45239" y="543651"/>
                  </a:cubicBezTo>
                  <a:cubicBezTo>
                    <a:pt x="49667" y="583770"/>
                    <a:pt x="62001" y="623004"/>
                    <a:pt x="81339" y="658435"/>
                  </a:cubicBezTo>
                  <a:cubicBezTo>
                    <a:pt x="112826" y="716478"/>
                    <a:pt x="163055" y="764121"/>
                    <a:pt x="222735" y="792380"/>
                  </a:cubicBezTo>
                  <a:cubicBezTo>
                    <a:pt x="277402" y="818555"/>
                    <a:pt x="339779" y="828071"/>
                    <a:pt x="399794" y="819886"/>
                  </a:cubicBezTo>
                  <a:cubicBezTo>
                    <a:pt x="447335" y="813560"/>
                    <a:pt x="493314" y="796008"/>
                    <a:pt x="533023" y="769126"/>
                  </a:cubicBezTo>
                  <a:cubicBezTo>
                    <a:pt x="573067" y="742169"/>
                    <a:pt x="606758" y="705855"/>
                    <a:pt x="630654" y="663904"/>
                  </a:cubicBezTo>
                  <a:cubicBezTo>
                    <a:pt x="656076" y="619507"/>
                    <a:pt x="670289" y="568757"/>
                    <a:pt x="671629" y="517606"/>
                  </a:cubicBezTo>
                  <a:cubicBezTo>
                    <a:pt x="673796" y="451341"/>
                    <a:pt x="654113" y="384600"/>
                    <a:pt x="616274" y="330148"/>
                  </a:cubicBezTo>
                  <a:cubicBezTo>
                    <a:pt x="579151" y="276235"/>
                    <a:pt x="524856" y="234312"/>
                    <a:pt x="463130" y="212416"/>
                  </a:cubicBezTo>
                  <a:cubicBezTo>
                    <a:pt x="426890" y="199440"/>
                    <a:pt x="388223" y="193356"/>
                    <a:pt x="349751" y="194277"/>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 name="图形 7">
              <a:extLst>
                <a:ext uri="{FF2B5EF4-FFF2-40B4-BE49-F238E27FC236}">
                  <a16:creationId xmlns:a16="http://schemas.microsoft.com/office/drawing/2014/main" id="{15E84386-15BA-50DE-C12F-92FA3D4EC039}"/>
                </a:ext>
              </a:extLst>
            </p:cNvPr>
            <p:cNvSpPr/>
            <p:nvPr/>
          </p:nvSpPr>
          <p:spPr>
            <a:xfrm>
              <a:off x="10114788" y="3744507"/>
              <a:ext cx="355450" cy="355479"/>
            </a:xfrm>
            <a:custGeom>
              <a:avLst/>
              <a:gdLst>
                <a:gd name="connsiteX0" fmla="*/ 144319 w 355450"/>
                <a:gd name="connsiteY0" fmla="*/ 15644 h 355479"/>
                <a:gd name="connsiteX1" fmla="*/ 185712 w 355450"/>
                <a:gd name="connsiteY1" fmla="*/ 761 h 355479"/>
                <a:gd name="connsiteX2" fmla="*/ 216742 w 355450"/>
                <a:gd name="connsiteY2" fmla="*/ 24629 h 355479"/>
                <a:gd name="connsiteX3" fmla="*/ 248573 w 355450"/>
                <a:gd name="connsiteY3" fmla="*/ 92485 h 355479"/>
                <a:gd name="connsiteX4" fmla="*/ 319471 w 355450"/>
                <a:gd name="connsiteY4" fmla="*/ 103341 h 355479"/>
                <a:gd name="connsiteX5" fmla="*/ 352660 w 355450"/>
                <a:gd name="connsiteY5" fmla="*/ 130781 h 355479"/>
                <a:gd name="connsiteX6" fmla="*/ 347079 w 355450"/>
                <a:gd name="connsiteY6" fmla="*/ 171783 h 355479"/>
                <a:gd name="connsiteX7" fmla="*/ 334940 w 355450"/>
                <a:gd name="connsiteY7" fmla="*/ 184870 h 355479"/>
                <a:gd name="connsiteX8" fmla="*/ 291240 w 355450"/>
                <a:gd name="connsiteY8" fmla="*/ 229612 h 355479"/>
                <a:gd name="connsiteX9" fmla="*/ 301649 w 355450"/>
                <a:gd name="connsiteY9" fmla="*/ 293106 h 355479"/>
                <a:gd name="connsiteX10" fmla="*/ 303639 w 355450"/>
                <a:gd name="connsiteY10" fmla="*/ 319039 h 355479"/>
                <a:gd name="connsiteX11" fmla="*/ 279808 w 355450"/>
                <a:gd name="connsiteY11" fmla="*/ 351149 h 355479"/>
                <a:gd name="connsiteX12" fmla="*/ 239941 w 355450"/>
                <a:gd name="connsiteY12" fmla="*/ 350246 h 355479"/>
                <a:gd name="connsiteX13" fmla="*/ 177740 w 355450"/>
                <a:gd name="connsiteY13" fmla="*/ 315848 h 355479"/>
                <a:gd name="connsiteX14" fmla="*/ 113511 w 355450"/>
                <a:gd name="connsiteY14" fmla="*/ 351242 h 355479"/>
                <a:gd name="connsiteX15" fmla="*/ 72416 w 355450"/>
                <a:gd name="connsiteY15" fmla="*/ 349428 h 355479"/>
                <a:gd name="connsiteX16" fmla="*/ 51692 w 355450"/>
                <a:gd name="connsiteY16" fmla="*/ 306035 h 355479"/>
                <a:gd name="connsiteX17" fmla="*/ 64193 w 355450"/>
                <a:gd name="connsiteY17" fmla="*/ 229556 h 355479"/>
                <a:gd name="connsiteX18" fmla="*/ 18996 w 355450"/>
                <a:gd name="connsiteY18" fmla="*/ 183364 h 355479"/>
                <a:gd name="connsiteX19" fmla="*/ 8327 w 355450"/>
                <a:gd name="connsiteY19" fmla="*/ 171755 h 355479"/>
                <a:gd name="connsiteX20" fmla="*/ 1686 w 355450"/>
                <a:gd name="connsiteY20" fmla="*/ 134139 h 355479"/>
                <a:gd name="connsiteX21" fmla="*/ 35702 w 355450"/>
                <a:gd name="connsiteY21" fmla="*/ 103378 h 355479"/>
                <a:gd name="connsiteX22" fmla="*/ 106721 w 355450"/>
                <a:gd name="connsiteY22" fmla="*/ 92513 h 355479"/>
                <a:gd name="connsiteX23" fmla="*/ 132933 w 355450"/>
                <a:gd name="connsiteY23" fmla="*/ 36693 h 355479"/>
                <a:gd name="connsiteX24" fmla="*/ 144319 w 355450"/>
                <a:gd name="connsiteY24" fmla="*/ 15644 h 355479"/>
                <a:gd name="connsiteX25" fmla="*/ 136133 w 355450"/>
                <a:gd name="connsiteY25" fmla="*/ 131981 h 355479"/>
                <a:gd name="connsiteX26" fmla="*/ 43590 w 355450"/>
                <a:gd name="connsiteY26" fmla="*/ 146073 h 355479"/>
                <a:gd name="connsiteX27" fmla="*/ 110526 w 355450"/>
                <a:gd name="connsiteY27" fmla="*/ 214738 h 355479"/>
                <a:gd name="connsiteX28" fmla="*/ 94768 w 355450"/>
                <a:gd name="connsiteY28" fmla="*/ 311746 h 355479"/>
                <a:gd name="connsiteX29" fmla="*/ 177638 w 355450"/>
                <a:gd name="connsiteY29" fmla="*/ 266019 h 355479"/>
                <a:gd name="connsiteX30" fmla="*/ 260470 w 355450"/>
                <a:gd name="connsiteY30" fmla="*/ 311746 h 355479"/>
                <a:gd name="connsiteX31" fmla="*/ 244713 w 355450"/>
                <a:gd name="connsiteY31" fmla="*/ 214748 h 355479"/>
                <a:gd name="connsiteX32" fmla="*/ 311648 w 355450"/>
                <a:gd name="connsiteY32" fmla="*/ 146073 h 355479"/>
                <a:gd name="connsiteX33" fmla="*/ 219096 w 355450"/>
                <a:gd name="connsiteY33" fmla="*/ 131981 h 355479"/>
                <a:gd name="connsiteX34" fmla="*/ 177703 w 355450"/>
                <a:gd name="connsiteY34" fmla="*/ 43753 h 355479"/>
                <a:gd name="connsiteX35" fmla="*/ 136133 w 355450"/>
                <a:gd name="connsiteY35" fmla="*/ 131981 h 35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55450" h="355479">
                  <a:moveTo>
                    <a:pt x="144319" y="15644"/>
                  </a:moveTo>
                  <a:cubicBezTo>
                    <a:pt x="154076" y="3663"/>
                    <a:pt x="170568" y="-2207"/>
                    <a:pt x="185712" y="761"/>
                  </a:cubicBezTo>
                  <a:cubicBezTo>
                    <a:pt x="199088" y="3114"/>
                    <a:pt x="211068" y="12267"/>
                    <a:pt x="216742" y="24629"/>
                  </a:cubicBezTo>
                  <a:cubicBezTo>
                    <a:pt x="227346" y="47251"/>
                    <a:pt x="238015" y="69845"/>
                    <a:pt x="248573" y="92485"/>
                  </a:cubicBezTo>
                  <a:cubicBezTo>
                    <a:pt x="272209" y="96122"/>
                    <a:pt x="295844" y="99676"/>
                    <a:pt x="319471" y="103341"/>
                  </a:cubicBezTo>
                  <a:cubicBezTo>
                    <a:pt x="334382" y="105703"/>
                    <a:pt x="347488" y="116614"/>
                    <a:pt x="352660" y="130781"/>
                  </a:cubicBezTo>
                  <a:cubicBezTo>
                    <a:pt x="357841" y="144240"/>
                    <a:pt x="355711" y="160211"/>
                    <a:pt x="347079" y="171783"/>
                  </a:cubicBezTo>
                  <a:cubicBezTo>
                    <a:pt x="343544" y="176601"/>
                    <a:pt x="338921" y="180443"/>
                    <a:pt x="334940" y="184870"/>
                  </a:cubicBezTo>
                  <a:cubicBezTo>
                    <a:pt x="320327" y="199744"/>
                    <a:pt x="305835" y="214729"/>
                    <a:pt x="291240" y="229612"/>
                  </a:cubicBezTo>
                  <a:cubicBezTo>
                    <a:pt x="294728" y="250773"/>
                    <a:pt x="298151" y="271944"/>
                    <a:pt x="301649" y="293106"/>
                  </a:cubicBezTo>
                  <a:cubicBezTo>
                    <a:pt x="302895" y="301673"/>
                    <a:pt x="305230" y="310342"/>
                    <a:pt x="303639" y="319039"/>
                  </a:cubicBezTo>
                  <a:cubicBezTo>
                    <a:pt x="301537" y="332778"/>
                    <a:pt x="292356" y="345158"/>
                    <a:pt x="279808" y="351149"/>
                  </a:cubicBezTo>
                  <a:cubicBezTo>
                    <a:pt x="267390" y="357204"/>
                    <a:pt x="252061" y="356906"/>
                    <a:pt x="239941" y="350246"/>
                  </a:cubicBezTo>
                  <a:cubicBezTo>
                    <a:pt x="219226" y="338749"/>
                    <a:pt x="198455" y="327355"/>
                    <a:pt x="177740" y="315848"/>
                  </a:cubicBezTo>
                  <a:cubicBezTo>
                    <a:pt x="156318" y="327615"/>
                    <a:pt x="134980" y="339559"/>
                    <a:pt x="113511" y="351242"/>
                  </a:cubicBezTo>
                  <a:cubicBezTo>
                    <a:pt x="100656" y="357511"/>
                    <a:pt x="84685" y="356758"/>
                    <a:pt x="72416" y="349428"/>
                  </a:cubicBezTo>
                  <a:cubicBezTo>
                    <a:pt x="57599" y="340852"/>
                    <a:pt x="49060" y="322964"/>
                    <a:pt x="51692" y="306035"/>
                  </a:cubicBezTo>
                  <a:cubicBezTo>
                    <a:pt x="55822" y="280539"/>
                    <a:pt x="60026" y="255043"/>
                    <a:pt x="64193" y="229556"/>
                  </a:cubicBezTo>
                  <a:cubicBezTo>
                    <a:pt x="49032" y="214245"/>
                    <a:pt x="34130" y="198693"/>
                    <a:pt x="18996" y="183364"/>
                  </a:cubicBezTo>
                  <a:cubicBezTo>
                    <a:pt x="15527" y="179401"/>
                    <a:pt x="11378" y="176062"/>
                    <a:pt x="8327" y="171755"/>
                  </a:cubicBezTo>
                  <a:cubicBezTo>
                    <a:pt x="523" y="161114"/>
                    <a:pt x="-2044" y="146817"/>
                    <a:pt x="1686" y="134139"/>
                  </a:cubicBezTo>
                  <a:cubicBezTo>
                    <a:pt x="5890" y="118474"/>
                    <a:pt x="19712" y="106029"/>
                    <a:pt x="35702" y="103378"/>
                  </a:cubicBezTo>
                  <a:cubicBezTo>
                    <a:pt x="59366" y="99731"/>
                    <a:pt x="83048" y="96113"/>
                    <a:pt x="106721" y="92513"/>
                  </a:cubicBezTo>
                  <a:cubicBezTo>
                    <a:pt x="115437" y="73891"/>
                    <a:pt x="124199" y="55297"/>
                    <a:pt x="132933" y="36693"/>
                  </a:cubicBezTo>
                  <a:cubicBezTo>
                    <a:pt x="136524" y="29578"/>
                    <a:pt x="139073" y="21783"/>
                    <a:pt x="144319" y="15644"/>
                  </a:cubicBezTo>
                  <a:moveTo>
                    <a:pt x="136133" y="131981"/>
                  </a:moveTo>
                  <a:cubicBezTo>
                    <a:pt x="105289" y="136697"/>
                    <a:pt x="74444" y="141394"/>
                    <a:pt x="43590" y="146073"/>
                  </a:cubicBezTo>
                  <a:cubicBezTo>
                    <a:pt x="65821" y="169048"/>
                    <a:pt x="88201" y="191865"/>
                    <a:pt x="110526" y="214738"/>
                  </a:cubicBezTo>
                  <a:cubicBezTo>
                    <a:pt x="105270" y="247071"/>
                    <a:pt x="99968" y="279404"/>
                    <a:pt x="94768" y="311746"/>
                  </a:cubicBezTo>
                  <a:cubicBezTo>
                    <a:pt x="122395" y="296510"/>
                    <a:pt x="149993" y="281218"/>
                    <a:pt x="177638" y="266019"/>
                  </a:cubicBezTo>
                  <a:cubicBezTo>
                    <a:pt x="205255" y="281255"/>
                    <a:pt x="232853" y="296510"/>
                    <a:pt x="260470" y="311746"/>
                  </a:cubicBezTo>
                  <a:cubicBezTo>
                    <a:pt x="255270" y="279404"/>
                    <a:pt x="249968" y="247081"/>
                    <a:pt x="244713" y="214748"/>
                  </a:cubicBezTo>
                  <a:cubicBezTo>
                    <a:pt x="267037" y="191865"/>
                    <a:pt x="289417" y="169048"/>
                    <a:pt x="311648" y="146073"/>
                  </a:cubicBezTo>
                  <a:cubicBezTo>
                    <a:pt x="280794" y="141394"/>
                    <a:pt x="249950" y="136697"/>
                    <a:pt x="219096" y="131981"/>
                  </a:cubicBezTo>
                  <a:cubicBezTo>
                    <a:pt x="205264" y="102587"/>
                    <a:pt x="191507" y="73166"/>
                    <a:pt x="177703" y="43753"/>
                  </a:cubicBezTo>
                  <a:cubicBezTo>
                    <a:pt x="163862" y="73175"/>
                    <a:pt x="150039" y="102596"/>
                    <a:pt x="136133" y="131981"/>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59" name="弧形 58">
            <a:extLst>
              <a:ext uri="{FF2B5EF4-FFF2-40B4-BE49-F238E27FC236}">
                <a16:creationId xmlns:a16="http://schemas.microsoft.com/office/drawing/2014/main" id="{437F297B-B52B-EEBA-AC67-EB557A132EFC}"/>
              </a:ext>
            </a:extLst>
          </p:cNvPr>
          <p:cNvSpPr/>
          <p:nvPr/>
        </p:nvSpPr>
        <p:spPr>
          <a:xfrm>
            <a:off x="3123098" y="2435421"/>
            <a:ext cx="1702820" cy="1702820"/>
          </a:xfrm>
          <a:prstGeom prst="arc">
            <a:avLst>
              <a:gd name="adj1" fmla="val 3248529"/>
              <a:gd name="adj2" fmla="val 19226185"/>
            </a:avLst>
          </a:prstGeom>
          <a:ln>
            <a:solidFill>
              <a:srgbClr val="00B0F0">
                <a:alpha val="72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 name="弧形 59">
            <a:extLst>
              <a:ext uri="{FF2B5EF4-FFF2-40B4-BE49-F238E27FC236}">
                <a16:creationId xmlns:a16="http://schemas.microsoft.com/office/drawing/2014/main" id="{4FCFF299-E177-37D6-313F-BCB46AB0D83E}"/>
              </a:ext>
            </a:extLst>
          </p:cNvPr>
          <p:cNvSpPr/>
          <p:nvPr/>
        </p:nvSpPr>
        <p:spPr>
          <a:xfrm>
            <a:off x="3030271" y="2342594"/>
            <a:ext cx="1888474" cy="1888474"/>
          </a:xfrm>
          <a:prstGeom prst="arc">
            <a:avLst>
              <a:gd name="adj1" fmla="val 13303064"/>
              <a:gd name="adj2" fmla="val 3786195"/>
            </a:avLst>
          </a:prstGeom>
          <a:ln>
            <a:solidFill>
              <a:srgbClr val="00B0F0">
                <a:alpha val="2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 name="文本框 24">
            <a:extLst>
              <a:ext uri="{FF2B5EF4-FFF2-40B4-BE49-F238E27FC236}">
                <a16:creationId xmlns:a16="http://schemas.microsoft.com/office/drawing/2014/main" id="{385AC88A-1CC0-BFD4-35C5-A374D20E7C34}"/>
              </a:ext>
            </a:extLst>
          </p:cNvPr>
          <p:cNvSpPr txBox="1"/>
          <p:nvPr/>
        </p:nvSpPr>
        <p:spPr>
          <a:xfrm>
            <a:off x="5654077" y="3359550"/>
            <a:ext cx="2416680" cy="276999"/>
          </a:xfrm>
          <a:prstGeom prst="rect">
            <a:avLst/>
          </a:prstGeom>
          <a:noFill/>
        </p:spPr>
        <p:txBody>
          <a:bodyPr wrap="square">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white">
                    <a:lumMod val="75000"/>
                  </a:prstClr>
                </a:solidFill>
                <a:effectLst/>
                <a:uLnTx/>
                <a:uFillTx/>
                <a:cs typeface="+mn-ea"/>
                <a:sym typeface="+mn-lt"/>
              </a:rPr>
              <a:t>SINGER COMPETITION</a:t>
            </a:r>
            <a:endParaRPr kumimoji="0" lang="zh-CN" altLang="en-US" sz="1200" b="0" i="0" u="none" strike="noStrike" kern="1200" cap="none" spc="0" normalizeH="0" baseline="0" noProof="0" dirty="0">
              <a:ln>
                <a:noFill/>
              </a:ln>
              <a:solidFill>
                <a:prstClr val="white">
                  <a:lumMod val="75000"/>
                </a:prstClr>
              </a:solidFill>
              <a:effectLst/>
              <a:uLnTx/>
              <a:uFillTx/>
              <a:cs typeface="+mn-ea"/>
              <a:sym typeface="+mn-lt"/>
            </a:endParaRPr>
          </a:p>
        </p:txBody>
      </p:sp>
    </p:spTree>
    <p:extLst>
      <p:ext uri="{BB962C8B-B14F-4D97-AF65-F5344CB8AC3E}">
        <p14:creationId xmlns:p14="http://schemas.microsoft.com/office/powerpoint/2010/main" val="13919596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stretch>
            <a:fillRect/>
          </a:stretch>
        </a:blipFill>
        <a:effectLst/>
      </p:bgPr>
    </p:bg>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id="{EC1AF9BC-9327-B7BC-D373-14CBE0E1483B}"/>
              </a:ext>
            </a:extLst>
          </p:cNvPr>
          <p:cNvSpPr/>
          <p:nvPr/>
        </p:nvSpPr>
        <p:spPr>
          <a:xfrm>
            <a:off x="-3336374" y="23445"/>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矩形: 圆角 20">
            <a:extLst>
              <a:ext uri="{FF2B5EF4-FFF2-40B4-BE49-F238E27FC236}">
                <a16:creationId xmlns:a16="http://schemas.microsoft.com/office/drawing/2014/main" id="{B3594EEA-DF5F-EF5A-F4EB-7D9C87F64BF0}"/>
              </a:ext>
            </a:extLst>
          </p:cNvPr>
          <p:cNvSpPr/>
          <p:nvPr/>
        </p:nvSpPr>
        <p:spPr>
          <a:xfrm>
            <a:off x="8141733" y="6228799"/>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矩形: 圆角 23">
            <a:extLst>
              <a:ext uri="{FF2B5EF4-FFF2-40B4-BE49-F238E27FC236}">
                <a16:creationId xmlns:a16="http://schemas.microsoft.com/office/drawing/2014/main" id="{6F0FBAB9-3B9A-9F41-C0F8-CF26E59A2168}"/>
              </a:ext>
            </a:extLst>
          </p:cNvPr>
          <p:cNvSpPr/>
          <p:nvPr/>
        </p:nvSpPr>
        <p:spPr>
          <a:xfrm>
            <a:off x="11129889" y="-112452"/>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48" name="组合 147">
            <a:extLst>
              <a:ext uri="{FF2B5EF4-FFF2-40B4-BE49-F238E27FC236}">
                <a16:creationId xmlns:a16="http://schemas.microsoft.com/office/drawing/2014/main" id="{C5D27B03-416E-8398-1B59-BB0036041D39}"/>
              </a:ext>
            </a:extLst>
          </p:cNvPr>
          <p:cNvGrpSpPr/>
          <p:nvPr/>
        </p:nvGrpSpPr>
        <p:grpSpPr>
          <a:xfrm>
            <a:off x="2381166" y="3013521"/>
            <a:ext cx="7547202" cy="1592598"/>
            <a:chOff x="2381166" y="3013521"/>
            <a:chExt cx="7547202" cy="1592598"/>
          </a:xfrm>
        </p:grpSpPr>
        <p:cxnSp>
          <p:nvCxnSpPr>
            <p:cNvPr id="83" name="直接连接符 82">
              <a:extLst>
                <a:ext uri="{FF2B5EF4-FFF2-40B4-BE49-F238E27FC236}">
                  <a16:creationId xmlns:a16="http://schemas.microsoft.com/office/drawing/2014/main" id="{9224D271-F8A2-680F-F27A-BD20355F67A9}"/>
                </a:ext>
              </a:extLst>
            </p:cNvPr>
            <p:cNvCxnSpPr/>
            <p:nvPr/>
          </p:nvCxnSpPr>
          <p:spPr>
            <a:xfrm>
              <a:off x="8272772" y="3084079"/>
              <a:ext cx="1174289" cy="1522040"/>
            </a:xfrm>
            <a:prstGeom prst="line">
              <a:avLst/>
            </a:prstGeom>
            <a:solidFill>
              <a:srgbClr val="4B5CC4"/>
            </a:solidFill>
            <a:ln w="12700" cap="flat" cmpd="sng" algn="ctr">
              <a:solidFill>
                <a:srgbClr val="156658"/>
              </a:solidFill>
              <a:prstDash val="solid"/>
            </a:ln>
            <a:effectLst/>
          </p:spPr>
        </p:cxnSp>
        <p:cxnSp>
          <p:nvCxnSpPr>
            <p:cNvPr id="85" name="直接连接符 84">
              <a:extLst>
                <a:ext uri="{FF2B5EF4-FFF2-40B4-BE49-F238E27FC236}">
                  <a16:creationId xmlns:a16="http://schemas.microsoft.com/office/drawing/2014/main" id="{FBA105AB-A55C-F479-73B5-1A5A659452FD}"/>
                </a:ext>
              </a:extLst>
            </p:cNvPr>
            <p:cNvCxnSpPr>
              <a:stCxn id="82" idx="5"/>
            </p:cNvCxnSpPr>
            <p:nvPr/>
          </p:nvCxnSpPr>
          <p:spPr>
            <a:xfrm flipV="1">
              <a:off x="2652179" y="3013521"/>
              <a:ext cx="522766" cy="762160"/>
            </a:xfrm>
            <a:prstGeom prst="line">
              <a:avLst/>
            </a:prstGeom>
            <a:solidFill>
              <a:srgbClr val="4B5CC4"/>
            </a:solidFill>
            <a:ln w="12700" cap="flat" cmpd="sng" algn="ctr">
              <a:solidFill>
                <a:srgbClr val="156658"/>
              </a:solidFill>
              <a:prstDash val="solid"/>
            </a:ln>
            <a:effectLst/>
          </p:spPr>
        </p:cxnSp>
        <p:cxnSp>
          <p:nvCxnSpPr>
            <p:cNvPr id="86" name="直接连接符 85">
              <a:extLst>
                <a:ext uri="{FF2B5EF4-FFF2-40B4-BE49-F238E27FC236}">
                  <a16:creationId xmlns:a16="http://schemas.microsoft.com/office/drawing/2014/main" id="{C759FE33-1093-D926-A14D-62828AF79F1C}"/>
                </a:ext>
              </a:extLst>
            </p:cNvPr>
            <p:cNvCxnSpPr/>
            <p:nvPr/>
          </p:nvCxnSpPr>
          <p:spPr>
            <a:xfrm>
              <a:off x="3174945" y="3013521"/>
              <a:ext cx="1077272" cy="1506920"/>
            </a:xfrm>
            <a:prstGeom prst="line">
              <a:avLst/>
            </a:prstGeom>
            <a:solidFill>
              <a:srgbClr val="4B5CC4"/>
            </a:solidFill>
            <a:ln w="12700" cap="flat" cmpd="sng" algn="ctr">
              <a:solidFill>
                <a:srgbClr val="156658"/>
              </a:solidFill>
              <a:prstDash val="solid"/>
            </a:ln>
            <a:effectLst/>
          </p:spPr>
        </p:cxnSp>
        <p:cxnSp>
          <p:nvCxnSpPr>
            <p:cNvPr id="87" name="直接连接符 86">
              <a:extLst>
                <a:ext uri="{FF2B5EF4-FFF2-40B4-BE49-F238E27FC236}">
                  <a16:creationId xmlns:a16="http://schemas.microsoft.com/office/drawing/2014/main" id="{BB27DD42-84B6-2C06-05E4-B7DBB04D120E}"/>
                </a:ext>
              </a:extLst>
            </p:cNvPr>
            <p:cNvCxnSpPr/>
            <p:nvPr/>
          </p:nvCxnSpPr>
          <p:spPr>
            <a:xfrm flipV="1">
              <a:off x="4252217" y="3013521"/>
              <a:ext cx="1562988" cy="1506920"/>
            </a:xfrm>
            <a:prstGeom prst="line">
              <a:avLst/>
            </a:prstGeom>
            <a:solidFill>
              <a:srgbClr val="4B5CC4"/>
            </a:solidFill>
            <a:ln w="12700" cap="flat" cmpd="sng" algn="ctr">
              <a:solidFill>
                <a:srgbClr val="156658"/>
              </a:solidFill>
              <a:prstDash val="solid"/>
            </a:ln>
            <a:effectLst/>
          </p:spPr>
        </p:cxnSp>
        <p:cxnSp>
          <p:nvCxnSpPr>
            <p:cNvPr id="88" name="直接连接符 87">
              <a:extLst>
                <a:ext uri="{FF2B5EF4-FFF2-40B4-BE49-F238E27FC236}">
                  <a16:creationId xmlns:a16="http://schemas.microsoft.com/office/drawing/2014/main" id="{3492C8F5-CE47-566C-4558-B4D26D8A67F9}"/>
                </a:ext>
              </a:extLst>
            </p:cNvPr>
            <p:cNvCxnSpPr/>
            <p:nvPr/>
          </p:nvCxnSpPr>
          <p:spPr>
            <a:xfrm>
              <a:off x="5815206" y="3013521"/>
              <a:ext cx="1754504" cy="1592598"/>
            </a:xfrm>
            <a:prstGeom prst="line">
              <a:avLst/>
            </a:prstGeom>
            <a:solidFill>
              <a:srgbClr val="4B5CC4"/>
            </a:solidFill>
            <a:ln w="12700" cap="flat" cmpd="sng" algn="ctr">
              <a:solidFill>
                <a:srgbClr val="156658"/>
              </a:solidFill>
              <a:prstDash val="solid"/>
            </a:ln>
            <a:effectLst/>
          </p:spPr>
        </p:cxnSp>
        <p:cxnSp>
          <p:nvCxnSpPr>
            <p:cNvPr id="89" name="直接连接符 88">
              <a:extLst>
                <a:ext uri="{FF2B5EF4-FFF2-40B4-BE49-F238E27FC236}">
                  <a16:creationId xmlns:a16="http://schemas.microsoft.com/office/drawing/2014/main" id="{124891FC-0ADF-EE60-8709-860CF7494DD2}"/>
                </a:ext>
              </a:extLst>
            </p:cNvPr>
            <p:cNvCxnSpPr/>
            <p:nvPr/>
          </p:nvCxnSpPr>
          <p:spPr>
            <a:xfrm flipV="1">
              <a:off x="7563095" y="3084079"/>
              <a:ext cx="709676" cy="1522040"/>
            </a:xfrm>
            <a:prstGeom prst="line">
              <a:avLst/>
            </a:prstGeom>
            <a:solidFill>
              <a:srgbClr val="4B5CC4"/>
            </a:solidFill>
            <a:ln w="12700" cap="flat" cmpd="sng" algn="ctr">
              <a:solidFill>
                <a:srgbClr val="156658"/>
              </a:solidFill>
              <a:prstDash val="solid"/>
            </a:ln>
            <a:effectLst/>
          </p:spPr>
        </p:cxnSp>
        <p:cxnSp>
          <p:nvCxnSpPr>
            <p:cNvPr id="90" name="直接连接符 89">
              <a:extLst>
                <a:ext uri="{FF2B5EF4-FFF2-40B4-BE49-F238E27FC236}">
                  <a16:creationId xmlns:a16="http://schemas.microsoft.com/office/drawing/2014/main" id="{4E3A53D0-BCB5-7CC5-DA0F-3259C6D5D4D9}"/>
                </a:ext>
              </a:extLst>
            </p:cNvPr>
            <p:cNvCxnSpPr>
              <a:endCxn id="81" idx="1"/>
            </p:cNvCxnSpPr>
            <p:nvPr/>
          </p:nvCxnSpPr>
          <p:spPr>
            <a:xfrm flipV="1">
              <a:off x="9447061" y="4005235"/>
              <a:ext cx="210294" cy="600884"/>
            </a:xfrm>
            <a:prstGeom prst="line">
              <a:avLst/>
            </a:prstGeom>
            <a:solidFill>
              <a:srgbClr val="4B5CC4"/>
            </a:solidFill>
            <a:ln w="12700" cap="flat" cmpd="sng" algn="ctr">
              <a:solidFill>
                <a:srgbClr val="156658"/>
              </a:solidFill>
              <a:prstDash val="solid"/>
            </a:ln>
            <a:effectLst/>
          </p:spPr>
        </p:cxnSp>
        <p:sp>
          <p:nvSpPr>
            <p:cNvPr id="81" name="椭圆 80">
              <a:extLst>
                <a:ext uri="{FF2B5EF4-FFF2-40B4-BE49-F238E27FC236}">
                  <a16:creationId xmlns:a16="http://schemas.microsoft.com/office/drawing/2014/main" id="{507A8237-AFC8-4190-1C41-9FD29326DE03}"/>
                </a:ext>
              </a:extLst>
            </p:cNvPr>
            <p:cNvSpPr/>
            <p:nvPr/>
          </p:nvSpPr>
          <p:spPr>
            <a:xfrm flipV="1">
              <a:off x="9610856" y="3734222"/>
              <a:ext cx="317512" cy="317512"/>
            </a:xfrm>
            <a:prstGeom prst="ellipse">
              <a:avLst/>
            </a:prstGeom>
            <a:solidFill>
              <a:srgbClr val="19939C"/>
            </a:solidFill>
            <a:ln w="25400" cap="flat" cmpd="sng" algn="ctr">
              <a:solidFill>
                <a:srgbClr val="19939C"/>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0" cap="none" spc="0" normalizeH="0" baseline="0" noProof="0">
                <a:ln>
                  <a:noFill/>
                </a:ln>
                <a:solidFill>
                  <a:prstClr val="black"/>
                </a:solidFill>
                <a:effectLst/>
                <a:uLnTx/>
                <a:uFillTx/>
                <a:cs typeface="+mn-ea"/>
                <a:sym typeface="+mn-lt"/>
              </a:endParaRPr>
            </a:p>
          </p:txBody>
        </p:sp>
        <p:sp>
          <p:nvSpPr>
            <p:cNvPr id="82" name="椭圆 81">
              <a:extLst>
                <a:ext uri="{FF2B5EF4-FFF2-40B4-BE49-F238E27FC236}">
                  <a16:creationId xmlns:a16="http://schemas.microsoft.com/office/drawing/2014/main" id="{6D0FFA29-7C88-664E-9E1F-BCAD71E49515}"/>
                </a:ext>
              </a:extLst>
            </p:cNvPr>
            <p:cNvSpPr/>
            <p:nvPr/>
          </p:nvSpPr>
          <p:spPr>
            <a:xfrm flipV="1">
              <a:off x="2381166" y="3729182"/>
              <a:ext cx="317512" cy="317512"/>
            </a:xfrm>
            <a:prstGeom prst="ellipse">
              <a:avLst/>
            </a:prstGeom>
            <a:solidFill>
              <a:srgbClr val="19939C"/>
            </a:solidFill>
            <a:ln w="25400" cap="flat" cmpd="sng" algn="ctr">
              <a:solidFill>
                <a:srgbClr val="19939C"/>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0" cap="none" spc="0" normalizeH="0" baseline="0" noProof="0">
                <a:ln>
                  <a:noFill/>
                </a:ln>
                <a:solidFill>
                  <a:prstClr val="black"/>
                </a:solidFill>
                <a:effectLst/>
                <a:uLnTx/>
                <a:uFillTx/>
                <a:cs typeface="+mn-ea"/>
                <a:sym typeface="+mn-lt"/>
              </a:endParaRPr>
            </a:p>
          </p:txBody>
        </p:sp>
        <p:grpSp>
          <p:nvGrpSpPr>
            <p:cNvPr id="91" name="组合 90">
              <a:extLst>
                <a:ext uri="{FF2B5EF4-FFF2-40B4-BE49-F238E27FC236}">
                  <a16:creationId xmlns:a16="http://schemas.microsoft.com/office/drawing/2014/main" id="{B3B69946-A355-E4C6-6F05-B317DB2207BC}"/>
                </a:ext>
              </a:extLst>
            </p:cNvPr>
            <p:cNvGrpSpPr/>
            <p:nvPr/>
          </p:nvGrpSpPr>
          <p:grpSpPr>
            <a:xfrm>
              <a:off x="2996988" y="3071533"/>
              <a:ext cx="1281280" cy="1281280"/>
              <a:chOff x="304800" y="673100"/>
              <a:chExt cx="4000500" cy="4000500"/>
            </a:xfrm>
            <a:effectLst>
              <a:outerShdw blurRad="444500" dist="254000" dir="8100000" algn="tr" rotWithShape="0">
                <a:prstClr val="black">
                  <a:alpha val="50000"/>
                </a:prstClr>
              </a:outerShdw>
            </a:effectLst>
          </p:grpSpPr>
          <p:sp>
            <p:nvSpPr>
              <p:cNvPr id="92" name="同心圆 120">
                <a:extLst>
                  <a:ext uri="{FF2B5EF4-FFF2-40B4-BE49-F238E27FC236}">
                    <a16:creationId xmlns:a16="http://schemas.microsoft.com/office/drawing/2014/main" id="{64902360-7205-D8F8-3D1E-C5346997114F}"/>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93" name="椭圆 92">
                <a:extLst>
                  <a:ext uri="{FF2B5EF4-FFF2-40B4-BE49-F238E27FC236}">
                    <a16:creationId xmlns:a16="http://schemas.microsoft.com/office/drawing/2014/main" id="{0D7463F5-625F-B1FA-0881-28FA48EB8B31}"/>
                  </a:ext>
                </a:extLst>
              </p:cNvPr>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grpSp>
        <p:grpSp>
          <p:nvGrpSpPr>
            <p:cNvPr id="103" name="组合 102">
              <a:extLst>
                <a:ext uri="{FF2B5EF4-FFF2-40B4-BE49-F238E27FC236}">
                  <a16:creationId xmlns:a16="http://schemas.microsoft.com/office/drawing/2014/main" id="{43AAFC84-6B67-E60F-C994-CCC76A687E32}"/>
                </a:ext>
              </a:extLst>
            </p:cNvPr>
            <p:cNvGrpSpPr/>
            <p:nvPr/>
          </p:nvGrpSpPr>
          <p:grpSpPr>
            <a:xfrm>
              <a:off x="3380498" y="3557102"/>
              <a:ext cx="478540" cy="382405"/>
              <a:chOff x="5738813" y="3144838"/>
              <a:chExt cx="711200" cy="568325"/>
            </a:xfrm>
            <a:solidFill>
              <a:srgbClr val="19939C"/>
            </a:solidFill>
          </p:grpSpPr>
          <p:sp>
            <p:nvSpPr>
              <p:cNvPr id="104" name="Freeform 103">
                <a:extLst>
                  <a:ext uri="{FF2B5EF4-FFF2-40B4-BE49-F238E27FC236}">
                    <a16:creationId xmlns:a16="http://schemas.microsoft.com/office/drawing/2014/main" id="{35619B54-430E-8ECA-D34F-B8D6F26F31A0}"/>
                  </a:ext>
                </a:extLst>
              </p:cNvPr>
              <p:cNvSpPr/>
              <p:nvPr/>
            </p:nvSpPr>
            <p:spPr bwMode="auto">
              <a:xfrm>
                <a:off x="5821363" y="3159126"/>
                <a:ext cx="533400" cy="371475"/>
              </a:xfrm>
              <a:custGeom>
                <a:avLst/>
                <a:gdLst>
                  <a:gd name="T0" fmla="*/ 22 w 336"/>
                  <a:gd name="T1" fmla="*/ 234 h 234"/>
                  <a:gd name="T2" fmla="*/ 0 w 336"/>
                  <a:gd name="T3" fmla="*/ 215 h 234"/>
                  <a:gd name="T4" fmla="*/ 135 w 336"/>
                  <a:gd name="T5" fmla="*/ 56 h 234"/>
                  <a:gd name="T6" fmla="*/ 216 w 336"/>
                  <a:gd name="T7" fmla="*/ 126 h 234"/>
                  <a:gd name="T8" fmla="*/ 312 w 336"/>
                  <a:gd name="T9" fmla="*/ 0 h 234"/>
                  <a:gd name="T10" fmla="*/ 336 w 336"/>
                  <a:gd name="T11" fmla="*/ 17 h 234"/>
                  <a:gd name="T12" fmla="*/ 219 w 336"/>
                  <a:gd name="T13" fmla="*/ 171 h 234"/>
                  <a:gd name="T14" fmla="*/ 137 w 336"/>
                  <a:gd name="T15" fmla="*/ 99 h 234"/>
                  <a:gd name="T16" fmla="*/ 22 w 336"/>
                  <a:gd name="T17" fmla="*/ 234 h 234"/>
                  <a:gd name="T18" fmla="*/ 22 w 336"/>
                  <a:gd name="T19"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234">
                    <a:moveTo>
                      <a:pt x="22" y="234"/>
                    </a:moveTo>
                    <a:lnTo>
                      <a:pt x="0" y="215"/>
                    </a:lnTo>
                    <a:lnTo>
                      <a:pt x="135" y="56"/>
                    </a:lnTo>
                    <a:lnTo>
                      <a:pt x="216" y="126"/>
                    </a:lnTo>
                    <a:lnTo>
                      <a:pt x="312" y="0"/>
                    </a:lnTo>
                    <a:lnTo>
                      <a:pt x="336" y="17"/>
                    </a:lnTo>
                    <a:lnTo>
                      <a:pt x="219" y="171"/>
                    </a:lnTo>
                    <a:lnTo>
                      <a:pt x="137" y="99"/>
                    </a:lnTo>
                    <a:lnTo>
                      <a:pt x="22" y="234"/>
                    </a:lnTo>
                    <a:lnTo>
                      <a:pt x="22"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105" name="Freeform 104">
                <a:extLst>
                  <a:ext uri="{FF2B5EF4-FFF2-40B4-BE49-F238E27FC236}">
                    <a16:creationId xmlns:a16="http://schemas.microsoft.com/office/drawing/2014/main" id="{3094356B-4C0B-2A98-BD01-BA358F20AC1A}"/>
                  </a:ext>
                </a:extLst>
              </p:cNvPr>
              <p:cNvSpPr/>
              <p:nvPr/>
            </p:nvSpPr>
            <p:spPr bwMode="auto">
              <a:xfrm>
                <a:off x="6248401" y="3148013"/>
                <a:ext cx="117475" cy="119063"/>
              </a:xfrm>
              <a:custGeom>
                <a:avLst/>
                <a:gdLst>
                  <a:gd name="T0" fmla="*/ 0 w 74"/>
                  <a:gd name="T1" fmla="*/ 0 h 75"/>
                  <a:gd name="T2" fmla="*/ 74 w 74"/>
                  <a:gd name="T3" fmla="*/ 0 h 75"/>
                  <a:gd name="T4" fmla="*/ 74 w 74"/>
                  <a:gd name="T5" fmla="*/ 75 h 75"/>
                  <a:gd name="T6" fmla="*/ 0 w 74"/>
                  <a:gd name="T7" fmla="*/ 0 h 75"/>
                </a:gdLst>
                <a:ahLst/>
                <a:cxnLst>
                  <a:cxn ang="0">
                    <a:pos x="T0" y="T1"/>
                  </a:cxn>
                  <a:cxn ang="0">
                    <a:pos x="T2" y="T3"/>
                  </a:cxn>
                  <a:cxn ang="0">
                    <a:pos x="T4" y="T5"/>
                  </a:cxn>
                  <a:cxn ang="0">
                    <a:pos x="T6" y="T7"/>
                  </a:cxn>
                </a:cxnLst>
                <a:rect l="0" t="0" r="r" b="b"/>
                <a:pathLst>
                  <a:path w="74" h="75">
                    <a:moveTo>
                      <a:pt x="0" y="0"/>
                    </a:moveTo>
                    <a:lnTo>
                      <a:pt x="74" y="0"/>
                    </a:lnTo>
                    <a:lnTo>
                      <a:pt x="74" y="7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106" name="Freeform 105">
                <a:extLst>
                  <a:ext uri="{FF2B5EF4-FFF2-40B4-BE49-F238E27FC236}">
                    <a16:creationId xmlns:a16="http://schemas.microsoft.com/office/drawing/2014/main" id="{2D992BC1-71A1-8FB7-EE5E-568F81DE215C}"/>
                  </a:ext>
                </a:extLst>
              </p:cNvPr>
              <p:cNvSpPr/>
              <p:nvPr/>
            </p:nvSpPr>
            <p:spPr bwMode="auto">
              <a:xfrm>
                <a:off x="5738813" y="3144838"/>
                <a:ext cx="711200" cy="568325"/>
              </a:xfrm>
              <a:custGeom>
                <a:avLst/>
                <a:gdLst>
                  <a:gd name="T0" fmla="*/ 448 w 448"/>
                  <a:gd name="T1" fmla="*/ 358 h 358"/>
                  <a:gd name="T2" fmla="*/ 0 w 448"/>
                  <a:gd name="T3" fmla="*/ 358 h 358"/>
                  <a:gd name="T4" fmla="*/ 0 w 448"/>
                  <a:gd name="T5" fmla="*/ 0 h 358"/>
                  <a:gd name="T6" fmla="*/ 26 w 448"/>
                  <a:gd name="T7" fmla="*/ 0 h 358"/>
                  <a:gd name="T8" fmla="*/ 26 w 448"/>
                  <a:gd name="T9" fmla="*/ 334 h 358"/>
                  <a:gd name="T10" fmla="*/ 448 w 448"/>
                  <a:gd name="T11" fmla="*/ 334 h 358"/>
                  <a:gd name="T12" fmla="*/ 448 w 448"/>
                  <a:gd name="T13" fmla="*/ 358 h 358"/>
                  <a:gd name="T14" fmla="*/ 448 w 448"/>
                  <a:gd name="T15" fmla="*/ 358 h 3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358">
                    <a:moveTo>
                      <a:pt x="448" y="358"/>
                    </a:moveTo>
                    <a:lnTo>
                      <a:pt x="0" y="358"/>
                    </a:lnTo>
                    <a:lnTo>
                      <a:pt x="0" y="0"/>
                    </a:lnTo>
                    <a:lnTo>
                      <a:pt x="26" y="0"/>
                    </a:lnTo>
                    <a:lnTo>
                      <a:pt x="26" y="334"/>
                    </a:lnTo>
                    <a:lnTo>
                      <a:pt x="448" y="334"/>
                    </a:lnTo>
                    <a:lnTo>
                      <a:pt x="448" y="358"/>
                    </a:lnTo>
                    <a:lnTo>
                      <a:pt x="448" y="3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107" name="Rectangle 106">
                <a:extLst>
                  <a:ext uri="{FF2B5EF4-FFF2-40B4-BE49-F238E27FC236}">
                    <a16:creationId xmlns:a16="http://schemas.microsoft.com/office/drawing/2014/main" id="{03472205-6041-BB5B-85E6-5BE0F7D184DC}"/>
                  </a:ext>
                </a:extLst>
              </p:cNvPr>
              <p:cNvSpPr>
                <a:spLocks noChangeArrowheads="1"/>
              </p:cNvSpPr>
              <p:nvPr/>
            </p:nvSpPr>
            <p:spPr bwMode="auto">
              <a:xfrm>
                <a:off x="5853113" y="3560763"/>
                <a:ext cx="79375" cy="122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108" name="Rectangle 107">
                <a:extLst>
                  <a:ext uri="{FF2B5EF4-FFF2-40B4-BE49-F238E27FC236}">
                    <a16:creationId xmlns:a16="http://schemas.microsoft.com/office/drawing/2014/main" id="{41B558FE-6B94-3D03-7BA9-3D129C6876F7}"/>
                  </a:ext>
                </a:extLst>
              </p:cNvPr>
              <p:cNvSpPr>
                <a:spLocks noChangeArrowheads="1"/>
              </p:cNvSpPr>
              <p:nvPr/>
            </p:nvSpPr>
            <p:spPr bwMode="auto">
              <a:xfrm>
                <a:off x="5997576" y="3408363"/>
                <a:ext cx="79375" cy="274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109" name="Rectangle 108">
                <a:extLst>
                  <a:ext uri="{FF2B5EF4-FFF2-40B4-BE49-F238E27FC236}">
                    <a16:creationId xmlns:a16="http://schemas.microsoft.com/office/drawing/2014/main" id="{13594361-30F3-780C-5D53-A46AE088F21B}"/>
                  </a:ext>
                </a:extLst>
              </p:cNvPr>
              <p:cNvSpPr>
                <a:spLocks noChangeArrowheads="1"/>
              </p:cNvSpPr>
              <p:nvPr/>
            </p:nvSpPr>
            <p:spPr bwMode="auto">
              <a:xfrm>
                <a:off x="6142038" y="3487738"/>
                <a:ext cx="79375" cy="195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110" name="Rectangle 109">
                <a:extLst>
                  <a:ext uri="{FF2B5EF4-FFF2-40B4-BE49-F238E27FC236}">
                    <a16:creationId xmlns:a16="http://schemas.microsoft.com/office/drawing/2014/main" id="{33B5CBA7-018D-02DB-ECCF-C897D242CC3E}"/>
                  </a:ext>
                </a:extLst>
              </p:cNvPr>
              <p:cNvSpPr>
                <a:spLocks noChangeArrowheads="1"/>
              </p:cNvSpPr>
              <p:nvPr/>
            </p:nvSpPr>
            <p:spPr bwMode="auto">
              <a:xfrm>
                <a:off x="6286501" y="3305176"/>
                <a:ext cx="79375" cy="377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grpSp>
        <p:grpSp>
          <p:nvGrpSpPr>
            <p:cNvPr id="7" name="组合 6">
              <a:extLst>
                <a:ext uri="{FF2B5EF4-FFF2-40B4-BE49-F238E27FC236}">
                  <a16:creationId xmlns:a16="http://schemas.microsoft.com/office/drawing/2014/main" id="{92A08154-5983-1E40-8B1E-A277EFC4F9E5}"/>
                </a:ext>
              </a:extLst>
            </p:cNvPr>
            <p:cNvGrpSpPr/>
            <p:nvPr/>
          </p:nvGrpSpPr>
          <p:grpSpPr>
            <a:xfrm>
              <a:off x="4453087" y="3075427"/>
              <a:ext cx="1281280" cy="1281280"/>
              <a:chOff x="4453087" y="3075427"/>
              <a:chExt cx="1281280" cy="1281280"/>
            </a:xfrm>
          </p:grpSpPr>
          <p:grpSp>
            <p:nvGrpSpPr>
              <p:cNvPr id="94" name="组合 93">
                <a:extLst>
                  <a:ext uri="{FF2B5EF4-FFF2-40B4-BE49-F238E27FC236}">
                    <a16:creationId xmlns:a16="http://schemas.microsoft.com/office/drawing/2014/main" id="{9C9C3A62-9E98-0397-A1F7-5CD6AEADAFDF}"/>
                  </a:ext>
                </a:extLst>
              </p:cNvPr>
              <p:cNvGrpSpPr/>
              <p:nvPr/>
            </p:nvGrpSpPr>
            <p:grpSpPr>
              <a:xfrm>
                <a:off x="4453087" y="3075427"/>
                <a:ext cx="1281280" cy="1281280"/>
                <a:chOff x="304800" y="673100"/>
                <a:chExt cx="4000500" cy="4000500"/>
              </a:xfrm>
              <a:effectLst>
                <a:outerShdw blurRad="444500" dist="254000" dir="8100000" algn="tr" rotWithShape="0">
                  <a:prstClr val="black">
                    <a:alpha val="50000"/>
                  </a:prstClr>
                </a:outerShdw>
              </a:effectLst>
            </p:grpSpPr>
            <p:sp>
              <p:nvSpPr>
                <p:cNvPr id="95" name="同心圆 123">
                  <a:extLst>
                    <a:ext uri="{FF2B5EF4-FFF2-40B4-BE49-F238E27FC236}">
                      <a16:creationId xmlns:a16="http://schemas.microsoft.com/office/drawing/2014/main" id="{10543E8A-DA93-5C65-317E-B94A02975479}"/>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96" name="椭圆 95">
                  <a:extLst>
                    <a:ext uri="{FF2B5EF4-FFF2-40B4-BE49-F238E27FC236}">
                      <a16:creationId xmlns:a16="http://schemas.microsoft.com/office/drawing/2014/main" id="{AAA5B1F0-2A2F-8619-A99F-712E8A44A917}"/>
                    </a:ext>
                  </a:extLst>
                </p:cNvPr>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grpSp>
          <p:grpSp>
            <p:nvGrpSpPr>
              <p:cNvPr id="111" name="组合 110">
                <a:extLst>
                  <a:ext uri="{FF2B5EF4-FFF2-40B4-BE49-F238E27FC236}">
                    <a16:creationId xmlns:a16="http://schemas.microsoft.com/office/drawing/2014/main" id="{EE2B0882-016F-4DE8-4C72-F1A1A5A465C8}"/>
                  </a:ext>
                </a:extLst>
              </p:cNvPr>
              <p:cNvGrpSpPr/>
              <p:nvPr/>
            </p:nvGrpSpPr>
            <p:grpSpPr>
              <a:xfrm>
                <a:off x="4912568" y="3400346"/>
                <a:ext cx="367894" cy="571264"/>
                <a:chOff x="5840413" y="3032125"/>
                <a:chExt cx="511175" cy="793750"/>
              </a:xfrm>
              <a:solidFill>
                <a:srgbClr val="19939C"/>
              </a:solidFill>
            </p:grpSpPr>
            <p:sp>
              <p:nvSpPr>
                <p:cNvPr id="112" name="Freeform 415">
                  <a:extLst>
                    <a:ext uri="{FF2B5EF4-FFF2-40B4-BE49-F238E27FC236}">
                      <a16:creationId xmlns:a16="http://schemas.microsoft.com/office/drawing/2014/main" id="{389E7E12-794F-D53D-B8ED-CBCEFBFE5131}"/>
                    </a:ext>
                  </a:extLst>
                </p:cNvPr>
                <p:cNvSpPr>
                  <a:spLocks noEditPoints="1"/>
                </p:cNvSpPr>
                <p:nvPr/>
              </p:nvSpPr>
              <p:spPr bwMode="auto">
                <a:xfrm>
                  <a:off x="5840413" y="3032125"/>
                  <a:ext cx="511175" cy="793750"/>
                </a:xfrm>
                <a:custGeom>
                  <a:avLst/>
                  <a:gdLst>
                    <a:gd name="T0" fmla="*/ 67 w 134"/>
                    <a:gd name="T1" fmla="*/ 0 h 209"/>
                    <a:gd name="T2" fmla="*/ 0 w 134"/>
                    <a:gd name="T3" fmla="*/ 74 h 209"/>
                    <a:gd name="T4" fmla="*/ 31 w 134"/>
                    <a:gd name="T5" fmla="*/ 163 h 209"/>
                    <a:gd name="T6" fmla="*/ 51 w 134"/>
                    <a:gd name="T7" fmla="*/ 169 h 209"/>
                    <a:gd name="T8" fmla="*/ 31 w 134"/>
                    <a:gd name="T9" fmla="*/ 175 h 209"/>
                    <a:gd name="T10" fmla="*/ 34 w 134"/>
                    <a:gd name="T11" fmla="*/ 180 h 209"/>
                    <a:gd name="T12" fmla="*/ 31 w 134"/>
                    <a:gd name="T13" fmla="*/ 185 h 209"/>
                    <a:gd name="T14" fmla="*/ 34 w 134"/>
                    <a:gd name="T15" fmla="*/ 190 h 209"/>
                    <a:gd name="T16" fmla="*/ 47 w 134"/>
                    <a:gd name="T17" fmla="*/ 203 h 209"/>
                    <a:gd name="T18" fmla="*/ 78 w 134"/>
                    <a:gd name="T19" fmla="*/ 209 h 209"/>
                    <a:gd name="T20" fmla="*/ 102 w 134"/>
                    <a:gd name="T21" fmla="*/ 190 h 209"/>
                    <a:gd name="T22" fmla="*/ 100 w 134"/>
                    <a:gd name="T23" fmla="*/ 185 h 209"/>
                    <a:gd name="T24" fmla="*/ 102 w 134"/>
                    <a:gd name="T25" fmla="*/ 180 h 209"/>
                    <a:gd name="T26" fmla="*/ 100 w 134"/>
                    <a:gd name="T27" fmla="*/ 175 h 209"/>
                    <a:gd name="T28" fmla="*/ 102 w 134"/>
                    <a:gd name="T29" fmla="*/ 169 h 209"/>
                    <a:gd name="T30" fmla="*/ 84 w 134"/>
                    <a:gd name="T31" fmla="*/ 163 h 209"/>
                    <a:gd name="T32" fmla="*/ 107 w 134"/>
                    <a:gd name="T33" fmla="*/ 134 h 209"/>
                    <a:gd name="T34" fmla="*/ 134 w 134"/>
                    <a:gd name="T35" fmla="*/ 68 h 209"/>
                    <a:gd name="T36" fmla="*/ 68 w 134"/>
                    <a:gd name="T37" fmla="*/ 118 h 209"/>
                    <a:gd name="T38" fmla="*/ 66 w 134"/>
                    <a:gd name="T39" fmla="*/ 152 h 209"/>
                    <a:gd name="T40" fmla="*/ 66 w 134"/>
                    <a:gd name="T41" fmla="*/ 169 h 209"/>
                    <a:gd name="T42" fmla="*/ 69 w 134"/>
                    <a:gd name="T43" fmla="*/ 163 h 209"/>
                    <a:gd name="T44" fmla="*/ 66 w 134"/>
                    <a:gd name="T45" fmla="*/ 169 h 209"/>
                    <a:gd name="T46" fmla="*/ 122 w 134"/>
                    <a:gd name="T47" fmla="*/ 78 h 209"/>
                    <a:gd name="T48" fmla="*/ 98 w 134"/>
                    <a:gd name="T49" fmla="*/ 126 h 209"/>
                    <a:gd name="T50" fmla="*/ 85 w 134"/>
                    <a:gd name="T51" fmla="*/ 152 h 209"/>
                    <a:gd name="T52" fmla="*/ 85 w 134"/>
                    <a:gd name="T53" fmla="*/ 118 h 209"/>
                    <a:gd name="T54" fmla="*/ 86 w 134"/>
                    <a:gd name="T55" fmla="*/ 118 h 209"/>
                    <a:gd name="T56" fmla="*/ 89 w 134"/>
                    <a:gd name="T57" fmla="*/ 66 h 209"/>
                    <a:gd name="T58" fmla="*/ 76 w 134"/>
                    <a:gd name="T59" fmla="*/ 59 h 209"/>
                    <a:gd name="T60" fmla="*/ 81 w 134"/>
                    <a:gd name="T61" fmla="*/ 63 h 209"/>
                    <a:gd name="T62" fmla="*/ 78 w 134"/>
                    <a:gd name="T63" fmla="*/ 71 h 209"/>
                    <a:gd name="T64" fmla="*/ 70 w 134"/>
                    <a:gd name="T65" fmla="*/ 65 h 209"/>
                    <a:gd name="T66" fmla="*/ 69 w 134"/>
                    <a:gd name="T67" fmla="*/ 59 h 209"/>
                    <a:gd name="T68" fmla="*/ 63 w 134"/>
                    <a:gd name="T69" fmla="*/ 64 h 209"/>
                    <a:gd name="T70" fmla="*/ 63 w 134"/>
                    <a:gd name="T71" fmla="*/ 87 h 209"/>
                    <a:gd name="T72" fmla="*/ 58 w 134"/>
                    <a:gd name="T73" fmla="*/ 66 h 209"/>
                    <a:gd name="T74" fmla="*/ 57 w 134"/>
                    <a:gd name="T75" fmla="*/ 59 h 209"/>
                    <a:gd name="T76" fmla="*/ 51 w 134"/>
                    <a:gd name="T77" fmla="*/ 60 h 209"/>
                    <a:gd name="T78" fmla="*/ 41 w 134"/>
                    <a:gd name="T79" fmla="*/ 117 h 209"/>
                    <a:gd name="T80" fmla="*/ 48 w 134"/>
                    <a:gd name="T81" fmla="*/ 118 h 209"/>
                    <a:gd name="T82" fmla="*/ 49 w 134"/>
                    <a:gd name="T83" fmla="*/ 118 h 209"/>
                    <a:gd name="T84" fmla="*/ 43 w 134"/>
                    <a:gd name="T85" fmla="*/ 152 h 209"/>
                    <a:gd name="T86" fmla="*/ 12 w 134"/>
                    <a:gd name="T87" fmla="*/ 78 h 209"/>
                    <a:gd name="T88" fmla="*/ 11 w 134"/>
                    <a:gd name="T89" fmla="*/ 70 h 209"/>
                    <a:gd name="T90" fmla="*/ 67 w 134"/>
                    <a:gd name="T91" fmla="*/ 12 h 209"/>
                    <a:gd name="T92" fmla="*/ 122 w 134"/>
                    <a:gd name="T93" fmla="*/ 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209">
                      <a:moveTo>
                        <a:pt x="134" y="68"/>
                      </a:moveTo>
                      <a:cubicBezTo>
                        <a:pt x="134" y="30"/>
                        <a:pt x="104" y="0"/>
                        <a:pt x="67" y="0"/>
                      </a:cubicBezTo>
                      <a:cubicBezTo>
                        <a:pt x="30" y="0"/>
                        <a:pt x="0" y="30"/>
                        <a:pt x="0" y="68"/>
                      </a:cubicBezTo>
                      <a:cubicBezTo>
                        <a:pt x="0" y="70"/>
                        <a:pt x="0" y="72"/>
                        <a:pt x="0" y="74"/>
                      </a:cubicBezTo>
                      <a:cubicBezTo>
                        <a:pt x="0" y="75"/>
                        <a:pt x="1" y="101"/>
                        <a:pt x="27" y="134"/>
                      </a:cubicBezTo>
                      <a:cubicBezTo>
                        <a:pt x="34" y="143"/>
                        <a:pt x="31" y="163"/>
                        <a:pt x="31" y="163"/>
                      </a:cubicBezTo>
                      <a:cubicBezTo>
                        <a:pt x="37" y="163"/>
                        <a:pt x="44" y="163"/>
                        <a:pt x="51" y="163"/>
                      </a:cubicBezTo>
                      <a:cubicBezTo>
                        <a:pt x="51" y="169"/>
                        <a:pt x="51" y="169"/>
                        <a:pt x="51" y="169"/>
                      </a:cubicBezTo>
                      <a:cubicBezTo>
                        <a:pt x="31" y="169"/>
                        <a:pt x="31" y="169"/>
                        <a:pt x="31" y="169"/>
                      </a:cubicBezTo>
                      <a:cubicBezTo>
                        <a:pt x="31" y="175"/>
                        <a:pt x="31" y="175"/>
                        <a:pt x="31" y="175"/>
                      </a:cubicBezTo>
                      <a:cubicBezTo>
                        <a:pt x="34" y="175"/>
                        <a:pt x="34" y="175"/>
                        <a:pt x="34" y="175"/>
                      </a:cubicBezTo>
                      <a:cubicBezTo>
                        <a:pt x="34" y="180"/>
                        <a:pt x="34" y="180"/>
                        <a:pt x="34" y="180"/>
                      </a:cubicBezTo>
                      <a:cubicBezTo>
                        <a:pt x="31" y="180"/>
                        <a:pt x="31" y="180"/>
                        <a:pt x="31" y="180"/>
                      </a:cubicBezTo>
                      <a:cubicBezTo>
                        <a:pt x="31" y="185"/>
                        <a:pt x="31" y="185"/>
                        <a:pt x="31" y="185"/>
                      </a:cubicBezTo>
                      <a:cubicBezTo>
                        <a:pt x="34" y="185"/>
                        <a:pt x="34" y="185"/>
                        <a:pt x="34" y="185"/>
                      </a:cubicBezTo>
                      <a:cubicBezTo>
                        <a:pt x="34" y="190"/>
                        <a:pt x="34" y="190"/>
                        <a:pt x="34" y="190"/>
                      </a:cubicBezTo>
                      <a:cubicBezTo>
                        <a:pt x="32" y="190"/>
                        <a:pt x="32" y="190"/>
                        <a:pt x="32" y="190"/>
                      </a:cubicBezTo>
                      <a:cubicBezTo>
                        <a:pt x="32" y="197"/>
                        <a:pt x="38" y="203"/>
                        <a:pt x="47" y="203"/>
                      </a:cubicBezTo>
                      <a:cubicBezTo>
                        <a:pt x="48" y="207"/>
                        <a:pt x="52" y="209"/>
                        <a:pt x="56" y="209"/>
                      </a:cubicBezTo>
                      <a:cubicBezTo>
                        <a:pt x="78" y="209"/>
                        <a:pt x="78" y="209"/>
                        <a:pt x="78" y="209"/>
                      </a:cubicBezTo>
                      <a:cubicBezTo>
                        <a:pt x="82" y="209"/>
                        <a:pt x="86" y="207"/>
                        <a:pt x="87" y="203"/>
                      </a:cubicBezTo>
                      <a:cubicBezTo>
                        <a:pt x="95" y="203"/>
                        <a:pt x="102" y="197"/>
                        <a:pt x="102" y="190"/>
                      </a:cubicBezTo>
                      <a:cubicBezTo>
                        <a:pt x="100" y="190"/>
                        <a:pt x="100" y="190"/>
                        <a:pt x="100" y="190"/>
                      </a:cubicBezTo>
                      <a:cubicBezTo>
                        <a:pt x="100" y="185"/>
                        <a:pt x="100" y="185"/>
                        <a:pt x="100" y="185"/>
                      </a:cubicBezTo>
                      <a:cubicBezTo>
                        <a:pt x="102" y="185"/>
                        <a:pt x="102" y="185"/>
                        <a:pt x="102" y="185"/>
                      </a:cubicBezTo>
                      <a:cubicBezTo>
                        <a:pt x="102" y="180"/>
                        <a:pt x="102" y="180"/>
                        <a:pt x="102" y="180"/>
                      </a:cubicBezTo>
                      <a:cubicBezTo>
                        <a:pt x="100" y="180"/>
                        <a:pt x="100" y="180"/>
                        <a:pt x="100" y="180"/>
                      </a:cubicBezTo>
                      <a:cubicBezTo>
                        <a:pt x="100" y="175"/>
                        <a:pt x="100" y="175"/>
                        <a:pt x="100" y="175"/>
                      </a:cubicBezTo>
                      <a:cubicBezTo>
                        <a:pt x="102" y="175"/>
                        <a:pt x="102" y="175"/>
                        <a:pt x="102" y="175"/>
                      </a:cubicBezTo>
                      <a:cubicBezTo>
                        <a:pt x="102" y="169"/>
                        <a:pt x="102" y="169"/>
                        <a:pt x="102" y="169"/>
                      </a:cubicBezTo>
                      <a:cubicBezTo>
                        <a:pt x="84" y="169"/>
                        <a:pt x="84" y="169"/>
                        <a:pt x="84" y="169"/>
                      </a:cubicBezTo>
                      <a:cubicBezTo>
                        <a:pt x="84" y="167"/>
                        <a:pt x="84" y="165"/>
                        <a:pt x="84" y="163"/>
                      </a:cubicBezTo>
                      <a:cubicBezTo>
                        <a:pt x="91" y="163"/>
                        <a:pt x="97" y="163"/>
                        <a:pt x="103" y="163"/>
                      </a:cubicBezTo>
                      <a:cubicBezTo>
                        <a:pt x="103" y="163"/>
                        <a:pt x="100" y="143"/>
                        <a:pt x="107" y="134"/>
                      </a:cubicBezTo>
                      <a:cubicBezTo>
                        <a:pt x="133" y="101"/>
                        <a:pt x="134" y="75"/>
                        <a:pt x="134" y="74"/>
                      </a:cubicBezTo>
                      <a:cubicBezTo>
                        <a:pt x="134" y="72"/>
                        <a:pt x="134" y="70"/>
                        <a:pt x="134" y="68"/>
                      </a:cubicBezTo>
                      <a:close/>
                      <a:moveTo>
                        <a:pt x="66" y="118"/>
                      </a:moveTo>
                      <a:cubicBezTo>
                        <a:pt x="67" y="118"/>
                        <a:pt x="67" y="118"/>
                        <a:pt x="68" y="118"/>
                      </a:cubicBezTo>
                      <a:cubicBezTo>
                        <a:pt x="69" y="152"/>
                        <a:pt x="69" y="152"/>
                        <a:pt x="69" y="152"/>
                      </a:cubicBezTo>
                      <a:cubicBezTo>
                        <a:pt x="66" y="152"/>
                        <a:pt x="66" y="152"/>
                        <a:pt x="66" y="152"/>
                      </a:cubicBezTo>
                      <a:cubicBezTo>
                        <a:pt x="66" y="139"/>
                        <a:pt x="66" y="125"/>
                        <a:pt x="66" y="118"/>
                      </a:cubicBezTo>
                      <a:close/>
                      <a:moveTo>
                        <a:pt x="66" y="169"/>
                      </a:moveTo>
                      <a:cubicBezTo>
                        <a:pt x="66" y="167"/>
                        <a:pt x="66" y="165"/>
                        <a:pt x="66" y="163"/>
                      </a:cubicBezTo>
                      <a:cubicBezTo>
                        <a:pt x="67" y="163"/>
                        <a:pt x="68" y="163"/>
                        <a:pt x="69" y="163"/>
                      </a:cubicBezTo>
                      <a:cubicBezTo>
                        <a:pt x="69" y="169"/>
                        <a:pt x="69" y="169"/>
                        <a:pt x="69" y="169"/>
                      </a:cubicBezTo>
                      <a:lnTo>
                        <a:pt x="66" y="169"/>
                      </a:lnTo>
                      <a:close/>
                      <a:moveTo>
                        <a:pt x="122" y="70"/>
                      </a:moveTo>
                      <a:cubicBezTo>
                        <a:pt x="122" y="78"/>
                        <a:pt x="122" y="78"/>
                        <a:pt x="122" y="78"/>
                      </a:cubicBezTo>
                      <a:cubicBezTo>
                        <a:pt x="122" y="78"/>
                        <a:pt x="122" y="78"/>
                        <a:pt x="122" y="78"/>
                      </a:cubicBezTo>
                      <a:cubicBezTo>
                        <a:pt x="120" y="86"/>
                        <a:pt x="116" y="104"/>
                        <a:pt x="98" y="126"/>
                      </a:cubicBezTo>
                      <a:cubicBezTo>
                        <a:pt x="93" y="134"/>
                        <a:pt x="91" y="143"/>
                        <a:pt x="91" y="152"/>
                      </a:cubicBezTo>
                      <a:cubicBezTo>
                        <a:pt x="85" y="152"/>
                        <a:pt x="85" y="152"/>
                        <a:pt x="85" y="152"/>
                      </a:cubicBezTo>
                      <a:cubicBezTo>
                        <a:pt x="85" y="139"/>
                        <a:pt x="84" y="125"/>
                        <a:pt x="84" y="118"/>
                      </a:cubicBezTo>
                      <a:cubicBezTo>
                        <a:pt x="85" y="118"/>
                        <a:pt x="85" y="118"/>
                        <a:pt x="85" y="118"/>
                      </a:cubicBezTo>
                      <a:cubicBezTo>
                        <a:pt x="85" y="118"/>
                        <a:pt x="86" y="118"/>
                        <a:pt x="86" y="118"/>
                      </a:cubicBezTo>
                      <a:cubicBezTo>
                        <a:pt x="86" y="118"/>
                        <a:pt x="86" y="118"/>
                        <a:pt x="86" y="118"/>
                      </a:cubicBezTo>
                      <a:cubicBezTo>
                        <a:pt x="88" y="118"/>
                        <a:pt x="91" y="118"/>
                        <a:pt x="93" y="117"/>
                      </a:cubicBezTo>
                      <a:cubicBezTo>
                        <a:pt x="89" y="66"/>
                        <a:pt x="89" y="66"/>
                        <a:pt x="89" y="66"/>
                      </a:cubicBezTo>
                      <a:cubicBezTo>
                        <a:pt x="89" y="62"/>
                        <a:pt x="86" y="60"/>
                        <a:pt x="82" y="60"/>
                      </a:cubicBezTo>
                      <a:cubicBezTo>
                        <a:pt x="82" y="60"/>
                        <a:pt x="78" y="59"/>
                        <a:pt x="76" y="59"/>
                      </a:cubicBezTo>
                      <a:cubicBezTo>
                        <a:pt x="76" y="59"/>
                        <a:pt x="76" y="59"/>
                        <a:pt x="76" y="59"/>
                      </a:cubicBezTo>
                      <a:cubicBezTo>
                        <a:pt x="81" y="63"/>
                        <a:pt x="81" y="63"/>
                        <a:pt x="81" y="63"/>
                      </a:cubicBezTo>
                      <a:cubicBezTo>
                        <a:pt x="75" y="66"/>
                        <a:pt x="75" y="66"/>
                        <a:pt x="75" y="66"/>
                      </a:cubicBezTo>
                      <a:cubicBezTo>
                        <a:pt x="78" y="71"/>
                        <a:pt x="78" y="71"/>
                        <a:pt x="78" y="71"/>
                      </a:cubicBezTo>
                      <a:cubicBezTo>
                        <a:pt x="71" y="86"/>
                        <a:pt x="71" y="86"/>
                        <a:pt x="71" y="86"/>
                      </a:cubicBezTo>
                      <a:cubicBezTo>
                        <a:pt x="70" y="65"/>
                        <a:pt x="70" y="65"/>
                        <a:pt x="70" y="65"/>
                      </a:cubicBezTo>
                      <a:cubicBezTo>
                        <a:pt x="71" y="64"/>
                        <a:pt x="71" y="64"/>
                        <a:pt x="71" y="64"/>
                      </a:cubicBezTo>
                      <a:cubicBezTo>
                        <a:pt x="69" y="59"/>
                        <a:pt x="69" y="59"/>
                        <a:pt x="69" y="59"/>
                      </a:cubicBezTo>
                      <a:cubicBezTo>
                        <a:pt x="65" y="59"/>
                        <a:pt x="65" y="59"/>
                        <a:pt x="65" y="59"/>
                      </a:cubicBezTo>
                      <a:cubicBezTo>
                        <a:pt x="63" y="64"/>
                        <a:pt x="63" y="64"/>
                        <a:pt x="63" y="64"/>
                      </a:cubicBezTo>
                      <a:cubicBezTo>
                        <a:pt x="64" y="65"/>
                        <a:pt x="64" y="65"/>
                        <a:pt x="64" y="65"/>
                      </a:cubicBezTo>
                      <a:cubicBezTo>
                        <a:pt x="63" y="87"/>
                        <a:pt x="63" y="87"/>
                        <a:pt x="63" y="87"/>
                      </a:cubicBezTo>
                      <a:cubicBezTo>
                        <a:pt x="56" y="71"/>
                        <a:pt x="56" y="71"/>
                        <a:pt x="56" y="71"/>
                      </a:cubicBezTo>
                      <a:cubicBezTo>
                        <a:pt x="58" y="66"/>
                        <a:pt x="58" y="66"/>
                        <a:pt x="58" y="66"/>
                      </a:cubicBezTo>
                      <a:cubicBezTo>
                        <a:pt x="53" y="63"/>
                        <a:pt x="53" y="63"/>
                        <a:pt x="53" y="63"/>
                      </a:cubicBezTo>
                      <a:cubicBezTo>
                        <a:pt x="57" y="59"/>
                        <a:pt x="57" y="59"/>
                        <a:pt x="57" y="59"/>
                      </a:cubicBezTo>
                      <a:cubicBezTo>
                        <a:pt x="57" y="59"/>
                        <a:pt x="57" y="59"/>
                        <a:pt x="57" y="59"/>
                      </a:cubicBezTo>
                      <a:cubicBezTo>
                        <a:pt x="56" y="59"/>
                        <a:pt x="51" y="60"/>
                        <a:pt x="51" y="60"/>
                      </a:cubicBezTo>
                      <a:cubicBezTo>
                        <a:pt x="48" y="60"/>
                        <a:pt x="45" y="62"/>
                        <a:pt x="45" y="66"/>
                      </a:cubicBezTo>
                      <a:cubicBezTo>
                        <a:pt x="41" y="117"/>
                        <a:pt x="41" y="117"/>
                        <a:pt x="41" y="117"/>
                      </a:cubicBezTo>
                      <a:cubicBezTo>
                        <a:pt x="43" y="118"/>
                        <a:pt x="45" y="118"/>
                        <a:pt x="48" y="118"/>
                      </a:cubicBezTo>
                      <a:cubicBezTo>
                        <a:pt x="48" y="118"/>
                        <a:pt x="48" y="118"/>
                        <a:pt x="48" y="118"/>
                      </a:cubicBezTo>
                      <a:cubicBezTo>
                        <a:pt x="48" y="118"/>
                        <a:pt x="48" y="118"/>
                        <a:pt x="48" y="118"/>
                      </a:cubicBezTo>
                      <a:cubicBezTo>
                        <a:pt x="49" y="118"/>
                        <a:pt x="49" y="118"/>
                        <a:pt x="49" y="118"/>
                      </a:cubicBezTo>
                      <a:cubicBezTo>
                        <a:pt x="50" y="152"/>
                        <a:pt x="50" y="152"/>
                        <a:pt x="50" y="152"/>
                      </a:cubicBezTo>
                      <a:cubicBezTo>
                        <a:pt x="43" y="152"/>
                        <a:pt x="43" y="152"/>
                        <a:pt x="43" y="152"/>
                      </a:cubicBezTo>
                      <a:cubicBezTo>
                        <a:pt x="43" y="143"/>
                        <a:pt x="41" y="134"/>
                        <a:pt x="36" y="127"/>
                      </a:cubicBezTo>
                      <a:cubicBezTo>
                        <a:pt x="18" y="104"/>
                        <a:pt x="13" y="86"/>
                        <a:pt x="12" y="78"/>
                      </a:cubicBezTo>
                      <a:cubicBezTo>
                        <a:pt x="12" y="78"/>
                        <a:pt x="12" y="78"/>
                        <a:pt x="12" y="78"/>
                      </a:cubicBezTo>
                      <a:cubicBezTo>
                        <a:pt x="11" y="70"/>
                        <a:pt x="11" y="70"/>
                        <a:pt x="11" y="70"/>
                      </a:cubicBezTo>
                      <a:cubicBezTo>
                        <a:pt x="11" y="69"/>
                        <a:pt x="11" y="69"/>
                        <a:pt x="11" y="68"/>
                      </a:cubicBezTo>
                      <a:cubicBezTo>
                        <a:pt x="11" y="37"/>
                        <a:pt x="36" y="12"/>
                        <a:pt x="67" y="12"/>
                      </a:cubicBezTo>
                      <a:cubicBezTo>
                        <a:pt x="98" y="12"/>
                        <a:pt x="123" y="37"/>
                        <a:pt x="123" y="68"/>
                      </a:cubicBezTo>
                      <a:cubicBezTo>
                        <a:pt x="123" y="69"/>
                        <a:pt x="122" y="69"/>
                        <a:pt x="12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113" name="Oval 416">
                  <a:extLst>
                    <a:ext uri="{FF2B5EF4-FFF2-40B4-BE49-F238E27FC236}">
                      <a16:creationId xmlns:a16="http://schemas.microsoft.com/office/drawing/2014/main" id="{82679568-41BD-A077-6160-0A5EEEC8CF78}"/>
                    </a:ext>
                  </a:extLst>
                </p:cNvPr>
                <p:cNvSpPr>
                  <a:spLocks noChangeArrowheads="1"/>
                </p:cNvSpPr>
                <p:nvPr/>
              </p:nvSpPr>
              <p:spPr bwMode="auto">
                <a:xfrm>
                  <a:off x="6054726" y="3141663"/>
                  <a:ext cx="84138" cy="1031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grpSp>
        </p:grpSp>
        <p:grpSp>
          <p:nvGrpSpPr>
            <p:cNvPr id="6" name="组合 5">
              <a:extLst>
                <a:ext uri="{FF2B5EF4-FFF2-40B4-BE49-F238E27FC236}">
                  <a16:creationId xmlns:a16="http://schemas.microsoft.com/office/drawing/2014/main" id="{0CF9CB5B-6115-CBE5-23F7-7214FAEAC886}"/>
                </a:ext>
              </a:extLst>
            </p:cNvPr>
            <p:cNvGrpSpPr/>
            <p:nvPr/>
          </p:nvGrpSpPr>
          <p:grpSpPr>
            <a:xfrm>
              <a:off x="5939021" y="3099378"/>
              <a:ext cx="1281280" cy="1281280"/>
              <a:chOff x="5939021" y="3099378"/>
              <a:chExt cx="1281280" cy="1281280"/>
            </a:xfrm>
          </p:grpSpPr>
          <p:grpSp>
            <p:nvGrpSpPr>
              <p:cNvPr id="97" name="组合 96">
                <a:extLst>
                  <a:ext uri="{FF2B5EF4-FFF2-40B4-BE49-F238E27FC236}">
                    <a16:creationId xmlns:a16="http://schemas.microsoft.com/office/drawing/2014/main" id="{79B81C6C-50DD-3115-A508-F96467E0938F}"/>
                  </a:ext>
                </a:extLst>
              </p:cNvPr>
              <p:cNvGrpSpPr/>
              <p:nvPr/>
            </p:nvGrpSpPr>
            <p:grpSpPr>
              <a:xfrm>
                <a:off x="5939021" y="3099378"/>
                <a:ext cx="1281280" cy="1281280"/>
                <a:chOff x="304800" y="673100"/>
                <a:chExt cx="4000500" cy="4000500"/>
              </a:xfrm>
              <a:effectLst>
                <a:outerShdw blurRad="444500" dist="254000" dir="8100000" algn="tr" rotWithShape="0">
                  <a:prstClr val="black">
                    <a:alpha val="50000"/>
                  </a:prstClr>
                </a:outerShdw>
              </a:effectLst>
            </p:grpSpPr>
            <p:sp>
              <p:nvSpPr>
                <p:cNvPr id="98" name="同心圆 126">
                  <a:extLst>
                    <a:ext uri="{FF2B5EF4-FFF2-40B4-BE49-F238E27FC236}">
                      <a16:creationId xmlns:a16="http://schemas.microsoft.com/office/drawing/2014/main" id="{72CEE2B3-9031-D53B-541E-69F33E86DEFC}"/>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99" name="椭圆 98">
                  <a:extLst>
                    <a:ext uri="{FF2B5EF4-FFF2-40B4-BE49-F238E27FC236}">
                      <a16:creationId xmlns:a16="http://schemas.microsoft.com/office/drawing/2014/main" id="{B213AEB7-E891-7527-146C-F4B689C79950}"/>
                    </a:ext>
                  </a:extLst>
                </p:cNvPr>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grpSp>
          <p:grpSp>
            <p:nvGrpSpPr>
              <p:cNvPr id="114" name="组合 113">
                <a:extLst>
                  <a:ext uri="{FF2B5EF4-FFF2-40B4-BE49-F238E27FC236}">
                    <a16:creationId xmlns:a16="http://schemas.microsoft.com/office/drawing/2014/main" id="{EC7D50AA-990E-2874-0D07-69818D0B1E15}"/>
                  </a:ext>
                </a:extLst>
              </p:cNvPr>
              <p:cNvGrpSpPr/>
              <p:nvPr/>
            </p:nvGrpSpPr>
            <p:grpSpPr>
              <a:xfrm>
                <a:off x="6306469" y="3477884"/>
                <a:ext cx="433727" cy="516241"/>
                <a:chOff x="5772150" y="3038475"/>
                <a:chExt cx="650876" cy="774701"/>
              </a:xfrm>
              <a:solidFill>
                <a:srgbClr val="19939C"/>
              </a:solidFill>
            </p:grpSpPr>
            <p:sp>
              <p:nvSpPr>
                <p:cNvPr id="115" name="Freeform 113">
                  <a:extLst>
                    <a:ext uri="{FF2B5EF4-FFF2-40B4-BE49-F238E27FC236}">
                      <a16:creationId xmlns:a16="http://schemas.microsoft.com/office/drawing/2014/main" id="{E6DCA2DE-B18D-C092-127B-4FB2BC646871}"/>
                    </a:ext>
                  </a:extLst>
                </p:cNvPr>
                <p:cNvSpPr/>
                <p:nvPr/>
              </p:nvSpPr>
              <p:spPr bwMode="auto">
                <a:xfrm>
                  <a:off x="6243638"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116" name="Freeform 114">
                  <a:extLst>
                    <a:ext uri="{FF2B5EF4-FFF2-40B4-BE49-F238E27FC236}">
                      <a16:creationId xmlns:a16="http://schemas.microsoft.com/office/drawing/2014/main" id="{C093EA9A-9201-F7DB-E340-5B294E990FDF}"/>
                    </a:ext>
                  </a:extLst>
                </p:cNvPr>
                <p:cNvSpPr/>
                <p:nvPr/>
              </p:nvSpPr>
              <p:spPr bwMode="auto">
                <a:xfrm>
                  <a:off x="6159500"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117" name="Oval 115">
                  <a:extLst>
                    <a:ext uri="{FF2B5EF4-FFF2-40B4-BE49-F238E27FC236}">
                      <a16:creationId xmlns:a16="http://schemas.microsoft.com/office/drawing/2014/main" id="{91B02223-22A4-440E-55A3-620E39C19F98}"/>
                    </a:ext>
                  </a:extLst>
                </p:cNvPr>
                <p:cNvSpPr>
                  <a:spLocks noChangeArrowheads="1"/>
                </p:cNvSpPr>
                <p:nvPr/>
              </p:nvSpPr>
              <p:spPr bwMode="auto">
                <a:xfrm>
                  <a:off x="6189663" y="3167063"/>
                  <a:ext cx="100013"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118" name="Freeform 116">
                  <a:extLst>
                    <a:ext uri="{FF2B5EF4-FFF2-40B4-BE49-F238E27FC236}">
                      <a16:creationId xmlns:a16="http://schemas.microsoft.com/office/drawing/2014/main" id="{69E4C13E-2448-4E03-3FFE-6CB5D88691C2}"/>
                    </a:ext>
                  </a:extLst>
                </p:cNvPr>
                <p:cNvSpPr/>
                <p:nvPr/>
              </p:nvSpPr>
              <p:spPr bwMode="auto">
                <a:xfrm>
                  <a:off x="6224588" y="3300413"/>
                  <a:ext cx="30163" cy="33338"/>
                </a:xfrm>
                <a:custGeom>
                  <a:avLst/>
                  <a:gdLst>
                    <a:gd name="T0" fmla="*/ 2 w 19"/>
                    <a:gd name="T1" fmla="*/ 0 h 21"/>
                    <a:gd name="T2" fmla="*/ 0 w 19"/>
                    <a:gd name="T3" fmla="*/ 14 h 21"/>
                    <a:gd name="T4" fmla="*/ 9 w 19"/>
                    <a:gd name="T5" fmla="*/ 21 h 21"/>
                    <a:gd name="T6" fmla="*/ 19 w 19"/>
                    <a:gd name="T7" fmla="*/ 14 h 21"/>
                    <a:gd name="T8" fmla="*/ 17 w 19"/>
                    <a:gd name="T9" fmla="*/ 0 h 21"/>
                    <a:gd name="T10" fmla="*/ 2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2" y="0"/>
                      </a:moveTo>
                      <a:lnTo>
                        <a:pt x="0" y="14"/>
                      </a:lnTo>
                      <a:lnTo>
                        <a:pt x="9" y="21"/>
                      </a:lnTo>
                      <a:lnTo>
                        <a:pt x="19" y="14"/>
                      </a:lnTo>
                      <a:lnTo>
                        <a:pt x="17"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119" name="Freeform 117">
                  <a:extLst>
                    <a:ext uri="{FF2B5EF4-FFF2-40B4-BE49-F238E27FC236}">
                      <a16:creationId xmlns:a16="http://schemas.microsoft.com/office/drawing/2014/main" id="{E779DA5A-C8B8-0B15-D466-3B691AE9980D}"/>
                    </a:ext>
                  </a:extLst>
                </p:cNvPr>
                <p:cNvSpPr/>
                <p:nvPr/>
              </p:nvSpPr>
              <p:spPr bwMode="auto">
                <a:xfrm>
                  <a:off x="6219825" y="3322638"/>
                  <a:ext cx="38100" cy="155575"/>
                </a:xfrm>
                <a:custGeom>
                  <a:avLst/>
                  <a:gdLst>
                    <a:gd name="T0" fmla="*/ 5 w 24"/>
                    <a:gd name="T1" fmla="*/ 0 h 98"/>
                    <a:gd name="T2" fmla="*/ 0 w 24"/>
                    <a:gd name="T3" fmla="*/ 89 h 98"/>
                    <a:gd name="T4" fmla="*/ 12 w 24"/>
                    <a:gd name="T5" fmla="*/ 98 h 98"/>
                    <a:gd name="T6" fmla="*/ 24 w 24"/>
                    <a:gd name="T7" fmla="*/ 89 h 98"/>
                    <a:gd name="T8" fmla="*/ 20 w 24"/>
                    <a:gd name="T9" fmla="*/ 0 h 98"/>
                    <a:gd name="T10" fmla="*/ 5 w 24"/>
                    <a:gd name="T11" fmla="*/ 0 h 98"/>
                  </a:gdLst>
                  <a:ahLst/>
                  <a:cxnLst>
                    <a:cxn ang="0">
                      <a:pos x="T0" y="T1"/>
                    </a:cxn>
                    <a:cxn ang="0">
                      <a:pos x="T2" y="T3"/>
                    </a:cxn>
                    <a:cxn ang="0">
                      <a:pos x="T4" y="T5"/>
                    </a:cxn>
                    <a:cxn ang="0">
                      <a:pos x="T6" y="T7"/>
                    </a:cxn>
                    <a:cxn ang="0">
                      <a:pos x="T8" y="T9"/>
                    </a:cxn>
                    <a:cxn ang="0">
                      <a:pos x="T10" y="T11"/>
                    </a:cxn>
                  </a:cxnLst>
                  <a:rect l="0" t="0" r="r" b="b"/>
                  <a:pathLst>
                    <a:path w="24" h="98">
                      <a:moveTo>
                        <a:pt x="5" y="0"/>
                      </a:moveTo>
                      <a:lnTo>
                        <a:pt x="0" y="89"/>
                      </a:lnTo>
                      <a:lnTo>
                        <a:pt x="12" y="98"/>
                      </a:lnTo>
                      <a:lnTo>
                        <a:pt x="24" y="89"/>
                      </a:lnTo>
                      <a:lnTo>
                        <a:pt x="20"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120" name="Freeform 118">
                  <a:extLst>
                    <a:ext uri="{FF2B5EF4-FFF2-40B4-BE49-F238E27FC236}">
                      <a16:creationId xmlns:a16="http://schemas.microsoft.com/office/drawing/2014/main" id="{0DCB740D-3DD3-92EC-A3ED-532534EA9FB7}"/>
                    </a:ext>
                  </a:extLst>
                </p:cNvPr>
                <p:cNvSpPr>
                  <a:spLocks noEditPoints="1"/>
                </p:cNvSpPr>
                <p:nvPr/>
              </p:nvSpPr>
              <p:spPr bwMode="auto">
                <a:xfrm>
                  <a:off x="6078538" y="3235325"/>
                  <a:ext cx="344488" cy="338138"/>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121" name="Freeform 119">
                  <a:extLst>
                    <a:ext uri="{FF2B5EF4-FFF2-40B4-BE49-F238E27FC236}">
                      <a16:creationId xmlns:a16="http://schemas.microsoft.com/office/drawing/2014/main" id="{3C4944B9-1933-A0C2-FCF9-A7933A489838}"/>
                    </a:ext>
                  </a:extLst>
                </p:cNvPr>
                <p:cNvSpPr>
                  <a:spLocks noEditPoints="1"/>
                </p:cNvSpPr>
                <p:nvPr/>
              </p:nvSpPr>
              <p:spPr bwMode="auto">
                <a:xfrm>
                  <a:off x="5772150" y="3038475"/>
                  <a:ext cx="349250" cy="611188"/>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grpSp>
        </p:grpSp>
        <p:grpSp>
          <p:nvGrpSpPr>
            <p:cNvPr id="5" name="组合 4">
              <a:extLst>
                <a:ext uri="{FF2B5EF4-FFF2-40B4-BE49-F238E27FC236}">
                  <a16:creationId xmlns:a16="http://schemas.microsoft.com/office/drawing/2014/main" id="{C85A755A-0FA2-404C-A8FE-7B62AA72C1C8}"/>
                </a:ext>
              </a:extLst>
            </p:cNvPr>
            <p:cNvGrpSpPr/>
            <p:nvPr/>
          </p:nvGrpSpPr>
          <p:grpSpPr>
            <a:xfrm>
              <a:off x="7610856" y="3068868"/>
              <a:ext cx="1281280" cy="1281280"/>
              <a:chOff x="7610856" y="3068868"/>
              <a:chExt cx="1281280" cy="1281280"/>
            </a:xfrm>
          </p:grpSpPr>
          <p:grpSp>
            <p:nvGrpSpPr>
              <p:cNvPr id="100" name="组合 99">
                <a:extLst>
                  <a:ext uri="{FF2B5EF4-FFF2-40B4-BE49-F238E27FC236}">
                    <a16:creationId xmlns:a16="http://schemas.microsoft.com/office/drawing/2014/main" id="{27080192-5F07-354F-1DA0-0AD5FB882360}"/>
                  </a:ext>
                </a:extLst>
              </p:cNvPr>
              <p:cNvGrpSpPr/>
              <p:nvPr/>
            </p:nvGrpSpPr>
            <p:grpSpPr>
              <a:xfrm>
                <a:off x="7610856" y="3068868"/>
                <a:ext cx="1281280" cy="1281280"/>
                <a:chOff x="304800" y="673100"/>
                <a:chExt cx="4000500" cy="4000500"/>
              </a:xfrm>
              <a:effectLst>
                <a:outerShdw blurRad="444500" dist="254000" dir="8100000" algn="tr" rotWithShape="0">
                  <a:prstClr val="black">
                    <a:alpha val="50000"/>
                  </a:prstClr>
                </a:outerShdw>
              </a:effectLst>
            </p:grpSpPr>
            <p:sp>
              <p:nvSpPr>
                <p:cNvPr id="101" name="同心圆 129">
                  <a:extLst>
                    <a:ext uri="{FF2B5EF4-FFF2-40B4-BE49-F238E27FC236}">
                      <a16:creationId xmlns:a16="http://schemas.microsoft.com/office/drawing/2014/main" id="{CE16D9A8-4825-22EE-12D3-211DE767BAAB}"/>
                    </a:ext>
                  </a:extLst>
                </p:cNvPr>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sp>
              <p:nvSpPr>
                <p:cNvPr id="102" name="椭圆 101">
                  <a:extLst>
                    <a:ext uri="{FF2B5EF4-FFF2-40B4-BE49-F238E27FC236}">
                      <a16:creationId xmlns:a16="http://schemas.microsoft.com/office/drawing/2014/main" id="{2EE11219-C243-B27D-11EB-3384A818B1B6}"/>
                    </a:ext>
                  </a:extLst>
                </p:cNvPr>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grpSp>
          <p:sp>
            <p:nvSpPr>
              <p:cNvPr id="122" name="Freeform 258">
                <a:extLst>
                  <a:ext uri="{FF2B5EF4-FFF2-40B4-BE49-F238E27FC236}">
                    <a16:creationId xmlns:a16="http://schemas.microsoft.com/office/drawing/2014/main" id="{1182AA62-A97C-A33B-DD8E-9272D6835FCE}"/>
                  </a:ext>
                </a:extLst>
              </p:cNvPr>
              <p:cNvSpPr/>
              <p:nvPr/>
            </p:nvSpPr>
            <p:spPr bwMode="auto">
              <a:xfrm>
                <a:off x="7991560" y="3541088"/>
                <a:ext cx="454973" cy="447827"/>
              </a:xfrm>
              <a:custGeom>
                <a:avLst/>
                <a:gdLst>
                  <a:gd name="T0" fmla="*/ 148 w 159"/>
                  <a:gd name="T1" fmla="*/ 107 h 156"/>
                  <a:gd name="T2" fmla="*/ 118 w 159"/>
                  <a:gd name="T3" fmla="*/ 101 h 156"/>
                  <a:gd name="T4" fmla="*/ 93 w 159"/>
                  <a:gd name="T5" fmla="*/ 76 h 156"/>
                  <a:gd name="T6" fmla="*/ 124 w 159"/>
                  <a:gd name="T7" fmla="*/ 44 h 156"/>
                  <a:gd name="T8" fmla="*/ 133 w 159"/>
                  <a:gd name="T9" fmla="*/ 43 h 156"/>
                  <a:gd name="T10" fmla="*/ 148 w 159"/>
                  <a:gd name="T11" fmla="*/ 19 h 156"/>
                  <a:gd name="T12" fmla="*/ 140 w 159"/>
                  <a:gd name="T13" fmla="*/ 11 h 156"/>
                  <a:gd name="T14" fmla="*/ 116 w 159"/>
                  <a:gd name="T15" fmla="*/ 26 h 156"/>
                  <a:gd name="T16" fmla="*/ 115 w 159"/>
                  <a:gd name="T17" fmla="*/ 35 h 156"/>
                  <a:gd name="T18" fmla="*/ 84 w 159"/>
                  <a:gd name="T19" fmla="*/ 66 h 156"/>
                  <a:gd name="T20" fmla="*/ 56 w 159"/>
                  <a:gd name="T21" fmla="*/ 39 h 156"/>
                  <a:gd name="T22" fmla="*/ 50 w 159"/>
                  <a:gd name="T23" fmla="*/ 9 h 156"/>
                  <a:gd name="T24" fmla="*/ 32 w 159"/>
                  <a:gd name="T25" fmla="*/ 0 h 156"/>
                  <a:gd name="T26" fmla="*/ 44 w 159"/>
                  <a:gd name="T27" fmla="*/ 12 h 156"/>
                  <a:gd name="T28" fmla="*/ 39 w 159"/>
                  <a:gd name="T29" fmla="*/ 32 h 156"/>
                  <a:gd name="T30" fmla="*/ 19 w 159"/>
                  <a:gd name="T31" fmla="*/ 37 h 156"/>
                  <a:gd name="T32" fmla="*/ 3 w 159"/>
                  <a:gd name="T33" fmla="*/ 20 h 156"/>
                  <a:gd name="T34" fmla="*/ 10 w 159"/>
                  <a:gd name="T35" fmla="*/ 49 h 156"/>
                  <a:gd name="T36" fmla="*/ 41 w 159"/>
                  <a:gd name="T37" fmla="*/ 55 h 156"/>
                  <a:gd name="T38" fmla="*/ 65 w 159"/>
                  <a:gd name="T39" fmla="*/ 79 h 156"/>
                  <a:gd name="T40" fmla="*/ 13 w 159"/>
                  <a:gd name="T41" fmla="*/ 130 h 156"/>
                  <a:gd name="T42" fmla="*/ 13 w 159"/>
                  <a:gd name="T43" fmla="*/ 145 h 156"/>
                  <a:gd name="T44" fmla="*/ 14 w 159"/>
                  <a:gd name="T45" fmla="*/ 146 h 156"/>
                  <a:gd name="T46" fmla="*/ 29 w 159"/>
                  <a:gd name="T47" fmla="*/ 146 h 156"/>
                  <a:gd name="T48" fmla="*/ 80 w 159"/>
                  <a:gd name="T49" fmla="*/ 95 h 156"/>
                  <a:gd name="T50" fmla="*/ 102 w 159"/>
                  <a:gd name="T51" fmla="*/ 117 h 156"/>
                  <a:gd name="T52" fmla="*/ 108 w 159"/>
                  <a:gd name="T53" fmla="*/ 147 h 156"/>
                  <a:gd name="T54" fmla="*/ 132 w 159"/>
                  <a:gd name="T55" fmla="*/ 155 h 156"/>
                  <a:gd name="T56" fmla="*/ 117 w 159"/>
                  <a:gd name="T57" fmla="*/ 140 h 156"/>
                  <a:gd name="T58" fmla="*/ 121 w 159"/>
                  <a:gd name="T59" fmla="*/ 124 h 156"/>
                  <a:gd name="T60" fmla="*/ 137 w 159"/>
                  <a:gd name="T61" fmla="*/ 120 h 156"/>
                  <a:gd name="T62" fmla="*/ 155 w 159"/>
                  <a:gd name="T63" fmla="*/ 138 h 156"/>
                  <a:gd name="T64" fmla="*/ 148 w 159"/>
                  <a:gd name="T65" fmla="*/ 10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 h="156">
                    <a:moveTo>
                      <a:pt x="148" y="107"/>
                    </a:moveTo>
                    <a:cubicBezTo>
                      <a:pt x="140" y="99"/>
                      <a:pt x="128" y="97"/>
                      <a:pt x="118" y="101"/>
                    </a:cubicBezTo>
                    <a:cubicBezTo>
                      <a:pt x="93" y="76"/>
                      <a:pt x="93" y="76"/>
                      <a:pt x="93" y="76"/>
                    </a:cubicBezTo>
                    <a:cubicBezTo>
                      <a:pt x="124" y="44"/>
                      <a:pt x="124" y="44"/>
                      <a:pt x="124" y="44"/>
                    </a:cubicBezTo>
                    <a:cubicBezTo>
                      <a:pt x="133" y="43"/>
                      <a:pt x="133" y="43"/>
                      <a:pt x="133" y="43"/>
                    </a:cubicBezTo>
                    <a:cubicBezTo>
                      <a:pt x="148" y="19"/>
                      <a:pt x="148" y="19"/>
                      <a:pt x="148" y="19"/>
                    </a:cubicBezTo>
                    <a:cubicBezTo>
                      <a:pt x="140" y="11"/>
                      <a:pt x="140" y="11"/>
                      <a:pt x="140" y="11"/>
                    </a:cubicBezTo>
                    <a:cubicBezTo>
                      <a:pt x="116" y="26"/>
                      <a:pt x="116" y="26"/>
                      <a:pt x="116" y="26"/>
                    </a:cubicBezTo>
                    <a:cubicBezTo>
                      <a:pt x="115" y="35"/>
                      <a:pt x="115" y="35"/>
                      <a:pt x="115" y="35"/>
                    </a:cubicBezTo>
                    <a:cubicBezTo>
                      <a:pt x="84" y="66"/>
                      <a:pt x="84" y="66"/>
                      <a:pt x="84" y="66"/>
                    </a:cubicBezTo>
                    <a:cubicBezTo>
                      <a:pt x="56" y="39"/>
                      <a:pt x="56" y="39"/>
                      <a:pt x="56" y="39"/>
                    </a:cubicBezTo>
                    <a:cubicBezTo>
                      <a:pt x="60" y="29"/>
                      <a:pt x="58" y="17"/>
                      <a:pt x="50" y="9"/>
                    </a:cubicBezTo>
                    <a:cubicBezTo>
                      <a:pt x="45" y="4"/>
                      <a:pt x="38" y="1"/>
                      <a:pt x="32" y="0"/>
                    </a:cubicBezTo>
                    <a:cubicBezTo>
                      <a:pt x="44" y="12"/>
                      <a:pt x="44" y="12"/>
                      <a:pt x="44" y="12"/>
                    </a:cubicBezTo>
                    <a:cubicBezTo>
                      <a:pt x="39" y="32"/>
                      <a:pt x="39" y="32"/>
                      <a:pt x="39" y="32"/>
                    </a:cubicBezTo>
                    <a:cubicBezTo>
                      <a:pt x="19" y="37"/>
                      <a:pt x="19" y="37"/>
                      <a:pt x="19" y="37"/>
                    </a:cubicBezTo>
                    <a:cubicBezTo>
                      <a:pt x="3" y="20"/>
                      <a:pt x="3" y="20"/>
                      <a:pt x="3" y="20"/>
                    </a:cubicBezTo>
                    <a:cubicBezTo>
                      <a:pt x="0" y="30"/>
                      <a:pt x="2" y="41"/>
                      <a:pt x="10" y="49"/>
                    </a:cubicBezTo>
                    <a:cubicBezTo>
                      <a:pt x="18" y="57"/>
                      <a:pt x="30" y="59"/>
                      <a:pt x="41" y="55"/>
                    </a:cubicBezTo>
                    <a:cubicBezTo>
                      <a:pt x="65" y="79"/>
                      <a:pt x="65" y="79"/>
                      <a:pt x="65" y="79"/>
                    </a:cubicBezTo>
                    <a:cubicBezTo>
                      <a:pt x="13" y="130"/>
                      <a:pt x="13" y="130"/>
                      <a:pt x="13" y="130"/>
                    </a:cubicBezTo>
                    <a:cubicBezTo>
                      <a:pt x="9" y="134"/>
                      <a:pt x="9" y="141"/>
                      <a:pt x="13" y="145"/>
                    </a:cubicBezTo>
                    <a:cubicBezTo>
                      <a:pt x="14" y="146"/>
                      <a:pt x="14" y="146"/>
                      <a:pt x="14" y="146"/>
                    </a:cubicBezTo>
                    <a:cubicBezTo>
                      <a:pt x="18" y="150"/>
                      <a:pt x="25" y="150"/>
                      <a:pt x="29" y="146"/>
                    </a:cubicBezTo>
                    <a:cubicBezTo>
                      <a:pt x="80" y="95"/>
                      <a:pt x="80" y="95"/>
                      <a:pt x="80" y="95"/>
                    </a:cubicBezTo>
                    <a:cubicBezTo>
                      <a:pt x="102" y="117"/>
                      <a:pt x="102" y="117"/>
                      <a:pt x="102" y="117"/>
                    </a:cubicBezTo>
                    <a:cubicBezTo>
                      <a:pt x="98" y="127"/>
                      <a:pt x="100" y="139"/>
                      <a:pt x="108" y="147"/>
                    </a:cubicBezTo>
                    <a:cubicBezTo>
                      <a:pt x="115" y="154"/>
                      <a:pt x="124" y="156"/>
                      <a:pt x="132" y="155"/>
                    </a:cubicBezTo>
                    <a:cubicBezTo>
                      <a:pt x="117" y="140"/>
                      <a:pt x="117" y="140"/>
                      <a:pt x="117" y="140"/>
                    </a:cubicBezTo>
                    <a:cubicBezTo>
                      <a:pt x="121" y="124"/>
                      <a:pt x="121" y="124"/>
                      <a:pt x="121" y="124"/>
                    </a:cubicBezTo>
                    <a:cubicBezTo>
                      <a:pt x="137" y="120"/>
                      <a:pt x="137" y="120"/>
                      <a:pt x="137" y="120"/>
                    </a:cubicBezTo>
                    <a:cubicBezTo>
                      <a:pt x="155" y="138"/>
                      <a:pt x="155" y="138"/>
                      <a:pt x="155" y="138"/>
                    </a:cubicBezTo>
                    <a:cubicBezTo>
                      <a:pt x="159" y="127"/>
                      <a:pt x="157" y="115"/>
                      <a:pt x="148" y="107"/>
                    </a:cubicBezTo>
                    <a:close/>
                  </a:path>
                </a:pathLst>
              </a:custGeom>
              <a:solidFill>
                <a:srgbClr val="19939C"/>
              </a:solidFill>
              <a:ln>
                <a:noFill/>
              </a:ln>
            </p:spPr>
            <p:txBody>
              <a:bodyPr vert="horz" wrap="square" lIns="72574" tIns="36287" rIns="72574" bIns="36287"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30" b="0" i="0" u="none" strike="noStrike" kern="0" cap="none" spc="0" normalizeH="0" baseline="0" noProof="0">
                  <a:ln>
                    <a:noFill/>
                  </a:ln>
                  <a:solidFill>
                    <a:prstClr val="black"/>
                  </a:solidFill>
                  <a:effectLst/>
                  <a:uLnTx/>
                  <a:uFillTx/>
                  <a:cs typeface="+mn-ea"/>
                  <a:sym typeface="+mn-lt"/>
                </a:endParaRPr>
              </a:p>
            </p:txBody>
          </p:sp>
        </p:grpSp>
      </p:grpSp>
      <p:grpSp>
        <p:nvGrpSpPr>
          <p:cNvPr id="123" name="组合 122">
            <a:extLst>
              <a:ext uri="{FF2B5EF4-FFF2-40B4-BE49-F238E27FC236}">
                <a16:creationId xmlns:a16="http://schemas.microsoft.com/office/drawing/2014/main" id="{A68574B6-BF15-9449-3648-D8BD21DF2BC8}"/>
              </a:ext>
            </a:extLst>
          </p:cNvPr>
          <p:cNvGrpSpPr/>
          <p:nvPr/>
        </p:nvGrpSpPr>
        <p:grpSpPr>
          <a:xfrm>
            <a:off x="1543169" y="4807588"/>
            <a:ext cx="2554922" cy="1492251"/>
            <a:chOff x="2129" y="2565"/>
            <a:chExt cx="4023" cy="2350"/>
          </a:xfrm>
        </p:grpSpPr>
        <p:sp>
          <p:nvSpPr>
            <p:cNvPr id="124" name="dollar-bag_17794">
              <a:extLst>
                <a:ext uri="{FF2B5EF4-FFF2-40B4-BE49-F238E27FC236}">
                  <a16:creationId xmlns:a16="http://schemas.microsoft.com/office/drawing/2014/main" id="{31610E10-D1E4-5007-B99C-20D2778C25FD}"/>
                </a:ext>
              </a:extLst>
            </p:cNvPr>
            <p:cNvSpPr/>
            <p:nvPr/>
          </p:nvSpPr>
          <p:spPr>
            <a:xfrm>
              <a:off x="2129" y="3137"/>
              <a:ext cx="222" cy="287"/>
            </a:xfrm>
            <a:custGeom>
              <a:avLst/>
              <a:gdLst>
                <a:gd name="T0" fmla="*/ 3250 w 3635"/>
                <a:gd name="T1" fmla="*/ 2043 h 4701"/>
                <a:gd name="T2" fmla="*/ 2365 w 3635"/>
                <a:gd name="T3" fmla="*/ 1417 h 4701"/>
                <a:gd name="T4" fmla="*/ 2500 w 3635"/>
                <a:gd name="T5" fmla="*/ 1414 h 4701"/>
                <a:gd name="T6" fmla="*/ 3193 w 3635"/>
                <a:gd name="T7" fmla="*/ 1490 h 4701"/>
                <a:gd name="T8" fmla="*/ 3332 w 3635"/>
                <a:gd name="T9" fmla="*/ 1453 h 4701"/>
                <a:gd name="T10" fmla="*/ 2904 w 3635"/>
                <a:gd name="T11" fmla="*/ 1344 h 4701"/>
                <a:gd name="T12" fmla="*/ 2345 w 3635"/>
                <a:gd name="T13" fmla="*/ 1358 h 4701"/>
                <a:gd name="T14" fmla="*/ 2555 w 3635"/>
                <a:gd name="T15" fmla="*/ 1321 h 4701"/>
                <a:gd name="T16" fmla="*/ 3115 w 3635"/>
                <a:gd name="T17" fmla="*/ 1087 h 4701"/>
                <a:gd name="T18" fmla="*/ 3164 w 3635"/>
                <a:gd name="T19" fmla="*/ 986 h 4701"/>
                <a:gd name="T20" fmla="*/ 2816 w 3635"/>
                <a:gd name="T21" fmla="*/ 1081 h 4701"/>
                <a:gd name="T22" fmla="*/ 2629 w 3635"/>
                <a:gd name="T23" fmla="*/ 1209 h 4701"/>
                <a:gd name="T24" fmla="*/ 2181 w 3635"/>
                <a:gd name="T25" fmla="*/ 1292 h 4701"/>
                <a:gd name="T26" fmla="*/ 2603 w 3635"/>
                <a:gd name="T27" fmla="*/ 126 h 4701"/>
                <a:gd name="T28" fmla="*/ 2312 w 3635"/>
                <a:gd name="T29" fmla="*/ 78 h 4701"/>
                <a:gd name="T30" fmla="*/ 1847 w 3635"/>
                <a:gd name="T31" fmla="*/ 174 h 4701"/>
                <a:gd name="T32" fmla="*/ 1664 w 3635"/>
                <a:gd name="T33" fmla="*/ 170 h 4701"/>
                <a:gd name="T34" fmla="*/ 1483 w 3635"/>
                <a:gd name="T35" fmla="*/ 165 h 4701"/>
                <a:gd name="T36" fmla="*/ 893 w 3635"/>
                <a:gd name="T37" fmla="*/ 359 h 4701"/>
                <a:gd name="T38" fmla="*/ 1466 w 3635"/>
                <a:gd name="T39" fmla="*/ 1398 h 4701"/>
                <a:gd name="T40" fmla="*/ 115 w 3635"/>
                <a:gd name="T41" fmla="*/ 2775 h 4701"/>
                <a:gd name="T42" fmla="*/ 402 w 3635"/>
                <a:gd name="T43" fmla="*/ 4149 h 4701"/>
                <a:gd name="T44" fmla="*/ 1817 w 3635"/>
                <a:gd name="T45" fmla="*/ 4701 h 4701"/>
                <a:gd name="T46" fmla="*/ 3515 w 3635"/>
                <a:gd name="T47" fmla="*/ 3556 h 4701"/>
                <a:gd name="T48" fmla="*/ 3250 w 3635"/>
                <a:gd name="T49" fmla="*/ 2043 h 4701"/>
                <a:gd name="T50" fmla="*/ 1605 w 3635"/>
                <a:gd name="T51" fmla="*/ 329 h 4701"/>
                <a:gd name="T52" fmla="*/ 1781 w 3635"/>
                <a:gd name="T53" fmla="*/ 333 h 4701"/>
                <a:gd name="T54" fmla="*/ 1970 w 3635"/>
                <a:gd name="T55" fmla="*/ 338 h 4701"/>
                <a:gd name="T56" fmla="*/ 2287 w 3635"/>
                <a:gd name="T57" fmla="*/ 306 h 4701"/>
                <a:gd name="T58" fmla="*/ 2077 w 3635"/>
                <a:gd name="T59" fmla="*/ 444 h 4701"/>
                <a:gd name="T60" fmla="*/ 1157 w 3635"/>
                <a:gd name="T61" fmla="*/ 446 h 4701"/>
                <a:gd name="T62" fmla="*/ 1605 w 3635"/>
                <a:gd name="T63" fmla="*/ 329 h 4701"/>
                <a:gd name="T64" fmla="*/ 1874 w 3635"/>
                <a:gd name="T65" fmla="*/ 3776 h 4701"/>
                <a:gd name="T66" fmla="*/ 1874 w 3635"/>
                <a:gd name="T67" fmla="*/ 4034 h 4701"/>
                <a:gd name="T68" fmla="*/ 1717 w 3635"/>
                <a:gd name="T69" fmla="*/ 4034 h 4701"/>
                <a:gd name="T70" fmla="*/ 1717 w 3635"/>
                <a:gd name="T71" fmla="*/ 3786 h 4701"/>
                <a:gd name="T72" fmla="*/ 1340 w 3635"/>
                <a:gd name="T73" fmla="*/ 3677 h 4701"/>
                <a:gd name="T74" fmla="*/ 1400 w 3635"/>
                <a:gd name="T75" fmla="*/ 3510 h 4701"/>
                <a:gd name="T76" fmla="*/ 1755 w 3635"/>
                <a:gd name="T77" fmla="*/ 3617 h 4701"/>
                <a:gd name="T78" fmla="*/ 2034 w 3635"/>
                <a:gd name="T79" fmla="*/ 3374 h 4701"/>
                <a:gd name="T80" fmla="*/ 1769 w 3635"/>
                <a:gd name="T81" fmla="*/ 3079 h 4701"/>
                <a:gd name="T82" fmla="*/ 1360 w 3635"/>
                <a:gd name="T83" fmla="*/ 2647 h 4701"/>
                <a:gd name="T84" fmla="*/ 1732 w 3635"/>
                <a:gd name="T85" fmla="*/ 2248 h 4701"/>
                <a:gd name="T86" fmla="*/ 1732 w 3635"/>
                <a:gd name="T87" fmla="*/ 2000 h 4701"/>
                <a:gd name="T88" fmla="*/ 1889 w 3635"/>
                <a:gd name="T89" fmla="*/ 2000 h 4701"/>
                <a:gd name="T90" fmla="*/ 1888 w 3635"/>
                <a:gd name="T91" fmla="*/ 2240 h 4701"/>
                <a:gd name="T92" fmla="*/ 2211 w 3635"/>
                <a:gd name="T93" fmla="*/ 2327 h 4701"/>
                <a:gd name="T94" fmla="*/ 2149 w 3635"/>
                <a:gd name="T95" fmla="*/ 2491 h 4701"/>
                <a:gd name="T96" fmla="*/ 1836 w 3635"/>
                <a:gd name="T97" fmla="*/ 2404 h 4701"/>
                <a:gd name="T98" fmla="*/ 1589 w 3635"/>
                <a:gd name="T99" fmla="*/ 2620 h 4701"/>
                <a:gd name="T100" fmla="*/ 1881 w 3635"/>
                <a:gd name="T101" fmla="*/ 2902 h 4701"/>
                <a:gd name="T102" fmla="*/ 2265 w 3635"/>
                <a:gd name="T103" fmla="*/ 3354 h 4701"/>
                <a:gd name="T104" fmla="*/ 1874 w 3635"/>
                <a:gd name="T105" fmla="*/ 3776 h 4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5" h="4701">
                  <a:moveTo>
                    <a:pt x="3250" y="2043"/>
                  </a:moveTo>
                  <a:cubicBezTo>
                    <a:pt x="3034" y="1723"/>
                    <a:pt x="2729" y="1509"/>
                    <a:pt x="2365" y="1417"/>
                  </a:cubicBezTo>
                  <a:cubicBezTo>
                    <a:pt x="2410" y="1417"/>
                    <a:pt x="2456" y="1416"/>
                    <a:pt x="2500" y="1414"/>
                  </a:cubicBezTo>
                  <a:cubicBezTo>
                    <a:pt x="2679" y="1408"/>
                    <a:pt x="3072" y="1316"/>
                    <a:pt x="3193" y="1490"/>
                  </a:cubicBezTo>
                  <a:cubicBezTo>
                    <a:pt x="3217" y="1524"/>
                    <a:pt x="3342" y="1468"/>
                    <a:pt x="3332" y="1453"/>
                  </a:cubicBezTo>
                  <a:cubicBezTo>
                    <a:pt x="3242" y="1324"/>
                    <a:pt x="3042" y="1341"/>
                    <a:pt x="2904" y="1344"/>
                  </a:cubicBezTo>
                  <a:cubicBezTo>
                    <a:pt x="2730" y="1349"/>
                    <a:pt x="2528" y="1384"/>
                    <a:pt x="2345" y="1358"/>
                  </a:cubicBezTo>
                  <a:cubicBezTo>
                    <a:pt x="2415" y="1351"/>
                    <a:pt x="2485" y="1340"/>
                    <a:pt x="2555" y="1321"/>
                  </a:cubicBezTo>
                  <a:cubicBezTo>
                    <a:pt x="2757" y="1266"/>
                    <a:pt x="2892" y="1086"/>
                    <a:pt x="3115" y="1087"/>
                  </a:cubicBezTo>
                  <a:cubicBezTo>
                    <a:pt x="3139" y="1081"/>
                    <a:pt x="3202" y="987"/>
                    <a:pt x="3164" y="986"/>
                  </a:cubicBezTo>
                  <a:cubicBezTo>
                    <a:pt x="3034" y="986"/>
                    <a:pt x="2929" y="1016"/>
                    <a:pt x="2816" y="1081"/>
                  </a:cubicBezTo>
                  <a:cubicBezTo>
                    <a:pt x="2751" y="1118"/>
                    <a:pt x="2692" y="1168"/>
                    <a:pt x="2629" y="1209"/>
                  </a:cubicBezTo>
                  <a:cubicBezTo>
                    <a:pt x="2499" y="1292"/>
                    <a:pt x="2336" y="1296"/>
                    <a:pt x="2181" y="1292"/>
                  </a:cubicBezTo>
                  <a:cubicBezTo>
                    <a:pt x="2457" y="910"/>
                    <a:pt x="2694" y="338"/>
                    <a:pt x="2603" y="126"/>
                  </a:cubicBezTo>
                  <a:cubicBezTo>
                    <a:pt x="2560" y="25"/>
                    <a:pt x="2452" y="0"/>
                    <a:pt x="2312" y="78"/>
                  </a:cubicBezTo>
                  <a:cubicBezTo>
                    <a:pt x="2162" y="163"/>
                    <a:pt x="1992" y="174"/>
                    <a:pt x="1847" y="174"/>
                  </a:cubicBezTo>
                  <a:cubicBezTo>
                    <a:pt x="1786" y="174"/>
                    <a:pt x="1724" y="172"/>
                    <a:pt x="1664" y="170"/>
                  </a:cubicBezTo>
                  <a:cubicBezTo>
                    <a:pt x="1603" y="167"/>
                    <a:pt x="1542" y="165"/>
                    <a:pt x="1483" y="165"/>
                  </a:cubicBezTo>
                  <a:cubicBezTo>
                    <a:pt x="1287" y="165"/>
                    <a:pt x="1064" y="188"/>
                    <a:pt x="893" y="359"/>
                  </a:cubicBezTo>
                  <a:cubicBezTo>
                    <a:pt x="759" y="498"/>
                    <a:pt x="939" y="1065"/>
                    <a:pt x="1466" y="1398"/>
                  </a:cubicBezTo>
                  <a:cubicBezTo>
                    <a:pt x="532" y="1536"/>
                    <a:pt x="256" y="2162"/>
                    <a:pt x="115" y="2775"/>
                  </a:cubicBezTo>
                  <a:cubicBezTo>
                    <a:pt x="0" y="3275"/>
                    <a:pt x="105" y="3776"/>
                    <a:pt x="402" y="4149"/>
                  </a:cubicBezTo>
                  <a:cubicBezTo>
                    <a:pt x="686" y="4505"/>
                    <a:pt x="1337" y="4701"/>
                    <a:pt x="1817" y="4701"/>
                  </a:cubicBezTo>
                  <a:cubicBezTo>
                    <a:pt x="2946" y="4701"/>
                    <a:pt x="3375" y="4232"/>
                    <a:pt x="3515" y="3556"/>
                  </a:cubicBezTo>
                  <a:cubicBezTo>
                    <a:pt x="3635" y="3033"/>
                    <a:pt x="3536" y="2467"/>
                    <a:pt x="3250" y="2043"/>
                  </a:cubicBezTo>
                  <a:close/>
                  <a:moveTo>
                    <a:pt x="1605" y="329"/>
                  </a:moveTo>
                  <a:cubicBezTo>
                    <a:pt x="1663" y="329"/>
                    <a:pt x="1722" y="331"/>
                    <a:pt x="1781" y="333"/>
                  </a:cubicBezTo>
                  <a:cubicBezTo>
                    <a:pt x="1844" y="335"/>
                    <a:pt x="1907" y="338"/>
                    <a:pt x="1970" y="338"/>
                  </a:cubicBezTo>
                  <a:cubicBezTo>
                    <a:pt x="2064" y="338"/>
                    <a:pt x="2174" y="332"/>
                    <a:pt x="2287" y="306"/>
                  </a:cubicBezTo>
                  <a:cubicBezTo>
                    <a:pt x="2216" y="349"/>
                    <a:pt x="2145" y="396"/>
                    <a:pt x="2077" y="444"/>
                  </a:cubicBezTo>
                  <a:cubicBezTo>
                    <a:pt x="1745" y="672"/>
                    <a:pt x="1482" y="852"/>
                    <a:pt x="1157" y="446"/>
                  </a:cubicBezTo>
                  <a:cubicBezTo>
                    <a:pt x="1285" y="345"/>
                    <a:pt x="1447" y="329"/>
                    <a:pt x="1605" y="329"/>
                  </a:cubicBezTo>
                  <a:close/>
                  <a:moveTo>
                    <a:pt x="1874" y="3776"/>
                  </a:moveTo>
                  <a:lnTo>
                    <a:pt x="1874" y="4034"/>
                  </a:lnTo>
                  <a:lnTo>
                    <a:pt x="1717" y="4034"/>
                  </a:lnTo>
                  <a:lnTo>
                    <a:pt x="1717" y="3786"/>
                  </a:lnTo>
                  <a:cubicBezTo>
                    <a:pt x="1574" y="3783"/>
                    <a:pt x="1427" y="3738"/>
                    <a:pt x="1340" y="3677"/>
                  </a:cubicBezTo>
                  <a:lnTo>
                    <a:pt x="1400" y="3510"/>
                  </a:lnTo>
                  <a:cubicBezTo>
                    <a:pt x="1487" y="3567"/>
                    <a:pt x="1616" y="3617"/>
                    <a:pt x="1755" y="3617"/>
                  </a:cubicBezTo>
                  <a:cubicBezTo>
                    <a:pt x="1930" y="3617"/>
                    <a:pt x="2034" y="3515"/>
                    <a:pt x="2034" y="3374"/>
                  </a:cubicBezTo>
                  <a:cubicBezTo>
                    <a:pt x="2034" y="3238"/>
                    <a:pt x="1953" y="3153"/>
                    <a:pt x="1769" y="3079"/>
                  </a:cubicBezTo>
                  <a:cubicBezTo>
                    <a:pt x="1517" y="2979"/>
                    <a:pt x="1360" y="2863"/>
                    <a:pt x="1360" y="2647"/>
                  </a:cubicBezTo>
                  <a:cubicBezTo>
                    <a:pt x="1360" y="2441"/>
                    <a:pt x="1506" y="2285"/>
                    <a:pt x="1732" y="2248"/>
                  </a:cubicBezTo>
                  <a:lnTo>
                    <a:pt x="1732" y="2000"/>
                  </a:lnTo>
                  <a:lnTo>
                    <a:pt x="1889" y="2000"/>
                  </a:lnTo>
                  <a:lnTo>
                    <a:pt x="1888" y="2240"/>
                  </a:lnTo>
                  <a:cubicBezTo>
                    <a:pt x="2035" y="2245"/>
                    <a:pt x="2136" y="2285"/>
                    <a:pt x="2211" y="2327"/>
                  </a:cubicBezTo>
                  <a:lnTo>
                    <a:pt x="2149" y="2491"/>
                  </a:lnTo>
                  <a:cubicBezTo>
                    <a:pt x="2097" y="2461"/>
                    <a:pt x="1995" y="2404"/>
                    <a:pt x="1836" y="2404"/>
                  </a:cubicBezTo>
                  <a:cubicBezTo>
                    <a:pt x="1645" y="2404"/>
                    <a:pt x="1589" y="2518"/>
                    <a:pt x="1589" y="2620"/>
                  </a:cubicBezTo>
                  <a:cubicBezTo>
                    <a:pt x="1589" y="2746"/>
                    <a:pt x="1665" y="2811"/>
                    <a:pt x="1881" y="2902"/>
                  </a:cubicBezTo>
                  <a:cubicBezTo>
                    <a:pt x="2136" y="3007"/>
                    <a:pt x="2265" y="3133"/>
                    <a:pt x="2265" y="3354"/>
                  </a:cubicBezTo>
                  <a:cubicBezTo>
                    <a:pt x="2265" y="3552"/>
                    <a:pt x="2129" y="3736"/>
                    <a:pt x="1874" y="377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nvGrpSpPr>
            <p:cNvPr id="125" name="组合 124">
              <a:extLst>
                <a:ext uri="{FF2B5EF4-FFF2-40B4-BE49-F238E27FC236}">
                  <a16:creationId xmlns:a16="http://schemas.microsoft.com/office/drawing/2014/main" id="{30083A8F-D13F-ECB1-B570-3D03019EBDDF}"/>
                </a:ext>
              </a:extLst>
            </p:cNvPr>
            <p:cNvGrpSpPr/>
            <p:nvPr/>
          </p:nvGrpSpPr>
          <p:grpSpPr>
            <a:xfrm>
              <a:off x="2134" y="2565"/>
              <a:ext cx="4019" cy="2350"/>
              <a:chOff x="1102459" y="2239000"/>
              <a:chExt cx="2552380" cy="1492156"/>
            </a:xfrm>
          </p:grpSpPr>
          <p:sp>
            <p:nvSpPr>
              <p:cNvPr id="126" name="文本框 125">
                <a:extLst>
                  <a:ext uri="{FF2B5EF4-FFF2-40B4-BE49-F238E27FC236}">
                    <a16:creationId xmlns:a16="http://schemas.microsoft.com/office/drawing/2014/main" id="{81F21F6D-1DEB-5A4B-BC9B-B0EE5C1F8890}"/>
                  </a:ext>
                </a:extLst>
              </p:cNvPr>
              <p:cNvSpPr txBox="1"/>
              <p:nvPr/>
            </p:nvSpPr>
            <p:spPr>
              <a:xfrm>
                <a:off x="1102459" y="2920947"/>
                <a:ext cx="2552380" cy="810209"/>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点此输入内容或者复制您的内容在这里，通过复制您的文本后在此框中选择粘贴，并选择只保留文字</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127" name="文本框 126">
                <a:extLst>
                  <a:ext uri="{FF2B5EF4-FFF2-40B4-BE49-F238E27FC236}">
                    <a16:creationId xmlns:a16="http://schemas.microsoft.com/office/drawing/2014/main" id="{1192A70B-C827-5765-39F1-4AA63E768142}"/>
                  </a:ext>
                </a:extLst>
              </p:cNvPr>
              <p:cNvSpPr txBox="1"/>
              <p:nvPr/>
            </p:nvSpPr>
            <p:spPr>
              <a:xfrm>
                <a:off x="1375225" y="2489496"/>
                <a:ext cx="2006848" cy="406650"/>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单击输入标题</a:t>
                </a:r>
                <a:endPar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28" name="文本框 127">
                <a:extLst>
                  <a:ext uri="{FF2B5EF4-FFF2-40B4-BE49-F238E27FC236}">
                    <a16:creationId xmlns:a16="http://schemas.microsoft.com/office/drawing/2014/main" id="{88394D0E-3578-2B42-8D5D-F91DBA70DF65}"/>
                  </a:ext>
                </a:extLst>
              </p:cNvPr>
              <p:cNvSpPr txBox="1"/>
              <p:nvPr/>
            </p:nvSpPr>
            <p:spPr>
              <a:xfrm>
                <a:off x="1375225" y="2239000"/>
                <a:ext cx="2006848" cy="303206"/>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125338"/>
                    </a:solidFill>
                    <a:effectLst/>
                    <a:uLnTx/>
                    <a:uFillTx/>
                    <a:cs typeface="+mn-ea"/>
                    <a:sym typeface="+mn-lt"/>
                  </a:rPr>
                  <a:t>ENTER THE TITLE</a:t>
                </a:r>
              </a:p>
            </p:txBody>
          </p:sp>
        </p:grpSp>
      </p:grpSp>
      <p:grpSp>
        <p:nvGrpSpPr>
          <p:cNvPr id="129" name="组合 128">
            <a:extLst>
              <a:ext uri="{FF2B5EF4-FFF2-40B4-BE49-F238E27FC236}">
                <a16:creationId xmlns:a16="http://schemas.microsoft.com/office/drawing/2014/main" id="{C50BD748-B7F6-4621-EC19-F971DF02EB08}"/>
              </a:ext>
            </a:extLst>
          </p:cNvPr>
          <p:cNvGrpSpPr/>
          <p:nvPr/>
        </p:nvGrpSpPr>
        <p:grpSpPr>
          <a:xfrm>
            <a:off x="3549650" y="1415375"/>
            <a:ext cx="2554922" cy="1492251"/>
            <a:chOff x="2129" y="2565"/>
            <a:chExt cx="4023" cy="2350"/>
          </a:xfrm>
        </p:grpSpPr>
        <p:sp>
          <p:nvSpPr>
            <p:cNvPr id="130" name="dollar-bag_17794">
              <a:extLst>
                <a:ext uri="{FF2B5EF4-FFF2-40B4-BE49-F238E27FC236}">
                  <a16:creationId xmlns:a16="http://schemas.microsoft.com/office/drawing/2014/main" id="{C0D0F2C3-7E32-56A8-968A-DB5768911B60}"/>
                </a:ext>
              </a:extLst>
            </p:cNvPr>
            <p:cNvSpPr/>
            <p:nvPr/>
          </p:nvSpPr>
          <p:spPr>
            <a:xfrm>
              <a:off x="2129" y="3137"/>
              <a:ext cx="222" cy="287"/>
            </a:xfrm>
            <a:custGeom>
              <a:avLst/>
              <a:gdLst>
                <a:gd name="T0" fmla="*/ 3250 w 3635"/>
                <a:gd name="T1" fmla="*/ 2043 h 4701"/>
                <a:gd name="T2" fmla="*/ 2365 w 3635"/>
                <a:gd name="T3" fmla="*/ 1417 h 4701"/>
                <a:gd name="T4" fmla="*/ 2500 w 3635"/>
                <a:gd name="T5" fmla="*/ 1414 h 4701"/>
                <a:gd name="T6" fmla="*/ 3193 w 3635"/>
                <a:gd name="T7" fmla="*/ 1490 h 4701"/>
                <a:gd name="T8" fmla="*/ 3332 w 3635"/>
                <a:gd name="T9" fmla="*/ 1453 h 4701"/>
                <a:gd name="T10" fmla="*/ 2904 w 3635"/>
                <a:gd name="T11" fmla="*/ 1344 h 4701"/>
                <a:gd name="T12" fmla="*/ 2345 w 3635"/>
                <a:gd name="T13" fmla="*/ 1358 h 4701"/>
                <a:gd name="T14" fmla="*/ 2555 w 3635"/>
                <a:gd name="T15" fmla="*/ 1321 h 4701"/>
                <a:gd name="T16" fmla="*/ 3115 w 3635"/>
                <a:gd name="T17" fmla="*/ 1087 h 4701"/>
                <a:gd name="T18" fmla="*/ 3164 w 3635"/>
                <a:gd name="T19" fmla="*/ 986 h 4701"/>
                <a:gd name="T20" fmla="*/ 2816 w 3635"/>
                <a:gd name="T21" fmla="*/ 1081 h 4701"/>
                <a:gd name="T22" fmla="*/ 2629 w 3635"/>
                <a:gd name="T23" fmla="*/ 1209 h 4701"/>
                <a:gd name="T24" fmla="*/ 2181 w 3635"/>
                <a:gd name="T25" fmla="*/ 1292 h 4701"/>
                <a:gd name="T26" fmla="*/ 2603 w 3635"/>
                <a:gd name="T27" fmla="*/ 126 h 4701"/>
                <a:gd name="T28" fmla="*/ 2312 w 3635"/>
                <a:gd name="T29" fmla="*/ 78 h 4701"/>
                <a:gd name="T30" fmla="*/ 1847 w 3635"/>
                <a:gd name="T31" fmla="*/ 174 h 4701"/>
                <a:gd name="T32" fmla="*/ 1664 w 3635"/>
                <a:gd name="T33" fmla="*/ 170 h 4701"/>
                <a:gd name="T34" fmla="*/ 1483 w 3635"/>
                <a:gd name="T35" fmla="*/ 165 h 4701"/>
                <a:gd name="T36" fmla="*/ 893 w 3635"/>
                <a:gd name="T37" fmla="*/ 359 h 4701"/>
                <a:gd name="T38" fmla="*/ 1466 w 3635"/>
                <a:gd name="T39" fmla="*/ 1398 h 4701"/>
                <a:gd name="T40" fmla="*/ 115 w 3635"/>
                <a:gd name="T41" fmla="*/ 2775 h 4701"/>
                <a:gd name="T42" fmla="*/ 402 w 3635"/>
                <a:gd name="T43" fmla="*/ 4149 h 4701"/>
                <a:gd name="T44" fmla="*/ 1817 w 3635"/>
                <a:gd name="T45" fmla="*/ 4701 h 4701"/>
                <a:gd name="T46" fmla="*/ 3515 w 3635"/>
                <a:gd name="T47" fmla="*/ 3556 h 4701"/>
                <a:gd name="T48" fmla="*/ 3250 w 3635"/>
                <a:gd name="T49" fmla="*/ 2043 h 4701"/>
                <a:gd name="T50" fmla="*/ 1605 w 3635"/>
                <a:gd name="T51" fmla="*/ 329 h 4701"/>
                <a:gd name="T52" fmla="*/ 1781 w 3635"/>
                <a:gd name="T53" fmla="*/ 333 h 4701"/>
                <a:gd name="T54" fmla="*/ 1970 w 3635"/>
                <a:gd name="T55" fmla="*/ 338 h 4701"/>
                <a:gd name="T56" fmla="*/ 2287 w 3635"/>
                <a:gd name="T57" fmla="*/ 306 h 4701"/>
                <a:gd name="T58" fmla="*/ 2077 w 3635"/>
                <a:gd name="T59" fmla="*/ 444 h 4701"/>
                <a:gd name="T60" fmla="*/ 1157 w 3635"/>
                <a:gd name="T61" fmla="*/ 446 h 4701"/>
                <a:gd name="T62" fmla="*/ 1605 w 3635"/>
                <a:gd name="T63" fmla="*/ 329 h 4701"/>
                <a:gd name="T64" fmla="*/ 1874 w 3635"/>
                <a:gd name="T65" fmla="*/ 3776 h 4701"/>
                <a:gd name="T66" fmla="*/ 1874 w 3635"/>
                <a:gd name="T67" fmla="*/ 4034 h 4701"/>
                <a:gd name="T68" fmla="*/ 1717 w 3635"/>
                <a:gd name="T69" fmla="*/ 4034 h 4701"/>
                <a:gd name="T70" fmla="*/ 1717 w 3635"/>
                <a:gd name="T71" fmla="*/ 3786 h 4701"/>
                <a:gd name="T72" fmla="*/ 1340 w 3635"/>
                <a:gd name="T73" fmla="*/ 3677 h 4701"/>
                <a:gd name="T74" fmla="*/ 1400 w 3635"/>
                <a:gd name="T75" fmla="*/ 3510 h 4701"/>
                <a:gd name="T76" fmla="*/ 1755 w 3635"/>
                <a:gd name="T77" fmla="*/ 3617 h 4701"/>
                <a:gd name="T78" fmla="*/ 2034 w 3635"/>
                <a:gd name="T79" fmla="*/ 3374 h 4701"/>
                <a:gd name="T80" fmla="*/ 1769 w 3635"/>
                <a:gd name="T81" fmla="*/ 3079 h 4701"/>
                <a:gd name="T82" fmla="*/ 1360 w 3635"/>
                <a:gd name="T83" fmla="*/ 2647 h 4701"/>
                <a:gd name="T84" fmla="*/ 1732 w 3635"/>
                <a:gd name="T85" fmla="*/ 2248 h 4701"/>
                <a:gd name="T86" fmla="*/ 1732 w 3635"/>
                <a:gd name="T87" fmla="*/ 2000 h 4701"/>
                <a:gd name="T88" fmla="*/ 1889 w 3635"/>
                <a:gd name="T89" fmla="*/ 2000 h 4701"/>
                <a:gd name="T90" fmla="*/ 1888 w 3635"/>
                <a:gd name="T91" fmla="*/ 2240 h 4701"/>
                <a:gd name="T92" fmla="*/ 2211 w 3635"/>
                <a:gd name="T93" fmla="*/ 2327 h 4701"/>
                <a:gd name="T94" fmla="*/ 2149 w 3635"/>
                <a:gd name="T95" fmla="*/ 2491 h 4701"/>
                <a:gd name="T96" fmla="*/ 1836 w 3635"/>
                <a:gd name="T97" fmla="*/ 2404 h 4701"/>
                <a:gd name="T98" fmla="*/ 1589 w 3635"/>
                <a:gd name="T99" fmla="*/ 2620 h 4701"/>
                <a:gd name="T100" fmla="*/ 1881 w 3635"/>
                <a:gd name="T101" fmla="*/ 2902 h 4701"/>
                <a:gd name="T102" fmla="*/ 2265 w 3635"/>
                <a:gd name="T103" fmla="*/ 3354 h 4701"/>
                <a:gd name="T104" fmla="*/ 1874 w 3635"/>
                <a:gd name="T105" fmla="*/ 3776 h 4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5" h="4701">
                  <a:moveTo>
                    <a:pt x="3250" y="2043"/>
                  </a:moveTo>
                  <a:cubicBezTo>
                    <a:pt x="3034" y="1723"/>
                    <a:pt x="2729" y="1509"/>
                    <a:pt x="2365" y="1417"/>
                  </a:cubicBezTo>
                  <a:cubicBezTo>
                    <a:pt x="2410" y="1417"/>
                    <a:pt x="2456" y="1416"/>
                    <a:pt x="2500" y="1414"/>
                  </a:cubicBezTo>
                  <a:cubicBezTo>
                    <a:pt x="2679" y="1408"/>
                    <a:pt x="3072" y="1316"/>
                    <a:pt x="3193" y="1490"/>
                  </a:cubicBezTo>
                  <a:cubicBezTo>
                    <a:pt x="3217" y="1524"/>
                    <a:pt x="3342" y="1468"/>
                    <a:pt x="3332" y="1453"/>
                  </a:cubicBezTo>
                  <a:cubicBezTo>
                    <a:pt x="3242" y="1324"/>
                    <a:pt x="3042" y="1341"/>
                    <a:pt x="2904" y="1344"/>
                  </a:cubicBezTo>
                  <a:cubicBezTo>
                    <a:pt x="2730" y="1349"/>
                    <a:pt x="2528" y="1384"/>
                    <a:pt x="2345" y="1358"/>
                  </a:cubicBezTo>
                  <a:cubicBezTo>
                    <a:pt x="2415" y="1351"/>
                    <a:pt x="2485" y="1340"/>
                    <a:pt x="2555" y="1321"/>
                  </a:cubicBezTo>
                  <a:cubicBezTo>
                    <a:pt x="2757" y="1266"/>
                    <a:pt x="2892" y="1086"/>
                    <a:pt x="3115" y="1087"/>
                  </a:cubicBezTo>
                  <a:cubicBezTo>
                    <a:pt x="3139" y="1081"/>
                    <a:pt x="3202" y="987"/>
                    <a:pt x="3164" y="986"/>
                  </a:cubicBezTo>
                  <a:cubicBezTo>
                    <a:pt x="3034" y="986"/>
                    <a:pt x="2929" y="1016"/>
                    <a:pt x="2816" y="1081"/>
                  </a:cubicBezTo>
                  <a:cubicBezTo>
                    <a:pt x="2751" y="1118"/>
                    <a:pt x="2692" y="1168"/>
                    <a:pt x="2629" y="1209"/>
                  </a:cubicBezTo>
                  <a:cubicBezTo>
                    <a:pt x="2499" y="1292"/>
                    <a:pt x="2336" y="1296"/>
                    <a:pt x="2181" y="1292"/>
                  </a:cubicBezTo>
                  <a:cubicBezTo>
                    <a:pt x="2457" y="910"/>
                    <a:pt x="2694" y="338"/>
                    <a:pt x="2603" y="126"/>
                  </a:cubicBezTo>
                  <a:cubicBezTo>
                    <a:pt x="2560" y="25"/>
                    <a:pt x="2452" y="0"/>
                    <a:pt x="2312" y="78"/>
                  </a:cubicBezTo>
                  <a:cubicBezTo>
                    <a:pt x="2162" y="163"/>
                    <a:pt x="1992" y="174"/>
                    <a:pt x="1847" y="174"/>
                  </a:cubicBezTo>
                  <a:cubicBezTo>
                    <a:pt x="1786" y="174"/>
                    <a:pt x="1724" y="172"/>
                    <a:pt x="1664" y="170"/>
                  </a:cubicBezTo>
                  <a:cubicBezTo>
                    <a:pt x="1603" y="167"/>
                    <a:pt x="1542" y="165"/>
                    <a:pt x="1483" y="165"/>
                  </a:cubicBezTo>
                  <a:cubicBezTo>
                    <a:pt x="1287" y="165"/>
                    <a:pt x="1064" y="188"/>
                    <a:pt x="893" y="359"/>
                  </a:cubicBezTo>
                  <a:cubicBezTo>
                    <a:pt x="759" y="498"/>
                    <a:pt x="939" y="1065"/>
                    <a:pt x="1466" y="1398"/>
                  </a:cubicBezTo>
                  <a:cubicBezTo>
                    <a:pt x="532" y="1536"/>
                    <a:pt x="256" y="2162"/>
                    <a:pt x="115" y="2775"/>
                  </a:cubicBezTo>
                  <a:cubicBezTo>
                    <a:pt x="0" y="3275"/>
                    <a:pt x="105" y="3776"/>
                    <a:pt x="402" y="4149"/>
                  </a:cubicBezTo>
                  <a:cubicBezTo>
                    <a:pt x="686" y="4505"/>
                    <a:pt x="1337" y="4701"/>
                    <a:pt x="1817" y="4701"/>
                  </a:cubicBezTo>
                  <a:cubicBezTo>
                    <a:pt x="2946" y="4701"/>
                    <a:pt x="3375" y="4232"/>
                    <a:pt x="3515" y="3556"/>
                  </a:cubicBezTo>
                  <a:cubicBezTo>
                    <a:pt x="3635" y="3033"/>
                    <a:pt x="3536" y="2467"/>
                    <a:pt x="3250" y="2043"/>
                  </a:cubicBezTo>
                  <a:close/>
                  <a:moveTo>
                    <a:pt x="1605" y="329"/>
                  </a:moveTo>
                  <a:cubicBezTo>
                    <a:pt x="1663" y="329"/>
                    <a:pt x="1722" y="331"/>
                    <a:pt x="1781" y="333"/>
                  </a:cubicBezTo>
                  <a:cubicBezTo>
                    <a:pt x="1844" y="335"/>
                    <a:pt x="1907" y="338"/>
                    <a:pt x="1970" y="338"/>
                  </a:cubicBezTo>
                  <a:cubicBezTo>
                    <a:pt x="2064" y="338"/>
                    <a:pt x="2174" y="332"/>
                    <a:pt x="2287" y="306"/>
                  </a:cubicBezTo>
                  <a:cubicBezTo>
                    <a:pt x="2216" y="349"/>
                    <a:pt x="2145" y="396"/>
                    <a:pt x="2077" y="444"/>
                  </a:cubicBezTo>
                  <a:cubicBezTo>
                    <a:pt x="1745" y="672"/>
                    <a:pt x="1482" y="852"/>
                    <a:pt x="1157" y="446"/>
                  </a:cubicBezTo>
                  <a:cubicBezTo>
                    <a:pt x="1285" y="345"/>
                    <a:pt x="1447" y="329"/>
                    <a:pt x="1605" y="329"/>
                  </a:cubicBezTo>
                  <a:close/>
                  <a:moveTo>
                    <a:pt x="1874" y="3776"/>
                  </a:moveTo>
                  <a:lnTo>
                    <a:pt x="1874" y="4034"/>
                  </a:lnTo>
                  <a:lnTo>
                    <a:pt x="1717" y="4034"/>
                  </a:lnTo>
                  <a:lnTo>
                    <a:pt x="1717" y="3786"/>
                  </a:lnTo>
                  <a:cubicBezTo>
                    <a:pt x="1574" y="3783"/>
                    <a:pt x="1427" y="3738"/>
                    <a:pt x="1340" y="3677"/>
                  </a:cubicBezTo>
                  <a:lnTo>
                    <a:pt x="1400" y="3510"/>
                  </a:lnTo>
                  <a:cubicBezTo>
                    <a:pt x="1487" y="3567"/>
                    <a:pt x="1616" y="3617"/>
                    <a:pt x="1755" y="3617"/>
                  </a:cubicBezTo>
                  <a:cubicBezTo>
                    <a:pt x="1930" y="3617"/>
                    <a:pt x="2034" y="3515"/>
                    <a:pt x="2034" y="3374"/>
                  </a:cubicBezTo>
                  <a:cubicBezTo>
                    <a:pt x="2034" y="3238"/>
                    <a:pt x="1953" y="3153"/>
                    <a:pt x="1769" y="3079"/>
                  </a:cubicBezTo>
                  <a:cubicBezTo>
                    <a:pt x="1517" y="2979"/>
                    <a:pt x="1360" y="2863"/>
                    <a:pt x="1360" y="2647"/>
                  </a:cubicBezTo>
                  <a:cubicBezTo>
                    <a:pt x="1360" y="2441"/>
                    <a:pt x="1506" y="2285"/>
                    <a:pt x="1732" y="2248"/>
                  </a:cubicBezTo>
                  <a:lnTo>
                    <a:pt x="1732" y="2000"/>
                  </a:lnTo>
                  <a:lnTo>
                    <a:pt x="1889" y="2000"/>
                  </a:lnTo>
                  <a:lnTo>
                    <a:pt x="1888" y="2240"/>
                  </a:lnTo>
                  <a:cubicBezTo>
                    <a:pt x="2035" y="2245"/>
                    <a:pt x="2136" y="2285"/>
                    <a:pt x="2211" y="2327"/>
                  </a:cubicBezTo>
                  <a:lnTo>
                    <a:pt x="2149" y="2491"/>
                  </a:lnTo>
                  <a:cubicBezTo>
                    <a:pt x="2097" y="2461"/>
                    <a:pt x="1995" y="2404"/>
                    <a:pt x="1836" y="2404"/>
                  </a:cubicBezTo>
                  <a:cubicBezTo>
                    <a:pt x="1645" y="2404"/>
                    <a:pt x="1589" y="2518"/>
                    <a:pt x="1589" y="2620"/>
                  </a:cubicBezTo>
                  <a:cubicBezTo>
                    <a:pt x="1589" y="2746"/>
                    <a:pt x="1665" y="2811"/>
                    <a:pt x="1881" y="2902"/>
                  </a:cubicBezTo>
                  <a:cubicBezTo>
                    <a:pt x="2136" y="3007"/>
                    <a:pt x="2265" y="3133"/>
                    <a:pt x="2265" y="3354"/>
                  </a:cubicBezTo>
                  <a:cubicBezTo>
                    <a:pt x="2265" y="3552"/>
                    <a:pt x="2129" y="3736"/>
                    <a:pt x="1874" y="377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nvGrpSpPr>
            <p:cNvPr id="131" name="组合 130">
              <a:extLst>
                <a:ext uri="{FF2B5EF4-FFF2-40B4-BE49-F238E27FC236}">
                  <a16:creationId xmlns:a16="http://schemas.microsoft.com/office/drawing/2014/main" id="{FB2EABB6-E04D-7490-968B-6D0187F8DF97}"/>
                </a:ext>
              </a:extLst>
            </p:cNvPr>
            <p:cNvGrpSpPr/>
            <p:nvPr/>
          </p:nvGrpSpPr>
          <p:grpSpPr>
            <a:xfrm>
              <a:off x="2134" y="2565"/>
              <a:ext cx="4019" cy="2350"/>
              <a:chOff x="1102459" y="2239000"/>
              <a:chExt cx="2552380" cy="1492156"/>
            </a:xfrm>
          </p:grpSpPr>
          <p:sp>
            <p:nvSpPr>
              <p:cNvPr id="132" name="文本框 131">
                <a:extLst>
                  <a:ext uri="{FF2B5EF4-FFF2-40B4-BE49-F238E27FC236}">
                    <a16:creationId xmlns:a16="http://schemas.microsoft.com/office/drawing/2014/main" id="{326F90FE-5A07-F464-A794-F154A5FC1904}"/>
                  </a:ext>
                </a:extLst>
              </p:cNvPr>
              <p:cNvSpPr txBox="1"/>
              <p:nvPr/>
            </p:nvSpPr>
            <p:spPr>
              <a:xfrm>
                <a:off x="1102459" y="2920947"/>
                <a:ext cx="2552380" cy="810209"/>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点此输入内容或者复制您的内容在这里，通过复制您的文本后在此框中选择粘贴，并选择只保留文字</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133" name="文本框 132">
                <a:extLst>
                  <a:ext uri="{FF2B5EF4-FFF2-40B4-BE49-F238E27FC236}">
                    <a16:creationId xmlns:a16="http://schemas.microsoft.com/office/drawing/2014/main" id="{064F4118-DA8F-2BD4-46DF-97D7DD55D848}"/>
                  </a:ext>
                </a:extLst>
              </p:cNvPr>
              <p:cNvSpPr txBox="1"/>
              <p:nvPr/>
            </p:nvSpPr>
            <p:spPr>
              <a:xfrm>
                <a:off x="1375225" y="2489496"/>
                <a:ext cx="2006848" cy="406650"/>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单击输入标题</a:t>
                </a:r>
                <a:endPar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34" name="文本框 133">
                <a:extLst>
                  <a:ext uri="{FF2B5EF4-FFF2-40B4-BE49-F238E27FC236}">
                    <a16:creationId xmlns:a16="http://schemas.microsoft.com/office/drawing/2014/main" id="{08BD5AB8-447E-5E1B-F261-DB1DEB2596E8}"/>
                  </a:ext>
                </a:extLst>
              </p:cNvPr>
              <p:cNvSpPr txBox="1"/>
              <p:nvPr/>
            </p:nvSpPr>
            <p:spPr>
              <a:xfrm>
                <a:off x="1375225" y="2239000"/>
                <a:ext cx="2006848" cy="303206"/>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125338"/>
                    </a:solidFill>
                    <a:effectLst/>
                    <a:uLnTx/>
                    <a:uFillTx/>
                    <a:cs typeface="+mn-ea"/>
                    <a:sym typeface="+mn-lt"/>
                  </a:rPr>
                  <a:t>ENTER THE TITLE</a:t>
                </a:r>
              </a:p>
            </p:txBody>
          </p:sp>
        </p:grpSp>
      </p:grpSp>
      <p:grpSp>
        <p:nvGrpSpPr>
          <p:cNvPr id="135" name="组合 134">
            <a:extLst>
              <a:ext uri="{FF2B5EF4-FFF2-40B4-BE49-F238E27FC236}">
                <a16:creationId xmlns:a16="http://schemas.microsoft.com/office/drawing/2014/main" id="{9949C3AB-F6C1-E7F9-57AF-D256D623A963}"/>
              </a:ext>
            </a:extLst>
          </p:cNvPr>
          <p:cNvGrpSpPr/>
          <p:nvPr/>
        </p:nvGrpSpPr>
        <p:grpSpPr>
          <a:xfrm>
            <a:off x="5445760" y="4802465"/>
            <a:ext cx="2554922" cy="1492251"/>
            <a:chOff x="2129" y="2565"/>
            <a:chExt cx="4023" cy="2350"/>
          </a:xfrm>
        </p:grpSpPr>
        <p:sp>
          <p:nvSpPr>
            <p:cNvPr id="136" name="dollar-bag_17794">
              <a:extLst>
                <a:ext uri="{FF2B5EF4-FFF2-40B4-BE49-F238E27FC236}">
                  <a16:creationId xmlns:a16="http://schemas.microsoft.com/office/drawing/2014/main" id="{C15D46BF-A052-862D-5BF4-A34EBB0CD6DD}"/>
                </a:ext>
              </a:extLst>
            </p:cNvPr>
            <p:cNvSpPr/>
            <p:nvPr/>
          </p:nvSpPr>
          <p:spPr>
            <a:xfrm>
              <a:off x="2129" y="3137"/>
              <a:ext cx="222" cy="287"/>
            </a:xfrm>
            <a:custGeom>
              <a:avLst/>
              <a:gdLst>
                <a:gd name="T0" fmla="*/ 3250 w 3635"/>
                <a:gd name="T1" fmla="*/ 2043 h 4701"/>
                <a:gd name="T2" fmla="*/ 2365 w 3635"/>
                <a:gd name="T3" fmla="*/ 1417 h 4701"/>
                <a:gd name="T4" fmla="*/ 2500 w 3635"/>
                <a:gd name="T5" fmla="*/ 1414 h 4701"/>
                <a:gd name="T6" fmla="*/ 3193 w 3635"/>
                <a:gd name="T7" fmla="*/ 1490 h 4701"/>
                <a:gd name="T8" fmla="*/ 3332 w 3635"/>
                <a:gd name="T9" fmla="*/ 1453 h 4701"/>
                <a:gd name="T10" fmla="*/ 2904 w 3635"/>
                <a:gd name="T11" fmla="*/ 1344 h 4701"/>
                <a:gd name="T12" fmla="*/ 2345 w 3635"/>
                <a:gd name="T13" fmla="*/ 1358 h 4701"/>
                <a:gd name="T14" fmla="*/ 2555 w 3635"/>
                <a:gd name="T15" fmla="*/ 1321 h 4701"/>
                <a:gd name="T16" fmla="*/ 3115 w 3635"/>
                <a:gd name="T17" fmla="*/ 1087 h 4701"/>
                <a:gd name="T18" fmla="*/ 3164 w 3635"/>
                <a:gd name="T19" fmla="*/ 986 h 4701"/>
                <a:gd name="T20" fmla="*/ 2816 w 3635"/>
                <a:gd name="T21" fmla="*/ 1081 h 4701"/>
                <a:gd name="T22" fmla="*/ 2629 w 3635"/>
                <a:gd name="T23" fmla="*/ 1209 h 4701"/>
                <a:gd name="T24" fmla="*/ 2181 w 3635"/>
                <a:gd name="T25" fmla="*/ 1292 h 4701"/>
                <a:gd name="T26" fmla="*/ 2603 w 3635"/>
                <a:gd name="T27" fmla="*/ 126 h 4701"/>
                <a:gd name="T28" fmla="*/ 2312 w 3635"/>
                <a:gd name="T29" fmla="*/ 78 h 4701"/>
                <a:gd name="T30" fmla="*/ 1847 w 3635"/>
                <a:gd name="T31" fmla="*/ 174 h 4701"/>
                <a:gd name="T32" fmla="*/ 1664 w 3635"/>
                <a:gd name="T33" fmla="*/ 170 h 4701"/>
                <a:gd name="T34" fmla="*/ 1483 w 3635"/>
                <a:gd name="T35" fmla="*/ 165 h 4701"/>
                <a:gd name="T36" fmla="*/ 893 w 3635"/>
                <a:gd name="T37" fmla="*/ 359 h 4701"/>
                <a:gd name="T38" fmla="*/ 1466 w 3635"/>
                <a:gd name="T39" fmla="*/ 1398 h 4701"/>
                <a:gd name="T40" fmla="*/ 115 w 3635"/>
                <a:gd name="T41" fmla="*/ 2775 h 4701"/>
                <a:gd name="T42" fmla="*/ 402 w 3635"/>
                <a:gd name="T43" fmla="*/ 4149 h 4701"/>
                <a:gd name="T44" fmla="*/ 1817 w 3635"/>
                <a:gd name="T45" fmla="*/ 4701 h 4701"/>
                <a:gd name="T46" fmla="*/ 3515 w 3635"/>
                <a:gd name="T47" fmla="*/ 3556 h 4701"/>
                <a:gd name="T48" fmla="*/ 3250 w 3635"/>
                <a:gd name="T49" fmla="*/ 2043 h 4701"/>
                <a:gd name="T50" fmla="*/ 1605 w 3635"/>
                <a:gd name="T51" fmla="*/ 329 h 4701"/>
                <a:gd name="T52" fmla="*/ 1781 w 3635"/>
                <a:gd name="T53" fmla="*/ 333 h 4701"/>
                <a:gd name="T54" fmla="*/ 1970 w 3635"/>
                <a:gd name="T55" fmla="*/ 338 h 4701"/>
                <a:gd name="T56" fmla="*/ 2287 w 3635"/>
                <a:gd name="T57" fmla="*/ 306 h 4701"/>
                <a:gd name="T58" fmla="*/ 2077 w 3635"/>
                <a:gd name="T59" fmla="*/ 444 h 4701"/>
                <a:gd name="T60" fmla="*/ 1157 w 3635"/>
                <a:gd name="T61" fmla="*/ 446 h 4701"/>
                <a:gd name="T62" fmla="*/ 1605 w 3635"/>
                <a:gd name="T63" fmla="*/ 329 h 4701"/>
                <a:gd name="T64" fmla="*/ 1874 w 3635"/>
                <a:gd name="T65" fmla="*/ 3776 h 4701"/>
                <a:gd name="T66" fmla="*/ 1874 w 3635"/>
                <a:gd name="T67" fmla="*/ 4034 h 4701"/>
                <a:gd name="T68" fmla="*/ 1717 w 3635"/>
                <a:gd name="T69" fmla="*/ 4034 h 4701"/>
                <a:gd name="T70" fmla="*/ 1717 w 3635"/>
                <a:gd name="T71" fmla="*/ 3786 h 4701"/>
                <a:gd name="T72" fmla="*/ 1340 w 3635"/>
                <a:gd name="T73" fmla="*/ 3677 h 4701"/>
                <a:gd name="T74" fmla="*/ 1400 w 3635"/>
                <a:gd name="T75" fmla="*/ 3510 h 4701"/>
                <a:gd name="T76" fmla="*/ 1755 w 3635"/>
                <a:gd name="T77" fmla="*/ 3617 h 4701"/>
                <a:gd name="T78" fmla="*/ 2034 w 3635"/>
                <a:gd name="T79" fmla="*/ 3374 h 4701"/>
                <a:gd name="T80" fmla="*/ 1769 w 3635"/>
                <a:gd name="T81" fmla="*/ 3079 h 4701"/>
                <a:gd name="T82" fmla="*/ 1360 w 3635"/>
                <a:gd name="T83" fmla="*/ 2647 h 4701"/>
                <a:gd name="T84" fmla="*/ 1732 w 3635"/>
                <a:gd name="T85" fmla="*/ 2248 h 4701"/>
                <a:gd name="T86" fmla="*/ 1732 w 3635"/>
                <a:gd name="T87" fmla="*/ 2000 h 4701"/>
                <a:gd name="T88" fmla="*/ 1889 w 3635"/>
                <a:gd name="T89" fmla="*/ 2000 h 4701"/>
                <a:gd name="T90" fmla="*/ 1888 w 3635"/>
                <a:gd name="T91" fmla="*/ 2240 h 4701"/>
                <a:gd name="T92" fmla="*/ 2211 w 3635"/>
                <a:gd name="T93" fmla="*/ 2327 h 4701"/>
                <a:gd name="T94" fmla="*/ 2149 w 3635"/>
                <a:gd name="T95" fmla="*/ 2491 h 4701"/>
                <a:gd name="T96" fmla="*/ 1836 w 3635"/>
                <a:gd name="T97" fmla="*/ 2404 h 4701"/>
                <a:gd name="T98" fmla="*/ 1589 w 3635"/>
                <a:gd name="T99" fmla="*/ 2620 h 4701"/>
                <a:gd name="T100" fmla="*/ 1881 w 3635"/>
                <a:gd name="T101" fmla="*/ 2902 h 4701"/>
                <a:gd name="T102" fmla="*/ 2265 w 3635"/>
                <a:gd name="T103" fmla="*/ 3354 h 4701"/>
                <a:gd name="T104" fmla="*/ 1874 w 3635"/>
                <a:gd name="T105" fmla="*/ 3776 h 4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5" h="4701">
                  <a:moveTo>
                    <a:pt x="3250" y="2043"/>
                  </a:moveTo>
                  <a:cubicBezTo>
                    <a:pt x="3034" y="1723"/>
                    <a:pt x="2729" y="1509"/>
                    <a:pt x="2365" y="1417"/>
                  </a:cubicBezTo>
                  <a:cubicBezTo>
                    <a:pt x="2410" y="1417"/>
                    <a:pt x="2456" y="1416"/>
                    <a:pt x="2500" y="1414"/>
                  </a:cubicBezTo>
                  <a:cubicBezTo>
                    <a:pt x="2679" y="1408"/>
                    <a:pt x="3072" y="1316"/>
                    <a:pt x="3193" y="1490"/>
                  </a:cubicBezTo>
                  <a:cubicBezTo>
                    <a:pt x="3217" y="1524"/>
                    <a:pt x="3342" y="1468"/>
                    <a:pt x="3332" y="1453"/>
                  </a:cubicBezTo>
                  <a:cubicBezTo>
                    <a:pt x="3242" y="1324"/>
                    <a:pt x="3042" y="1341"/>
                    <a:pt x="2904" y="1344"/>
                  </a:cubicBezTo>
                  <a:cubicBezTo>
                    <a:pt x="2730" y="1349"/>
                    <a:pt x="2528" y="1384"/>
                    <a:pt x="2345" y="1358"/>
                  </a:cubicBezTo>
                  <a:cubicBezTo>
                    <a:pt x="2415" y="1351"/>
                    <a:pt x="2485" y="1340"/>
                    <a:pt x="2555" y="1321"/>
                  </a:cubicBezTo>
                  <a:cubicBezTo>
                    <a:pt x="2757" y="1266"/>
                    <a:pt x="2892" y="1086"/>
                    <a:pt x="3115" y="1087"/>
                  </a:cubicBezTo>
                  <a:cubicBezTo>
                    <a:pt x="3139" y="1081"/>
                    <a:pt x="3202" y="987"/>
                    <a:pt x="3164" y="986"/>
                  </a:cubicBezTo>
                  <a:cubicBezTo>
                    <a:pt x="3034" y="986"/>
                    <a:pt x="2929" y="1016"/>
                    <a:pt x="2816" y="1081"/>
                  </a:cubicBezTo>
                  <a:cubicBezTo>
                    <a:pt x="2751" y="1118"/>
                    <a:pt x="2692" y="1168"/>
                    <a:pt x="2629" y="1209"/>
                  </a:cubicBezTo>
                  <a:cubicBezTo>
                    <a:pt x="2499" y="1292"/>
                    <a:pt x="2336" y="1296"/>
                    <a:pt x="2181" y="1292"/>
                  </a:cubicBezTo>
                  <a:cubicBezTo>
                    <a:pt x="2457" y="910"/>
                    <a:pt x="2694" y="338"/>
                    <a:pt x="2603" y="126"/>
                  </a:cubicBezTo>
                  <a:cubicBezTo>
                    <a:pt x="2560" y="25"/>
                    <a:pt x="2452" y="0"/>
                    <a:pt x="2312" y="78"/>
                  </a:cubicBezTo>
                  <a:cubicBezTo>
                    <a:pt x="2162" y="163"/>
                    <a:pt x="1992" y="174"/>
                    <a:pt x="1847" y="174"/>
                  </a:cubicBezTo>
                  <a:cubicBezTo>
                    <a:pt x="1786" y="174"/>
                    <a:pt x="1724" y="172"/>
                    <a:pt x="1664" y="170"/>
                  </a:cubicBezTo>
                  <a:cubicBezTo>
                    <a:pt x="1603" y="167"/>
                    <a:pt x="1542" y="165"/>
                    <a:pt x="1483" y="165"/>
                  </a:cubicBezTo>
                  <a:cubicBezTo>
                    <a:pt x="1287" y="165"/>
                    <a:pt x="1064" y="188"/>
                    <a:pt x="893" y="359"/>
                  </a:cubicBezTo>
                  <a:cubicBezTo>
                    <a:pt x="759" y="498"/>
                    <a:pt x="939" y="1065"/>
                    <a:pt x="1466" y="1398"/>
                  </a:cubicBezTo>
                  <a:cubicBezTo>
                    <a:pt x="532" y="1536"/>
                    <a:pt x="256" y="2162"/>
                    <a:pt x="115" y="2775"/>
                  </a:cubicBezTo>
                  <a:cubicBezTo>
                    <a:pt x="0" y="3275"/>
                    <a:pt x="105" y="3776"/>
                    <a:pt x="402" y="4149"/>
                  </a:cubicBezTo>
                  <a:cubicBezTo>
                    <a:pt x="686" y="4505"/>
                    <a:pt x="1337" y="4701"/>
                    <a:pt x="1817" y="4701"/>
                  </a:cubicBezTo>
                  <a:cubicBezTo>
                    <a:pt x="2946" y="4701"/>
                    <a:pt x="3375" y="4232"/>
                    <a:pt x="3515" y="3556"/>
                  </a:cubicBezTo>
                  <a:cubicBezTo>
                    <a:pt x="3635" y="3033"/>
                    <a:pt x="3536" y="2467"/>
                    <a:pt x="3250" y="2043"/>
                  </a:cubicBezTo>
                  <a:close/>
                  <a:moveTo>
                    <a:pt x="1605" y="329"/>
                  </a:moveTo>
                  <a:cubicBezTo>
                    <a:pt x="1663" y="329"/>
                    <a:pt x="1722" y="331"/>
                    <a:pt x="1781" y="333"/>
                  </a:cubicBezTo>
                  <a:cubicBezTo>
                    <a:pt x="1844" y="335"/>
                    <a:pt x="1907" y="338"/>
                    <a:pt x="1970" y="338"/>
                  </a:cubicBezTo>
                  <a:cubicBezTo>
                    <a:pt x="2064" y="338"/>
                    <a:pt x="2174" y="332"/>
                    <a:pt x="2287" y="306"/>
                  </a:cubicBezTo>
                  <a:cubicBezTo>
                    <a:pt x="2216" y="349"/>
                    <a:pt x="2145" y="396"/>
                    <a:pt x="2077" y="444"/>
                  </a:cubicBezTo>
                  <a:cubicBezTo>
                    <a:pt x="1745" y="672"/>
                    <a:pt x="1482" y="852"/>
                    <a:pt x="1157" y="446"/>
                  </a:cubicBezTo>
                  <a:cubicBezTo>
                    <a:pt x="1285" y="345"/>
                    <a:pt x="1447" y="329"/>
                    <a:pt x="1605" y="329"/>
                  </a:cubicBezTo>
                  <a:close/>
                  <a:moveTo>
                    <a:pt x="1874" y="3776"/>
                  </a:moveTo>
                  <a:lnTo>
                    <a:pt x="1874" y="4034"/>
                  </a:lnTo>
                  <a:lnTo>
                    <a:pt x="1717" y="4034"/>
                  </a:lnTo>
                  <a:lnTo>
                    <a:pt x="1717" y="3786"/>
                  </a:lnTo>
                  <a:cubicBezTo>
                    <a:pt x="1574" y="3783"/>
                    <a:pt x="1427" y="3738"/>
                    <a:pt x="1340" y="3677"/>
                  </a:cubicBezTo>
                  <a:lnTo>
                    <a:pt x="1400" y="3510"/>
                  </a:lnTo>
                  <a:cubicBezTo>
                    <a:pt x="1487" y="3567"/>
                    <a:pt x="1616" y="3617"/>
                    <a:pt x="1755" y="3617"/>
                  </a:cubicBezTo>
                  <a:cubicBezTo>
                    <a:pt x="1930" y="3617"/>
                    <a:pt x="2034" y="3515"/>
                    <a:pt x="2034" y="3374"/>
                  </a:cubicBezTo>
                  <a:cubicBezTo>
                    <a:pt x="2034" y="3238"/>
                    <a:pt x="1953" y="3153"/>
                    <a:pt x="1769" y="3079"/>
                  </a:cubicBezTo>
                  <a:cubicBezTo>
                    <a:pt x="1517" y="2979"/>
                    <a:pt x="1360" y="2863"/>
                    <a:pt x="1360" y="2647"/>
                  </a:cubicBezTo>
                  <a:cubicBezTo>
                    <a:pt x="1360" y="2441"/>
                    <a:pt x="1506" y="2285"/>
                    <a:pt x="1732" y="2248"/>
                  </a:cubicBezTo>
                  <a:lnTo>
                    <a:pt x="1732" y="2000"/>
                  </a:lnTo>
                  <a:lnTo>
                    <a:pt x="1889" y="2000"/>
                  </a:lnTo>
                  <a:lnTo>
                    <a:pt x="1888" y="2240"/>
                  </a:lnTo>
                  <a:cubicBezTo>
                    <a:pt x="2035" y="2245"/>
                    <a:pt x="2136" y="2285"/>
                    <a:pt x="2211" y="2327"/>
                  </a:cubicBezTo>
                  <a:lnTo>
                    <a:pt x="2149" y="2491"/>
                  </a:lnTo>
                  <a:cubicBezTo>
                    <a:pt x="2097" y="2461"/>
                    <a:pt x="1995" y="2404"/>
                    <a:pt x="1836" y="2404"/>
                  </a:cubicBezTo>
                  <a:cubicBezTo>
                    <a:pt x="1645" y="2404"/>
                    <a:pt x="1589" y="2518"/>
                    <a:pt x="1589" y="2620"/>
                  </a:cubicBezTo>
                  <a:cubicBezTo>
                    <a:pt x="1589" y="2746"/>
                    <a:pt x="1665" y="2811"/>
                    <a:pt x="1881" y="2902"/>
                  </a:cubicBezTo>
                  <a:cubicBezTo>
                    <a:pt x="2136" y="3007"/>
                    <a:pt x="2265" y="3133"/>
                    <a:pt x="2265" y="3354"/>
                  </a:cubicBezTo>
                  <a:cubicBezTo>
                    <a:pt x="2265" y="3552"/>
                    <a:pt x="2129" y="3736"/>
                    <a:pt x="1874" y="377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nvGrpSpPr>
            <p:cNvPr id="137" name="组合 136">
              <a:extLst>
                <a:ext uri="{FF2B5EF4-FFF2-40B4-BE49-F238E27FC236}">
                  <a16:creationId xmlns:a16="http://schemas.microsoft.com/office/drawing/2014/main" id="{7371DBAC-4234-AC6A-9A8A-DABD5F4A40C0}"/>
                </a:ext>
              </a:extLst>
            </p:cNvPr>
            <p:cNvGrpSpPr/>
            <p:nvPr/>
          </p:nvGrpSpPr>
          <p:grpSpPr>
            <a:xfrm>
              <a:off x="2134" y="2565"/>
              <a:ext cx="4019" cy="2350"/>
              <a:chOff x="1102459" y="2239000"/>
              <a:chExt cx="2552380" cy="1492156"/>
            </a:xfrm>
          </p:grpSpPr>
          <p:sp>
            <p:nvSpPr>
              <p:cNvPr id="138" name="文本框 137">
                <a:extLst>
                  <a:ext uri="{FF2B5EF4-FFF2-40B4-BE49-F238E27FC236}">
                    <a16:creationId xmlns:a16="http://schemas.microsoft.com/office/drawing/2014/main" id="{ABEBBDF9-9014-5F06-A863-6D256662B7E5}"/>
                  </a:ext>
                </a:extLst>
              </p:cNvPr>
              <p:cNvSpPr txBox="1"/>
              <p:nvPr/>
            </p:nvSpPr>
            <p:spPr>
              <a:xfrm>
                <a:off x="1102459" y="2920947"/>
                <a:ext cx="2552380" cy="810209"/>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点此输入内容或者复制您的内容在这里，通过复制您的文本后在此框中选择粘贴，并选择只保留文字</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139" name="文本框 138">
                <a:extLst>
                  <a:ext uri="{FF2B5EF4-FFF2-40B4-BE49-F238E27FC236}">
                    <a16:creationId xmlns:a16="http://schemas.microsoft.com/office/drawing/2014/main" id="{42F971E9-368F-49E9-57CF-C986FAC40D2C}"/>
                  </a:ext>
                </a:extLst>
              </p:cNvPr>
              <p:cNvSpPr txBox="1"/>
              <p:nvPr/>
            </p:nvSpPr>
            <p:spPr>
              <a:xfrm>
                <a:off x="1375225" y="2489496"/>
                <a:ext cx="2006848" cy="406650"/>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单击输入标题</a:t>
                </a:r>
                <a:endPar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40" name="文本框 139">
                <a:extLst>
                  <a:ext uri="{FF2B5EF4-FFF2-40B4-BE49-F238E27FC236}">
                    <a16:creationId xmlns:a16="http://schemas.microsoft.com/office/drawing/2014/main" id="{1DB552A5-49B0-77A1-E2E5-EBC45ADC513C}"/>
                  </a:ext>
                </a:extLst>
              </p:cNvPr>
              <p:cNvSpPr txBox="1"/>
              <p:nvPr/>
            </p:nvSpPr>
            <p:spPr>
              <a:xfrm>
                <a:off x="1375225" y="2239000"/>
                <a:ext cx="2006848" cy="303206"/>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125338"/>
                    </a:solidFill>
                    <a:effectLst/>
                    <a:uLnTx/>
                    <a:uFillTx/>
                    <a:cs typeface="+mn-ea"/>
                    <a:sym typeface="+mn-lt"/>
                  </a:rPr>
                  <a:t>ENTER THE TITLE</a:t>
                </a:r>
              </a:p>
            </p:txBody>
          </p:sp>
        </p:grpSp>
      </p:grpSp>
      <p:grpSp>
        <p:nvGrpSpPr>
          <p:cNvPr id="141" name="组合 140">
            <a:extLst>
              <a:ext uri="{FF2B5EF4-FFF2-40B4-BE49-F238E27FC236}">
                <a16:creationId xmlns:a16="http://schemas.microsoft.com/office/drawing/2014/main" id="{8D41938A-44E8-0510-0D52-6428505E4A77}"/>
              </a:ext>
            </a:extLst>
          </p:cNvPr>
          <p:cNvGrpSpPr/>
          <p:nvPr/>
        </p:nvGrpSpPr>
        <p:grpSpPr>
          <a:xfrm>
            <a:off x="7372985" y="1518245"/>
            <a:ext cx="2554922" cy="1492251"/>
            <a:chOff x="2129" y="2565"/>
            <a:chExt cx="4023" cy="2350"/>
          </a:xfrm>
        </p:grpSpPr>
        <p:sp>
          <p:nvSpPr>
            <p:cNvPr id="142" name="dollar-bag_17794">
              <a:extLst>
                <a:ext uri="{FF2B5EF4-FFF2-40B4-BE49-F238E27FC236}">
                  <a16:creationId xmlns:a16="http://schemas.microsoft.com/office/drawing/2014/main" id="{6A7C7101-505B-114F-106D-FC7B027D8E5F}"/>
                </a:ext>
              </a:extLst>
            </p:cNvPr>
            <p:cNvSpPr/>
            <p:nvPr/>
          </p:nvSpPr>
          <p:spPr>
            <a:xfrm>
              <a:off x="2129" y="3137"/>
              <a:ext cx="222" cy="287"/>
            </a:xfrm>
            <a:custGeom>
              <a:avLst/>
              <a:gdLst>
                <a:gd name="T0" fmla="*/ 3250 w 3635"/>
                <a:gd name="T1" fmla="*/ 2043 h 4701"/>
                <a:gd name="T2" fmla="*/ 2365 w 3635"/>
                <a:gd name="T3" fmla="*/ 1417 h 4701"/>
                <a:gd name="T4" fmla="*/ 2500 w 3635"/>
                <a:gd name="T5" fmla="*/ 1414 h 4701"/>
                <a:gd name="T6" fmla="*/ 3193 w 3635"/>
                <a:gd name="T7" fmla="*/ 1490 h 4701"/>
                <a:gd name="T8" fmla="*/ 3332 w 3635"/>
                <a:gd name="T9" fmla="*/ 1453 h 4701"/>
                <a:gd name="T10" fmla="*/ 2904 w 3635"/>
                <a:gd name="T11" fmla="*/ 1344 h 4701"/>
                <a:gd name="T12" fmla="*/ 2345 w 3635"/>
                <a:gd name="T13" fmla="*/ 1358 h 4701"/>
                <a:gd name="T14" fmla="*/ 2555 w 3635"/>
                <a:gd name="T15" fmla="*/ 1321 h 4701"/>
                <a:gd name="T16" fmla="*/ 3115 w 3635"/>
                <a:gd name="T17" fmla="*/ 1087 h 4701"/>
                <a:gd name="T18" fmla="*/ 3164 w 3635"/>
                <a:gd name="T19" fmla="*/ 986 h 4701"/>
                <a:gd name="T20" fmla="*/ 2816 w 3635"/>
                <a:gd name="T21" fmla="*/ 1081 h 4701"/>
                <a:gd name="T22" fmla="*/ 2629 w 3635"/>
                <a:gd name="T23" fmla="*/ 1209 h 4701"/>
                <a:gd name="T24" fmla="*/ 2181 w 3635"/>
                <a:gd name="T25" fmla="*/ 1292 h 4701"/>
                <a:gd name="T26" fmla="*/ 2603 w 3635"/>
                <a:gd name="T27" fmla="*/ 126 h 4701"/>
                <a:gd name="T28" fmla="*/ 2312 w 3635"/>
                <a:gd name="T29" fmla="*/ 78 h 4701"/>
                <a:gd name="T30" fmla="*/ 1847 w 3635"/>
                <a:gd name="T31" fmla="*/ 174 h 4701"/>
                <a:gd name="T32" fmla="*/ 1664 w 3635"/>
                <a:gd name="T33" fmla="*/ 170 h 4701"/>
                <a:gd name="T34" fmla="*/ 1483 w 3635"/>
                <a:gd name="T35" fmla="*/ 165 h 4701"/>
                <a:gd name="T36" fmla="*/ 893 w 3635"/>
                <a:gd name="T37" fmla="*/ 359 h 4701"/>
                <a:gd name="T38" fmla="*/ 1466 w 3635"/>
                <a:gd name="T39" fmla="*/ 1398 h 4701"/>
                <a:gd name="T40" fmla="*/ 115 w 3635"/>
                <a:gd name="T41" fmla="*/ 2775 h 4701"/>
                <a:gd name="T42" fmla="*/ 402 w 3635"/>
                <a:gd name="T43" fmla="*/ 4149 h 4701"/>
                <a:gd name="T44" fmla="*/ 1817 w 3635"/>
                <a:gd name="T45" fmla="*/ 4701 h 4701"/>
                <a:gd name="T46" fmla="*/ 3515 w 3635"/>
                <a:gd name="T47" fmla="*/ 3556 h 4701"/>
                <a:gd name="T48" fmla="*/ 3250 w 3635"/>
                <a:gd name="T49" fmla="*/ 2043 h 4701"/>
                <a:gd name="T50" fmla="*/ 1605 w 3635"/>
                <a:gd name="T51" fmla="*/ 329 h 4701"/>
                <a:gd name="T52" fmla="*/ 1781 w 3635"/>
                <a:gd name="T53" fmla="*/ 333 h 4701"/>
                <a:gd name="T54" fmla="*/ 1970 w 3635"/>
                <a:gd name="T55" fmla="*/ 338 h 4701"/>
                <a:gd name="T56" fmla="*/ 2287 w 3635"/>
                <a:gd name="T57" fmla="*/ 306 h 4701"/>
                <a:gd name="T58" fmla="*/ 2077 w 3635"/>
                <a:gd name="T59" fmla="*/ 444 h 4701"/>
                <a:gd name="T60" fmla="*/ 1157 w 3635"/>
                <a:gd name="T61" fmla="*/ 446 h 4701"/>
                <a:gd name="T62" fmla="*/ 1605 w 3635"/>
                <a:gd name="T63" fmla="*/ 329 h 4701"/>
                <a:gd name="T64" fmla="*/ 1874 w 3635"/>
                <a:gd name="T65" fmla="*/ 3776 h 4701"/>
                <a:gd name="T66" fmla="*/ 1874 w 3635"/>
                <a:gd name="T67" fmla="*/ 4034 h 4701"/>
                <a:gd name="T68" fmla="*/ 1717 w 3635"/>
                <a:gd name="T69" fmla="*/ 4034 h 4701"/>
                <a:gd name="T70" fmla="*/ 1717 w 3635"/>
                <a:gd name="T71" fmla="*/ 3786 h 4701"/>
                <a:gd name="T72" fmla="*/ 1340 w 3635"/>
                <a:gd name="T73" fmla="*/ 3677 h 4701"/>
                <a:gd name="T74" fmla="*/ 1400 w 3635"/>
                <a:gd name="T75" fmla="*/ 3510 h 4701"/>
                <a:gd name="T76" fmla="*/ 1755 w 3635"/>
                <a:gd name="T77" fmla="*/ 3617 h 4701"/>
                <a:gd name="T78" fmla="*/ 2034 w 3635"/>
                <a:gd name="T79" fmla="*/ 3374 h 4701"/>
                <a:gd name="T80" fmla="*/ 1769 w 3635"/>
                <a:gd name="T81" fmla="*/ 3079 h 4701"/>
                <a:gd name="T82" fmla="*/ 1360 w 3635"/>
                <a:gd name="T83" fmla="*/ 2647 h 4701"/>
                <a:gd name="T84" fmla="*/ 1732 w 3635"/>
                <a:gd name="T85" fmla="*/ 2248 h 4701"/>
                <a:gd name="T86" fmla="*/ 1732 w 3635"/>
                <a:gd name="T87" fmla="*/ 2000 h 4701"/>
                <a:gd name="T88" fmla="*/ 1889 w 3635"/>
                <a:gd name="T89" fmla="*/ 2000 h 4701"/>
                <a:gd name="T90" fmla="*/ 1888 w 3635"/>
                <a:gd name="T91" fmla="*/ 2240 h 4701"/>
                <a:gd name="T92" fmla="*/ 2211 w 3635"/>
                <a:gd name="T93" fmla="*/ 2327 h 4701"/>
                <a:gd name="T94" fmla="*/ 2149 w 3635"/>
                <a:gd name="T95" fmla="*/ 2491 h 4701"/>
                <a:gd name="T96" fmla="*/ 1836 w 3635"/>
                <a:gd name="T97" fmla="*/ 2404 h 4701"/>
                <a:gd name="T98" fmla="*/ 1589 w 3635"/>
                <a:gd name="T99" fmla="*/ 2620 h 4701"/>
                <a:gd name="T100" fmla="*/ 1881 w 3635"/>
                <a:gd name="T101" fmla="*/ 2902 h 4701"/>
                <a:gd name="T102" fmla="*/ 2265 w 3635"/>
                <a:gd name="T103" fmla="*/ 3354 h 4701"/>
                <a:gd name="T104" fmla="*/ 1874 w 3635"/>
                <a:gd name="T105" fmla="*/ 3776 h 4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5" h="4701">
                  <a:moveTo>
                    <a:pt x="3250" y="2043"/>
                  </a:moveTo>
                  <a:cubicBezTo>
                    <a:pt x="3034" y="1723"/>
                    <a:pt x="2729" y="1509"/>
                    <a:pt x="2365" y="1417"/>
                  </a:cubicBezTo>
                  <a:cubicBezTo>
                    <a:pt x="2410" y="1417"/>
                    <a:pt x="2456" y="1416"/>
                    <a:pt x="2500" y="1414"/>
                  </a:cubicBezTo>
                  <a:cubicBezTo>
                    <a:pt x="2679" y="1408"/>
                    <a:pt x="3072" y="1316"/>
                    <a:pt x="3193" y="1490"/>
                  </a:cubicBezTo>
                  <a:cubicBezTo>
                    <a:pt x="3217" y="1524"/>
                    <a:pt x="3342" y="1468"/>
                    <a:pt x="3332" y="1453"/>
                  </a:cubicBezTo>
                  <a:cubicBezTo>
                    <a:pt x="3242" y="1324"/>
                    <a:pt x="3042" y="1341"/>
                    <a:pt x="2904" y="1344"/>
                  </a:cubicBezTo>
                  <a:cubicBezTo>
                    <a:pt x="2730" y="1349"/>
                    <a:pt x="2528" y="1384"/>
                    <a:pt x="2345" y="1358"/>
                  </a:cubicBezTo>
                  <a:cubicBezTo>
                    <a:pt x="2415" y="1351"/>
                    <a:pt x="2485" y="1340"/>
                    <a:pt x="2555" y="1321"/>
                  </a:cubicBezTo>
                  <a:cubicBezTo>
                    <a:pt x="2757" y="1266"/>
                    <a:pt x="2892" y="1086"/>
                    <a:pt x="3115" y="1087"/>
                  </a:cubicBezTo>
                  <a:cubicBezTo>
                    <a:pt x="3139" y="1081"/>
                    <a:pt x="3202" y="987"/>
                    <a:pt x="3164" y="986"/>
                  </a:cubicBezTo>
                  <a:cubicBezTo>
                    <a:pt x="3034" y="986"/>
                    <a:pt x="2929" y="1016"/>
                    <a:pt x="2816" y="1081"/>
                  </a:cubicBezTo>
                  <a:cubicBezTo>
                    <a:pt x="2751" y="1118"/>
                    <a:pt x="2692" y="1168"/>
                    <a:pt x="2629" y="1209"/>
                  </a:cubicBezTo>
                  <a:cubicBezTo>
                    <a:pt x="2499" y="1292"/>
                    <a:pt x="2336" y="1296"/>
                    <a:pt x="2181" y="1292"/>
                  </a:cubicBezTo>
                  <a:cubicBezTo>
                    <a:pt x="2457" y="910"/>
                    <a:pt x="2694" y="338"/>
                    <a:pt x="2603" y="126"/>
                  </a:cubicBezTo>
                  <a:cubicBezTo>
                    <a:pt x="2560" y="25"/>
                    <a:pt x="2452" y="0"/>
                    <a:pt x="2312" y="78"/>
                  </a:cubicBezTo>
                  <a:cubicBezTo>
                    <a:pt x="2162" y="163"/>
                    <a:pt x="1992" y="174"/>
                    <a:pt x="1847" y="174"/>
                  </a:cubicBezTo>
                  <a:cubicBezTo>
                    <a:pt x="1786" y="174"/>
                    <a:pt x="1724" y="172"/>
                    <a:pt x="1664" y="170"/>
                  </a:cubicBezTo>
                  <a:cubicBezTo>
                    <a:pt x="1603" y="167"/>
                    <a:pt x="1542" y="165"/>
                    <a:pt x="1483" y="165"/>
                  </a:cubicBezTo>
                  <a:cubicBezTo>
                    <a:pt x="1287" y="165"/>
                    <a:pt x="1064" y="188"/>
                    <a:pt x="893" y="359"/>
                  </a:cubicBezTo>
                  <a:cubicBezTo>
                    <a:pt x="759" y="498"/>
                    <a:pt x="939" y="1065"/>
                    <a:pt x="1466" y="1398"/>
                  </a:cubicBezTo>
                  <a:cubicBezTo>
                    <a:pt x="532" y="1536"/>
                    <a:pt x="256" y="2162"/>
                    <a:pt x="115" y="2775"/>
                  </a:cubicBezTo>
                  <a:cubicBezTo>
                    <a:pt x="0" y="3275"/>
                    <a:pt x="105" y="3776"/>
                    <a:pt x="402" y="4149"/>
                  </a:cubicBezTo>
                  <a:cubicBezTo>
                    <a:pt x="686" y="4505"/>
                    <a:pt x="1337" y="4701"/>
                    <a:pt x="1817" y="4701"/>
                  </a:cubicBezTo>
                  <a:cubicBezTo>
                    <a:pt x="2946" y="4701"/>
                    <a:pt x="3375" y="4232"/>
                    <a:pt x="3515" y="3556"/>
                  </a:cubicBezTo>
                  <a:cubicBezTo>
                    <a:pt x="3635" y="3033"/>
                    <a:pt x="3536" y="2467"/>
                    <a:pt x="3250" y="2043"/>
                  </a:cubicBezTo>
                  <a:close/>
                  <a:moveTo>
                    <a:pt x="1605" y="329"/>
                  </a:moveTo>
                  <a:cubicBezTo>
                    <a:pt x="1663" y="329"/>
                    <a:pt x="1722" y="331"/>
                    <a:pt x="1781" y="333"/>
                  </a:cubicBezTo>
                  <a:cubicBezTo>
                    <a:pt x="1844" y="335"/>
                    <a:pt x="1907" y="338"/>
                    <a:pt x="1970" y="338"/>
                  </a:cubicBezTo>
                  <a:cubicBezTo>
                    <a:pt x="2064" y="338"/>
                    <a:pt x="2174" y="332"/>
                    <a:pt x="2287" y="306"/>
                  </a:cubicBezTo>
                  <a:cubicBezTo>
                    <a:pt x="2216" y="349"/>
                    <a:pt x="2145" y="396"/>
                    <a:pt x="2077" y="444"/>
                  </a:cubicBezTo>
                  <a:cubicBezTo>
                    <a:pt x="1745" y="672"/>
                    <a:pt x="1482" y="852"/>
                    <a:pt x="1157" y="446"/>
                  </a:cubicBezTo>
                  <a:cubicBezTo>
                    <a:pt x="1285" y="345"/>
                    <a:pt x="1447" y="329"/>
                    <a:pt x="1605" y="329"/>
                  </a:cubicBezTo>
                  <a:close/>
                  <a:moveTo>
                    <a:pt x="1874" y="3776"/>
                  </a:moveTo>
                  <a:lnTo>
                    <a:pt x="1874" y="4034"/>
                  </a:lnTo>
                  <a:lnTo>
                    <a:pt x="1717" y="4034"/>
                  </a:lnTo>
                  <a:lnTo>
                    <a:pt x="1717" y="3786"/>
                  </a:lnTo>
                  <a:cubicBezTo>
                    <a:pt x="1574" y="3783"/>
                    <a:pt x="1427" y="3738"/>
                    <a:pt x="1340" y="3677"/>
                  </a:cubicBezTo>
                  <a:lnTo>
                    <a:pt x="1400" y="3510"/>
                  </a:lnTo>
                  <a:cubicBezTo>
                    <a:pt x="1487" y="3567"/>
                    <a:pt x="1616" y="3617"/>
                    <a:pt x="1755" y="3617"/>
                  </a:cubicBezTo>
                  <a:cubicBezTo>
                    <a:pt x="1930" y="3617"/>
                    <a:pt x="2034" y="3515"/>
                    <a:pt x="2034" y="3374"/>
                  </a:cubicBezTo>
                  <a:cubicBezTo>
                    <a:pt x="2034" y="3238"/>
                    <a:pt x="1953" y="3153"/>
                    <a:pt x="1769" y="3079"/>
                  </a:cubicBezTo>
                  <a:cubicBezTo>
                    <a:pt x="1517" y="2979"/>
                    <a:pt x="1360" y="2863"/>
                    <a:pt x="1360" y="2647"/>
                  </a:cubicBezTo>
                  <a:cubicBezTo>
                    <a:pt x="1360" y="2441"/>
                    <a:pt x="1506" y="2285"/>
                    <a:pt x="1732" y="2248"/>
                  </a:cubicBezTo>
                  <a:lnTo>
                    <a:pt x="1732" y="2000"/>
                  </a:lnTo>
                  <a:lnTo>
                    <a:pt x="1889" y="2000"/>
                  </a:lnTo>
                  <a:lnTo>
                    <a:pt x="1888" y="2240"/>
                  </a:lnTo>
                  <a:cubicBezTo>
                    <a:pt x="2035" y="2245"/>
                    <a:pt x="2136" y="2285"/>
                    <a:pt x="2211" y="2327"/>
                  </a:cubicBezTo>
                  <a:lnTo>
                    <a:pt x="2149" y="2491"/>
                  </a:lnTo>
                  <a:cubicBezTo>
                    <a:pt x="2097" y="2461"/>
                    <a:pt x="1995" y="2404"/>
                    <a:pt x="1836" y="2404"/>
                  </a:cubicBezTo>
                  <a:cubicBezTo>
                    <a:pt x="1645" y="2404"/>
                    <a:pt x="1589" y="2518"/>
                    <a:pt x="1589" y="2620"/>
                  </a:cubicBezTo>
                  <a:cubicBezTo>
                    <a:pt x="1589" y="2746"/>
                    <a:pt x="1665" y="2811"/>
                    <a:pt x="1881" y="2902"/>
                  </a:cubicBezTo>
                  <a:cubicBezTo>
                    <a:pt x="2136" y="3007"/>
                    <a:pt x="2265" y="3133"/>
                    <a:pt x="2265" y="3354"/>
                  </a:cubicBezTo>
                  <a:cubicBezTo>
                    <a:pt x="2265" y="3552"/>
                    <a:pt x="2129" y="3736"/>
                    <a:pt x="1874" y="377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nvGrpSpPr>
            <p:cNvPr id="143" name="组合 142">
              <a:extLst>
                <a:ext uri="{FF2B5EF4-FFF2-40B4-BE49-F238E27FC236}">
                  <a16:creationId xmlns:a16="http://schemas.microsoft.com/office/drawing/2014/main" id="{0B13C0D2-50BF-36AA-9A09-F9AFB2E4C876}"/>
                </a:ext>
              </a:extLst>
            </p:cNvPr>
            <p:cNvGrpSpPr/>
            <p:nvPr/>
          </p:nvGrpSpPr>
          <p:grpSpPr>
            <a:xfrm>
              <a:off x="2134" y="2565"/>
              <a:ext cx="4019" cy="2350"/>
              <a:chOff x="1102459" y="2239000"/>
              <a:chExt cx="2552380" cy="1492156"/>
            </a:xfrm>
          </p:grpSpPr>
          <p:sp>
            <p:nvSpPr>
              <p:cNvPr id="144" name="文本框 143">
                <a:extLst>
                  <a:ext uri="{FF2B5EF4-FFF2-40B4-BE49-F238E27FC236}">
                    <a16:creationId xmlns:a16="http://schemas.microsoft.com/office/drawing/2014/main" id="{0ED53096-3AA0-4FD3-83D7-775146FEDE1B}"/>
                  </a:ext>
                </a:extLst>
              </p:cNvPr>
              <p:cNvSpPr txBox="1"/>
              <p:nvPr/>
            </p:nvSpPr>
            <p:spPr>
              <a:xfrm>
                <a:off x="1102459" y="2920947"/>
                <a:ext cx="2552380" cy="810209"/>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点此输入内容或者复制您的内容在这里，通过复制您的文本后在此框中选择粘贴，并选择只保留文字</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145" name="文本框 144">
                <a:extLst>
                  <a:ext uri="{FF2B5EF4-FFF2-40B4-BE49-F238E27FC236}">
                    <a16:creationId xmlns:a16="http://schemas.microsoft.com/office/drawing/2014/main" id="{376770F0-84FB-5ADF-AB44-32BCA466ED82}"/>
                  </a:ext>
                </a:extLst>
              </p:cNvPr>
              <p:cNvSpPr txBox="1"/>
              <p:nvPr/>
            </p:nvSpPr>
            <p:spPr>
              <a:xfrm>
                <a:off x="1375225" y="2489496"/>
                <a:ext cx="2006848" cy="406650"/>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单击输入标题</a:t>
                </a:r>
                <a:endPar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46" name="文本框 145">
                <a:extLst>
                  <a:ext uri="{FF2B5EF4-FFF2-40B4-BE49-F238E27FC236}">
                    <a16:creationId xmlns:a16="http://schemas.microsoft.com/office/drawing/2014/main" id="{3D52760F-7678-C5AA-1484-9DDA20E549EB}"/>
                  </a:ext>
                </a:extLst>
              </p:cNvPr>
              <p:cNvSpPr txBox="1"/>
              <p:nvPr/>
            </p:nvSpPr>
            <p:spPr>
              <a:xfrm>
                <a:off x="1375225" y="2239000"/>
                <a:ext cx="2006848" cy="303206"/>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125338"/>
                    </a:solidFill>
                    <a:effectLst/>
                    <a:uLnTx/>
                    <a:uFillTx/>
                    <a:cs typeface="+mn-ea"/>
                    <a:sym typeface="+mn-lt"/>
                  </a:rPr>
                  <a:t>ENTER THE TITLE</a:t>
                </a:r>
              </a:p>
            </p:txBody>
          </p:sp>
        </p:grpSp>
      </p:grpSp>
    </p:spTree>
    <p:extLst>
      <p:ext uri="{BB962C8B-B14F-4D97-AF65-F5344CB8AC3E}">
        <p14:creationId xmlns:p14="http://schemas.microsoft.com/office/powerpoint/2010/main" val="4104869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id="{EC1AF9BC-9327-B7BC-D373-14CBE0E1483B}"/>
              </a:ext>
            </a:extLst>
          </p:cNvPr>
          <p:cNvSpPr/>
          <p:nvPr/>
        </p:nvSpPr>
        <p:spPr>
          <a:xfrm>
            <a:off x="-3336374" y="23445"/>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矩形: 圆角 20">
            <a:extLst>
              <a:ext uri="{FF2B5EF4-FFF2-40B4-BE49-F238E27FC236}">
                <a16:creationId xmlns:a16="http://schemas.microsoft.com/office/drawing/2014/main" id="{B3594EEA-DF5F-EF5A-F4EB-7D9C87F64BF0}"/>
              </a:ext>
            </a:extLst>
          </p:cNvPr>
          <p:cNvSpPr/>
          <p:nvPr/>
        </p:nvSpPr>
        <p:spPr>
          <a:xfrm>
            <a:off x="8141733" y="6228799"/>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矩形: 圆角 23">
            <a:extLst>
              <a:ext uri="{FF2B5EF4-FFF2-40B4-BE49-F238E27FC236}">
                <a16:creationId xmlns:a16="http://schemas.microsoft.com/office/drawing/2014/main" id="{6F0FBAB9-3B9A-9F41-C0F8-CF26E59A2168}"/>
              </a:ext>
            </a:extLst>
          </p:cNvPr>
          <p:cNvSpPr/>
          <p:nvPr/>
        </p:nvSpPr>
        <p:spPr>
          <a:xfrm>
            <a:off x="11129889" y="-112452"/>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文本框 4">
            <a:extLst>
              <a:ext uri="{FF2B5EF4-FFF2-40B4-BE49-F238E27FC236}">
                <a16:creationId xmlns:a16="http://schemas.microsoft.com/office/drawing/2014/main" id="{BFDE0F93-6323-5F29-A65B-014E70561081}"/>
              </a:ext>
            </a:extLst>
          </p:cNvPr>
          <p:cNvSpPr txBox="1"/>
          <p:nvPr/>
        </p:nvSpPr>
        <p:spPr>
          <a:xfrm>
            <a:off x="2796561" y="2551837"/>
            <a:ext cx="7335116"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gradFill>
                  <a:gsLst>
                    <a:gs pos="5000">
                      <a:srgbClr val="11563B"/>
                    </a:gs>
                    <a:gs pos="60000">
                      <a:srgbClr val="02A38A">
                        <a:alpha val="73000"/>
                      </a:srgbClr>
                    </a:gs>
                    <a:gs pos="100000">
                      <a:srgbClr val="1B97A3"/>
                    </a:gs>
                  </a:gsLst>
                  <a:lin ang="3600000" scaled="0"/>
                </a:gradFill>
                <a:effectLst/>
                <a:uLnTx/>
                <a:uFillTx/>
                <a:cs typeface="+mn-ea"/>
                <a:sym typeface="+mn-lt"/>
              </a:rPr>
              <a:t>我的答辩到此结束</a:t>
            </a:r>
            <a:endParaRPr kumimoji="0" lang="en-US" altLang="zh-CN" sz="5400" b="1" i="0" u="none" strike="noStrike" kern="1200" cap="none" spc="0" normalizeH="0" baseline="0" noProof="0" dirty="0">
              <a:ln>
                <a:noFill/>
              </a:ln>
              <a:gradFill>
                <a:gsLst>
                  <a:gs pos="5000">
                    <a:srgbClr val="11563B"/>
                  </a:gs>
                  <a:gs pos="60000">
                    <a:srgbClr val="02A38A">
                      <a:alpha val="73000"/>
                    </a:srgbClr>
                  </a:gs>
                  <a:gs pos="100000">
                    <a:srgbClr val="1B97A3"/>
                  </a:gs>
                </a:gsLst>
                <a:lin ang="3600000" scaled="0"/>
              </a:gra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gradFill>
                  <a:gsLst>
                    <a:gs pos="5000">
                      <a:srgbClr val="11563B"/>
                    </a:gs>
                    <a:gs pos="60000">
                      <a:srgbClr val="02A38A">
                        <a:alpha val="73000"/>
                      </a:srgbClr>
                    </a:gs>
                    <a:gs pos="100000">
                      <a:srgbClr val="1B97A3"/>
                    </a:gs>
                  </a:gsLst>
                  <a:lin ang="3600000" scaled="0"/>
                </a:gradFill>
                <a:effectLst/>
                <a:uLnTx/>
                <a:uFillTx/>
                <a:cs typeface="+mn-ea"/>
                <a:sym typeface="+mn-lt"/>
              </a:rPr>
              <a:t>谢谢大家</a:t>
            </a:r>
          </a:p>
        </p:txBody>
      </p:sp>
    </p:spTree>
    <p:extLst>
      <p:ext uri="{BB962C8B-B14F-4D97-AF65-F5344CB8AC3E}">
        <p14:creationId xmlns:p14="http://schemas.microsoft.com/office/powerpoint/2010/main" val="37760629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20" name="矩形 7">
            <a:extLst>
              <a:ext uri="{FF2B5EF4-FFF2-40B4-BE49-F238E27FC236}">
                <a16:creationId xmlns:a16="http://schemas.microsoft.com/office/drawing/2014/main" id="{306ACEBD-9F9A-5C0D-B008-339061A366B3}"/>
              </a:ext>
            </a:extLst>
          </p:cNvPr>
          <p:cNvSpPr/>
          <p:nvPr/>
        </p:nvSpPr>
        <p:spPr>
          <a:xfrm flipH="1" flipV="1">
            <a:off x="-800098" y="5866187"/>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4161531" y="4937643"/>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0" y="5910717"/>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162929" y="1422151"/>
            <a:ext cx="186614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微信昵称</a:t>
            </a:r>
            <a:endParaRPr kumimoji="0" lang="en-US" altLang="zh-CN"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800" dirty="0">
                <a:gradFill>
                  <a:gsLst>
                    <a:gs pos="0">
                      <a:prstClr val="white"/>
                    </a:gs>
                    <a:gs pos="100000">
                      <a:srgbClr val="00FFFF"/>
                    </a:gs>
                  </a:gsLst>
                  <a:lin ang="2700000" scaled="1"/>
                </a:gradFill>
                <a:latin typeface="OPPOSans H"/>
                <a:ea typeface="OPPOSans H"/>
              </a:rPr>
              <a:t>     </a:t>
            </a:r>
            <a:r>
              <a:rPr kumimoji="0" lang="en-US" altLang="zh-CN"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a:t>
            </a: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木叶</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WEI CHONG</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344077" y="2670287"/>
            <a:ext cx="281473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lang="en-US" altLang="zh-CN" sz="1400" spc="100" dirty="0">
                <a:solidFill>
                  <a:srgbClr val="00FFFF"/>
                </a:solidFill>
                <a:latin typeface="OPPOSans H"/>
                <a:ea typeface="OPPOSans H"/>
              </a:rPr>
              <a:t>guo15525950919</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pic>
        <p:nvPicPr>
          <p:cNvPr id="3" name="图片 2">
            <a:extLst>
              <a:ext uri="{FF2B5EF4-FFF2-40B4-BE49-F238E27FC236}">
                <a16:creationId xmlns:a16="http://schemas.microsoft.com/office/drawing/2014/main" id="{DB44A68F-163E-63F8-C863-B36564F37F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14145" y="720148"/>
            <a:ext cx="1813077" cy="1813077"/>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33F1574-B8F9-6548-653A-6BCBD0C2B79B}"/>
              </a:ext>
            </a:extLst>
          </p:cNvPr>
          <p:cNvSpPr/>
          <p:nvPr/>
        </p:nvSpPr>
        <p:spPr>
          <a:xfrm>
            <a:off x="695325" y="5110052"/>
            <a:ext cx="3820277"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木叶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48B9E2F7-F13E-4E66-D6F5-754D11DD2FF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770307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tile tx="0" ty="0" sx="100000" sy="100000" flip="none" algn="tl"/>
        </a:blipFill>
        <a:effectLst/>
      </p:bgPr>
    </p:bg>
    <p:spTree>
      <p:nvGrpSpPr>
        <p:cNvPr id="1" name=""/>
        <p:cNvGrpSpPr/>
        <p:nvPr/>
      </p:nvGrpSpPr>
      <p:grpSpPr>
        <a:xfrm>
          <a:off x="0" y="0"/>
          <a:ext cx="0" cy="0"/>
          <a:chOff x="0" y="0"/>
          <a:chExt cx="0" cy="0"/>
        </a:xfrm>
      </p:grpSpPr>
      <p:sp>
        <p:nvSpPr>
          <p:cNvPr id="57" name="文本框 56">
            <a:extLst>
              <a:ext uri="{FF2B5EF4-FFF2-40B4-BE49-F238E27FC236}">
                <a16:creationId xmlns:a16="http://schemas.microsoft.com/office/drawing/2014/main" id="{3279F331-5EA2-40D8-BC92-BE6283F5462B}"/>
              </a:ext>
            </a:extLst>
          </p:cNvPr>
          <p:cNvSpPr txBox="1"/>
          <p:nvPr/>
        </p:nvSpPr>
        <p:spPr>
          <a:xfrm>
            <a:off x="970219" y="446135"/>
            <a:ext cx="3142207"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lumMod val="95000"/>
                  </a:prstClr>
                </a:solidFill>
                <a:effectLst/>
                <a:uLnTx/>
                <a:uFillTx/>
                <a:cs typeface="+mn-ea"/>
                <a:sym typeface="+mn-lt"/>
              </a:rPr>
              <a:t>CONTENTS</a:t>
            </a:r>
            <a:endParaRPr kumimoji="0" lang="zh-CN" altLang="en-US" sz="4000" b="0" i="0" u="none" strike="noStrike" kern="1200" cap="none" spc="0" normalizeH="0" baseline="0" noProof="0" dirty="0">
              <a:ln>
                <a:noFill/>
              </a:ln>
              <a:solidFill>
                <a:prstClr val="white">
                  <a:lumMod val="95000"/>
                </a:prstClr>
              </a:solidFill>
              <a:effectLst/>
              <a:uLnTx/>
              <a:uFillTx/>
              <a:cs typeface="+mn-ea"/>
              <a:sym typeface="+mn-lt"/>
            </a:endParaRPr>
          </a:p>
        </p:txBody>
      </p:sp>
      <p:sp>
        <p:nvSpPr>
          <p:cNvPr id="2" name="文本框 1">
            <a:extLst>
              <a:ext uri="{FF2B5EF4-FFF2-40B4-BE49-F238E27FC236}">
                <a16:creationId xmlns:a16="http://schemas.microsoft.com/office/drawing/2014/main" id="{A287B94D-30EA-4954-9CD8-533421BC5393}"/>
              </a:ext>
            </a:extLst>
          </p:cNvPr>
          <p:cNvSpPr txBox="1"/>
          <p:nvPr/>
        </p:nvSpPr>
        <p:spPr>
          <a:xfrm>
            <a:off x="1097748" y="4408069"/>
            <a:ext cx="1473479"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cs typeface="+mn-ea"/>
                <a:sym typeface="+mn-lt"/>
              </a:rPr>
              <a:t>纳新活动</a:t>
            </a:r>
          </a:p>
        </p:txBody>
      </p:sp>
      <p:sp>
        <p:nvSpPr>
          <p:cNvPr id="3" name="文本框 2">
            <a:extLst>
              <a:ext uri="{FF2B5EF4-FFF2-40B4-BE49-F238E27FC236}">
                <a16:creationId xmlns:a16="http://schemas.microsoft.com/office/drawing/2014/main" id="{68B83967-E8EA-486D-B772-9564AFA34C68}"/>
              </a:ext>
            </a:extLst>
          </p:cNvPr>
          <p:cNvSpPr txBox="1"/>
          <p:nvPr/>
        </p:nvSpPr>
        <p:spPr>
          <a:xfrm>
            <a:off x="3013147" y="4408069"/>
            <a:ext cx="186654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cs typeface="+mn-ea"/>
                <a:sym typeface="+mn-lt"/>
              </a:rPr>
              <a:t>学生会换届</a:t>
            </a:r>
          </a:p>
        </p:txBody>
      </p:sp>
      <p:sp>
        <p:nvSpPr>
          <p:cNvPr id="4" name="文本框 3">
            <a:extLst>
              <a:ext uri="{FF2B5EF4-FFF2-40B4-BE49-F238E27FC236}">
                <a16:creationId xmlns:a16="http://schemas.microsoft.com/office/drawing/2014/main" id="{B4489BE6-4619-4851-94F0-DBA2186BA1E9}"/>
              </a:ext>
            </a:extLst>
          </p:cNvPr>
          <p:cNvSpPr txBox="1"/>
          <p:nvPr/>
        </p:nvSpPr>
        <p:spPr>
          <a:xfrm>
            <a:off x="5167500" y="4408069"/>
            <a:ext cx="186654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cs typeface="+mn-ea"/>
                <a:sym typeface="+mn-lt"/>
              </a:rPr>
              <a:t>人才培养</a:t>
            </a:r>
          </a:p>
        </p:txBody>
      </p:sp>
      <p:sp>
        <p:nvSpPr>
          <p:cNvPr id="5" name="文本框 4">
            <a:extLst>
              <a:ext uri="{FF2B5EF4-FFF2-40B4-BE49-F238E27FC236}">
                <a16:creationId xmlns:a16="http://schemas.microsoft.com/office/drawing/2014/main" id="{560B0B2F-85D0-4053-8891-8FA5287E1955}"/>
              </a:ext>
            </a:extLst>
          </p:cNvPr>
          <p:cNvSpPr txBox="1"/>
          <p:nvPr/>
        </p:nvSpPr>
        <p:spPr>
          <a:xfrm>
            <a:off x="7196929" y="4408069"/>
            <a:ext cx="2053194"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cs typeface="+mn-ea"/>
                <a:sym typeface="+mn-lt"/>
              </a:rPr>
              <a:t>校园歌手大赛</a:t>
            </a:r>
          </a:p>
        </p:txBody>
      </p:sp>
      <p:sp>
        <p:nvSpPr>
          <p:cNvPr id="6" name="文本框 5">
            <a:extLst>
              <a:ext uri="{FF2B5EF4-FFF2-40B4-BE49-F238E27FC236}">
                <a16:creationId xmlns:a16="http://schemas.microsoft.com/office/drawing/2014/main" id="{08691B5E-A852-4699-96E2-2767C6D32A12}"/>
              </a:ext>
            </a:extLst>
          </p:cNvPr>
          <p:cNvSpPr txBox="1"/>
          <p:nvPr/>
        </p:nvSpPr>
        <p:spPr>
          <a:xfrm>
            <a:off x="9429101" y="4408069"/>
            <a:ext cx="186654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cs typeface="+mn-ea"/>
                <a:sym typeface="+mn-lt"/>
              </a:rPr>
              <a:t>拔河大赛</a:t>
            </a:r>
          </a:p>
        </p:txBody>
      </p:sp>
      <p:sp>
        <p:nvSpPr>
          <p:cNvPr id="32" name="文本框 31">
            <a:extLst>
              <a:ext uri="{FF2B5EF4-FFF2-40B4-BE49-F238E27FC236}">
                <a16:creationId xmlns:a16="http://schemas.microsoft.com/office/drawing/2014/main" id="{E4F9B6E8-165D-43EF-BA0B-5FC27B40FBE1}"/>
              </a:ext>
            </a:extLst>
          </p:cNvPr>
          <p:cNvSpPr txBox="1"/>
          <p:nvPr/>
        </p:nvSpPr>
        <p:spPr>
          <a:xfrm>
            <a:off x="926643" y="4850373"/>
            <a:ext cx="1815687" cy="27699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white">
                    <a:lumMod val="75000"/>
                  </a:prstClr>
                </a:solidFill>
                <a:effectLst/>
                <a:uLnTx/>
                <a:uFillTx/>
                <a:cs typeface="+mn-ea"/>
                <a:sym typeface="+mn-lt"/>
              </a:rPr>
              <a:t>New Events</a:t>
            </a:r>
            <a:endParaRPr kumimoji="0" lang="zh-CN" altLang="en-US" sz="12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33" name="文本框 32">
            <a:extLst>
              <a:ext uri="{FF2B5EF4-FFF2-40B4-BE49-F238E27FC236}">
                <a16:creationId xmlns:a16="http://schemas.microsoft.com/office/drawing/2014/main" id="{A495C525-796C-4DB8-8B9B-9CCE3D7774BB}"/>
              </a:ext>
            </a:extLst>
          </p:cNvPr>
          <p:cNvSpPr txBox="1"/>
          <p:nvPr/>
        </p:nvSpPr>
        <p:spPr>
          <a:xfrm>
            <a:off x="3038573" y="4809364"/>
            <a:ext cx="1815687" cy="27699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white">
                    <a:lumMod val="75000"/>
                  </a:prstClr>
                </a:solidFill>
                <a:effectLst/>
                <a:uLnTx/>
                <a:uFillTx/>
                <a:cs typeface="+mn-ea"/>
                <a:sym typeface="+mn-lt"/>
              </a:rPr>
              <a:t>Council Changes</a:t>
            </a:r>
            <a:endParaRPr kumimoji="0" lang="zh-CN" altLang="en-US" sz="12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34" name="文本框 33">
            <a:extLst>
              <a:ext uri="{FF2B5EF4-FFF2-40B4-BE49-F238E27FC236}">
                <a16:creationId xmlns:a16="http://schemas.microsoft.com/office/drawing/2014/main" id="{9E6B2B29-C3FD-4A76-98E4-4EDB581E688E}"/>
              </a:ext>
            </a:extLst>
          </p:cNvPr>
          <p:cNvSpPr txBox="1"/>
          <p:nvPr/>
        </p:nvSpPr>
        <p:spPr>
          <a:xfrm>
            <a:off x="5199456" y="4838954"/>
            <a:ext cx="1815687" cy="27699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white">
                    <a:lumMod val="75000"/>
                  </a:prstClr>
                </a:solidFill>
                <a:effectLst/>
                <a:uLnTx/>
                <a:uFillTx/>
                <a:cs typeface="+mn-ea"/>
                <a:sym typeface="+mn-lt"/>
              </a:rPr>
              <a:t>Cultivate People</a:t>
            </a:r>
            <a:endParaRPr kumimoji="0" lang="zh-CN" altLang="en-US" sz="12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35" name="文本框 34">
            <a:extLst>
              <a:ext uri="{FF2B5EF4-FFF2-40B4-BE49-F238E27FC236}">
                <a16:creationId xmlns:a16="http://schemas.microsoft.com/office/drawing/2014/main" id="{FB147B6C-9B95-4CE4-9230-3AABD61AA8DD}"/>
              </a:ext>
            </a:extLst>
          </p:cNvPr>
          <p:cNvSpPr txBox="1"/>
          <p:nvPr/>
        </p:nvSpPr>
        <p:spPr>
          <a:xfrm>
            <a:off x="7318375" y="4798976"/>
            <a:ext cx="1815687" cy="27699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white">
                    <a:lumMod val="75000"/>
                  </a:prstClr>
                </a:solidFill>
                <a:effectLst/>
                <a:uLnTx/>
                <a:uFillTx/>
                <a:cs typeface="+mn-ea"/>
                <a:sym typeface="+mn-lt"/>
              </a:rPr>
              <a:t>Singer Competition</a:t>
            </a:r>
            <a:endParaRPr kumimoji="0" lang="zh-CN" altLang="en-US" sz="12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36" name="文本框 35">
            <a:extLst>
              <a:ext uri="{FF2B5EF4-FFF2-40B4-BE49-F238E27FC236}">
                <a16:creationId xmlns:a16="http://schemas.microsoft.com/office/drawing/2014/main" id="{17487A84-4495-4B8C-A00E-34CAD9E268DB}"/>
              </a:ext>
            </a:extLst>
          </p:cNvPr>
          <p:cNvSpPr txBox="1"/>
          <p:nvPr/>
        </p:nvSpPr>
        <p:spPr>
          <a:xfrm>
            <a:off x="9462370" y="4850373"/>
            <a:ext cx="1815687" cy="27699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white">
                    <a:lumMod val="75000"/>
                  </a:prstClr>
                </a:solidFill>
                <a:effectLst/>
                <a:uLnTx/>
                <a:uFillTx/>
                <a:cs typeface="+mn-ea"/>
                <a:sym typeface="+mn-lt"/>
              </a:rPr>
              <a:t>Tug-of-war</a:t>
            </a:r>
            <a:endParaRPr kumimoji="0" lang="zh-CN" altLang="en-US" sz="12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38" name="TextBox 13">
            <a:extLst>
              <a:ext uri="{FF2B5EF4-FFF2-40B4-BE49-F238E27FC236}">
                <a16:creationId xmlns:a16="http://schemas.microsoft.com/office/drawing/2014/main" id="{67EFBE0B-0367-4AB2-AFA4-4B0242B2F632}"/>
              </a:ext>
            </a:extLst>
          </p:cNvPr>
          <p:cNvSpPr txBox="1"/>
          <p:nvPr/>
        </p:nvSpPr>
        <p:spPr>
          <a:xfrm>
            <a:off x="926643" y="659897"/>
            <a:ext cx="2624137" cy="923330"/>
          </a:xfrm>
          <a:prstGeom prst="rect">
            <a:avLst/>
          </a:prstGeom>
          <a:noFill/>
        </p:spPr>
        <p:txBody>
          <a:bodyPr>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gradFill>
                  <a:gsLst>
                    <a:gs pos="7000">
                      <a:srgbClr val="00B251"/>
                    </a:gs>
                    <a:gs pos="100000">
                      <a:srgbClr val="4472C4"/>
                    </a:gs>
                  </a:gsLst>
                  <a:lin ang="0" scaled="0"/>
                </a:gradFill>
                <a:effectLst/>
                <a:uLnTx/>
                <a:uFillTx/>
                <a:cs typeface="+mn-ea"/>
                <a:sym typeface="+mn-lt"/>
              </a:rPr>
              <a:t>目  录</a:t>
            </a:r>
          </a:p>
        </p:txBody>
      </p:sp>
      <p:grpSp>
        <p:nvGrpSpPr>
          <p:cNvPr id="70" name="组合 69">
            <a:extLst>
              <a:ext uri="{FF2B5EF4-FFF2-40B4-BE49-F238E27FC236}">
                <a16:creationId xmlns:a16="http://schemas.microsoft.com/office/drawing/2014/main" id="{40BA46ED-63BF-44B8-B16E-97F7D3BB7596}"/>
              </a:ext>
            </a:extLst>
          </p:cNvPr>
          <p:cNvGrpSpPr/>
          <p:nvPr/>
        </p:nvGrpSpPr>
        <p:grpSpPr>
          <a:xfrm>
            <a:off x="902792" y="2366203"/>
            <a:ext cx="1888474" cy="1888474"/>
            <a:chOff x="877392" y="2366203"/>
            <a:chExt cx="1888474" cy="1888474"/>
          </a:xfrm>
        </p:grpSpPr>
        <p:sp>
          <p:nvSpPr>
            <p:cNvPr id="40" name="椭圆 39">
              <a:extLst>
                <a:ext uri="{FF2B5EF4-FFF2-40B4-BE49-F238E27FC236}">
                  <a16:creationId xmlns:a16="http://schemas.microsoft.com/office/drawing/2014/main" id="{C4A8252C-340E-4145-93B2-DD16EE01BE12}"/>
                </a:ext>
              </a:extLst>
            </p:cNvPr>
            <p:cNvSpPr/>
            <p:nvPr/>
          </p:nvSpPr>
          <p:spPr>
            <a:xfrm>
              <a:off x="1092200" y="2577398"/>
              <a:ext cx="1473479" cy="1473479"/>
            </a:xfrm>
            <a:prstGeom prst="ellipse">
              <a:avLst/>
            </a:prstGeom>
            <a:gradFill>
              <a:gsLst>
                <a:gs pos="7000">
                  <a:srgbClr val="00B251"/>
                </a:gs>
                <a:gs pos="100000">
                  <a:srgbClr val="0492D2"/>
                </a:gs>
              </a:gsLst>
              <a:lin ang="0" scaled="0"/>
            </a:gradFill>
            <a:ln>
              <a:noFill/>
            </a:ln>
            <a:effectLst>
              <a:outerShdw blurRad="152400" dist="76200" dir="8100000" sx="101000" sy="101000" algn="tr" rotWithShape="0">
                <a:srgbClr val="00759E">
                  <a:alpha val="15686"/>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6" name="图形 62">
              <a:extLst>
                <a:ext uri="{FF2B5EF4-FFF2-40B4-BE49-F238E27FC236}">
                  <a16:creationId xmlns:a16="http://schemas.microsoft.com/office/drawing/2014/main" id="{0D2C70FD-8CC3-4559-A157-69F12E29BB22}"/>
                </a:ext>
              </a:extLst>
            </p:cNvPr>
            <p:cNvSpPr/>
            <p:nvPr/>
          </p:nvSpPr>
          <p:spPr>
            <a:xfrm>
              <a:off x="1509429" y="2991099"/>
              <a:ext cx="639020" cy="639020"/>
            </a:xfrm>
            <a:custGeom>
              <a:avLst/>
              <a:gdLst>
                <a:gd name="connsiteX0" fmla="*/ 741271 w 847167"/>
                <a:gd name="connsiteY0" fmla="*/ 741271 h 847167"/>
                <a:gd name="connsiteX1" fmla="*/ 635375 w 847167"/>
                <a:gd name="connsiteY1" fmla="*/ 847167 h 847167"/>
                <a:gd name="connsiteX2" fmla="*/ 105896 w 847167"/>
                <a:gd name="connsiteY2" fmla="*/ 847167 h 847167"/>
                <a:gd name="connsiteX3" fmla="*/ 0 w 847167"/>
                <a:gd name="connsiteY3" fmla="*/ 741271 h 847167"/>
                <a:gd name="connsiteX4" fmla="*/ 0 w 847167"/>
                <a:gd name="connsiteY4" fmla="*/ 211792 h 847167"/>
                <a:gd name="connsiteX5" fmla="*/ 105896 w 847167"/>
                <a:gd name="connsiteY5" fmla="*/ 105896 h 847167"/>
                <a:gd name="connsiteX6" fmla="*/ 211792 w 847167"/>
                <a:gd name="connsiteY6" fmla="*/ 0 h 847167"/>
                <a:gd name="connsiteX7" fmla="*/ 741271 w 847167"/>
                <a:gd name="connsiteY7" fmla="*/ 0 h 847167"/>
                <a:gd name="connsiteX8" fmla="*/ 847167 w 847167"/>
                <a:gd name="connsiteY8" fmla="*/ 105896 h 847167"/>
                <a:gd name="connsiteX9" fmla="*/ 847167 w 847167"/>
                <a:gd name="connsiteY9" fmla="*/ 635375 h 847167"/>
                <a:gd name="connsiteX10" fmla="*/ 741271 w 847167"/>
                <a:gd name="connsiteY10" fmla="*/ 741271 h 847167"/>
                <a:gd name="connsiteX11" fmla="*/ 52948 w 847167"/>
                <a:gd name="connsiteY11" fmla="*/ 741271 h 847167"/>
                <a:gd name="connsiteX12" fmla="*/ 105896 w 847167"/>
                <a:gd name="connsiteY12" fmla="*/ 794219 h 847167"/>
                <a:gd name="connsiteX13" fmla="*/ 635375 w 847167"/>
                <a:gd name="connsiteY13" fmla="*/ 794219 h 847167"/>
                <a:gd name="connsiteX14" fmla="*/ 688323 w 847167"/>
                <a:gd name="connsiteY14" fmla="*/ 741271 h 847167"/>
                <a:gd name="connsiteX15" fmla="*/ 688323 w 847167"/>
                <a:gd name="connsiteY15" fmla="*/ 370636 h 847167"/>
                <a:gd name="connsiteX16" fmla="*/ 52948 w 847167"/>
                <a:gd name="connsiteY16" fmla="*/ 370636 h 847167"/>
                <a:gd name="connsiteX17" fmla="*/ 52948 w 847167"/>
                <a:gd name="connsiteY17" fmla="*/ 741271 h 847167"/>
                <a:gd name="connsiteX18" fmla="*/ 52948 w 847167"/>
                <a:gd name="connsiteY18" fmla="*/ 211792 h 847167"/>
                <a:gd name="connsiteX19" fmla="*/ 52948 w 847167"/>
                <a:gd name="connsiteY19" fmla="*/ 317688 h 847167"/>
                <a:gd name="connsiteX20" fmla="*/ 688323 w 847167"/>
                <a:gd name="connsiteY20" fmla="*/ 317688 h 847167"/>
                <a:gd name="connsiteX21" fmla="*/ 688323 w 847167"/>
                <a:gd name="connsiteY21" fmla="*/ 211792 h 847167"/>
                <a:gd name="connsiteX22" fmla="*/ 635375 w 847167"/>
                <a:gd name="connsiteY22" fmla="*/ 158844 h 847167"/>
                <a:gd name="connsiteX23" fmla="*/ 105896 w 847167"/>
                <a:gd name="connsiteY23" fmla="*/ 158844 h 847167"/>
                <a:gd name="connsiteX24" fmla="*/ 52948 w 847167"/>
                <a:gd name="connsiteY24" fmla="*/ 211792 h 847167"/>
                <a:gd name="connsiteX25" fmla="*/ 794219 w 847167"/>
                <a:gd name="connsiteY25" fmla="*/ 105896 h 847167"/>
                <a:gd name="connsiteX26" fmla="*/ 741271 w 847167"/>
                <a:gd name="connsiteY26" fmla="*/ 52948 h 847167"/>
                <a:gd name="connsiteX27" fmla="*/ 211792 w 847167"/>
                <a:gd name="connsiteY27" fmla="*/ 52948 h 847167"/>
                <a:gd name="connsiteX28" fmla="*/ 158844 w 847167"/>
                <a:gd name="connsiteY28" fmla="*/ 105896 h 847167"/>
                <a:gd name="connsiteX29" fmla="*/ 635375 w 847167"/>
                <a:gd name="connsiteY29" fmla="*/ 105896 h 847167"/>
                <a:gd name="connsiteX30" fmla="*/ 741271 w 847167"/>
                <a:gd name="connsiteY30" fmla="*/ 211792 h 847167"/>
                <a:gd name="connsiteX31" fmla="*/ 741271 w 847167"/>
                <a:gd name="connsiteY31" fmla="*/ 688323 h 847167"/>
                <a:gd name="connsiteX32" fmla="*/ 794219 w 847167"/>
                <a:gd name="connsiteY32" fmla="*/ 635375 h 847167"/>
                <a:gd name="connsiteX33" fmla="*/ 794219 w 847167"/>
                <a:gd name="connsiteY33" fmla="*/ 105896 h 847167"/>
                <a:gd name="connsiteX34" fmla="*/ 132370 w 847167"/>
                <a:gd name="connsiteY34" fmla="*/ 211792 h 847167"/>
                <a:gd name="connsiteX35" fmla="*/ 450057 w 847167"/>
                <a:gd name="connsiteY35" fmla="*/ 211792 h 847167"/>
                <a:gd name="connsiteX36" fmla="*/ 476531 w 847167"/>
                <a:gd name="connsiteY36" fmla="*/ 238266 h 847167"/>
                <a:gd name="connsiteX37" fmla="*/ 450057 w 847167"/>
                <a:gd name="connsiteY37" fmla="*/ 264740 h 847167"/>
                <a:gd name="connsiteX38" fmla="*/ 132370 w 847167"/>
                <a:gd name="connsiteY38" fmla="*/ 264740 h 847167"/>
                <a:gd name="connsiteX39" fmla="*/ 105896 w 847167"/>
                <a:gd name="connsiteY39" fmla="*/ 238266 h 847167"/>
                <a:gd name="connsiteX40" fmla="*/ 132370 w 847167"/>
                <a:gd name="connsiteY40" fmla="*/ 211792 h 847167"/>
                <a:gd name="connsiteX41" fmla="*/ 608901 w 847167"/>
                <a:gd name="connsiteY41" fmla="*/ 211792 h 847167"/>
                <a:gd name="connsiteX42" fmla="*/ 635375 w 847167"/>
                <a:gd name="connsiteY42" fmla="*/ 238266 h 847167"/>
                <a:gd name="connsiteX43" fmla="*/ 608901 w 847167"/>
                <a:gd name="connsiteY43" fmla="*/ 264740 h 847167"/>
                <a:gd name="connsiteX44" fmla="*/ 582427 w 847167"/>
                <a:gd name="connsiteY44" fmla="*/ 238266 h 847167"/>
                <a:gd name="connsiteX45" fmla="*/ 608901 w 847167"/>
                <a:gd name="connsiteY45" fmla="*/ 211792 h 84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47167" h="847167">
                  <a:moveTo>
                    <a:pt x="741271" y="741271"/>
                  </a:moveTo>
                  <a:cubicBezTo>
                    <a:pt x="741271" y="799755"/>
                    <a:pt x="693860" y="847167"/>
                    <a:pt x="635375" y="847167"/>
                  </a:cubicBezTo>
                  <a:lnTo>
                    <a:pt x="105896" y="847167"/>
                  </a:lnTo>
                  <a:cubicBezTo>
                    <a:pt x="47411" y="847167"/>
                    <a:pt x="0" y="799755"/>
                    <a:pt x="0" y="741271"/>
                  </a:cubicBezTo>
                  <a:lnTo>
                    <a:pt x="0" y="211792"/>
                  </a:lnTo>
                  <a:cubicBezTo>
                    <a:pt x="0" y="153307"/>
                    <a:pt x="47411" y="105896"/>
                    <a:pt x="105896" y="105896"/>
                  </a:cubicBezTo>
                  <a:cubicBezTo>
                    <a:pt x="105896" y="47411"/>
                    <a:pt x="153307" y="0"/>
                    <a:pt x="211792" y="0"/>
                  </a:cubicBezTo>
                  <a:lnTo>
                    <a:pt x="741271" y="0"/>
                  </a:lnTo>
                  <a:cubicBezTo>
                    <a:pt x="799755" y="0"/>
                    <a:pt x="847167" y="47411"/>
                    <a:pt x="847167" y="105896"/>
                  </a:cubicBezTo>
                  <a:lnTo>
                    <a:pt x="847167" y="635375"/>
                  </a:lnTo>
                  <a:cubicBezTo>
                    <a:pt x="847167" y="693860"/>
                    <a:pt x="799755" y="741271"/>
                    <a:pt x="741271" y="741271"/>
                  </a:cubicBezTo>
                  <a:close/>
                  <a:moveTo>
                    <a:pt x="52948" y="741271"/>
                  </a:moveTo>
                  <a:cubicBezTo>
                    <a:pt x="52948" y="770513"/>
                    <a:pt x="76654" y="794219"/>
                    <a:pt x="105896" y="794219"/>
                  </a:cubicBezTo>
                  <a:lnTo>
                    <a:pt x="635375" y="794219"/>
                  </a:lnTo>
                  <a:cubicBezTo>
                    <a:pt x="664617" y="794219"/>
                    <a:pt x="688323" y="770513"/>
                    <a:pt x="688323" y="741271"/>
                  </a:cubicBezTo>
                  <a:lnTo>
                    <a:pt x="688323" y="370636"/>
                  </a:lnTo>
                  <a:lnTo>
                    <a:pt x="52948" y="370636"/>
                  </a:lnTo>
                  <a:lnTo>
                    <a:pt x="52948" y="741271"/>
                  </a:lnTo>
                  <a:close/>
                  <a:moveTo>
                    <a:pt x="52948" y="211792"/>
                  </a:moveTo>
                  <a:lnTo>
                    <a:pt x="52948" y="317688"/>
                  </a:lnTo>
                  <a:lnTo>
                    <a:pt x="688323" y="317688"/>
                  </a:lnTo>
                  <a:lnTo>
                    <a:pt x="688323" y="211792"/>
                  </a:lnTo>
                  <a:cubicBezTo>
                    <a:pt x="688323" y="182550"/>
                    <a:pt x="664617" y="158844"/>
                    <a:pt x="635375" y="158844"/>
                  </a:cubicBezTo>
                  <a:lnTo>
                    <a:pt x="105896" y="158844"/>
                  </a:lnTo>
                  <a:cubicBezTo>
                    <a:pt x="76654" y="158844"/>
                    <a:pt x="52948" y="182550"/>
                    <a:pt x="52948" y="211792"/>
                  </a:cubicBezTo>
                  <a:close/>
                  <a:moveTo>
                    <a:pt x="794219" y="105896"/>
                  </a:moveTo>
                  <a:cubicBezTo>
                    <a:pt x="794219" y="76654"/>
                    <a:pt x="770513" y="52948"/>
                    <a:pt x="741271" y="52948"/>
                  </a:cubicBezTo>
                  <a:lnTo>
                    <a:pt x="211792" y="52948"/>
                  </a:lnTo>
                  <a:cubicBezTo>
                    <a:pt x="182550" y="52948"/>
                    <a:pt x="158844" y="76654"/>
                    <a:pt x="158844" y="105896"/>
                  </a:cubicBezTo>
                  <a:lnTo>
                    <a:pt x="635375" y="105896"/>
                  </a:lnTo>
                  <a:cubicBezTo>
                    <a:pt x="693860" y="105896"/>
                    <a:pt x="741271" y="153307"/>
                    <a:pt x="741271" y="211792"/>
                  </a:cubicBezTo>
                  <a:lnTo>
                    <a:pt x="741271" y="688323"/>
                  </a:lnTo>
                  <a:cubicBezTo>
                    <a:pt x="770513" y="688323"/>
                    <a:pt x="794219" y="664617"/>
                    <a:pt x="794219" y="635375"/>
                  </a:cubicBezTo>
                  <a:lnTo>
                    <a:pt x="794219" y="105896"/>
                  </a:lnTo>
                  <a:close/>
                  <a:moveTo>
                    <a:pt x="132370" y="211792"/>
                  </a:moveTo>
                  <a:lnTo>
                    <a:pt x="450057" y="211792"/>
                  </a:lnTo>
                  <a:cubicBezTo>
                    <a:pt x="464679" y="211792"/>
                    <a:pt x="476531" y="223645"/>
                    <a:pt x="476531" y="238266"/>
                  </a:cubicBezTo>
                  <a:cubicBezTo>
                    <a:pt x="476531" y="252887"/>
                    <a:pt x="464679" y="264740"/>
                    <a:pt x="450057" y="264740"/>
                  </a:cubicBezTo>
                  <a:lnTo>
                    <a:pt x="132370" y="264740"/>
                  </a:lnTo>
                  <a:cubicBezTo>
                    <a:pt x="117749" y="264740"/>
                    <a:pt x="105896" y="252887"/>
                    <a:pt x="105896" y="238266"/>
                  </a:cubicBezTo>
                  <a:cubicBezTo>
                    <a:pt x="105896" y="223645"/>
                    <a:pt x="117749" y="211792"/>
                    <a:pt x="132370" y="211792"/>
                  </a:cubicBezTo>
                  <a:close/>
                  <a:moveTo>
                    <a:pt x="608901" y="211792"/>
                  </a:moveTo>
                  <a:cubicBezTo>
                    <a:pt x="623522" y="211792"/>
                    <a:pt x="635375" y="223645"/>
                    <a:pt x="635375" y="238266"/>
                  </a:cubicBezTo>
                  <a:cubicBezTo>
                    <a:pt x="635375" y="252887"/>
                    <a:pt x="623522" y="264740"/>
                    <a:pt x="608901" y="264740"/>
                  </a:cubicBezTo>
                  <a:cubicBezTo>
                    <a:pt x="594280" y="264740"/>
                    <a:pt x="582427" y="252887"/>
                    <a:pt x="582427" y="238266"/>
                  </a:cubicBezTo>
                  <a:cubicBezTo>
                    <a:pt x="582427" y="223645"/>
                    <a:pt x="594280" y="211792"/>
                    <a:pt x="608901" y="211792"/>
                  </a:cubicBezTo>
                  <a:close/>
                </a:path>
              </a:pathLst>
            </a:custGeom>
            <a:solidFill>
              <a:schemeClr val="bg1"/>
            </a:solidFill>
            <a:ln w="819"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 name="弧形 44">
              <a:extLst>
                <a:ext uri="{FF2B5EF4-FFF2-40B4-BE49-F238E27FC236}">
                  <a16:creationId xmlns:a16="http://schemas.microsoft.com/office/drawing/2014/main" id="{B02D0F63-2D66-4EA4-8F63-5E59B21781D0}"/>
                </a:ext>
              </a:extLst>
            </p:cNvPr>
            <p:cNvSpPr/>
            <p:nvPr/>
          </p:nvSpPr>
          <p:spPr>
            <a:xfrm>
              <a:off x="970219" y="2459030"/>
              <a:ext cx="1702820" cy="1702820"/>
            </a:xfrm>
            <a:prstGeom prst="arc">
              <a:avLst>
                <a:gd name="adj1" fmla="val 3248529"/>
                <a:gd name="adj2" fmla="val 19226185"/>
              </a:avLst>
            </a:prstGeom>
            <a:ln>
              <a:solidFill>
                <a:srgbClr val="00B0F0">
                  <a:alpha val="72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 name="弧形 45">
              <a:extLst>
                <a:ext uri="{FF2B5EF4-FFF2-40B4-BE49-F238E27FC236}">
                  <a16:creationId xmlns:a16="http://schemas.microsoft.com/office/drawing/2014/main" id="{2DEFC3AE-F94C-48A3-BCB7-02FAA1423609}"/>
                </a:ext>
              </a:extLst>
            </p:cNvPr>
            <p:cNvSpPr/>
            <p:nvPr/>
          </p:nvSpPr>
          <p:spPr>
            <a:xfrm>
              <a:off x="877392" y="2366203"/>
              <a:ext cx="1888474" cy="1888474"/>
            </a:xfrm>
            <a:prstGeom prst="arc">
              <a:avLst>
                <a:gd name="adj1" fmla="val 13303064"/>
                <a:gd name="adj2" fmla="val 3786195"/>
              </a:avLst>
            </a:prstGeom>
            <a:ln>
              <a:solidFill>
                <a:srgbClr val="00B0F0">
                  <a:alpha val="2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2" name="组合 71">
            <a:extLst>
              <a:ext uri="{FF2B5EF4-FFF2-40B4-BE49-F238E27FC236}">
                <a16:creationId xmlns:a16="http://schemas.microsoft.com/office/drawing/2014/main" id="{8701D739-1C93-4040-9CE7-1A6074DA9ED4}"/>
              </a:ext>
            </a:extLst>
          </p:cNvPr>
          <p:cNvGrpSpPr/>
          <p:nvPr/>
        </p:nvGrpSpPr>
        <p:grpSpPr>
          <a:xfrm>
            <a:off x="5157750" y="2366203"/>
            <a:ext cx="1888474" cy="1888474"/>
            <a:chOff x="5144548" y="2366203"/>
            <a:chExt cx="1888474" cy="1888474"/>
          </a:xfrm>
        </p:grpSpPr>
        <p:sp>
          <p:nvSpPr>
            <p:cNvPr id="41" name="椭圆 40">
              <a:extLst>
                <a:ext uri="{FF2B5EF4-FFF2-40B4-BE49-F238E27FC236}">
                  <a16:creationId xmlns:a16="http://schemas.microsoft.com/office/drawing/2014/main" id="{D5B08A7C-1E03-42F1-A5A9-1FF76A9CAF35}"/>
                </a:ext>
              </a:extLst>
            </p:cNvPr>
            <p:cNvSpPr/>
            <p:nvPr/>
          </p:nvSpPr>
          <p:spPr>
            <a:xfrm>
              <a:off x="5361646" y="2577398"/>
              <a:ext cx="1473479" cy="1473479"/>
            </a:xfrm>
            <a:prstGeom prst="ellipse">
              <a:avLst/>
            </a:prstGeom>
            <a:gradFill>
              <a:gsLst>
                <a:gs pos="7000">
                  <a:srgbClr val="00B251"/>
                </a:gs>
                <a:gs pos="100000">
                  <a:srgbClr val="0492D2"/>
                </a:gs>
              </a:gsLst>
              <a:lin ang="0" scaled="0"/>
            </a:gradFill>
            <a:ln>
              <a:noFill/>
            </a:ln>
            <a:effectLst>
              <a:outerShdw blurRad="152400" dist="76200" dir="8100000" sx="101000" sy="101000" algn="tr" rotWithShape="0">
                <a:srgbClr val="00759E">
                  <a:alpha val="15686"/>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pic>
          <p:nvPicPr>
            <p:cNvPr id="19" name="图形 18">
              <a:extLst>
                <a:ext uri="{FF2B5EF4-FFF2-40B4-BE49-F238E27FC236}">
                  <a16:creationId xmlns:a16="http://schemas.microsoft.com/office/drawing/2014/main" id="{94914D8A-70DD-48A9-BC92-8D1B93C63F8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713304" y="2966511"/>
              <a:ext cx="765391" cy="765391"/>
            </a:xfrm>
            <a:prstGeom prst="rect">
              <a:avLst/>
            </a:prstGeom>
          </p:spPr>
        </p:pic>
        <p:sp>
          <p:nvSpPr>
            <p:cNvPr id="47" name="弧形 46">
              <a:extLst>
                <a:ext uri="{FF2B5EF4-FFF2-40B4-BE49-F238E27FC236}">
                  <a16:creationId xmlns:a16="http://schemas.microsoft.com/office/drawing/2014/main" id="{88E2B403-B690-4365-BF02-B85AF9840443}"/>
                </a:ext>
              </a:extLst>
            </p:cNvPr>
            <p:cNvSpPr/>
            <p:nvPr/>
          </p:nvSpPr>
          <p:spPr>
            <a:xfrm>
              <a:off x="5237375" y="2459030"/>
              <a:ext cx="1702820" cy="1702820"/>
            </a:xfrm>
            <a:prstGeom prst="arc">
              <a:avLst>
                <a:gd name="adj1" fmla="val 3248529"/>
                <a:gd name="adj2" fmla="val 19226185"/>
              </a:avLst>
            </a:prstGeom>
            <a:ln>
              <a:solidFill>
                <a:srgbClr val="00B0F0">
                  <a:alpha val="72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 name="弧形 47">
              <a:extLst>
                <a:ext uri="{FF2B5EF4-FFF2-40B4-BE49-F238E27FC236}">
                  <a16:creationId xmlns:a16="http://schemas.microsoft.com/office/drawing/2014/main" id="{D3733974-9098-4D3C-9516-C1C8904B950F}"/>
                </a:ext>
              </a:extLst>
            </p:cNvPr>
            <p:cNvSpPr/>
            <p:nvPr/>
          </p:nvSpPr>
          <p:spPr>
            <a:xfrm>
              <a:off x="5144548" y="2366203"/>
              <a:ext cx="1888474" cy="1888474"/>
            </a:xfrm>
            <a:prstGeom prst="arc">
              <a:avLst>
                <a:gd name="adj1" fmla="val 13303064"/>
                <a:gd name="adj2" fmla="val 3786195"/>
              </a:avLst>
            </a:prstGeom>
            <a:ln>
              <a:solidFill>
                <a:srgbClr val="00B0F0">
                  <a:alpha val="2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4" name="组合 73">
            <a:extLst>
              <a:ext uri="{FF2B5EF4-FFF2-40B4-BE49-F238E27FC236}">
                <a16:creationId xmlns:a16="http://schemas.microsoft.com/office/drawing/2014/main" id="{C6A184BB-5FB4-4622-83C7-3F5E7AD6D425}"/>
              </a:ext>
            </a:extLst>
          </p:cNvPr>
          <p:cNvGrpSpPr/>
          <p:nvPr/>
        </p:nvGrpSpPr>
        <p:grpSpPr>
          <a:xfrm>
            <a:off x="9412709" y="2366203"/>
            <a:ext cx="1888474" cy="1888474"/>
            <a:chOff x="9387309" y="2366203"/>
            <a:chExt cx="1888474" cy="1888474"/>
          </a:xfrm>
        </p:grpSpPr>
        <p:sp>
          <p:nvSpPr>
            <p:cNvPr id="42" name="椭圆 41">
              <a:extLst>
                <a:ext uri="{FF2B5EF4-FFF2-40B4-BE49-F238E27FC236}">
                  <a16:creationId xmlns:a16="http://schemas.microsoft.com/office/drawing/2014/main" id="{29B224A5-3179-4F7D-869F-51510878487B}"/>
                </a:ext>
              </a:extLst>
            </p:cNvPr>
            <p:cNvSpPr/>
            <p:nvPr/>
          </p:nvSpPr>
          <p:spPr>
            <a:xfrm>
              <a:off x="9613831" y="2577398"/>
              <a:ext cx="1473479" cy="1473479"/>
            </a:xfrm>
            <a:prstGeom prst="ellipse">
              <a:avLst/>
            </a:prstGeom>
            <a:gradFill>
              <a:gsLst>
                <a:gs pos="7000">
                  <a:srgbClr val="00B251"/>
                </a:gs>
                <a:gs pos="100000">
                  <a:srgbClr val="0492D2"/>
                </a:gs>
              </a:gsLst>
              <a:lin ang="0" scaled="0"/>
            </a:gradFill>
            <a:ln>
              <a:noFill/>
            </a:ln>
            <a:effectLst>
              <a:outerShdw blurRad="152400" dist="76200" dir="8100000" sx="101000" sy="101000" algn="tr" rotWithShape="0">
                <a:srgbClr val="00759E">
                  <a:alpha val="15686"/>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7" name="组合 6">
              <a:extLst>
                <a:ext uri="{FF2B5EF4-FFF2-40B4-BE49-F238E27FC236}">
                  <a16:creationId xmlns:a16="http://schemas.microsoft.com/office/drawing/2014/main" id="{83F99830-4413-49CB-B43E-8FD19F54502C}"/>
                </a:ext>
              </a:extLst>
            </p:cNvPr>
            <p:cNvGrpSpPr/>
            <p:nvPr/>
          </p:nvGrpSpPr>
          <p:grpSpPr>
            <a:xfrm>
              <a:off x="10081665" y="2962524"/>
              <a:ext cx="591381" cy="716216"/>
              <a:chOff x="9928462" y="3413864"/>
              <a:chExt cx="715057" cy="865998"/>
            </a:xfrm>
            <a:solidFill>
              <a:schemeClr val="bg1"/>
            </a:solidFill>
          </p:grpSpPr>
          <p:sp>
            <p:nvSpPr>
              <p:cNvPr id="8" name="图形 7">
                <a:extLst>
                  <a:ext uri="{FF2B5EF4-FFF2-40B4-BE49-F238E27FC236}">
                    <a16:creationId xmlns:a16="http://schemas.microsoft.com/office/drawing/2014/main" id="{96559DF8-BD17-4B40-992A-18AB6A006244}"/>
                  </a:ext>
                </a:extLst>
              </p:cNvPr>
              <p:cNvSpPr/>
              <p:nvPr/>
            </p:nvSpPr>
            <p:spPr>
              <a:xfrm>
                <a:off x="9928462" y="3413864"/>
                <a:ext cx="715057" cy="865998"/>
              </a:xfrm>
              <a:custGeom>
                <a:avLst/>
                <a:gdLst>
                  <a:gd name="connsiteX0" fmla="*/ 119216 w 715057"/>
                  <a:gd name="connsiteY0" fmla="*/ 84 h 865998"/>
                  <a:gd name="connsiteX1" fmla="*/ 191277 w 715057"/>
                  <a:gd name="connsiteY1" fmla="*/ 56 h 865998"/>
                  <a:gd name="connsiteX2" fmla="*/ 212075 w 715057"/>
                  <a:gd name="connsiteY2" fmla="*/ 20027 h 865998"/>
                  <a:gd name="connsiteX3" fmla="*/ 212094 w 715057"/>
                  <a:gd name="connsiteY3" fmla="*/ 142801 h 865998"/>
                  <a:gd name="connsiteX4" fmla="*/ 199071 w 715057"/>
                  <a:gd name="connsiteY4" fmla="*/ 161563 h 865998"/>
                  <a:gd name="connsiteX5" fmla="*/ 61350 w 715057"/>
                  <a:gd name="connsiteY5" fmla="*/ 274263 h 865998"/>
                  <a:gd name="connsiteX6" fmla="*/ 38895 w 715057"/>
                  <a:gd name="connsiteY6" fmla="*/ 282365 h 865998"/>
                  <a:gd name="connsiteX7" fmla="*/ 22347 w 715057"/>
                  <a:gd name="connsiteY7" fmla="*/ 261901 h 865998"/>
                  <a:gd name="connsiteX8" fmla="*/ 22338 w 715057"/>
                  <a:gd name="connsiteY8" fmla="*/ 117686 h 865998"/>
                  <a:gd name="connsiteX9" fmla="*/ 24440 w 715057"/>
                  <a:gd name="connsiteY9" fmla="*/ 79577 h 865998"/>
                  <a:gd name="connsiteX10" fmla="*/ 66577 w 715057"/>
                  <a:gd name="connsiteY10" fmla="*/ 17032 h 865998"/>
                  <a:gd name="connsiteX11" fmla="*/ 119216 w 715057"/>
                  <a:gd name="connsiteY11" fmla="*/ 84 h 865998"/>
                  <a:gd name="connsiteX12" fmla="*/ 78465 w 715057"/>
                  <a:gd name="connsiteY12" fmla="*/ 64257 h 865998"/>
                  <a:gd name="connsiteX13" fmla="*/ 65582 w 715057"/>
                  <a:gd name="connsiteY13" fmla="*/ 100022 h 865998"/>
                  <a:gd name="connsiteX14" fmla="*/ 65591 w 715057"/>
                  <a:gd name="connsiteY14" fmla="*/ 203356 h 865998"/>
                  <a:gd name="connsiteX15" fmla="*/ 168776 w 715057"/>
                  <a:gd name="connsiteY15" fmla="*/ 128216 h 865998"/>
                  <a:gd name="connsiteX16" fmla="*/ 168841 w 715057"/>
                  <a:gd name="connsiteY16" fmla="*/ 43291 h 865998"/>
                  <a:gd name="connsiteX17" fmla="*/ 121606 w 715057"/>
                  <a:gd name="connsiteY17" fmla="*/ 43310 h 865998"/>
                  <a:gd name="connsiteX18" fmla="*/ 78465 w 715057"/>
                  <a:gd name="connsiteY18" fmla="*/ 64257 h 865998"/>
                  <a:gd name="connsiteX19" fmla="*/ 269867 w 715057"/>
                  <a:gd name="connsiteY19" fmla="*/ 1033 h 865998"/>
                  <a:gd name="connsiteX20" fmla="*/ 282592 w 715057"/>
                  <a:gd name="connsiteY20" fmla="*/ 29 h 865998"/>
                  <a:gd name="connsiteX21" fmla="*/ 438843 w 715057"/>
                  <a:gd name="connsiteY21" fmla="*/ 29 h 865998"/>
                  <a:gd name="connsiteX22" fmla="*/ 460376 w 715057"/>
                  <a:gd name="connsiteY22" fmla="*/ 21041 h 865998"/>
                  <a:gd name="connsiteX23" fmla="*/ 460451 w 715057"/>
                  <a:gd name="connsiteY23" fmla="*/ 111175 h 865998"/>
                  <a:gd name="connsiteX24" fmla="*/ 454219 w 715057"/>
                  <a:gd name="connsiteY24" fmla="*/ 127556 h 865998"/>
                  <a:gd name="connsiteX25" fmla="*/ 433262 w 715057"/>
                  <a:gd name="connsiteY25" fmla="*/ 133369 h 865998"/>
                  <a:gd name="connsiteX26" fmla="*/ 282108 w 715057"/>
                  <a:gd name="connsiteY26" fmla="*/ 133313 h 865998"/>
                  <a:gd name="connsiteX27" fmla="*/ 266025 w 715057"/>
                  <a:gd name="connsiteY27" fmla="*/ 131434 h 865998"/>
                  <a:gd name="connsiteX28" fmla="*/ 254659 w 715057"/>
                  <a:gd name="connsiteY28" fmla="*/ 112133 h 865998"/>
                  <a:gd name="connsiteX29" fmla="*/ 254659 w 715057"/>
                  <a:gd name="connsiteY29" fmla="*/ 21860 h 865998"/>
                  <a:gd name="connsiteX30" fmla="*/ 269867 w 715057"/>
                  <a:gd name="connsiteY30" fmla="*/ 1033 h 865998"/>
                  <a:gd name="connsiteX31" fmla="*/ 297903 w 715057"/>
                  <a:gd name="connsiteY31" fmla="*/ 43282 h 865998"/>
                  <a:gd name="connsiteX32" fmla="*/ 297893 w 715057"/>
                  <a:gd name="connsiteY32" fmla="*/ 86507 h 865998"/>
                  <a:gd name="connsiteX33" fmla="*/ 417198 w 715057"/>
                  <a:gd name="connsiteY33" fmla="*/ 86553 h 865998"/>
                  <a:gd name="connsiteX34" fmla="*/ 417198 w 715057"/>
                  <a:gd name="connsiteY34" fmla="*/ 43291 h 865998"/>
                  <a:gd name="connsiteX35" fmla="*/ 297903 w 715057"/>
                  <a:gd name="connsiteY35" fmla="*/ 43282 h 865998"/>
                  <a:gd name="connsiteX36" fmla="*/ 518261 w 715057"/>
                  <a:gd name="connsiteY36" fmla="*/ 940 h 865998"/>
                  <a:gd name="connsiteX37" fmla="*/ 530912 w 715057"/>
                  <a:gd name="connsiteY37" fmla="*/ 29 h 865998"/>
                  <a:gd name="connsiteX38" fmla="*/ 575597 w 715057"/>
                  <a:gd name="connsiteY38" fmla="*/ 29 h 865998"/>
                  <a:gd name="connsiteX39" fmla="*/ 611753 w 715057"/>
                  <a:gd name="connsiteY39" fmla="*/ 1898 h 865998"/>
                  <a:gd name="connsiteX40" fmla="*/ 681926 w 715057"/>
                  <a:gd name="connsiteY40" fmla="*/ 55067 h 865998"/>
                  <a:gd name="connsiteX41" fmla="*/ 692530 w 715057"/>
                  <a:gd name="connsiteY41" fmla="*/ 106496 h 865998"/>
                  <a:gd name="connsiteX42" fmla="*/ 692520 w 715057"/>
                  <a:gd name="connsiteY42" fmla="*/ 262813 h 865998"/>
                  <a:gd name="connsiteX43" fmla="*/ 673089 w 715057"/>
                  <a:gd name="connsiteY43" fmla="*/ 282867 h 865998"/>
                  <a:gd name="connsiteX44" fmla="*/ 653090 w 715057"/>
                  <a:gd name="connsiteY44" fmla="*/ 273565 h 865998"/>
                  <a:gd name="connsiteX45" fmla="*/ 515201 w 715057"/>
                  <a:gd name="connsiteY45" fmla="*/ 161228 h 865998"/>
                  <a:gd name="connsiteX46" fmla="*/ 502774 w 715057"/>
                  <a:gd name="connsiteY46" fmla="*/ 141880 h 865998"/>
                  <a:gd name="connsiteX47" fmla="*/ 502783 w 715057"/>
                  <a:gd name="connsiteY47" fmla="*/ 21051 h 865998"/>
                  <a:gd name="connsiteX48" fmla="*/ 518261 w 715057"/>
                  <a:gd name="connsiteY48" fmla="*/ 940 h 865998"/>
                  <a:gd name="connsiteX49" fmla="*/ 546027 w 715057"/>
                  <a:gd name="connsiteY49" fmla="*/ 43291 h 865998"/>
                  <a:gd name="connsiteX50" fmla="*/ 546008 w 715057"/>
                  <a:gd name="connsiteY50" fmla="*/ 126123 h 865998"/>
                  <a:gd name="connsiteX51" fmla="*/ 547571 w 715057"/>
                  <a:gd name="connsiteY51" fmla="*/ 128932 h 865998"/>
                  <a:gd name="connsiteX52" fmla="*/ 649239 w 715057"/>
                  <a:gd name="connsiteY52" fmla="*/ 203188 h 865998"/>
                  <a:gd name="connsiteX53" fmla="*/ 649295 w 715057"/>
                  <a:gd name="connsiteY53" fmla="*/ 100990 h 865998"/>
                  <a:gd name="connsiteX54" fmla="*/ 627036 w 715057"/>
                  <a:gd name="connsiteY54" fmla="*/ 55076 h 865998"/>
                  <a:gd name="connsiteX55" fmla="*/ 592294 w 715057"/>
                  <a:gd name="connsiteY55" fmla="*/ 43282 h 865998"/>
                  <a:gd name="connsiteX56" fmla="*/ 546027 w 715057"/>
                  <a:gd name="connsiteY56" fmla="*/ 43291 h 865998"/>
                  <a:gd name="connsiteX57" fmla="*/ 330524 w 715057"/>
                  <a:gd name="connsiteY57" fmla="*/ 151936 h 865998"/>
                  <a:gd name="connsiteX58" fmla="*/ 461074 w 715057"/>
                  <a:gd name="connsiteY58" fmla="*/ 166158 h 865998"/>
                  <a:gd name="connsiteX59" fmla="*/ 627055 w 715057"/>
                  <a:gd name="connsiteY59" fmla="*/ 273510 h 865998"/>
                  <a:gd name="connsiteX60" fmla="*/ 707673 w 715057"/>
                  <a:gd name="connsiteY60" fmla="*/ 435825 h 865998"/>
                  <a:gd name="connsiteX61" fmla="*/ 702083 w 715057"/>
                  <a:gd name="connsiteY61" fmla="*/ 604252 h 865998"/>
                  <a:gd name="connsiteX62" fmla="*/ 592806 w 715057"/>
                  <a:gd name="connsiteY62" fmla="*/ 777711 h 865998"/>
                  <a:gd name="connsiteX63" fmla="*/ 503853 w 715057"/>
                  <a:gd name="connsiteY63" fmla="*/ 834796 h 865998"/>
                  <a:gd name="connsiteX64" fmla="*/ 379284 w 715057"/>
                  <a:gd name="connsiteY64" fmla="*/ 865325 h 865998"/>
                  <a:gd name="connsiteX65" fmla="*/ 198504 w 715057"/>
                  <a:gd name="connsiteY65" fmla="*/ 828778 h 865998"/>
                  <a:gd name="connsiteX66" fmla="*/ 64559 w 715057"/>
                  <a:gd name="connsiteY66" fmla="*/ 713483 h 865998"/>
                  <a:gd name="connsiteX67" fmla="*/ 15055 w 715057"/>
                  <a:gd name="connsiteY67" fmla="*/ 611470 h 865998"/>
                  <a:gd name="connsiteX68" fmla="*/ 25110 w 715057"/>
                  <a:gd name="connsiteY68" fmla="*/ 376564 h 865998"/>
                  <a:gd name="connsiteX69" fmla="*/ 138508 w 715057"/>
                  <a:gd name="connsiteY69" fmla="*/ 225810 h 865998"/>
                  <a:gd name="connsiteX70" fmla="*/ 330524 w 715057"/>
                  <a:gd name="connsiteY70" fmla="*/ 151936 h 865998"/>
                  <a:gd name="connsiteX71" fmla="*/ 349751 w 715057"/>
                  <a:gd name="connsiteY71" fmla="*/ 194277 h 865998"/>
                  <a:gd name="connsiteX72" fmla="*/ 239608 w 715057"/>
                  <a:gd name="connsiteY72" fmla="*/ 217104 h 865998"/>
                  <a:gd name="connsiteX73" fmla="*/ 124704 w 715057"/>
                  <a:gd name="connsiteY73" fmla="*/ 297462 h 865998"/>
                  <a:gd name="connsiteX74" fmla="*/ 56224 w 715057"/>
                  <a:gd name="connsiteY74" fmla="*/ 418915 h 865998"/>
                  <a:gd name="connsiteX75" fmla="*/ 45239 w 715057"/>
                  <a:gd name="connsiteY75" fmla="*/ 543651 h 865998"/>
                  <a:gd name="connsiteX76" fmla="*/ 81339 w 715057"/>
                  <a:gd name="connsiteY76" fmla="*/ 658435 h 865998"/>
                  <a:gd name="connsiteX77" fmla="*/ 222735 w 715057"/>
                  <a:gd name="connsiteY77" fmla="*/ 792380 h 865998"/>
                  <a:gd name="connsiteX78" fmla="*/ 399794 w 715057"/>
                  <a:gd name="connsiteY78" fmla="*/ 819886 h 865998"/>
                  <a:gd name="connsiteX79" fmla="*/ 533023 w 715057"/>
                  <a:gd name="connsiteY79" fmla="*/ 769126 h 865998"/>
                  <a:gd name="connsiteX80" fmla="*/ 630654 w 715057"/>
                  <a:gd name="connsiteY80" fmla="*/ 663904 h 865998"/>
                  <a:gd name="connsiteX81" fmla="*/ 671629 w 715057"/>
                  <a:gd name="connsiteY81" fmla="*/ 517606 h 865998"/>
                  <a:gd name="connsiteX82" fmla="*/ 616274 w 715057"/>
                  <a:gd name="connsiteY82" fmla="*/ 330148 h 865998"/>
                  <a:gd name="connsiteX83" fmla="*/ 463130 w 715057"/>
                  <a:gd name="connsiteY83" fmla="*/ 212416 h 865998"/>
                  <a:gd name="connsiteX84" fmla="*/ 349751 w 715057"/>
                  <a:gd name="connsiteY84" fmla="*/ 194277 h 86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715057" h="865998">
                    <a:moveTo>
                      <a:pt x="119216" y="84"/>
                    </a:moveTo>
                    <a:cubicBezTo>
                      <a:pt x="143233" y="-37"/>
                      <a:pt x="167259" y="19"/>
                      <a:pt x="191277" y="56"/>
                    </a:cubicBezTo>
                    <a:cubicBezTo>
                      <a:pt x="201936" y="205"/>
                      <a:pt x="211675" y="9284"/>
                      <a:pt x="212075" y="20027"/>
                    </a:cubicBezTo>
                    <a:cubicBezTo>
                      <a:pt x="212122" y="60955"/>
                      <a:pt x="212085" y="101883"/>
                      <a:pt x="212094" y="142801"/>
                    </a:cubicBezTo>
                    <a:cubicBezTo>
                      <a:pt x="211954" y="150931"/>
                      <a:pt x="206420" y="158354"/>
                      <a:pt x="199071" y="161563"/>
                    </a:cubicBezTo>
                    <a:cubicBezTo>
                      <a:pt x="144907" y="187180"/>
                      <a:pt x="97264" y="226322"/>
                      <a:pt x="61350" y="274263"/>
                    </a:cubicBezTo>
                    <a:cubicBezTo>
                      <a:pt x="56382" y="281165"/>
                      <a:pt x="47109" y="284439"/>
                      <a:pt x="38895" y="282365"/>
                    </a:cubicBezTo>
                    <a:cubicBezTo>
                      <a:pt x="29575" y="280346"/>
                      <a:pt x="22347" y="271445"/>
                      <a:pt x="22347" y="261901"/>
                    </a:cubicBezTo>
                    <a:cubicBezTo>
                      <a:pt x="22329" y="213829"/>
                      <a:pt x="22338" y="165758"/>
                      <a:pt x="22338" y="117686"/>
                    </a:cubicBezTo>
                    <a:cubicBezTo>
                      <a:pt x="22468" y="104971"/>
                      <a:pt x="21585" y="92088"/>
                      <a:pt x="24440" y="79577"/>
                    </a:cubicBezTo>
                    <a:cubicBezTo>
                      <a:pt x="29565" y="54267"/>
                      <a:pt x="45118" y="31348"/>
                      <a:pt x="66577" y="17032"/>
                    </a:cubicBezTo>
                    <a:cubicBezTo>
                      <a:pt x="82074" y="6577"/>
                      <a:pt x="100529" y="642"/>
                      <a:pt x="119216" y="84"/>
                    </a:cubicBezTo>
                    <a:moveTo>
                      <a:pt x="78465" y="64257"/>
                    </a:moveTo>
                    <a:cubicBezTo>
                      <a:pt x="70214" y="74219"/>
                      <a:pt x="65610" y="87084"/>
                      <a:pt x="65582" y="100022"/>
                    </a:cubicBezTo>
                    <a:cubicBezTo>
                      <a:pt x="65600" y="134467"/>
                      <a:pt x="65591" y="168911"/>
                      <a:pt x="65591" y="203356"/>
                    </a:cubicBezTo>
                    <a:cubicBezTo>
                      <a:pt x="95887" y="173255"/>
                      <a:pt x="130731" y="147675"/>
                      <a:pt x="168776" y="128216"/>
                    </a:cubicBezTo>
                    <a:cubicBezTo>
                      <a:pt x="168924" y="99911"/>
                      <a:pt x="168794" y="71596"/>
                      <a:pt x="168841" y="43291"/>
                    </a:cubicBezTo>
                    <a:cubicBezTo>
                      <a:pt x="153093" y="43291"/>
                      <a:pt x="137345" y="43254"/>
                      <a:pt x="121606" y="43310"/>
                    </a:cubicBezTo>
                    <a:cubicBezTo>
                      <a:pt x="105086" y="43551"/>
                      <a:pt x="88836" y="51374"/>
                      <a:pt x="78465" y="64257"/>
                    </a:cubicBezTo>
                    <a:close/>
                    <a:moveTo>
                      <a:pt x="269867" y="1033"/>
                    </a:moveTo>
                    <a:cubicBezTo>
                      <a:pt x="273969" y="-306"/>
                      <a:pt x="278341" y="56"/>
                      <a:pt x="282592" y="29"/>
                    </a:cubicBezTo>
                    <a:cubicBezTo>
                      <a:pt x="334672" y="38"/>
                      <a:pt x="386762" y="19"/>
                      <a:pt x="438843" y="29"/>
                    </a:cubicBezTo>
                    <a:cubicBezTo>
                      <a:pt x="450163" y="-130"/>
                      <a:pt x="460293" y="9702"/>
                      <a:pt x="460376" y="21041"/>
                    </a:cubicBezTo>
                    <a:cubicBezTo>
                      <a:pt x="460553" y="51086"/>
                      <a:pt x="460404" y="81131"/>
                      <a:pt x="460451" y="111175"/>
                    </a:cubicBezTo>
                    <a:cubicBezTo>
                      <a:pt x="460544" y="117166"/>
                      <a:pt x="458516" y="123295"/>
                      <a:pt x="454219" y="127556"/>
                    </a:cubicBezTo>
                    <a:cubicBezTo>
                      <a:pt x="448935" y="133109"/>
                      <a:pt x="440619" y="135202"/>
                      <a:pt x="433262" y="133369"/>
                    </a:cubicBezTo>
                    <a:cubicBezTo>
                      <a:pt x="383600" y="122858"/>
                      <a:pt x="331770" y="122821"/>
                      <a:pt x="282108" y="133313"/>
                    </a:cubicBezTo>
                    <a:cubicBezTo>
                      <a:pt x="276741" y="134616"/>
                      <a:pt x="270890" y="134123"/>
                      <a:pt x="266025" y="131434"/>
                    </a:cubicBezTo>
                    <a:cubicBezTo>
                      <a:pt x="259003" y="127788"/>
                      <a:pt x="254556" y="120012"/>
                      <a:pt x="254659" y="112133"/>
                    </a:cubicBezTo>
                    <a:cubicBezTo>
                      <a:pt x="254640" y="82042"/>
                      <a:pt x="254649" y="51951"/>
                      <a:pt x="254659" y="21860"/>
                    </a:cubicBezTo>
                    <a:cubicBezTo>
                      <a:pt x="254473" y="12558"/>
                      <a:pt x="260891" y="3610"/>
                      <a:pt x="269867" y="1033"/>
                    </a:cubicBezTo>
                    <a:moveTo>
                      <a:pt x="297903" y="43282"/>
                    </a:moveTo>
                    <a:cubicBezTo>
                      <a:pt x="297893" y="57690"/>
                      <a:pt x="297912" y="72099"/>
                      <a:pt x="297893" y="86507"/>
                    </a:cubicBezTo>
                    <a:cubicBezTo>
                      <a:pt x="337398" y="80777"/>
                      <a:pt x="377712" y="80731"/>
                      <a:pt x="417198" y="86553"/>
                    </a:cubicBezTo>
                    <a:lnTo>
                      <a:pt x="417198" y="43291"/>
                    </a:lnTo>
                    <a:cubicBezTo>
                      <a:pt x="377433" y="43272"/>
                      <a:pt x="337668" y="43282"/>
                      <a:pt x="297903" y="43282"/>
                    </a:cubicBezTo>
                    <a:close/>
                    <a:moveTo>
                      <a:pt x="518261" y="940"/>
                    </a:moveTo>
                    <a:cubicBezTo>
                      <a:pt x="522354" y="-306"/>
                      <a:pt x="526679" y="56"/>
                      <a:pt x="530912" y="29"/>
                    </a:cubicBezTo>
                    <a:lnTo>
                      <a:pt x="575597" y="29"/>
                    </a:lnTo>
                    <a:cubicBezTo>
                      <a:pt x="587652" y="112"/>
                      <a:pt x="599856" y="-567"/>
                      <a:pt x="611753" y="1898"/>
                    </a:cubicBezTo>
                    <a:cubicBezTo>
                      <a:pt x="641696" y="7507"/>
                      <a:pt x="668429" y="27757"/>
                      <a:pt x="681926" y="55067"/>
                    </a:cubicBezTo>
                    <a:cubicBezTo>
                      <a:pt x="690111" y="70834"/>
                      <a:pt x="693358" y="88823"/>
                      <a:pt x="692530" y="106496"/>
                    </a:cubicBezTo>
                    <a:cubicBezTo>
                      <a:pt x="692520" y="158605"/>
                      <a:pt x="692539" y="210713"/>
                      <a:pt x="692520" y="262813"/>
                    </a:cubicBezTo>
                    <a:cubicBezTo>
                      <a:pt x="692223" y="273110"/>
                      <a:pt x="683293" y="282104"/>
                      <a:pt x="673089" y="282867"/>
                    </a:cubicBezTo>
                    <a:cubicBezTo>
                      <a:pt x="665359" y="283732"/>
                      <a:pt x="657462" y="279956"/>
                      <a:pt x="653090" y="273565"/>
                    </a:cubicBezTo>
                    <a:cubicBezTo>
                      <a:pt x="617158" y="225671"/>
                      <a:pt x="569393" y="186706"/>
                      <a:pt x="515201" y="161228"/>
                    </a:cubicBezTo>
                    <a:cubicBezTo>
                      <a:pt x="507806" y="157842"/>
                      <a:pt x="502737" y="150019"/>
                      <a:pt x="502774" y="141880"/>
                    </a:cubicBezTo>
                    <a:cubicBezTo>
                      <a:pt x="502783" y="101604"/>
                      <a:pt x="502755" y="61318"/>
                      <a:pt x="502783" y="21051"/>
                    </a:cubicBezTo>
                    <a:cubicBezTo>
                      <a:pt x="502858" y="11916"/>
                      <a:pt x="509452" y="3349"/>
                      <a:pt x="518261" y="940"/>
                    </a:cubicBezTo>
                    <a:moveTo>
                      <a:pt x="546027" y="43291"/>
                    </a:moveTo>
                    <a:cubicBezTo>
                      <a:pt x="546018" y="70899"/>
                      <a:pt x="546046" y="98516"/>
                      <a:pt x="546008" y="126123"/>
                    </a:cubicBezTo>
                    <a:cubicBezTo>
                      <a:pt x="545785" y="127379"/>
                      <a:pt x="546269" y="128560"/>
                      <a:pt x="547571" y="128932"/>
                    </a:cubicBezTo>
                    <a:cubicBezTo>
                      <a:pt x="585039" y="148215"/>
                      <a:pt x="619353" y="173506"/>
                      <a:pt x="649239" y="203188"/>
                    </a:cubicBezTo>
                    <a:cubicBezTo>
                      <a:pt x="649332" y="169116"/>
                      <a:pt x="649230" y="135053"/>
                      <a:pt x="649295" y="100990"/>
                    </a:cubicBezTo>
                    <a:cubicBezTo>
                      <a:pt x="649779" y="83298"/>
                      <a:pt x="641119" y="65736"/>
                      <a:pt x="627036" y="55076"/>
                    </a:cubicBezTo>
                    <a:cubicBezTo>
                      <a:pt x="617176" y="47440"/>
                      <a:pt x="604749" y="43319"/>
                      <a:pt x="592294" y="43282"/>
                    </a:cubicBezTo>
                    <a:cubicBezTo>
                      <a:pt x="576872" y="43282"/>
                      <a:pt x="561449" y="43272"/>
                      <a:pt x="546027" y="43291"/>
                    </a:cubicBezTo>
                    <a:close/>
                    <a:moveTo>
                      <a:pt x="330524" y="151936"/>
                    </a:moveTo>
                    <a:cubicBezTo>
                      <a:pt x="374410" y="148680"/>
                      <a:pt x="418928" y="153387"/>
                      <a:pt x="461074" y="166158"/>
                    </a:cubicBezTo>
                    <a:cubicBezTo>
                      <a:pt x="525042" y="185366"/>
                      <a:pt x="583243" y="223122"/>
                      <a:pt x="627055" y="273510"/>
                    </a:cubicBezTo>
                    <a:cubicBezTo>
                      <a:pt x="667285" y="319488"/>
                      <a:pt x="695423" y="375959"/>
                      <a:pt x="707673" y="435825"/>
                    </a:cubicBezTo>
                    <a:cubicBezTo>
                      <a:pt x="719133" y="491357"/>
                      <a:pt x="717244" y="549604"/>
                      <a:pt x="702083" y="604252"/>
                    </a:cubicBezTo>
                    <a:cubicBezTo>
                      <a:pt x="683674" y="671113"/>
                      <a:pt x="645063" y="732161"/>
                      <a:pt x="592806" y="777711"/>
                    </a:cubicBezTo>
                    <a:cubicBezTo>
                      <a:pt x="566184" y="800975"/>
                      <a:pt x="536130" y="820332"/>
                      <a:pt x="503853" y="834796"/>
                    </a:cubicBezTo>
                    <a:cubicBezTo>
                      <a:pt x="464637" y="852414"/>
                      <a:pt x="422202" y="862804"/>
                      <a:pt x="379284" y="865325"/>
                    </a:cubicBezTo>
                    <a:cubicBezTo>
                      <a:pt x="317222" y="869157"/>
                      <a:pt x="254147" y="856600"/>
                      <a:pt x="198504" y="828778"/>
                    </a:cubicBezTo>
                    <a:cubicBezTo>
                      <a:pt x="145158" y="802333"/>
                      <a:pt x="98668" y="762270"/>
                      <a:pt x="64559" y="713483"/>
                    </a:cubicBezTo>
                    <a:cubicBezTo>
                      <a:pt x="42755" y="682405"/>
                      <a:pt x="25956" y="647831"/>
                      <a:pt x="15055" y="611470"/>
                    </a:cubicBezTo>
                    <a:cubicBezTo>
                      <a:pt x="-7995" y="534991"/>
                      <a:pt x="-4525" y="450764"/>
                      <a:pt x="25110" y="376564"/>
                    </a:cubicBezTo>
                    <a:cubicBezTo>
                      <a:pt x="48495" y="317358"/>
                      <a:pt x="88204" y="264784"/>
                      <a:pt x="138508" y="225810"/>
                    </a:cubicBezTo>
                    <a:cubicBezTo>
                      <a:pt x="193407" y="183031"/>
                      <a:pt x="261086" y="156949"/>
                      <a:pt x="330524" y="151936"/>
                    </a:cubicBezTo>
                    <a:moveTo>
                      <a:pt x="349751" y="194277"/>
                    </a:moveTo>
                    <a:cubicBezTo>
                      <a:pt x="312069" y="195226"/>
                      <a:pt x="274546" y="202900"/>
                      <a:pt x="239608" y="217104"/>
                    </a:cubicBezTo>
                    <a:cubicBezTo>
                      <a:pt x="195918" y="234786"/>
                      <a:pt x="156330" y="262524"/>
                      <a:pt x="124704" y="297462"/>
                    </a:cubicBezTo>
                    <a:cubicBezTo>
                      <a:pt x="93190" y="332157"/>
                      <a:pt x="69535" y="373959"/>
                      <a:pt x="56224" y="418915"/>
                    </a:cubicBezTo>
                    <a:cubicBezTo>
                      <a:pt x="44262" y="459201"/>
                      <a:pt x="40523" y="501896"/>
                      <a:pt x="45239" y="543651"/>
                    </a:cubicBezTo>
                    <a:cubicBezTo>
                      <a:pt x="49667" y="583770"/>
                      <a:pt x="62001" y="623004"/>
                      <a:pt x="81339" y="658435"/>
                    </a:cubicBezTo>
                    <a:cubicBezTo>
                      <a:pt x="112826" y="716478"/>
                      <a:pt x="163055" y="764121"/>
                      <a:pt x="222735" y="792380"/>
                    </a:cubicBezTo>
                    <a:cubicBezTo>
                      <a:pt x="277402" y="818555"/>
                      <a:pt x="339779" y="828071"/>
                      <a:pt x="399794" y="819886"/>
                    </a:cubicBezTo>
                    <a:cubicBezTo>
                      <a:pt x="447335" y="813560"/>
                      <a:pt x="493314" y="796008"/>
                      <a:pt x="533023" y="769126"/>
                    </a:cubicBezTo>
                    <a:cubicBezTo>
                      <a:pt x="573067" y="742169"/>
                      <a:pt x="606758" y="705855"/>
                      <a:pt x="630654" y="663904"/>
                    </a:cubicBezTo>
                    <a:cubicBezTo>
                      <a:pt x="656076" y="619507"/>
                      <a:pt x="670289" y="568757"/>
                      <a:pt x="671629" y="517606"/>
                    </a:cubicBezTo>
                    <a:cubicBezTo>
                      <a:pt x="673796" y="451341"/>
                      <a:pt x="654113" y="384600"/>
                      <a:pt x="616274" y="330148"/>
                    </a:cubicBezTo>
                    <a:cubicBezTo>
                      <a:pt x="579151" y="276235"/>
                      <a:pt x="524856" y="234312"/>
                      <a:pt x="463130" y="212416"/>
                    </a:cubicBezTo>
                    <a:cubicBezTo>
                      <a:pt x="426890" y="199440"/>
                      <a:pt x="388223" y="193356"/>
                      <a:pt x="349751" y="194277"/>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 name="图形 7">
                <a:extLst>
                  <a:ext uri="{FF2B5EF4-FFF2-40B4-BE49-F238E27FC236}">
                    <a16:creationId xmlns:a16="http://schemas.microsoft.com/office/drawing/2014/main" id="{52B1AD18-DF14-4673-BC22-F192CD9DE167}"/>
                  </a:ext>
                </a:extLst>
              </p:cNvPr>
              <p:cNvSpPr/>
              <p:nvPr/>
            </p:nvSpPr>
            <p:spPr>
              <a:xfrm>
                <a:off x="10114788" y="3744507"/>
                <a:ext cx="355450" cy="355479"/>
              </a:xfrm>
              <a:custGeom>
                <a:avLst/>
                <a:gdLst>
                  <a:gd name="connsiteX0" fmla="*/ 144319 w 355450"/>
                  <a:gd name="connsiteY0" fmla="*/ 15644 h 355479"/>
                  <a:gd name="connsiteX1" fmla="*/ 185712 w 355450"/>
                  <a:gd name="connsiteY1" fmla="*/ 761 h 355479"/>
                  <a:gd name="connsiteX2" fmla="*/ 216742 w 355450"/>
                  <a:gd name="connsiteY2" fmla="*/ 24629 h 355479"/>
                  <a:gd name="connsiteX3" fmla="*/ 248573 w 355450"/>
                  <a:gd name="connsiteY3" fmla="*/ 92485 h 355479"/>
                  <a:gd name="connsiteX4" fmla="*/ 319471 w 355450"/>
                  <a:gd name="connsiteY4" fmla="*/ 103341 h 355479"/>
                  <a:gd name="connsiteX5" fmla="*/ 352660 w 355450"/>
                  <a:gd name="connsiteY5" fmla="*/ 130781 h 355479"/>
                  <a:gd name="connsiteX6" fmla="*/ 347079 w 355450"/>
                  <a:gd name="connsiteY6" fmla="*/ 171783 h 355479"/>
                  <a:gd name="connsiteX7" fmla="*/ 334940 w 355450"/>
                  <a:gd name="connsiteY7" fmla="*/ 184870 h 355479"/>
                  <a:gd name="connsiteX8" fmla="*/ 291240 w 355450"/>
                  <a:gd name="connsiteY8" fmla="*/ 229612 h 355479"/>
                  <a:gd name="connsiteX9" fmla="*/ 301649 w 355450"/>
                  <a:gd name="connsiteY9" fmla="*/ 293106 h 355479"/>
                  <a:gd name="connsiteX10" fmla="*/ 303639 w 355450"/>
                  <a:gd name="connsiteY10" fmla="*/ 319039 h 355479"/>
                  <a:gd name="connsiteX11" fmla="*/ 279808 w 355450"/>
                  <a:gd name="connsiteY11" fmla="*/ 351149 h 355479"/>
                  <a:gd name="connsiteX12" fmla="*/ 239941 w 355450"/>
                  <a:gd name="connsiteY12" fmla="*/ 350246 h 355479"/>
                  <a:gd name="connsiteX13" fmla="*/ 177740 w 355450"/>
                  <a:gd name="connsiteY13" fmla="*/ 315848 h 355479"/>
                  <a:gd name="connsiteX14" fmla="*/ 113511 w 355450"/>
                  <a:gd name="connsiteY14" fmla="*/ 351242 h 355479"/>
                  <a:gd name="connsiteX15" fmla="*/ 72416 w 355450"/>
                  <a:gd name="connsiteY15" fmla="*/ 349428 h 355479"/>
                  <a:gd name="connsiteX16" fmla="*/ 51692 w 355450"/>
                  <a:gd name="connsiteY16" fmla="*/ 306035 h 355479"/>
                  <a:gd name="connsiteX17" fmla="*/ 64193 w 355450"/>
                  <a:gd name="connsiteY17" fmla="*/ 229556 h 355479"/>
                  <a:gd name="connsiteX18" fmla="*/ 18996 w 355450"/>
                  <a:gd name="connsiteY18" fmla="*/ 183364 h 355479"/>
                  <a:gd name="connsiteX19" fmla="*/ 8327 w 355450"/>
                  <a:gd name="connsiteY19" fmla="*/ 171755 h 355479"/>
                  <a:gd name="connsiteX20" fmla="*/ 1686 w 355450"/>
                  <a:gd name="connsiteY20" fmla="*/ 134139 h 355479"/>
                  <a:gd name="connsiteX21" fmla="*/ 35702 w 355450"/>
                  <a:gd name="connsiteY21" fmla="*/ 103378 h 355479"/>
                  <a:gd name="connsiteX22" fmla="*/ 106721 w 355450"/>
                  <a:gd name="connsiteY22" fmla="*/ 92513 h 355479"/>
                  <a:gd name="connsiteX23" fmla="*/ 132933 w 355450"/>
                  <a:gd name="connsiteY23" fmla="*/ 36693 h 355479"/>
                  <a:gd name="connsiteX24" fmla="*/ 144319 w 355450"/>
                  <a:gd name="connsiteY24" fmla="*/ 15644 h 355479"/>
                  <a:gd name="connsiteX25" fmla="*/ 136133 w 355450"/>
                  <a:gd name="connsiteY25" fmla="*/ 131981 h 355479"/>
                  <a:gd name="connsiteX26" fmla="*/ 43590 w 355450"/>
                  <a:gd name="connsiteY26" fmla="*/ 146073 h 355479"/>
                  <a:gd name="connsiteX27" fmla="*/ 110526 w 355450"/>
                  <a:gd name="connsiteY27" fmla="*/ 214738 h 355479"/>
                  <a:gd name="connsiteX28" fmla="*/ 94768 w 355450"/>
                  <a:gd name="connsiteY28" fmla="*/ 311746 h 355479"/>
                  <a:gd name="connsiteX29" fmla="*/ 177638 w 355450"/>
                  <a:gd name="connsiteY29" fmla="*/ 266019 h 355479"/>
                  <a:gd name="connsiteX30" fmla="*/ 260470 w 355450"/>
                  <a:gd name="connsiteY30" fmla="*/ 311746 h 355479"/>
                  <a:gd name="connsiteX31" fmla="*/ 244713 w 355450"/>
                  <a:gd name="connsiteY31" fmla="*/ 214748 h 355479"/>
                  <a:gd name="connsiteX32" fmla="*/ 311648 w 355450"/>
                  <a:gd name="connsiteY32" fmla="*/ 146073 h 355479"/>
                  <a:gd name="connsiteX33" fmla="*/ 219096 w 355450"/>
                  <a:gd name="connsiteY33" fmla="*/ 131981 h 355479"/>
                  <a:gd name="connsiteX34" fmla="*/ 177703 w 355450"/>
                  <a:gd name="connsiteY34" fmla="*/ 43753 h 355479"/>
                  <a:gd name="connsiteX35" fmla="*/ 136133 w 355450"/>
                  <a:gd name="connsiteY35" fmla="*/ 131981 h 35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55450" h="355479">
                    <a:moveTo>
                      <a:pt x="144319" y="15644"/>
                    </a:moveTo>
                    <a:cubicBezTo>
                      <a:pt x="154076" y="3663"/>
                      <a:pt x="170568" y="-2207"/>
                      <a:pt x="185712" y="761"/>
                    </a:cubicBezTo>
                    <a:cubicBezTo>
                      <a:pt x="199088" y="3114"/>
                      <a:pt x="211068" y="12267"/>
                      <a:pt x="216742" y="24629"/>
                    </a:cubicBezTo>
                    <a:cubicBezTo>
                      <a:pt x="227346" y="47251"/>
                      <a:pt x="238015" y="69845"/>
                      <a:pt x="248573" y="92485"/>
                    </a:cubicBezTo>
                    <a:cubicBezTo>
                      <a:pt x="272209" y="96122"/>
                      <a:pt x="295844" y="99676"/>
                      <a:pt x="319471" y="103341"/>
                    </a:cubicBezTo>
                    <a:cubicBezTo>
                      <a:pt x="334382" y="105703"/>
                      <a:pt x="347488" y="116614"/>
                      <a:pt x="352660" y="130781"/>
                    </a:cubicBezTo>
                    <a:cubicBezTo>
                      <a:pt x="357841" y="144240"/>
                      <a:pt x="355711" y="160211"/>
                      <a:pt x="347079" y="171783"/>
                    </a:cubicBezTo>
                    <a:cubicBezTo>
                      <a:pt x="343544" y="176601"/>
                      <a:pt x="338921" y="180443"/>
                      <a:pt x="334940" y="184870"/>
                    </a:cubicBezTo>
                    <a:cubicBezTo>
                      <a:pt x="320327" y="199744"/>
                      <a:pt x="305835" y="214729"/>
                      <a:pt x="291240" y="229612"/>
                    </a:cubicBezTo>
                    <a:cubicBezTo>
                      <a:pt x="294728" y="250773"/>
                      <a:pt x="298151" y="271944"/>
                      <a:pt x="301649" y="293106"/>
                    </a:cubicBezTo>
                    <a:cubicBezTo>
                      <a:pt x="302895" y="301673"/>
                      <a:pt x="305230" y="310342"/>
                      <a:pt x="303639" y="319039"/>
                    </a:cubicBezTo>
                    <a:cubicBezTo>
                      <a:pt x="301537" y="332778"/>
                      <a:pt x="292356" y="345158"/>
                      <a:pt x="279808" y="351149"/>
                    </a:cubicBezTo>
                    <a:cubicBezTo>
                      <a:pt x="267390" y="357204"/>
                      <a:pt x="252061" y="356906"/>
                      <a:pt x="239941" y="350246"/>
                    </a:cubicBezTo>
                    <a:cubicBezTo>
                      <a:pt x="219226" y="338749"/>
                      <a:pt x="198455" y="327355"/>
                      <a:pt x="177740" y="315848"/>
                    </a:cubicBezTo>
                    <a:cubicBezTo>
                      <a:pt x="156318" y="327615"/>
                      <a:pt x="134980" y="339559"/>
                      <a:pt x="113511" y="351242"/>
                    </a:cubicBezTo>
                    <a:cubicBezTo>
                      <a:pt x="100656" y="357511"/>
                      <a:pt x="84685" y="356758"/>
                      <a:pt x="72416" y="349428"/>
                    </a:cubicBezTo>
                    <a:cubicBezTo>
                      <a:pt x="57599" y="340852"/>
                      <a:pt x="49060" y="322964"/>
                      <a:pt x="51692" y="306035"/>
                    </a:cubicBezTo>
                    <a:cubicBezTo>
                      <a:pt x="55822" y="280539"/>
                      <a:pt x="60026" y="255043"/>
                      <a:pt x="64193" y="229556"/>
                    </a:cubicBezTo>
                    <a:cubicBezTo>
                      <a:pt x="49032" y="214245"/>
                      <a:pt x="34130" y="198693"/>
                      <a:pt x="18996" y="183364"/>
                    </a:cubicBezTo>
                    <a:cubicBezTo>
                      <a:pt x="15527" y="179401"/>
                      <a:pt x="11378" y="176062"/>
                      <a:pt x="8327" y="171755"/>
                    </a:cubicBezTo>
                    <a:cubicBezTo>
                      <a:pt x="523" y="161114"/>
                      <a:pt x="-2044" y="146817"/>
                      <a:pt x="1686" y="134139"/>
                    </a:cubicBezTo>
                    <a:cubicBezTo>
                      <a:pt x="5890" y="118474"/>
                      <a:pt x="19712" y="106029"/>
                      <a:pt x="35702" y="103378"/>
                    </a:cubicBezTo>
                    <a:cubicBezTo>
                      <a:pt x="59366" y="99731"/>
                      <a:pt x="83048" y="96113"/>
                      <a:pt x="106721" y="92513"/>
                    </a:cubicBezTo>
                    <a:cubicBezTo>
                      <a:pt x="115437" y="73891"/>
                      <a:pt x="124199" y="55297"/>
                      <a:pt x="132933" y="36693"/>
                    </a:cubicBezTo>
                    <a:cubicBezTo>
                      <a:pt x="136524" y="29578"/>
                      <a:pt x="139073" y="21783"/>
                      <a:pt x="144319" y="15644"/>
                    </a:cubicBezTo>
                    <a:moveTo>
                      <a:pt x="136133" y="131981"/>
                    </a:moveTo>
                    <a:cubicBezTo>
                      <a:pt x="105289" y="136697"/>
                      <a:pt x="74444" y="141394"/>
                      <a:pt x="43590" y="146073"/>
                    </a:cubicBezTo>
                    <a:cubicBezTo>
                      <a:pt x="65821" y="169048"/>
                      <a:pt x="88201" y="191865"/>
                      <a:pt x="110526" y="214738"/>
                    </a:cubicBezTo>
                    <a:cubicBezTo>
                      <a:pt x="105270" y="247071"/>
                      <a:pt x="99968" y="279404"/>
                      <a:pt x="94768" y="311746"/>
                    </a:cubicBezTo>
                    <a:cubicBezTo>
                      <a:pt x="122395" y="296510"/>
                      <a:pt x="149993" y="281218"/>
                      <a:pt x="177638" y="266019"/>
                    </a:cubicBezTo>
                    <a:cubicBezTo>
                      <a:pt x="205255" y="281255"/>
                      <a:pt x="232853" y="296510"/>
                      <a:pt x="260470" y="311746"/>
                    </a:cubicBezTo>
                    <a:cubicBezTo>
                      <a:pt x="255270" y="279404"/>
                      <a:pt x="249968" y="247081"/>
                      <a:pt x="244713" y="214748"/>
                    </a:cubicBezTo>
                    <a:cubicBezTo>
                      <a:pt x="267037" y="191865"/>
                      <a:pt x="289417" y="169048"/>
                      <a:pt x="311648" y="146073"/>
                    </a:cubicBezTo>
                    <a:cubicBezTo>
                      <a:pt x="280794" y="141394"/>
                      <a:pt x="249950" y="136697"/>
                      <a:pt x="219096" y="131981"/>
                    </a:cubicBezTo>
                    <a:cubicBezTo>
                      <a:pt x="205264" y="102587"/>
                      <a:pt x="191507" y="73166"/>
                      <a:pt x="177703" y="43753"/>
                    </a:cubicBezTo>
                    <a:cubicBezTo>
                      <a:pt x="163862" y="73175"/>
                      <a:pt x="150039" y="102596"/>
                      <a:pt x="136133" y="131981"/>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51" name="弧形 50">
              <a:extLst>
                <a:ext uri="{FF2B5EF4-FFF2-40B4-BE49-F238E27FC236}">
                  <a16:creationId xmlns:a16="http://schemas.microsoft.com/office/drawing/2014/main" id="{BA227532-F4CF-4FD7-8294-F122CB7A9ADE}"/>
                </a:ext>
              </a:extLst>
            </p:cNvPr>
            <p:cNvSpPr/>
            <p:nvPr/>
          </p:nvSpPr>
          <p:spPr>
            <a:xfrm>
              <a:off x="9480136" y="2459030"/>
              <a:ext cx="1702820" cy="1702820"/>
            </a:xfrm>
            <a:prstGeom prst="arc">
              <a:avLst>
                <a:gd name="adj1" fmla="val 3248529"/>
                <a:gd name="adj2" fmla="val 19226185"/>
              </a:avLst>
            </a:prstGeom>
            <a:ln>
              <a:solidFill>
                <a:srgbClr val="00B0F0">
                  <a:alpha val="72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 name="弧形 51">
              <a:extLst>
                <a:ext uri="{FF2B5EF4-FFF2-40B4-BE49-F238E27FC236}">
                  <a16:creationId xmlns:a16="http://schemas.microsoft.com/office/drawing/2014/main" id="{179BCF88-3636-4FE4-9532-F20F80A49D42}"/>
                </a:ext>
              </a:extLst>
            </p:cNvPr>
            <p:cNvSpPr/>
            <p:nvPr/>
          </p:nvSpPr>
          <p:spPr>
            <a:xfrm>
              <a:off x="9387309" y="2366203"/>
              <a:ext cx="1888474" cy="1888474"/>
            </a:xfrm>
            <a:prstGeom prst="arc">
              <a:avLst>
                <a:gd name="adj1" fmla="val 13303064"/>
                <a:gd name="adj2" fmla="val 3786195"/>
              </a:avLst>
            </a:prstGeom>
            <a:ln>
              <a:solidFill>
                <a:srgbClr val="00B0F0">
                  <a:alpha val="2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43" name="椭圆 42">
            <a:extLst>
              <a:ext uri="{FF2B5EF4-FFF2-40B4-BE49-F238E27FC236}">
                <a16:creationId xmlns:a16="http://schemas.microsoft.com/office/drawing/2014/main" id="{0420ACFB-BACB-43CC-BAA8-738276CA8002}"/>
              </a:ext>
            </a:extLst>
          </p:cNvPr>
          <p:cNvSpPr/>
          <p:nvPr/>
        </p:nvSpPr>
        <p:spPr>
          <a:xfrm>
            <a:off x="3240046" y="2561384"/>
            <a:ext cx="1473479" cy="1473479"/>
          </a:xfrm>
          <a:prstGeom prst="ellipse">
            <a:avLst/>
          </a:prstGeom>
          <a:gradFill>
            <a:gsLst>
              <a:gs pos="7000">
                <a:srgbClr val="00B251"/>
              </a:gs>
              <a:gs pos="100000">
                <a:srgbClr val="0492D2"/>
              </a:gs>
            </a:gsLst>
            <a:lin ang="0" scaled="0"/>
          </a:gradFill>
          <a:ln>
            <a:noFill/>
          </a:ln>
          <a:effectLst>
            <a:outerShdw blurRad="152400" dist="76200" dir="8100000" sx="101000" sy="101000" algn="tr" rotWithShape="0">
              <a:srgbClr val="00759E">
                <a:alpha val="15686"/>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0" name="组合 19">
            <a:extLst>
              <a:ext uri="{FF2B5EF4-FFF2-40B4-BE49-F238E27FC236}">
                <a16:creationId xmlns:a16="http://schemas.microsoft.com/office/drawing/2014/main" id="{AE2DFFFA-867B-49B4-A0CF-1344AAA99E11}"/>
              </a:ext>
            </a:extLst>
          </p:cNvPr>
          <p:cNvGrpSpPr/>
          <p:nvPr/>
        </p:nvGrpSpPr>
        <p:grpSpPr>
          <a:xfrm>
            <a:off x="3686138" y="3014898"/>
            <a:ext cx="558555" cy="553402"/>
            <a:chOff x="3563418" y="3263275"/>
            <a:chExt cx="923852" cy="915330"/>
          </a:xfrm>
          <a:noFill/>
        </p:grpSpPr>
        <p:sp>
          <p:nvSpPr>
            <p:cNvPr id="21" name="图形 51">
              <a:extLst>
                <a:ext uri="{FF2B5EF4-FFF2-40B4-BE49-F238E27FC236}">
                  <a16:creationId xmlns:a16="http://schemas.microsoft.com/office/drawing/2014/main" id="{7CC602B6-C853-451C-83C2-6AB057DC11C8}"/>
                </a:ext>
              </a:extLst>
            </p:cNvPr>
            <p:cNvSpPr/>
            <p:nvPr/>
          </p:nvSpPr>
          <p:spPr>
            <a:xfrm>
              <a:off x="3701435" y="3491000"/>
              <a:ext cx="785835" cy="687605"/>
            </a:xfrm>
            <a:custGeom>
              <a:avLst/>
              <a:gdLst>
                <a:gd name="connsiteX0" fmla="*/ 687606 w 785835"/>
                <a:gd name="connsiteY0" fmla="*/ 0 h 687605"/>
                <a:gd name="connsiteX1" fmla="*/ 687606 w 785835"/>
                <a:gd name="connsiteY1" fmla="*/ 327432 h 687605"/>
                <a:gd name="connsiteX2" fmla="*/ 556633 w 785835"/>
                <a:gd name="connsiteY2" fmla="*/ 458404 h 687605"/>
                <a:gd name="connsiteX3" fmla="*/ 0 w 785835"/>
                <a:gd name="connsiteY3" fmla="*/ 458404 h 687605"/>
                <a:gd name="connsiteX4" fmla="*/ 0 w 785835"/>
                <a:gd name="connsiteY4" fmla="*/ 491147 h 687605"/>
                <a:gd name="connsiteX5" fmla="*/ 98230 w 785835"/>
                <a:gd name="connsiteY5" fmla="*/ 589376 h 687605"/>
                <a:gd name="connsiteX6" fmla="*/ 638491 w 785835"/>
                <a:gd name="connsiteY6" fmla="*/ 589376 h 687605"/>
                <a:gd name="connsiteX7" fmla="*/ 785835 w 785835"/>
                <a:gd name="connsiteY7" fmla="*/ 687606 h 687605"/>
                <a:gd name="connsiteX8" fmla="*/ 785835 w 785835"/>
                <a:gd name="connsiteY8" fmla="*/ 98230 h 687605"/>
                <a:gd name="connsiteX9" fmla="*/ 687606 w 785835"/>
                <a:gd name="connsiteY9" fmla="*/ 0 h 687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35" h="687605">
                  <a:moveTo>
                    <a:pt x="687606" y="0"/>
                  </a:moveTo>
                  <a:lnTo>
                    <a:pt x="687606" y="327432"/>
                  </a:lnTo>
                  <a:cubicBezTo>
                    <a:pt x="687606" y="399466"/>
                    <a:pt x="628668" y="458404"/>
                    <a:pt x="556633" y="458404"/>
                  </a:cubicBezTo>
                  <a:lnTo>
                    <a:pt x="0" y="458404"/>
                  </a:lnTo>
                  <a:lnTo>
                    <a:pt x="0" y="491147"/>
                  </a:lnTo>
                  <a:cubicBezTo>
                    <a:pt x="0" y="546810"/>
                    <a:pt x="42566" y="589376"/>
                    <a:pt x="98230" y="589376"/>
                  </a:cubicBezTo>
                  <a:lnTo>
                    <a:pt x="638491" y="589376"/>
                  </a:lnTo>
                  <a:lnTo>
                    <a:pt x="785835" y="687606"/>
                  </a:lnTo>
                  <a:lnTo>
                    <a:pt x="785835" y="98230"/>
                  </a:lnTo>
                  <a:cubicBezTo>
                    <a:pt x="785835" y="42566"/>
                    <a:pt x="743269" y="0"/>
                    <a:pt x="687606" y="0"/>
                  </a:cubicBezTo>
                  <a:close/>
                </a:path>
              </a:pathLst>
            </a:custGeom>
            <a:grpFill/>
            <a:ln w="38100"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 name="图形 51">
              <a:extLst>
                <a:ext uri="{FF2B5EF4-FFF2-40B4-BE49-F238E27FC236}">
                  <a16:creationId xmlns:a16="http://schemas.microsoft.com/office/drawing/2014/main" id="{2B1783EB-744A-445F-BB8A-58BF10ACFF98}"/>
                </a:ext>
              </a:extLst>
            </p:cNvPr>
            <p:cNvSpPr/>
            <p:nvPr/>
          </p:nvSpPr>
          <p:spPr>
            <a:xfrm>
              <a:off x="3563418" y="3263275"/>
              <a:ext cx="820595" cy="784916"/>
            </a:xfrm>
            <a:custGeom>
              <a:avLst/>
              <a:gdLst>
                <a:gd name="connsiteX0" fmla="*/ 147344 w 753092"/>
                <a:gd name="connsiteY0" fmla="*/ 622119 h 720348"/>
                <a:gd name="connsiteX1" fmla="*/ 0 w 753092"/>
                <a:gd name="connsiteY1" fmla="*/ 720349 h 720348"/>
                <a:gd name="connsiteX2" fmla="*/ 0 w 753092"/>
                <a:gd name="connsiteY2" fmla="*/ 98230 h 720348"/>
                <a:gd name="connsiteX3" fmla="*/ 98230 w 753092"/>
                <a:gd name="connsiteY3" fmla="*/ 0 h 720348"/>
                <a:gd name="connsiteX4" fmla="*/ 654862 w 753092"/>
                <a:gd name="connsiteY4" fmla="*/ 0 h 720348"/>
                <a:gd name="connsiteX5" fmla="*/ 753092 w 753092"/>
                <a:gd name="connsiteY5" fmla="*/ 98230 h 720348"/>
                <a:gd name="connsiteX6" fmla="*/ 753092 w 753092"/>
                <a:gd name="connsiteY6" fmla="*/ 523890 h 720348"/>
                <a:gd name="connsiteX7" fmla="*/ 654862 w 753092"/>
                <a:gd name="connsiteY7" fmla="*/ 622119 h 720348"/>
                <a:gd name="connsiteX8" fmla="*/ 147344 w 753092"/>
                <a:gd name="connsiteY8" fmla="*/ 622119 h 72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092" h="720348">
                  <a:moveTo>
                    <a:pt x="147344" y="622119"/>
                  </a:moveTo>
                  <a:lnTo>
                    <a:pt x="0" y="720349"/>
                  </a:lnTo>
                  <a:lnTo>
                    <a:pt x="0" y="98230"/>
                  </a:lnTo>
                  <a:cubicBezTo>
                    <a:pt x="0" y="42566"/>
                    <a:pt x="42566" y="0"/>
                    <a:pt x="98230" y="0"/>
                  </a:cubicBezTo>
                  <a:lnTo>
                    <a:pt x="654862" y="0"/>
                  </a:lnTo>
                  <a:cubicBezTo>
                    <a:pt x="710526" y="0"/>
                    <a:pt x="753092" y="42566"/>
                    <a:pt x="753092" y="98230"/>
                  </a:cubicBezTo>
                  <a:lnTo>
                    <a:pt x="753092" y="523890"/>
                  </a:lnTo>
                  <a:cubicBezTo>
                    <a:pt x="753092" y="579554"/>
                    <a:pt x="710526" y="622119"/>
                    <a:pt x="654862" y="622119"/>
                  </a:cubicBezTo>
                  <a:lnTo>
                    <a:pt x="147344" y="622119"/>
                  </a:lnTo>
                  <a:close/>
                </a:path>
              </a:pathLst>
            </a:custGeom>
            <a:grpFill/>
            <a:ln w="38100"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 name="图形 51">
              <a:extLst>
                <a:ext uri="{FF2B5EF4-FFF2-40B4-BE49-F238E27FC236}">
                  <a16:creationId xmlns:a16="http://schemas.microsoft.com/office/drawing/2014/main" id="{75DAB3A6-7D3B-435E-BCEA-14CC2563B6BE}"/>
                </a:ext>
              </a:extLst>
            </p:cNvPr>
            <p:cNvSpPr/>
            <p:nvPr/>
          </p:nvSpPr>
          <p:spPr>
            <a:xfrm>
              <a:off x="3719491"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1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3" y="98247"/>
                    <a:pt x="98226" y="76260"/>
                    <a:pt x="98229" y="49135"/>
                  </a:cubicBezTo>
                  <a:cubicBezTo>
                    <a:pt x="98229" y="49131"/>
                    <a:pt x="98229" y="49126"/>
                    <a:pt x="98229" y="49122"/>
                  </a:cubicBezTo>
                  <a:cubicBezTo>
                    <a:pt x="98233" y="21996"/>
                    <a:pt x="76246" y="4"/>
                    <a:pt x="49121" y="0"/>
                  </a:cubicBezTo>
                  <a:cubicBezTo>
                    <a:pt x="21995" y="-3"/>
                    <a:pt x="3" y="21983"/>
                    <a:pt x="0" y="49108"/>
                  </a:cubicBezTo>
                  <a:cubicBezTo>
                    <a:pt x="0" y="49112"/>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4" name="图形 51">
              <a:extLst>
                <a:ext uri="{FF2B5EF4-FFF2-40B4-BE49-F238E27FC236}">
                  <a16:creationId xmlns:a16="http://schemas.microsoft.com/office/drawing/2014/main" id="{9A989273-78F2-40E3-9710-04536E398EBF}"/>
                </a:ext>
              </a:extLst>
            </p:cNvPr>
            <p:cNvSpPr/>
            <p:nvPr/>
          </p:nvSpPr>
          <p:spPr>
            <a:xfrm>
              <a:off x="3948693"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1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3" y="98246"/>
                    <a:pt x="98226" y="76260"/>
                    <a:pt x="98229" y="49135"/>
                  </a:cubicBezTo>
                  <a:cubicBezTo>
                    <a:pt x="98229" y="49131"/>
                    <a:pt x="98229" y="49126"/>
                    <a:pt x="98229" y="49122"/>
                  </a:cubicBezTo>
                  <a:cubicBezTo>
                    <a:pt x="98233" y="21996"/>
                    <a:pt x="76246" y="4"/>
                    <a:pt x="49121" y="0"/>
                  </a:cubicBezTo>
                  <a:cubicBezTo>
                    <a:pt x="21995" y="-3"/>
                    <a:pt x="3" y="21983"/>
                    <a:pt x="0" y="49108"/>
                  </a:cubicBezTo>
                  <a:cubicBezTo>
                    <a:pt x="0" y="49113"/>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 name="图形 51">
              <a:extLst>
                <a:ext uri="{FF2B5EF4-FFF2-40B4-BE49-F238E27FC236}">
                  <a16:creationId xmlns:a16="http://schemas.microsoft.com/office/drawing/2014/main" id="{8ED537C9-899F-49E0-99A4-8E42B3630555}"/>
                </a:ext>
              </a:extLst>
            </p:cNvPr>
            <p:cNvSpPr/>
            <p:nvPr/>
          </p:nvSpPr>
          <p:spPr>
            <a:xfrm>
              <a:off x="4177895"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0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2" y="98246"/>
                    <a:pt x="98226" y="76260"/>
                    <a:pt x="98229" y="49135"/>
                  </a:cubicBezTo>
                  <a:cubicBezTo>
                    <a:pt x="98229" y="49131"/>
                    <a:pt x="98229" y="49126"/>
                    <a:pt x="98229" y="49122"/>
                  </a:cubicBezTo>
                  <a:cubicBezTo>
                    <a:pt x="98233" y="21996"/>
                    <a:pt x="76246" y="4"/>
                    <a:pt x="49120" y="0"/>
                  </a:cubicBezTo>
                  <a:cubicBezTo>
                    <a:pt x="21995" y="-3"/>
                    <a:pt x="3" y="21983"/>
                    <a:pt x="0" y="49108"/>
                  </a:cubicBezTo>
                  <a:cubicBezTo>
                    <a:pt x="0" y="49113"/>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53" name="弧形 52">
            <a:extLst>
              <a:ext uri="{FF2B5EF4-FFF2-40B4-BE49-F238E27FC236}">
                <a16:creationId xmlns:a16="http://schemas.microsoft.com/office/drawing/2014/main" id="{A0442567-E5B9-4089-BB5F-FDF5FFE11D14}"/>
              </a:ext>
            </a:extLst>
          </p:cNvPr>
          <p:cNvSpPr/>
          <p:nvPr/>
        </p:nvSpPr>
        <p:spPr>
          <a:xfrm>
            <a:off x="3123098" y="2435421"/>
            <a:ext cx="1702820" cy="1702820"/>
          </a:xfrm>
          <a:prstGeom prst="arc">
            <a:avLst>
              <a:gd name="adj1" fmla="val 3248529"/>
              <a:gd name="adj2" fmla="val 19226185"/>
            </a:avLst>
          </a:prstGeom>
          <a:ln>
            <a:solidFill>
              <a:srgbClr val="00B0F0">
                <a:alpha val="72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弧形 53">
            <a:extLst>
              <a:ext uri="{FF2B5EF4-FFF2-40B4-BE49-F238E27FC236}">
                <a16:creationId xmlns:a16="http://schemas.microsoft.com/office/drawing/2014/main" id="{8105EB09-E780-4102-9981-F48D1E1D6035}"/>
              </a:ext>
            </a:extLst>
          </p:cNvPr>
          <p:cNvSpPr/>
          <p:nvPr/>
        </p:nvSpPr>
        <p:spPr>
          <a:xfrm>
            <a:off x="3030271" y="2342594"/>
            <a:ext cx="1888474" cy="1888474"/>
          </a:xfrm>
          <a:prstGeom prst="arc">
            <a:avLst>
              <a:gd name="adj1" fmla="val 13303064"/>
              <a:gd name="adj2" fmla="val 3786195"/>
            </a:avLst>
          </a:prstGeom>
          <a:ln>
            <a:solidFill>
              <a:srgbClr val="00B0F0">
                <a:alpha val="2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73" name="组合 72">
            <a:extLst>
              <a:ext uri="{FF2B5EF4-FFF2-40B4-BE49-F238E27FC236}">
                <a16:creationId xmlns:a16="http://schemas.microsoft.com/office/drawing/2014/main" id="{4AB4711C-31BE-439D-9913-21B315010C8E}"/>
              </a:ext>
            </a:extLst>
          </p:cNvPr>
          <p:cNvGrpSpPr/>
          <p:nvPr/>
        </p:nvGrpSpPr>
        <p:grpSpPr>
          <a:xfrm>
            <a:off x="7285229" y="2342594"/>
            <a:ext cx="1888474" cy="1888474"/>
            <a:chOff x="7269294" y="2342594"/>
            <a:chExt cx="1888474" cy="1888474"/>
          </a:xfrm>
        </p:grpSpPr>
        <p:sp>
          <p:nvSpPr>
            <p:cNvPr id="44" name="椭圆 43">
              <a:extLst>
                <a:ext uri="{FF2B5EF4-FFF2-40B4-BE49-F238E27FC236}">
                  <a16:creationId xmlns:a16="http://schemas.microsoft.com/office/drawing/2014/main" id="{2FC05144-7A4D-4FF9-A383-44C8F513A957}"/>
                </a:ext>
              </a:extLst>
            </p:cNvPr>
            <p:cNvSpPr/>
            <p:nvPr/>
          </p:nvSpPr>
          <p:spPr>
            <a:xfrm>
              <a:off x="7482977" y="2561384"/>
              <a:ext cx="1473479" cy="1473479"/>
            </a:xfrm>
            <a:prstGeom prst="ellipse">
              <a:avLst/>
            </a:prstGeom>
            <a:gradFill>
              <a:gsLst>
                <a:gs pos="7000">
                  <a:srgbClr val="00B251"/>
                </a:gs>
                <a:gs pos="100000">
                  <a:srgbClr val="0492D2"/>
                </a:gs>
              </a:gsLst>
              <a:lin ang="0" scaled="0"/>
            </a:gradFill>
            <a:ln>
              <a:noFill/>
            </a:ln>
            <a:effectLst>
              <a:outerShdw blurRad="152400" dist="76200" dir="8100000" sx="101000" sy="101000" algn="tr" rotWithShape="0">
                <a:srgbClr val="00759E">
                  <a:alpha val="15686"/>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10" name="组合 9">
              <a:extLst>
                <a:ext uri="{FF2B5EF4-FFF2-40B4-BE49-F238E27FC236}">
                  <a16:creationId xmlns:a16="http://schemas.microsoft.com/office/drawing/2014/main" id="{F10F651A-0453-4255-8A3F-7DF85E264493}"/>
                </a:ext>
              </a:extLst>
            </p:cNvPr>
            <p:cNvGrpSpPr/>
            <p:nvPr/>
          </p:nvGrpSpPr>
          <p:grpSpPr>
            <a:xfrm>
              <a:off x="7912242" y="2932781"/>
              <a:ext cx="603234" cy="638789"/>
              <a:chOff x="7829555" y="3325675"/>
              <a:chExt cx="845799" cy="895650"/>
            </a:xfrm>
            <a:solidFill>
              <a:schemeClr val="bg1"/>
            </a:solidFill>
          </p:grpSpPr>
          <p:sp>
            <p:nvSpPr>
              <p:cNvPr id="11" name="图形 12">
                <a:extLst>
                  <a:ext uri="{FF2B5EF4-FFF2-40B4-BE49-F238E27FC236}">
                    <a16:creationId xmlns:a16="http://schemas.microsoft.com/office/drawing/2014/main" id="{EAE62D46-EC9C-4871-9E32-42A8507D5413}"/>
                  </a:ext>
                </a:extLst>
              </p:cNvPr>
              <p:cNvSpPr/>
              <p:nvPr/>
            </p:nvSpPr>
            <p:spPr>
              <a:xfrm>
                <a:off x="7829555" y="3325675"/>
                <a:ext cx="845799" cy="895650"/>
              </a:xfrm>
              <a:custGeom>
                <a:avLst/>
                <a:gdLst>
                  <a:gd name="connsiteX0" fmla="*/ 524562 w 845799"/>
                  <a:gd name="connsiteY0" fmla="*/ 895651 h 895650"/>
                  <a:gd name="connsiteX1" fmla="*/ 158865 w 845799"/>
                  <a:gd name="connsiteY1" fmla="*/ 895651 h 895650"/>
                  <a:gd name="connsiteX2" fmla="*/ 131361 w 845799"/>
                  <a:gd name="connsiteY2" fmla="*/ 868146 h 895650"/>
                  <a:gd name="connsiteX3" fmla="*/ 131361 w 845799"/>
                  <a:gd name="connsiteY3" fmla="*/ 804116 h 895650"/>
                  <a:gd name="connsiteX4" fmla="*/ 63370 w 845799"/>
                  <a:gd name="connsiteY4" fmla="*/ 586942 h 895650"/>
                  <a:gd name="connsiteX5" fmla="*/ 0 w 845799"/>
                  <a:gd name="connsiteY5" fmla="*/ 377359 h 895650"/>
                  <a:gd name="connsiteX6" fmla="*/ 29705 w 845799"/>
                  <a:gd name="connsiteY6" fmla="*/ 230486 h 895650"/>
                  <a:gd name="connsiteX7" fmla="*/ 110567 w 845799"/>
                  <a:gd name="connsiteY7" fmla="*/ 110567 h 895650"/>
                  <a:gd name="connsiteX8" fmla="*/ 230486 w 845799"/>
                  <a:gd name="connsiteY8" fmla="*/ 29705 h 895650"/>
                  <a:gd name="connsiteX9" fmla="*/ 377359 w 845799"/>
                  <a:gd name="connsiteY9" fmla="*/ 0 h 895650"/>
                  <a:gd name="connsiteX10" fmla="*/ 524232 w 845799"/>
                  <a:gd name="connsiteY10" fmla="*/ 29705 h 895650"/>
                  <a:gd name="connsiteX11" fmla="*/ 644151 w 845799"/>
                  <a:gd name="connsiteY11" fmla="*/ 110567 h 895650"/>
                  <a:gd name="connsiteX12" fmla="*/ 725014 w 845799"/>
                  <a:gd name="connsiteY12" fmla="*/ 230486 h 895650"/>
                  <a:gd name="connsiteX13" fmla="*/ 754609 w 845799"/>
                  <a:gd name="connsiteY13" fmla="*/ 369768 h 895650"/>
                  <a:gd name="connsiteX14" fmla="*/ 842072 w 845799"/>
                  <a:gd name="connsiteY14" fmla="*/ 519942 h 895650"/>
                  <a:gd name="connsiteX15" fmla="*/ 842182 w 845799"/>
                  <a:gd name="connsiteY15" fmla="*/ 547446 h 895650"/>
                  <a:gd name="connsiteX16" fmla="*/ 818309 w 845799"/>
                  <a:gd name="connsiteY16" fmla="*/ 561198 h 895650"/>
                  <a:gd name="connsiteX17" fmla="*/ 752188 w 845799"/>
                  <a:gd name="connsiteY17" fmla="*/ 561198 h 895650"/>
                  <a:gd name="connsiteX18" fmla="*/ 734805 w 845799"/>
                  <a:gd name="connsiteY18" fmla="*/ 774192 h 895650"/>
                  <a:gd name="connsiteX19" fmla="*/ 707411 w 845799"/>
                  <a:gd name="connsiteY19" fmla="*/ 799496 h 895650"/>
                  <a:gd name="connsiteX20" fmla="*/ 552067 w 845799"/>
                  <a:gd name="connsiteY20" fmla="*/ 799496 h 895650"/>
                  <a:gd name="connsiteX21" fmla="*/ 552067 w 845799"/>
                  <a:gd name="connsiteY21" fmla="*/ 868146 h 895650"/>
                  <a:gd name="connsiteX22" fmla="*/ 524562 w 845799"/>
                  <a:gd name="connsiteY22" fmla="*/ 895651 h 895650"/>
                  <a:gd name="connsiteX23" fmla="*/ 186369 w 845799"/>
                  <a:gd name="connsiteY23" fmla="*/ 840642 h 895650"/>
                  <a:gd name="connsiteX24" fmla="*/ 497058 w 845799"/>
                  <a:gd name="connsiteY24" fmla="*/ 840642 h 895650"/>
                  <a:gd name="connsiteX25" fmla="*/ 497058 w 845799"/>
                  <a:gd name="connsiteY25" fmla="*/ 771991 h 895650"/>
                  <a:gd name="connsiteX26" fmla="*/ 524562 w 845799"/>
                  <a:gd name="connsiteY26" fmla="*/ 744487 h 895650"/>
                  <a:gd name="connsiteX27" fmla="*/ 682107 w 845799"/>
                  <a:gd name="connsiteY27" fmla="*/ 744487 h 895650"/>
                  <a:gd name="connsiteX28" fmla="*/ 699490 w 845799"/>
                  <a:gd name="connsiteY28" fmla="*/ 531604 h 895650"/>
                  <a:gd name="connsiteX29" fmla="*/ 726884 w 845799"/>
                  <a:gd name="connsiteY29" fmla="*/ 506300 h 895650"/>
                  <a:gd name="connsiteX30" fmla="*/ 770451 w 845799"/>
                  <a:gd name="connsiteY30" fmla="*/ 506300 h 895650"/>
                  <a:gd name="connsiteX31" fmla="*/ 703451 w 845799"/>
                  <a:gd name="connsiteY31" fmla="*/ 391221 h 895650"/>
                  <a:gd name="connsiteX32" fmla="*/ 699710 w 845799"/>
                  <a:gd name="connsiteY32" fmla="*/ 377359 h 895650"/>
                  <a:gd name="connsiteX33" fmla="*/ 377359 w 845799"/>
                  <a:gd name="connsiteY33" fmla="*/ 55009 h 895650"/>
                  <a:gd name="connsiteX34" fmla="*/ 55009 w 845799"/>
                  <a:gd name="connsiteY34" fmla="*/ 377359 h 895650"/>
                  <a:gd name="connsiteX35" fmla="*/ 111117 w 845799"/>
                  <a:gd name="connsiteY35" fmla="*/ 559328 h 895650"/>
                  <a:gd name="connsiteX36" fmla="*/ 114638 w 845799"/>
                  <a:gd name="connsiteY36" fmla="*/ 566699 h 895650"/>
                  <a:gd name="connsiteX37" fmla="*/ 185049 w 845799"/>
                  <a:gd name="connsiteY37" fmla="*/ 791794 h 895650"/>
                  <a:gd name="connsiteX38" fmla="*/ 186259 w 845799"/>
                  <a:gd name="connsiteY38" fmla="*/ 800046 h 895650"/>
                  <a:gd name="connsiteX39" fmla="*/ 186259 w 845799"/>
                  <a:gd name="connsiteY39" fmla="*/ 840642 h 89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45799" h="895650">
                    <a:moveTo>
                      <a:pt x="524562" y="895651"/>
                    </a:moveTo>
                    <a:lnTo>
                      <a:pt x="158865" y="895651"/>
                    </a:lnTo>
                    <a:cubicBezTo>
                      <a:pt x="143683" y="895651"/>
                      <a:pt x="131361" y="883329"/>
                      <a:pt x="131361" y="868146"/>
                    </a:cubicBezTo>
                    <a:lnTo>
                      <a:pt x="131361" y="804116"/>
                    </a:lnTo>
                    <a:lnTo>
                      <a:pt x="63370" y="586942"/>
                    </a:lnTo>
                    <a:cubicBezTo>
                      <a:pt x="21893" y="524893"/>
                      <a:pt x="0" y="452501"/>
                      <a:pt x="0" y="377359"/>
                    </a:cubicBezTo>
                    <a:cubicBezTo>
                      <a:pt x="0" y="326421"/>
                      <a:pt x="10012" y="277024"/>
                      <a:pt x="29705" y="230486"/>
                    </a:cubicBezTo>
                    <a:cubicBezTo>
                      <a:pt x="48738" y="185599"/>
                      <a:pt x="75912" y="145223"/>
                      <a:pt x="110567" y="110567"/>
                    </a:cubicBezTo>
                    <a:cubicBezTo>
                      <a:pt x="145223" y="75912"/>
                      <a:pt x="185599" y="48738"/>
                      <a:pt x="230486" y="29705"/>
                    </a:cubicBezTo>
                    <a:cubicBezTo>
                      <a:pt x="277024" y="10012"/>
                      <a:pt x="326421" y="0"/>
                      <a:pt x="377359" y="0"/>
                    </a:cubicBezTo>
                    <a:cubicBezTo>
                      <a:pt x="428297" y="0"/>
                      <a:pt x="477695" y="10012"/>
                      <a:pt x="524232" y="29705"/>
                    </a:cubicBezTo>
                    <a:cubicBezTo>
                      <a:pt x="569119" y="48738"/>
                      <a:pt x="609496" y="75912"/>
                      <a:pt x="644151" y="110567"/>
                    </a:cubicBezTo>
                    <a:cubicBezTo>
                      <a:pt x="678807" y="145223"/>
                      <a:pt x="705981" y="185599"/>
                      <a:pt x="725014" y="230486"/>
                    </a:cubicBezTo>
                    <a:cubicBezTo>
                      <a:pt x="743717" y="274713"/>
                      <a:pt x="753618" y="321581"/>
                      <a:pt x="754609" y="369768"/>
                    </a:cubicBezTo>
                    <a:lnTo>
                      <a:pt x="842072" y="519942"/>
                    </a:lnTo>
                    <a:cubicBezTo>
                      <a:pt x="847023" y="528413"/>
                      <a:pt x="847023" y="538975"/>
                      <a:pt x="842182" y="547446"/>
                    </a:cubicBezTo>
                    <a:cubicBezTo>
                      <a:pt x="837342" y="555917"/>
                      <a:pt x="828210" y="561198"/>
                      <a:pt x="818309" y="561198"/>
                    </a:cubicBezTo>
                    <a:lnTo>
                      <a:pt x="752188" y="561198"/>
                    </a:lnTo>
                    <a:lnTo>
                      <a:pt x="734805" y="774192"/>
                    </a:lnTo>
                    <a:cubicBezTo>
                      <a:pt x="733595" y="788494"/>
                      <a:pt x="721713" y="799496"/>
                      <a:pt x="707411" y="799496"/>
                    </a:cubicBezTo>
                    <a:lnTo>
                      <a:pt x="552067" y="799496"/>
                    </a:lnTo>
                    <a:lnTo>
                      <a:pt x="552067" y="868146"/>
                    </a:lnTo>
                    <a:cubicBezTo>
                      <a:pt x="552067" y="883329"/>
                      <a:pt x="539745" y="895651"/>
                      <a:pt x="524562" y="895651"/>
                    </a:cubicBezTo>
                    <a:close/>
                    <a:moveTo>
                      <a:pt x="186369" y="840642"/>
                    </a:moveTo>
                    <a:lnTo>
                      <a:pt x="497058" y="840642"/>
                    </a:lnTo>
                    <a:lnTo>
                      <a:pt x="497058" y="771991"/>
                    </a:lnTo>
                    <a:cubicBezTo>
                      <a:pt x="497058" y="756809"/>
                      <a:pt x="509380" y="744487"/>
                      <a:pt x="524562" y="744487"/>
                    </a:cubicBezTo>
                    <a:lnTo>
                      <a:pt x="682107" y="744487"/>
                    </a:lnTo>
                    <a:lnTo>
                      <a:pt x="699490" y="531604"/>
                    </a:lnTo>
                    <a:cubicBezTo>
                      <a:pt x="700700" y="517301"/>
                      <a:pt x="712582" y="506300"/>
                      <a:pt x="726884" y="506300"/>
                    </a:cubicBezTo>
                    <a:lnTo>
                      <a:pt x="770451" y="506300"/>
                    </a:lnTo>
                    <a:lnTo>
                      <a:pt x="703451" y="391221"/>
                    </a:lnTo>
                    <a:cubicBezTo>
                      <a:pt x="701030" y="387041"/>
                      <a:pt x="699710" y="382200"/>
                      <a:pt x="699710" y="377359"/>
                    </a:cubicBezTo>
                    <a:cubicBezTo>
                      <a:pt x="699710" y="199571"/>
                      <a:pt x="555147" y="55009"/>
                      <a:pt x="377359" y="55009"/>
                    </a:cubicBezTo>
                    <a:cubicBezTo>
                      <a:pt x="199571" y="55009"/>
                      <a:pt x="55009" y="199571"/>
                      <a:pt x="55009" y="377359"/>
                    </a:cubicBezTo>
                    <a:cubicBezTo>
                      <a:pt x="55009" y="442820"/>
                      <a:pt x="74372" y="505639"/>
                      <a:pt x="111117" y="559328"/>
                    </a:cubicBezTo>
                    <a:cubicBezTo>
                      <a:pt x="112658" y="561528"/>
                      <a:pt x="113868" y="564059"/>
                      <a:pt x="114638" y="566699"/>
                    </a:cubicBezTo>
                    <a:lnTo>
                      <a:pt x="185049" y="791794"/>
                    </a:lnTo>
                    <a:cubicBezTo>
                      <a:pt x="185929" y="794435"/>
                      <a:pt x="186259" y="797185"/>
                      <a:pt x="186259" y="800046"/>
                    </a:cubicBezTo>
                    <a:lnTo>
                      <a:pt x="186259" y="840642"/>
                    </a:ln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 name="图形 12">
                <a:extLst>
                  <a:ext uri="{FF2B5EF4-FFF2-40B4-BE49-F238E27FC236}">
                    <a16:creationId xmlns:a16="http://schemas.microsoft.com/office/drawing/2014/main" id="{1338F723-0677-4345-A5A5-DBD0F6E6C7E8}"/>
                  </a:ext>
                </a:extLst>
              </p:cNvPr>
              <p:cNvSpPr/>
              <p:nvPr/>
            </p:nvSpPr>
            <p:spPr>
              <a:xfrm>
                <a:off x="7829555" y="3675530"/>
                <a:ext cx="754718" cy="55008"/>
              </a:xfrm>
              <a:custGeom>
                <a:avLst/>
                <a:gdLst>
                  <a:gd name="connsiteX0" fmla="*/ 226416 w 754718"/>
                  <a:gd name="connsiteY0" fmla="*/ 55009 h 55008"/>
                  <a:gd name="connsiteX1" fmla="*/ 27504 w 754718"/>
                  <a:gd name="connsiteY1" fmla="*/ 55009 h 55008"/>
                  <a:gd name="connsiteX2" fmla="*/ 0 w 754718"/>
                  <a:gd name="connsiteY2" fmla="*/ 27504 h 55008"/>
                  <a:gd name="connsiteX3" fmla="*/ 27504 w 754718"/>
                  <a:gd name="connsiteY3" fmla="*/ 0 h 55008"/>
                  <a:gd name="connsiteX4" fmla="*/ 226416 w 754718"/>
                  <a:gd name="connsiteY4" fmla="*/ 0 h 55008"/>
                  <a:gd name="connsiteX5" fmla="*/ 253920 w 754718"/>
                  <a:gd name="connsiteY5" fmla="*/ 27504 h 55008"/>
                  <a:gd name="connsiteX6" fmla="*/ 226416 w 754718"/>
                  <a:gd name="connsiteY6" fmla="*/ 55009 h 55008"/>
                  <a:gd name="connsiteX7" fmla="*/ 727214 w 754718"/>
                  <a:gd name="connsiteY7" fmla="*/ 55009 h 55008"/>
                  <a:gd name="connsiteX8" fmla="*/ 545026 w 754718"/>
                  <a:gd name="connsiteY8" fmla="*/ 55009 h 55008"/>
                  <a:gd name="connsiteX9" fmla="*/ 517521 w 754718"/>
                  <a:gd name="connsiteY9" fmla="*/ 27504 h 55008"/>
                  <a:gd name="connsiteX10" fmla="*/ 545026 w 754718"/>
                  <a:gd name="connsiteY10" fmla="*/ 0 h 55008"/>
                  <a:gd name="connsiteX11" fmla="*/ 727214 w 754718"/>
                  <a:gd name="connsiteY11" fmla="*/ 0 h 55008"/>
                  <a:gd name="connsiteX12" fmla="*/ 754719 w 754718"/>
                  <a:gd name="connsiteY12" fmla="*/ 27504 h 55008"/>
                  <a:gd name="connsiteX13" fmla="*/ 727214 w 754718"/>
                  <a:gd name="connsiteY13" fmla="*/ 55009 h 5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4718" h="55008">
                    <a:moveTo>
                      <a:pt x="226416" y="55009"/>
                    </a:moveTo>
                    <a:lnTo>
                      <a:pt x="27504" y="55009"/>
                    </a:lnTo>
                    <a:cubicBezTo>
                      <a:pt x="12322" y="55009"/>
                      <a:pt x="0" y="42687"/>
                      <a:pt x="0" y="27504"/>
                    </a:cubicBezTo>
                    <a:cubicBezTo>
                      <a:pt x="0" y="12322"/>
                      <a:pt x="12322" y="0"/>
                      <a:pt x="27504" y="0"/>
                    </a:cubicBezTo>
                    <a:lnTo>
                      <a:pt x="226416" y="0"/>
                    </a:lnTo>
                    <a:cubicBezTo>
                      <a:pt x="241598" y="0"/>
                      <a:pt x="253920" y="12322"/>
                      <a:pt x="253920" y="27504"/>
                    </a:cubicBezTo>
                    <a:cubicBezTo>
                      <a:pt x="253920" y="42687"/>
                      <a:pt x="241598" y="55009"/>
                      <a:pt x="226416" y="55009"/>
                    </a:cubicBezTo>
                    <a:close/>
                    <a:moveTo>
                      <a:pt x="727214" y="55009"/>
                    </a:moveTo>
                    <a:lnTo>
                      <a:pt x="545026" y="55009"/>
                    </a:lnTo>
                    <a:cubicBezTo>
                      <a:pt x="529843" y="55009"/>
                      <a:pt x="517521" y="42687"/>
                      <a:pt x="517521" y="27504"/>
                    </a:cubicBezTo>
                    <a:cubicBezTo>
                      <a:pt x="517521" y="12322"/>
                      <a:pt x="529843" y="0"/>
                      <a:pt x="545026" y="0"/>
                    </a:cubicBezTo>
                    <a:lnTo>
                      <a:pt x="727214" y="0"/>
                    </a:lnTo>
                    <a:cubicBezTo>
                      <a:pt x="742397" y="0"/>
                      <a:pt x="754719" y="12322"/>
                      <a:pt x="754719" y="27504"/>
                    </a:cubicBezTo>
                    <a:cubicBezTo>
                      <a:pt x="754719" y="42687"/>
                      <a:pt x="742397" y="55009"/>
                      <a:pt x="727214" y="55009"/>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 name="图形 12">
                <a:extLst>
                  <a:ext uri="{FF2B5EF4-FFF2-40B4-BE49-F238E27FC236}">
                    <a16:creationId xmlns:a16="http://schemas.microsoft.com/office/drawing/2014/main" id="{3FFC4478-3B2E-4B35-9F71-652C20BE4BBE}"/>
                  </a:ext>
                </a:extLst>
              </p:cNvPr>
              <p:cNvSpPr/>
              <p:nvPr/>
            </p:nvSpPr>
            <p:spPr>
              <a:xfrm>
                <a:off x="7927393" y="3427221"/>
                <a:ext cx="563442" cy="220914"/>
              </a:xfrm>
              <a:custGeom>
                <a:avLst/>
                <a:gdLst>
                  <a:gd name="connsiteX0" fmla="*/ 285462 w 563442"/>
                  <a:gd name="connsiteY0" fmla="*/ 80313 h 220914"/>
                  <a:gd name="connsiteX1" fmla="*/ 257958 w 563442"/>
                  <a:gd name="connsiteY1" fmla="*/ 52808 h 220914"/>
                  <a:gd name="connsiteX2" fmla="*/ 257958 w 563442"/>
                  <a:gd name="connsiteY2" fmla="*/ 27504 h 220914"/>
                  <a:gd name="connsiteX3" fmla="*/ 285462 w 563442"/>
                  <a:gd name="connsiteY3" fmla="*/ 0 h 220914"/>
                  <a:gd name="connsiteX4" fmla="*/ 312966 w 563442"/>
                  <a:gd name="connsiteY4" fmla="*/ 27504 h 220914"/>
                  <a:gd name="connsiteX5" fmla="*/ 312966 w 563442"/>
                  <a:gd name="connsiteY5" fmla="*/ 52808 h 220914"/>
                  <a:gd name="connsiteX6" fmla="*/ 285462 w 563442"/>
                  <a:gd name="connsiteY6" fmla="*/ 80313 h 220914"/>
                  <a:gd name="connsiteX7" fmla="*/ 425734 w 563442"/>
                  <a:gd name="connsiteY7" fmla="*/ 118049 h 220914"/>
                  <a:gd name="connsiteX8" fmla="*/ 406261 w 563442"/>
                  <a:gd name="connsiteY8" fmla="*/ 109907 h 220914"/>
                  <a:gd name="connsiteX9" fmla="*/ 406371 w 563442"/>
                  <a:gd name="connsiteY9" fmla="*/ 70961 h 220914"/>
                  <a:gd name="connsiteX10" fmla="*/ 424304 w 563442"/>
                  <a:gd name="connsiteY10" fmla="*/ 53138 h 220914"/>
                  <a:gd name="connsiteX11" fmla="*/ 463250 w 563442"/>
                  <a:gd name="connsiteY11" fmla="*/ 53248 h 220914"/>
                  <a:gd name="connsiteX12" fmla="*/ 463140 w 563442"/>
                  <a:gd name="connsiteY12" fmla="*/ 92194 h 220914"/>
                  <a:gd name="connsiteX13" fmla="*/ 445207 w 563442"/>
                  <a:gd name="connsiteY13" fmla="*/ 110017 h 220914"/>
                  <a:gd name="connsiteX14" fmla="*/ 425734 w 563442"/>
                  <a:gd name="connsiteY14" fmla="*/ 118049 h 220914"/>
                  <a:gd name="connsiteX15" fmla="*/ 511438 w 563442"/>
                  <a:gd name="connsiteY15" fmla="*/ 220915 h 220914"/>
                  <a:gd name="connsiteX16" fmla="*/ 484923 w 563442"/>
                  <a:gd name="connsiteY16" fmla="*/ 200562 h 220914"/>
                  <a:gd name="connsiteX17" fmla="*/ 504286 w 563442"/>
                  <a:gd name="connsiteY17" fmla="*/ 166786 h 220914"/>
                  <a:gd name="connsiteX18" fmla="*/ 528710 w 563442"/>
                  <a:gd name="connsiteY18" fmla="*/ 160185 h 220914"/>
                  <a:gd name="connsiteX19" fmla="*/ 562486 w 563442"/>
                  <a:gd name="connsiteY19" fmla="*/ 179548 h 220914"/>
                  <a:gd name="connsiteX20" fmla="*/ 543123 w 563442"/>
                  <a:gd name="connsiteY20" fmla="*/ 213324 h 220914"/>
                  <a:gd name="connsiteX21" fmla="*/ 518699 w 563442"/>
                  <a:gd name="connsiteY21" fmla="*/ 219925 h 220914"/>
                  <a:gd name="connsiteX22" fmla="*/ 511438 w 563442"/>
                  <a:gd name="connsiteY22" fmla="*/ 220915 h 220914"/>
                  <a:gd name="connsiteX23" fmla="*/ 137599 w 563442"/>
                  <a:gd name="connsiteY23" fmla="*/ 118049 h 220914"/>
                  <a:gd name="connsiteX24" fmla="*/ 118236 w 563442"/>
                  <a:gd name="connsiteY24" fmla="*/ 110017 h 220914"/>
                  <a:gd name="connsiteX25" fmla="*/ 100303 w 563442"/>
                  <a:gd name="connsiteY25" fmla="*/ 92194 h 220914"/>
                  <a:gd name="connsiteX26" fmla="*/ 100193 w 563442"/>
                  <a:gd name="connsiteY26" fmla="*/ 53248 h 220914"/>
                  <a:gd name="connsiteX27" fmla="*/ 139139 w 563442"/>
                  <a:gd name="connsiteY27" fmla="*/ 53138 h 220914"/>
                  <a:gd name="connsiteX28" fmla="*/ 157072 w 563442"/>
                  <a:gd name="connsiteY28" fmla="*/ 70961 h 220914"/>
                  <a:gd name="connsiteX29" fmla="*/ 157182 w 563442"/>
                  <a:gd name="connsiteY29" fmla="*/ 109907 h 220914"/>
                  <a:gd name="connsiteX30" fmla="*/ 137599 w 563442"/>
                  <a:gd name="connsiteY30" fmla="*/ 118049 h 220914"/>
                  <a:gd name="connsiteX31" fmla="*/ 51895 w 563442"/>
                  <a:gd name="connsiteY31" fmla="*/ 220915 h 220914"/>
                  <a:gd name="connsiteX32" fmla="*/ 44744 w 563442"/>
                  <a:gd name="connsiteY32" fmla="*/ 219925 h 220914"/>
                  <a:gd name="connsiteX33" fmla="*/ 20320 w 563442"/>
                  <a:gd name="connsiteY33" fmla="*/ 213324 h 220914"/>
                  <a:gd name="connsiteX34" fmla="*/ 957 w 563442"/>
                  <a:gd name="connsiteY34" fmla="*/ 179548 h 220914"/>
                  <a:gd name="connsiteX35" fmla="*/ 34733 w 563442"/>
                  <a:gd name="connsiteY35" fmla="*/ 160185 h 220914"/>
                  <a:gd name="connsiteX36" fmla="*/ 59157 w 563442"/>
                  <a:gd name="connsiteY36" fmla="*/ 166786 h 220914"/>
                  <a:gd name="connsiteX37" fmla="*/ 78520 w 563442"/>
                  <a:gd name="connsiteY37" fmla="*/ 200562 h 220914"/>
                  <a:gd name="connsiteX38" fmla="*/ 51895 w 563442"/>
                  <a:gd name="connsiteY38" fmla="*/ 220915 h 22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63442" h="220914">
                    <a:moveTo>
                      <a:pt x="285462" y="80313"/>
                    </a:moveTo>
                    <a:cubicBezTo>
                      <a:pt x="270280" y="80313"/>
                      <a:pt x="257958" y="67991"/>
                      <a:pt x="257958" y="52808"/>
                    </a:cubicBezTo>
                    <a:lnTo>
                      <a:pt x="257958" y="27504"/>
                    </a:lnTo>
                    <a:cubicBezTo>
                      <a:pt x="257958" y="12322"/>
                      <a:pt x="270280" y="0"/>
                      <a:pt x="285462" y="0"/>
                    </a:cubicBezTo>
                    <a:cubicBezTo>
                      <a:pt x="300644" y="0"/>
                      <a:pt x="312966" y="12322"/>
                      <a:pt x="312966" y="27504"/>
                    </a:cubicBezTo>
                    <a:lnTo>
                      <a:pt x="312966" y="52808"/>
                    </a:lnTo>
                    <a:cubicBezTo>
                      <a:pt x="312966" y="67991"/>
                      <a:pt x="300644" y="80313"/>
                      <a:pt x="285462" y="80313"/>
                    </a:cubicBezTo>
                    <a:close/>
                    <a:moveTo>
                      <a:pt x="425734" y="118049"/>
                    </a:moveTo>
                    <a:cubicBezTo>
                      <a:pt x="418693" y="118049"/>
                      <a:pt x="411652" y="115298"/>
                      <a:pt x="406261" y="109907"/>
                    </a:cubicBezTo>
                    <a:cubicBezTo>
                      <a:pt x="395589" y="99126"/>
                      <a:pt x="395589" y="81743"/>
                      <a:pt x="406371" y="70961"/>
                    </a:cubicBezTo>
                    <a:lnTo>
                      <a:pt x="424304" y="53138"/>
                    </a:lnTo>
                    <a:cubicBezTo>
                      <a:pt x="435086" y="42467"/>
                      <a:pt x="452468" y="42467"/>
                      <a:pt x="463250" y="53248"/>
                    </a:cubicBezTo>
                    <a:cubicBezTo>
                      <a:pt x="473922" y="64030"/>
                      <a:pt x="473922" y="81413"/>
                      <a:pt x="463140" y="92194"/>
                    </a:cubicBezTo>
                    <a:lnTo>
                      <a:pt x="445207" y="110017"/>
                    </a:lnTo>
                    <a:cubicBezTo>
                      <a:pt x="439706" y="115408"/>
                      <a:pt x="432775" y="118049"/>
                      <a:pt x="425734" y="118049"/>
                    </a:cubicBezTo>
                    <a:close/>
                    <a:moveTo>
                      <a:pt x="511438" y="220915"/>
                    </a:moveTo>
                    <a:cubicBezTo>
                      <a:pt x="499336" y="220915"/>
                      <a:pt x="488224" y="212883"/>
                      <a:pt x="484923" y="200562"/>
                    </a:cubicBezTo>
                    <a:cubicBezTo>
                      <a:pt x="480963" y="185929"/>
                      <a:pt x="489654" y="170747"/>
                      <a:pt x="504286" y="166786"/>
                    </a:cubicBezTo>
                    <a:lnTo>
                      <a:pt x="528710" y="160185"/>
                    </a:lnTo>
                    <a:cubicBezTo>
                      <a:pt x="543343" y="156225"/>
                      <a:pt x="558525" y="164916"/>
                      <a:pt x="562486" y="179548"/>
                    </a:cubicBezTo>
                    <a:cubicBezTo>
                      <a:pt x="566446" y="194181"/>
                      <a:pt x="557755" y="209363"/>
                      <a:pt x="543123" y="213324"/>
                    </a:cubicBezTo>
                    <a:lnTo>
                      <a:pt x="518699" y="219925"/>
                    </a:lnTo>
                    <a:cubicBezTo>
                      <a:pt x="516168" y="220585"/>
                      <a:pt x="513748" y="220915"/>
                      <a:pt x="511438" y="220915"/>
                    </a:cubicBezTo>
                    <a:close/>
                    <a:moveTo>
                      <a:pt x="137599" y="118049"/>
                    </a:moveTo>
                    <a:cubicBezTo>
                      <a:pt x="130558" y="118049"/>
                      <a:pt x="123627" y="115408"/>
                      <a:pt x="118236" y="110017"/>
                    </a:cubicBezTo>
                    <a:lnTo>
                      <a:pt x="100303" y="92194"/>
                    </a:lnTo>
                    <a:cubicBezTo>
                      <a:pt x="89521" y="81523"/>
                      <a:pt x="89521" y="64030"/>
                      <a:pt x="100193" y="53248"/>
                    </a:cubicBezTo>
                    <a:cubicBezTo>
                      <a:pt x="110865" y="42467"/>
                      <a:pt x="128357" y="42467"/>
                      <a:pt x="139139" y="53138"/>
                    </a:cubicBezTo>
                    <a:lnTo>
                      <a:pt x="157072" y="70961"/>
                    </a:lnTo>
                    <a:cubicBezTo>
                      <a:pt x="167854" y="81633"/>
                      <a:pt x="167854" y="99126"/>
                      <a:pt x="157182" y="109907"/>
                    </a:cubicBezTo>
                    <a:cubicBezTo>
                      <a:pt x="151681" y="115298"/>
                      <a:pt x="144640" y="118049"/>
                      <a:pt x="137599" y="118049"/>
                    </a:cubicBezTo>
                    <a:close/>
                    <a:moveTo>
                      <a:pt x="51895" y="220915"/>
                    </a:moveTo>
                    <a:cubicBezTo>
                      <a:pt x="49475" y="220915"/>
                      <a:pt x="47055" y="220585"/>
                      <a:pt x="44744" y="219925"/>
                    </a:cubicBezTo>
                    <a:lnTo>
                      <a:pt x="20320" y="213324"/>
                    </a:lnTo>
                    <a:cubicBezTo>
                      <a:pt x="5688" y="209363"/>
                      <a:pt x="-3003" y="194291"/>
                      <a:pt x="957" y="179548"/>
                    </a:cubicBezTo>
                    <a:cubicBezTo>
                      <a:pt x="4918" y="164916"/>
                      <a:pt x="19990" y="156225"/>
                      <a:pt x="34733" y="160185"/>
                    </a:cubicBezTo>
                    <a:lnTo>
                      <a:pt x="59157" y="166786"/>
                    </a:lnTo>
                    <a:cubicBezTo>
                      <a:pt x="73789" y="170747"/>
                      <a:pt x="82480" y="185819"/>
                      <a:pt x="78520" y="200562"/>
                    </a:cubicBezTo>
                    <a:cubicBezTo>
                      <a:pt x="75109" y="212883"/>
                      <a:pt x="63997" y="220915"/>
                      <a:pt x="51895" y="220915"/>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 name="图形 12">
                <a:extLst>
                  <a:ext uri="{FF2B5EF4-FFF2-40B4-BE49-F238E27FC236}">
                    <a16:creationId xmlns:a16="http://schemas.microsoft.com/office/drawing/2014/main" id="{F007BB0F-9754-4989-A54B-B354AE5CC839}"/>
                  </a:ext>
                </a:extLst>
              </p:cNvPr>
              <p:cNvSpPr/>
              <p:nvPr/>
            </p:nvSpPr>
            <p:spPr>
              <a:xfrm>
                <a:off x="8141894" y="3674649"/>
                <a:ext cx="141922" cy="141922"/>
              </a:xfrm>
              <a:custGeom>
                <a:avLst/>
                <a:gdLst>
                  <a:gd name="connsiteX0" fmla="*/ 70961 w 141922"/>
                  <a:gd name="connsiteY0" fmla="*/ 141922 h 141922"/>
                  <a:gd name="connsiteX1" fmla="*/ 0 w 141922"/>
                  <a:gd name="connsiteY1" fmla="*/ 70961 h 141922"/>
                  <a:gd name="connsiteX2" fmla="*/ 70961 w 141922"/>
                  <a:gd name="connsiteY2" fmla="*/ 0 h 141922"/>
                  <a:gd name="connsiteX3" fmla="*/ 141922 w 141922"/>
                  <a:gd name="connsiteY3" fmla="*/ 70961 h 141922"/>
                  <a:gd name="connsiteX4" fmla="*/ 70961 w 141922"/>
                  <a:gd name="connsiteY4" fmla="*/ 141922 h 141922"/>
                  <a:gd name="connsiteX5" fmla="*/ 70961 w 141922"/>
                  <a:gd name="connsiteY5" fmla="*/ 44007 h 141922"/>
                  <a:gd name="connsiteX6" fmla="*/ 44007 w 141922"/>
                  <a:gd name="connsiteY6" fmla="*/ 70961 h 141922"/>
                  <a:gd name="connsiteX7" fmla="*/ 70961 w 141922"/>
                  <a:gd name="connsiteY7" fmla="*/ 97915 h 141922"/>
                  <a:gd name="connsiteX8" fmla="*/ 97915 w 141922"/>
                  <a:gd name="connsiteY8" fmla="*/ 70961 h 141922"/>
                  <a:gd name="connsiteX9" fmla="*/ 70961 w 141922"/>
                  <a:gd name="connsiteY9" fmla="*/ 44007 h 141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922" h="141922">
                    <a:moveTo>
                      <a:pt x="70961" y="141922"/>
                    </a:moveTo>
                    <a:cubicBezTo>
                      <a:pt x="31795" y="141922"/>
                      <a:pt x="0" y="110127"/>
                      <a:pt x="0" y="70961"/>
                    </a:cubicBezTo>
                    <a:cubicBezTo>
                      <a:pt x="0" y="31795"/>
                      <a:pt x="31795" y="0"/>
                      <a:pt x="70961" y="0"/>
                    </a:cubicBezTo>
                    <a:cubicBezTo>
                      <a:pt x="110127" y="0"/>
                      <a:pt x="141922" y="31795"/>
                      <a:pt x="141922" y="70961"/>
                    </a:cubicBezTo>
                    <a:cubicBezTo>
                      <a:pt x="141922" y="110127"/>
                      <a:pt x="110127" y="141922"/>
                      <a:pt x="70961" y="141922"/>
                    </a:cubicBezTo>
                    <a:close/>
                    <a:moveTo>
                      <a:pt x="70961" y="44007"/>
                    </a:moveTo>
                    <a:cubicBezTo>
                      <a:pt x="56109" y="44007"/>
                      <a:pt x="44007" y="56109"/>
                      <a:pt x="44007" y="70961"/>
                    </a:cubicBezTo>
                    <a:cubicBezTo>
                      <a:pt x="44007" y="85813"/>
                      <a:pt x="56109" y="97915"/>
                      <a:pt x="70961" y="97915"/>
                    </a:cubicBezTo>
                    <a:cubicBezTo>
                      <a:pt x="85813" y="97915"/>
                      <a:pt x="97915" y="85813"/>
                      <a:pt x="97915" y="70961"/>
                    </a:cubicBezTo>
                    <a:cubicBezTo>
                      <a:pt x="97915" y="56109"/>
                      <a:pt x="85813" y="44007"/>
                      <a:pt x="70961" y="44007"/>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 name="图形 12">
                <a:extLst>
                  <a:ext uri="{FF2B5EF4-FFF2-40B4-BE49-F238E27FC236}">
                    <a16:creationId xmlns:a16="http://schemas.microsoft.com/office/drawing/2014/main" id="{CAC012D4-360F-45C8-8B2D-37D52CB8D701}"/>
                  </a:ext>
                </a:extLst>
              </p:cNvPr>
              <p:cNvSpPr/>
              <p:nvPr/>
            </p:nvSpPr>
            <p:spPr>
              <a:xfrm>
                <a:off x="8190852" y="3777626"/>
                <a:ext cx="44006" cy="163815"/>
              </a:xfrm>
              <a:custGeom>
                <a:avLst/>
                <a:gdLst>
                  <a:gd name="connsiteX0" fmla="*/ 22003 w 44006"/>
                  <a:gd name="connsiteY0" fmla="*/ 163816 h 163815"/>
                  <a:gd name="connsiteX1" fmla="*/ 0 w 44006"/>
                  <a:gd name="connsiteY1" fmla="*/ 141812 h 163815"/>
                  <a:gd name="connsiteX2" fmla="*/ 0 w 44006"/>
                  <a:gd name="connsiteY2" fmla="*/ 22003 h 163815"/>
                  <a:gd name="connsiteX3" fmla="*/ 22003 w 44006"/>
                  <a:gd name="connsiteY3" fmla="*/ 0 h 163815"/>
                  <a:gd name="connsiteX4" fmla="*/ 44007 w 44006"/>
                  <a:gd name="connsiteY4" fmla="*/ 22003 h 163815"/>
                  <a:gd name="connsiteX5" fmla="*/ 44007 w 44006"/>
                  <a:gd name="connsiteY5" fmla="*/ 141812 h 163815"/>
                  <a:gd name="connsiteX6" fmla="*/ 22003 w 44006"/>
                  <a:gd name="connsiteY6" fmla="*/ 163816 h 1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06" h="163815">
                    <a:moveTo>
                      <a:pt x="22003" y="163816"/>
                    </a:moveTo>
                    <a:cubicBezTo>
                      <a:pt x="9902" y="163816"/>
                      <a:pt x="0" y="153914"/>
                      <a:pt x="0" y="141812"/>
                    </a:cubicBezTo>
                    <a:lnTo>
                      <a:pt x="0" y="22003"/>
                    </a:lnTo>
                    <a:cubicBezTo>
                      <a:pt x="0" y="9902"/>
                      <a:pt x="9902" y="0"/>
                      <a:pt x="22003" y="0"/>
                    </a:cubicBezTo>
                    <a:cubicBezTo>
                      <a:pt x="34105" y="0"/>
                      <a:pt x="44007" y="9902"/>
                      <a:pt x="44007" y="22003"/>
                    </a:cubicBezTo>
                    <a:lnTo>
                      <a:pt x="44007" y="141812"/>
                    </a:lnTo>
                    <a:cubicBezTo>
                      <a:pt x="44007" y="153914"/>
                      <a:pt x="34105" y="163816"/>
                      <a:pt x="22003" y="163816"/>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 name="图形 12">
                <a:extLst>
                  <a:ext uri="{FF2B5EF4-FFF2-40B4-BE49-F238E27FC236}">
                    <a16:creationId xmlns:a16="http://schemas.microsoft.com/office/drawing/2014/main" id="{698F4121-389E-4044-B8F2-00A427926F06}"/>
                  </a:ext>
                </a:extLst>
              </p:cNvPr>
              <p:cNvSpPr/>
              <p:nvPr/>
            </p:nvSpPr>
            <p:spPr>
              <a:xfrm>
                <a:off x="8034075" y="3536798"/>
                <a:ext cx="355577" cy="278233"/>
              </a:xfrm>
              <a:custGeom>
                <a:avLst/>
                <a:gdLst>
                  <a:gd name="connsiteX0" fmla="*/ 46429 w 355577"/>
                  <a:gd name="connsiteY0" fmla="*/ 278234 h 278233"/>
                  <a:gd name="connsiteX1" fmla="*/ 22445 w 355577"/>
                  <a:gd name="connsiteY1" fmla="*/ 264151 h 278233"/>
                  <a:gd name="connsiteX2" fmla="*/ 2 w 355577"/>
                  <a:gd name="connsiteY2" fmla="*/ 178448 h 278233"/>
                  <a:gd name="connsiteX3" fmla="*/ 51930 w 355577"/>
                  <a:gd name="connsiteY3" fmla="*/ 52368 h 278233"/>
                  <a:gd name="connsiteX4" fmla="*/ 177790 w 355577"/>
                  <a:gd name="connsiteY4" fmla="*/ 0 h 278233"/>
                  <a:gd name="connsiteX5" fmla="*/ 355578 w 355577"/>
                  <a:gd name="connsiteY5" fmla="*/ 177788 h 278233"/>
                  <a:gd name="connsiteX6" fmla="*/ 334124 w 355577"/>
                  <a:gd name="connsiteY6" fmla="*/ 262501 h 278233"/>
                  <a:gd name="connsiteX7" fmla="*/ 296829 w 355577"/>
                  <a:gd name="connsiteY7" fmla="*/ 273613 h 278233"/>
                  <a:gd name="connsiteX8" fmla="*/ 285717 w 355577"/>
                  <a:gd name="connsiteY8" fmla="*/ 236317 h 278233"/>
                  <a:gd name="connsiteX9" fmla="*/ 300569 w 355577"/>
                  <a:gd name="connsiteY9" fmla="*/ 177788 h 278233"/>
                  <a:gd name="connsiteX10" fmla="*/ 177790 w 355577"/>
                  <a:gd name="connsiteY10" fmla="*/ 55009 h 278233"/>
                  <a:gd name="connsiteX11" fmla="*/ 90876 w 355577"/>
                  <a:gd name="connsiteY11" fmla="*/ 91204 h 278233"/>
                  <a:gd name="connsiteX12" fmla="*/ 55011 w 355577"/>
                  <a:gd name="connsiteY12" fmla="*/ 178228 h 278233"/>
                  <a:gd name="connsiteX13" fmla="*/ 70413 w 355577"/>
                  <a:gd name="connsiteY13" fmla="*/ 237307 h 278233"/>
                  <a:gd name="connsiteX14" fmla="*/ 59851 w 355577"/>
                  <a:gd name="connsiteY14" fmla="*/ 274713 h 278233"/>
                  <a:gd name="connsiteX15" fmla="*/ 46429 w 355577"/>
                  <a:gd name="connsiteY15" fmla="*/ 278234 h 278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5577" h="278233">
                    <a:moveTo>
                      <a:pt x="46429" y="278234"/>
                    </a:moveTo>
                    <a:cubicBezTo>
                      <a:pt x="36748" y="278234"/>
                      <a:pt x="27396" y="273173"/>
                      <a:pt x="22445" y="264151"/>
                    </a:cubicBezTo>
                    <a:cubicBezTo>
                      <a:pt x="7923" y="238187"/>
                      <a:pt x="112" y="208483"/>
                      <a:pt x="2" y="178448"/>
                    </a:cubicBezTo>
                    <a:cubicBezTo>
                      <a:pt x="-218" y="130921"/>
                      <a:pt x="18265" y="86144"/>
                      <a:pt x="51930" y="52368"/>
                    </a:cubicBezTo>
                    <a:cubicBezTo>
                      <a:pt x="85595" y="18593"/>
                      <a:pt x="130262" y="0"/>
                      <a:pt x="177790" y="0"/>
                    </a:cubicBezTo>
                    <a:cubicBezTo>
                      <a:pt x="275815" y="0"/>
                      <a:pt x="355578" y="79763"/>
                      <a:pt x="355578" y="177788"/>
                    </a:cubicBezTo>
                    <a:cubicBezTo>
                      <a:pt x="355578" y="207273"/>
                      <a:pt x="348207" y="236537"/>
                      <a:pt x="334124" y="262501"/>
                    </a:cubicBezTo>
                    <a:cubicBezTo>
                      <a:pt x="326863" y="275813"/>
                      <a:pt x="310251" y="280874"/>
                      <a:pt x="296829" y="273613"/>
                    </a:cubicBezTo>
                    <a:cubicBezTo>
                      <a:pt x="283517" y="266352"/>
                      <a:pt x="278456" y="249739"/>
                      <a:pt x="285717" y="236317"/>
                    </a:cubicBezTo>
                    <a:cubicBezTo>
                      <a:pt x="295508" y="218164"/>
                      <a:pt x="300569" y="198471"/>
                      <a:pt x="300569" y="177788"/>
                    </a:cubicBezTo>
                    <a:cubicBezTo>
                      <a:pt x="300569" y="110127"/>
                      <a:pt x="245450" y="55009"/>
                      <a:pt x="177790" y="55009"/>
                    </a:cubicBezTo>
                    <a:cubicBezTo>
                      <a:pt x="145005" y="55009"/>
                      <a:pt x="114090" y="67881"/>
                      <a:pt x="90876" y="91204"/>
                    </a:cubicBezTo>
                    <a:cubicBezTo>
                      <a:pt x="67663" y="114528"/>
                      <a:pt x="54901" y="145443"/>
                      <a:pt x="55011" y="178228"/>
                    </a:cubicBezTo>
                    <a:cubicBezTo>
                      <a:pt x="55121" y="199021"/>
                      <a:pt x="60401" y="219374"/>
                      <a:pt x="70413" y="237307"/>
                    </a:cubicBezTo>
                    <a:cubicBezTo>
                      <a:pt x="77784" y="250619"/>
                      <a:pt x="73053" y="267342"/>
                      <a:pt x="59851" y="274713"/>
                    </a:cubicBezTo>
                    <a:cubicBezTo>
                      <a:pt x="55561" y="277134"/>
                      <a:pt x="51050" y="278234"/>
                      <a:pt x="46429" y="278234"/>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 name="图形 12">
                <a:extLst>
                  <a:ext uri="{FF2B5EF4-FFF2-40B4-BE49-F238E27FC236}">
                    <a16:creationId xmlns:a16="http://schemas.microsoft.com/office/drawing/2014/main" id="{04F1BE66-E33F-4EB4-BD77-4B8E112F23D7}"/>
                  </a:ext>
                </a:extLst>
              </p:cNvPr>
              <p:cNvSpPr/>
              <p:nvPr/>
            </p:nvSpPr>
            <p:spPr>
              <a:xfrm>
                <a:off x="8054017" y="3762800"/>
                <a:ext cx="316027" cy="184142"/>
              </a:xfrm>
              <a:custGeom>
                <a:avLst/>
                <a:gdLst>
                  <a:gd name="connsiteX0" fmla="*/ 250593 w 316027"/>
                  <a:gd name="connsiteY0" fmla="*/ 184143 h 184142"/>
                  <a:gd name="connsiteX1" fmla="*/ 65104 w 316027"/>
                  <a:gd name="connsiteY1" fmla="*/ 184143 h 184142"/>
                  <a:gd name="connsiteX2" fmla="*/ 2284 w 316027"/>
                  <a:gd name="connsiteY2" fmla="*/ 38920 h 184142"/>
                  <a:gd name="connsiteX3" fmla="*/ 16586 w 316027"/>
                  <a:gd name="connsiteY3" fmla="*/ 2724 h 184142"/>
                  <a:gd name="connsiteX4" fmla="*/ 52782 w 316027"/>
                  <a:gd name="connsiteY4" fmla="*/ 17026 h 184142"/>
                  <a:gd name="connsiteX5" fmla="*/ 101190 w 316027"/>
                  <a:gd name="connsiteY5" fmla="*/ 129134 h 184142"/>
                  <a:gd name="connsiteX6" fmla="*/ 214507 w 316027"/>
                  <a:gd name="connsiteY6" fmla="*/ 129134 h 184142"/>
                  <a:gd name="connsiteX7" fmla="*/ 263245 w 316027"/>
                  <a:gd name="connsiteY7" fmla="*/ 16586 h 184142"/>
                  <a:gd name="connsiteX8" fmla="*/ 299441 w 316027"/>
                  <a:gd name="connsiteY8" fmla="*/ 2284 h 184142"/>
                  <a:gd name="connsiteX9" fmla="*/ 313743 w 316027"/>
                  <a:gd name="connsiteY9" fmla="*/ 38480 h 184142"/>
                  <a:gd name="connsiteX10" fmla="*/ 250593 w 316027"/>
                  <a:gd name="connsiteY10" fmla="*/ 184143 h 18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6027" h="184142">
                    <a:moveTo>
                      <a:pt x="250593" y="184143"/>
                    </a:moveTo>
                    <a:lnTo>
                      <a:pt x="65104" y="184143"/>
                    </a:lnTo>
                    <a:lnTo>
                      <a:pt x="2284" y="38920"/>
                    </a:lnTo>
                    <a:cubicBezTo>
                      <a:pt x="-3767" y="24948"/>
                      <a:pt x="2614" y="8775"/>
                      <a:pt x="16586" y="2724"/>
                    </a:cubicBezTo>
                    <a:cubicBezTo>
                      <a:pt x="30559" y="-3327"/>
                      <a:pt x="46731" y="3054"/>
                      <a:pt x="52782" y="17026"/>
                    </a:cubicBezTo>
                    <a:lnTo>
                      <a:pt x="101190" y="129134"/>
                    </a:lnTo>
                    <a:lnTo>
                      <a:pt x="214507" y="129134"/>
                    </a:lnTo>
                    <a:lnTo>
                      <a:pt x="263245" y="16586"/>
                    </a:lnTo>
                    <a:cubicBezTo>
                      <a:pt x="269296" y="2614"/>
                      <a:pt x="285469" y="-3767"/>
                      <a:pt x="299441" y="2284"/>
                    </a:cubicBezTo>
                    <a:cubicBezTo>
                      <a:pt x="313413" y="8335"/>
                      <a:pt x="319794" y="24508"/>
                      <a:pt x="313743" y="38480"/>
                    </a:cubicBezTo>
                    <a:lnTo>
                      <a:pt x="250593" y="184143"/>
                    </a:ln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 name="图形 12">
                <a:extLst>
                  <a:ext uri="{FF2B5EF4-FFF2-40B4-BE49-F238E27FC236}">
                    <a16:creationId xmlns:a16="http://schemas.microsoft.com/office/drawing/2014/main" id="{06922353-7193-4F94-8655-088A51D317D5}"/>
                  </a:ext>
                </a:extLst>
              </p:cNvPr>
              <p:cNvSpPr/>
              <p:nvPr/>
            </p:nvSpPr>
            <p:spPr>
              <a:xfrm>
                <a:off x="8099978" y="3891934"/>
                <a:ext cx="223775" cy="128390"/>
              </a:xfrm>
              <a:custGeom>
                <a:avLst/>
                <a:gdLst>
                  <a:gd name="connsiteX0" fmla="*/ 143683 w 223775"/>
                  <a:gd name="connsiteY0" fmla="*/ 128390 h 128390"/>
                  <a:gd name="connsiteX1" fmla="*/ 80203 w 223775"/>
                  <a:gd name="connsiteY1" fmla="*/ 128390 h 128390"/>
                  <a:gd name="connsiteX2" fmla="*/ 30255 w 223775"/>
                  <a:gd name="connsiteY2" fmla="*/ 92194 h 128390"/>
                  <a:gd name="connsiteX3" fmla="*/ 0 w 223775"/>
                  <a:gd name="connsiteY3" fmla="*/ 0 h 128390"/>
                  <a:gd name="connsiteX4" fmla="*/ 223775 w 223775"/>
                  <a:gd name="connsiteY4" fmla="*/ 0 h 128390"/>
                  <a:gd name="connsiteX5" fmla="*/ 193630 w 223775"/>
                  <a:gd name="connsiteY5" fmla="*/ 91974 h 128390"/>
                  <a:gd name="connsiteX6" fmla="*/ 143683 w 223775"/>
                  <a:gd name="connsiteY6" fmla="*/ 128390 h 128390"/>
                  <a:gd name="connsiteX7" fmla="*/ 81963 w 223775"/>
                  <a:gd name="connsiteY7" fmla="*/ 73382 h 128390"/>
                  <a:gd name="connsiteX8" fmla="*/ 141812 w 223775"/>
                  <a:gd name="connsiteY8" fmla="*/ 73382 h 128390"/>
                  <a:gd name="connsiteX9" fmla="*/ 147863 w 223775"/>
                  <a:gd name="connsiteY9" fmla="*/ 55009 h 128390"/>
                  <a:gd name="connsiteX10" fmla="*/ 75912 w 223775"/>
                  <a:gd name="connsiteY10" fmla="*/ 55009 h 128390"/>
                  <a:gd name="connsiteX11" fmla="*/ 81963 w 223775"/>
                  <a:gd name="connsiteY11" fmla="*/ 73382 h 12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775" h="128390">
                    <a:moveTo>
                      <a:pt x="143683" y="128390"/>
                    </a:moveTo>
                    <a:lnTo>
                      <a:pt x="80203" y="128390"/>
                    </a:lnTo>
                    <a:cubicBezTo>
                      <a:pt x="57429" y="128390"/>
                      <a:pt x="37296" y="113868"/>
                      <a:pt x="30255" y="92194"/>
                    </a:cubicBezTo>
                    <a:lnTo>
                      <a:pt x="0" y="0"/>
                    </a:lnTo>
                    <a:lnTo>
                      <a:pt x="223775" y="0"/>
                    </a:lnTo>
                    <a:lnTo>
                      <a:pt x="193630" y="91974"/>
                    </a:lnTo>
                    <a:cubicBezTo>
                      <a:pt x="186589" y="113758"/>
                      <a:pt x="166566" y="128390"/>
                      <a:pt x="143683" y="128390"/>
                    </a:cubicBezTo>
                    <a:close/>
                    <a:moveTo>
                      <a:pt x="81963" y="73382"/>
                    </a:moveTo>
                    <a:lnTo>
                      <a:pt x="141812" y="73382"/>
                    </a:lnTo>
                    <a:lnTo>
                      <a:pt x="147863" y="55009"/>
                    </a:lnTo>
                    <a:lnTo>
                      <a:pt x="75912" y="55009"/>
                    </a:lnTo>
                    <a:lnTo>
                      <a:pt x="81963" y="73382"/>
                    </a:ln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55" name="弧形 54">
              <a:extLst>
                <a:ext uri="{FF2B5EF4-FFF2-40B4-BE49-F238E27FC236}">
                  <a16:creationId xmlns:a16="http://schemas.microsoft.com/office/drawing/2014/main" id="{826A99C1-4ECC-4DDD-9EA5-A25753ED3631}"/>
                </a:ext>
              </a:extLst>
            </p:cNvPr>
            <p:cNvSpPr/>
            <p:nvPr/>
          </p:nvSpPr>
          <p:spPr>
            <a:xfrm>
              <a:off x="7362121" y="2435421"/>
              <a:ext cx="1702820" cy="1702820"/>
            </a:xfrm>
            <a:prstGeom prst="arc">
              <a:avLst>
                <a:gd name="adj1" fmla="val 3248529"/>
                <a:gd name="adj2" fmla="val 19226185"/>
              </a:avLst>
            </a:prstGeom>
            <a:ln>
              <a:solidFill>
                <a:srgbClr val="00B0F0">
                  <a:alpha val="72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 name="弧形 55">
              <a:extLst>
                <a:ext uri="{FF2B5EF4-FFF2-40B4-BE49-F238E27FC236}">
                  <a16:creationId xmlns:a16="http://schemas.microsoft.com/office/drawing/2014/main" id="{69CA9F6F-441D-4B1A-8385-85135212939F}"/>
                </a:ext>
              </a:extLst>
            </p:cNvPr>
            <p:cNvSpPr/>
            <p:nvPr/>
          </p:nvSpPr>
          <p:spPr>
            <a:xfrm>
              <a:off x="7269294" y="2342594"/>
              <a:ext cx="1888474" cy="1888474"/>
            </a:xfrm>
            <a:prstGeom prst="arc">
              <a:avLst>
                <a:gd name="adj1" fmla="val 13303064"/>
                <a:gd name="adj2" fmla="val 3786195"/>
              </a:avLst>
            </a:prstGeom>
            <a:ln>
              <a:solidFill>
                <a:srgbClr val="00B0F0">
                  <a:alpha val="2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61" name="矩形: 圆角 60">
            <a:extLst>
              <a:ext uri="{FF2B5EF4-FFF2-40B4-BE49-F238E27FC236}">
                <a16:creationId xmlns:a16="http://schemas.microsoft.com/office/drawing/2014/main" id="{580B7710-CE01-6CF3-CF15-B5800459657A}"/>
              </a:ext>
            </a:extLst>
          </p:cNvPr>
          <p:cNvSpPr/>
          <p:nvPr/>
        </p:nvSpPr>
        <p:spPr>
          <a:xfrm>
            <a:off x="-5234408" y="4965144"/>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3" name="矩形: 圆角 62">
            <a:extLst>
              <a:ext uri="{FF2B5EF4-FFF2-40B4-BE49-F238E27FC236}">
                <a16:creationId xmlns:a16="http://schemas.microsoft.com/office/drawing/2014/main" id="{F626C3D6-5DC2-1469-EDAA-E9FD4958E3C6}"/>
              </a:ext>
            </a:extLst>
          </p:cNvPr>
          <p:cNvSpPr/>
          <p:nvPr/>
        </p:nvSpPr>
        <p:spPr>
          <a:xfrm>
            <a:off x="8141733" y="6136200"/>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6" name="矩形: 圆角 65">
            <a:extLst>
              <a:ext uri="{FF2B5EF4-FFF2-40B4-BE49-F238E27FC236}">
                <a16:creationId xmlns:a16="http://schemas.microsoft.com/office/drawing/2014/main" id="{F4CE77ED-38F8-6E16-E30B-35C5EDEB8A72}"/>
              </a:ext>
            </a:extLst>
          </p:cNvPr>
          <p:cNvSpPr/>
          <p:nvPr/>
        </p:nvSpPr>
        <p:spPr>
          <a:xfrm>
            <a:off x="8313660" y="376070"/>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3745038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tile tx="0" ty="0" sx="100000" sy="100000" flip="none" algn="tl"/>
        </a:blipFill>
        <a:effectLst/>
      </p:bgPr>
    </p:bg>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C4A7D6D-F4D2-CE63-A470-B2466452C930}"/>
              </a:ext>
            </a:extLst>
          </p:cNvPr>
          <p:cNvSpPr txBox="1"/>
          <p:nvPr/>
        </p:nvSpPr>
        <p:spPr>
          <a:xfrm>
            <a:off x="5452224" y="2539364"/>
            <a:ext cx="2750591"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cs typeface="+mn-ea"/>
                <a:sym typeface="+mn-lt"/>
              </a:rPr>
              <a:t>纳新活动</a:t>
            </a:r>
          </a:p>
        </p:txBody>
      </p:sp>
      <p:grpSp>
        <p:nvGrpSpPr>
          <p:cNvPr id="26" name="组合 25">
            <a:extLst>
              <a:ext uri="{FF2B5EF4-FFF2-40B4-BE49-F238E27FC236}">
                <a16:creationId xmlns:a16="http://schemas.microsoft.com/office/drawing/2014/main" id="{B137022F-7023-E7DA-C5C2-09F9B3EE7960}"/>
              </a:ext>
            </a:extLst>
          </p:cNvPr>
          <p:cNvGrpSpPr/>
          <p:nvPr/>
        </p:nvGrpSpPr>
        <p:grpSpPr>
          <a:xfrm>
            <a:off x="2756509" y="1786626"/>
            <a:ext cx="2371076" cy="2371076"/>
            <a:chOff x="2210731" y="1540526"/>
            <a:chExt cx="1888474" cy="1888474"/>
          </a:xfrm>
        </p:grpSpPr>
        <p:sp>
          <p:nvSpPr>
            <p:cNvPr id="8" name="椭圆 7">
              <a:extLst>
                <a:ext uri="{FF2B5EF4-FFF2-40B4-BE49-F238E27FC236}">
                  <a16:creationId xmlns:a16="http://schemas.microsoft.com/office/drawing/2014/main" id="{98539629-013D-FBBE-9818-2F5A95970F09}"/>
                </a:ext>
              </a:extLst>
            </p:cNvPr>
            <p:cNvSpPr/>
            <p:nvPr/>
          </p:nvSpPr>
          <p:spPr>
            <a:xfrm>
              <a:off x="2425539" y="1751721"/>
              <a:ext cx="1473479" cy="1473479"/>
            </a:xfrm>
            <a:prstGeom prst="ellipse">
              <a:avLst/>
            </a:prstGeom>
            <a:gradFill>
              <a:gsLst>
                <a:gs pos="7000">
                  <a:srgbClr val="00B251"/>
                </a:gs>
                <a:gs pos="100000">
                  <a:srgbClr val="0492D2"/>
                </a:gs>
              </a:gsLst>
              <a:lin ang="0" scaled="0"/>
            </a:gradFill>
            <a:ln>
              <a:noFill/>
            </a:ln>
            <a:effectLst>
              <a:outerShdw blurRad="152400" dist="76200" dir="8100000" sx="101000" sy="101000" algn="tr" rotWithShape="0">
                <a:srgbClr val="00759E">
                  <a:alpha val="15686"/>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图形 62">
              <a:extLst>
                <a:ext uri="{FF2B5EF4-FFF2-40B4-BE49-F238E27FC236}">
                  <a16:creationId xmlns:a16="http://schemas.microsoft.com/office/drawing/2014/main" id="{02D66935-3149-D1E6-4250-B6550CB4855C}"/>
                </a:ext>
              </a:extLst>
            </p:cNvPr>
            <p:cNvSpPr/>
            <p:nvPr/>
          </p:nvSpPr>
          <p:spPr>
            <a:xfrm>
              <a:off x="2842768" y="2165422"/>
              <a:ext cx="639020" cy="639020"/>
            </a:xfrm>
            <a:custGeom>
              <a:avLst/>
              <a:gdLst>
                <a:gd name="connsiteX0" fmla="*/ 741271 w 847167"/>
                <a:gd name="connsiteY0" fmla="*/ 741271 h 847167"/>
                <a:gd name="connsiteX1" fmla="*/ 635375 w 847167"/>
                <a:gd name="connsiteY1" fmla="*/ 847167 h 847167"/>
                <a:gd name="connsiteX2" fmla="*/ 105896 w 847167"/>
                <a:gd name="connsiteY2" fmla="*/ 847167 h 847167"/>
                <a:gd name="connsiteX3" fmla="*/ 0 w 847167"/>
                <a:gd name="connsiteY3" fmla="*/ 741271 h 847167"/>
                <a:gd name="connsiteX4" fmla="*/ 0 w 847167"/>
                <a:gd name="connsiteY4" fmla="*/ 211792 h 847167"/>
                <a:gd name="connsiteX5" fmla="*/ 105896 w 847167"/>
                <a:gd name="connsiteY5" fmla="*/ 105896 h 847167"/>
                <a:gd name="connsiteX6" fmla="*/ 211792 w 847167"/>
                <a:gd name="connsiteY6" fmla="*/ 0 h 847167"/>
                <a:gd name="connsiteX7" fmla="*/ 741271 w 847167"/>
                <a:gd name="connsiteY7" fmla="*/ 0 h 847167"/>
                <a:gd name="connsiteX8" fmla="*/ 847167 w 847167"/>
                <a:gd name="connsiteY8" fmla="*/ 105896 h 847167"/>
                <a:gd name="connsiteX9" fmla="*/ 847167 w 847167"/>
                <a:gd name="connsiteY9" fmla="*/ 635375 h 847167"/>
                <a:gd name="connsiteX10" fmla="*/ 741271 w 847167"/>
                <a:gd name="connsiteY10" fmla="*/ 741271 h 847167"/>
                <a:gd name="connsiteX11" fmla="*/ 52948 w 847167"/>
                <a:gd name="connsiteY11" fmla="*/ 741271 h 847167"/>
                <a:gd name="connsiteX12" fmla="*/ 105896 w 847167"/>
                <a:gd name="connsiteY12" fmla="*/ 794219 h 847167"/>
                <a:gd name="connsiteX13" fmla="*/ 635375 w 847167"/>
                <a:gd name="connsiteY13" fmla="*/ 794219 h 847167"/>
                <a:gd name="connsiteX14" fmla="*/ 688323 w 847167"/>
                <a:gd name="connsiteY14" fmla="*/ 741271 h 847167"/>
                <a:gd name="connsiteX15" fmla="*/ 688323 w 847167"/>
                <a:gd name="connsiteY15" fmla="*/ 370636 h 847167"/>
                <a:gd name="connsiteX16" fmla="*/ 52948 w 847167"/>
                <a:gd name="connsiteY16" fmla="*/ 370636 h 847167"/>
                <a:gd name="connsiteX17" fmla="*/ 52948 w 847167"/>
                <a:gd name="connsiteY17" fmla="*/ 741271 h 847167"/>
                <a:gd name="connsiteX18" fmla="*/ 52948 w 847167"/>
                <a:gd name="connsiteY18" fmla="*/ 211792 h 847167"/>
                <a:gd name="connsiteX19" fmla="*/ 52948 w 847167"/>
                <a:gd name="connsiteY19" fmla="*/ 317688 h 847167"/>
                <a:gd name="connsiteX20" fmla="*/ 688323 w 847167"/>
                <a:gd name="connsiteY20" fmla="*/ 317688 h 847167"/>
                <a:gd name="connsiteX21" fmla="*/ 688323 w 847167"/>
                <a:gd name="connsiteY21" fmla="*/ 211792 h 847167"/>
                <a:gd name="connsiteX22" fmla="*/ 635375 w 847167"/>
                <a:gd name="connsiteY22" fmla="*/ 158844 h 847167"/>
                <a:gd name="connsiteX23" fmla="*/ 105896 w 847167"/>
                <a:gd name="connsiteY23" fmla="*/ 158844 h 847167"/>
                <a:gd name="connsiteX24" fmla="*/ 52948 w 847167"/>
                <a:gd name="connsiteY24" fmla="*/ 211792 h 847167"/>
                <a:gd name="connsiteX25" fmla="*/ 794219 w 847167"/>
                <a:gd name="connsiteY25" fmla="*/ 105896 h 847167"/>
                <a:gd name="connsiteX26" fmla="*/ 741271 w 847167"/>
                <a:gd name="connsiteY26" fmla="*/ 52948 h 847167"/>
                <a:gd name="connsiteX27" fmla="*/ 211792 w 847167"/>
                <a:gd name="connsiteY27" fmla="*/ 52948 h 847167"/>
                <a:gd name="connsiteX28" fmla="*/ 158844 w 847167"/>
                <a:gd name="connsiteY28" fmla="*/ 105896 h 847167"/>
                <a:gd name="connsiteX29" fmla="*/ 635375 w 847167"/>
                <a:gd name="connsiteY29" fmla="*/ 105896 h 847167"/>
                <a:gd name="connsiteX30" fmla="*/ 741271 w 847167"/>
                <a:gd name="connsiteY30" fmla="*/ 211792 h 847167"/>
                <a:gd name="connsiteX31" fmla="*/ 741271 w 847167"/>
                <a:gd name="connsiteY31" fmla="*/ 688323 h 847167"/>
                <a:gd name="connsiteX32" fmla="*/ 794219 w 847167"/>
                <a:gd name="connsiteY32" fmla="*/ 635375 h 847167"/>
                <a:gd name="connsiteX33" fmla="*/ 794219 w 847167"/>
                <a:gd name="connsiteY33" fmla="*/ 105896 h 847167"/>
                <a:gd name="connsiteX34" fmla="*/ 132370 w 847167"/>
                <a:gd name="connsiteY34" fmla="*/ 211792 h 847167"/>
                <a:gd name="connsiteX35" fmla="*/ 450057 w 847167"/>
                <a:gd name="connsiteY35" fmla="*/ 211792 h 847167"/>
                <a:gd name="connsiteX36" fmla="*/ 476531 w 847167"/>
                <a:gd name="connsiteY36" fmla="*/ 238266 h 847167"/>
                <a:gd name="connsiteX37" fmla="*/ 450057 w 847167"/>
                <a:gd name="connsiteY37" fmla="*/ 264740 h 847167"/>
                <a:gd name="connsiteX38" fmla="*/ 132370 w 847167"/>
                <a:gd name="connsiteY38" fmla="*/ 264740 h 847167"/>
                <a:gd name="connsiteX39" fmla="*/ 105896 w 847167"/>
                <a:gd name="connsiteY39" fmla="*/ 238266 h 847167"/>
                <a:gd name="connsiteX40" fmla="*/ 132370 w 847167"/>
                <a:gd name="connsiteY40" fmla="*/ 211792 h 847167"/>
                <a:gd name="connsiteX41" fmla="*/ 608901 w 847167"/>
                <a:gd name="connsiteY41" fmla="*/ 211792 h 847167"/>
                <a:gd name="connsiteX42" fmla="*/ 635375 w 847167"/>
                <a:gd name="connsiteY42" fmla="*/ 238266 h 847167"/>
                <a:gd name="connsiteX43" fmla="*/ 608901 w 847167"/>
                <a:gd name="connsiteY43" fmla="*/ 264740 h 847167"/>
                <a:gd name="connsiteX44" fmla="*/ 582427 w 847167"/>
                <a:gd name="connsiteY44" fmla="*/ 238266 h 847167"/>
                <a:gd name="connsiteX45" fmla="*/ 608901 w 847167"/>
                <a:gd name="connsiteY45" fmla="*/ 211792 h 84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47167" h="847167">
                  <a:moveTo>
                    <a:pt x="741271" y="741271"/>
                  </a:moveTo>
                  <a:cubicBezTo>
                    <a:pt x="741271" y="799755"/>
                    <a:pt x="693860" y="847167"/>
                    <a:pt x="635375" y="847167"/>
                  </a:cubicBezTo>
                  <a:lnTo>
                    <a:pt x="105896" y="847167"/>
                  </a:lnTo>
                  <a:cubicBezTo>
                    <a:pt x="47411" y="847167"/>
                    <a:pt x="0" y="799755"/>
                    <a:pt x="0" y="741271"/>
                  </a:cubicBezTo>
                  <a:lnTo>
                    <a:pt x="0" y="211792"/>
                  </a:lnTo>
                  <a:cubicBezTo>
                    <a:pt x="0" y="153307"/>
                    <a:pt x="47411" y="105896"/>
                    <a:pt x="105896" y="105896"/>
                  </a:cubicBezTo>
                  <a:cubicBezTo>
                    <a:pt x="105896" y="47411"/>
                    <a:pt x="153307" y="0"/>
                    <a:pt x="211792" y="0"/>
                  </a:cubicBezTo>
                  <a:lnTo>
                    <a:pt x="741271" y="0"/>
                  </a:lnTo>
                  <a:cubicBezTo>
                    <a:pt x="799755" y="0"/>
                    <a:pt x="847167" y="47411"/>
                    <a:pt x="847167" y="105896"/>
                  </a:cubicBezTo>
                  <a:lnTo>
                    <a:pt x="847167" y="635375"/>
                  </a:lnTo>
                  <a:cubicBezTo>
                    <a:pt x="847167" y="693860"/>
                    <a:pt x="799755" y="741271"/>
                    <a:pt x="741271" y="741271"/>
                  </a:cubicBezTo>
                  <a:close/>
                  <a:moveTo>
                    <a:pt x="52948" y="741271"/>
                  </a:moveTo>
                  <a:cubicBezTo>
                    <a:pt x="52948" y="770513"/>
                    <a:pt x="76654" y="794219"/>
                    <a:pt x="105896" y="794219"/>
                  </a:cubicBezTo>
                  <a:lnTo>
                    <a:pt x="635375" y="794219"/>
                  </a:lnTo>
                  <a:cubicBezTo>
                    <a:pt x="664617" y="794219"/>
                    <a:pt x="688323" y="770513"/>
                    <a:pt x="688323" y="741271"/>
                  </a:cubicBezTo>
                  <a:lnTo>
                    <a:pt x="688323" y="370636"/>
                  </a:lnTo>
                  <a:lnTo>
                    <a:pt x="52948" y="370636"/>
                  </a:lnTo>
                  <a:lnTo>
                    <a:pt x="52948" y="741271"/>
                  </a:lnTo>
                  <a:close/>
                  <a:moveTo>
                    <a:pt x="52948" y="211792"/>
                  </a:moveTo>
                  <a:lnTo>
                    <a:pt x="52948" y="317688"/>
                  </a:lnTo>
                  <a:lnTo>
                    <a:pt x="688323" y="317688"/>
                  </a:lnTo>
                  <a:lnTo>
                    <a:pt x="688323" y="211792"/>
                  </a:lnTo>
                  <a:cubicBezTo>
                    <a:pt x="688323" y="182550"/>
                    <a:pt x="664617" y="158844"/>
                    <a:pt x="635375" y="158844"/>
                  </a:cubicBezTo>
                  <a:lnTo>
                    <a:pt x="105896" y="158844"/>
                  </a:lnTo>
                  <a:cubicBezTo>
                    <a:pt x="76654" y="158844"/>
                    <a:pt x="52948" y="182550"/>
                    <a:pt x="52948" y="211792"/>
                  </a:cubicBezTo>
                  <a:close/>
                  <a:moveTo>
                    <a:pt x="794219" y="105896"/>
                  </a:moveTo>
                  <a:cubicBezTo>
                    <a:pt x="794219" y="76654"/>
                    <a:pt x="770513" y="52948"/>
                    <a:pt x="741271" y="52948"/>
                  </a:cubicBezTo>
                  <a:lnTo>
                    <a:pt x="211792" y="52948"/>
                  </a:lnTo>
                  <a:cubicBezTo>
                    <a:pt x="182550" y="52948"/>
                    <a:pt x="158844" y="76654"/>
                    <a:pt x="158844" y="105896"/>
                  </a:cubicBezTo>
                  <a:lnTo>
                    <a:pt x="635375" y="105896"/>
                  </a:lnTo>
                  <a:cubicBezTo>
                    <a:pt x="693860" y="105896"/>
                    <a:pt x="741271" y="153307"/>
                    <a:pt x="741271" y="211792"/>
                  </a:cubicBezTo>
                  <a:lnTo>
                    <a:pt x="741271" y="688323"/>
                  </a:lnTo>
                  <a:cubicBezTo>
                    <a:pt x="770513" y="688323"/>
                    <a:pt x="794219" y="664617"/>
                    <a:pt x="794219" y="635375"/>
                  </a:cubicBezTo>
                  <a:lnTo>
                    <a:pt x="794219" y="105896"/>
                  </a:lnTo>
                  <a:close/>
                  <a:moveTo>
                    <a:pt x="132370" y="211792"/>
                  </a:moveTo>
                  <a:lnTo>
                    <a:pt x="450057" y="211792"/>
                  </a:lnTo>
                  <a:cubicBezTo>
                    <a:pt x="464679" y="211792"/>
                    <a:pt x="476531" y="223645"/>
                    <a:pt x="476531" y="238266"/>
                  </a:cubicBezTo>
                  <a:cubicBezTo>
                    <a:pt x="476531" y="252887"/>
                    <a:pt x="464679" y="264740"/>
                    <a:pt x="450057" y="264740"/>
                  </a:cubicBezTo>
                  <a:lnTo>
                    <a:pt x="132370" y="264740"/>
                  </a:lnTo>
                  <a:cubicBezTo>
                    <a:pt x="117749" y="264740"/>
                    <a:pt x="105896" y="252887"/>
                    <a:pt x="105896" y="238266"/>
                  </a:cubicBezTo>
                  <a:cubicBezTo>
                    <a:pt x="105896" y="223645"/>
                    <a:pt x="117749" y="211792"/>
                    <a:pt x="132370" y="211792"/>
                  </a:cubicBezTo>
                  <a:close/>
                  <a:moveTo>
                    <a:pt x="608901" y="211792"/>
                  </a:moveTo>
                  <a:cubicBezTo>
                    <a:pt x="623522" y="211792"/>
                    <a:pt x="635375" y="223645"/>
                    <a:pt x="635375" y="238266"/>
                  </a:cubicBezTo>
                  <a:cubicBezTo>
                    <a:pt x="635375" y="252887"/>
                    <a:pt x="623522" y="264740"/>
                    <a:pt x="608901" y="264740"/>
                  </a:cubicBezTo>
                  <a:cubicBezTo>
                    <a:pt x="594280" y="264740"/>
                    <a:pt x="582427" y="252887"/>
                    <a:pt x="582427" y="238266"/>
                  </a:cubicBezTo>
                  <a:cubicBezTo>
                    <a:pt x="582427" y="223645"/>
                    <a:pt x="594280" y="211792"/>
                    <a:pt x="608901" y="211792"/>
                  </a:cubicBezTo>
                  <a:close/>
                </a:path>
              </a:pathLst>
            </a:custGeom>
            <a:solidFill>
              <a:schemeClr val="bg1"/>
            </a:solidFill>
            <a:ln w="819"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 name="弧形 9">
              <a:extLst>
                <a:ext uri="{FF2B5EF4-FFF2-40B4-BE49-F238E27FC236}">
                  <a16:creationId xmlns:a16="http://schemas.microsoft.com/office/drawing/2014/main" id="{3FE4CE5D-7B44-FCF5-8734-AE64FBD60A65}"/>
                </a:ext>
              </a:extLst>
            </p:cNvPr>
            <p:cNvSpPr/>
            <p:nvPr/>
          </p:nvSpPr>
          <p:spPr>
            <a:xfrm>
              <a:off x="2303558" y="1633353"/>
              <a:ext cx="1702820" cy="1702820"/>
            </a:xfrm>
            <a:prstGeom prst="arc">
              <a:avLst>
                <a:gd name="adj1" fmla="val 3248529"/>
                <a:gd name="adj2" fmla="val 19226185"/>
              </a:avLst>
            </a:prstGeom>
            <a:ln>
              <a:solidFill>
                <a:srgbClr val="00B0F0">
                  <a:alpha val="72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 name="弧形 10">
              <a:extLst>
                <a:ext uri="{FF2B5EF4-FFF2-40B4-BE49-F238E27FC236}">
                  <a16:creationId xmlns:a16="http://schemas.microsoft.com/office/drawing/2014/main" id="{96C374E8-E97E-B287-E894-C86392F23977}"/>
                </a:ext>
              </a:extLst>
            </p:cNvPr>
            <p:cNvSpPr/>
            <p:nvPr/>
          </p:nvSpPr>
          <p:spPr>
            <a:xfrm>
              <a:off x="2210731" y="1540526"/>
              <a:ext cx="1888474" cy="1888474"/>
            </a:xfrm>
            <a:prstGeom prst="arc">
              <a:avLst>
                <a:gd name="adj1" fmla="val 13303064"/>
                <a:gd name="adj2" fmla="val 3786195"/>
              </a:avLst>
            </a:prstGeom>
            <a:ln>
              <a:solidFill>
                <a:srgbClr val="00B0F0">
                  <a:alpha val="2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8" name="矩形: 圆角 17">
            <a:extLst>
              <a:ext uri="{FF2B5EF4-FFF2-40B4-BE49-F238E27FC236}">
                <a16:creationId xmlns:a16="http://schemas.microsoft.com/office/drawing/2014/main" id="{788C4596-F72E-DCC6-2294-5D6D4441C5C4}"/>
              </a:ext>
            </a:extLst>
          </p:cNvPr>
          <p:cNvSpPr/>
          <p:nvPr/>
        </p:nvSpPr>
        <p:spPr>
          <a:xfrm>
            <a:off x="-5234408" y="4965144"/>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0" name="矩形: 圆角 19">
            <a:extLst>
              <a:ext uri="{FF2B5EF4-FFF2-40B4-BE49-F238E27FC236}">
                <a16:creationId xmlns:a16="http://schemas.microsoft.com/office/drawing/2014/main" id="{EC1AF9BC-9327-B7BC-D373-14CBE0E1483B}"/>
              </a:ext>
            </a:extLst>
          </p:cNvPr>
          <p:cNvSpPr/>
          <p:nvPr/>
        </p:nvSpPr>
        <p:spPr>
          <a:xfrm>
            <a:off x="-3336374" y="23445"/>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矩形: 圆角 20">
            <a:extLst>
              <a:ext uri="{FF2B5EF4-FFF2-40B4-BE49-F238E27FC236}">
                <a16:creationId xmlns:a16="http://schemas.microsoft.com/office/drawing/2014/main" id="{B3594EEA-DF5F-EF5A-F4EB-7D9C87F64BF0}"/>
              </a:ext>
            </a:extLst>
          </p:cNvPr>
          <p:cNvSpPr/>
          <p:nvPr/>
        </p:nvSpPr>
        <p:spPr>
          <a:xfrm>
            <a:off x="8141733" y="6228799"/>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2" name="矩形: 圆角 21">
            <a:extLst>
              <a:ext uri="{FF2B5EF4-FFF2-40B4-BE49-F238E27FC236}">
                <a16:creationId xmlns:a16="http://schemas.microsoft.com/office/drawing/2014/main" id="{0AC0CDE7-8133-BF0F-A390-55CD98E8920C}"/>
              </a:ext>
            </a:extLst>
          </p:cNvPr>
          <p:cNvSpPr/>
          <p:nvPr/>
        </p:nvSpPr>
        <p:spPr>
          <a:xfrm>
            <a:off x="9018229" y="2429276"/>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3" name="矩形: 圆角 22">
            <a:extLst>
              <a:ext uri="{FF2B5EF4-FFF2-40B4-BE49-F238E27FC236}">
                <a16:creationId xmlns:a16="http://schemas.microsoft.com/office/drawing/2014/main" id="{3C290C27-FE8F-99CB-22D5-F6328EE48D4A}"/>
              </a:ext>
            </a:extLst>
          </p:cNvPr>
          <p:cNvSpPr/>
          <p:nvPr/>
        </p:nvSpPr>
        <p:spPr>
          <a:xfrm>
            <a:off x="5631766" y="4329037"/>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矩形: 圆角 23">
            <a:extLst>
              <a:ext uri="{FF2B5EF4-FFF2-40B4-BE49-F238E27FC236}">
                <a16:creationId xmlns:a16="http://schemas.microsoft.com/office/drawing/2014/main" id="{6F0FBAB9-3B9A-9F41-C0F8-CF26E59A2168}"/>
              </a:ext>
            </a:extLst>
          </p:cNvPr>
          <p:cNvSpPr/>
          <p:nvPr/>
        </p:nvSpPr>
        <p:spPr>
          <a:xfrm>
            <a:off x="11129889" y="-112452"/>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文本框 18">
            <a:extLst>
              <a:ext uri="{FF2B5EF4-FFF2-40B4-BE49-F238E27FC236}">
                <a16:creationId xmlns:a16="http://schemas.microsoft.com/office/drawing/2014/main" id="{70473C89-1FD0-D949-7758-58556F214D9F}"/>
              </a:ext>
            </a:extLst>
          </p:cNvPr>
          <p:cNvSpPr txBox="1"/>
          <p:nvPr/>
        </p:nvSpPr>
        <p:spPr>
          <a:xfrm>
            <a:off x="5642502" y="3389432"/>
            <a:ext cx="2416680" cy="276999"/>
          </a:xfrm>
          <a:prstGeom prst="rect">
            <a:avLst/>
          </a:prstGeom>
          <a:noFill/>
        </p:spPr>
        <p:txBody>
          <a:bodyPr wrap="square">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white">
                    <a:lumMod val="75000"/>
                  </a:prstClr>
                </a:solidFill>
                <a:effectLst/>
                <a:uLnTx/>
                <a:uFillTx/>
                <a:cs typeface="+mn-ea"/>
                <a:sym typeface="+mn-lt"/>
              </a:rPr>
              <a:t>NEW EVENTS</a:t>
            </a:r>
            <a:endParaRPr kumimoji="0" lang="zh-CN" altLang="en-US" sz="1200" b="0" i="0" u="none" strike="noStrike" kern="1200" cap="none" spc="0" normalizeH="0" baseline="0" noProof="0" dirty="0">
              <a:ln>
                <a:noFill/>
              </a:ln>
              <a:solidFill>
                <a:prstClr val="white">
                  <a:lumMod val="75000"/>
                </a:prstClr>
              </a:solidFill>
              <a:effectLst/>
              <a:uLnTx/>
              <a:uFillTx/>
              <a:cs typeface="+mn-ea"/>
              <a:sym typeface="+mn-lt"/>
            </a:endParaRPr>
          </a:p>
        </p:txBody>
      </p:sp>
    </p:spTree>
    <p:extLst>
      <p:ext uri="{BB962C8B-B14F-4D97-AF65-F5344CB8AC3E}">
        <p14:creationId xmlns:p14="http://schemas.microsoft.com/office/powerpoint/2010/main" val="3858426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tile tx="0" ty="0" sx="100000" sy="100000" flip="none" algn="tl"/>
        </a:blipFill>
        <a:effectLst/>
      </p:bgPr>
    </p:bg>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id="{EC1AF9BC-9327-B7BC-D373-14CBE0E1483B}"/>
              </a:ext>
            </a:extLst>
          </p:cNvPr>
          <p:cNvSpPr/>
          <p:nvPr/>
        </p:nvSpPr>
        <p:spPr>
          <a:xfrm>
            <a:off x="-3336374" y="23445"/>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矩形: 圆角 20">
            <a:extLst>
              <a:ext uri="{FF2B5EF4-FFF2-40B4-BE49-F238E27FC236}">
                <a16:creationId xmlns:a16="http://schemas.microsoft.com/office/drawing/2014/main" id="{B3594EEA-DF5F-EF5A-F4EB-7D9C87F64BF0}"/>
              </a:ext>
            </a:extLst>
          </p:cNvPr>
          <p:cNvSpPr/>
          <p:nvPr/>
        </p:nvSpPr>
        <p:spPr>
          <a:xfrm>
            <a:off x="8141733" y="6228799"/>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矩形: 圆角 23">
            <a:extLst>
              <a:ext uri="{FF2B5EF4-FFF2-40B4-BE49-F238E27FC236}">
                <a16:creationId xmlns:a16="http://schemas.microsoft.com/office/drawing/2014/main" id="{6F0FBAB9-3B9A-9F41-C0F8-CF26E59A2168}"/>
              </a:ext>
            </a:extLst>
          </p:cNvPr>
          <p:cNvSpPr/>
          <p:nvPr/>
        </p:nvSpPr>
        <p:spPr>
          <a:xfrm>
            <a:off x="11129889" y="-112452"/>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6" name="六边形 33">
            <a:extLst>
              <a:ext uri="{FF2B5EF4-FFF2-40B4-BE49-F238E27FC236}">
                <a16:creationId xmlns:a16="http://schemas.microsoft.com/office/drawing/2014/main" id="{2E6D8FBC-8CC3-E167-96F0-2CE0395CB22F}"/>
              </a:ext>
            </a:extLst>
          </p:cNvPr>
          <p:cNvSpPr/>
          <p:nvPr/>
        </p:nvSpPr>
        <p:spPr>
          <a:xfrm rot="1079236">
            <a:off x="6097101" y="2736850"/>
            <a:ext cx="1316437" cy="1358900"/>
          </a:xfrm>
          <a:custGeom>
            <a:avLst/>
            <a:gdLst>
              <a:gd name="connsiteX0" fmla="*/ 19018 w 1316437"/>
              <a:gd name="connsiteY0" fmla="*/ 598951 h 1358900"/>
              <a:gd name="connsiteX1" fmla="*/ 268743 w 1316437"/>
              <a:gd name="connsiteY1" fmla="*/ 99501 h 1358900"/>
              <a:gd name="connsiteX2" fmla="*/ 429740 w 1316437"/>
              <a:gd name="connsiteY2" fmla="*/ 0 h 1358900"/>
              <a:gd name="connsiteX3" fmla="*/ 886698 w 1316437"/>
              <a:gd name="connsiteY3" fmla="*/ 0 h 1358900"/>
              <a:gd name="connsiteX4" fmla="*/ 1047695 w 1316437"/>
              <a:gd name="connsiteY4" fmla="*/ 99501 h 1358900"/>
              <a:gd name="connsiteX5" fmla="*/ 1297420 w 1316437"/>
              <a:gd name="connsiteY5" fmla="*/ 598951 h 1358900"/>
              <a:gd name="connsiteX6" fmla="*/ 1297420 w 1316437"/>
              <a:gd name="connsiteY6" fmla="*/ 759949 h 1358900"/>
              <a:gd name="connsiteX7" fmla="*/ 1047695 w 1316437"/>
              <a:gd name="connsiteY7" fmla="*/ 1259398 h 1358900"/>
              <a:gd name="connsiteX8" fmla="*/ 886698 w 1316437"/>
              <a:gd name="connsiteY8" fmla="*/ 1358900 h 1358900"/>
              <a:gd name="connsiteX9" fmla="*/ 429740 w 1316437"/>
              <a:gd name="connsiteY9" fmla="*/ 1358900 h 1358900"/>
              <a:gd name="connsiteX10" fmla="*/ 268743 w 1316437"/>
              <a:gd name="connsiteY10" fmla="*/ 1259398 h 1358900"/>
              <a:gd name="connsiteX11" fmla="*/ 19018 w 1316437"/>
              <a:gd name="connsiteY11" fmla="*/ 759949 h 1358900"/>
              <a:gd name="connsiteX12" fmla="*/ 19018 w 1316437"/>
              <a:gd name="connsiteY12" fmla="*/ 598951 h 135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6437" h="1358900">
                <a:moveTo>
                  <a:pt x="19018" y="598951"/>
                </a:moveTo>
                <a:lnTo>
                  <a:pt x="268743" y="99501"/>
                </a:lnTo>
                <a:cubicBezTo>
                  <a:pt x="299240" y="38507"/>
                  <a:pt x="361546" y="0"/>
                  <a:pt x="429740" y="0"/>
                </a:cubicBezTo>
                <a:lnTo>
                  <a:pt x="886698" y="0"/>
                </a:lnTo>
                <a:cubicBezTo>
                  <a:pt x="954892" y="0"/>
                  <a:pt x="1017198" y="38507"/>
                  <a:pt x="1047695" y="99501"/>
                </a:cubicBezTo>
                <a:lnTo>
                  <a:pt x="1297420" y="598951"/>
                </a:lnTo>
                <a:cubicBezTo>
                  <a:pt x="1322777" y="649665"/>
                  <a:pt x="1322777" y="709235"/>
                  <a:pt x="1297420" y="759949"/>
                </a:cubicBezTo>
                <a:lnTo>
                  <a:pt x="1047695" y="1259398"/>
                </a:lnTo>
                <a:cubicBezTo>
                  <a:pt x="1017198" y="1320393"/>
                  <a:pt x="954892" y="1358900"/>
                  <a:pt x="886698" y="1358900"/>
                </a:cubicBezTo>
                <a:lnTo>
                  <a:pt x="429740" y="1358900"/>
                </a:lnTo>
                <a:cubicBezTo>
                  <a:pt x="361546" y="1358900"/>
                  <a:pt x="299240" y="1320393"/>
                  <a:pt x="268743" y="1259398"/>
                </a:cubicBezTo>
                <a:lnTo>
                  <a:pt x="19018" y="759949"/>
                </a:lnTo>
                <a:cubicBezTo>
                  <a:pt x="-6339" y="709235"/>
                  <a:pt x="-6339" y="649665"/>
                  <a:pt x="19018" y="598951"/>
                </a:cubicBezTo>
              </a:path>
            </a:pathLst>
          </a:custGeom>
          <a:gradFill>
            <a:gsLst>
              <a:gs pos="0">
                <a:srgbClr val="A3E2FA"/>
              </a:gs>
              <a:gs pos="100000">
                <a:srgbClr val="19939C"/>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7" name="六边形 34">
            <a:extLst>
              <a:ext uri="{FF2B5EF4-FFF2-40B4-BE49-F238E27FC236}">
                <a16:creationId xmlns:a16="http://schemas.microsoft.com/office/drawing/2014/main" id="{84E174FC-903B-AAD6-2973-8DC2FEFD7935}"/>
              </a:ext>
            </a:extLst>
          </p:cNvPr>
          <p:cNvSpPr/>
          <p:nvPr/>
        </p:nvSpPr>
        <p:spPr>
          <a:xfrm rot="1104283">
            <a:off x="1440205" y="2325312"/>
            <a:ext cx="1501011" cy="1358900"/>
          </a:xfrm>
          <a:custGeom>
            <a:avLst/>
            <a:gdLst>
              <a:gd name="connsiteX0" fmla="*/ 19018 w 1316437"/>
              <a:gd name="connsiteY0" fmla="*/ 598952 h 1358900"/>
              <a:gd name="connsiteX1" fmla="*/ 268743 w 1316437"/>
              <a:gd name="connsiteY1" fmla="*/ 99501 h 1358900"/>
              <a:gd name="connsiteX2" fmla="*/ 429740 w 1316437"/>
              <a:gd name="connsiteY2" fmla="*/ 0 h 1358900"/>
              <a:gd name="connsiteX3" fmla="*/ 886698 w 1316437"/>
              <a:gd name="connsiteY3" fmla="*/ 0 h 1358900"/>
              <a:gd name="connsiteX4" fmla="*/ 1047695 w 1316437"/>
              <a:gd name="connsiteY4" fmla="*/ 99501 h 1358900"/>
              <a:gd name="connsiteX5" fmla="*/ 1297420 w 1316437"/>
              <a:gd name="connsiteY5" fmla="*/ 598952 h 1358900"/>
              <a:gd name="connsiteX6" fmla="*/ 1297420 w 1316437"/>
              <a:gd name="connsiteY6" fmla="*/ 759948 h 1358900"/>
              <a:gd name="connsiteX7" fmla="*/ 1047695 w 1316437"/>
              <a:gd name="connsiteY7" fmla="*/ 1259398 h 1358900"/>
              <a:gd name="connsiteX8" fmla="*/ 886698 w 1316437"/>
              <a:gd name="connsiteY8" fmla="*/ 1358900 h 1358900"/>
              <a:gd name="connsiteX9" fmla="*/ 429740 w 1316437"/>
              <a:gd name="connsiteY9" fmla="*/ 1358900 h 1358900"/>
              <a:gd name="connsiteX10" fmla="*/ 268743 w 1316437"/>
              <a:gd name="connsiteY10" fmla="*/ 1259398 h 1358900"/>
              <a:gd name="connsiteX11" fmla="*/ 19018 w 1316437"/>
              <a:gd name="connsiteY11" fmla="*/ 759948 h 1358900"/>
              <a:gd name="connsiteX12" fmla="*/ 19018 w 1316437"/>
              <a:gd name="connsiteY12" fmla="*/ 598952 h 135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6437" h="1358900">
                <a:moveTo>
                  <a:pt x="19018" y="598952"/>
                </a:moveTo>
                <a:lnTo>
                  <a:pt x="268743" y="99501"/>
                </a:lnTo>
                <a:cubicBezTo>
                  <a:pt x="299240" y="38507"/>
                  <a:pt x="361546" y="0"/>
                  <a:pt x="429740" y="0"/>
                </a:cubicBezTo>
                <a:lnTo>
                  <a:pt x="886698" y="0"/>
                </a:lnTo>
                <a:cubicBezTo>
                  <a:pt x="954892" y="0"/>
                  <a:pt x="1017198" y="38507"/>
                  <a:pt x="1047695" y="99501"/>
                </a:cubicBezTo>
                <a:lnTo>
                  <a:pt x="1297420" y="598952"/>
                </a:lnTo>
                <a:cubicBezTo>
                  <a:pt x="1322777" y="649666"/>
                  <a:pt x="1322777" y="709234"/>
                  <a:pt x="1297420" y="759948"/>
                </a:cubicBezTo>
                <a:lnTo>
                  <a:pt x="1047695" y="1259398"/>
                </a:lnTo>
                <a:cubicBezTo>
                  <a:pt x="1017198" y="1320393"/>
                  <a:pt x="954892" y="1358900"/>
                  <a:pt x="886698" y="1358900"/>
                </a:cubicBezTo>
                <a:lnTo>
                  <a:pt x="429740" y="1358900"/>
                </a:lnTo>
                <a:cubicBezTo>
                  <a:pt x="361546" y="1358900"/>
                  <a:pt x="299240" y="1320393"/>
                  <a:pt x="268743" y="1259398"/>
                </a:cubicBezTo>
                <a:lnTo>
                  <a:pt x="19018" y="759948"/>
                </a:lnTo>
                <a:cubicBezTo>
                  <a:pt x="-6339" y="709234"/>
                  <a:pt x="-6339" y="649666"/>
                  <a:pt x="19018" y="598952"/>
                </a:cubicBezTo>
              </a:path>
            </a:pathLst>
          </a:custGeom>
          <a:gradFill>
            <a:gsLst>
              <a:gs pos="0">
                <a:srgbClr val="A3E2FA"/>
              </a:gs>
              <a:gs pos="100000">
                <a:srgbClr val="19939C"/>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8" name="六边形 32">
            <a:extLst>
              <a:ext uri="{FF2B5EF4-FFF2-40B4-BE49-F238E27FC236}">
                <a16:creationId xmlns:a16="http://schemas.microsoft.com/office/drawing/2014/main" id="{38F48F1D-6515-F3E7-2EF5-3D591FA00614}"/>
              </a:ext>
            </a:extLst>
          </p:cNvPr>
          <p:cNvSpPr/>
          <p:nvPr/>
        </p:nvSpPr>
        <p:spPr>
          <a:xfrm rot="498143">
            <a:off x="9555677" y="2209811"/>
            <a:ext cx="1316437" cy="1358900"/>
          </a:xfrm>
          <a:custGeom>
            <a:avLst/>
            <a:gdLst>
              <a:gd name="connsiteX0" fmla="*/ 19018 w 1316437"/>
              <a:gd name="connsiteY0" fmla="*/ 598952 h 1358900"/>
              <a:gd name="connsiteX1" fmla="*/ 268743 w 1316437"/>
              <a:gd name="connsiteY1" fmla="*/ 99502 h 1358900"/>
              <a:gd name="connsiteX2" fmla="*/ 429740 w 1316437"/>
              <a:gd name="connsiteY2" fmla="*/ 0 h 1358900"/>
              <a:gd name="connsiteX3" fmla="*/ 886698 w 1316437"/>
              <a:gd name="connsiteY3" fmla="*/ 0 h 1358900"/>
              <a:gd name="connsiteX4" fmla="*/ 1047694 w 1316437"/>
              <a:gd name="connsiteY4" fmla="*/ 99502 h 1358900"/>
              <a:gd name="connsiteX5" fmla="*/ 1297419 w 1316437"/>
              <a:gd name="connsiteY5" fmla="*/ 598952 h 1358900"/>
              <a:gd name="connsiteX6" fmla="*/ 1297419 w 1316437"/>
              <a:gd name="connsiteY6" fmla="*/ 759948 h 1358900"/>
              <a:gd name="connsiteX7" fmla="*/ 1047694 w 1316437"/>
              <a:gd name="connsiteY7" fmla="*/ 1259398 h 1358900"/>
              <a:gd name="connsiteX8" fmla="*/ 886698 w 1316437"/>
              <a:gd name="connsiteY8" fmla="*/ 1358900 h 1358900"/>
              <a:gd name="connsiteX9" fmla="*/ 429740 w 1316437"/>
              <a:gd name="connsiteY9" fmla="*/ 1358900 h 1358900"/>
              <a:gd name="connsiteX10" fmla="*/ 268743 w 1316437"/>
              <a:gd name="connsiteY10" fmla="*/ 1259398 h 1358900"/>
              <a:gd name="connsiteX11" fmla="*/ 19018 w 1316437"/>
              <a:gd name="connsiteY11" fmla="*/ 759948 h 1358900"/>
              <a:gd name="connsiteX12" fmla="*/ 19018 w 1316437"/>
              <a:gd name="connsiteY12" fmla="*/ 598952 h 135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6437" h="1358900">
                <a:moveTo>
                  <a:pt x="19018" y="598952"/>
                </a:moveTo>
                <a:lnTo>
                  <a:pt x="268743" y="99502"/>
                </a:lnTo>
                <a:cubicBezTo>
                  <a:pt x="299240" y="38507"/>
                  <a:pt x="361546" y="0"/>
                  <a:pt x="429740" y="0"/>
                </a:cubicBezTo>
                <a:lnTo>
                  <a:pt x="886698" y="0"/>
                </a:lnTo>
                <a:cubicBezTo>
                  <a:pt x="954892" y="0"/>
                  <a:pt x="1017198" y="38507"/>
                  <a:pt x="1047694" y="99502"/>
                </a:cubicBezTo>
                <a:lnTo>
                  <a:pt x="1297419" y="598952"/>
                </a:lnTo>
                <a:cubicBezTo>
                  <a:pt x="1322777" y="649666"/>
                  <a:pt x="1322777" y="709234"/>
                  <a:pt x="1297419" y="759948"/>
                </a:cubicBezTo>
                <a:lnTo>
                  <a:pt x="1047694" y="1259398"/>
                </a:lnTo>
                <a:cubicBezTo>
                  <a:pt x="1017198" y="1320393"/>
                  <a:pt x="954892" y="1358900"/>
                  <a:pt x="886698" y="1358900"/>
                </a:cubicBezTo>
                <a:lnTo>
                  <a:pt x="429740" y="1358900"/>
                </a:lnTo>
                <a:cubicBezTo>
                  <a:pt x="361546" y="1358900"/>
                  <a:pt x="299240" y="1320393"/>
                  <a:pt x="268743" y="1259398"/>
                </a:cubicBezTo>
                <a:lnTo>
                  <a:pt x="19018" y="759948"/>
                </a:lnTo>
                <a:cubicBezTo>
                  <a:pt x="-6339" y="709234"/>
                  <a:pt x="-6339" y="649666"/>
                  <a:pt x="19018" y="598952"/>
                </a:cubicBezTo>
              </a:path>
            </a:pathLst>
          </a:custGeom>
          <a:gradFill>
            <a:gsLst>
              <a:gs pos="0">
                <a:srgbClr val="A3E2FA"/>
              </a:gs>
              <a:gs pos="100000">
                <a:srgbClr val="19939C"/>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9" name="六边形 1">
            <a:extLst>
              <a:ext uri="{FF2B5EF4-FFF2-40B4-BE49-F238E27FC236}">
                <a16:creationId xmlns:a16="http://schemas.microsoft.com/office/drawing/2014/main" id="{2E7E5A96-B104-10FC-40F8-F54B4D779EAA}"/>
              </a:ext>
            </a:extLst>
          </p:cNvPr>
          <p:cNvSpPr/>
          <p:nvPr/>
        </p:nvSpPr>
        <p:spPr>
          <a:xfrm rot="20972557">
            <a:off x="9293832" y="1694317"/>
            <a:ext cx="2583234" cy="2349522"/>
          </a:xfrm>
          <a:custGeom>
            <a:avLst/>
            <a:gdLst>
              <a:gd name="connsiteX0" fmla="*/ 48480 w 3145702"/>
              <a:gd name="connsiteY0" fmla="*/ 1250054 h 2861102"/>
              <a:gd name="connsiteX1" fmla="*/ 668843 w 3145702"/>
              <a:gd name="connsiteY1" fmla="*/ 179503 h 2861102"/>
              <a:gd name="connsiteX2" fmla="*/ 980324 w 3145702"/>
              <a:gd name="connsiteY2" fmla="*/ 0 h 2861102"/>
              <a:gd name="connsiteX3" fmla="*/ 2165377 w 3145702"/>
              <a:gd name="connsiteY3" fmla="*/ 0 h 2861102"/>
              <a:gd name="connsiteX4" fmla="*/ 2476859 w 3145702"/>
              <a:gd name="connsiteY4" fmla="*/ 179503 h 2861102"/>
              <a:gd name="connsiteX5" fmla="*/ 3097223 w 3145702"/>
              <a:gd name="connsiteY5" fmla="*/ 1250053 h 2861102"/>
              <a:gd name="connsiteX6" fmla="*/ 3097223 w 3145702"/>
              <a:gd name="connsiteY6" fmla="*/ 1611048 h 2861102"/>
              <a:gd name="connsiteX7" fmla="*/ 2476859 w 3145702"/>
              <a:gd name="connsiteY7" fmla="*/ 2681599 h 2861102"/>
              <a:gd name="connsiteX8" fmla="*/ 2165377 w 3145702"/>
              <a:gd name="connsiteY8" fmla="*/ 2861102 h 2861102"/>
              <a:gd name="connsiteX9" fmla="*/ 980324 w 3145702"/>
              <a:gd name="connsiteY9" fmla="*/ 2861102 h 2861102"/>
              <a:gd name="connsiteX10" fmla="*/ 668843 w 3145702"/>
              <a:gd name="connsiteY10" fmla="*/ 2681599 h 2861102"/>
              <a:gd name="connsiteX11" fmla="*/ 48480 w 3145702"/>
              <a:gd name="connsiteY11" fmla="*/ 1611048 h 2861102"/>
              <a:gd name="connsiteX12" fmla="*/ 48480 w 3145702"/>
              <a:gd name="connsiteY12" fmla="*/ 1250054 h 286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45702" h="2861102">
                <a:moveTo>
                  <a:pt x="48480" y="1250054"/>
                </a:moveTo>
                <a:lnTo>
                  <a:pt x="668843" y="179503"/>
                </a:lnTo>
                <a:cubicBezTo>
                  <a:pt x="733230" y="68390"/>
                  <a:pt x="851905" y="0"/>
                  <a:pt x="980324" y="0"/>
                </a:cubicBezTo>
                <a:lnTo>
                  <a:pt x="2165377" y="0"/>
                </a:lnTo>
                <a:cubicBezTo>
                  <a:pt x="2293797" y="0"/>
                  <a:pt x="2412472" y="68390"/>
                  <a:pt x="2476859" y="179503"/>
                </a:cubicBezTo>
                <a:lnTo>
                  <a:pt x="3097223" y="1250053"/>
                </a:lnTo>
                <a:cubicBezTo>
                  <a:pt x="3161862" y="1361601"/>
                  <a:pt x="3161862" y="1499501"/>
                  <a:pt x="3097223" y="1611048"/>
                </a:cubicBezTo>
                <a:lnTo>
                  <a:pt x="2476859" y="2681599"/>
                </a:lnTo>
                <a:cubicBezTo>
                  <a:pt x="2412472" y="2792712"/>
                  <a:pt x="2293797" y="2861102"/>
                  <a:pt x="2165377" y="2861102"/>
                </a:cubicBezTo>
                <a:lnTo>
                  <a:pt x="980324" y="2861102"/>
                </a:lnTo>
                <a:cubicBezTo>
                  <a:pt x="851905" y="2861102"/>
                  <a:pt x="733230" y="2792712"/>
                  <a:pt x="668843" y="2681599"/>
                </a:cubicBezTo>
                <a:lnTo>
                  <a:pt x="48480" y="1611048"/>
                </a:lnTo>
                <a:cubicBezTo>
                  <a:pt x="-16160" y="1499501"/>
                  <a:pt x="-16160" y="1361601"/>
                  <a:pt x="48480" y="1250054"/>
                </a:cubicBezTo>
              </a:path>
            </a:pathLst>
          </a:custGeom>
          <a:blipFill dpi="0" rotWithShape="1">
            <a:blip r:embed="rId4" cstate="screen">
              <a:extLst>
                <a:ext uri="{28A0092B-C50C-407E-A947-70E740481C1C}">
                  <a14:useLocalDpi xmlns:a14="http://schemas.microsoft.com/office/drawing/2010/main"/>
                </a:ext>
              </a:extLst>
            </a:blip>
            <a:srcRect/>
            <a:stretch>
              <a:fillRect/>
            </a:stretch>
          </a:blipFill>
          <a:ln w="25400">
            <a:solidFill>
              <a:schemeClr val="bg1">
                <a:alpha val="50000"/>
              </a:schemeClr>
            </a:solidFill>
          </a:ln>
          <a:effectLst>
            <a:outerShdw blurRad="635000" dist="254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0" name="六边形 1">
            <a:extLst>
              <a:ext uri="{FF2B5EF4-FFF2-40B4-BE49-F238E27FC236}">
                <a16:creationId xmlns:a16="http://schemas.microsoft.com/office/drawing/2014/main" id="{16A80FBA-D6F6-FA41-4518-588C675D1FEF}"/>
              </a:ext>
            </a:extLst>
          </p:cNvPr>
          <p:cNvSpPr/>
          <p:nvPr/>
        </p:nvSpPr>
        <p:spPr>
          <a:xfrm rot="20972557">
            <a:off x="5458142" y="1685520"/>
            <a:ext cx="2583234" cy="2349522"/>
          </a:xfrm>
          <a:custGeom>
            <a:avLst/>
            <a:gdLst>
              <a:gd name="connsiteX0" fmla="*/ 48480 w 3145702"/>
              <a:gd name="connsiteY0" fmla="*/ 1250054 h 2861102"/>
              <a:gd name="connsiteX1" fmla="*/ 668843 w 3145702"/>
              <a:gd name="connsiteY1" fmla="*/ 179503 h 2861102"/>
              <a:gd name="connsiteX2" fmla="*/ 980324 w 3145702"/>
              <a:gd name="connsiteY2" fmla="*/ 0 h 2861102"/>
              <a:gd name="connsiteX3" fmla="*/ 2165377 w 3145702"/>
              <a:gd name="connsiteY3" fmla="*/ 0 h 2861102"/>
              <a:gd name="connsiteX4" fmla="*/ 2476859 w 3145702"/>
              <a:gd name="connsiteY4" fmla="*/ 179503 h 2861102"/>
              <a:gd name="connsiteX5" fmla="*/ 3097223 w 3145702"/>
              <a:gd name="connsiteY5" fmla="*/ 1250053 h 2861102"/>
              <a:gd name="connsiteX6" fmla="*/ 3097223 w 3145702"/>
              <a:gd name="connsiteY6" fmla="*/ 1611048 h 2861102"/>
              <a:gd name="connsiteX7" fmla="*/ 2476859 w 3145702"/>
              <a:gd name="connsiteY7" fmla="*/ 2681599 h 2861102"/>
              <a:gd name="connsiteX8" fmla="*/ 2165377 w 3145702"/>
              <a:gd name="connsiteY8" fmla="*/ 2861102 h 2861102"/>
              <a:gd name="connsiteX9" fmla="*/ 980324 w 3145702"/>
              <a:gd name="connsiteY9" fmla="*/ 2861102 h 2861102"/>
              <a:gd name="connsiteX10" fmla="*/ 668843 w 3145702"/>
              <a:gd name="connsiteY10" fmla="*/ 2681599 h 2861102"/>
              <a:gd name="connsiteX11" fmla="*/ 48480 w 3145702"/>
              <a:gd name="connsiteY11" fmla="*/ 1611048 h 2861102"/>
              <a:gd name="connsiteX12" fmla="*/ 48480 w 3145702"/>
              <a:gd name="connsiteY12" fmla="*/ 1250054 h 286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45702" h="2861102">
                <a:moveTo>
                  <a:pt x="48480" y="1250054"/>
                </a:moveTo>
                <a:lnTo>
                  <a:pt x="668843" y="179503"/>
                </a:lnTo>
                <a:cubicBezTo>
                  <a:pt x="733230" y="68390"/>
                  <a:pt x="851905" y="0"/>
                  <a:pt x="980324" y="0"/>
                </a:cubicBezTo>
                <a:lnTo>
                  <a:pt x="2165377" y="0"/>
                </a:lnTo>
                <a:cubicBezTo>
                  <a:pt x="2293797" y="0"/>
                  <a:pt x="2412472" y="68390"/>
                  <a:pt x="2476859" y="179503"/>
                </a:cubicBezTo>
                <a:lnTo>
                  <a:pt x="3097223" y="1250053"/>
                </a:lnTo>
                <a:cubicBezTo>
                  <a:pt x="3161862" y="1361601"/>
                  <a:pt x="3161862" y="1499501"/>
                  <a:pt x="3097223" y="1611048"/>
                </a:cubicBezTo>
                <a:lnTo>
                  <a:pt x="2476859" y="2681599"/>
                </a:lnTo>
                <a:cubicBezTo>
                  <a:pt x="2412472" y="2792712"/>
                  <a:pt x="2293797" y="2861102"/>
                  <a:pt x="2165377" y="2861102"/>
                </a:cubicBezTo>
                <a:lnTo>
                  <a:pt x="980324" y="2861102"/>
                </a:lnTo>
                <a:cubicBezTo>
                  <a:pt x="851905" y="2861102"/>
                  <a:pt x="733230" y="2792712"/>
                  <a:pt x="668843" y="2681599"/>
                </a:cubicBezTo>
                <a:lnTo>
                  <a:pt x="48480" y="1611048"/>
                </a:lnTo>
                <a:cubicBezTo>
                  <a:pt x="-16160" y="1499501"/>
                  <a:pt x="-16160" y="1361601"/>
                  <a:pt x="48480" y="1250054"/>
                </a:cubicBezTo>
              </a:path>
            </a:pathLst>
          </a:custGeom>
          <a:blipFill dpi="0" rotWithShape="1">
            <a:blip r:embed="rId5" cstate="screen">
              <a:extLst>
                <a:ext uri="{28A0092B-C50C-407E-A947-70E740481C1C}">
                  <a14:useLocalDpi xmlns:a14="http://schemas.microsoft.com/office/drawing/2010/main"/>
                </a:ext>
              </a:extLst>
            </a:blip>
            <a:srcRect/>
            <a:stretch>
              <a:fillRect/>
            </a:stretch>
          </a:blipFill>
          <a:ln w="25400">
            <a:solidFill>
              <a:schemeClr val="bg1">
                <a:alpha val="50000"/>
              </a:schemeClr>
            </a:solidFill>
          </a:ln>
          <a:effectLst>
            <a:outerShdw blurRad="635000" dist="254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1" name="六边形 1">
            <a:extLst>
              <a:ext uri="{FF2B5EF4-FFF2-40B4-BE49-F238E27FC236}">
                <a16:creationId xmlns:a16="http://schemas.microsoft.com/office/drawing/2014/main" id="{217B3CFB-B954-6783-C604-CC81CC5012A9}"/>
              </a:ext>
            </a:extLst>
          </p:cNvPr>
          <p:cNvSpPr/>
          <p:nvPr/>
        </p:nvSpPr>
        <p:spPr>
          <a:xfrm rot="20972557">
            <a:off x="1825732" y="1670281"/>
            <a:ext cx="2583234" cy="2349522"/>
          </a:xfrm>
          <a:custGeom>
            <a:avLst/>
            <a:gdLst>
              <a:gd name="connsiteX0" fmla="*/ 48480 w 3145702"/>
              <a:gd name="connsiteY0" fmla="*/ 1250054 h 2861102"/>
              <a:gd name="connsiteX1" fmla="*/ 668843 w 3145702"/>
              <a:gd name="connsiteY1" fmla="*/ 179503 h 2861102"/>
              <a:gd name="connsiteX2" fmla="*/ 980324 w 3145702"/>
              <a:gd name="connsiteY2" fmla="*/ 0 h 2861102"/>
              <a:gd name="connsiteX3" fmla="*/ 2165377 w 3145702"/>
              <a:gd name="connsiteY3" fmla="*/ 0 h 2861102"/>
              <a:gd name="connsiteX4" fmla="*/ 2476859 w 3145702"/>
              <a:gd name="connsiteY4" fmla="*/ 179503 h 2861102"/>
              <a:gd name="connsiteX5" fmla="*/ 3097223 w 3145702"/>
              <a:gd name="connsiteY5" fmla="*/ 1250053 h 2861102"/>
              <a:gd name="connsiteX6" fmla="*/ 3097223 w 3145702"/>
              <a:gd name="connsiteY6" fmla="*/ 1611048 h 2861102"/>
              <a:gd name="connsiteX7" fmla="*/ 2476859 w 3145702"/>
              <a:gd name="connsiteY7" fmla="*/ 2681599 h 2861102"/>
              <a:gd name="connsiteX8" fmla="*/ 2165377 w 3145702"/>
              <a:gd name="connsiteY8" fmla="*/ 2861102 h 2861102"/>
              <a:gd name="connsiteX9" fmla="*/ 980324 w 3145702"/>
              <a:gd name="connsiteY9" fmla="*/ 2861102 h 2861102"/>
              <a:gd name="connsiteX10" fmla="*/ 668843 w 3145702"/>
              <a:gd name="connsiteY10" fmla="*/ 2681599 h 2861102"/>
              <a:gd name="connsiteX11" fmla="*/ 48480 w 3145702"/>
              <a:gd name="connsiteY11" fmla="*/ 1611048 h 2861102"/>
              <a:gd name="connsiteX12" fmla="*/ 48480 w 3145702"/>
              <a:gd name="connsiteY12" fmla="*/ 1250054 h 286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45702" h="2861102">
                <a:moveTo>
                  <a:pt x="48480" y="1250054"/>
                </a:moveTo>
                <a:lnTo>
                  <a:pt x="668843" y="179503"/>
                </a:lnTo>
                <a:cubicBezTo>
                  <a:pt x="733230" y="68390"/>
                  <a:pt x="851905" y="0"/>
                  <a:pt x="980324" y="0"/>
                </a:cubicBezTo>
                <a:lnTo>
                  <a:pt x="2165377" y="0"/>
                </a:lnTo>
                <a:cubicBezTo>
                  <a:pt x="2293797" y="0"/>
                  <a:pt x="2412472" y="68390"/>
                  <a:pt x="2476859" y="179503"/>
                </a:cubicBezTo>
                <a:lnTo>
                  <a:pt x="3097223" y="1250053"/>
                </a:lnTo>
                <a:cubicBezTo>
                  <a:pt x="3161862" y="1361601"/>
                  <a:pt x="3161862" y="1499501"/>
                  <a:pt x="3097223" y="1611048"/>
                </a:cubicBezTo>
                <a:lnTo>
                  <a:pt x="2476859" y="2681599"/>
                </a:lnTo>
                <a:cubicBezTo>
                  <a:pt x="2412472" y="2792712"/>
                  <a:pt x="2293797" y="2861102"/>
                  <a:pt x="2165377" y="2861102"/>
                </a:cubicBezTo>
                <a:lnTo>
                  <a:pt x="980324" y="2861102"/>
                </a:lnTo>
                <a:cubicBezTo>
                  <a:pt x="851905" y="2861102"/>
                  <a:pt x="733230" y="2792712"/>
                  <a:pt x="668843" y="2681599"/>
                </a:cubicBezTo>
                <a:lnTo>
                  <a:pt x="48480" y="1611048"/>
                </a:lnTo>
                <a:cubicBezTo>
                  <a:pt x="-16160" y="1499501"/>
                  <a:pt x="-16160" y="1361601"/>
                  <a:pt x="48480" y="1250054"/>
                </a:cubicBezTo>
              </a:path>
            </a:pathLst>
          </a:custGeom>
          <a:blipFill dpi="0" rotWithShape="1">
            <a:blip r:embed="rId6" cstate="screen">
              <a:extLst>
                <a:ext uri="{28A0092B-C50C-407E-A947-70E740481C1C}">
                  <a14:useLocalDpi xmlns:a14="http://schemas.microsoft.com/office/drawing/2010/main"/>
                </a:ext>
              </a:extLst>
            </a:blip>
            <a:srcRect/>
            <a:stretch>
              <a:fillRect/>
            </a:stretch>
          </a:blipFill>
          <a:ln w="25400">
            <a:solidFill>
              <a:schemeClr val="bg1">
                <a:alpha val="50000"/>
              </a:schemeClr>
            </a:solidFill>
          </a:ln>
          <a:effectLst>
            <a:outerShdw blurRad="635000" dist="254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2" name="组合 51">
            <a:extLst>
              <a:ext uri="{FF2B5EF4-FFF2-40B4-BE49-F238E27FC236}">
                <a16:creationId xmlns:a16="http://schemas.microsoft.com/office/drawing/2014/main" id="{35F6926F-F78D-EF3A-2F4E-551D7B4C1FD7}"/>
              </a:ext>
            </a:extLst>
          </p:cNvPr>
          <p:cNvGrpSpPr/>
          <p:nvPr/>
        </p:nvGrpSpPr>
        <p:grpSpPr>
          <a:xfrm>
            <a:off x="1801495" y="4456430"/>
            <a:ext cx="2200910" cy="1720215"/>
            <a:chOff x="2837" y="7018"/>
            <a:chExt cx="3466" cy="2709"/>
          </a:xfrm>
        </p:grpSpPr>
        <p:sp>
          <p:nvSpPr>
            <p:cNvPr id="53" name="文本框 52">
              <a:extLst>
                <a:ext uri="{FF2B5EF4-FFF2-40B4-BE49-F238E27FC236}">
                  <a16:creationId xmlns:a16="http://schemas.microsoft.com/office/drawing/2014/main" id="{A9095EAC-2BD3-8E51-3A10-CFDD20A7688C}"/>
                </a:ext>
              </a:extLst>
            </p:cNvPr>
            <p:cNvSpPr txBox="1"/>
            <p:nvPr/>
          </p:nvSpPr>
          <p:spPr>
            <a:xfrm>
              <a:off x="2837" y="7619"/>
              <a:ext cx="3467" cy="1631"/>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点此输入内容或者复制您的内容在这里，通过复制您的文本后在此框中选择粘贴点此输入内容或者复制您的内容</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54" name="文本框 53">
              <a:extLst>
                <a:ext uri="{FF2B5EF4-FFF2-40B4-BE49-F238E27FC236}">
                  <a16:creationId xmlns:a16="http://schemas.microsoft.com/office/drawing/2014/main" id="{31F7CD7D-37D3-31EF-CFB1-6B28AAA2903F}"/>
                </a:ext>
              </a:extLst>
            </p:cNvPr>
            <p:cNvSpPr txBox="1"/>
            <p:nvPr/>
          </p:nvSpPr>
          <p:spPr>
            <a:xfrm>
              <a:off x="2837" y="7018"/>
              <a:ext cx="3160" cy="58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rPr>
                <a:t>单击输入标题</a:t>
              </a:r>
              <a:endParaRPr kumimoji="0" lang="en-US" altLang="zh-CN" sz="16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nvGrpSpPr>
            <p:cNvPr id="55" name="组合 54">
              <a:extLst>
                <a:ext uri="{FF2B5EF4-FFF2-40B4-BE49-F238E27FC236}">
                  <a16:creationId xmlns:a16="http://schemas.microsoft.com/office/drawing/2014/main" id="{CCA3B323-0457-B2C5-48E4-378BBE854B84}"/>
                </a:ext>
              </a:extLst>
            </p:cNvPr>
            <p:cNvGrpSpPr/>
            <p:nvPr/>
          </p:nvGrpSpPr>
          <p:grpSpPr>
            <a:xfrm>
              <a:off x="2978" y="9463"/>
              <a:ext cx="265" cy="265"/>
              <a:chOff x="870337" y="1884610"/>
              <a:chExt cx="407325" cy="407325"/>
            </a:xfrm>
          </p:grpSpPr>
          <p:sp>
            <p:nvSpPr>
              <p:cNvPr id="59" name="椭圆 58">
                <a:extLst>
                  <a:ext uri="{FF2B5EF4-FFF2-40B4-BE49-F238E27FC236}">
                    <a16:creationId xmlns:a16="http://schemas.microsoft.com/office/drawing/2014/main" id="{81B1D67B-3F69-84A8-2C4A-B7351801CF41}"/>
                  </a:ext>
                </a:extLst>
              </p:cNvPr>
              <p:cNvSpPr/>
              <p:nvPr/>
            </p:nvSpPr>
            <p:spPr>
              <a:xfrm>
                <a:off x="870337" y="1884610"/>
                <a:ext cx="407325" cy="407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0" name="dollar-bag_17794">
                <a:extLst>
                  <a:ext uri="{FF2B5EF4-FFF2-40B4-BE49-F238E27FC236}">
                    <a16:creationId xmlns:a16="http://schemas.microsoft.com/office/drawing/2014/main" id="{892F2A87-87C7-CB99-5C1E-3B8E3947D959}"/>
                  </a:ext>
                </a:extLst>
              </p:cNvPr>
              <p:cNvSpPr/>
              <p:nvPr/>
            </p:nvSpPr>
            <p:spPr>
              <a:xfrm>
                <a:off x="1003393" y="1997089"/>
                <a:ext cx="141212" cy="182366"/>
              </a:xfrm>
              <a:custGeom>
                <a:avLst/>
                <a:gdLst>
                  <a:gd name="T0" fmla="*/ 3250 w 3635"/>
                  <a:gd name="T1" fmla="*/ 2043 h 4701"/>
                  <a:gd name="T2" fmla="*/ 2365 w 3635"/>
                  <a:gd name="T3" fmla="*/ 1417 h 4701"/>
                  <a:gd name="T4" fmla="*/ 2500 w 3635"/>
                  <a:gd name="T5" fmla="*/ 1414 h 4701"/>
                  <a:gd name="T6" fmla="*/ 3193 w 3635"/>
                  <a:gd name="T7" fmla="*/ 1490 h 4701"/>
                  <a:gd name="T8" fmla="*/ 3332 w 3635"/>
                  <a:gd name="T9" fmla="*/ 1453 h 4701"/>
                  <a:gd name="T10" fmla="*/ 2904 w 3635"/>
                  <a:gd name="T11" fmla="*/ 1344 h 4701"/>
                  <a:gd name="T12" fmla="*/ 2345 w 3635"/>
                  <a:gd name="T13" fmla="*/ 1358 h 4701"/>
                  <a:gd name="T14" fmla="*/ 2555 w 3635"/>
                  <a:gd name="T15" fmla="*/ 1321 h 4701"/>
                  <a:gd name="T16" fmla="*/ 3115 w 3635"/>
                  <a:gd name="T17" fmla="*/ 1087 h 4701"/>
                  <a:gd name="T18" fmla="*/ 3164 w 3635"/>
                  <a:gd name="T19" fmla="*/ 986 h 4701"/>
                  <a:gd name="T20" fmla="*/ 2816 w 3635"/>
                  <a:gd name="T21" fmla="*/ 1081 h 4701"/>
                  <a:gd name="T22" fmla="*/ 2629 w 3635"/>
                  <a:gd name="T23" fmla="*/ 1209 h 4701"/>
                  <a:gd name="T24" fmla="*/ 2181 w 3635"/>
                  <a:gd name="T25" fmla="*/ 1292 h 4701"/>
                  <a:gd name="T26" fmla="*/ 2603 w 3635"/>
                  <a:gd name="T27" fmla="*/ 126 h 4701"/>
                  <a:gd name="T28" fmla="*/ 2312 w 3635"/>
                  <a:gd name="T29" fmla="*/ 78 h 4701"/>
                  <a:gd name="T30" fmla="*/ 1847 w 3635"/>
                  <a:gd name="T31" fmla="*/ 174 h 4701"/>
                  <a:gd name="T32" fmla="*/ 1664 w 3635"/>
                  <a:gd name="T33" fmla="*/ 170 h 4701"/>
                  <a:gd name="T34" fmla="*/ 1483 w 3635"/>
                  <a:gd name="T35" fmla="*/ 165 h 4701"/>
                  <a:gd name="T36" fmla="*/ 893 w 3635"/>
                  <a:gd name="T37" fmla="*/ 359 h 4701"/>
                  <a:gd name="T38" fmla="*/ 1466 w 3635"/>
                  <a:gd name="T39" fmla="*/ 1398 h 4701"/>
                  <a:gd name="T40" fmla="*/ 115 w 3635"/>
                  <a:gd name="T41" fmla="*/ 2775 h 4701"/>
                  <a:gd name="T42" fmla="*/ 402 w 3635"/>
                  <a:gd name="T43" fmla="*/ 4149 h 4701"/>
                  <a:gd name="T44" fmla="*/ 1817 w 3635"/>
                  <a:gd name="T45" fmla="*/ 4701 h 4701"/>
                  <a:gd name="T46" fmla="*/ 3515 w 3635"/>
                  <a:gd name="T47" fmla="*/ 3556 h 4701"/>
                  <a:gd name="T48" fmla="*/ 3250 w 3635"/>
                  <a:gd name="T49" fmla="*/ 2043 h 4701"/>
                  <a:gd name="T50" fmla="*/ 1605 w 3635"/>
                  <a:gd name="T51" fmla="*/ 329 h 4701"/>
                  <a:gd name="T52" fmla="*/ 1781 w 3635"/>
                  <a:gd name="T53" fmla="*/ 333 h 4701"/>
                  <a:gd name="T54" fmla="*/ 1970 w 3635"/>
                  <a:gd name="T55" fmla="*/ 338 h 4701"/>
                  <a:gd name="T56" fmla="*/ 2287 w 3635"/>
                  <a:gd name="T57" fmla="*/ 306 h 4701"/>
                  <a:gd name="T58" fmla="*/ 2077 w 3635"/>
                  <a:gd name="T59" fmla="*/ 444 h 4701"/>
                  <a:gd name="T60" fmla="*/ 1157 w 3635"/>
                  <a:gd name="T61" fmla="*/ 446 h 4701"/>
                  <a:gd name="T62" fmla="*/ 1605 w 3635"/>
                  <a:gd name="T63" fmla="*/ 329 h 4701"/>
                  <a:gd name="T64" fmla="*/ 1874 w 3635"/>
                  <a:gd name="T65" fmla="*/ 3776 h 4701"/>
                  <a:gd name="T66" fmla="*/ 1874 w 3635"/>
                  <a:gd name="T67" fmla="*/ 4034 h 4701"/>
                  <a:gd name="T68" fmla="*/ 1717 w 3635"/>
                  <a:gd name="T69" fmla="*/ 4034 h 4701"/>
                  <a:gd name="T70" fmla="*/ 1717 w 3635"/>
                  <a:gd name="T71" fmla="*/ 3786 h 4701"/>
                  <a:gd name="T72" fmla="*/ 1340 w 3635"/>
                  <a:gd name="T73" fmla="*/ 3677 h 4701"/>
                  <a:gd name="T74" fmla="*/ 1400 w 3635"/>
                  <a:gd name="T75" fmla="*/ 3510 h 4701"/>
                  <a:gd name="T76" fmla="*/ 1755 w 3635"/>
                  <a:gd name="T77" fmla="*/ 3617 h 4701"/>
                  <a:gd name="T78" fmla="*/ 2034 w 3635"/>
                  <a:gd name="T79" fmla="*/ 3374 h 4701"/>
                  <a:gd name="T80" fmla="*/ 1769 w 3635"/>
                  <a:gd name="T81" fmla="*/ 3079 h 4701"/>
                  <a:gd name="T82" fmla="*/ 1360 w 3635"/>
                  <a:gd name="T83" fmla="*/ 2647 h 4701"/>
                  <a:gd name="T84" fmla="*/ 1732 w 3635"/>
                  <a:gd name="T85" fmla="*/ 2248 h 4701"/>
                  <a:gd name="T86" fmla="*/ 1732 w 3635"/>
                  <a:gd name="T87" fmla="*/ 2000 h 4701"/>
                  <a:gd name="T88" fmla="*/ 1889 w 3635"/>
                  <a:gd name="T89" fmla="*/ 2000 h 4701"/>
                  <a:gd name="T90" fmla="*/ 1888 w 3635"/>
                  <a:gd name="T91" fmla="*/ 2240 h 4701"/>
                  <a:gd name="T92" fmla="*/ 2211 w 3635"/>
                  <a:gd name="T93" fmla="*/ 2327 h 4701"/>
                  <a:gd name="T94" fmla="*/ 2149 w 3635"/>
                  <a:gd name="T95" fmla="*/ 2491 h 4701"/>
                  <a:gd name="T96" fmla="*/ 1836 w 3635"/>
                  <a:gd name="T97" fmla="*/ 2404 h 4701"/>
                  <a:gd name="T98" fmla="*/ 1589 w 3635"/>
                  <a:gd name="T99" fmla="*/ 2620 h 4701"/>
                  <a:gd name="T100" fmla="*/ 1881 w 3635"/>
                  <a:gd name="T101" fmla="*/ 2902 h 4701"/>
                  <a:gd name="T102" fmla="*/ 2265 w 3635"/>
                  <a:gd name="T103" fmla="*/ 3354 h 4701"/>
                  <a:gd name="T104" fmla="*/ 1874 w 3635"/>
                  <a:gd name="T105" fmla="*/ 3776 h 4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5" h="4701">
                    <a:moveTo>
                      <a:pt x="3250" y="2043"/>
                    </a:moveTo>
                    <a:cubicBezTo>
                      <a:pt x="3034" y="1723"/>
                      <a:pt x="2729" y="1509"/>
                      <a:pt x="2365" y="1417"/>
                    </a:cubicBezTo>
                    <a:cubicBezTo>
                      <a:pt x="2410" y="1417"/>
                      <a:pt x="2456" y="1416"/>
                      <a:pt x="2500" y="1414"/>
                    </a:cubicBezTo>
                    <a:cubicBezTo>
                      <a:pt x="2679" y="1408"/>
                      <a:pt x="3072" y="1316"/>
                      <a:pt x="3193" y="1490"/>
                    </a:cubicBezTo>
                    <a:cubicBezTo>
                      <a:pt x="3217" y="1524"/>
                      <a:pt x="3342" y="1468"/>
                      <a:pt x="3332" y="1453"/>
                    </a:cubicBezTo>
                    <a:cubicBezTo>
                      <a:pt x="3242" y="1324"/>
                      <a:pt x="3042" y="1341"/>
                      <a:pt x="2904" y="1344"/>
                    </a:cubicBezTo>
                    <a:cubicBezTo>
                      <a:pt x="2730" y="1349"/>
                      <a:pt x="2528" y="1384"/>
                      <a:pt x="2345" y="1358"/>
                    </a:cubicBezTo>
                    <a:cubicBezTo>
                      <a:pt x="2415" y="1351"/>
                      <a:pt x="2485" y="1340"/>
                      <a:pt x="2555" y="1321"/>
                    </a:cubicBezTo>
                    <a:cubicBezTo>
                      <a:pt x="2757" y="1266"/>
                      <a:pt x="2892" y="1086"/>
                      <a:pt x="3115" y="1087"/>
                    </a:cubicBezTo>
                    <a:cubicBezTo>
                      <a:pt x="3139" y="1081"/>
                      <a:pt x="3202" y="987"/>
                      <a:pt x="3164" y="986"/>
                    </a:cubicBezTo>
                    <a:cubicBezTo>
                      <a:pt x="3034" y="986"/>
                      <a:pt x="2929" y="1016"/>
                      <a:pt x="2816" y="1081"/>
                    </a:cubicBezTo>
                    <a:cubicBezTo>
                      <a:pt x="2751" y="1118"/>
                      <a:pt x="2692" y="1168"/>
                      <a:pt x="2629" y="1209"/>
                    </a:cubicBezTo>
                    <a:cubicBezTo>
                      <a:pt x="2499" y="1292"/>
                      <a:pt x="2336" y="1296"/>
                      <a:pt x="2181" y="1292"/>
                    </a:cubicBezTo>
                    <a:cubicBezTo>
                      <a:pt x="2457" y="910"/>
                      <a:pt x="2694" y="338"/>
                      <a:pt x="2603" y="126"/>
                    </a:cubicBezTo>
                    <a:cubicBezTo>
                      <a:pt x="2560" y="25"/>
                      <a:pt x="2452" y="0"/>
                      <a:pt x="2312" y="78"/>
                    </a:cubicBezTo>
                    <a:cubicBezTo>
                      <a:pt x="2162" y="163"/>
                      <a:pt x="1992" y="174"/>
                      <a:pt x="1847" y="174"/>
                    </a:cubicBezTo>
                    <a:cubicBezTo>
                      <a:pt x="1786" y="174"/>
                      <a:pt x="1724" y="172"/>
                      <a:pt x="1664" y="170"/>
                    </a:cubicBezTo>
                    <a:cubicBezTo>
                      <a:pt x="1603" y="167"/>
                      <a:pt x="1542" y="165"/>
                      <a:pt x="1483" y="165"/>
                    </a:cubicBezTo>
                    <a:cubicBezTo>
                      <a:pt x="1287" y="165"/>
                      <a:pt x="1064" y="188"/>
                      <a:pt x="893" y="359"/>
                    </a:cubicBezTo>
                    <a:cubicBezTo>
                      <a:pt x="759" y="498"/>
                      <a:pt x="939" y="1065"/>
                      <a:pt x="1466" y="1398"/>
                    </a:cubicBezTo>
                    <a:cubicBezTo>
                      <a:pt x="532" y="1536"/>
                      <a:pt x="256" y="2162"/>
                      <a:pt x="115" y="2775"/>
                    </a:cubicBezTo>
                    <a:cubicBezTo>
                      <a:pt x="0" y="3275"/>
                      <a:pt x="105" y="3776"/>
                      <a:pt x="402" y="4149"/>
                    </a:cubicBezTo>
                    <a:cubicBezTo>
                      <a:pt x="686" y="4505"/>
                      <a:pt x="1337" y="4701"/>
                      <a:pt x="1817" y="4701"/>
                    </a:cubicBezTo>
                    <a:cubicBezTo>
                      <a:pt x="2946" y="4701"/>
                      <a:pt x="3375" y="4232"/>
                      <a:pt x="3515" y="3556"/>
                    </a:cubicBezTo>
                    <a:cubicBezTo>
                      <a:pt x="3635" y="3033"/>
                      <a:pt x="3536" y="2467"/>
                      <a:pt x="3250" y="2043"/>
                    </a:cubicBezTo>
                    <a:close/>
                    <a:moveTo>
                      <a:pt x="1605" y="329"/>
                    </a:moveTo>
                    <a:cubicBezTo>
                      <a:pt x="1663" y="329"/>
                      <a:pt x="1722" y="331"/>
                      <a:pt x="1781" y="333"/>
                    </a:cubicBezTo>
                    <a:cubicBezTo>
                      <a:pt x="1844" y="335"/>
                      <a:pt x="1907" y="338"/>
                      <a:pt x="1970" y="338"/>
                    </a:cubicBezTo>
                    <a:cubicBezTo>
                      <a:pt x="2064" y="338"/>
                      <a:pt x="2174" y="332"/>
                      <a:pt x="2287" y="306"/>
                    </a:cubicBezTo>
                    <a:cubicBezTo>
                      <a:pt x="2216" y="349"/>
                      <a:pt x="2145" y="396"/>
                      <a:pt x="2077" y="444"/>
                    </a:cubicBezTo>
                    <a:cubicBezTo>
                      <a:pt x="1745" y="672"/>
                      <a:pt x="1482" y="852"/>
                      <a:pt x="1157" y="446"/>
                    </a:cubicBezTo>
                    <a:cubicBezTo>
                      <a:pt x="1285" y="345"/>
                      <a:pt x="1447" y="329"/>
                      <a:pt x="1605" y="329"/>
                    </a:cubicBezTo>
                    <a:close/>
                    <a:moveTo>
                      <a:pt x="1874" y="3776"/>
                    </a:moveTo>
                    <a:lnTo>
                      <a:pt x="1874" y="4034"/>
                    </a:lnTo>
                    <a:lnTo>
                      <a:pt x="1717" y="4034"/>
                    </a:lnTo>
                    <a:lnTo>
                      <a:pt x="1717" y="3786"/>
                    </a:lnTo>
                    <a:cubicBezTo>
                      <a:pt x="1574" y="3783"/>
                      <a:pt x="1427" y="3738"/>
                      <a:pt x="1340" y="3677"/>
                    </a:cubicBezTo>
                    <a:lnTo>
                      <a:pt x="1400" y="3510"/>
                    </a:lnTo>
                    <a:cubicBezTo>
                      <a:pt x="1487" y="3567"/>
                      <a:pt x="1616" y="3617"/>
                      <a:pt x="1755" y="3617"/>
                    </a:cubicBezTo>
                    <a:cubicBezTo>
                      <a:pt x="1930" y="3617"/>
                      <a:pt x="2034" y="3515"/>
                      <a:pt x="2034" y="3374"/>
                    </a:cubicBezTo>
                    <a:cubicBezTo>
                      <a:pt x="2034" y="3238"/>
                      <a:pt x="1953" y="3153"/>
                      <a:pt x="1769" y="3079"/>
                    </a:cubicBezTo>
                    <a:cubicBezTo>
                      <a:pt x="1517" y="2979"/>
                      <a:pt x="1360" y="2863"/>
                      <a:pt x="1360" y="2647"/>
                    </a:cubicBezTo>
                    <a:cubicBezTo>
                      <a:pt x="1360" y="2441"/>
                      <a:pt x="1506" y="2285"/>
                      <a:pt x="1732" y="2248"/>
                    </a:cubicBezTo>
                    <a:lnTo>
                      <a:pt x="1732" y="2000"/>
                    </a:lnTo>
                    <a:lnTo>
                      <a:pt x="1889" y="2000"/>
                    </a:lnTo>
                    <a:lnTo>
                      <a:pt x="1888" y="2240"/>
                    </a:lnTo>
                    <a:cubicBezTo>
                      <a:pt x="2035" y="2245"/>
                      <a:pt x="2136" y="2285"/>
                      <a:pt x="2211" y="2327"/>
                    </a:cubicBezTo>
                    <a:lnTo>
                      <a:pt x="2149" y="2491"/>
                    </a:lnTo>
                    <a:cubicBezTo>
                      <a:pt x="2097" y="2461"/>
                      <a:pt x="1995" y="2404"/>
                      <a:pt x="1836" y="2404"/>
                    </a:cubicBezTo>
                    <a:cubicBezTo>
                      <a:pt x="1645" y="2404"/>
                      <a:pt x="1589" y="2518"/>
                      <a:pt x="1589" y="2620"/>
                    </a:cubicBezTo>
                    <a:cubicBezTo>
                      <a:pt x="1589" y="2746"/>
                      <a:pt x="1665" y="2811"/>
                      <a:pt x="1881" y="2902"/>
                    </a:cubicBezTo>
                    <a:cubicBezTo>
                      <a:pt x="2136" y="3007"/>
                      <a:pt x="2265" y="3133"/>
                      <a:pt x="2265" y="3354"/>
                    </a:cubicBezTo>
                    <a:cubicBezTo>
                      <a:pt x="2265" y="3552"/>
                      <a:pt x="2129" y="3736"/>
                      <a:pt x="1874" y="377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nvGrpSpPr>
            <p:cNvPr id="56" name="组合 55">
              <a:extLst>
                <a:ext uri="{FF2B5EF4-FFF2-40B4-BE49-F238E27FC236}">
                  <a16:creationId xmlns:a16="http://schemas.microsoft.com/office/drawing/2014/main" id="{FA79AE99-05D4-DC2B-1B05-7870363262E0}"/>
                </a:ext>
              </a:extLst>
            </p:cNvPr>
            <p:cNvGrpSpPr/>
            <p:nvPr/>
          </p:nvGrpSpPr>
          <p:grpSpPr>
            <a:xfrm>
              <a:off x="3383" y="9463"/>
              <a:ext cx="265" cy="265"/>
              <a:chOff x="870337" y="1884610"/>
              <a:chExt cx="407325" cy="407325"/>
            </a:xfrm>
          </p:grpSpPr>
          <p:sp>
            <p:nvSpPr>
              <p:cNvPr id="57" name="椭圆 56">
                <a:extLst>
                  <a:ext uri="{FF2B5EF4-FFF2-40B4-BE49-F238E27FC236}">
                    <a16:creationId xmlns:a16="http://schemas.microsoft.com/office/drawing/2014/main" id="{B33F51EA-38EE-6043-2602-836481F36CE2}"/>
                  </a:ext>
                </a:extLst>
              </p:cNvPr>
              <p:cNvSpPr/>
              <p:nvPr/>
            </p:nvSpPr>
            <p:spPr>
              <a:xfrm>
                <a:off x="870337" y="1884610"/>
                <a:ext cx="407325" cy="407325"/>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8" name="dollar-bag_17794">
                <a:extLst>
                  <a:ext uri="{FF2B5EF4-FFF2-40B4-BE49-F238E27FC236}">
                    <a16:creationId xmlns:a16="http://schemas.microsoft.com/office/drawing/2014/main" id="{34B8F31D-E6FA-8653-19C4-C3664D04D7FE}"/>
                  </a:ext>
                </a:extLst>
              </p:cNvPr>
              <p:cNvSpPr/>
              <p:nvPr/>
            </p:nvSpPr>
            <p:spPr>
              <a:xfrm>
                <a:off x="1003393" y="1997089"/>
                <a:ext cx="141212" cy="182366"/>
              </a:xfrm>
              <a:custGeom>
                <a:avLst/>
                <a:gdLst>
                  <a:gd name="T0" fmla="*/ 3250 w 3635"/>
                  <a:gd name="T1" fmla="*/ 2043 h 4701"/>
                  <a:gd name="T2" fmla="*/ 2365 w 3635"/>
                  <a:gd name="T3" fmla="*/ 1417 h 4701"/>
                  <a:gd name="T4" fmla="*/ 2500 w 3635"/>
                  <a:gd name="T5" fmla="*/ 1414 h 4701"/>
                  <a:gd name="T6" fmla="*/ 3193 w 3635"/>
                  <a:gd name="T7" fmla="*/ 1490 h 4701"/>
                  <a:gd name="T8" fmla="*/ 3332 w 3635"/>
                  <a:gd name="T9" fmla="*/ 1453 h 4701"/>
                  <a:gd name="T10" fmla="*/ 2904 w 3635"/>
                  <a:gd name="T11" fmla="*/ 1344 h 4701"/>
                  <a:gd name="T12" fmla="*/ 2345 w 3635"/>
                  <a:gd name="T13" fmla="*/ 1358 h 4701"/>
                  <a:gd name="T14" fmla="*/ 2555 w 3635"/>
                  <a:gd name="T15" fmla="*/ 1321 h 4701"/>
                  <a:gd name="T16" fmla="*/ 3115 w 3635"/>
                  <a:gd name="T17" fmla="*/ 1087 h 4701"/>
                  <a:gd name="T18" fmla="*/ 3164 w 3635"/>
                  <a:gd name="T19" fmla="*/ 986 h 4701"/>
                  <a:gd name="T20" fmla="*/ 2816 w 3635"/>
                  <a:gd name="T21" fmla="*/ 1081 h 4701"/>
                  <a:gd name="T22" fmla="*/ 2629 w 3635"/>
                  <a:gd name="T23" fmla="*/ 1209 h 4701"/>
                  <a:gd name="T24" fmla="*/ 2181 w 3635"/>
                  <a:gd name="T25" fmla="*/ 1292 h 4701"/>
                  <a:gd name="T26" fmla="*/ 2603 w 3635"/>
                  <a:gd name="T27" fmla="*/ 126 h 4701"/>
                  <a:gd name="T28" fmla="*/ 2312 w 3635"/>
                  <a:gd name="T29" fmla="*/ 78 h 4701"/>
                  <a:gd name="T30" fmla="*/ 1847 w 3635"/>
                  <a:gd name="T31" fmla="*/ 174 h 4701"/>
                  <a:gd name="T32" fmla="*/ 1664 w 3635"/>
                  <a:gd name="T33" fmla="*/ 170 h 4701"/>
                  <a:gd name="T34" fmla="*/ 1483 w 3635"/>
                  <a:gd name="T35" fmla="*/ 165 h 4701"/>
                  <a:gd name="T36" fmla="*/ 893 w 3635"/>
                  <a:gd name="T37" fmla="*/ 359 h 4701"/>
                  <a:gd name="T38" fmla="*/ 1466 w 3635"/>
                  <a:gd name="T39" fmla="*/ 1398 h 4701"/>
                  <a:gd name="T40" fmla="*/ 115 w 3635"/>
                  <a:gd name="T41" fmla="*/ 2775 h 4701"/>
                  <a:gd name="T42" fmla="*/ 402 w 3635"/>
                  <a:gd name="T43" fmla="*/ 4149 h 4701"/>
                  <a:gd name="T44" fmla="*/ 1817 w 3635"/>
                  <a:gd name="T45" fmla="*/ 4701 h 4701"/>
                  <a:gd name="T46" fmla="*/ 3515 w 3635"/>
                  <a:gd name="T47" fmla="*/ 3556 h 4701"/>
                  <a:gd name="T48" fmla="*/ 3250 w 3635"/>
                  <a:gd name="T49" fmla="*/ 2043 h 4701"/>
                  <a:gd name="T50" fmla="*/ 1605 w 3635"/>
                  <a:gd name="T51" fmla="*/ 329 h 4701"/>
                  <a:gd name="T52" fmla="*/ 1781 w 3635"/>
                  <a:gd name="T53" fmla="*/ 333 h 4701"/>
                  <a:gd name="T54" fmla="*/ 1970 w 3635"/>
                  <a:gd name="T55" fmla="*/ 338 h 4701"/>
                  <a:gd name="T56" fmla="*/ 2287 w 3635"/>
                  <a:gd name="T57" fmla="*/ 306 h 4701"/>
                  <a:gd name="T58" fmla="*/ 2077 w 3635"/>
                  <a:gd name="T59" fmla="*/ 444 h 4701"/>
                  <a:gd name="T60" fmla="*/ 1157 w 3635"/>
                  <a:gd name="T61" fmla="*/ 446 h 4701"/>
                  <a:gd name="T62" fmla="*/ 1605 w 3635"/>
                  <a:gd name="T63" fmla="*/ 329 h 4701"/>
                  <a:gd name="T64" fmla="*/ 1874 w 3635"/>
                  <a:gd name="T65" fmla="*/ 3776 h 4701"/>
                  <a:gd name="T66" fmla="*/ 1874 w 3635"/>
                  <a:gd name="T67" fmla="*/ 4034 h 4701"/>
                  <a:gd name="T68" fmla="*/ 1717 w 3635"/>
                  <a:gd name="T69" fmla="*/ 4034 h 4701"/>
                  <a:gd name="T70" fmla="*/ 1717 w 3635"/>
                  <a:gd name="T71" fmla="*/ 3786 h 4701"/>
                  <a:gd name="T72" fmla="*/ 1340 w 3635"/>
                  <a:gd name="T73" fmla="*/ 3677 h 4701"/>
                  <a:gd name="T74" fmla="*/ 1400 w 3635"/>
                  <a:gd name="T75" fmla="*/ 3510 h 4701"/>
                  <a:gd name="T76" fmla="*/ 1755 w 3635"/>
                  <a:gd name="T77" fmla="*/ 3617 h 4701"/>
                  <a:gd name="T78" fmla="*/ 2034 w 3635"/>
                  <a:gd name="T79" fmla="*/ 3374 h 4701"/>
                  <a:gd name="T80" fmla="*/ 1769 w 3635"/>
                  <a:gd name="T81" fmla="*/ 3079 h 4701"/>
                  <a:gd name="T82" fmla="*/ 1360 w 3635"/>
                  <a:gd name="T83" fmla="*/ 2647 h 4701"/>
                  <a:gd name="T84" fmla="*/ 1732 w 3635"/>
                  <a:gd name="T85" fmla="*/ 2248 h 4701"/>
                  <a:gd name="T86" fmla="*/ 1732 w 3635"/>
                  <a:gd name="T87" fmla="*/ 2000 h 4701"/>
                  <a:gd name="T88" fmla="*/ 1889 w 3635"/>
                  <a:gd name="T89" fmla="*/ 2000 h 4701"/>
                  <a:gd name="T90" fmla="*/ 1888 w 3635"/>
                  <a:gd name="T91" fmla="*/ 2240 h 4701"/>
                  <a:gd name="T92" fmla="*/ 2211 w 3635"/>
                  <a:gd name="T93" fmla="*/ 2327 h 4701"/>
                  <a:gd name="T94" fmla="*/ 2149 w 3635"/>
                  <a:gd name="T95" fmla="*/ 2491 h 4701"/>
                  <a:gd name="T96" fmla="*/ 1836 w 3635"/>
                  <a:gd name="T97" fmla="*/ 2404 h 4701"/>
                  <a:gd name="T98" fmla="*/ 1589 w 3635"/>
                  <a:gd name="T99" fmla="*/ 2620 h 4701"/>
                  <a:gd name="T100" fmla="*/ 1881 w 3635"/>
                  <a:gd name="T101" fmla="*/ 2902 h 4701"/>
                  <a:gd name="T102" fmla="*/ 2265 w 3635"/>
                  <a:gd name="T103" fmla="*/ 3354 h 4701"/>
                  <a:gd name="T104" fmla="*/ 1874 w 3635"/>
                  <a:gd name="T105" fmla="*/ 3776 h 4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5" h="4701">
                    <a:moveTo>
                      <a:pt x="3250" y="2043"/>
                    </a:moveTo>
                    <a:cubicBezTo>
                      <a:pt x="3034" y="1723"/>
                      <a:pt x="2729" y="1509"/>
                      <a:pt x="2365" y="1417"/>
                    </a:cubicBezTo>
                    <a:cubicBezTo>
                      <a:pt x="2410" y="1417"/>
                      <a:pt x="2456" y="1416"/>
                      <a:pt x="2500" y="1414"/>
                    </a:cubicBezTo>
                    <a:cubicBezTo>
                      <a:pt x="2679" y="1408"/>
                      <a:pt x="3072" y="1316"/>
                      <a:pt x="3193" y="1490"/>
                    </a:cubicBezTo>
                    <a:cubicBezTo>
                      <a:pt x="3217" y="1524"/>
                      <a:pt x="3342" y="1468"/>
                      <a:pt x="3332" y="1453"/>
                    </a:cubicBezTo>
                    <a:cubicBezTo>
                      <a:pt x="3242" y="1324"/>
                      <a:pt x="3042" y="1341"/>
                      <a:pt x="2904" y="1344"/>
                    </a:cubicBezTo>
                    <a:cubicBezTo>
                      <a:pt x="2730" y="1349"/>
                      <a:pt x="2528" y="1384"/>
                      <a:pt x="2345" y="1358"/>
                    </a:cubicBezTo>
                    <a:cubicBezTo>
                      <a:pt x="2415" y="1351"/>
                      <a:pt x="2485" y="1340"/>
                      <a:pt x="2555" y="1321"/>
                    </a:cubicBezTo>
                    <a:cubicBezTo>
                      <a:pt x="2757" y="1266"/>
                      <a:pt x="2892" y="1086"/>
                      <a:pt x="3115" y="1087"/>
                    </a:cubicBezTo>
                    <a:cubicBezTo>
                      <a:pt x="3139" y="1081"/>
                      <a:pt x="3202" y="987"/>
                      <a:pt x="3164" y="986"/>
                    </a:cubicBezTo>
                    <a:cubicBezTo>
                      <a:pt x="3034" y="986"/>
                      <a:pt x="2929" y="1016"/>
                      <a:pt x="2816" y="1081"/>
                    </a:cubicBezTo>
                    <a:cubicBezTo>
                      <a:pt x="2751" y="1118"/>
                      <a:pt x="2692" y="1168"/>
                      <a:pt x="2629" y="1209"/>
                    </a:cubicBezTo>
                    <a:cubicBezTo>
                      <a:pt x="2499" y="1292"/>
                      <a:pt x="2336" y="1296"/>
                      <a:pt x="2181" y="1292"/>
                    </a:cubicBezTo>
                    <a:cubicBezTo>
                      <a:pt x="2457" y="910"/>
                      <a:pt x="2694" y="338"/>
                      <a:pt x="2603" y="126"/>
                    </a:cubicBezTo>
                    <a:cubicBezTo>
                      <a:pt x="2560" y="25"/>
                      <a:pt x="2452" y="0"/>
                      <a:pt x="2312" y="78"/>
                    </a:cubicBezTo>
                    <a:cubicBezTo>
                      <a:pt x="2162" y="163"/>
                      <a:pt x="1992" y="174"/>
                      <a:pt x="1847" y="174"/>
                    </a:cubicBezTo>
                    <a:cubicBezTo>
                      <a:pt x="1786" y="174"/>
                      <a:pt x="1724" y="172"/>
                      <a:pt x="1664" y="170"/>
                    </a:cubicBezTo>
                    <a:cubicBezTo>
                      <a:pt x="1603" y="167"/>
                      <a:pt x="1542" y="165"/>
                      <a:pt x="1483" y="165"/>
                    </a:cubicBezTo>
                    <a:cubicBezTo>
                      <a:pt x="1287" y="165"/>
                      <a:pt x="1064" y="188"/>
                      <a:pt x="893" y="359"/>
                    </a:cubicBezTo>
                    <a:cubicBezTo>
                      <a:pt x="759" y="498"/>
                      <a:pt x="939" y="1065"/>
                      <a:pt x="1466" y="1398"/>
                    </a:cubicBezTo>
                    <a:cubicBezTo>
                      <a:pt x="532" y="1536"/>
                      <a:pt x="256" y="2162"/>
                      <a:pt x="115" y="2775"/>
                    </a:cubicBezTo>
                    <a:cubicBezTo>
                      <a:pt x="0" y="3275"/>
                      <a:pt x="105" y="3776"/>
                      <a:pt x="402" y="4149"/>
                    </a:cubicBezTo>
                    <a:cubicBezTo>
                      <a:pt x="686" y="4505"/>
                      <a:pt x="1337" y="4701"/>
                      <a:pt x="1817" y="4701"/>
                    </a:cubicBezTo>
                    <a:cubicBezTo>
                      <a:pt x="2946" y="4701"/>
                      <a:pt x="3375" y="4232"/>
                      <a:pt x="3515" y="3556"/>
                    </a:cubicBezTo>
                    <a:cubicBezTo>
                      <a:pt x="3635" y="3033"/>
                      <a:pt x="3536" y="2467"/>
                      <a:pt x="3250" y="2043"/>
                    </a:cubicBezTo>
                    <a:close/>
                    <a:moveTo>
                      <a:pt x="1605" y="329"/>
                    </a:moveTo>
                    <a:cubicBezTo>
                      <a:pt x="1663" y="329"/>
                      <a:pt x="1722" y="331"/>
                      <a:pt x="1781" y="333"/>
                    </a:cubicBezTo>
                    <a:cubicBezTo>
                      <a:pt x="1844" y="335"/>
                      <a:pt x="1907" y="338"/>
                      <a:pt x="1970" y="338"/>
                    </a:cubicBezTo>
                    <a:cubicBezTo>
                      <a:pt x="2064" y="338"/>
                      <a:pt x="2174" y="332"/>
                      <a:pt x="2287" y="306"/>
                    </a:cubicBezTo>
                    <a:cubicBezTo>
                      <a:pt x="2216" y="349"/>
                      <a:pt x="2145" y="396"/>
                      <a:pt x="2077" y="444"/>
                    </a:cubicBezTo>
                    <a:cubicBezTo>
                      <a:pt x="1745" y="672"/>
                      <a:pt x="1482" y="852"/>
                      <a:pt x="1157" y="446"/>
                    </a:cubicBezTo>
                    <a:cubicBezTo>
                      <a:pt x="1285" y="345"/>
                      <a:pt x="1447" y="329"/>
                      <a:pt x="1605" y="329"/>
                    </a:cubicBezTo>
                    <a:close/>
                    <a:moveTo>
                      <a:pt x="1874" y="3776"/>
                    </a:moveTo>
                    <a:lnTo>
                      <a:pt x="1874" y="4034"/>
                    </a:lnTo>
                    <a:lnTo>
                      <a:pt x="1717" y="4034"/>
                    </a:lnTo>
                    <a:lnTo>
                      <a:pt x="1717" y="3786"/>
                    </a:lnTo>
                    <a:cubicBezTo>
                      <a:pt x="1574" y="3783"/>
                      <a:pt x="1427" y="3738"/>
                      <a:pt x="1340" y="3677"/>
                    </a:cubicBezTo>
                    <a:lnTo>
                      <a:pt x="1400" y="3510"/>
                    </a:lnTo>
                    <a:cubicBezTo>
                      <a:pt x="1487" y="3567"/>
                      <a:pt x="1616" y="3617"/>
                      <a:pt x="1755" y="3617"/>
                    </a:cubicBezTo>
                    <a:cubicBezTo>
                      <a:pt x="1930" y="3617"/>
                      <a:pt x="2034" y="3515"/>
                      <a:pt x="2034" y="3374"/>
                    </a:cubicBezTo>
                    <a:cubicBezTo>
                      <a:pt x="2034" y="3238"/>
                      <a:pt x="1953" y="3153"/>
                      <a:pt x="1769" y="3079"/>
                    </a:cubicBezTo>
                    <a:cubicBezTo>
                      <a:pt x="1517" y="2979"/>
                      <a:pt x="1360" y="2863"/>
                      <a:pt x="1360" y="2647"/>
                    </a:cubicBezTo>
                    <a:cubicBezTo>
                      <a:pt x="1360" y="2441"/>
                      <a:pt x="1506" y="2285"/>
                      <a:pt x="1732" y="2248"/>
                    </a:cubicBezTo>
                    <a:lnTo>
                      <a:pt x="1732" y="2000"/>
                    </a:lnTo>
                    <a:lnTo>
                      <a:pt x="1889" y="2000"/>
                    </a:lnTo>
                    <a:lnTo>
                      <a:pt x="1888" y="2240"/>
                    </a:lnTo>
                    <a:cubicBezTo>
                      <a:pt x="2035" y="2245"/>
                      <a:pt x="2136" y="2285"/>
                      <a:pt x="2211" y="2327"/>
                    </a:cubicBezTo>
                    <a:lnTo>
                      <a:pt x="2149" y="2491"/>
                    </a:lnTo>
                    <a:cubicBezTo>
                      <a:pt x="2097" y="2461"/>
                      <a:pt x="1995" y="2404"/>
                      <a:pt x="1836" y="2404"/>
                    </a:cubicBezTo>
                    <a:cubicBezTo>
                      <a:pt x="1645" y="2404"/>
                      <a:pt x="1589" y="2518"/>
                      <a:pt x="1589" y="2620"/>
                    </a:cubicBezTo>
                    <a:cubicBezTo>
                      <a:pt x="1589" y="2746"/>
                      <a:pt x="1665" y="2811"/>
                      <a:pt x="1881" y="2902"/>
                    </a:cubicBezTo>
                    <a:cubicBezTo>
                      <a:pt x="2136" y="3007"/>
                      <a:pt x="2265" y="3133"/>
                      <a:pt x="2265" y="3354"/>
                    </a:cubicBezTo>
                    <a:cubicBezTo>
                      <a:pt x="2265" y="3552"/>
                      <a:pt x="2129" y="3736"/>
                      <a:pt x="1874" y="377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grpSp>
        <p:nvGrpSpPr>
          <p:cNvPr id="61" name="组合 60">
            <a:extLst>
              <a:ext uri="{FF2B5EF4-FFF2-40B4-BE49-F238E27FC236}">
                <a16:creationId xmlns:a16="http://schemas.microsoft.com/office/drawing/2014/main" id="{0864F642-45AE-5524-4F7B-92987F6546FF}"/>
              </a:ext>
            </a:extLst>
          </p:cNvPr>
          <p:cNvGrpSpPr/>
          <p:nvPr/>
        </p:nvGrpSpPr>
        <p:grpSpPr>
          <a:xfrm>
            <a:off x="5092700" y="4456430"/>
            <a:ext cx="2200910" cy="1720215"/>
            <a:chOff x="8020" y="7018"/>
            <a:chExt cx="3466" cy="2709"/>
          </a:xfrm>
        </p:grpSpPr>
        <p:sp>
          <p:nvSpPr>
            <p:cNvPr id="62" name="文本框 61">
              <a:extLst>
                <a:ext uri="{FF2B5EF4-FFF2-40B4-BE49-F238E27FC236}">
                  <a16:creationId xmlns:a16="http://schemas.microsoft.com/office/drawing/2014/main" id="{7489AF78-746C-DC03-E1FC-5A0B866B2918}"/>
                </a:ext>
              </a:extLst>
            </p:cNvPr>
            <p:cNvSpPr txBox="1"/>
            <p:nvPr/>
          </p:nvSpPr>
          <p:spPr>
            <a:xfrm>
              <a:off x="8020" y="7619"/>
              <a:ext cx="3467" cy="1631"/>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点此输入内容或者复制您的内容在这里，通过复制您的文本后在此框中选择粘贴点此输入内容或者复制您的内容</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63" name="文本框 62">
              <a:extLst>
                <a:ext uri="{FF2B5EF4-FFF2-40B4-BE49-F238E27FC236}">
                  <a16:creationId xmlns:a16="http://schemas.microsoft.com/office/drawing/2014/main" id="{5C486047-1E94-8D0F-BEFB-C3BEA76DC6F4}"/>
                </a:ext>
              </a:extLst>
            </p:cNvPr>
            <p:cNvSpPr txBox="1"/>
            <p:nvPr/>
          </p:nvSpPr>
          <p:spPr>
            <a:xfrm>
              <a:off x="8020" y="7018"/>
              <a:ext cx="3160" cy="58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rPr>
                <a:t>单击输入标题</a:t>
              </a:r>
              <a:endParaRPr kumimoji="0" lang="en-US" altLang="zh-CN" sz="16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nvGrpSpPr>
            <p:cNvPr id="64" name="组合 63">
              <a:extLst>
                <a:ext uri="{FF2B5EF4-FFF2-40B4-BE49-F238E27FC236}">
                  <a16:creationId xmlns:a16="http://schemas.microsoft.com/office/drawing/2014/main" id="{5DBF2C93-F681-4381-5B7E-E65E22E19EA2}"/>
                </a:ext>
              </a:extLst>
            </p:cNvPr>
            <p:cNvGrpSpPr/>
            <p:nvPr/>
          </p:nvGrpSpPr>
          <p:grpSpPr>
            <a:xfrm>
              <a:off x="8161" y="9463"/>
              <a:ext cx="265" cy="265"/>
              <a:chOff x="870337" y="1884610"/>
              <a:chExt cx="407325" cy="407325"/>
            </a:xfrm>
          </p:grpSpPr>
          <p:sp>
            <p:nvSpPr>
              <p:cNvPr id="68" name="椭圆 67">
                <a:extLst>
                  <a:ext uri="{FF2B5EF4-FFF2-40B4-BE49-F238E27FC236}">
                    <a16:creationId xmlns:a16="http://schemas.microsoft.com/office/drawing/2014/main" id="{BBD5F32C-9A36-1EC8-9542-55FEA21BF4A4}"/>
                  </a:ext>
                </a:extLst>
              </p:cNvPr>
              <p:cNvSpPr/>
              <p:nvPr/>
            </p:nvSpPr>
            <p:spPr>
              <a:xfrm>
                <a:off x="870337" y="1884610"/>
                <a:ext cx="407325" cy="407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9" name="dollar-bag_17794">
                <a:extLst>
                  <a:ext uri="{FF2B5EF4-FFF2-40B4-BE49-F238E27FC236}">
                    <a16:creationId xmlns:a16="http://schemas.microsoft.com/office/drawing/2014/main" id="{47A07A35-5CEF-A1B2-AB3D-2A5056F5AF38}"/>
                  </a:ext>
                </a:extLst>
              </p:cNvPr>
              <p:cNvSpPr/>
              <p:nvPr/>
            </p:nvSpPr>
            <p:spPr>
              <a:xfrm>
                <a:off x="1003393" y="1997089"/>
                <a:ext cx="141212" cy="182366"/>
              </a:xfrm>
              <a:custGeom>
                <a:avLst/>
                <a:gdLst>
                  <a:gd name="T0" fmla="*/ 3250 w 3635"/>
                  <a:gd name="T1" fmla="*/ 2043 h 4701"/>
                  <a:gd name="T2" fmla="*/ 2365 w 3635"/>
                  <a:gd name="T3" fmla="*/ 1417 h 4701"/>
                  <a:gd name="T4" fmla="*/ 2500 w 3635"/>
                  <a:gd name="T5" fmla="*/ 1414 h 4701"/>
                  <a:gd name="T6" fmla="*/ 3193 w 3635"/>
                  <a:gd name="T7" fmla="*/ 1490 h 4701"/>
                  <a:gd name="T8" fmla="*/ 3332 w 3635"/>
                  <a:gd name="T9" fmla="*/ 1453 h 4701"/>
                  <a:gd name="T10" fmla="*/ 2904 w 3635"/>
                  <a:gd name="T11" fmla="*/ 1344 h 4701"/>
                  <a:gd name="T12" fmla="*/ 2345 w 3635"/>
                  <a:gd name="T13" fmla="*/ 1358 h 4701"/>
                  <a:gd name="T14" fmla="*/ 2555 w 3635"/>
                  <a:gd name="T15" fmla="*/ 1321 h 4701"/>
                  <a:gd name="T16" fmla="*/ 3115 w 3635"/>
                  <a:gd name="T17" fmla="*/ 1087 h 4701"/>
                  <a:gd name="T18" fmla="*/ 3164 w 3635"/>
                  <a:gd name="T19" fmla="*/ 986 h 4701"/>
                  <a:gd name="T20" fmla="*/ 2816 w 3635"/>
                  <a:gd name="T21" fmla="*/ 1081 h 4701"/>
                  <a:gd name="T22" fmla="*/ 2629 w 3635"/>
                  <a:gd name="T23" fmla="*/ 1209 h 4701"/>
                  <a:gd name="T24" fmla="*/ 2181 w 3635"/>
                  <a:gd name="T25" fmla="*/ 1292 h 4701"/>
                  <a:gd name="T26" fmla="*/ 2603 w 3635"/>
                  <a:gd name="T27" fmla="*/ 126 h 4701"/>
                  <a:gd name="T28" fmla="*/ 2312 w 3635"/>
                  <a:gd name="T29" fmla="*/ 78 h 4701"/>
                  <a:gd name="T30" fmla="*/ 1847 w 3635"/>
                  <a:gd name="T31" fmla="*/ 174 h 4701"/>
                  <a:gd name="T32" fmla="*/ 1664 w 3635"/>
                  <a:gd name="T33" fmla="*/ 170 h 4701"/>
                  <a:gd name="T34" fmla="*/ 1483 w 3635"/>
                  <a:gd name="T35" fmla="*/ 165 h 4701"/>
                  <a:gd name="T36" fmla="*/ 893 w 3635"/>
                  <a:gd name="T37" fmla="*/ 359 h 4701"/>
                  <a:gd name="T38" fmla="*/ 1466 w 3635"/>
                  <a:gd name="T39" fmla="*/ 1398 h 4701"/>
                  <a:gd name="T40" fmla="*/ 115 w 3635"/>
                  <a:gd name="T41" fmla="*/ 2775 h 4701"/>
                  <a:gd name="T42" fmla="*/ 402 w 3635"/>
                  <a:gd name="T43" fmla="*/ 4149 h 4701"/>
                  <a:gd name="T44" fmla="*/ 1817 w 3635"/>
                  <a:gd name="T45" fmla="*/ 4701 h 4701"/>
                  <a:gd name="T46" fmla="*/ 3515 w 3635"/>
                  <a:gd name="T47" fmla="*/ 3556 h 4701"/>
                  <a:gd name="T48" fmla="*/ 3250 w 3635"/>
                  <a:gd name="T49" fmla="*/ 2043 h 4701"/>
                  <a:gd name="T50" fmla="*/ 1605 w 3635"/>
                  <a:gd name="T51" fmla="*/ 329 h 4701"/>
                  <a:gd name="T52" fmla="*/ 1781 w 3635"/>
                  <a:gd name="T53" fmla="*/ 333 h 4701"/>
                  <a:gd name="T54" fmla="*/ 1970 w 3635"/>
                  <a:gd name="T55" fmla="*/ 338 h 4701"/>
                  <a:gd name="T56" fmla="*/ 2287 w 3635"/>
                  <a:gd name="T57" fmla="*/ 306 h 4701"/>
                  <a:gd name="T58" fmla="*/ 2077 w 3635"/>
                  <a:gd name="T59" fmla="*/ 444 h 4701"/>
                  <a:gd name="T60" fmla="*/ 1157 w 3635"/>
                  <a:gd name="T61" fmla="*/ 446 h 4701"/>
                  <a:gd name="T62" fmla="*/ 1605 w 3635"/>
                  <a:gd name="T63" fmla="*/ 329 h 4701"/>
                  <a:gd name="T64" fmla="*/ 1874 w 3635"/>
                  <a:gd name="T65" fmla="*/ 3776 h 4701"/>
                  <a:gd name="T66" fmla="*/ 1874 w 3635"/>
                  <a:gd name="T67" fmla="*/ 4034 h 4701"/>
                  <a:gd name="T68" fmla="*/ 1717 w 3635"/>
                  <a:gd name="T69" fmla="*/ 4034 h 4701"/>
                  <a:gd name="T70" fmla="*/ 1717 w 3635"/>
                  <a:gd name="T71" fmla="*/ 3786 h 4701"/>
                  <a:gd name="T72" fmla="*/ 1340 w 3635"/>
                  <a:gd name="T73" fmla="*/ 3677 h 4701"/>
                  <a:gd name="T74" fmla="*/ 1400 w 3635"/>
                  <a:gd name="T75" fmla="*/ 3510 h 4701"/>
                  <a:gd name="T76" fmla="*/ 1755 w 3635"/>
                  <a:gd name="T77" fmla="*/ 3617 h 4701"/>
                  <a:gd name="T78" fmla="*/ 2034 w 3635"/>
                  <a:gd name="T79" fmla="*/ 3374 h 4701"/>
                  <a:gd name="T80" fmla="*/ 1769 w 3635"/>
                  <a:gd name="T81" fmla="*/ 3079 h 4701"/>
                  <a:gd name="T82" fmla="*/ 1360 w 3635"/>
                  <a:gd name="T83" fmla="*/ 2647 h 4701"/>
                  <a:gd name="T84" fmla="*/ 1732 w 3635"/>
                  <a:gd name="T85" fmla="*/ 2248 h 4701"/>
                  <a:gd name="T86" fmla="*/ 1732 w 3635"/>
                  <a:gd name="T87" fmla="*/ 2000 h 4701"/>
                  <a:gd name="T88" fmla="*/ 1889 w 3635"/>
                  <a:gd name="T89" fmla="*/ 2000 h 4701"/>
                  <a:gd name="T90" fmla="*/ 1888 w 3635"/>
                  <a:gd name="T91" fmla="*/ 2240 h 4701"/>
                  <a:gd name="T92" fmla="*/ 2211 w 3635"/>
                  <a:gd name="T93" fmla="*/ 2327 h 4701"/>
                  <a:gd name="T94" fmla="*/ 2149 w 3635"/>
                  <a:gd name="T95" fmla="*/ 2491 h 4701"/>
                  <a:gd name="T96" fmla="*/ 1836 w 3635"/>
                  <a:gd name="T97" fmla="*/ 2404 h 4701"/>
                  <a:gd name="T98" fmla="*/ 1589 w 3635"/>
                  <a:gd name="T99" fmla="*/ 2620 h 4701"/>
                  <a:gd name="T100" fmla="*/ 1881 w 3635"/>
                  <a:gd name="T101" fmla="*/ 2902 h 4701"/>
                  <a:gd name="T102" fmla="*/ 2265 w 3635"/>
                  <a:gd name="T103" fmla="*/ 3354 h 4701"/>
                  <a:gd name="T104" fmla="*/ 1874 w 3635"/>
                  <a:gd name="T105" fmla="*/ 3776 h 4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5" h="4701">
                    <a:moveTo>
                      <a:pt x="3250" y="2043"/>
                    </a:moveTo>
                    <a:cubicBezTo>
                      <a:pt x="3034" y="1723"/>
                      <a:pt x="2729" y="1509"/>
                      <a:pt x="2365" y="1417"/>
                    </a:cubicBezTo>
                    <a:cubicBezTo>
                      <a:pt x="2410" y="1417"/>
                      <a:pt x="2456" y="1416"/>
                      <a:pt x="2500" y="1414"/>
                    </a:cubicBezTo>
                    <a:cubicBezTo>
                      <a:pt x="2679" y="1408"/>
                      <a:pt x="3072" y="1316"/>
                      <a:pt x="3193" y="1490"/>
                    </a:cubicBezTo>
                    <a:cubicBezTo>
                      <a:pt x="3217" y="1524"/>
                      <a:pt x="3342" y="1468"/>
                      <a:pt x="3332" y="1453"/>
                    </a:cubicBezTo>
                    <a:cubicBezTo>
                      <a:pt x="3242" y="1324"/>
                      <a:pt x="3042" y="1341"/>
                      <a:pt x="2904" y="1344"/>
                    </a:cubicBezTo>
                    <a:cubicBezTo>
                      <a:pt x="2730" y="1349"/>
                      <a:pt x="2528" y="1384"/>
                      <a:pt x="2345" y="1358"/>
                    </a:cubicBezTo>
                    <a:cubicBezTo>
                      <a:pt x="2415" y="1351"/>
                      <a:pt x="2485" y="1340"/>
                      <a:pt x="2555" y="1321"/>
                    </a:cubicBezTo>
                    <a:cubicBezTo>
                      <a:pt x="2757" y="1266"/>
                      <a:pt x="2892" y="1086"/>
                      <a:pt x="3115" y="1087"/>
                    </a:cubicBezTo>
                    <a:cubicBezTo>
                      <a:pt x="3139" y="1081"/>
                      <a:pt x="3202" y="987"/>
                      <a:pt x="3164" y="986"/>
                    </a:cubicBezTo>
                    <a:cubicBezTo>
                      <a:pt x="3034" y="986"/>
                      <a:pt x="2929" y="1016"/>
                      <a:pt x="2816" y="1081"/>
                    </a:cubicBezTo>
                    <a:cubicBezTo>
                      <a:pt x="2751" y="1118"/>
                      <a:pt x="2692" y="1168"/>
                      <a:pt x="2629" y="1209"/>
                    </a:cubicBezTo>
                    <a:cubicBezTo>
                      <a:pt x="2499" y="1292"/>
                      <a:pt x="2336" y="1296"/>
                      <a:pt x="2181" y="1292"/>
                    </a:cubicBezTo>
                    <a:cubicBezTo>
                      <a:pt x="2457" y="910"/>
                      <a:pt x="2694" y="338"/>
                      <a:pt x="2603" y="126"/>
                    </a:cubicBezTo>
                    <a:cubicBezTo>
                      <a:pt x="2560" y="25"/>
                      <a:pt x="2452" y="0"/>
                      <a:pt x="2312" y="78"/>
                    </a:cubicBezTo>
                    <a:cubicBezTo>
                      <a:pt x="2162" y="163"/>
                      <a:pt x="1992" y="174"/>
                      <a:pt x="1847" y="174"/>
                    </a:cubicBezTo>
                    <a:cubicBezTo>
                      <a:pt x="1786" y="174"/>
                      <a:pt x="1724" y="172"/>
                      <a:pt x="1664" y="170"/>
                    </a:cubicBezTo>
                    <a:cubicBezTo>
                      <a:pt x="1603" y="167"/>
                      <a:pt x="1542" y="165"/>
                      <a:pt x="1483" y="165"/>
                    </a:cubicBezTo>
                    <a:cubicBezTo>
                      <a:pt x="1287" y="165"/>
                      <a:pt x="1064" y="188"/>
                      <a:pt x="893" y="359"/>
                    </a:cubicBezTo>
                    <a:cubicBezTo>
                      <a:pt x="759" y="498"/>
                      <a:pt x="939" y="1065"/>
                      <a:pt x="1466" y="1398"/>
                    </a:cubicBezTo>
                    <a:cubicBezTo>
                      <a:pt x="532" y="1536"/>
                      <a:pt x="256" y="2162"/>
                      <a:pt x="115" y="2775"/>
                    </a:cubicBezTo>
                    <a:cubicBezTo>
                      <a:pt x="0" y="3275"/>
                      <a:pt x="105" y="3776"/>
                      <a:pt x="402" y="4149"/>
                    </a:cubicBezTo>
                    <a:cubicBezTo>
                      <a:pt x="686" y="4505"/>
                      <a:pt x="1337" y="4701"/>
                      <a:pt x="1817" y="4701"/>
                    </a:cubicBezTo>
                    <a:cubicBezTo>
                      <a:pt x="2946" y="4701"/>
                      <a:pt x="3375" y="4232"/>
                      <a:pt x="3515" y="3556"/>
                    </a:cubicBezTo>
                    <a:cubicBezTo>
                      <a:pt x="3635" y="3033"/>
                      <a:pt x="3536" y="2467"/>
                      <a:pt x="3250" y="2043"/>
                    </a:cubicBezTo>
                    <a:close/>
                    <a:moveTo>
                      <a:pt x="1605" y="329"/>
                    </a:moveTo>
                    <a:cubicBezTo>
                      <a:pt x="1663" y="329"/>
                      <a:pt x="1722" y="331"/>
                      <a:pt x="1781" y="333"/>
                    </a:cubicBezTo>
                    <a:cubicBezTo>
                      <a:pt x="1844" y="335"/>
                      <a:pt x="1907" y="338"/>
                      <a:pt x="1970" y="338"/>
                    </a:cubicBezTo>
                    <a:cubicBezTo>
                      <a:pt x="2064" y="338"/>
                      <a:pt x="2174" y="332"/>
                      <a:pt x="2287" y="306"/>
                    </a:cubicBezTo>
                    <a:cubicBezTo>
                      <a:pt x="2216" y="349"/>
                      <a:pt x="2145" y="396"/>
                      <a:pt x="2077" y="444"/>
                    </a:cubicBezTo>
                    <a:cubicBezTo>
                      <a:pt x="1745" y="672"/>
                      <a:pt x="1482" y="852"/>
                      <a:pt x="1157" y="446"/>
                    </a:cubicBezTo>
                    <a:cubicBezTo>
                      <a:pt x="1285" y="345"/>
                      <a:pt x="1447" y="329"/>
                      <a:pt x="1605" y="329"/>
                    </a:cubicBezTo>
                    <a:close/>
                    <a:moveTo>
                      <a:pt x="1874" y="3776"/>
                    </a:moveTo>
                    <a:lnTo>
                      <a:pt x="1874" y="4034"/>
                    </a:lnTo>
                    <a:lnTo>
                      <a:pt x="1717" y="4034"/>
                    </a:lnTo>
                    <a:lnTo>
                      <a:pt x="1717" y="3786"/>
                    </a:lnTo>
                    <a:cubicBezTo>
                      <a:pt x="1574" y="3783"/>
                      <a:pt x="1427" y="3738"/>
                      <a:pt x="1340" y="3677"/>
                    </a:cubicBezTo>
                    <a:lnTo>
                      <a:pt x="1400" y="3510"/>
                    </a:lnTo>
                    <a:cubicBezTo>
                      <a:pt x="1487" y="3567"/>
                      <a:pt x="1616" y="3617"/>
                      <a:pt x="1755" y="3617"/>
                    </a:cubicBezTo>
                    <a:cubicBezTo>
                      <a:pt x="1930" y="3617"/>
                      <a:pt x="2034" y="3515"/>
                      <a:pt x="2034" y="3374"/>
                    </a:cubicBezTo>
                    <a:cubicBezTo>
                      <a:pt x="2034" y="3238"/>
                      <a:pt x="1953" y="3153"/>
                      <a:pt x="1769" y="3079"/>
                    </a:cubicBezTo>
                    <a:cubicBezTo>
                      <a:pt x="1517" y="2979"/>
                      <a:pt x="1360" y="2863"/>
                      <a:pt x="1360" y="2647"/>
                    </a:cubicBezTo>
                    <a:cubicBezTo>
                      <a:pt x="1360" y="2441"/>
                      <a:pt x="1506" y="2285"/>
                      <a:pt x="1732" y="2248"/>
                    </a:cubicBezTo>
                    <a:lnTo>
                      <a:pt x="1732" y="2000"/>
                    </a:lnTo>
                    <a:lnTo>
                      <a:pt x="1889" y="2000"/>
                    </a:lnTo>
                    <a:lnTo>
                      <a:pt x="1888" y="2240"/>
                    </a:lnTo>
                    <a:cubicBezTo>
                      <a:pt x="2035" y="2245"/>
                      <a:pt x="2136" y="2285"/>
                      <a:pt x="2211" y="2327"/>
                    </a:cubicBezTo>
                    <a:lnTo>
                      <a:pt x="2149" y="2491"/>
                    </a:lnTo>
                    <a:cubicBezTo>
                      <a:pt x="2097" y="2461"/>
                      <a:pt x="1995" y="2404"/>
                      <a:pt x="1836" y="2404"/>
                    </a:cubicBezTo>
                    <a:cubicBezTo>
                      <a:pt x="1645" y="2404"/>
                      <a:pt x="1589" y="2518"/>
                      <a:pt x="1589" y="2620"/>
                    </a:cubicBezTo>
                    <a:cubicBezTo>
                      <a:pt x="1589" y="2746"/>
                      <a:pt x="1665" y="2811"/>
                      <a:pt x="1881" y="2902"/>
                    </a:cubicBezTo>
                    <a:cubicBezTo>
                      <a:pt x="2136" y="3007"/>
                      <a:pt x="2265" y="3133"/>
                      <a:pt x="2265" y="3354"/>
                    </a:cubicBezTo>
                    <a:cubicBezTo>
                      <a:pt x="2265" y="3552"/>
                      <a:pt x="2129" y="3736"/>
                      <a:pt x="1874" y="377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nvGrpSpPr>
            <p:cNvPr id="65" name="组合 64">
              <a:extLst>
                <a:ext uri="{FF2B5EF4-FFF2-40B4-BE49-F238E27FC236}">
                  <a16:creationId xmlns:a16="http://schemas.microsoft.com/office/drawing/2014/main" id="{2C7C4A47-6AB7-15AD-CBD3-6EBEE30F8C8A}"/>
                </a:ext>
              </a:extLst>
            </p:cNvPr>
            <p:cNvGrpSpPr/>
            <p:nvPr/>
          </p:nvGrpSpPr>
          <p:grpSpPr>
            <a:xfrm>
              <a:off x="8566" y="9463"/>
              <a:ext cx="265" cy="265"/>
              <a:chOff x="870337" y="1884610"/>
              <a:chExt cx="407325" cy="407325"/>
            </a:xfrm>
          </p:grpSpPr>
          <p:sp>
            <p:nvSpPr>
              <p:cNvPr id="66" name="椭圆 65">
                <a:extLst>
                  <a:ext uri="{FF2B5EF4-FFF2-40B4-BE49-F238E27FC236}">
                    <a16:creationId xmlns:a16="http://schemas.microsoft.com/office/drawing/2014/main" id="{25DB4E01-7486-701F-8372-056F9357C387}"/>
                  </a:ext>
                </a:extLst>
              </p:cNvPr>
              <p:cNvSpPr/>
              <p:nvPr/>
            </p:nvSpPr>
            <p:spPr>
              <a:xfrm>
                <a:off x="870337" y="1884610"/>
                <a:ext cx="407325" cy="407325"/>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7" name="dollar-bag_17794">
                <a:extLst>
                  <a:ext uri="{FF2B5EF4-FFF2-40B4-BE49-F238E27FC236}">
                    <a16:creationId xmlns:a16="http://schemas.microsoft.com/office/drawing/2014/main" id="{C8579713-623C-5BBB-5B93-61FCAB1E7B03}"/>
                  </a:ext>
                </a:extLst>
              </p:cNvPr>
              <p:cNvSpPr/>
              <p:nvPr/>
            </p:nvSpPr>
            <p:spPr>
              <a:xfrm>
                <a:off x="1003393" y="1997089"/>
                <a:ext cx="141212" cy="182366"/>
              </a:xfrm>
              <a:custGeom>
                <a:avLst/>
                <a:gdLst>
                  <a:gd name="T0" fmla="*/ 3250 w 3635"/>
                  <a:gd name="T1" fmla="*/ 2043 h 4701"/>
                  <a:gd name="T2" fmla="*/ 2365 w 3635"/>
                  <a:gd name="T3" fmla="*/ 1417 h 4701"/>
                  <a:gd name="T4" fmla="*/ 2500 w 3635"/>
                  <a:gd name="T5" fmla="*/ 1414 h 4701"/>
                  <a:gd name="T6" fmla="*/ 3193 w 3635"/>
                  <a:gd name="T7" fmla="*/ 1490 h 4701"/>
                  <a:gd name="T8" fmla="*/ 3332 w 3635"/>
                  <a:gd name="T9" fmla="*/ 1453 h 4701"/>
                  <a:gd name="T10" fmla="*/ 2904 w 3635"/>
                  <a:gd name="T11" fmla="*/ 1344 h 4701"/>
                  <a:gd name="T12" fmla="*/ 2345 w 3635"/>
                  <a:gd name="T13" fmla="*/ 1358 h 4701"/>
                  <a:gd name="T14" fmla="*/ 2555 w 3635"/>
                  <a:gd name="T15" fmla="*/ 1321 h 4701"/>
                  <a:gd name="T16" fmla="*/ 3115 w 3635"/>
                  <a:gd name="T17" fmla="*/ 1087 h 4701"/>
                  <a:gd name="T18" fmla="*/ 3164 w 3635"/>
                  <a:gd name="T19" fmla="*/ 986 h 4701"/>
                  <a:gd name="T20" fmla="*/ 2816 w 3635"/>
                  <a:gd name="T21" fmla="*/ 1081 h 4701"/>
                  <a:gd name="T22" fmla="*/ 2629 w 3635"/>
                  <a:gd name="T23" fmla="*/ 1209 h 4701"/>
                  <a:gd name="T24" fmla="*/ 2181 w 3635"/>
                  <a:gd name="T25" fmla="*/ 1292 h 4701"/>
                  <a:gd name="T26" fmla="*/ 2603 w 3635"/>
                  <a:gd name="T27" fmla="*/ 126 h 4701"/>
                  <a:gd name="T28" fmla="*/ 2312 w 3635"/>
                  <a:gd name="T29" fmla="*/ 78 h 4701"/>
                  <a:gd name="T30" fmla="*/ 1847 w 3635"/>
                  <a:gd name="T31" fmla="*/ 174 h 4701"/>
                  <a:gd name="T32" fmla="*/ 1664 w 3635"/>
                  <a:gd name="T33" fmla="*/ 170 h 4701"/>
                  <a:gd name="T34" fmla="*/ 1483 w 3635"/>
                  <a:gd name="T35" fmla="*/ 165 h 4701"/>
                  <a:gd name="T36" fmla="*/ 893 w 3635"/>
                  <a:gd name="T37" fmla="*/ 359 h 4701"/>
                  <a:gd name="T38" fmla="*/ 1466 w 3635"/>
                  <a:gd name="T39" fmla="*/ 1398 h 4701"/>
                  <a:gd name="T40" fmla="*/ 115 w 3635"/>
                  <a:gd name="T41" fmla="*/ 2775 h 4701"/>
                  <a:gd name="T42" fmla="*/ 402 w 3635"/>
                  <a:gd name="T43" fmla="*/ 4149 h 4701"/>
                  <a:gd name="T44" fmla="*/ 1817 w 3635"/>
                  <a:gd name="T45" fmla="*/ 4701 h 4701"/>
                  <a:gd name="T46" fmla="*/ 3515 w 3635"/>
                  <a:gd name="T47" fmla="*/ 3556 h 4701"/>
                  <a:gd name="T48" fmla="*/ 3250 w 3635"/>
                  <a:gd name="T49" fmla="*/ 2043 h 4701"/>
                  <a:gd name="T50" fmla="*/ 1605 w 3635"/>
                  <a:gd name="T51" fmla="*/ 329 h 4701"/>
                  <a:gd name="T52" fmla="*/ 1781 w 3635"/>
                  <a:gd name="T53" fmla="*/ 333 h 4701"/>
                  <a:gd name="T54" fmla="*/ 1970 w 3635"/>
                  <a:gd name="T55" fmla="*/ 338 h 4701"/>
                  <a:gd name="T56" fmla="*/ 2287 w 3635"/>
                  <a:gd name="T57" fmla="*/ 306 h 4701"/>
                  <a:gd name="T58" fmla="*/ 2077 w 3635"/>
                  <a:gd name="T59" fmla="*/ 444 h 4701"/>
                  <a:gd name="T60" fmla="*/ 1157 w 3635"/>
                  <a:gd name="T61" fmla="*/ 446 h 4701"/>
                  <a:gd name="T62" fmla="*/ 1605 w 3635"/>
                  <a:gd name="T63" fmla="*/ 329 h 4701"/>
                  <a:gd name="T64" fmla="*/ 1874 w 3635"/>
                  <a:gd name="T65" fmla="*/ 3776 h 4701"/>
                  <a:gd name="T66" fmla="*/ 1874 w 3635"/>
                  <a:gd name="T67" fmla="*/ 4034 h 4701"/>
                  <a:gd name="T68" fmla="*/ 1717 w 3635"/>
                  <a:gd name="T69" fmla="*/ 4034 h 4701"/>
                  <a:gd name="T70" fmla="*/ 1717 w 3635"/>
                  <a:gd name="T71" fmla="*/ 3786 h 4701"/>
                  <a:gd name="T72" fmla="*/ 1340 w 3635"/>
                  <a:gd name="T73" fmla="*/ 3677 h 4701"/>
                  <a:gd name="T74" fmla="*/ 1400 w 3635"/>
                  <a:gd name="T75" fmla="*/ 3510 h 4701"/>
                  <a:gd name="T76" fmla="*/ 1755 w 3635"/>
                  <a:gd name="T77" fmla="*/ 3617 h 4701"/>
                  <a:gd name="T78" fmla="*/ 2034 w 3635"/>
                  <a:gd name="T79" fmla="*/ 3374 h 4701"/>
                  <a:gd name="T80" fmla="*/ 1769 w 3635"/>
                  <a:gd name="T81" fmla="*/ 3079 h 4701"/>
                  <a:gd name="T82" fmla="*/ 1360 w 3635"/>
                  <a:gd name="T83" fmla="*/ 2647 h 4701"/>
                  <a:gd name="T84" fmla="*/ 1732 w 3635"/>
                  <a:gd name="T85" fmla="*/ 2248 h 4701"/>
                  <a:gd name="T86" fmla="*/ 1732 w 3635"/>
                  <a:gd name="T87" fmla="*/ 2000 h 4701"/>
                  <a:gd name="T88" fmla="*/ 1889 w 3635"/>
                  <a:gd name="T89" fmla="*/ 2000 h 4701"/>
                  <a:gd name="T90" fmla="*/ 1888 w 3635"/>
                  <a:gd name="T91" fmla="*/ 2240 h 4701"/>
                  <a:gd name="T92" fmla="*/ 2211 w 3635"/>
                  <a:gd name="T93" fmla="*/ 2327 h 4701"/>
                  <a:gd name="T94" fmla="*/ 2149 w 3635"/>
                  <a:gd name="T95" fmla="*/ 2491 h 4701"/>
                  <a:gd name="T96" fmla="*/ 1836 w 3635"/>
                  <a:gd name="T97" fmla="*/ 2404 h 4701"/>
                  <a:gd name="T98" fmla="*/ 1589 w 3635"/>
                  <a:gd name="T99" fmla="*/ 2620 h 4701"/>
                  <a:gd name="T100" fmla="*/ 1881 w 3635"/>
                  <a:gd name="T101" fmla="*/ 2902 h 4701"/>
                  <a:gd name="T102" fmla="*/ 2265 w 3635"/>
                  <a:gd name="T103" fmla="*/ 3354 h 4701"/>
                  <a:gd name="T104" fmla="*/ 1874 w 3635"/>
                  <a:gd name="T105" fmla="*/ 3776 h 4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5" h="4701">
                    <a:moveTo>
                      <a:pt x="3250" y="2043"/>
                    </a:moveTo>
                    <a:cubicBezTo>
                      <a:pt x="3034" y="1723"/>
                      <a:pt x="2729" y="1509"/>
                      <a:pt x="2365" y="1417"/>
                    </a:cubicBezTo>
                    <a:cubicBezTo>
                      <a:pt x="2410" y="1417"/>
                      <a:pt x="2456" y="1416"/>
                      <a:pt x="2500" y="1414"/>
                    </a:cubicBezTo>
                    <a:cubicBezTo>
                      <a:pt x="2679" y="1408"/>
                      <a:pt x="3072" y="1316"/>
                      <a:pt x="3193" y="1490"/>
                    </a:cubicBezTo>
                    <a:cubicBezTo>
                      <a:pt x="3217" y="1524"/>
                      <a:pt x="3342" y="1468"/>
                      <a:pt x="3332" y="1453"/>
                    </a:cubicBezTo>
                    <a:cubicBezTo>
                      <a:pt x="3242" y="1324"/>
                      <a:pt x="3042" y="1341"/>
                      <a:pt x="2904" y="1344"/>
                    </a:cubicBezTo>
                    <a:cubicBezTo>
                      <a:pt x="2730" y="1349"/>
                      <a:pt x="2528" y="1384"/>
                      <a:pt x="2345" y="1358"/>
                    </a:cubicBezTo>
                    <a:cubicBezTo>
                      <a:pt x="2415" y="1351"/>
                      <a:pt x="2485" y="1340"/>
                      <a:pt x="2555" y="1321"/>
                    </a:cubicBezTo>
                    <a:cubicBezTo>
                      <a:pt x="2757" y="1266"/>
                      <a:pt x="2892" y="1086"/>
                      <a:pt x="3115" y="1087"/>
                    </a:cubicBezTo>
                    <a:cubicBezTo>
                      <a:pt x="3139" y="1081"/>
                      <a:pt x="3202" y="987"/>
                      <a:pt x="3164" y="986"/>
                    </a:cubicBezTo>
                    <a:cubicBezTo>
                      <a:pt x="3034" y="986"/>
                      <a:pt x="2929" y="1016"/>
                      <a:pt x="2816" y="1081"/>
                    </a:cubicBezTo>
                    <a:cubicBezTo>
                      <a:pt x="2751" y="1118"/>
                      <a:pt x="2692" y="1168"/>
                      <a:pt x="2629" y="1209"/>
                    </a:cubicBezTo>
                    <a:cubicBezTo>
                      <a:pt x="2499" y="1292"/>
                      <a:pt x="2336" y="1296"/>
                      <a:pt x="2181" y="1292"/>
                    </a:cubicBezTo>
                    <a:cubicBezTo>
                      <a:pt x="2457" y="910"/>
                      <a:pt x="2694" y="338"/>
                      <a:pt x="2603" y="126"/>
                    </a:cubicBezTo>
                    <a:cubicBezTo>
                      <a:pt x="2560" y="25"/>
                      <a:pt x="2452" y="0"/>
                      <a:pt x="2312" y="78"/>
                    </a:cubicBezTo>
                    <a:cubicBezTo>
                      <a:pt x="2162" y="163"/>
                      <a:pt x="1992" y="174"/>
                      <a:pt x="1847" y="174"/>
                    </a:cubicBezTo>
                    <a:cubicBezTo>
                      <a:pt x="1786" y="174"/>
                      <a:pt x="1724" y="172"/>
                      <a:pt x="1664" y="170"/>
                    </a:cubicBezTo>
                    <a:cubicBezTo>
                      <a:pt x="1603" y="167"/>
                      <a:pt x="1542" y="165"/>
                      <a:pt x="1483" y="165"/>
                    </a:cubicBezTo>
                    <a:cubicBezTo>
                      <a:pt x="1287" y="165"/>
                      <a:pt x="1064" y="188"/>
                      <a:pt x="893" y="359"/>
                    </a:cubicBezTo>
                    <a:cubicBezTo>
                      <a:pt x="759" y="498"/>
                      <a:pt x="939" y="1065"/>
                      <a:pt x="1466" y="1398"/>
                    </a:cubicBezTo>
                    <a:cubicBezTo>
                      <a:pt x="532" y="1536"/>
                      <a:pt x="256" y="2162"/>
                      <a:pt x="115" y="2775"/>
                    </a:cubicBezTo>
                    <a:cubicBezTo>
                      <a:pt x="0" y="3275"/>
                      <a:pt x="105" y="3776"/>
                      <a:pt x="402" y="4149"/>
                    </a:cubicBezTo>
                    <a:cubicBezTo>
                      <a:pt x="686" y="4505"/>
                      <a:pt x="1337" y="4701"/>
                      <a:pt x="1817" y="4701"/>
                    </a:cubicBezTo>
                    <a:cubicBezTo>
                      <a:pt x="2946" y="4701"/>
                      <a:pt x="3375" y="4232"/>
                      <a:pt x="3515" y="3556"/>
                    </a:cubicBezTo>
                    <a:cubicBezTo>
                      <a:pt x="3635" y="3033"/>
                      <a:pt x="3536" y="2467"/>
                      <a:pt x="3250" y="2043"/>
                    </a:cubicBezTo>
                    <a:close/>
                    <a:moveTo>
                      <a:pt x="1605" y="329"/>
                    </a:moveTo>
                    <a:cubicBezTo>
                      <a:pt x="1663" y="329"/>
                      <a:pt x="1722" y="331"/>
                      <a:pt x="1781" y="333"/>
                    </a:cubicBezTo>
                    <a:cubicBezTo>
                      <a:pt x="1844" y="335"/>
                      <a:pt x="1907" y="338"/>
                      <a:pt x="1970" y="338"/>
                    </a:cubicBezTo>
                    <a:cubicBezTo>
                      <a:pt x="2064" y="338"/>
                      <a:pt x="2174" y="332"/>
                      <a:pt x="2287" y="306"/>
                    </a:cubicBezTo>
                    <a:cubicBezTo>
                      <a:pt x="2216" y="349"/>
                      <a:pt x="2145" y="396"/>
                      <a:pt x="2077" y="444"/>
                    </a:cubicBezTo>
                    <a:cubicBezTo>
                      <a:pt x="1745" y="672"/>
                      <a:pt x="1482" y="852"/>
                      <a:pt x="1157" y="446"/>
                    </a:cubicBezTo>
                    <a:cubicBezTo>
                      <a:pt x="1285" y="345"/>
                      <a:pt x="1447" y="329"/>
                      <a:pt x="1605" y="329"/>
                    </a:cubicBezTo>
                    <a:close/>
                    <a:moveTo>
                      <a:pt x="1874" y="3776"/>
                    </a:moveTo>
                    <a:lnTo>
                      <a:pt x="1874" y="4034"/>
                    </a:lnTo>
                    <a:lnTo>
                      <a:pt x="1717" y="4034"/>
                    </a:lnTo>
                    <a:lnTo>
                      <a:pt x="1717" y="3786"/>
                    </a:lnTo>
                    <a:cubicBezTo>
                      <a:pt x="1574" y="3783"/>
                      <a:pt x="1427" y="3738"/>
                      <a:pt x="1340" y="3677"/>
                    </a:cubicBezTo>
                    <a:lnTo>
                      <a:pt x="1400" y="3510"/>
                    </a:lnTo>
                    <a:cubicBezTo>
                      <a:pt x="1487" y="3567"/>
                      <a:pt x="1616" y="3617"/>
                      <a:pt x="1755" y="3617"/>
                    </a:cubicBezTo>
                    <a:cubicBezTo>
                      <a:pt x="1930" y="3617"/>
                      <a:pt x="2034" y="3515"/>
                      <a:pt x="2034" y="3374"/>
                    </a:cubicBezTo>
                    <a:cubicBezTo>
                      <a:pt x="2034" y="3238"/>
                      <a:pt x="1953" y="3153"/>
                      <a:pt x="1769" y="3079"/>
                    </a:cubicBezTo>
                    <a:cubicBezTo>
                      <a:pt x="1517" y="2979"/>
                      <a:pt x="1360" y="2863"/>
                      <a:pt x="1360" y="2647"/>
                    </a:cubicBezTo>
                    <a:cubicBezTo>
                      <a:pt x="1360" y="2441"/>
                      <a:pt x="1506" y="2285"/>
                      <a:pt x="1732" y="2248"/>
                    </a:cubicBezTo>
                    <a:lnTo>
                      <a:pt x="1732" y="2000"/>
                    </a:lnTo>
                    <a:lnTo>
                      <a:pt x="1889" y="2000"/>
                    </a:lnTo>
                    <a:lnTo>
                      <a:pt x="1888" y="2240"/>
                    </a:lnTo>
                    <a:cubicBezTo>
                      <a:pt x="2035" y="2245"/>
                      <a:pt x="2136" y="2285"/>
                      <a:pt x="2211" y="2327"/>
                    </a:cubicBezTo>
                    <a:lnTo>
                      <a:pt x="2149" y="2491"/>
                    </a:lnTo>
                    <a:cubicBezTo>
                      <a:pt x="2097" y="2461"/>
                      <a:pt x="1995" y="2404"/>
                      <a:pt x="1836" y="2404"/>
                    </a:cubicBezTo>
                    <a:cubicBezTo>
                      <a:pt x="1645" y="2404"/>
                      <a:pt x="1589" y="2518"/>
                      <a:pt x="1589" y="2620"/>
                    </a:cubicBezTo>
                    <a:cubicBezTo>
                      <a:pt x="1589" y="2746"/>
                      <a:pt x="1665" y="2811"/>
                      <a:pt x="1881" y="2902"/>
                    </a:cubicBezTo>
                    <a:cubicBezTo>
                      <a:pt x="2136" y="3007"/>
                      <a:pt x="2265" y="3133"/>
                      <a:pt x="2265" y="3354"/>
                    </a:cubicBezTo>
                    <a:cubicBezTo>
                      <a:pt x="2265" y="3552"/>
                      <a:pt x="2129" y="3736"/>
                      <a:pt x="1874" y="377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grpSp>
        <p:nvGrpSpPr>
          <p:cNvPr id="70" name="组合 69">
            <a:extLst>
              <a:ext uri="{FF2B5EF4-FFF2-40B4-BE49-F238E27FC236}">
                <a16:creationId xmlns:a16="http://schemas.microsoft.com/office/drawing/2014/main" id="{17515FC0-1663-536F-0B6F-2FB1825C0E4D}"/>
              </a:ext>
            </a:extLst>
          </p:cNvPr>
          <p:cNvGrpSpPr/>
          <p:nvPr/>
        </p:nvGrpSpPr>
        <p:grpSpPr>
          <a:xfrm>
            <a:off x="8383905" y="4456430"/>
            <a:ext cx="2200910" cy="1720215"/>
            <a:chOff x="13203" y="7018"/>
            <a:chExt cx="3466" cy="2709"/>
          </a:xfrm>
        </p:grpSpPr>
        <p:sp>
          <p:nvSpPr>
            <p:cNvPr id="71" name="文本框 70">
              <a:extLst>
                <a:ext uri="{FF2B5EF4-FFF2-40B4-BE49-F238E27FC236}">
                  <a16:creationId xmlns:a16="http://schemas.microsoft.com/office/drawing/2014/main" id="{CD452AEB-E90C-7850-CE42-CE8C5696476D}"/>
                </a:ext>
              </a:extLst>
            </p:cNvPr>
            <p:cNvSpPr txBox="1"/>
            <p:nvPr/>
          </p:nvSpPr>
          <p:spPr>
            <a:xfrm>
              <a:off x="13203" y="7619"/>
              <a:ext cx="3467" cy="1631"/>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点此输入内容或者复制您的内容在这里，通过复制您的文本后在此框中选择粘贴点此输入内容或者复制您的内容</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72" name="文本框 71">
              <a:extLst>
                <a:ext uri="{FF2B5EF4-FFF2-40B4-BE49-F238E27FC236}">
                  <a16:creationId xmlns:a16="http://schemas.microsoft.com/office/drawing/2014/main" id="{EB6856AB-04B2-8F45-72B9-BE7233D1AD3E}"/>
                </a:ext>
              </a:extLst>
            </p:cNvPr>
            <p:cNvSpPr txBox="1"/>
            <p:nvPr/>
          </p:nvSpPr>
          <p:spPr>
            <a:xfrm>
              <a:off x="13203" y="7018"/>
              <a:ext cx="3160" cy="58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rPr>
                <a:t>单击输入标题</a:t>
              </a:r>
              <a:endParaRPr kumimoji="0" lang="en-US" altLang="zh-CN" sz="16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nvGrpSpPr>
            <p:cNvPr id="73" name="组合 72">
              <a:extLst>
                <a:ext uri="{FF2B5EF4-FFF2-40B4-BE49-F238E27FC236}">
                  <a16:creationId xmlns:a16="http://schemas.microsoft.com/office/drawing/2014/main" id="{43334530-C949-2B4C-E6AC-317B624E2E70}"/>
                </a:ext>
              </a:extLst>
            </p:cNvPr>
            <p:cNvGrpSpPr/>
            <p:nvPr/>
          </p:nvGrpSpPr>
          <p:grpSpPr>
            <a:xfrm>
              <a:off x="13344" y="9463"/>
              <a:ext cx="265" cy="265"/>
              <a:chOff x="870337" y="1884610"/>
              <a:chExt cx="407325" cy="407325"/>
            </a:xfrm>
          </p:grpSpPr>
          <p:sp>
            <p:nvSpPr>
              <p:cNvPr id="77" name="椭圆 76">
                <a:extLst>
                  <a:ext uri="{FF2B5EF4-FFF2-40B4-BE49-F238E27FC236}">
                    <a16:creationId xmlns:a16="http://schemas.microsoft.com/office/drawing/2014/main" id="{41E78E8B-0AE2-0B00-72BD-DD877B81E0C3}"/>
                  </a:ext>
                </a:extLst>
              </p:cNvPr>
              <p:cNvSpPr/>
              <p:nvPr/>
            </p:nvSpPr>
            <p:spPr>
              <a:xfrm>
                <a:off x="870337" y="1884610"/>
                <a:ext cx="407325" cy="407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8" name="dollar-bag_17794">
                <a:extLst>
                  <a:ext uri="{FF2B5EF4-FFF2-40B4-BE49-F238E27FC236}">
                    <a16:creationId xmlns:a16="http://schemas.microsoft.com/office/drawing/2014/main" id="{7584CB42-00EA-E8A4-EB6E-362B139A8BD4}"/>
                  </a:ext>
                </a:extLst>
              </p:cNvPr>
              <p:cNvSpPr/>
              <p:nvPr/>
            </p:nvSpPr>
            <p:spPr>
              <a:xfrm>
                <a:off x="1003393" y="1997089"/>
                <a:ext cx="141212" cy="182366"/>
              </a:xfrm>
              <a:custGeom>
                <a:avLst/>
                <a:gdLst>
                  <a:gd name="T0" fmla="*/ 3250 w 3635"/>
                  <a:gd name="T1" fmla="*/ 2043 h 4701"/>
                  <a:gd name="T2" fmla="*/ 2365 w 3635"/>
                  <a:gd name="T3" fmla="*/ 1417 h 4701"/>
                  <a:gd name="T4" fmla="*/ 2500 w 3635"/>
                  <a:gd name="T5" fmla="*/ 1414 h 4701"/>
                  <a:gd name="T6" fmla="*/ 3193 w 3635"/>
                  <a:gd name="T7" fmla="*/ 1490 h 4701"/>
                  <a:gd name="T8" fmla="*/ 3332 w 3635"/>
                  <a:gd name="T9" fmla="*/ 1453 h 4701"/>
                  <a:gd name="T10" fmla="*/ 2904 w 3635"/>
                  <a:gd name="T11" fmla="*/ 1344 h 4701"/>
                  <a:gd name="T12" fmla="*/ 2345 w 3635"/>
                  <a:gd name="T13" fmla="*/ 1358 h 4701"/>
                  <a:gd name="T14" fmla="*/ 2555 w 3635"/>
                  <a:gd name="T15" fmla="*/ 1321 h 4701"/>
                  <a:gd name="T16" fmla="*/ 3115 w 3635"/>
                  <a:gd name="T17" fmla="*/ 1087 h 4701"/>
                  <a:gd name="T18" fmla="*/ 3164 w 3635"/>
                  <a:gd name="T19" fmla="*/ 986 h 4701"/>
                  <a:gd name="T20" fmla="*/ 2816 w 3635"/>
                  <a:gd name="T21" fmla="*/ 1081 h 4701"/>
                  <a:gd name="T22" fmla="*/ 2629 w 3635"/>
                  <a:gd name="T23" fmla="*/ 1209 h 4701"/>
                  <a:gd name="T24" fmla="*/ 2181 w 3635"/>
                  <a:gd name="T25" fmla="*/ 1292 h 4701"/>
                  <a:gd name="T26" fmla="*/ 2603 w 3635"/>
                  <a:gd name="T27" fmla="*/ 126 h 4701"/>
                  <a:gd name="T28" fmla="*/ 2312 w 3635"/>
                  <a:gd name="T29" fmla="*/ 78 h 4701"/>
                  <a:gd name="T30" fmla="*/ 1847 w 3635"/>
                  <a:gd name="T31" fmla="*/ 174 h 4701"/>
                  <a:gd name="T32" fmla="*/ 1664 w 3635"/>
                  <a:gd name="T33" fmla="*/ 170 h 4701"/>
                  <a:gd name="T34" fmla="*/ 1483 w 3635"/>
                  <a:gd name="T35" fmla="*/ 165 h 4701"/>
                  <a:gd name="T36" fmla="*/ 893 w 3635"/>
                  <a:gd name="T37" fmla="*/ 359 h 4701"/>
                  <a:gd name="T38" fmla="*/ 1466 w 3635"/>
                  <a:gd name="T39" fmla="*/ 1398 h 4701"/>
                  <a:gd name="T40" fmla="*/ 115 w 3635"/>
                  <a:gd name="T41" fmla="*/ 2775 h 4701"/>
                  <a:gd name="T42" fmla="*/ 402 w 3635"/>
                  <a:gd name="T43" fmla="*/ 4149 h 4701"/>
                  <a:gd name="T44" fmla="*/ 1817 w 3635"/>
                  <a:gd name="T45" fmla="*/ 4701 h 4701"/>
                  <a:gd name="T46" fmla="*/ 3515 w 3635"/>
                  <a:gd name="T47" fmla="*/ 3556 h 4701"/>
                  <a:gd name="T48" fmla="*/ 3250 w 3635"/>
                  <a:gd name="T49" fmla="*/ 2043 h 4701"/>
                  <a:gd name="T50" fmla="*/ 1605 w 3635"/>
                  <a:gd name="T51" fmla="*/ 329 h 4701"/>
                  <a:gd name="T52" fmla="*/ 1781 w 3635"/>
                  <a:gd name="T53" fmla="*/ 333 h 4701"/>
                  <a:gd name="T54" fmla="*/ 1970 w 3635"/>
                  <a:gd name="T55" fmla="*/ 338 h 4701"/>
                  <a:gd name="T56" fmla="*/ 2287 w 3635"/>
                  <a:gd name="T57" fmla="*/ 306 h 4701"/>
                  <a:gd name="T58" fmla="*/ 2077 w 3635"/>
                  <a:gd name="T59" fmla="*/ 444 h 4701"/>
                  <a:gd name="T60" fmla="*/ 1157 w 3635"/>
                  <a:gd name="T61" fmla="*/ 446 h 4701"/>
                  <a:gd name="T62" fmla="*/ 1605 w 3635"/>
                  <a:gd name="T63" fmla="*/ 329 h 4701"/>
                  <a:gd name="T64" fmla="*/ 1874 w 3635"/>
                  <a:gd name="T65" fmla="*/ 3776 h 4701"/>
                  <a:gd name="T66" fmla="*/ 1874 w 3635"/>
                  <a:gd name="T67" fmla="*/ 4034 h 4701"/>
                  <a:gd name="T68" fmla="*/ 1717 w 3635"/>
                  <a:gd name="T69" fmla="*/ 4034 h 4701"/>
                  <a:gd name="T70" fmla="*/ 1717 w 3635"/>
                  <a:gd name="T71" fmla="*/ 3786 h 4701"/>
                  <a:gd name="T72" fmla="*/ 1340 w 3635"/>
                  <a:gd name="T73" fmla="*/ 3677 h 4701"/>
                  <a:gd name="T74" fmla="*/ 1400 w 3635"/>
                  <a:gd name="T75" fmla="*/ 3510 h 4701"/>
                  <a:gd name="T76" fmla="*/ 1755 w 3635"/>
                  <a:gd name="T77" fmla="*/ 3617 h 4701"/>
                  <a:gd name="T78" fmla="*/ 2034 w 3635"/>
                  <a:gd name="T79" fmla="*/ 3374 h 4701"/>
                  <a:gd name="T80" fmla="*/ 1769 w 3635"/>
                  <a:gd name="T81" fmla="*/ 3079 h 4701"/>
                  <a:gd name="T82" fmla="*/ 1360 w 3635"/>
                  <a:gd name="T83" fmla="*/ 2647 h 4701"/>
                  <a:gd name="T84" fmla="*/ 1732 w 3635"/>
                  <a:gd name="T85" fmla="*/ 2248 h 4701"/>
                  <a:gd name="T86" fmla="*/ 1732 w 3635"/>
                  <a:gd name="T87" fmla="*/ 2000 h 4701"/>
                  <a:gd name="T88" fmla="*/ 1889 w 3635"/>
                  <a:gd name="T89" fmla="*/ 2000 h 4701"/>
                  <a:gd name="T90" fmla="*/ 1888 w 3635"/>
                  <a:gd name="T91" fmla="*/ 2240 h 4701"/>
                  <a:gd name="T92" fmla="*/ 2211 w 3635"/>
                  <a:gd name="T93" fmla="*/ 2327 h 4701"/>
                  <a:gd name="T94" fmla="*/ 2149 w 3635"/>
                  <a:gd name="T95" fmla="*/ 2491 h 4701"/>
                  <a:gd name="T96" fmla="*/ 1836 w 3635"/>
                  <a:gd name="T97" fmla="*/ 2404 h 4701"/>
                  <a:gd name="T98" fmla="*/ 1589 w 3635"/>
                  <a:gd name="T99" fmla="*/ 2620 h 4701"/>
                  <a:gd name="T100" fmla="*/ 1881 w 3635"/>
                  <a:gd name="T101" fmla="*/ 2902 h 4701"/>
                  <a:gd name="T102" fmla="*/ 2265 w 3635"/>
                  <a:gd name="T103" fmla="*/ 3354 h 4701"/>
                  <a:gd name="T104" fmla="*/ 1874 w 3635"/>
                  <a:gd name="T105" fmla="*/ 3776 h 4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5" h="4701">
                    <a:moveTo>
                      <a:pt x="3250" y="2043"/>
                    </a:moveTo>
                    <a:cubicBezTo>
                      <a:pt x="3034" y="1723"/>
                      <a:pt x="2729" y="1509"/>
                      <a:pt x="2365" y="1417"/>
                    </a:cubicBezTo>
                    <a:cubicBezTo>
                      <a:pt x="2410" y="1417"/>
                      <a:pt x="2456" y="1416"/>
                      <a:pt x="2500" y="1414"/>
                    </a:cubicBezTo>
                    <a:cubicBezTo>
                      <a:pt x="2679" y="1408"/>
                      <a:pt x="3072" y="1316"/>
                      <a:pt x="3193" y="1490"/>
                    </a:cubicBezTo>
                    <a:cubicBezTo>
                      <a:pt x="3217" y="1524"/>
                      <a:pt x="3342" y="1468"/>
                      <a:pt x="3332" y="1453"/>
                    </a:cubicBezTo>
                    <a:cubicBezTo>
                      <a:pt x="3242" y="1324"/>
                      <a:pt x="3042" y="1341"/>
                      <a:pt x="2904" y="1344"/>
                    </a:cubicBezTo>
                    <a:cubicBezTo>
                      <a:pt x="2730" y="1349"/>
                      <a:pt x="2528" y="1384"/>
                      <a:pt x="2345" y="1358"/>
                    </a:cubicBezTo>
                    <a:cubicBezTo>
                      <a:pt x="2415" y="1351"/>
                      <a:pt x="2485" y="1340"/>
                      <a:pt x="2555" y="1321"/>
                    </a:cubicBezTo>
                    <a:cubicBezTo>
                      <a:pt x="2757" y="1266"/>
                      <a:pt x="2892" y="1086"/>
                      <a:pt x="3115" y="1087"/>
                    </a:cubicBezTo>
                    <a:cubicBezTo>
                      <a:pt x="3139" y="1081"/>
                      <a:pt x="3202" y="987"/>
                      <a:pt x="3164" y="986"/>
                    </a:cubicBezTo>
                    <a:cubicBezTo>
                      <a:pt x="3034" y="986"/>
                      <a:pt x="2929" y="1016"/>
                      <a:pt x="2816" y="1081"/>
                    </a:cubicBezTo>
                    <a:cubicBezTo>
                      <a:pt x="2751" y="1118"/>
                      <a:pt x="2692" y="1168"/>
                      <a:pt x="2629" y="1209"/>
                    </a:cubicBezTo>
                    <a:cubicBezTo>
                      <a:pt x="2499" y="1292"/>
                      <a:pt x="2336" y="1296"/>
                      <a:pt x="2181" y="1292"/>
                    </a:cubicBezTo>
                    <a:cubicBezTo>
                      <a:pt x="2457" y="910"/>
                      <a:pt x="2694" y="338"/>
                      <a:pt x="2603" y="126"/>
                    </a:cubicBezTo>
                    <a:cubicBezTo>
                      <a:pt x="2560" y="25"/>
                      <a:pt x="2452" y="0"/>
                      <a:pt x="2312" y="78"/>
                    </a:cubicBezTo>
                    <a:cubicBezTo>
                      <a:pt x="2162" y="163"/>
                      <a:pt x="1992" y="174"/>
                      <a:pt x="1847" y="174"/>
                    </a:cubicBezTo>
                    <a:cubicBezTo>
                      <a:pt x="1786" y="174"/>
                      <a:pt x="1724" y="172"/>
                      <a:pt x="1664" y="170"/>
                    </a:cubicBezTo>
                    <a:cubicBezTo>
                      <a:pt x="1603" y="167"/>
                      <a:pt x="1542" y="165"/>
                      <a:pt x="1483" y="165"/>
                    </a:cubicBezTo>
                    <a:cubicBezTo>
                      <a:pt x="1287" y="165"/>
                      <a:pt x="1064" y="188"/>
                      <a:pt x="893" y="359"/>
                    </a:cubicBezTo>
                    <a:cubicBezTo>
                      <a:pt x="759" y="498"/>
                      <a:pt x="939" y="1065"/>
                      <a:pt x="1466" y="1398"/>
                    </a:cubicBezTo>
                    <a:cubicBezTo>
                      <a:pt x="532" y="1536"/>
                      <a:pt x="256" y="2162"/>
                      <a:pt x="115" y="2775"/>
                    </a:cubicBezTo>
                    <a:cubicBezTo>
                      <a:pt x="0" y="3275"/>
                      <a:pt x="105" y="3776"/>
                      <a:pt x="402" y="4149"/>
                    </a:cubicBezTo>
                    <a:cubicBezTo>
                      <a:pt x="686" y="4505"/>
                      <a:pt x="1337" y="4701"/>
                      <a:pt x="1817" y="4701"/>
                    </a:cubicBezTo>
                    <a:cubicBezTo>
                      <a:pt x="2946" y="4701"/>
                      <a:pt x="3375" y="4232"/>
                      <a:pt x="3515" y="3556"/>
                    </a:cubicBezTo>
                    <a:cubicBezTo>
                      <a:pt x="3635" y="3033"/>
                      <a:pt x="3536" y="2467"/>
                      <a:pt x="3250" y="2043"/>
                    </a:cubicBezTo>
                    <a:close/>
                    <a:moveTo>
                      <a:pt x="1605" y="329"/>
                    </a:moveTo>
                    <a:cubicBezTo>
                      <a:pt x="1663" y="329"/>
                      <a:pt x="1722" y="331"/>
                      <a:pt x="1781" y="333"/>
                    </a:cubicBezTo>
                    <a:cubicBezTo>
                      <a:pt x="1844" y="335"/>
                      <a:pt x="1907" y="338"/>
                      <a:pt x="1970" y="338"/>
                    </a:cubicBezTo>
                    <a:cubicBezTo>
                      <a:pt x="2064" y="338"/>
                      <a:pt x="2174" y="332"/>
                      <a:pt x="2287" y="306"/>
                    </a:cubicBezTo>
                    <a:cubicBezTo>
                      <a:pt x="2216" y="349"/>
                      <a:pt x="2145" y="396"/>
                      <a:pt x="2077" y="444"/>
                    </a:cubicBezTo>
                    <a:cubicBezTo>
                      <a:pt x="1745" y="672"/>
                      <a:pt x="1482" y="852"/>
                      <a:pt x="1157" y="446"/>
                    </a:cubicBezTo>
                    <a:cubicBezTo>
                      <a:pt x="1285" y="345"/>
                      <a:pt x="1447" y="329"/>
                      <a:pt x="1605" y="329"/>
                    </a:cubicBezTo>
                    <a:close/>
                    <a:moveTo>
                      <a:pt x="1874" y="3776"/>
                    </a:moveTo>
                    <a:lnTo>
                      <a:pt x="1874" y="4034"/>
                    </a:lnTo>
                    <a:lnTo>
                      <a:pt x="1717" y="4034"/>
                    </a:lnTo>
                    <a:lnTo>
                      <a:pt x="1717" y="3786"/>
                    </a:lnTo>
                    <a:cubicBezTo>
                      <a:pt x="1574" y="3783"/>
                      <a:pt x="1427" y="3738"/>
                      <a:pt x="1340" y="3677"/>
                    </a:cubicBezTo>
                    <a:lnTo>
                      <a:pt x="1400" y="3510"/>
                    </a:lnTo>
                    <a:cubicBezTo>
                      <a:pt x="1487" y="3567"/>
                      <a:pt x="1616" y="3617"/>
                      <a:pt x="1755" y="3617"/>
                    </a:cubicBezTo>
                    <a:cubicBezTo>
                      <a:pt x="1930" y="3617"/>
                      <a:pt x="2034" y="3515"/>
                      <a:pt x="2034" y="3374"/>
                    </a:cubicBezTo>
                    <a:cubicBezTo>
                      <a:pt x="2034" y="3238"/>
                      <a:pt x="1953" y="3153"/>
                      <a:pt x="1769" y="3079"/>
                    </a:cubicBezTo>
                    <a:cubicBezTo>
                      <a:pt x="1517" y="2979"/>
                      <a:pt x="1360" y="2863"/>
                      <a:pt x="1360" y="2647"/>
                    </a:cubicBezTo>
                    <a:cubicBezTo>
                      <a:pt x="1360" y="2441"/>
                      <a:pt x="1506" y="2285"/>
                      <a:pt x="1732" y="2248"/>
                    </a:cubicBezTo>
                    <a:lnTo>
                      <a:pt x="1732" y="2000"/>
                    </a:lnTo>
                    <a:lnTo>
                      <a:pt x="1889" y="2000"/>
                    </a:lnTo>
                    <a:lnTo>
                      <a:pt x="1888" y="2240"/>
                    </a:lnTo>
                    <a:cubicBezTo>
                      <a:pt x="2035" y="2245"/>
                      <a:pt x="2136" y="2285"/>
                      <a:pt x="2211" y="2327"/>
                    </a:cubicBezTo>
                    <a:lnTo>
                      <a:pt x="2149" y="2491"/>
                    </a:lnTo>
                    <a:cubicBezTo>
                      <a:pt x="2097" y="2461"/>
                      <a:pt x="1995" y="2404"/>
                      <a:pt x="1836" y="2404"/>
                    </a:cubicBezTo>
                    <a:cubicBezTo>
                      <a:pt x="1645" y="2404"/>
                      <a:pt x="1589" y="2518"/>
                      <a:pt x="1589" y="2620"/>
                    </a:cubicBezTo>
                    <a:cubicBezTo>
                      <a:pt x="1589" y="2746"/>
                      <a:pt x="1665" y="2811"/>
                      <a:pt x="1881" y="2902"/>
                    </a:cubicBezTo>
                    <a:cubicBezTo>
                      <a:pt x="2136" y="3007"/>
                      <a:pt x="2265" y="3133"/>
                      <a:pt x="2265" y="3354"/>
                    </a:cubicBezTo>
                    <a:cubicBezTo>
                      <a:pt x="2265" y="3552"/>
                      <a:pt x="2129" y="3736"/>
                      <a:pt x="1874" y="377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nvGrpSpPr>
            <p:cNvPr id="74" name="组合 73">
              <a:extLst>
                <a:ext uri="{FF2B5EF4-FFF2-40B4-BE49-F238E27FC236}">
                  <a16:creationId xmlns:a16="http://schemas.microsoft.com/office/drawing/2014/main" id="{998D1BD3-8C2B-6A2B-C8D1-95E39B59BD0B}"/>
                </a:ext>
              </a:extLst>
            </p:cNvPr>
            <p:cNvGrpSpPr/>
            <p:nvPr/>
          </p:nvGrpSpPr>
          <p:grpSpPr>
            <a:xfrm>
              <a:off x="13749" y="9463"/>
              <a:ext cx="265" cy="265"/>
              <a:chOff x="870337" y="1884610"/>
              <a:chExt cx="407325" cy="407325"/>
            </a:xfrm>
          </p:grpSpPr>
          <p:sp>
            <p:nvSpPr>
              <p:cNvPr id="75" name="椭圆 74">
                <a:extLst>
                  <a:ext uri="{FF2B5EF4-FFF2-40B4-BE49-F238E27FC236}">
                    <a16:creationId xmlns:a16="http://schemas.microsoft.com/office/drawing/2014/main" id="{26F2F1FF-B905-BCF6-1189-15AE2109A08E}"/>
                  </a:ext>
                </a:extLst>
              </p:cNvPr>
              <p:cNvSpPr/>
              <p:nvPr/>
            </p:nvSpPr>
            <p:spPr>
              <a:xfrm>
                <a:off x="870337" y="1884610"/>
                <a:ext cx="407325" cy="407325"/>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6" name="dollar-bag_17794">
                <a:extLst>
                  <a:ext uri="{FF2B5EF4-FFF2-40B4-BE49-F238E27FC236}">
                    <a16:creationId xmlns:a16="http://schemas.microsoft.com/office/drawing/2014/main" id="{02317556-A76F-A078-1AA6-7F64B3D715B8}"/>
                  </a:ext>
                </a:extLst>
              </p:cNvPr>
              <p:cNvSpPr/>
              <p:nvPr/>
            </p:nvSpPr>
            <p:spPr>
              <a:xfrm>
                <a:off x="1003393" y="1997089"/>
                <a:ext cx="141212" cy="182366"/>
              </a:xfrm>
              <a:custGeom>
                <a:avLst/>
                <a:gdLst>
                  <a:gd name="T0" fmla="*/ 3250 w 3635"/>
                  <a:gd name="T1" fmla="*/ 2043 h 4701"/>
                  <a:gd name="T2" fmla="*/ 2365 w 3635"/>
                  <a:gd name="T3" fmla="*/ 1417 h 4701"/>
                  <a:gd name="T4" fmla="*/ 2500 w 3635"/>
                  <a:gd name="T5" fmla="*/ 1414 h 4701"/>
                  <a:gd name="T6" fmla="*/ 3193 w 3635"/>
                  <a:gd name="T7" fmla="*/ 1490 h 4701"/>
                  <a:gd name="T8" fmla="*/ 3332 w 3635"/>
                  <a:gd name="T9" fmla="*/ 1453 h 4701"/>
                  <a:gd name="T10" fmla="*/ 2904 w 3635"/>
                  <a:gd name="T11" fmla="*/ 1344 h 4701"/>
                  <a:gd name="T12" fmla="*/ 2345 w 3635"/>
                  <a:gd name="T13" fmla="*/ 1358 h 4701"/>
                  <a:gd name="T14" fmla="*/ 2555 w 3635"/>
                  <a:gd name="T15" fmla="*/ 1321 h 4701"/>
                  <a:gd name="T16" fmla="*/ 3115 w 3635"/>
                  <a:gd name="T17" fmla="*/ 1087 h 4701"/>
                  <a:gd name="T18" fmla="*/ 3164 w 3635"/>
                  <a:gd name="T19" fmla="*/ 986 h 4701"/>
                  <a:gd name="T20" fmla="*/ 2816 w 3635"/>
                  <a:gd name="T21" fmla="*/ 1081 h 4701"/>
                  <a:gd name="T22" fmla="*/ 2629 w 3635"/>
                  <a:gd name="T23" fmla="*/ 1209 h 4701"/>
                  <a:gd name="T24" fmla="*/ 2181 w 3635"/>
                  <a:gd name="T25" fmla="*/ 1292 h 4701"/>
                  <a:gd name="T26" fmla="*/ 2603 w 3635"/>
                  <a:gd name="T27" fmla="*/ 126 h 4701"/>
                  <a:gd name="T28" fmla="*/ 2312 w 3635"/>
                  <a:gd name="T29" fmla="*/ 78 h 4701"/>
                  <a:gd name="T30" fmla="*/ 1847 w 3635"/>
                  <a:gd name="T31" fmla="*/ 174 h 4701"/>
                  <a:gd name="T32" fmla="*/ 1664 w 3635"/>
                  <a:gd name="T33" fmla="*/ 170 h 4701"/>
                  <a:gd name="T34" fmla="*/ 1483 w 3635"/>
                  <a:gd name="T35" fmla="*/ 165 h 4701"/>
                  <a:gd name="T36" fmla="*/ 893 w 3635"/>
                  <a:gd name="T37" fmla="*/ 359 h 4701"/>
                  <a:gd name="T38" fmla="*/ 1466 w 3635"/>
                  <a:gd name="T39" fmla="*/ 1398 h 4701"/>
                  <a:gd name="T40" fmla="*/ 115 w 3635"/>
                  <a:gd name="T41" fmla="*/ 2775 h 4701"/>
                  <a:gd name="T42" fmla="*/ 402 w 3635"/>
                  <a:gd name="T43" fmla="*/ 4149 h 4701"/>
                  <a:gd name="T44" fmla="*/ 1817 w 3635"/>
                  <a:gd name="T45" fmla="*/ 4701 h 4701"/>
                  <a:gd name="T46" fmla="*/ 3515 w 3635"/>
                  <a:gd name="T47" fmla="*/ 3556 h 4701"/>
                  <a:gd name="T48" fmla="*/ 3250 w 3635"/>
                  <a:gd name="T49" fmla="*/ 2043 h 4701"/>
                  <a:gd name="T50" fmla="*/ 1605 w 3635"/>
                  <a:gd name="T51" fmla="*/ 329 h 4701"/>
                  <a:gd name="T52" fmla="*/ 1781 w 3635"/>
                  <a:gd name="T53" fmla="*/ 333 h 4701"/>
                  <a:gd name="T54" fmla="*/ 1970 w 3635"/>
                  <a:gd name="T55" fmla="*/ 338 h 4701"/>
                  <a:gd name="T56" fmla="*/ 2287 w 3635"/>
                  <a:gd name="T57" fmla="*/ 306 h 4701"/>
                  <a:gd name="T58" fmla="*/ 2077 w 3635"/>
                  <a:gd name="T59" fmla="*/ 444 h 4701"/>
                  <a:gd name="T60" fmla="*/ 1157 w 3635"/>
                  <a:gd name="T61" fmla="*/ 446 h 4701"/>
                  <a:gd name="T62" fmla="*/ 1605 w 3635"/>
                  <a:gd name="T63" fmla="*/ 329 h 4701"/>
                  <a:gd name="T64" fmla="*/ 1874 w 3635"/>
                  <a:gd name="T65" fmla="*/ 3776 h 4701"/>
                  <a:gd name="T66" fmla="*/ 1874 w 3635"/>
                  <a:gd name="T67" fmla="*/ 4034 h 4701"/>
                  <a:gd name="T68" fmla="*/ 1717 w 3635"/>
                  <a:gd name="T69" fmla="*/ 4034 h 4701"/>
                  <a:gd name="T70" fmla="*/ 1717 w 3635"/>
                  <a:gd name="T71" fmla="*/ 3786 h 4701"/>
                  <a:gd name="T72" fmla="*/ 1340 w 3635"/>
                  <a:gd name="T73" fmla="*/ 3677 h 4701"/>
                  <a:gd name="T74" fmla="*/ 1400 w 3635"/>
                  <a:gd name="T75" fmla="*/ 3510 h 4701"/>
                  <a:gd name="T76" fmla="*/ 1755 w 3635"/>
                  <a:gd name="T77" fmla="*/ 3617 h 4701"/>
                  <a:gd name="T78" fmla="*/ 2034 w 3635"/>
                  <a:gd name="T79" fmla="*/ 3374 h 4701"/>
                  <a:gd name="T80" fmla="*/ 1769 w 3635"/>
                  <a:gd name="T81" fmla="*/ 3079 h 4701"/>
                  <a:gd name="T82" fmla="*/ 1360 w 3635"/>
                  <a:gd name="T83" fmla="*/ 2647 h 4701"/>
                  <a:gd name="T84" fmla="*/ 1732 w 3635"/>
                  <a:gd name="T85" fmla="*/ 2248 h 4701"/>
                  <a:gd name="T86" fmla="*/ 1732 w 3635"/>
                  <a:gd name="T87" fmla="*/ 2000 h 4701"/>
                  <a:gd name="T88" fmla="*/ 1889 w 3635"/>
                  <a:gd name="T89" fmla="*/ 2000 h 4701"/>
                  <a:gd name="T90" fmla="*/ 1888 w 3635"/>
                  <a:gd name="T91" fmla="*/ 2240 h 4701"/>
                  <a:gd name="T92" fmla="*/ 2211 w 3635"/>
                  <a:gd name="T93" fmla="*/ 2327 h 4701"/>
                  <a:gd name="T94" fmla="*/ 2149 w 3635"/>
                  <a:gd name="T95" fmla="*/ 2491 h 4701"/>
                  <a:gd name="T96" fmla="*/ 1836 w 3635"/>
                  <a:gd name="T97" fmla="*/ 2404 h 4701"/>
                  <a:gd name="T98" fmla="*/ 1589 w 3635"/>
                  <a:gd name="T99" fmla="*/ 2620 h 4701"/>
                  <a:gd name="T100" fmla="*/ 1881 w 3635"/>
                  <a:gd name="T101" fmla="*/ 2902 h 4701"/>
                  <a:gd name="T102" fmla="*/ 2265 w 3635"/>
                  <a:gd name="T103" fmla="*/ 3354 h 4701"/>
                  <a:gd name="T104" fmla="*/ 1874 w 3635"/>
                  <a:gd name="T105" fmla="*/ 3776 h 4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5" h="4701">
                    <a:moveTo>
                      <a:pt x="3250" y="2043"/>
                    </a:moveTo>
                    <a:cubicBezTo>
                      <a:pt x="3034" y="1723"/>
                      <a:pt x="2729" y="1509"/>
                      <a:pt x="2365" y="1417"/>
                    </a:cubicBezTo>
                    <a:cubicBezTo>
                      <a:pt x="2410" y="1417"/>
                      <a:pt x="2456" y="1416"/>
                      <a:pt x="2500" y="1414"/>
                    </a:cubicBezTo>
                    <a:cubicBezTo>
                      <a:pt x="2679" y="1408"/>
                      <a:pt x="3072" y="1316"/>
                      <a:pt x="3193" y="1490"/>
                    </a:cubicBezTo>
                    <a:cubicBezTo>
                      <a:pt x="3217" y="1524"/>
                      <a:pt x="3342" y="1468"/>
                      <a:pt x="3332" y="1453"/>
                    </a:cubicBezTo>
                    <a:cubicBezTo>
                      <a:pt x="3242" y="1324"/>
                      <a:pt x="3042" y="1341"/>
                      <a:pt x="2904" y="1344"/>
                    </a:cubicBezTo>
                    <a:cubicBezTo>
                      <a:pt x="2730" y="1349"/>
                      <a:pt x="2528" y="1384"/>
                      <a:pt x="2345" y="1358"/>
                    </a:cubicBezTo>
                    <a:cubicBezTo>
                      <a:pt x="2415" y="1351"/>
                      <a:pt x="2485" y="1340"/>
                      <a:pt x="2555" y="1321"/>
                    </a:cubicBezTo>
                    <a:cubicBezTo>
                      <a:pt x="2757" y="1266"/>
                      <a:pt x="2892" y="1086"/>
                      <a:pt x="3115" y="1087"/>
                    </a:cubicBezTo>
                    <a:cubicBezTo>
                      <a:pt x="3139" y="1081"/>
                      <a:pt x="3202" y="987"/>
                      <a:pt x="3164" y="986"/>
                    </a:cubicBezTo>
                    <a:cubicBezTo>
                      <a:pt x="3034" y="986"/>
                      <a:pt x="2929" y="1016"/>
                      <a:pt x="2816" y="1081"/>
                    </a:cubicBezTo>
                    <a:cubicBezTo>
                      <a:pt x="2751" y="1118"/>
                      <a:pt x="2692" y="1168"/>
                      <a:pt x="2629" y="1209"/>
                    </a:cubicBezTo>
                    <a:cubicBezTo>
                      <a:pt x="2499" y="1292"/>
                      <a:pt x="2336" y="1296"/>
                      <a:pt x="2181" y="1292"/>
                    </a:cubicBezTo>
                    <a:cubicBezTo>
                      <a:pt x="2457" y="910"/>
                      <a:pt x="2694" y="338"/>
                      <a:pt x="2603" y="126"/>
                    </a:cubicBezTo>
                    <a:cubicBezTo>
                      <a:pt x="2560" y="25"/>
                      <a:pt x="2452" y="0"/>
                      <a:pt x="2312" y="78"/>
                    </a:cubicBezTo>
                    <a:cubicBezTo>
                      <a:pt x="2162" y="163"/>
                      <a:pt x="1992" y="174"/>
                      <a:pt x="1847" y="174"/>
                    </a:cubicBezTo>
                    <a:cubicBezTo>
                      <a:pt x="1786" y="174"/>
                      <a:pt x="1724" y="172"/>
                      <a:pt x="1664" y="170"/>
                    </a:cubicBezTo>
                    <a:cubicBezTo>
                      <a:pt x="1603" y="167"/>
                      <a:pt x="1542" y="165"/>
                      <a:pt x="1483" y="165"/>
                    </a:cubicBezTo>
                    <a:cubicBezTo>
                      <a:pt x="1287" y="165"/>
                      <a:pt x="1064" y="188"/>
                      <a:pt x="893" y="359"/>
                    </a:cubicBezTo>
                    <a:cubicBezTo>
                      <a:pt x="759" y="498"/>
                      <a:pt x="939" y="1065"/>
                      <a:pt x="1466" y="1398"/>
                    </a:cubicBezTo>
                    <a:cubicBezTo>
                      <a:pt x="532" y="1536"/>
                      <a:pt x="256" y="2162"/>
                      <a:pt x="115" y="2775"/>
                    </a:cubicBezTo>
                    <a:cubicBezTo>
                      <a:pt x="0" y="3275"/>
                      <a:pt x="105" y="3776"/>
                      <a:pt x="402" y="4149"/>
                    </a:cubicBezTo>
                    <a:cubicBezTo>
                      <a:pt x="686" y="4505"/>
                      <a:pt x="1337" y="4701"/>
                      <a:pt x="1817" y="4701"/>
                    </a:cubicBezTo>
                    <a:cubicBezTo>
                      <a:pt x="2946" y="4701"/>
                      <a:pt x="3375" y="4232"/>
                      <a:pt x="3515" y="3556"/>
                    </a:cubicBezTo>
                    <a:cubicBezTo>
                      <a:pt x="3635" y="3033"/>
                      <a:pt x="3536" y="2467"/>
                      <a:pt x="3250" y="2043"/>
                    </a:cubicBezTo>
                    <a:close/>
                    <a:moveTo>
                      <a:pt x="1605" y="329"/>
                    </a:moveTo>
                    <a:cubicBezTo>
                      <a:pt x="1663" y="329"/>
                      <a:pt x="1722" y="331"/>
                      <a:pt x="1781" y="333"/>
                    </a:cubicBezTo>
                    <a:cubicBezTo>
                      <a:pt x="1844" y="335"/>
                      <a:pt x="1907" y="338"/>
                      <a:pt x="1970" y="338"/>
                    </a:cubicBezTo>
                    <a:cubicBezTo>
                      <a:pt x="2064" y="338"/>
                      <a:pt x="2174" y="332"/>
                      <a:pt x="2287" y="306"/>
                    </a:cubicBezTo>
                    <a:cubicBezTo>
                      <a:pt x="2216" y="349"/>
                      <a:pt x="2145" y="396"/>
                      <a:pt x="2077" y="444"/>
                    </a:cubicBezTo>
                    <a:cubicBezTo>
                      <a:pt x="1745" y="672"/>
                      <a:pt x="1482" y="852"/>
                      <a:pt x="1157" y="446"/>
                    </a:cubicBezTo>
                    <a:cubicBezTo>
                      <a:pt x="1285" y="345"/>
                      <a:pt x="1447" y="329"/>
                      <a:pt x="1605" y="329"/>
                    </a:cubicBezTo>
                    <a:close/>
                    <a:moveTo>
                      <a:pt x="1874" y="3776"/>
                    </a:moveTo>
                    <a:lnTo>
                      <a:pt x="1874" y="4034"/>
                    </a:lnTo>
                    <a:lnTo>
                      <a:pt x="1717" y="4034"/>
                    </a:lnTo>
                    <a:lnTo>
                      <a:pt x="1717" y="3786"/>
                    </a:lnTo>
                    <a:cubicBezTo>
                      <a:pt x="1574" y="3783"/>
                      <a:pt x="1427" y="3738"/>
                      <a:pt x="1340" y="3677"/>
                    </a:cubicBezTo>
                    <a:lnTo>
                      <a:pt x="1400" y="3510"/>
                    </a:lnTo>
                    <a:cubicBezTo>
                      <a:pt x="1487" y="3567"/>
                      <a:pt x="1616" y="3617"/>
                      <a:pt x="1755" y="3617"/>
                    </a:cubicBezTo>
                    <a:cubicBezTo>
                      <a:pt x="1930" y="3617"/>
                      <a:pt x="2034" y="3515"/>
                      <a:pt x="2034" y="3374"/>
                    </a:cubicBezTo>
                    <a:cubicBezTo>
                      <a:pt x="2034" y="3238"/>
                      <a:pt x="1953" y="3153"/>
                      <a:pt x="1769" y="3079"/>
                    </a:cubicBezTo>
                    <a:cubicBezTo>
                      <a:pt x="1517" y="2979"/>
                      <a:pt x="1360" y="2863"/>
                      <a:pt x="1360" y="2647"/>
                    </a:cubicBezTo>
                    <a:cubicBezTo>
                      <a:pt x="1360" y="2441"/>
                      <a:pt x="1506" y="2285"/>
                      <a:pt x="1732" y="2248"/>
                    </a:cubicBezTo>
                    <a:lnTo>
                      <a:pt x="1732" y="2000"/>
                    </a:lnTo>
                    <a:lnTo>
                      <a:pt x="1889" y="2000"/>
                    </a:lnTo>
                    <a:lnTo>
                      <a:pt x="1888" y="2240"/>
                    </a:lnTo>
                    <a:cubicBezTo>
                      <a:pt x="2035" y="2245"/>
                      <a:pt x="2136" y="2285"/>
                      <a:pt x="2211" y="2327"/>
                    </a:cubicBezTo>
                    <a:lnTo>
                      <a:pt x="2149" y="2491"/>
                    </a:lnTo>
                    <a:cubicBezTo>
                      <a:pt x="2097" y="2461"/>
                      <a:pt x="1995" y="2404"/>
                      <a:pt x="1836" y="2404"/>
                    </a:cubicBezTo>
                    <a:cubicBezTo>
                      <a:pt x="1645" y="2404"/>
                      <a:pt x="1589" y="2518"/>
                      <a:pt x="1589" y="2620"/>
                    </a:cubicBezTo>
                    <a:cubicBezTo>
                      <a:pt x="1589" y="2746"/>
                      <a:pt x="1665" y="2811"/>
                      <a:pt x="1881" y="2902"/>
                    </a:cubicBezTo>
                    <a:cubicBezTo>
                      <a:pt x="2136" y="3007"/>
                      <a:pt x="2265" y="3133"/>
                      <a:pt x="2265" y="3354"/>
                    </a:cubicBezTo>
                    <a:cubicBezTo>
                      <a:pt x="2265" y="3552"/>
                      <a:pt x="2129" y="3736"/>
                      <a:pt x="1874" y="377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spTree>
    <p:extLst>
      <p:ext uri="{BB962C8B-B14F-4D97-AF65-F5344CB8AC3E}">
        <p14:creationId xmlns:p14="http://schemas.microsoft.com/office/powerpoint/2010/main" val="3138336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2773A2F5-09F6-9D2D-7A66-1D9509A6D5A7}"/>
              </a:ext>
            </a:extLst>
          </p:cNvPr>
          <p:cNvSpPr/>
          <p:nvPr/>
        </p:nvSpPr>
        <p:spPr>
          <a:xfrm>
            <a:off x="-3336374" y="23445"/>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矩形: 圆角 2">
            <a:extLst>
              <a:ext uri="{FF2B5EF4-FFF2-40B4-BE49-F238E27FC236}">
                <a16:creationId xmlns:a16="http://schemas.microsoft.com/office/drawing/2014/main" id="{7488548D-91D2-AC05-88FE-9DAD068FC0BB}"/>
              </a:ext>
            </a:extLst>
          </p:cNvPr>
          <p:cNvSpPr/>
          <p:nvPr/>
        </p:nvSpPr>
        <p:spPr>
          <a:xfrm>
            <a:off x="8141733" y="6228799"/>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矩形: 圆角 3">
            <a:extLst>
              <a:ext uri="{FF2B5EF4-FFF2-40B4-BE49-F238E27FC236}">
                <a16:creationId xmlns:a16="http://schemas.microsoft.com/office/drawing/2014/main" id="{0DA6CA8A-1BA2-B0AC-7282-1A0C2FD45DF2}"/>
              </a:ext>
            </a:extLst>
          </p:cNvPr>
          <p:cNvSpPr/>
          <p:nvPr/>
        </p:nvSpPr>
        <p:spPr>
          <a:xfrm>
            <a:off x="11129889" y="-112452"/>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Rectangle 11">
            <a:extLst>
              <a:ext uri="{FF2B5EF4-FFF2-40B4-BE49-F238E27FC236}">
                <a16:creationId xmlns:a16="http://schemas.microsoft.com/office/drawing/2014/main" id="{6FFE1CF9-B789-CD8A-88DB-2A5A733FAD0E}"/>
              </a:ext>
            </a:extLst>
          </p:cNvPr>
          <p:cNvSpPr/>
          <p:nvPr/>
        </p:nvSpPr>
        <p:spPr>
          <a:xfrm>
            <a:off x="1400085" y="2709670"/>
            <a:ext cx="60163" cy="30963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mn-ea"/>
              <a:sym typeface="+mn-lt"/>
            </a:endParaRPr>
          </a:p>
        </p:txBody>
      </p:sp>
      <p:sp>
        <p:nvSpPr>
          <p:cNvPr id="9" name="Cross 12">
            <a:extLst>
              <a:ext uri="{FF2B5EF4-FFF2-40B4-BE49-F238E27FC236}">
                <a16:creationId xmlns:a16="http://schemas.microsoft.com/office/drawing/2014/main" id="{2B8E7151-4321-DE94-FD7D-F7F1E790ED09}"/>
              </a:ext>
            </a:extLst>
          </p:cNvPr>
          <p:cNvSpPr/>
          <p:nvPr/>
        </p:nvSpPr>
        <p:spPr>
          <a:xfrm>
            <a:off x="1247286" y="1971326"/>
            <a:ext cx="365760" cy="365760"/>
          </a:xfrm>
          <a:prstGeom prst="plus">
            <a:avLst>
              <a:gd name="adj" fmla="val 425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cs typeface="+mn-ea"/>
              <a:sym typeface="+mn-lt"/>
            </a:endParaRPr>
          </a:p>
        </p:txBody>
      </p:sp>
      <p:sp>
        <p:nvSpPr>
          <p:cNvPr id="10" name="Rectangle: Rounded Corners 42">
            <a:extLst>
              <a:ext uri="{FF2B5EF4-FFF2-40B4-BE49-F238E27FC236}">
                <a16:creationId xmlns:a16="http://schemas.microsoft.com/office/drawing/2014/main" id="{42C9EAF4-017B-1673-07A2-08BA967C69D8}"/>
              </a:ext>
            </a:extLst>
          </p:cNvPr>
          <p:cNvSpPr/>
          <p:nvPr/>
        </p:nvSpPr>
        <p:spPr>
          <a:xfrm>
            <a:off x="2170806" y="3828713"/>
            <a:ext cx="1896599" cy="486473"/>
          </a:xfrm>
          <a:prstGeom prst="roundRect">
            <a:avLst/>
          </a:prstGeom>
          <a:solidFill>
            <a:srgbClr val="00C457"/>
          </a:solidFill>
          <a:ln w="12700">
            <a:noFill/>
          </a:ln>
          <a:effectLst>
            <a:outerShdw blurRad="190500" dist="38100" dir="2700000" algn="tl" rotWithShape="0">
              <a:prstClr val="black">
                <a:alpha val="3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r>
              <a:rPr lang="zh-CN" altLang="en-US" sz="2000" b="1" dirty="0">
                <a:solidFill>
                  <a:schemeClr val="bg1"/>
                </a:solidFill>
                <a:cs typeface="+mn-ea"/>
                <a:sym typeface="+mn-lt"/>
              </a:rPr>
              <a:t>输入标题</a:t>
            </a:r>
            <a:endParaRPr lang="en-US" sz="2000" b="1" dirty="0">
              <a:solidFill>
                <a:schemeClr val="bg1"/>
              </a:solidFill>
              <a:cs typeface="+mn-ea"/>
              <a:sym typeface="+mn-lt"/>
            </a:endParaRPr>
          </a:p>
        </p:txBody>
      </p:sp>
      <p:grpSp>
        <p:nvGrpSpPr>
          <p:cNvPr id="11" name="组合 10">
            <a:extLst>
              <a:ext uri="{FF2B5EF4-FFF2-40B4-BE49-F238E27FC236}">
                <a16:creationId xmlns:a16="http://schemas.microsoft.com/office/drawing/2014/main" id="{EAA75AB0-D4F6-729F-5649-4BBAAD859BF8}"/>
              </a:ext>
            </a:extLst>
          </p:cNvPr>
          <p:cNvGrpSpPr/>
          <p:nvPr/>
        </p:nvGrpSpPr>
        <p:grpSpPr>
          <a:xfrm>
            <a:off x="2348677" y="1923021"/>
            <a:ext cx="3363594" cy="1328946"/>
            <a:chOff x="2348677" y="1923021"/>
            <a:chExt cx="3363594" cy="1328946"/>
          </a:xfrm>
        </p:grpSpPr>
        <p:sp>
          <p:nvSpPr>
            <p:cNvPr id="12" name="Rectangle 15">
              <a:extLst>
                <a:ext uri="{FF2B5EF4-FFF2-40B4-BE49-F238E27FC236}">
                  <a16:creationId xmlns:a16="http://schemas.microsoft.com/office/drawing/2014/main" id="{AA3B6F39-EBA5-ADEF-7D2A-DFBB473EE57A}"/>
                </a:ext>
              </a:extLst>
            </p:cNvPr>
            <p:cNvSpPr/>
            <p:nvPr/>
          </p:nvSpPr>
          <p:spPr>
            <a:xfrm>
              <a:off x="5108767" y="1923021"/>
              <a:ext cx="603504" cy="45719"/>
            </a:xfrm>
            <a:prstGeom prst="rect">
              <a:avLst/>
            </a:prstGeom>
            <a:solidFill>
              <a:srgbClr val="0070C0"/>
            </a:solidFill>
            <a:ln>
              <a:solidFill>
                <a:srgbClr val="2E55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sp>
          <p:nvSpPr>
            <p:cNvPr id="13" name="TextBox 7">
              <a:extLst>
                <a:ext uri="{FF2B5EF4-FFF2-40B4-BE49-F238E27FC236}">
                  <a16:creationId xmlns:a16="http://schemas.microsoft.com/office/drawing/2014/main" id="{05758A7A-7CFD-7D80-A8B9-5417700406D5}"/>
                </a:ext>
              </a:extLst>
            </p:cNvPr>
            <p:cNvSpPr txBox="1"/>
            <p:nvPr/>
          </p:nvSpPr>
          <p:spPr>
            <a:xfrm>
              <a:off x="2348677" y="2790302"/>
              <a:ext cx="2646878" cy="461665"/>
            </a:xfrm>
            <a:prstGeom prst="rect">
              <a:avLst/>
            </a:prstGeom>
            <a:noFill/>
          </p:spPr>
          <p:txBody>
            <a:bodyPr wrap="none" rtlCol="0">
              <a:spAutoFit/>
            </a:bodyPr>
            <a:lstStyle/>
            <a:p>
              <a:r>
                <a:rPr lang="zh-CN" altLang="en-US" sz="2400" b="1" dirty="0">
                  <a:solidFill>
                    <a:schemeClr val="tx1">
                      <a:lumMod val="75000"/>
                      <a:lumOff val="25000"/>
                    </a:schemeClr>
                  </a:solidFill>
                  <a:cs typeface="+mn-ea"/>
                  <a:sym typeface="+mn-lt"/>
                </a:rPr>
                <a:t>添加页面标题内容</a:t>
              </a:r>
            </a:p>
          </p:txBody>
        </p:sp>
        <p:sp>
          <p:nvSpPr>
            <p:cNvPr id="14" name="Google Shape;86;p19">
              <a:extLst>
                <a:ext uri="{FF2B5EF4-FFF2-40B4-BE49-F238E27FC236}">
                  <a16:creationId xmlns:a16="http://schemas.microsoft.com/office/drawing/2014/main" id="{6F1EA08B-B77E-5CD4-3149-566D9CA848D7}"/>
                </a:ext>
              </a:extLst>
            </p:cNvPr>
            <p:cNvSpPr txBox="1"/>
            <p:nvPr/>
          </p:nvSpPr>
          <p:spPr>
            <a:xfrm>
              <a:off x="2348677" y="2356032"/>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i="0" u="none" strike="noStrike" cap="none" dirty="0">
                  <a:solidFill>
                    <a:schemeClr val="tx1">
                      <a:lumMod val="75000"/>
                      <a:lumOff val="25000"/>
                    </a:schemeClr>
                  </a:solidFill>
                  <a:cs typeface="+mn-ea"/>
                  <a:sym typeface="+mn-lt"/>
                </a:rPr>
                <a:t>YOUR TITLE HERE</a:t>
              </a:r>
              <a:endParaRPr sz="2400" i="0" u="none" strike="noStrike" cap="none" dirty="0">
                <a:solidFill>
                  <a:schemeClr val="tx1">
                    <a:lumMod val="75000"/>
                    <a:lumOff val="25000"/>
                  </a:schemeClr>
                </a:solidFill>
                <a:cs typeface="+mn-ea"/>
                <a:sym typeface="+mn-lt"/>
              </a:endParaRPr>
            </a:p>
          </p:txBody>
        </p:sp>
      </p:grpSp>
      <p:grpSp>
        <p:nvGrpSpPr>
          <p:cNvPr id="15" name="组合 14">
            <a:extLst>
              <a:ext uri="{FF2B5EF4-FFF2-40B4-BE49-F238E27FC236}">
                <a16:creationId xmlns:a16="http://schemas.microsoft.com/office/drawing/2014/main" id="{125AE7AC-89A6-E366-7878-9F1967F6B4ED}"/>
              </a:ext>
            </a:extLst>
          </p:cNvPr>
          <p:cNvGrpSpPr/>
          <p:nvPr/>
        </p:nvGrpSpPr>
        <p:grpSpPr>
          <a:xfrm>
            <a:off x="2181714" y="4569764"/>
            <a:ext cx="1896600" cy="1354538"/>
            <a:chOff x="2181714" y="4569764"/>
            <a:chExt cx="1896600" cy="1354538"/>
          </a:xfrm>
        </p:grpSpPr>
        <p:sp>
          <p:nvSpPr>
            <p:cNvPr id="16" name="TextBox 5">
              <a:extLst>
                <a:ext uri="{FF2B5EF4-FFF2-40B4-BE49-F238E27FC236}">
                  <a16:creationId xmlns:a16="http://schemas.microsoft.com/office/drawing/2014/main" id="{7DD383D9-8E74-04EC-682C-7E83C4806104}"/>
                </a:ext>
              </a:extLst>
            </p:cNvPr>
            <p:cNvSpPr txBox="1"/>
            <p:nvPr/>
          </p:nvSpPr>
          <p:spPr>
            <a:xfrm>
              <a:off x="2181714" y="4569764"/>
              <a:ext cx="1364476" cy="400110"/>
            </a:xfrm>
            <a:prstGeom prst="rect">
              <a:avLst/>
            </a:prstGeom>
            <a:noFill/>
          </p:spPr>
          <p:txBody>
            <a:bodyPr wrap="none" rtlCol="0">
              <a:spAutoFit/>
            </a:bodyPr>
            <a:lstStyle/>
            <a:p>
              <a:r>
                <a:rPr lang="zh-CN" altLang="en-US" sz="2000" b="1" spc="300" dirty="0">
                  <a:solidFill>
                    <a:schemeClr val="tx1">
                      <a:lumMod val="75000"/>
                      <a:lumOff val="25000"/>
                    </a:schemeClr>
                  </a:solidFill>
                  <a:cs typeface="+mn-ea"/>
                  <a:sym typeface="+mn-lt"/>
                </a:rPr>
                <a:t>输入标题</a:t>
              </a:r>
            </a:p>
          </p:txBody>
        </p:sp>
        <p:sp>
          <p:nvSpPr>
            <p:cNvPr id="17" name="Rectangle 29">
              <a:extLst>
                <a:ext uri="{FF2B5EF4-FFF2-40B4-BE49-F238E27FC236}">
                  <a16:creationId xmlns:a16="http://schemas.microsoft.com/office/drawing/2014/main" id="{944B1A71-D13F-8697-AB4A-2E086A6A234C}"/>
                </a:ext>
              </a:extLst>
            </p:cNvPr>
            <p:cNvSpPr/>
            <p:nvPr/>
          </p:nvSpPr>
          <p:spPr>
            <a:xfrm>
              <a:off x="2181714" y="5092984"/>
              <a:ext cx="1896600" cy="831318"/>
            </a:xfrm>
            <a:prstGeom prst="rect">
              <a:avLst/>
            </a:prstGeom>
          </p:spPr>
          <p:txBody>
            <a:bodyPr wrap="square">
              <a:spAutoFit/>
            </a:bodyPr>
            <a:lstStyle/>
            <a:p>
              <a:pPr lvl="0" algn="l">
                <a:lnSpc>
                  <a:spcPts val="2000"/>
                </a:lnSpc>
                <a:defRPr/>
              </a:pPr>
              <a:r>
                <a:rPr lang="zh-CN" altLang="en-US" sz="1100" dirty="0">
                  <a:solidFill>
                    <a:schemeClr val="tx1">
                      <a:lumMod val="75000"/>
                      <a:lumOff val="25000"/>
                    </a:schemeClr>
                  </a:solidFill>
                  <a:cs typeface="+mn-ea"/>
                  <a:sym typeface="+mn-lt"/>
                </a:rPr>
                <a:t>请在此处添加具体内容，文字尽量言简意赅，简单说明即可，不必过于繁琐</a:t>
              </a:r>
            </a:p>
          </p:txBody>
        </p:sp>
      </p:grpSp>
      <p:grpSp>
        <p:nvGrpSpPr>
          <p:cNvPr id="18" name="组合 17">
            <a:extLst>
              <a:ext uri="{FF2B5EF4-FFF2-40B4-BE49-F238E27FC236}">
                <a16:creationId xmlns:a16="http://schemas.microsoft.com/office/drawing/2014/main" id="{80828F55-52BB-4260-76BF-8E558A8E50E5}"/>
              </a:ext>
            </a:extLst>
          </p:cNvPr>
          <p:cNvGrpSpPr/>
          <p:nvPr/>
        </p:nvGrpSpPr>
        <p:grpSpPr>
          <a:xfrm>
            <a:off x="4777964" y="4569764"/>
            <a:ext cx="1896600" cy="1354538"/>
            <a:chOff x="4777964" y="4569764"/>
            <a:chExt cx="1896600" cy="1354538"/>
          </a:xfrm>
        </p:grpSpPr>
        <p:sp>
          <p:nvSpPr>
            <p:cNvPr id="19" name="TextBox 7">
              <a:extLst>
                <a:ext uri="{FF2B5EF4-FFF2-40B4-BE49-F238E27FC236}">
                  <a16:creationId xmlns:a16="http://schemas.microsoft.com/office/drawing/2014/main" id="{2E86BD51-F958-1B0E-C473-CD7BD2E3774D}"/>
                </a:ext>
              </a:extLst>
            </p:cNvPr>
            <p:cNvSpPr txBox="1"/>
            <p:nvPr/>
          </p:nvSpPr>
          <p:spPr>
            <a:xfrm>
              <a:off x="4777964" y="4569764"/>
              <a:ext cx="1364476" cy="400110"/>
            </a:xfrm>
            <a:prstGeom prst="rect">
              <a:avLst/>
            </a:prstGeom>
            <a:noFill/>
          </p:spPr>
          <p:txBody>
            <a:bodyPr wrap="none" rtlCol="0">
              <a:spAutoFit/>
            </a:bodyPr>
            <a:lstStyle/>
            <a:p>
              <a:r>
                <a:rPr lang="zh-CN" altLang="en-US" sz="2000" b="1" spc="300" dirty="0">
                  <a:solidFill>
                    <a:schemeClr val="tx1">
                      <a:lumMod val="75000"/>
                      <a:lumOff val="25000"/>
                    </a:schemeClr>
                  </a:solidFill>
                  <a:cs typeface="+mn-ea"/>
                  <a:sym typeface="+mn-lt"/>
                </a:rPr>
                <a:t>输入标题</a:t>
              </a:r>
            </a:p>
          </p:txBody>
        </p:sp>
        <p:sp>
          <p:nvSpPr>
            <p:cNvPr id="20" name="Rectangle 29">
              <a:extLst>
                <a:ext uri="{FF2B5EF4-FFF2-40B4-BE49-F238E27FC236}">
                  <a16:creationId xmlns:a16="http://schemas.microsoft.com/office/drawing/2014/main" id="{E219FD4E-FA24-0DC2-7751-71EE7AF7D6A2}"/>
                </a:ext>
              </a:extLst>
            </p:cNvPr>
            <p:cNvSpPr/>
            <p:nvPr/>
          </p:nvSpPr>
          <p:spPr>
            <a:xfrm>
              <a:off x="4777964" y="5092984"/>
              <a:ext cx="1896600" cy="831318"/>
            </a:xfrm>
            <a:prstGeom prst="rect">
              <a:avLst/>
            </a:prstGeom>
          </p:spPr>
          <p:txBody>
            <a:bodyPr wrap="square">
              <a:spAutoFit/>
            </a:bodyPr>
            <a:lstStyle/>
            <a:p>
              <a:pPr lvl="0" algn="l">
                <a:lnSpc>
                  <a:spcPts val="2000"/>
                </a:lnSpc>
                <a:defRPr/>
              </a:pPr>
              <a:r>
                <a:rPr lang="zh-CN" altLang="en-US" sz="1100" dirty="0">
                  <a:solidFill>
                    <a:schemeClr val="tx1">
                      <a:lumMod val="75000"/>
                      <a:lumOff val="25000"/>
                    </a:schemeClr>
                  </a:solidFill>
                  <a:cs typeface="+mn-ea"/>
                  <a:sym typeface="+mn-lt"/>
                </a:rPr>
                <a:t>请在此处添加具体内容，文字尽量言简意赅，简单说明即可，不必过于繁琐</a:t>
              </a:r>
            </a:p>
          </p:txBody>
        </p:sp>
      </p:grpSp>
      <p:pic>
        <p:nvPicPr>
          <p:cNvPr id="21" name="图片 20">
            <a:extLst>
              <a:ext uri="{FF2B5EF4-FFF2-40B4-BE49-F238E27FC236}">
                <a16:creationId xmlns:a16="http://schemas.microsoft.com/office/drawing/2014/main" id="{0939CFFC-81CE-3020-4D45-8AD2C2C5DC6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64088" y="1265098"/>
            <a:ext cx="4336893" cy="4818916"/>
          </a:xfrm>
          <a:prstGeom prst="rect">
            <a:avLst/>
          </a:prstGeom>
        </p:spPr>
      </p:pic>
    </p:spTree>
    <p:extLst>
      <p:ext uri="{BB962C8B-B14F-4D97-AF65-F5344CB8AC3E}">
        <p14:creationId xmlns:p14="http://schemas.microsoft.com/office/powerpoint/2010/main" val="23512841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tile tx="0" ty="0" sx="100000" sy="100000" flip="none" algn="tl"/>
        </a:blipFill>
        <a:effectLst/>
      </p:bgPr>
    </p:bg>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C4A7D6D-F4D2-CE63-A470-B2466452C930}"/>
              </a:ext>
            </a:extLst>
          </p:cNvPr>
          <p:cNvSpPr txBox="1"/>
          <p:nvPr/>
        </p:nvSpPr>
        <p:spPr>
          <a:xfrm>
            <a:off x="5163412" y="2539364"/>
            <a:ext cx="3328215"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cs typeface="+mn-ea"/>
                <a:sym typeface="+mn-lt"/>
              </a:rPr>
              <a:t>学生会换届</a:t>
            </a:r>
          </a:p>
        </p:txBody>
      </p:sp>
      <p:grpSp>
        <p:nvGrpSpPr>
          <p:cNvPr id="26" name="组合 25">
            <a:extLst>
              <a:ext uri="{FF2B5EF4-FFF2-40B4-BE49-F238E27FC236}">
                <a16:creationId xmlns:a16="http://schemas.microsoft.com/office/drawing/2014/main" id="{B137022F-7023-E7DA-C5C2-09F9B3EE7960}"/>
              </a:ext>
            </a:extLst>
          </p:cNvPr>
          <p:cNvGrpSpPr/>
          <p:nvPr/>
        </p:nvGrpSpPr>
        <p:grpSpPr>
          <a:xfrm>
            <a:off x="2756509" y="1786626"/>
            <a:ext cx="2371076" cy="2371076"/>
            <a:chOff x="2210731" y="1540526"/>
            <a:chExt cx="1888474" cy="1888474"/>
          </a:xfrm>
        </p:grpSpPr>
        <p:sp>
          <p:nvSpPr>
            <p:cNvPr id="8" name="椭圆 7">
              <a:extLst>
                <a:ext uri="{FF2B5EF4-FFF2-40B4-BE49-F238E27FC236}">
                  <a16:creationId xmlns:a16="http://schemas.microsoft.com/office/drawing/2014/main" id="{98539629-013D-FBBE-9818-2F5A95970F09}"/>
                </a:ext>
              </a:extLst>
            </p:cNvPr>
            <p:cNvSpPr/>
            <p:nvPr/>
          </p:nvSpPr>
          <p:spPr>
            <a:xfrm>
              <a:off x="2425539" y="1751721"/>
              <a:ext cx="1473479" cy="1473479"/>
            </a:xfrm>
            <a:prstGeom prst="ellipse">
              <a:avLst/>
            </a:prstGeom>
            <a:gradFill>
              <a:gsLst>
                <a:gs pos="7000">
                  <a:srgbClr val="00B251"/>
                </a:gs>
                <a:gs pos="100000">
                  <a:srgbClr val="0492D2"/>
                </a:gs>
              </a:gsLst>
              <a:lin ang="0" scaled="0"/>
            </a:gradFill>
            <a:ln>
              <a:noFill/>
            </a:ln>
            <a:effectLst>
              <a:outerShdw blurRad="152400" dist="76200" dir="8100000" sx="101000" sy="101000" algn="tr" rotWithShape="0">
                <a:srgbClr val="00759E">
                  <a:alpha val="15686"/>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弧形 9">
              <a:extLst>
                <a:ext uri="{FF2B5EF4-FFF2-40B4-BE49-F238E27FC236}">
                  <a16:creationId xmlns:a16="http://schemas.microsoft.com/office/drawing/2014/main" id="{3FE4CE5D-7B44-FCF5-8734-AE64FBD60A65}"/>
                </a:ext>
              </a:extLst>
            </p:cNvPr>
            <p:cNvSpPr/>
            <p:nvPr/>
          </p:nvSpPr>
          <p:spPr>
            <a:xfrm>
              <a:off x="2303558" y="1633353"/>
              <a:ext cx="1702820" cy="1702820"/>
            </a:xfrm>
            <a:prstGeom prst="arc">
              <a:avLst>
                <a:gd name="adj1" fmla="val 3248529"/>
                <a:gd name="adj2" fmla="val 19226185"/>
              </a:avLst>
            </a:prstGeom>
            <a:ln>
              <a:solidFill>
                <a:srgbClr val="00B0F0">
                  <a:alpha val="72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 name="弧形 10">
              <a:extLst>
                <a:ext uri="{FF2B5EF4-FFF2-40B4-BE49-F238E27FC236}">
                  <a16:creationId xmlns:a16="http://schemas.microsoft.com/office/drawing/2014/main" id="{96C374E8-E97E-B287-E894-C86392F23977}"/>
                </a:ext>
              </a:extLst>
            </p:cNvPr>
            <p:cNvSpPr/>
            <p:nvPr/>
          </p:nvSpPr>
          <p:spPr>
            <a:xfrm>
              <a:off x="2210731" y="1540526"/>
              <a:ext cx="1888474" cy="1888474"/>
            </a:xfrm>
            <a:prstGeom prst="arc">
              <a:avLst>
                <a:gd name="adj1" fmla="val 13303064"/>
                <a:gd name="adj2" fmla="val 3786195"/>
              </a:avLst>
            </a:prstGeom>
            <a:ln>
              <a:solidFill>
                <a:srgbClr val="00B0F0">
                  <a:alpha val="2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8" name="矩形: 圆角 17">
            <a:extLst>
              <a:ext uri="{FF2B5EF4-FFF2-40B4-BE49-F238E27FC236}">
                <a16:creationId xmlns:a16="http://schemas.microsoft.com/office/drawing/2014/main" id="{788C4596-F72E-DCC6-2294-5D6D4441C5C4}"/>
              </a:ext>
            </a:extLst>
          </p:cNvPr>
          <p:cNvSpPr/>
          <p:nvPr/>
        </p:nvSpPr>
        <p:spPr>
          <a:xfrm>
            <a:off x="-5234408" y="4965144"/>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0" name="矩形: 圆角 19">
            <a:extLst>
              <a:ext uri="{FF2B5EF4-FFF2-40B4-BE49-F238E27FC236}">
                <a16:creationId xmlns:a16="http://schemas.microsoft.com/office/drawing/2014/main" id="{EC1AF9BC-9327-B7BC-D373-14CBE0E1483B}"/>
              </a:ext>
            </a:extLst>
          </p:cNvPr>
          <p:cNvSpPr/>
          <p:nvPr/>
        </p:nvSpPr>
        <p:spPr>
          <a:xfrm>
            <a:off x="-3336374" y="23445"/>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矩形: 圆角 20">
            <a:extLst>
              <a:ext uri="{FF2B5EF4-FFF2-40B4-BE49-F238E27FC236}">
                <a16:creationId xmlns:a16="http://schemas.microsoft.com/office/drawing/2014/main" id="{B3594EEA-DF5F-EF5A-F4EB-7D9C87F64BF0}"/>
              </a:ext>
            </a:extLst>
          </p:cNvPr>
          <p:cNvSpPr/>
          <p:nvPr/>
        </p:nvSpPr>
        <p:spPr>
          <a:xfrm>
            <a:off x="8141733" y="6228799"/>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2" name="矩形: 圆角 21">
            <a:extLst>
              <a:ext uri="{FF2B5EF4-FFF2-40B4-BE49-F238E27FC236}">
                <a16:creationId xmlns:a16="http://schemas.microsoft.com/office/drawing/2014/main" id="{0AC0CDE7-8133-BF0F-A390-55CD98E8920C}"/>
              </a:ext>
            </a:extLst>
          </p:cNvPr>
          <p:cNvSpPr/>
          <p:nvPr/>
        </p:nvSpPr>
        <p:spPr>
          <a:xfrm>
            <a:off x="9018229" y="2429276"/>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3" name="矩形: 圆角 22">
            <a:extLst>
              <a:ext uri="{FF2B5EF4-FFF2-40B4-BE49-F238E27FC236}">
                <a16:creationId xmlns:a16="http://schemas.microsoft.com/office/drawing/2014/main" id="{3C290C27-FE8F-99CB-22D5-F6328EE48D4A}"/>
              </a:ext>
            </a:extLst>
          </p:cNvPr>
          <p:cNvSpPr/>
          <p:nvPr/>
        </p:nvSpPr>
        <p:spPr>
          <a:xfrm>
            <a:off x="5631766" y="4329037"/>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矩形: 圆角 23">
            <a:extLst>
              <a:ext uri="{FF2B5EF4-FFF2-40B4-BE49-F238E27FC236}">
                <a16:creationId xmlns:a16="http://schemas.microsoft.com/office/drawing/2014/main" id="{6F0FBAB9-3B9A-9F41-C0F8-CF26E59A2168}"/>
              </a:ext>
            </a:extLst>
          </p:cNvPr>
          <p:cNvSpPr/>
          <p:nvPr/>
        </p:nvSpPr>
        <p:spPr>
          <a:xfrm>
            <a:off x="11129889" y="-112452"/>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9" name="组合 18">
            <a:extLst>
              <a:ext uri="{FF2B5EF4-FFF2-40B4-BE49-F238E27FC236}">
                <a16:creationId xmlns:a16="http://schemas.microsoft.com/office/drawing/2014/main" id="{9665CEA8-D18F-A69E-1470-41346949D90B}"/>
              </a:ext>
            </a:extLst>
          </p:cNvPr>
          <p:cNvGrpSpPr/>
          <p:nvPr/>
        </p:nvGrpSpPr>
        <p:grpSpPr>
          <a:xfrm>
            <a:off x="3513329" y="2538309"/>
            <a:ext cx="875792" cy="867710"/>
            <a:chOff x="3563418" y="3263275"/>
            <a:chExt cx="923852" cy="915330"/>
          </a:xfrm>
          <a:noFill/>
        </p:grpSpPr>
        <p:sp>
          <p:nvSpPr>
            <p:cNvPr id="25" name="图形 51">
              <a:extLst>
                <a:ext uri="{FF2B5EF4-FFF2-40B4-BE49-F238E27FC236}">
                  <a16:creationId xmlns:a16="http://schemas.microsoft.com/office/drawing/2014/main" id="{F049AD8B-1C51-4E93-7207-CF630A2C3AC7}"/>
                </a:ext>
              </a:extLst>
            </p:cNvPr>
            <p:cNvSpPr/>
            <p:nvPr/>
          </p:nvSpPr>
          <p:spPr>
            <a:xfrm>
              <a:off x="3701435" y="3491000"/>
              <a:ext cx="785835" cy="687605"/>
            </a:xfrm>
            <a:custGeom>
              <a:avLst/>
              <a:gdLst>
                <a:gd name="connsiteX0" fmla="*/ 687606 w 785835"/>
                <a:gd name="connsiteY0" fmla="*/ 0 h 687605"/>
                <a:gd name="connsiteX1" fmla="*/ 687606 w 785835"/>
                <a:gd name="connsiteY1" fmla="*/ 327432 h 687605"/>
                <a:gd name="connsiteX2" fmla="*/ 556633 w 785835"/>
                <a:gd name="connsiteY2" fmla="*/ 458404 h 687605"/>
                <a:gd name="connsiteX3" fmla="*/ 0 w 785835"/>
                <a:gd name="connsiteY3" fmla="*/ 458404 h 687605"/>
                <a:gd name="connsiteX4" fmla="*/ 0 w 785835"/>
                <a:gd name="connsiteY4" fmla="*/ 491147 h 687605"/>
                <a:gd name="connsiteX5" fmla="*/ 98230 w 785835"/>
                <a:gd name="connsiteY5" fmla="*/ 589376 h 687605"/>
                <a:gd name="connsiteX6" fmla="*/ 638491 w 785835"/>
                <a:gd name="connsiteY6" fmla="*/ 589376 h 687605"/>
                <a:gd name="connsiteX7" fmla="*/ 785835 w 785835"/>
                <a:gd name="connsiteY7" fmla="*/ 687606 h 687605"/>
                <a:gd name="connsiteX8" fmla="*/ 785835 w 785835"/>
                <a:gd name="connsiteY8" fmla="*/ 98230 h 687605"/>
                <a:gd name="connsiteX9" fmla="*/ 687606 w 785835"/>
                <a:gd name="connsiteY9" fmla="*/ 0 h 687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35" h="687605">
                  <a:moveTo>
                    <a:pt x="687606" y="0"/>
                  </a:moveTo>
                  <a:lnTo>
                    <a:pt x="687606" y="327432"/>
                  </a:lnTo>
                  <a:cubicBezTo>
                    <a:pt x="687606" y="399466"/>
                    <a:pt x="628668" y="458404"/>
                    <a:pt x="556633" y="458404"/>
                  </a:cubicBezTo>
                  <a:lnTo>
                    <a:pt x="0" y="458404"/>
                  </a:lnTo>
                  <a:lnTo>
                    <a:pt x="0" y="491147"/>
                  </a:lnTo>
                  <a:cubicBezTo>
                    <a:pt x="0" y="546810"/>
                    <a:pt x="42566" y="589376"/>
                    <a:pt x="98230" y="589376"/>
                  </a:cubicBezTo>
                  <a:lnTo>
                    <a:pt x="638491" y="589376"/>
                  </a:lnTo>
                  <a:lnTo>
                    <a:pt x="785835" y="687606"/>
                  </a:lnTo>
                  <a:lnTo>
                    <a:pt x="785835" y="98230"/>
                  </a:lnTo>
                  <a:cubicBezTo>
                    <a:pt x="785835" y="42566"/>
                    <a:pt x="743269" y="0"/>
                    <a:pt x="687606" y="0"/>
                  </a:cubicBezTo>
                  <a:close/>
                </a:path>
              </a:pathLst>
            </a:custGeom>
            <a:grpFill/>
            <a:ln w="38100"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 name="图形 51">
              <a:extLst>
                <a:ext uri="{FF2B5EF4-FFF2-40B4-BE49-F238E27FC236}">
                  <a16:creationId xmlns:a16="http://schemas.microsoft.com/office/drawing/2014/main" id="{79AFC4AA-3528-3255-DFF8-BD33EE1D038D}"/>
                </a:ext>
              </a:extLst>
            </p:cNvPr>
            <p:cNvSpPr/>
            <p:nvPr/>
          </p:nvSpPr>
          <p:spPr>
            <a:xfrm>
              <a:off x="3563418" y="3263275"/>
              <a:ext cx="820595" cy="784916"/>
            </a:xfrm>
            <a:custGeom>
              <a:avLst/>
              <a:gdLst>
                <a:gd name="connsiteX0" fmla="*/ 147344 w 753092"/>
                <a:gd name="connsiteY0" fmla="*/ 622119 h 720348"/>
                <a:gd name="connsiteX1" fmla="*/ 0 w 753092"/>
                <a:gd name="connsiteY1" fmla="*/ 720349 h 720348"/>
                <a:gd name="connsiteX2" fmla="*/ 0 w 753092"/>
                <a:gd name="connsiteY2" fmla="*/ 98230 h 720348"/>
                <a:gd name="connsiteX3" fmla="*/ 98230 w 753092"/>
                <a:gd name="connsiteY3" fmla="*/ 0 h 720348"/>
                <a:gd name="connsiteX4" fmla="*/ 654862 w 753092"/>
                <a:gd name="connsiteY4" fmla="*/ 0 h 720348"/>
                <a:gd name="connsiteX5" fmla="*/ 753092 w 753092"/>
                <a:gd name="connsiteY5" fmla="*/ 98230 h 720348"/>
                <a:gd name="connsiteX6" fmla="*/ 753092 w 753092"/>
                <a:gd name="connsiteY6" fmla="*/ 523890 h 720348"/>
                <a:gd name="connsiteX7" fmla="*/ 654862 w 753092"/>
                <a:gd name="connsiteY7" fmla="*/ 622119 h 720348"/>
                <a:gd name="connsiteX8" fmla="*/ 147344 w 753092"/>
                <a:gd name="connsiteY8" fmla="*/ 622119 h 72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092" h="720348">
                  <a:moveTo>
                    <a:pt x="147344" y="622119"/>
                  </a:moveTo>
                  <a:lnTo>
                    <a:pt x="0" y="720349"/>
                  </a:lnTo>
                  <a:lnTo>
                    <a:pt x="0" y="98230"/>
                  </a:lnTo>
                  <a:cubicBezTo>
                    <a:pt x="0" y="42566"/>
                    <a:pt x="42566" y="0"/>
                    <a:pt x="98230" y="0"/>
                  </a:cubicBezTo>
                  <a:lnTo>
                    <a:pt x="654862" y="0"/>
                  </a:lnTo>
                  <a:cubicBezTo>
                    <a:pt x="710526" y="0"/>
                    <a:pt x="753092" y="42566"/>
                    <a:pt x="753092" y="98230"/>
                  </a:cubicBezTo>
                  <a:lnTo>
                    <a:pt x="753092" y="523890"/>
                  </a:lnTo>
                  <a:cubicBezTo>
                    <a:pt x="753092" y="579554"/>
                    <a:pt x="710526" y="622119"/>
                    <a:pt x="654862" y="622119"/>
                  </a:cubicBezTo>
                  <a:lnTo>
                    <a:pt x="147344" y="622119"/>
                  </a:lnTo>
                  <a:close/>
                </a:path>
              </a:pathLst>
            </a:custGeom>
            <a:grpFill/>
            <a:ln w="38100"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8" name="图形 51">
              <a:extLst>
                <a:ext uri="{FF2B5EF4-FFF2-40B4-BE49-F238E27FC236}">
                  <a16:creationId xmlns:a16="http://schemas.microsoft.com/office/drawing/2014/main" id="{95100668-8B12-36DD-CD84-D9BD9CF44013}"/>
                </a:ext>
              </a:extLst>
            </p:cNvPr>
            <p:cNvSpPr/>
            <p:nvPr/>
          </p:nvSpPr>
          <p:spPr>
            <a:xfrm>
              <a:off x="3719491"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1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3" y="98247"/>
                    <a:pt x="98226" y="76260"/>
                    <a:pt x="98229" y="49135"/>
                  </a:cubicBezTo>
                  <a:cubicBezTo>
                    <a:pt x="98229" y="49131"/>
                    <a:pt x="98229" y="49126"/>
                    <a:pt x="98229" y="49122"/>
                  </a:cubicBezTo>
                  <a:cubicBezTo>
                    <a:pt x="98233" y="21996"/>
                    <a:pt x="76246" y="4"/>
                    <a:pt x="49121" y="0"/>
                  </a:cubicBezTo>
                  <a:cubicBezTo>
                    <a:pt x="21995" y="-3"/>
                    <a:pt x="3" y="21983"/>
                    <a:pt x="0" y="49108"/>
                  </a:cubicBezTo>
                  <a:cubicBezTo>
                    <a:pt x="0" y="49112"/>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9" name="图形 51">
              <a:extLst>
                <a:ext uri="{FF2B5EF4-FFF2-40B4-BE49-F238E27FC236}">
                  <a16:creationId xmlns:a16="http://schemas.microsoft.com/office/drawing/2014/main" id="{794BE028-0066-8FD6-E126-CA6411994BCA}"/>
                </a:ext>
              </a:extLst>
            </p:cNvPr>
            <p:cNvSpPr/>
            <p:nvPr/>
          </p:nvSpPr>
          <p:spPr>
            <a:xfrm>
              <a:off x="3948693"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1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3" y="98246"/>
                    <a:pt x="98226" y="76260"/>
                    <a:pt x="98229" y="49135"/>
                  </a:cubicBezTo>
                  <a:cubicBezTo>
                    <a:pt x="98229" y="49131"/>
                    <a:pt x="98229" y="49126"/>
                    <a:pt x="98229" y="49122"/>
                  </a:cubicBezTo>
                  <a:cubicBezTo>
                    <a:pt x="98233" y="21996"/>
                    <a:pt x="76246" y="4"/>
                    <a:pt x="49121" y="0"/>
                  </a:cubicBezTo>
                  <a:cubicBezTo>
                    <a:pt x="21995" y="-3"/>
                    <a:pt x="3" y="21983"/>
                    <a:pt x="0" y="49108"/>
                  </a:cubicBezTo>
                  <a:cubicBezTo>
                    <a:pt x="0" y="49113"/>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 name="图形 51">
              <a:extLst>
                <a:ext uri="{FF2B5EF4-FFF2-40B4-BE49-F238E27FC236}">
                  <a16:creationId xmlns:a16="http://schemas.microsoft.com/office/drawing/2014/main" id="{AD2967E3-8FFB-C3D2-CB47-879B8E17DCB5}"/>
                </a:ext>
              </a:extLst>
            </p:cNvPr>
            <p:cNvSpPr/>
            <p:nvPr/>
          </p:nvSpPr>
          <p:spPr>
            <a:xfrm>
              <a:off x="4177895"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0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2" y="98246"/>
                    <a:pt x="98226" y="76260"/>
                    <a:pt x="98229" y="49135"/>
                  </a:cubicBezTo>
                  <a:cubicBezTo>
                    <a:pt x="98229" y="49131"/>
                    <a:pt x="98229" y="49126"/>
                    <a:pt x="98229" y="49122"/>
                  </a:cubicBezTo>
                  <a:cubicBezTo>
                    <a:pt x="98233" y="21996"/>
                    <a:pt x="76246" y="4"/>
                    <a:pt x="49120" y="0"/>
                  </a:cubicBezTo>
                  <a:cubicBezTo>
                    <a:pt x="21995" y="-3"/>
                    <a:pt x="3" y="21983"/>
                    <a:pt x="0" y="49108"/>
                  </a:cubicBezTo>
                  <a:cubicBezTo>
                    <a:pt x="0" y="49113"/>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31" name="文本框 30">
            <a:extLst>
              <a:ext uri="{FF2B5EF4-FFF2-40B4-BE49-F238E27FC236}">
                <a16:creationId xmlns:a16="http://schemas.microsoft.com/office/drawing/2014/main" id="{18D986B2-9B8C-9DB7-7341-18CEBB3CB829}"/>
              </a:ext>
            </a:extLst>
          </p:cNvPr>
          <p:cNvSpPr txBox="1"/>
          <p:nvPr/>
        </p:nvSpPr>
        <p:spPr>
          <a:xfrm>
            <a:off x="5432488" y="3371890"/>
            <a:ext cx="2859025" cy="276999"/>
          </a:xfrm>
          <a:prstGeom prst="rect">
            <a:avLst/>
          </a:prstGeom>
          <a:noFill/>
        </p:spPr>
        <p:txBody>
          <a:bodyPr wrap="square">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white">
                    <a:lumMod val="75000"/>
                  </a:prstClr>
                </a:solidFill>
                <a:effectLst/>
                <a:uLnTx/>
                <a:uFillTx/>
                <a:cs typeface="+mn-ea"/>
                <a:sym typeface="+mn-lt"/>
              </a:rPr>
              <a:t>COUNCIL CHANGES</a:t>
            </a:r>
            <a:endParaRPr kumimoji="0" lang="zh-CN" altLang="en-US" sz="1200" b="0" i="0" u="none" strike="noStrike" kern="1200" cap="none" spc="0" normalizeH="0" baseline="0" noProof="0" dirty="0">
              <a:ln>
                <a:noFill/>
              </a:ln>
              <a:solidFill>
                <a:prstClr val="white">
                  <a:lumMod val="75000"/>
                </a:prstClr>
              </a:solidFill>
              <a:effectLst/>
              <a:uLnTx/>
              <a:uFillTx/>
              <a:cs typeface="+mn-ea"/>
              <a:sym typeface="+mn-lt"/>
            </a:endParaRPr>
          </a:p>
        </p:txBody>
      </p:sp>
    </p:spTree>
    <p:extLst>
      <p:ext uri="{BB962C8B-B14F-4D97-AF65-F5344CB8AC3E}">
        <p14:creationId xmlns:p14="http://schemas.microsoft.com/office/powerpoint/2010/main" val="4272518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tile tx="0" ty="0" sx="100000" sy="100000" flip="none" algn="tl"/>
        </a:blipFill>
        <a:effectLst/>
      </p:bgPr>
    </p:bg>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id="{EC1AF9BC-9327-B7BC-D373-14CBE0E1483B}"/>
              </a:ext>
            </a:extLst>
          </p:cNvPr>
          <p:cNvSpPr/>
          <p:nvPr/>
        </p:nvSpPr>
        <p:spPr>
          <a:xfrm>
            <a:off x="-3336374" y="23445"/>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矩形: 圆角 20">
            <a:extLst>
              <a:ext uri="{FF2B5EF4-FFF2-40B4-BE49-F238E27FC236}">
                <a16:creationId xmlns:a16="http://schemas.microsoft.com/office/drawing/2014/main" id="{B3594EEA-DF5F-EF5A-F4EB-7D9C87F64BF0}"/>
              </a:ext>
            </a:extLst>
          </p:cNvPr>
          <p:cNvSpPr/>
          <p:nvPr/>
        </p:nvSpPr>
        <p:spPr>
          <a:xfrm>
            <a:off x="8141733" y="6228799"/>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矩形: 圆角 23">
            <a:extLst>
              <a:ext uri="{FF2B5EF4-FFF2-40B4-BE49-F238E27FC236}">
                <a16:creationId xmlns:a16="http://schemas.microsoft.com/office/drawing/2014/main" id="{6F0FBAB9-3B9A-9F41-C0F8-CF26E59A2168}"/>
              </a:ext>
            </a:extLst>
          </p:cNvPr>
          <p:cNvSpPr/>
          <p:nvPr/>
        </p:nvSpPr>
        <p:spPr>
          <a:xfrm>
            <a:off x="11129889" y="-112452"/>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9" name="文本框 78">
            <a:extLst>
              <a:ext uri="{FF2B5EF4-FFF2-40B4-BE49-F238E27FC236}">
                <a16:creationId xmlns:a16="http://schemas.microsoft.com/office/drawing/2014/main" id="{A28D607E-D993-C8A8-148B-A5EDE97E8143}"/>
              </a:ext>
            </a:extLst>
          </p:cNvPr>
          <p:cNvSpPr txBox="1"/>
          <p:nvPr/>
        </p:nvSpPr>
        <p:spPr>
          <a:xfrm>
            <a:off x="1488509" y="2575369"/>
            <a:ext cx="2634521" cy="1998817"/>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点此输入内容或者复制您的内容在这里，通过复制您的文本后，在此框中选择粘贴，并选择只保留文字点此输入内容或者复制您的内容在这里，通过复制您的文本后，在此框中选择粘贴，并选择只保留文字点此输入内容或者复制您的内容</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81" name="弧形 80">
            <a:extLst>
              <a:ext uri="{FF2B5EF4-FFF2-40B4-BE49-F238E27FC236}">
                <a16:creationId xmlns:a16="http://schemas.microsoft.com/office/drawing/2014/main" id="{49425B1E-141C-6416-C9B6-39437BEFB61F}"/>
              </a:ext>
            </a:extLst>
          </p:cNvPr>
          <p:cNvSpPr/>
          <p:nvPr/>
        </p:nvSpPr>
        <p:spPr>
          <a:xfrm>
            <a:off x="1590040" y="4848225"/>
            <a:ext cx="665480" cy="665480"/>
          </a:xfrm>
          <a:prstGeom prst="arc">
            <a:avLst>
              <a:gd name="adj1" fmla="val 2870499"/>
              <a:gd name="adj2" fmla="val 2659076"/>
            </a:avLst>
          </a:prstGeom>
          <a:ln w="381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 name="文本框 81">
            <a:extLst>
              <a:ext uri="{FF2B5EF4-FFF2-40B4-BE49-F238E27FC236}">
                <a16:creationId xmlns:a16="http://schemas.microsoft.com/office/drawing/2014/main" id="{94BC91D2-C14B-41E7-3AE9-AF6263862D33}"/>
              </a:ext>
            </a:extLst>
          </p:cNvPr>
          <p:cNvSpPr txBox="1"/>
          <p:nvPr/>
        </p:nvSpPr>
        <p:spPr>
          <a:xfrm>
            <a:off x="1609090" y="4997529"/>
            <a:ext cx="627380" cy="338298"/>
          </a:xfrm>
          <a:prstGeom prst="rect">
            <a:avLst/>
          </a:prstGeom>
          <a:noFill/>
        </p:spPr>
        <p:txBody>
          <a:bodyPr wrap="square"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B050"/>
                </a:solidFill>
                <a:effectLst/>
                <a:uLnTx/>
                <a:uFillTx/>
                <a:cs typeface="+mn-ea"/>
                <a:sym typeface="+mn-lt"/>
              </a:rPr>
              <a:t>50%</a:t>
            </a:r>
          </a:p>
        </p:txBody>
      </p:sp>
      <p:sp>
        <p:nvSpPr>
          <p:cNvPr id="83" name="弧形 82">
            <a:extLst>
              <a:ext uri="{FF2B5EF4-FFF2-40B4-BE49-F238E27FC236}">
                <a16:creationId xmlns:a16="http://schemas.microsoft.com/office/drawing/2014/main" id="{13AA6EDF-FD39-4FCA-2D4A-A17898C0D113}"/>
              </a:ext>
            </a:extLst>
          </p:cNvPr>
          <p:cNvSpPr/>
          <p:nvPr/>
        </p:nvSpPr>
        <p:spPr>
          <a:xfrm>
            <a:off x="1600835" y="4847590"/>
            <a:ext cx="665480" cy="665480"/>
          </a:xfrm>
          <a:prstGeom prst="arc">
            <a:avLst>
              <a:gd name="adj1" fmla="val 13039727"/>
              <a:gd name="adj2" fmla="val 2659076"/>
            </a:avLst>
          </a:prstGeom>
          <a:ln w="38100" cap="rnd">
            <a:solidFill>
              <a:srgbClr val="19939C"/>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 name="弧形 83">
            <a:extLst>
              <a:ext uri="{FF2B5EF4-FFF2-40B4-BE49-F238E27FC236}">
                <a16:creationId xmlns:a16="http://schemas.microsoft.com/office/drawing/2014/main" id="{E45B2E8E-BF9E-4822-A3D4-4E059BA6F2B7}"/>
              </a:ext>
            </a:extLst>
          </p:cNvPr>
          <p:cNvSpPr/>
          <p:nvPr/>
        </p:nvSpPr>
        <p:spPr>
          <a:xfrm>
            <a:off x="2680335" y="4848225"/>
            <a:ext cx="665480" cy="665480"/>
          </a:xfrm>
          <a:prstGeom prst="arc">
            <a:avLst>
              <a:gd name="adj1" fmla="val 2870499"/>
              <a:gd name="adj2" fmla="val 2659076"/>
            </a:avLst>
          </a:prstGeom>
          <a:ln w="381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5" name="文本框 84">
            <a:extLst>
              <a:ext uri="{FF2B5EF4-FFF2-40B4-BE49-F238E27FC236}">
                <a16:creationId xmlns:a16="http://schemas.microsoft.com/office/drawing/2014/main" id="{10D28F05-5660-7715-F085-86617BB169A0}"/>
              </a:ext>
            </a:extLst>
          </p:cNvPr>
          <p:cNvSpPr txBox="1"/>
          <p:nvPr/>
        </p:nvSpPr>
        <p:spPr>
          <a:xfrm>
            <a:off x="2699385" y="4997529"/>
            <a:ext cx="627380" cy="338298"/>
          </a:xfrm>
          <a:prstGeom prst="rect">
            <a:avLst/>
          </a:prstGeom>
          <a:noFill/>
        </p:spPr>
        <p:txBody>
          <a:bodyPr wrap="square"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black">
                    <a:lumMod val="75000"/>
                    <a:lumOff val="25000"/>
                  </a:prstClr>
                </a:solidFill>
                <a:effectLst/>
                <a:uLnTx/>
                <a:uFillTx/>
                <a:cs typeface="+mn-ea"/>
                <a:sym typeface="+mn-lt"/>
              </a:rPr>
              <a:t>13%</a:t>
            </a:r>
          </a:p>
        </p:txBody>
      </p:sp>
      <p:sp>
        <p:nvSpPr>
          <p:cNvPr id="86" name="弧形 85">
            <a:extLst>
              <a:ext uri="{FF2B5EF4-FFF2-40B4-BE49-F238E27FC236}">
                <a16:creationId xmlns:a16="http://schemas.microsoft.com/office/drawing/2014/main" id="{57FC731F-DCB5-5BB2-DFD4-04381EA44BC4}"/>
              </a:ext>
            </a:extLst>
          </p:cNvPr>
          <p:cNvSpPr/>
          <p:nvPr/>
        </p:nvSpPr>
        <p:spPr>
          <a:xfrm>
            <a:off x="2691130" y="4847590"/>
            <a:ext cx="665480" cy="665480"/>
          </a:xfrm>
          <a:prstGeom prst="arc">
            <a:avLst>
              <a:gd name="adj1" fmla="val 13039727"/>
              <a:gd name="adj2" fmla="val 2659076"/>
            </a:avLst>
          </a:prstGeom>
          <a:ln w="38100" cap="rnd">
            <a:solidFill>
              <a:srgbClr val="12533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87" name="组合 86">
            <a:extLst>
              <a:ext uri="{FF2B5EF4-FFF2-40B4-BE49-F238E27FC236}">
                <a16:creationId xmlns:a16="http://schemas.microsoft.com/office/drawing/2014/main" id="{0968B02E-6D14-4C78-80A9-6688086FB8A2}"/>
              </a:ext>
            </a:extLst>
          </p:cNvPr>
          <p:cNvGrpSpPr/>
          <p:nvPr/>
        </p:nvGrpSpPr>
        <p:grpSpPr>
          <a:xfrm>
            <a:off x="1488440" y="1688465"/>
            <a:ext cx="2438400" cy="782320"/>
            <a:chOff x="2344" y="2659"/>
            <a:chExt cx="3840" cy="1232"/>
          </a:xfrm>
        </p:grpSpPr>
        <p:sp>
          <p:nvSpPr>
            <p:cNvPr id="88" name="文本框 87">
              <a:extLst>
                <a:ext uri="{FF2B5EF4-FFF2-40B4-BE49-F238E27FC236}">
                  <a16:creationId xmlns:a16="http://schemas.microsoft.com/office/drawing/2014/main" id="{B2C5259E-7CA5-41FD-4DE7-AAC3B9E70A37}"/>
                </a:ext>
              </a:extLst>
            </p:cNvPr>
            <p:cNvSpPr txBox="1"/>
            <p:nvPr/>
          </p:nvSpPr>
          <p:spPr>
            <a:xfrm>
              <a:off x="2344" y="3043"/>
              <a:ext cx="3841" cy="695"/>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B050"/>
                  </a:solidFill>
                  <a:effectLst/>
                  <a:uLnTx/>
                  <a:uFillTx/>
                  <a:cs typeface="+mn-ea"/>
                  <a:sym typeface="+mn-lt"/>
                </a:rPr>
                <a:t>单击输入标题</a:t>
              </a:r>
              <a:endParaRPr kumimoji="0" lang="en-US" altLang="zh-CN" sz="2000" b="1" i="0" u="none" strike="noStrike" kern="1200" cap="none" spc="0" normalizeH="0" baseline="0" noProof="0" dirty="0">
                <a:ln>
                  <a:noFill/>
                </a:ln>
                <a:solidFill>
                  <a:srgbClr val="00B050"/>
                </a:solidFill>
                <a:effectLst/>
                <a:uLnTx/>
                <a:uFillTx/>
                <a:cs typeface="+mn-ea"/>
                <a:sym typeface="+mn-lt"/>
              </a:endParaRPr>
            </a:p>
          </p:txBody>
        </p:sp>
        <p:cxnSp>
          <p:nvCxnSpPr>
            <p:cNvPr id="89" name="直接连接符 88">
              <a:extLst>
                <a:ext uri="{FF2B5EF4-FFF2-40B4-BE49-F238E27FC236}">
                  <a16:creationId xmlns:a16="http://schemas.microsoft.com/office/drawing/2014/main" id="{4E81855A-719B-7186-E53A-1A75BE680C9D}"/>
                </a:ext>
              </a:extLst>
            </p:cNvPr>
            <p:cNvCxnSpPr/>
            <p:nvPr/>
          </p:nvCxnSpPr>
          <p:spPr>
            <a:xfrm>
              <a:off x="2504" y="3891"/>
              <a:ext cx="2357" cy="0"/>
            </a:xfrm>
            <a:prstGeom prst="line">
              <a:avLst/>
            </a:prstGeom>
          </p:spPr>
          <p:style>
            <a:lnRef idx="1">
              <a:schemeClr val="accent1"/>
            </a:lnRef>
            <a:fillRef idx="0">
              <a:schemeClr val="accent1"/>
            </a:fillRef>
            <a:effectRef idx="0">
              <a:schemeClr val="accent1"/>
            </a:effectRef>
            <a:fontRef idx="minor">
              <a:schemeClr val="tx1"/>
            </a:fontRef>
          </p:style>
        </p:cxnSp>
        <p:sp>
          <p:nvSpPr>
            <p:cNvPr id="90" name="文本框 89">
              <a:extLst>
                <a:ext uri="{FF2B5EF4-FFF2-40B4-BE49-F238E27FC236}">
                  <a16:creationId xmlns:a16="http://schemas.microsoft.com/office/drawing/2014/main" id="{0DACE96A-7B9B-C9D4-3D34-6DC33B34C44F}"/>
                </a:ext>
              </a:extLst>
            </p:cNvPr>
            <p:cNvSpPr txBox="1"/>
            <p:nvPr/>
          </p:nvSpPr>
          <p:spPr>
            <a:xfrm>
              <a:off x="2344" y="2659"/>
              <a:ext cx="3841" cy="473"/>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lumMod val="65000"/>
                    </a:prstClr>
                  </a:solidFill>
                  <a:effectLst/>
                  <a:uLnTx/>
                  <a:uFillTx/>
                  <a:cs typeface="+mn-ea"/>
                  <a:sym typeface="+mn-lt"/>
                </a:rPr>
                <a:t>ENTER THE TITLE</a:t>
              </a:r>
            </a:p>
          </p:txBody>
        </p:sp>
      </p:grpSp>
      <p:grpSp>
        <p:nvGrpSpPr>
          <p:cNvPr id="91" name="组合 90">
            <a:extLst>
              <a:ext uri="{FF2B5EF4-FFF2-40B4-BE49-F238E27FC236}">
                <a16:creationId xmlns:a16="http://schemas.microsoft.com/office/drawing/2014/main" id="{BB6C90A4-6F9F-513C-61C8-171407A4B183}"/>
              </a:ext>
            </a:extLst>
          </p:cNvPr>
          <p:cNvGrpSpPr/>
          <p:nvPr/>
        </p:nvGrpSpPr>
        <p:grpSpPr>
          <a:xfrm>
            <a:off x="5327015" y="1810385"/>
            <a:ext cx="3541395" cy="3409315"/>
            <a:chOff x="4204410" y="2237647"/>
            <a:chExt cx="3727081" cy="3588093"/>
          </a:xfrm>
        </p:grpSpPr>
        <p:cxnSp>
          <p:nvCxnSpPr>
            <p:cNvPr id="92" name="直接连接符 91">
              <a:extLst>
                <a:ext uri="{FF2B5EF4-FFF2-40B4-BE49-F238E27FC236}">
                  <a16:creationId xmlns:a16="http://schemas.microsoft.com/office/drawing/2014/main" id="{65FE4CA5-A13F-3DD9-BF6F-B37D44DA74FD}"/>
                </a:ext>
              </a:extLst>
            </p:cNvPr>
            <p:cNvCxnSpPr/>
            <p:nvPr/>
          </p:nvCxnSpPr>
          <p:spPr>
            <a:xfrm flipV="1">
              <a:off x="4259847" y="2237647"/>
              <a:ext cx="406286" cy="812572"/>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EC60570E-3125-E844-EB82-6B7070C78A71}"/>
                </a:ext>
              </a:extLst>
            </p:cNvPr>
            <p:cNvCxnSpPr/>
            <p:nvPr/>
          </p:nvCxnSpPr>
          <p:spPr>
            <a:xfrm>
              <a:off x="4666133" y="2237647"/>
              <a:ext cx="1072365" cy="0"/>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4CD89F83-FFD5-62FB-2344-AB4A568D83E6}"/>
                </a:ext>
              </a:extLst>
            </p:cNvPr>
            <p:cNvCxnSpPr/>
            <p:nvPr/>
          </p:nvCxnSpPr>
          <p:spPr>
            <a:xfrm>
              <a:off x="7565045" y="3274062"/>
              <a:ext cx="366446" cy="732891"/>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7086A4F1-BDD6-D727-CB1E-1E576F6AC3DB}"/>
                </a:ext>
              </a:extLst>
            </p:cNvPr>
            <p:cNvCxnSpPr/>
            <p:nvPr/>
          </p:nvCxnSpPr>
          <p:spPr>
            <a:xfrm>
              <a:off x="6365445" y="4997319"/>
              <a:ext cx="1072365" cy="0"/>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27BD62A5-5A06-DE03-6572-937FBFE9731C}"/>
                </a:ext>
              </a:extLst>
            </p:cNvPr>
            <p:cNvCxnSpPr/>
            <p:nvPr/>
          </p:nvCxnSpPr>
          <p:spPr>
            <a:xfrm flipH="1">
              <a:off x="5959519" y="5013168"/>
              <a:ext cx="406286" cy="812572"/>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54705AF3-A6EE-496E-15D9-EAE390F81369}"/>
                </a:ext>
              </a:extLst>
            </p:cNvPr>
            <p:cNvCxnSpPr/>
            <p:nvPr/>
          </p:nvCxnSpPr>
          <p:spPr>
            <a:xfrm>
              <a:off x="4204410" y="4991396"/>
              <a:ext cx="406286" cy="812572"/>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pic>
        <p:nvPicPr>
          <p:cNvPr id="98" name="图片占位符 35" descr="F:\图库\室内、办公场景\51miz-P1503190-27B21B4C-3840x2560.jpg51miz-P1503190-27B21B4C-3840x2560">
            <a:extLst>
              <a:ext uri="{FF2B5EF4-FFF2-40B4-BE49-F238E27FC236}">
                <a16:creationId xmlns:a16="http://schemas.microsoft.com/office/drawing/2014/main" id="{D824DE40-8304-A556-0144-C426B0B9E3EE}"/>
              </a:ext>
            </a:extLst>
          </p:cNvPr>
          <p:cNvPicPr>
            <a:picLocks noGrp="1"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5091430" y="1433195"/>
            <a:ext cx="6006465" cy="4004310"/>
          </a:xfrm>
          <a:custGeom>
            <a:avLst/>
            <a:gdLst>
              <a:gd name="connsiteX0" fmla="*/ 1607919 w 5277623"/>
              <a:gd name="connsiteY0" fmla="*/ 2118233 h 3396313"/>
              <a:gd name="connsiteX1" fmla="*/ 2449386 w 5277623"/>
              <a:gd name="connsiteY1" fmla="*/ 2118233 h 3396313"/>
              <a:gd name="connsiteX2" fmla="*/ 2768905 w 5277623"/>
              <a:gd name="connsiteY2" fmla="*/ 2757273 h 3396313"/>
              <a:gd name="connsiteX3" fmla="*/ 2449386 w 5277623"/>
              <a:gd name="connsiteY3" fmla="*/ 3396313 h 3396313"/>
              <a:gd name="connsiteX4" fmla="*/ 1607919 w 5277623"/>
              <a:gd name="connsiteY4" fmla="*/ 3396313 h 3396313"/>
              <a:gd name="connsiteX5" fmla="*/ 1288399 w 5277623"/>
              <a:gd name="connsiteY5" fmla="*/ 2757273 h 3396313"/>
              <a:gd name="connsiteX6" fmla="*/ 4116637 w 5277623"/>
              <a:gd name="connsiteY6" fmla="*/ 2102903 h 3396313"/>
              <a:gd name="connsiteX7" fmla="*/ 4958103 w 5277623"/>
              <a:gd name="connsiteY7" fmla="*/ 2102903 h 3396313"/>
              <a:gd name="connsiteX8" fmla="*/ 5277623 w 5277623"/>
              <a:gd name="connsiteY8" fmla="*/ 2741943 h 3396313"/>
              <a:gd name="connsiteX9" fmla="*/ 4958103 w 5277623"/>
              <a:gd name="connsiteY9" fmla="*/ 3380983 h 3396313"/>
              <a:gd name="connsiteX10" fmla="*/ 4116637 w 5277623"/>
              <a:gd name="connsiteY10" fmla="*/ 3380983 h 3396313"/>
              <a:gd name="connsiteX11" fmla="*/ 3797116 w 5277623"/>
              <a:gd name="connsiteY11" fmla="*/ 2741943 h 3396313"/>
              <a:gd name="connsiteX12" fmla="*/ 2864649 w 5277623"/>
              <a:gd name="connsiteY12" fmla="*/ 1414667 h 3396313"/>
              <a:gd name="connsiteX13" fmla="*/ 3706117 w 5277623"/>
              <a:gd name="connsiteY13" fmla="*/ 1414667 h 3396313"/>
              <a:gd name="connsiteX14" fmla="*/ 4025636 w 5277623"/>
              <a:gd name="connsiteY14" fmla="*/ 2053707 h 3396313"/>
              <a:gd name="connsiteX15" fmla="*/ 3706117 w 5277623"/>
              <a:gd name="connsiteY15" fmla="*/ 2692747 h 3396313"/>
              <a:gd name="connsiteX16" fmla="*/ 2864649 w 5277623"/>
              <a:gd name="connsiteY16" fmla="*/ 2692747 h 3396313"/>
              <a:gd name="connsiteX17" fmla="*/ 2545129 w 5277623"/>
              <a:gd name="connsiteY17" fmla="*/ 2053707 h 3396313"/>
              <a:gd name="connsiteX18" fmla="*/ 319521 w 5277623"/>
              <a:gd name="connsiteY18" fmla="*/ 1414667 h 3396313"/>
              <a:gd name="connsiteX19" fmla="*/ 1160987 w 5277623"/>
              <a:gd name="connsiteY19" fmla="*/ 1414667 h 3396313"/>
              <a:gd name="connsiteX20" fmla="*/ 1480507 w 5277623"/>
              <a:gd name="connsiteY20" fmla="*/ 2053707 h 3396313"/>
              <a:gd name="connsiteX21" fmla="*/ 1160987 w 5277623"/>
              <a:gd name="connsiteY21" fmla="*/ 2692747 h 3396313"/>
              <a:gd name="connsiteX22" fmla="*/ 319521 w 5277623"/>
              <a:gd name="connsiteY22" fmla="*/ 2692747 h 3396313"/>
              <a:gd name="connsiteX23" fmla="*/ 0 w 5277623"/>
              <a:gd name="connsiteY23" fmla="*/ 2053707 h 3396313"/>
              <a:gd name="connsiteX24" fmla="*/ 1600096 w 5277623"/>
              <a:gd name="connsiteY24" fmla="*/ 711118 h 3396313"/>
              <a:gd name="connsiteX25" fmla="*/ 2441563 w 5277623"/>
              <a:gd name="connsiteY25" fmla="*/ 711118 h 3396313"/>
              <a:gd name="connsiteX26" fmla="*/ 2761082 w 5277623"/>
              <a:gd name="connsiteY26" fmla="*/ 1350157 h 3396313"/>
              <a:gd name="connsiteX27" fmla="*/ 2441563 w 5277623"/>
              <a:gd name="connsiteY27" fmla="*/ 1989197 h 3396313"/>
              <a:gd name="connsiteX28" fmla="*/ 1600096 w 5277623"/>
              <a:gd name="connsiteY28" fmla="*/ 1989197 h 3396313"/>
              <a:gd name="connsiteX29" fmla="*/ 1280575 w 5277623"/>
              <a:gd name="connsiteY29" fmla="*/ 1350157 h 3396313"/>
              <a:gd name="connsiteX30" fmla="*/ 2861777 w 5277623"/>
              <a:gd name="connsiteY30" fmla="*/ 0 h 3396313"/>
              <a:gd name="connsiteX31" fmla="*/ 3703245 w 5277623"/>
              <a:gd name="connsiteY31" fmla="*/ 0 h 3396313"/>
              <a:gd name="connsiteX32" fmla="*/ 4022764 w 5277623"/>
              <a:gd name="connsiteY32" fmla="*/ 639040 h 3396313"/>
              <a:gd name="connsiteX33" fmla="*/ 3703245 w 5277623"/>
              <a:gd name="connsiteY33" fmla="*/ 1278080 h 3396313"/>
              <a:gd name="connsiteX34" fmla="*/ 2861777 w 5277623"/>
              <a:gd name="connsiteY34" fmla="*/ 1278080 h 3396313"/>
              <a:gd name="connsiteX35" fmla="*/ 2542257 w 5277623"/>
              <a:gd name="connsiteY35" fmla="*/ 639040 h 339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77623" h="3396313">
                <a:moveTo>
                  <a:pt x="1607919" y="2118233"/>
                </a:moveTo>
                <a:lnTo>
                  <a:pt x="2449386" y="2118233"/>
                </a:lnTo>
                <a:lnTo>
                  <a:pt x="2768905" y="2757273"/>
                </a:lnTo>
                <a:lnTo>
                  <a:pt x="2449386" y="3396313"/>
                </a:lnTo>
                <a:lnTo>
                  <a:pt x="1607919" y="3396313"/>
                </a:lnTo>
                <a:lnTo>
                  <a:pt x="1288399" y="2757273"/>
                </a:lnTo>
                <a:close/>
                <a:moveTo>
                  <a:pt x="4116637" y="2102903"/>
                </a:moveTo>
                <a:lnTo>
                  <a:pt x="4958103" y="2102903"/>
                </a:lnTo>
                <a:lnTo>
                  <a:pt x="5277623" y="2741943"/>
                </a:lnTo>
                <a:lnTo>
                  <a:pt x="4958103" y="3380983"/>
                </a:lnTo>
                <a:lnTo>
                  <a:pt x="4116637" y="3380983"/>
                </a:lnTo>
                <a:lnTo>
                  <a:pt x="3797116" y="2741943"/>
                </a:lnTo>
                <a:close/>
                <a:moveTo>
                  <a:pt x="2864649" y="1414667"/>
                </a:moveTo>
                <a:lnTo>
                  <a:pt x="3706117" y="1414667"/>
                </a:lnTo>
                <a:lnTo>
                  <a:pt x="4025636" y="2053707"/>
                </a:lnTo>
                <a:lnTo>
                  <a:pt x="3706117" y="2692747"/>
                </a:lnTo>
                <a:lnTo>
                  <a:pt x="2864649" y="2692747"/>
                </a:lnTo>
                <a:lnTo>
                  <a:pt x="2545129" y="2053707"/>
                </a:lnTo>
                <a:close/>
                <a:moveTo>
                  <a:pt x="319521" y="1414667"/>
                </a:moveTo>
                <a:lnTo>
                  <a:pt x="1160987" y="1414667"/>
                </a:lnTo>
                <a:lnTo>
                  <a:pt x="1480507" y="2053707"/>
                </a:lnTo>
                <a:lnTo>
                  <a:pt x="1160987" y="2692747"/>
                </a:lnTo>
                <a:lnTo>
                  <a:pt x="319521" y="2692747"/>
                </a:lnTo>
                <a:lnTo>
                  <a:pt x="0" y="2053707"/>
                </a:lnTo>
                <a:close/>
                <a:moveTo>
                  <a:pt x="1600096" y="711118"/>
                </a:moveTo>
                <a:lnTo>
                  <a:pt x="2441563" y="711118"/>
                </a:lnTo>
                <a:lnTo>
                  <a:pt x="2761082" y="1350157"/>
                </a:lnTo>
                <a:lnTo>
                  <a:pt x="2441563" y="1989197"/>
                </a:lnTo>
                <a:lnTo>
                  <a:pt x="1600096" y="1989197"/>
                </a:lnTo>
                <a:lnTo>
                  <a:pt x="1280575" y="1350157"/>
                </a:lnTo>
                <a:close/>
                <a:moveTo>
                  <a:pt x="2861777" y="0"/>
                </a:moveTo>
                <a:lnTo>
                  <a:pt x="3703245" y="0"/>
                </a:lnTo>
                <a:lnTo>
                  <a:pt x="4022764" y="639040"/>
                </a:lnTo>
                <a:lnTo>
                  <a:pt x="3703245" y="1278080"/>
                </a:lnTo>
                <a:lnTo>
                  <a:pt x="2861777" y="1278080"/>
                </a:lnTo>
                <a:lnTo>
                  <a:pt x="2542257" y="639040"/>
                </a:lnTo>
                <a:close/>
              </a:path>
            </a:pathLst>
          </a:custGeom>
          <a:effectLst>
            <a:outerShdw blurRad="254000" dist="63500" dir="2700000" algn="tl" rotWithShape="0">
              <a:prstClr val="black">
                <a:alpha val="40000"/>
              </a:prstClr>
            </a:outerShdw>
          </a:effectLst>
        </p:spPr>
      </p:pic>
    </p:spTree>
    <p:extLst>
      <p:ext uri="{BB962C8B-B14F-4D97-AF65-F5344CB8AC3E}">
        <p14:creationId xmlns:p14="http://schemas.microsoft.com/office/powerpoint/2010/main" val="40452221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6F88E495-C24E-4575-DD11-F87AE86C3418}"/>
              </a:ext>
            </a:extLst>
          </p:cNvPr>
          <p:cNvSpPr/>
          <p:nvPr/>
        </p:nvSpPr>
        <p:spPr>
          <a:xfrm>
            <a:off x="-3336374" y="23445"/>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矩形: 圆角 2">
            <a:extLst>
              <a:ext uri="{FF2B5EF4-FFF2-40B4-BE49-F238E27FC236}">
                <a16:creationId xmlns:a16="http://schemas.microsoft.com/office/drawing/2014/main" id="{2EA0A37E-BE63-6837-D4C9-FFA4498EE51B}"/>
              </a:ext>
            </a:extLst>
          </p:cNvPr>
          <p:cNvSpPr/>
          <p:nvPr/>
        </p:nvSpPr>
        <p:spPr>
          <a:xfrm>
            <a:off x="8141733" y="6228799"/>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矩形: 圆角 3">
            <a:extLst>
              <a:ext uri="{FF2B5EF4-FFF2-40B4-BE49-F238E27FC236}">
                <a16:creationId xmlns:a16="http://schemas.microsoft.com/office/drawing/2014/main" id="{96D7FD6B-0FFD-0CC6-6A6B-40D87ECA053A}"/>
              </a:ext>
            </a:extLst>
          </p:cNvPr>
          <p:cNvSpPr/>
          <p:nvPr/>
        </p:nvSpPr>
        <p:spPr>
          <a:xfrm>
            <a:off x="11129889" y="-112452"/>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椭圆 4">
            <a:extLst>
              <a:ext uri="{FF2B5EF4-FFF2-40B4-BE49-F238E27FC236}">
                <a16:creationId xmlns:a16="http://schemas.microsoft.com/office/drawing/2014/main" id="{A2D1A141-5B83-6BBE-38C5-572E5EEE9FBA}"/>
              </a:ext>
            </a:extLst>
          </p:cNvPr>
          <p:cNvSpPr/>
          <p:nvPr/>
        </p:nvSpPr>
        <p:spPr>
          <a:xfrm>
            <a:off x="1570242" y="4581885"/>
            <a:ext cx="990408" cy="990408"/>
          </a:xfrm>
          <a:prstGeom prst="ellipse">
            <a:avLst/>
          </a:prstGeom>
          <a:solidFill>
            <a:srgbClr val="00C4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r>
              <a:rPr kumimoji="0" lang="en-US" altLang="zh-CN" sz="4400" b="1" i="0" u="none" strike="noStrike" kern="1200" cap="none" spc="0" normalizeH="0" baseline="0" noProof="0" dirty="0">
                <a:ln>
                  <a:noFill/>
                </a:ln>
                <a:solidFill>
                  <a:prstClr val="white"/>
                </a:solidFill>
                <a:effectLst/>
                <a:uLnTx/>
                <a:uFillTx/>
                <a:cs typeface="+mn-ea"/>
                <a:sym typeface="+mn-lt"/>
              </a:rPr>
              <a:t>1</a:t>
            </a:r>
            <a:endParaRPr kumimoji="0" lang="zh-CN" altLang="en-US" sz="4400" b="1" i="0" u="none" strike="noStrike" kern="1200" cap="none" spc="0" normalizeH="0" baseline="0" noProof="0" dirty="0">
              <a:ln>
                <a:noFill/>
              </a:ln>
              <a:solidFill>
                <a:prstClr val="white"/>
              </a:solidFill>
              <a:effectLst/>
              <a:uLnTx/>
              <a:uFillTx/>
              <a:cs typeface="+mn-ea"/>
              <a:sym typeface="+mn-lt"/>
            </a:endParaRPr>
          </a:p>
        </p:txBody>
      </p:sp>
      <p:sp>
        <p:nvSpPr>
          <p:cNvPr id="6" name="椭圆 5">
            <a:extLst>
              <a:ext uri="{FF2B5EF4-FFF2-40B4-BE49-F238E27FC236}">
                <a16:creationId xmlns:a16="http://schemas.microsoft.com/office/drawing/2014/main" id="{A50C5BB1-A6A0-1A13-7F76-83859A666F9C}"/>
              </a:ext>
            </a:extLst>
          </p:cNvPr>
          <p:cNvSpPr/>
          <p:nvPr/>
        </p:nvSpPr>
        <p:spPr>
          <a:xfrm>
            <a:off x="4257278" y="4581885"/>
            <a:ext cx="990408" cy="990408"/>
          </a:xfrm>
          <a:prstGeom prst="ellipse">
            <a:avLst/>
          </a:prstGeom>
          <a:solidFill>
            <a:srgbClr val="1795A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r>
              <a:rPr kumimoji="0" lang="en-US" altLang="zh-CN" sz="4400" b="1" i="0" u="none" strike="noStrike" kern="1200" cap="none" spc="0" normalizeH="0" baseline="0" noProof="0" dirty="0">
                <a:ln>
                  <a:noFill/>
                </a:ln>
                <a:solidFill>
                  <a:prstClr val="white"/>
                </a:solidFill>
                <a:effectLst/>
                <a:uLnTx/>
                <a:uFillTx/>
                <a:cs typeface="+mn-ea"/>
                <a:sym typeface="+mn-lt"/>
              </a:rPr>
              <a:t>2</a:t>
            </a:r>
            <a:endParaRPr kumimoji="0" lang="zh-CN" altLang="en-US" sz="4400" b="1" i="0" u="none" strike="noStrike" kern="1200" cap="none" spc="0" normalizeH="0" baseline="0" noProof="0" dirty="0">
              <a:ln>
                <a:noFill/>
              </a:ln>
              <a:solidFill>
                <a:prstClr val="white"/>
              </a:solidFill>
              <a:effectLst/>
              <a:uLnTx/>
              <a:uFillTx/>
              <a:cs typeface="+mn-ea"/>
              <a:sym typeface="+mn-lt"/>
            </a:endParaRPr>
          </a:p>
        </p:txBody>
      </p:sp>
      <p:sp>
        <p:nvSpPr>
          <p:cNvPr id="7" name="椭圆 6">
            <a:extLst>
              <a:ext uri="{FF2B5EF4-FFF2-40B4-BE49-F238E27FC236}">
                <a16:creationId xmlns:a16="http://schemas.microsoft.com/office/drawing/2014/main" id="{A07E3975-88A9-504E-C734-3AA109F1D5F0}"/>
              </a:ext>
            </a:extLst>
          </p:cNvPr>
          <p:cNvSpPr/>
          <p:nvPr/>
        </p:nvSpPr>
        <p:spPr>
          <a:xfrm>
            <a:off x="6944314" y="4581885"/>
            <a:ext cx="990408" cy="990408"/>
          </a:xfrm>
          <a:prstGeom prst="ellipse">
            <a:avLst/>
          </a:prstGeom>
          <a:solidFill>
            <a:srgbClr val="00C4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r>
              <a:rPr kumimoji="0" lang="en-US" altLang="zh-CN" sz="4400" b="1" i="0" u="none" strike="noStrike" kern="1200" cap="none" spc="0" normalizeH="0" baseline="0" noProof="0" dirty="0">
                <a:ln>
                  <a:noFill/>
                </a:ln>
                <a:solidFill>
                  <a:prstClr val="white"/>
                </a:solidFill>
                <a:effectLst/>
                <a:uLnTx/>
                <a:uFillTx/>
                <a:cs typeface="+mn-ea"/>
                <a:sym typeface="+mn-lt"/>
              </a:rPr>
              <a:t>3</a:t>
            </a:r>
            <a:endParaRPr kumimoji="0" lang="zh-CN" altLang="en-US" sz="4400" b="1" i="0" u="none" strike="noStrike" kern="1200" cap="none" spc="0" normalizeH="0" baseline="0" noProof="0" dirty="0">
              <a:ln>
                <a:noFill/>
              </a:ln>
              <a:solidFill>
                <a:prstClr val="white"/>
              </a:solidFill>
              <a:effectLst/>
              <a:uLnTx/>
              <a:uFillTx/>
              <a:cs typeface="+mn-ea"/>
              <a:sym typeface="+mn-lt"/>
            </a:endParaRPr>
          </a:p>
        </p:txBody>
      </p:sp>
      <p:sp>
        <p:nvSpPr>
          <p:cNvPr id="8" name="椭圆 7">
            <a:extLst>
              <a:ext uri="{FF2B5EF4-FFF2-40B4-BE49-F238E27FC236}">
                <a16:creationId xmlns:a16="http://schemas.microsoft.com/office/drawing/2014/main" id="{132F8C15-B3B6-FD5F-9818-893B34916116}"/>
              </a:ext>
            </a:extLst>
          </p:cNvPr>
          <p:cNvSpPr/>
          <p:nvPr/>
        </p:nvSpPr>
        <p:spPr>
          <a:xfrm>
            <a:off x="9631349" y="4581885"/>
            <a:ext cx="990408" cy="990408"/>
          </a:xfrm>
          <a:prstGeom prst="ellipse">
            <a:avLst/>
          </a:prstGeom>
          <a:solidFill>
            <a:srgbClr val="1795A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r>
              <a:rPr kumimoji="0" lang="en-US" altLang="zh-CN" sz="4400" b="1" i="0" u="none" strike="noStrike" kern="1200" cap="none" spc="0" normalizeH="0" baseline="0" noProof="0" dirty="0">
                <a:ln>
                  <a:noFill/>
                </a:ln>
                <a:solidFill>
                  <a:prstClr val="white"/>
                </a:solidFill>
                <a:effectLst/>
                <a:uLnTx/>
                <a:uFillTx/>
                <a:cs typeface="+mn-ea"/>
                <a:sym typeface="+mn-lt"/>
              </a:rPr>
              <a:t>4</a:t>
            </a:r>
            <a:endParaRPr kumimoji="0" lang="zh-CN" altLang="en-US" sz="4400" b="1" i="0" u="none" strike="noStrike" kern="1200" cap="none" spc="0" normalizeH="0" baseline="0" noProof="0" dirty="0">
              <a:ln>
                <a:noFill/>
              </a:ln>
              <a:solidFill>
                <a:prstClr val="white"/>
              </a:solidFill>
              <a:effectLst/>
              <a:uLnTx/>
              <a:uFillTx/>
              <a:cs typeface="+mn-ea"/>
              <a:sym typeface="+mn-lt"/>
            </a:endParaRPr>
          </a:p>
        </p:txBody>
      </p:sp>
      <p:sp>
        <p:nvSpPr>
          <p:cNvPr id="9" name="矩形: 圆角 8">
            <a:extLst>
              <a:ext uri="{FF2B5EF4-FFF2-40B4-BE49-F238E27FC236}">
                <a16:creationId xmlns:a16="http://schemas.microsoft.com/office/drawing/2014/main" id="{726EFA9A-966A-FF3D-1C17-C905E5CC484F}"/>
              </a:ext>
            </a:extLst>
          </p:cNvPr>
          <p:cNvSpPr/>
          <p:nvPr/>
        </p:nvSpPr>
        <p:spPr>
          <a:xfrm>
            <a:off x="1639605" y="3310021"/>
            <a:ext cx="851682" cy="74141"/>
          </a:xfrm>
          <a:prstGeom prst="roundRect">
            <a:avLst>
              <a:gd name="adj" fmla="val 50000"/>
            </a:avLst>
          </a:prstGeom>
          <a:solidFill>
            <a:srgbClr val="00C457"/>
          </a:solidFill>
          <a:ln>
            <a:noFill/>
          </a:ln>
          <a:effectLst>
            <a:outerShdw blurRad="25400" algn="ctr" rotWithShape="0">
              <a:prstClr val="black">
                <a:alpha val="7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矩形: 圆角 9">
            <a:extLst>
              <a:ext uri="{FF2B5EF4-FFF2-40B4-BE49-F238E27FC236}">
                <a16:creationId xmlns:a16="http://schemas.microsoft.com/office/drawing/2014/main" id="{2F7971E3-F5FD-72A5-ED38-CBC00412863C}"/>
              </a:ext>
            </a:extLst>
          </p:cNvPr>
          <p:cNvSpPr/>
          <p:nvPr/>
        </p:nvSpPr>
        <p:spPr>
          <a:xfrm>
            <a:off x="4326641" y="3310021"/>
            <a:ext cx="851682" cy="74141"/>
          </a:xfrm>
          <a:prstGeom prst="roundRect">
            <a:avLst>
              <a:gd name="adj" fmla="val 50000"/>
            </a:avLst>
          </a:prstGeom>
          <a:solidFill>
            <a:srgbClr val="1795A1"/>
          </a:solidFill>
          <a:ln>
            <a:noFill/>
          </a:ln>
          <a:effectLst>
            <a:outerShdw blurRad="25400" algn="ctr" rotWithShape="0">
              <a:prstClr val="black">
                <a:alpha val="7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矩形: 圆角 10">
            <a:extLst>
              <a:ext uri="{FF2B5EF4-FFF2-40B4-BE49-F238E27FC236}">
                <a16:creationId xmlns:a16="http://schemas.microsoft.com/office/drawing/2014/main" id="{6AD9DA5C-C604-160A-138B-E540B1E79540}"/>
              </a:ext>
            </a:extLst>
          </p:cNvPr>
          <p:cNvSpPr/>
          <p:nvPr/>
        </p:nvSpPr>
        <p:spPr>
          <a:xfrm>
            <a:off x="7013677" y="3310021"/>
            <a:ext cx="851682" cy="74141"/>
          </a:xfrm>
          <a:prstGeom prst="roundRect">
            <a:avLst>
              <a:gd name="adj" fmla="val 50000"/>
            </a:avLst>
          </a:prstGeom>
          <a:solidFill>
            <a:srgbClr val="00C457"/>
          </a:solidFill>
          <a:ln>
            <a:noFill/>
          </a:ln>
          <a:effectLst>
            <a:outerShdw blurRad="25400" algn="ctr" rotWithShape="0">
              <a:prstClr val="black">
                <a:alpha val="7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2" name="矩形: 圆角 11">
            <a:extLst>
              <a:ext uri="{FF2B5EF4-FFF2-40B4-BE49-F238E27FC236}">
                <a16:creationId xmlns:a16="http://schemas.microsoft.com/office/drawing/2014/main" id="{1E096F7A-FCBF-84C4-FBC6-DAB91591BD53}"/>
              </a:ext>
            </a:extLst>
          </p:cNvPr>
          <p:cNvSpPr/>
          <p:nvPr/>
        </p:nvSpPr>
        <p:spPr>
          <a:xfrm>
            <a:off x="9700712" y="3310021"/>
            <a:ext cx="851682" cy="74141"/>
          </a:xfrm>
          <a:prstGeom prst="roundRect">
            <a:avLst>
              <a:gd name="adj" fmla="val 50000"/>
            </a:avLst>
          </a:prstGeom>
          <a:solidFill>
            <a:srgbClr val="1795A1"/>
          </a:solidFill>
          <a:ln>
            <a:noFill/>
          </a:ln>
          <a:effectLst>
            <a:outerShdw blurRad="25400" algn="ctr" rotWithShape="0">
              <a:prstClr val="black">
                <a:alpha val="7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3" name="矩形 12">
            <a:extLst>
              <a:ext uri="{FF2B5EF4-FFF2-40B4-BE49-F238E27FC236}">
                <a16:creationId xmlns:a16="http://schemas.microsoft.com/office/drawing/2014/main" id="{A2F41204-9C13-2628-8C58-A5B3C6D5983A}"/>
              </a:ext>
            </a:extLst>
          </p:cNvPr>
          <p:cNvSpPr/>
          <p:nvPr/>
        </p:nvSpPr>
        <p:spPr>
          <a:xfrm>
            <a:off x="660400" y="2560009"/>
            <a:ext cx="2716468" cy="547669"/>
          </a:xfrm>
          <a:prstGeom prst="rect">
            <a:avLst/>
          </a:prstGeom>
        </p:spPr>
        <p:txBody>
          <a:bodyPr vert="horz" lIns="91440" tIns="45720" rIns="91440" bIns="45720" rtlCol="0" anchor="b">
            <a:normAutofit/>
          </a:bodyPr>
          <a:lstStyle/>
          <a:p>
            <a:pPr algn="ctr">
              <a:lnSpc>
                <a:spcPts val="2500"/>
              </a:lnSpc>
              <a:spcBef>
                <a:spcPct val="0"/>
              </a:spcBef>
            </a:pPr>
            <a:r>
              <a:rPr lang="zh-CN" altLang="en-US" sz="2400" b="1" dirty="0">
                <a:solidFill>
                  <a:schemeClr val="tx1">
                    <a:lumMod val="75000"/>
                    <a:lumOff val="25000"/>
                  </a:schemeClr>
                </a:solidFill>
                <a:cs typeface="+mn-ea"/>
                <a:sym typeface="+mn-lt"/>
              </a:rPr>
              <a:t>添加标题</a:t>
            </a:r>
          </a:p>
        </p:txBody>
      </p:sp>
      <p:sp>
        <p:nvSpPr>
          <p:cNvPr id="14" name="ïṥ1ïde">
            <a:extLst>
              <a:ext uri="{FF2B5EF4-FFF2-40B4-BE49-F238E27FC236}">
                <a16:creationId xmlns:a16="http://schemas.microsoft.com/office/drawing/2014/main" id="{2AB33F1B-314C-4E61-A28C-C47F79791BFC}"/>
              </a:ext>
            </a:extLst>
          </p:cNvPr>
          <p:cNvSpPr txBox="1"/>
          <p:nvPr/>
        </p:nvSpPr>
        <p:spPr>
          <a:xfrm>
            <a:off x="783123" y="3586504"/>
            <a:ext cx="2564645" cy="793038"/>
          </a:xfrm>
          <a:prstGeom prst="rect">
            <a:avLst/>
          </a:prstGeom>
        </p:spPr>
        <p:txBody>
          <a:bodyPr wrap="square" rtlCol="0">
            <a:spAutoFit/>
          </a:bodyPr>
          <a:lstStyle>
            <a:defPPr>
              <a:defRPr lang="zh-CN"/>
            </a:defPPr>
            <a:lvl1pPr>
              <a:lnSpc>
                <a:spcPts val="1500"/>
              </a:lnSpc>
              <a:defRPr sz="900"/>
            </a:lvl1pPr>
          </a:lstStyle>
          <a:p>
            <a:pPr algn="ctr">
              <a:lnSpc>
                <a:spcPct val="130000"/>
              </a:lnSpc>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15" name="ïṥ1ïde">
            <a:extLst>
              <a:ext uri="{FF2B5EF4-FFF2-40B4-BE49-F238E27FC236}">
                <a16:creationId xmlns:a16="http://schemas.microsoft.com/office/drawing/2014/main" id="{4B5B0F11-333C-1D2B-B642-B8662E0361B9}"/>
              </a:ext>
            </a:extLst>
          </p:cNvPr>
          <p:cNvSpPr txBox="1"/>
          <p:nvPr/>
        </p:nvSpPr>
        <p:spPr>
          <a:xfrm>
            <a:off x="3402578" y="3586504"/>
            <a:ext cx="2564645" cy="793038"/>
          </a:xfrm>
          <a:prstGeom prst="rect">
            <a:avLst/>
          </a:prstGeom>
        </p:spPr>
        <p:txBody>
          <a:bodyPr wrap="square" rtlCol="0">
            <a:spAutoFit/>
          </a:bodyPr>
          <a:lstStyle>
            <a:defPPr>
              <a:defRPr lang="zh-CN"/>
            </a:defPPr>
            <a:lvl1pPr>
              <a:lnSpc>
                <a:spcPts val="1500"/>
              </a:lnSpc>
              <a:defRPr sz="900"/>
            </a:lvl1pPr>
          </a:lstStyle>
          <a:p>
            <a:pPr algn="ctr">
              <a:lnSpc>
                <a:spcPct val="130000"/>
              </a:lnSpc>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16" name="ïṥ1ïde">
            <a:extLst>
              <a:ext uri="{FF2B5EF4-FFF2-40B4-BE49-F238E27FC236}">
                <a16:creationId xmlns:a16="http://schemas.microsoft.com/office/drawing/2014/main" id="{A36A6743-1D8A-BFE8-07D6-CEB53F9C00CB}"/>
              </a:ext>
            </a:extLst>
          </p:cNvPr>
          <p:cNvSpPr txBox="1"/>
          <p:nvPr/>
        </p:nvSpPr>
        <p:spPr>
          <a:xfrm>
            <a:off x="6157195" y="3586504"/>
            <a:ext cx="2564645" cy="793038"/>
          </a:xfrm>
          <a:prstGeom prst="rect">
            <a:avLst/>
          </a:prstGeom>
        </p:spPr>
        <p:txBody>
          <a:bodyPr wrap="square" rtlCol="0">
            <a:spAutoFit/>
          </a:bodyPr>
          <a:lstStyle>
            <a:defPPr>
              <a:defRPr lang="zh-CN"/>
            </a:defPPr>
            <a:lvl1pPr>
              <a:lnSpc>
                <a:spcPts val="1500"/>
              </a:lnSpc>
              <a:defRPr sz="900"/>
            </a:lvl1pPr>
          </a:lstStyle>
          <a:p>
            <a:pPr algn="ctr">
              <a:lnSpc>
                <a:spcPct val="130000"/>
              </a:lnSpc>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17" name="ïṥ1ïde">
            <a:extLst>
              <a:ext uri="{FF2B5EF4-FFF2-40B4-BE49-F238E27FC236}">
                <a16:creationId xmlns:a16="http://schemas.microsoft.com/office/drawing/2014/main" id="{656CCF7B-1379-33ED-2FA1-12CE566CA54F}"/>
              </a:ext>
            </a:extLst>
          </p:cNvPr>
          <p:cNvSpPr txBox="1"/>
          <p:nvPr/>
        </p:nvSpPr>
        <p:spPr>
          <a:xfrm>
            <a:off x="8845144" y="3586504"/>
            <a:ext cx="2564645" cy="793038"/>
          </a:xfrm>
          <a:prstGeom prst="rect">
            <a:avLst/>
          </a:prstGeom>
        </p:spPr>
        <p:txBody>
          <a:bodyPr wrap="square" rtlCol="0">
            <a:spAutoFit/>
          </a:bodyPr>
          <a:lstStyle>
            <a:defPPr>
              <a:defRPr lang="zh-CN"/>
            </a:defPPr>
            <a:lvl1pPr>
              <a:lnSpc>
                <a:spcPts val="1500"/>
              </a:lnSpc>
              <a:defRPr sz="900"/>
            </a:lvl1pPr>
          </a:lstStyle>
          <a:p>
            <a:pPr algn="ctr">
              <a:lnSpc>
                <a:spcPct val="130000"/>
              </a:lnSpc>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18" name="矩形 17">
            <a:extLst>
              <a:ext uri="{FF2B5EF4-FFF2-40B4-BE49-F238E27FC236}">
                <a16:creationId xmlns:a16="http://schemas.microsoft.com/office/drawing/2014/main" id="{065C6B0D-84C3-0AEB-40F7-725B5449ED46}"/>
              </a:ext>
            </a:extLst>
          </p:cNvPr>
          <p:cNvSpPr/>
          <p:nvPr/>
        </p:nvSpPr>
        <p:spPr>
          <a:xfrm>
            <a:off x="3440727" y="2560008"/>
            <a:ext cx="2716468" cy="547669"/>
          </a:xfrm>
          <a:prstGeom prst="rect">
            <a:avLst/>
          </a:prstGeom>
        </p:spPr>
        <p:txBody>
          <a:bodyPr vert="horz" lIns="91440" tIns="45720" rIns="91440" bIns="45720" rtlCol="0" anchor="b">
            <a:normAutofit/>
          </a:bodyPr>
          <a:lstStyle/>
          <a:p>
            <a:pPr algn="ctr">
              <a:lnSpc>
                <a:spcPts val="2500"/>
              </a:lnSpc>
              <a:spcBef>
                <a:spcPct val="0"/>
              </a:spcBef>
            </a:pPr>
            <a:r>
              <a:rPr lang="zh-CN" altLang="en-US" sz="2400" b="1" dirty="0">
                <a:solidFill>
                  <a:schemeClr val="tx1">
                    <a:lumMod val="75000"/>
                    <a:lumOff val="25000"/>
                  </a:schemeClr>
                </a:solidFill>
                <a:cs typeface="+mn-ea"/>
                <a:sym typeface="+mn-lt"/>
              </a:rPr>
              <a:t>添加标题</a:t>
            </a:r>
          </a:p>
        </p:txBody>
      </p:sp>
      <p:sp>
        <p:nvSpPr>
          <p:cNvPr id="19" name="矩形 18">
            <a:extLst>
              <a:ext uri="{FF2B5EF4-FFF2-40B4-BE49-F238E27FC236}">
                <a16:creationId xmlns:a16="http://schemas.microsoft.com/office/drawing/2014/main" id="{91CF258B-2DE0-0798-F521-716890C51D24}"/>
              </a:ext>
            </a:extLst>
          </p:cNvPr>
          <p:cNvSpPr/>
          <p:nvPr/>
        </p:nvSpPr>
        <p:spPr>
          <a:xfrm>
            <a:off x="6053498" y="2560008"/>
            <a:ext cx="2716468" cy="547669"/>
          </a:xfrm>
          <a:prstGeom prst="rect">
            <a:avLst/>
          </a:prstGeom>
        </p:spPr>
        <p:txBody>
          <a:bodyPr vert="horz" lIns="91440" tIns="45720" rIns="91440" bIns="45720" rtlCol="0" anchor="b">
            <a:normAutofit/>
          </a:bodyPr>
          <a:lstStyle/>
          <a:p>
            <a:pPr algn="ctr">
              <a:lnSpc>
                <a:spcPts val="2500"/>
              </a:lnSpc>
              <a:spcBef>
                <a:spcPct val="0"/>
              </a:spcBef>
            </a:pPr>
            <a:r>
              <a:rPr lang="zh-CN" altLang="en-US" sz="2400" b="1" dirty="0">
                <a:solidFill>
                  <a:schemeClr val="tx1">
                    <a:lumMod val="75000"/>
                    <a:lumOff val="25000"/>
                  </a:schemeClr>
                </a:solidFill>
                <a:cs typeface="+mn-ea"/>
                <a:sym typeface="+mn-lt"/>
              </a:rPr>
              <a:t>添加标题</a:t>
            </a:r>
          </a:p>
        </p:txBody>
      </p:sp>
      <p:sp>
        <p:nvSpPr>
          <p:cNvPr id="20" name="矩形 19">
            <a:extLst>
              <a:ext uri="{FF2B5EF4-FFF2-40B4-BE49-F238E27FC236}">
                <a16:creationId xmlns:a16="http://schemas.microsoft.com/office/drawing/2014/main" id="{1DB2AAA3-AA4E-6E04-D6C7-C1694239469F}"/>
              </a:ext>
            </a:extLst>
          </p:cNvPr>
          <p:cNvSpPr/>
          <p:nvPr/>
        </p:nvSpPr>
        <p:spPr>
          <a:xfrm>
            <a:off x="8762521" y="2560008"/>
            <a:ext cx="2716468" cy="547669"/>
          </a:xfrm>
          <a:prstGeom prst="rect">
            <a:avLst/>
          </a:prstGeom>
        </p:spPr>
        <p:txBody>
          <a:bodyPr vert="horz" lIns="91440" tIns="45720" rIns="91440" bIns="45720" rtlCol="0" anchor="b">
            <a:normAutofit/>
          </a:bodyPr>
          <a:lstStyle/>
          <a:p>
            <a:pPr algn="ctr">
              <a:lnSpc>
                <a:spcPts val="2500"/>
              </a:lnSpc>
              <a:spcBef>
                <a:spcPct val="0"/>
              </a:spcBef>
            </a:pPr>
            <a:r>
              <a:rPr lang="zh-CN" altLang="en-US" sz="2400" b="1" dirty="0">
                <a:solidFill>
                  <a:schemeClr val="tx1">
                    <a:lumMod val="75000"/>
                    <a:lumOff val="25000"/>
                  </a:schemeClr>
                </a:solidFill>
                <a:cs typeface="+mn-ea"/>
                <a:sym typeface="+mn-lt"/>
              </a:rPr>
              <a:t>添加标题</a:t>
            </a:r>
          </a:p>
        </p:txBody>
      </p:sp>
    </p:spTree>
    <p:extLst>
      <p:ext uri="{BB962C8B-B14F-4D97-AF65-F5344CB8AC3E}">
        <p14:creationId xmlns:p14="http://schemas.microsoft.com/office/powerpoint/2010/main" val="10594029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tile tx="0" ty="0" sx="100000" sy="100000" flip="none" algn="tl"/>
        </a:blipFill>
        <a:effectLst/>
      </p:bgPr>
    </p:bg>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C4A7D6D-F4D2-CE63-A470-B2466452C930}"/>
              </a:ext>
            </a:extLst>
          </p:cNvPr>
          <p:cNvSpPr txBox="1"/>
          <p:nvPr/>
        </p:nvSpPr>
        <p:spPr>
          <a:xfrm>
            <a:off x="4951109" y="2539364"/>
            <a:ext cx="4027141"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cs typeface="+mn-ea"/>
                <a:sym typeface="+mn-lt"/>
              </a:rPr>
              <a:t>校园歌手大赛</a:t>
            </a:r>
            <a:endParaRPr kumimoji="0" lang="en-US" altLang="zh-CN" sz="4800" b="1" i="0" u="none" strike="noStrike" kern="1200" cap="none" spc="0" normalizeH="0" baseline="0" noProof="0" dirty="0">
              <a:ln>
                <a:noFill/>
              </a:ln>
              <a:solidFill>
                <a:prstClr val="black"/>
              </a:solidFill>
              <a:effectLst/>
              <a:uLnTx/>
              <a:uFillTx/>
              <a:cs typeface="+mn-ea"/>
              <a:sym typeface="+mn-lt"/>
            </a:endParaRPr>
          </a:p>
        </p:txBody>
      </p:sp>
      <p:grpSp>
        <p:nvGrpSpPr>
          <p:cNvPr id="26" name="组合 25">
            <a:extLst>
              <a:ext uri="{FF2B5EF4-FFF2-40B4-BE49-F238E27FC236}">
                <a16:creationId xmlns:a16="http://schemas.microsoft.com/office/drawing/2014/main" id="{B137022F-7023-E7DA-C5C2-09F9B3EE7960}"/>
              </a:ext>
            </a:extLst>
          </p:cNvPr>
          <p:cNvGrpSpPr/>
          <p:nvPr/>
        </p:nvGrpSpPr>
        <p:grpSpPr>
          <a:xfrm>
            <a:off x="2756509" y="1786626"/>
            <a:ext cx="2371076" cy="2371076"/>
            <a:chOff x="2210731" y="1540526"/>
            <a:chExt cx="1888474" cy="1888474"/>
          </a:xfrm>
        </p:grpSpPr>
        <p:sp>
          <p:nvSpPr>
            <p:cNvPr id="8" name="椭圆 7">
              <a:extLst>
                <a:ext uri="{FF2B5EF4-FFF2-40B4-BE49-F238E27FC236}">
                  <a16:creationId xmlns:a16="http://schemas.microsoft.com/office/drawing/2014/main" id="{98539629-013D-FBBE-9818-2F5A95970F09}"/>
                </a:ext>
              </a:extLst>
            </p:cNvPr>
            <p:cNvSpPr/>
            <p:nvPr/>
          </p:nvSpPr>
          <p:spPr>
            <a:xfrm>
              <a:off x="2425539" y="1751721"/>
              <a:ext cx="1473479" cy="1473479"/>
            </a:xfrm>
            <a:prstGeom prst="ellipse">
              <a:avLst/>
            </a:prstGeom>
            <a:gradFill>
              <a:gsLst>
                <a:gs pos="7000">
                  <a:srgbClr val="00B251"/>
                </a:gs>
                <a:gs pos="100000">
                  <a:srgbClr val="0492D2"/>
                </a:gs>
              </a:gsLst>
              <a:lin ang="0" scaled="0"/>
            </a:gradFill>
            <a:ln>
              <a:noFill/>
            </a:ln>
            <a:effectLst>
              <a:outerShdw blurRad="152400" dist="76200" dir="8100000" sx="101000" sy="101000" algn="tr" rotWithShape="0">
                <a:srgbClr val="00759E">
                  <a:alpha val="15686"/>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图形 62">
              <a:extLst>
                <a:ext uri="{FF2B5EF4-FFF2-40B4-BE49-F238E27FC236}">
                  <a16:creationId xmlns:a16="http://schemas.microsoft.com/office/drawing/2014/main" id="{02D66935-3149-D1E6-4250-B6550CB4855C}"/>
                </a:ext>
              </a:extLst>
            </p:cNvPr>
            <p:cNvSpPr/>
            <p:nvPr/>
          </p:nvSpPr>
          <p:spPr>
            <a:xfrm>
              <a:off x="2842768" y="2165422"/>
              <a:ext cx="639020" cy="639020"/>
            </a:xfrm>
            <a:custGeom>
              <a:avLst/>
              <a:gdLst>
                <a:gd name="connsiteX0" fmla="*/ 741271 w 847167"/>
                <a:gd name="connsiteY0" fmla="*/ 741271 h 847167"/>
                <a:gd name="connsiteX1" fmla="*/ 635375 w 847167"/>
                <a:gd name="connsiteY1" fmla="*/ 847167 h 847167"/>
                <a:gd name="connsiteX2" fmla="*/ 105896 w 847167"/>
                <a:gd name="connsiteY2" fmla="*/ 847167 h 847167"/>
                <a:gd name="connsiteX3" fmla="*/ 0 w 847167"/>
                <a:gd name="connsiteY3" fmla="*/ 741271 h 847167"/>
                <a:gd name="connsiteX4" fmla="*/ 0 w 847167"/>
                <a:gd name="connsiteY4" fmla="*/ 211792 h 847167"/>
                <a:gd name="connsiteX5" fmla="*/ 105896 w 847167"/>
                <a:gd name="connsiteY5" fmla="*/ 105896 h 847167"/>
                <a:gd name="connsiteX6" fmla="*/ 211792 w 847167"/>
                <a:gd name="connsiteY6" fmla="*/ 0 h 847167"/>
                <a:gd name="connsiteX7" fmla="*/ 741271 w 847167"/>
                <a:gd name="connsiteY7" fmla="*/ 0 h 847167"/>
                <a:gd name="connsiteX8" fmla="*/ 847167 w 847167"/>
                <a:gd name="connsiteY8" fmla="*/ 105896 h 847167"/>
                <a:gd name="connsiteX9" fmla="*/ 847167 w 847167"/>
                <a:gd name="connsiteY9" fmla="*/ 635375 h 847167"/>
                <a:gd name="connsiteX10" fmla="*/ 741271 w 847167"/>
                <a:gd name="connsiteY10" fmla="*/ 741271 h 847167"/>
                <a:gd name="connsiteX11" fmla="*/ 52948 w 847167"/>
                <a:gd name="connsiteY11" fmla="*/ 741271 h 847167"/>
                <a:gd name="connsiteX12" fmla="*/ 105896 w 847167"/>
                <a:gd name="connsiteY12" fmla="*/ 794219 h 847167"/>
                <a:gd name="connsiteX13" fmla="*/ 635375 w 847167"/>
                <a:gd name="connsiteY13" fmla="*/ 794219 h 847167"/>
                <a:gd name="connsiteX14" fmla="*/ 688323 w 847167"/>
                <a:gd name="connsiteY14" fmla="*/ 741271 h 847167"/>
                <a:gd name="connsiteX15" fmla="*/ 688323 w 847167"/>
                <a:gd name="connsiteY15" fmla="*/ 370636 h 847167"/>
                <a:gd name="connsiteX16" fmla="*/ 52948 w 847167"/>
                <a:gd name="connsiteY16" fmla="*/ 370636 h 847167"/>
                <a:gd name="connsiteX17" fmla="*/ 52948 w 847167"/>
                <a:gd name="connsiteY17" fmla="*/ 741271 h 847167"/>
                <a:gd name="connsiteX18" fmla="*/ 52948 w 847167"/>
                <a:gd name="connsiteY18" fmla="*/ 211792 h 847167"/>
                <a:gd name="connsiteX19" fmla="*/ 52948 w 847167"/>
                <a:gd name="connsiteY19" fmla="*/ 317688 h 847167"/>
                <a:gd name="connsiteX20" fmla="*/ 688323 w 847167"/>
                <a:gd name="connsiteY20" fmla="*/ 317688 h 847167"/>
                <a:gd name="connsiteX21" fmla="*/ 688323 w 847167"/>
                <a:gd name="connsiteY21" fmla="*/ 211792 h 847167"/>
                <a:gd name="connsiteX22" fmla="*/ 635375 w 847167"/>
                <a:gd name="connsiteY22" fmla="*/ 158844 h 847167"/>
                <a:gd name="connsiteX23" fmla="*/ 105896 w 847167"/>
                <a:gd name="connsiteY23" fmla="*/ 158844 h 847167"/>
                <a:gd name="connsiteX24" fmla="*/ 52948 w 847167"/>
                <a:gd name="connsiteY24" fmla="*/ 211792 h 847167"/>
                <a:gd name="connsiteX25" fmla="*/ 794219 w 847167"/>
                <a:gd name="connsiteY25" fmla="*/ 105896 h 847167"/>
                <a:gd name="connsiteX26" fmla="*/ 741271 w 847167"/>
                <a:gd name="connsiteY26" fmla="*/ 52948 h 847167"/>
                <a:gd name="connsiteX27" fmla="*/ 211792 w 847167"/>
                <a:gd name="connsiteY27" fmla="*/ 52948 h 847167"/>
                <a:gd name="connsiteX28" fmla="*/ 158844 w 847167"/>
                <a:gd name="connsiteY28" fmla="*/ 105896 h 847167"/>
                <a:gd name="connsiteX29" fmla="*/ 635375 w 847167"/>
                <a:gd name="connsiteY29" fmla="*/ 105896 h 847167"/>
                <a:gd name="connsiteX30" fmla="*/ 741271 w 847167"/>
                <a:gd name="connsiteY30" fmla="*/ 211792 h 847167"/>
                <a:gd name="connsiteX31" fmla="*/ 741271 w 847167"/>
                <a:gd name="connsiteY31" fmla="*/ 688323 h 847167"/>
                <a:gd name="connsiteX32" fmla="*/ 794219 w 847167"/>
                <a:gd name="connsiteY32" fmla="*/ 635375 h 847167"/>
                <a:gd name="connsiteX33" fmla="*/ 794219 w 847167"/>
                <a:gd name="connsiteY33" fmla="*/ 105896 h 847167"/>
                <a:gd name="connsiteX34" fmla="*/ 132370 w 847167"/>
                <a:gd name="connsiteY34" fmla="*/ 211792 h 847167"/>
                <a:gd name="connsiteX35" fmla="*/ 450057 w 847167"/>
                <a:gd name="connsiteY35" fmla="*/ 211792 h 847167"/>
                <a:gd name="connsiteX36" fmla="*/ 476531 w 847167"/>
                <a:gd name="connsiteY36" fmla="*/ 238266 h 847167"/>
                <a:gd name="connsiteX37" fmla="*/ 450057 w 847167"/>
                <a:gd name="connsiteY37" fmla="*/ 264740 h 847167"/>
                <a:gd name="connsiteX38" fmla="*/ 132370 w 847167"/>
                <a:gd name="connsiteY38" fmla="*/ 264740 h 847167"/>
                <a:gd name="connsiteX39" fmla="*/ 105896 w 847167"/>
                <a:gd name="connsiteY39" fmla="*/ 238266 h 847167"/>
                <a:gd name="connsiteX40" fmla="*/ 132370 w 847167"/>
                <a:gd name="connsiteY40" fmla="*/ 211792 h 847167"/>
                <a:gd name="connsiteX41" fmla="*/ 608901 w 847167"/>
                <a:gd name="connsiteY41" fmla="*/ 211792 h 847167"/>
                <a:gd name="connsiteX42" fmla="*/ 635375 w 847167"/>
                <a:gd name="connsiteY42" fmla="*/ 238266 h 847167"/>
                <a:gd name="connsiteX43" fmla="*/ 608901 w 847167"/>
                <a:gd name="connsiteY43" fmla="*/ 264740 h 847167"/>
                <a:gd name="connsiteX44" fmla="*/ 582427 w 847167"/>
                <a:gd name="connsiteY44" fmla="*/ 238266 h 847167"/>
                <a:gd name="connsiteX45" fmla="*/ 608901 w 847167"/>
                <a:gd name="connsiteY45" fmla="*/ 211792 h 84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47167" h="847167">
                  <a:moveTo>
                    <a:pt x="741271" y="741271"/>
                  </a:moveTo>
                  <a:cubicBezTo>
                    <a:pt x="741271" y="799755"/>
                    <a:pt x="693860" y="847167"/>
                    <a:pt x="635375" y="847167"/>
                  </a:cubicBezTo>
                  <a:lnTo>
                    <a:pt x="105896" y="847167"/>
                  </a:lnTo>
                  <a:cubicBezTo>
                    <a:pt x="47411" y="847167"/>
                    <a:pt x="0" y="799755"/>
                    <a:pt x="0" y="741271"/>
                  </a:cubicBezTo>
                  <a:lnTo>
                    <a:pt x="0" y="211792"/>
                  </a:lnTo>
                  <a:cubicBezTo>
                    <a:pt x="0" y="153307"/>
                    <a:pt x="47411" y="105896"/>
                    <a:pt x="105896" y="105896"/>
                  </a:cubicBezTo>
                  <a:cubicBezTo>
                    <a:pt x="105896" y="47411"/>
                    <a:pt x="153307" y="0"/>
                    <a:pt x="211792" y="0"/>
                  </a:cubicBezTo>
                  <a:lnTo>
                    <a:pt x="741271" y="0"/>
                  </a:lnTo>
                  <a:cubicBezTo>
                    <a:pt x="799755" y="0"/>
                    <a:pt x="847167" y="47411"/>
                    <a:pt x="847167" y="105896"/>
                  </a:cubicBezTo>
                  <a:lnTo>
                    <a:pt x="847167" y="635375"/>
                  </a:lnTo>
                  <a:cubicBezTo>
                    <a:pt x="847167" y="693860"/>
                    <a:pt x="799755" y="741271"/>
                    <a:pt x="741271" y="741271"/>
                  </a:cubicBezTo>
                  <a:close/>
                  <a:moveTo>
                    <a:pt x="52948" y="741271"/>
                  </a:moveTo>
                  <a:cubicBezTo>
                    <a:pt x="52948" y="770513"/>
                    <a:pt x="76654" y="794219"/>
                    <a:pt x="105896" y="794219"/>
                  </a:cubicBezTo>
                  <a:lnTo>
                    <a:pt x="635375" y="794219"/>
                  </a:lnTo>
                  <a:cubicBezTo>
                    <a:pt x="664617" y="794219"/>
                    <a:pt x="688323" y="770513"/>
                    <a:pt x="688323" y="741271"/>
                  </a:cubicBezTo>
                  <a:lnTo>
                    <a:pt x="688323" y="370636"/>
                  </a:lnTo>
                  <a:lnTo>
                    <a:pt x="52948" y="370636"/>
                  </a:lnTo>
                  <a:lnTo>
                    <a:pt x="52948" y="741271"/>
                  </a:lnTo>
                  <a:close/>
                  <a:moveTo>
                    <a:pt x="52948" y="211792"/>
                  </a:moveTo>
                  <a:lnTo>
                    <a:pt x="52948" y="317688"/>
                  </a:lnTo>
                  <a:lnTo>
                    <a:pt x="688323" y="317688"/>
                  </a:lnTo>
                  <a:lnTo>
                    <a:pt x="688323" y="211792"/>
                  </a:lnTo>
                  <a:cubicBezTo>
                    <a:pt x="688323" y="182550"/>
                    <a:pt x="664617" y="158844"/>
                    <a:pt x="635375" y="158844"/>
                  </a:cubicBezTo>
                  <a:lnTo>
                    <a:pt x="105896" y="158844"/>
                  </a:lnTo>
                  <a:cubicBezTo>
                    <a:pt x="76654" y="158844"/>
                    <a:pt x="52948" y="182550"/>
                    <a:pt x="52948" y="211792"/>
                  </a:cubicBezTo>
                  <a:close/>
                  <a:moveTo>
                    <a:pt x="794219" y="105896"/>
                  </a:moveTo>
                  <a:cubicBezTo>
                    <a:pt x="794219" y="76654"/>
                    <a:pt x="770513" y="52948"/>
                    <a:pt x="741271" y="52948"/>
                  </a:cubicBezTo>
                  <a:lnTo>
                    <a:pt x="211792" y="52948"/>
                  </a:lnTo>
                  <a:cubicBezTo>
                    <a:pt x="182550" y="52948"/>
                    <a:pt x="158844" y="76654"/>
                    <a:pt x="158844" y="105896"/>
                  </a:cubicBezTo>
                  <a:lnTo>
                    <a:pt x="635375" y="105896"/>
                  </a:lnTo>
                  <a:cubicBezTo>
                    <a:pt x="693860" y="105896"/>
                    <a:pt x="741271" y="153307"/>
                    <a:pt x="741271" y="211792"/>
                  </a:cubicBezTo>
                  <a:lnTo>
                    <a:pt x="741271" y="688323"/>
                  </a:lnTo>
                  <a:cubicBezTo>
                    <a:pt x="770513" y="688323"/>
                    <a:pt x="794219" y="664617"/>
                    <a:pt x="794219" y="635375"/>
                  </a:cubicBezTo>
                  <a:lnTo>
                    <a:pt x="794219" y="105896"/>
                  </a:lnTo>
                  <a:close/>
                  <a:moveTo>
                    <a:pt x="132370" y="211792"/>
                  </a:moveTo>
                  <a:lnTo>
                    <a:pt x="450057" y="211792"/>
                  </a:lnTo>
                  <a:cubicBezTo>
                    <a:pt x="464679" y="211792"/>
                    <a:pt x="476531" y="223645"/>
                    <a:pt x="476531" y="238266"/>
                  </a:cubicBezTo>
                  <a:cubicBezTo>
                    <a:pt x="476531" y="252887"/>
                    <a:pt x="464679" y="264740"/>
                    <a:pt x="450057" y="264740"/>
                  </a:cubicBezTo>
                  <a:lnTo>
                    <a:pt x="132370" y="264740"/>
                  </a:lnTo>
                  <a:cubicBezTo>
                    <a:pt x="117749" y="264740"/>
                    <a:pt x="105896" y="252887"/>
                    <a:pt x="105896" y="238266"/>
                  </a:cubicBezTo>
                  <a:cubicBezTo>
                    <a:pt x="105896" y="223645"/>
                    <a:pt x="117749" y="211792"/>
                    <a:pt x="132370" y="211792"/>
                  </a:cubicBezTo>
                  <a:close/>
                  <a:moveTo>
                    <a:pt x="608901" y="211792"/>
                  </a:moveTo>
                  <a:cubicBezTo>
                    <a:pt x="623522" y="211792"/>
                    <a:pt x="635375" y="223645"/>
                    <a:pt x="635375" y="238266"/>
                  </a:cubicBezTo>
                  <a:cubicBezTo>
                    <a:pt x="635375" y="252887"/>
                    <a:pt x="623522" y="264740"/>
                    <a:pt x="608901" y="264740"/>
                  </a:cubicBezTo>
                  <a:cubicBezTo>
                    <a:pt x="594280" y="264740"/>
                    <a:pt x="582427" y="252887"/>
                    <a:pt x="582427" y="238266"/>
                  </a:cubicBezTo>
                  <a:cubicBezTo>
                    <a:pt x="582427" y="223645"/>
                    <a:pt x="594280" y="211792"/>
                    <a:pt x="608901" y="211792"/>
                  </a:cubicBezTo>
                  <a:close/>
                </a:path>
              </a:pathLst>
            </a:custGeom>
            <a:solidFill>
              <a:schemeClr val="bg1"/>
            </a:solidFill>
            <a:ln w="819"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 name="弧形 9">
              <a:extLst>
                <a:ext uri="{FF2B5EF4-FFF2-40B4-BE49-F238E27FC236}">
                  <a16:creationId xmlns:a16="http://schemas.microsoft.com/office/drawing/2014/main" id="{3FE4CE5D-7B44-FCF5-8734-AE64FBD60A65}"/>
                </a:ext>
              </a:extLst>
            </p:cNvPr>
            <p:cNvSpPr/>
            <p:nvPr/>
          </p:nvSpPr>
          <p:spPr>
            <a:xfrm>
              <a:off x="2303558" y="1633353"/>
              <a:ext cx="1702820" cy="1702820"/>
            </a:xfrm>
            <a:prstGeom prst="arc">
              <a:avLst>
                <a:gd name="adj1" fmla="val 3248529"/>
                <a:gd name="adj2" fmla="val 19226185"/>
              </a:avLst>
            </a:prstGeom>
            <a:ln>
              <a:solidFill>
                <a:srgbClr val="00B0F0">
                  <a:alpha val="72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 name="弧形 10">
              <a:extLst>
                <a:ext uri="{FF2B5EF4-FFF2-40B4-BE49-F238E27FC236}">
                  <a16:creationId xmlns:a16="http://schemas.microsoft.com/office/drawing/2014/main" id="{96C374E8-E97E-B287-E894-C86392F23977}"/>
                </a:ext>
              </a:extLst>
            </p:cNvPr>
            <p:cNvSpPr/>
            <p:nvPr/>
          </p:nvSpPr>
          <p:spPr>
            <a:xfrm>
              <a:off x="2210731" y="1540526"/>
              <a:ext cx="1888474" cy="1888474"/>
            </a:xfrm>
            <a:prstGeom prst="arc">
              <a:avLst>
                <a:gd name="adj1" fmla="val 13303064"/>
                <a:gd name="adj2" fmla="val 3786195"/>
              </a:avLst>
            </a:prstGeom>
            <a:ln>
              <a:solidFill>
                <a:srgbClr val="00B0F0">
                  <a:alpha val="2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20" name="矩形: 圆角 19">
            <a:extLst>
              <a:ext uri="{FF2B5EF4-FFF2-40B4-BE49-F238E27FC236}">
                <a16:creationId xmlns:a16="http://schemas.microsoft.com/office/drawing/2014/main" id="{EC1AF9BC-9327-B7BC-D373-14CBE0E1483B}"/>
              </a:ext>
            </a:extLst>
          </p:cNvPr>
          <p:cNvSpPr/>
          <p:nvPr/>
        </p:nvSpPr>
        <p:spPr>
          <a:xfrm>
            <a:off x="-3336374" y="23445"/>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矩形: 圆角 20">
            <a:extLst>
              <a:ext uri="{FF2B5EF4-FFF2-40B4-BE49-F238E27FC236}">
                <a16:creationId xmlns:a16="http://schemas.microsoft.com/office/drawing/2014/main" id="{B3594EEA-DF5F-EF5A-F4EB-7D9C87F64BF0}"/>
              </a:ext>
            </a:extLst>
          </p:cNvPr>
          <p:cNvSpPr/>
          <p:nvPr/>
        </p:nvSpPr>
        <p:spPr>
          <a:xfrm>
            <a:off x="8141733" y="6228799"/>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矩形: 圆角 23">
            <a:extLst>
              <a:ext uri="{FF2B5EF4-FFF2-40B4-BE49-F238E27FC236}">
                <a16:creationId xmlns:a16="http://schemas.microsoft.com/office/drawing/2014/main" id="{6F0FBAB9-3B9A-9F41-C0F8-CF26E59A2168}"/>
              </a:ext>
            </a:extLst>
          </p:cNvPr>
          <p:cNvSpPr/>
          <p:nvPr/>
        </p:nvSpPr>
        <p:spPr>
          <a:xfrm>
            <a:off x="11129889" y="-112452"/>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6" name="文本框 15">
            <a:extLst>
              <a:ext uri="{FF2B5EF4-FFF2-40B4-BE49-F238E27FC236}">
                <a16:creationId xmlns:a16="http://schemas.microsoft.com/office/drawing/2014/main" id="{B119DB19-583F-9503-264D-0C920E83535F}"/>
              </a:ext>
            </a:extLst>
          </p:cNvPr>
          <p:cNvSpPr txBox="1"/>
          <p:nvPr/>
        </p:nvSpPr>
        <p:spPr>
          <a:xfrm>
            <a:off x="5638792" y="3370361"/>
            <a:ext cx="2416680" cy="276999"/>
          </a:xfrm>
          <a:prstGeom prst="rect">
            <a:avLst/>
          </a:prstGeom>
          <a:noFill/>
        </p:spPr>
        <p:txBody>
          <a:bodyPr wrap="square">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white">
                    <a:lumMod val="75000"/>
                  </a:prstClr>
                </a:solidFill>
                <a:effectLst/>
                <a:uLnTx/>
                <a:uFillTx/>
                <a:cs typeface="+mn-ea"/>
                <a:sym typeface="+mn-lt"/>
              </a:rPr>
              <a:t>CULTIVATE PEOPLE</a:t>
            </a:r>
            <a:endParaRPr kumimoji="0" lang="zh-CN" altLang="en-US" sz="1200" b="0" i="0" u="none" strike="noStrike" kern="1200" cap="none" spc="0" normalizeH="0" baseline="0" noProof="0" dirty="0">
              <a:ln>
                <a:noFill/>
              </a:ln>
              <a:solidFill>
                <a:prstClr val="white">
                  <a:lumMod val="75000"/>
                </a:prstClr>
              </a:solidFill>
              <a:effectLst/>
              <a:uLnTx/>
              <a:uFillTx/>
              <a:cs typeface="+mn-ea"/>
              <a:sym typeface="+mn-lt"/>
            </a:endParaRPr>
          </a:p>
        </p:txBody>
      </p:sp>
      <p:sp>
        <p:nvSpPr>
          <p:cNvPr id="15" name="矩形: 圆角 14">
            <a:extLst>
              <a:ext uri="{FF2B5EF4-FFF2-40B4-BE49-F238E27FC236}">
                <a16:creationId xmlns:a16="http://schemas.microsoft.com/office/drawing/2014/main" id="{9A3CAFA7-0262-B3AC-8F47-B202BF78774E}"/>
              </a:ext>
            </a:extLst>
          </p:cNvPr>
          <p:cNvSpPr/>
          <p:nvPr/>
        </p:nvSpPr>
        <p:spPr>
          <a:xfrm>
            <a:off x="-5234408" y="4965144"/>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7" name="矩形: 圆角 16">
            <a:extLst>
              <a:ext uri="{FF2B5EF4-FFF2-40B4-BE49-F238E27FC236}">
                <a16:creationId xmlns:a16="http://schemas.microsoft.com/office/drawing/2014/main" id="{62C10E95-E41C-17F0-91A2-759B37D79351}"/>
              </a:ext>
            </a:extLst>
          </p:cNvPr>
          <p:cNvSpPr/>
          <p:nvPr/>
        </p:nvSpPr>
        <p:spPr>
          <a:xfrm>
            <a:off x="9018229" y="2429276"/>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8" name="矩形: 圆角 17">
            <a:extLst>
              <a:ext uri="{FF2B5EF4-FFF2-40B4-BE49-F238E27FC236}">
                <a16:creationId xmlns:a16="http://schemas.microsoft.com/office/drawing/2014/main" id="{87C24879-C681-CB2A-CAF0-E93A16522732}"/>
              </a:ext>
            </a:extLst>
          </p:cNvPr>
          <p:cNvSpPr/>
          <p:nvPr/>
        </p:nvSpPr>
        <p:spPr>
          <a:xfrm>
            <a:off x="5631766" y="4329037"/>
            <a:ext cx="9284677" cy="1591847"/>
          </a:xfrm>
          <a:prstGeom prst="roundRect">
            <a:avLst>
              <a:gd name="adj" fmla="val 50000"/>
            </a:avLst>
          </a:prstGeom>
          <a:gradFill>
            <a:gsLst>
              <a:gs pos="5000">
                <a:srgbClr val="00B155">
                  <a:alpha val="20000"/>
                </a:srgbClr>
              </a:gs>
              <a:gs pos="60000">
                <a:srgbClr val="02A38A">
                  <a:alpha val="73000"/>
                </a:srgbClr>
              </a:gs>
              <a:gs pos="100000">
                <a:srgbClr val="0494CA">
                  <a:alpha val="93000"/>
                </a:srgbClr>
              </a:gs>
            </a:gsLst>
            <a:lin ang="3600000" scaled="0"/>
          </a:gradFill>
          <a:ln>
            <a:noFill/>
          </a:ln>
          <a:effectLst>
            <a:outerShdw blurRad="50800" dist="50800" dir="5400000" sx="96000" sy="96000" algn="ctr" rotWithShape="0">
              <a:srgbClr val="000000">
                <a:alpha val="65000"/>
              </a:srgbClr>
            </a:outerShdw>
            <a:reflection endPos="0" dist="50800" dir="5400000" sy="-100000" algn="bl" rotWithShape="0"/>
            <a:softEdge rad="368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38902619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34668;#225338;"/>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lbcweelg">
      <a:majorFont>
        <a:latin typeface="OPPOSans B" panose="020F0302020204030204"/>
        <a:ea typeface="微软雅黑"/>
        <a:cs typeface=""/>
      </a:majorFont>
      <a:minorFont>
        <a:latin typeface="OPPOSans B"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lbcweelg">
      <a:majorFont>
        <a:latin typeface="OPPOSans B" panose="020F0302020204030204"/>
        <a:ea typeface="微软雅黑"/>
        <a:cs typeface=""/>
      </a:majorFont>
      <a:minorFont>
        <a:latin typeface="OPPOSans B"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174</TotalTime>
  <Words>780</Words>
  <Application>Microsoft Office PowerPoint</Application>
  <PresentationFormat>宽屏</PresentationFormat>
  <Paragraphs>108</Paragraphs>
  <Slides>17</Slides>
  <Notes>17</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17</vt:i4>
      </vt:variant>
    </vt:vector>
  </HeadingPairs>
  <TitlesOfParts>
    <vt:vector size="32" baseType="lpstr">
      <vt:lpstr>OPPOSans B</vt:lpstr>
      <vt:lpstr>OPPOSans H</vt:lpstr>
      <vt:lpstr>Roboto Regular</vt:lpstr>
      <vt:lpstr>阿里巴巴普惠体 2.0 55 Regular</vt:lpstr>
      <vt:lpstr>等线</vt:lpstr>
      <vt:lpstr>汉仪雅酷黑 45W</vt:lpstr>
      <vt:lpstr>Arial</vt:lpstr>
      <vt:lpstr>Bahnschrift SemiBold</vt:lpstr>
      <vt:lpstr>Bahnschrift SemiLight</vt:lpstr>
      <vt:lpstr>Segoe UI Light</vt:lpstr>
      <vt:lpstr>阿里巴巴普惠体 B</vt:lpstr>
      <vt:lpstr>思源黑体 CN Light</vt:lpstr>
      <vt:lpstr>51PPT模板网   www.51pptmoban.com</vt:lpstr>
      <vt:lpstr>自定义设计方案</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简约实用大学生社团工作汇报专用ppt模板</dc:title>
  <dc:creator>木叶</dc:creator>
  <cp:keywords>P界达人</cp:keywords>
  <dc:description>www.51pptmoban.com</dc:description>
  <cp:lastModifiedBy>Win user</cp:lastModifiedBy>
  <cp:revision>11</cp:revision>
  <dcterms:created xsi:type="dcterms:W3CDTF">2022-07-06T10:19:00Z</dcterms:created>
  <dcterms:modified xsi:type="dcterms:W3CDTF">2022-10-16T14:06:50Z</dcterms:modified>
</cp:coreProperties>
</file>