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2" r:id="rId2"/>
    <p:sldId id="311" r:id="rId3"/>
    <p:sldId id="312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332" r:id="rId21"/>
    <p:sldId id="330" r:id="rId22"/>
    <p:sldId id="331" r:id="rId23"/>
    <p:sldId id="333" r:id="rId24"/>
    <p:sldId id="334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3F3D9BA-7A5E-4B4D-8A1B-91B5C4529919}">
          <p14:sldIdLst>
            <p14:sldId id="302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</p14:sldIdLst>
        </p14:section>
        <p14:section name="无标题节" id="{FAA596C8-9458-4BA8-BA1F-8F4818669D1B}">
          <p14:sldIdLst>
            <p14:sldId id="324"/>
            <p14:sldId id="325"/>
            <p14:sldId id="326"/>
            <p14:sldId id="327"/>
            <p14:sldId id="328"/>
            <p14:sldId id="332"/>
            <p14:sldId id="330"/>
            <p14:sldId id="331"/>
            <p14:sldId id="333"/>
            <p14:sldId id="33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665F"/>
    <a:srgbClr val="F84D4D"/>
    <a:srgbClr val="F22B39"/>
    <a:srgbClr val="F07F73"/>
    <a:srgbClr val="F4B919"/>
    <a:srgbClr val="8E7EF0"/>
    <a:srgbClr val="5BA3EB"/>
    <a:srgbClr val="FF6B42"/>
    <a:srgbClr val="06BB9A"/>
    <a:srgbClr val="118C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46" autoAdjust="0"/>
    <p:restoredTop sz="95748" autoAdjust="0"/>
  </p:normalViewPr>
  <p:slideViewPr>
    <p:cSldViewPr snapToGrid="0">
      <p:cViewPr>
        <p:scale>
          <a:sx n="75" d="100"/>
          <a:sy n="75" d="100"/>
        </p:scale>
        <p:origin x="942" y="5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5BD6C-8A89-41A3-B18B-434AEB0C2619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E7703-2257-4628-B133-E1602A6B90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293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8621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42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97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641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3123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0043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0300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7190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8235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092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140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8175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7981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8800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2221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582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PP T</a:t>
            </a:r>
            <a:r>
              <a:rPr lang="zh-CN" altLang="en-US" dirty="0"/>
              <a:t>模板 网   </a:t>
            </a:r>
            <a:r>
              <a:rPr lang="en-US" altLang="zh-CN" dirty="0"/>
              <a:t>www.5 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06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758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920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232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8748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683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952E57-705C-441F-94E8-E7600B5A63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651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5D997-0FA9-44A4-8122-1B977718AB2E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BCEC-9F05-4E28-87CF-FD94335C88C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203A49D-CB15-5A7D-A930-A9D88E126D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DAC3FCC-80FC-677E-9D1F-6BE8E1F20E2A}"/>
              </a:ext>
            </a:extLst>
          </p:cNvPr>
          <p:cNvSpPr/>
          <p:nvPr userDrawn="1"/>
        </p:nvSpPr>
        <p:spPr>
          <a:xfrm>
            <a:off x="9154946" y="6488668"/>
            <a:ext cx="3037055" cy="369332"/>
          </a:xfrm>
          <a:custGeom>
            <a:avLst/>
            <a:gdLst>
              <a:gd name="connsiteX0" fmla="*/ 92333 w 3037055"/>
              <a:gd name="connsiteY0" fmla="*/ 0 h 369332"/>
              <a:gd name="connsiteX1" fmla="*/ 3037055 w 3037055"/>
              <a:gd name="connsiteY1" fmla="*/ 0 h 369332"/>
              <a:gd name="connsiteX2" fmla="*/ 3037055 w 3037055"/>
              <a:gd name="connsiteY2" fmla="*/ 369332 h 369332"/>
              <a:gd name="connsiteX3" fmla="*/ 0 w 3037055"/>
              <a:gd name="connsiteY3" fmla="*/ 369332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7055" h="369332">
                <a:moveTo>
                  <a:pt x="92333" y="0"/>
                </a:moveTo>
                <a:lnTo>
                  <a:pt x="3037055" y="0"/>
                </a:lnTo>
                <a:lnTo>
                  <a:pt x="303705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807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5D997-0FA9-44A4-8122-1B977718AB2E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0BCEC-9F05-4E28-87CF-FD94335C88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84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jpe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78B0B82C-F236-32AE-F973-502D7C49C4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6" name="Group 4">
            <a:extLst>
              <a:ext uri="{FF2B5EF4-FFF2-40B4-BE49-F238E27FC236}">
                <a16:creationId xmlns:a16="http://schemas.microsoft.com/office/drawing/2014/main" id="{25D6EE0E-DCB5-E26E-D24C-2EDE35F3E92C}"/>
              </a:ext>
            </a:extLst>
          </p:cNvPr>
          <p:cNvGrpSpPr/>
          <p:nvPr/>
        </p:nvGrpSpPr>
        <p:grpSpPr>
          <a:xfrm>
            <a:off x="224093" y="4113886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10000"/>
                </a:srgbClr>
              </a:gs>
            </a:gsLst>
            <a:lin ang="16200000" scaled="1"/>
            <a:tileRect/>
          </a:gradFill>
        </p:grpSpPr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812DEBA2-7F5B-DA49-98F1-4416DF782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593E6C82-FF82-D377-8C79-77ED7E55E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9F699F30-3613-5A09-FE89-B0C76262C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id="{CC4B35BE-CD26-7C9B-AEE5-AA499D866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060F40DC-600A-32B9-084C-E6B9E1B5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324FA099-D773-612D-E2E6-9536EDC8E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A6B734BA-60DA-8C16-6DE9-08B82418C32B}"/>
              </a:ext>
            </a:extLst>
          </p:cNvPr>
          <p:cNvSpPr/>
          <p:nvPr/>
        </p:nvSpPr>
        <p:spPr>
          <a:xfrm>
            <a:off x="764874" y="1465574"/>
            <a:ext cx="6448725" cy="1406986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id="{9EF6672F-273F-6390-8085-0DF15090177C}"/>
              </a:ext>
            </a:extLst>
          </p:cNvPr>
          <p:cNvSpPr/>
          <p:nvPr/>
        </p:nvSpPr>
        <p:spPr>
          <a:xfrm>
            <a:off x="1250029" y="2802363"/>
            <a:ext cx="5179800" cy="369332"/>
          </a:xfrm>
          <a:prstGeom prst="parallelogram">
            <a:avLst/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D6879725-BF6C-4B99-5E77-CA2ECEBF0C95}"/>
              </a:ext>
            </a:extLst>
          </p:cNvPr>
          <p:cNvGrpSpPr/>
          <p:nvPr/>
        </p:nvGrpSpPr>
        <p:grpSpPr>
          <a:xfrm>
            <a:off x="6912619" y="317481"/>
            <a:ext cx="5133281" cy="10387939"/>
            <a:chOff x="1653210" y="839593"/>
            <a:chExt cx="1746191" cy="3533671"/>
          </a:xfrm>
          <a:blipFill dpi="0" rotWithShape="1">
            <a:blip r:embed="rId6"/>
            <a:srcRect/>
            <a:tile tx="-4800600" ty="0" sx="100000" sy="100000" flip="none" algn="tl"/>
          </a:blipFill>
          <a:effectLst>
            <a:outerShdw blurRad="127000" dist="38100" dir="2700000" sx="102000" sy="102000" algn="tl" rotWithShape="0">
              <a:prstClr val="black">
                <a:alpha val="18000"/>
              </a:prstClr>
            </a:outerShdw>
          </a:effectLst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08221D7-050F-6B01-187E-EA1BF537B3E4}"/>
                </a:ext>
              </a:extLst>
            </p:cNvPr>
            <p:cNvSpPr/>
            <p:nvPr/>
          </p:nvSpPr>
          <p:spPr>
            <a:xfrm>
              <a:off x="2448190" y="839593"/>
              <a:ext cx="951210" cy="586681"/>
            </a:xfrm>
            <a:custGeom>
              <a:avLst/>
              <a:gdLst>
                <a:gd name="connsiteX0" fmla="*/ 938893 w 951210"/>
                <a:gd name="connsiteY0" fmla="*/ 491642 h 586681"/>
                <a:gd name="connsiteX1" fmla="*/ 935045 w 951210"/>
                <a:gd name="connsiteY1" fmla="*/ 360189 h 586681"/>
                <a:gd name="connsiteX2" fmla="*/ 911721 w 951210"/>
                <a:gd name="connsiteY2" fmla="*/ 324039 h 586681"/>
                <a:gd name="connsiteX3" fmla="*/ 878496 w 951210"/>
                <a:gd name="connsiteY3" fmla="*/ 293734 h 586681"/>
                <a:gd name="connsiteX4" fmla="*/ 850001 w 951210"/>
                <a:gd name="connsiteY4" fmla="*/ 277616 h 586681"/>
                <a:gd name="connsiteX5" fmla="*/ 741343 w 951210"/>
                <a:gd name="connsiteY5" fmla="*/ 266392 h 586681"/>
                <a:gd name="connsiteX6" fmla="*/ 670351 w 951210"/>
                <a:gd name="connsiteY6" fmla="*/ 302517 h 586681"/>
                <a:gd name="connsiteX7" fmla="*/ 662714 w 951210"/>
                <a:gd name="connsiteY7" fmla="*/ 309470 h 586681"/>
                <a:gd name="connsiteX8" fmla="*/ 366245 w 951210"/>
                <a:gd name="connsiteY8" fmla="*/ 155225 h 586681"/>
                <a:gd name="connsiteX9" fmla="*/ 70923 w 951210"/>
                <a:gd name="connsiteY9" fmla="*/ 39 h 586681"/>
                <a:gd name="connsiteX10" fmla="*/ 67449 w 951210"/>
                <a:gd name="connsiteY10" fmla="*/ 0 h 586681"/>
                <a:gd name="connsiteX11" fmla="*/ 55564 w 951210"/>
                <a:gd name="connsiteY11" fmla="*/ 5451 h 586681"/>
                <a:gd name="connsiteX12" fmla="*/ 41002 w 951210"/>
                <a:gd name="connsiteY12" fmla="*/ 31758 h 586681"/>
                <a:gd name="connsiteX13" fmla="*/ 28705 w 951210"/>
                <a:gd name="connsiteY13" fmla="*/ 59010 h 586681"/>
                <a:gd name="connsiteX14" fmla="*/ 38274 w 951210"/>
                <a:gd name="connsiteY14" fmla="*/ 74035 h 586681"/>
                <a:gd name="connsiteX15" fmla="*/ 43072 w 951210"/>
                <a:gd name="connsiteY15" fmla="*/ 76963 h 586681"/>
                <a:gd name="connsiteX16" fmla="*/ 21553 w 951210"/>
                <a:gd name="connsiteY16" fmla="*/ 117894 h 586681"/>
                <a:gd name="connsiteX17" fmla="*/ 0 w 951210"/>
                <a:gd name="connsiteY17" fmla="*/ 158886 h 586681"/>
                <a:gd name="connsiteX18" fmla="*/ 23866 w 951210"/>
                <a:gd name="connsiteY18" fmla="*/ 171444 h 586681"/>
                <a:gd name="connsiteX19" fmla="*/ 47740 w 951210"/>
                <a:gd name="connsiteY19" fmla="*/ 183985 h 586681"/>
                <a:gd name="connsiteX20" fmla="*/ 57445 w 951210"/>
                <a:gd name="connsiteY20" fmla="*/ 165526 h 586681"/>
                <a:gd name="connsiteX21" fmla="*/ 67151 w 951210"/>
                <a:gd name="connsiteY21" fmla="*/ 147067 h 586681"/>
                <a:gd name="connsiteX22" fmla="*/ 80643 w 951210"/>
                <a:gd name="connsiteY22" fmla="*/ 154322 h 586681"/>
                <a:gd name="connsiteX23" fmla="*/ 94036 w 951210"/>
                <a:gd name="connsiteY23" fmla="*/ 161608 h 586681"/>
                <a:gd name="connsiteX24" fmla="*/ 88103 w 951210"/>
                <a:gd name="connsiteY24" fmla="*/ 173357 h 586681"/>
                <a:gd name="connsiteX25" fmla="*/ 82139 w 951210"/>
                <a:gd name="connsiteY25" fmla="*/ 185009 h 586681"/>
                <a:gd name="connsiteX26" fmla="*/ 99008 w 951210"/>
                <a:gd name="connsiteY26" fmla="*/ 193877 h 586681"/>
                <a:gd name="connsiteX27" fmla="*/ 115875 w 951210"/>
                <a:gd name="connsiteY27" fmla="*/ 202746 h 586681"/>
                <a:gd name="connsiteX28" fmla="*/ 133948 w 951210"/>
                <a:gd name="connsiteY28" fmla="*/ 168373 h 586681"/>
                <a:gd name="connsiteX29" fmla="*/ 152020 w 951210"/>
                <a:gd name="connsiteY29" fmla="*/ 134001 h 586681"/>
                <a:gd name="connsiteX30" fmla="*/ 387217 w 951210"/>
                <a:gd name="connsiteY30" fmla="*/ 257819 h 586681"/>
                <a:gd name="connsiteX31" fmla="*/ 622381 w 951210"/>
                <a:gd name="connsiteY31" fmla="*/ 381702 h 586681"/>
                <a:gd name="connsiteX32" fmla="*/ 621152 w 951210"/>
                <a:gd name="connsiteY32" fmla="*/ 388368 h 586681"/>
                <a:gd name="connsiteX33" fmla="*/ 671508 w 951210"/>
                <a:gd name="connsiteY33" fmla="*/ 539074 h 586681"/>
                <a:gd name="connsiteX34" fmla="*/ 728932 w 951210"/>
                <a:gd name="connsiteY34" fmla="*/ 575116 h 586681"/>
                <a:gd name="connsiteX35" fmla="*/ 885960 w 951210"/>
                <a:gd name="connsiteY35" fmla="*/ 557088 h 586681"/>
                <a:gd name="connsiteX36" fmla="*/ 927949 w 951210"/>
                <a:gd name="connsiteY36" fmla="*/ 512457 h 586681"/>
                <a:gd name="connsiteX37" fmla="*/ 938893 w 951210"/>
                <a:gd name="connsiteY37" fmla="*/ 491642 h 586681"/>
                <a:gd name="connsiteX38" fmla="*/ 865719 w 951210"/>
                <a:gd name="connsiteY38" fmla="*/ 486482 h 586681"/>
                <a:gd name="connsiteX39" fmla="*/ 773480 w 951210"/>
                <a:gd name="connsiteY39" fmla="*/ 521757 h 586681"/>
                <a:gd name="connsiteX40" fmla="*/ 681323 w 951210"/>
                <a:gd name="connsiteY40" fmla="*/ 422278 h 586681"/>
                <a:gd name="connsiteX41" fmla="*/ 755164 w 951210"/>
                <a:gd name="connsiteY41" fmla="*/ 325252 h 586681"/>
                <a:gd name="connsiteX42" fmla="*/ 829961 w 951210"/>
                <a:gd name="connsiteY42" fmla="*/ 334435 h 586681"/>
                <a:gd name="connsiteX43" fmla="*/ 881891 w 951210"/>
                <a:gd name="connsiteY43" fmla="*/ 395454 h 586681"/>
                <a:gd name="connsiteX44" fmla="*/ 886848 w 951210"/>
                <a:gd name="connsiteY44" fmla="*/ 425279 h 586681"/>
                <a:gd name="connsiteX45" fmla="*/ 881646 w 951210"/>
                <a:gd name="connsiteY45" fmla="*/ 457887 h 586681"/>
                <a:gd name="connsiteX46" fmla="*/ 865719 w 951210"/>
                <a:gd name="connsiteY46" fmla="*/ 486482 h 58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51210" h="586681">
                  <a:moveTo>
                    <a:pt x="938893" y="491642"/>
                  </a:moveTo>
                  <a:cubicBezTo>
                    <a:pt x="956564" y="450152"/>
                    <a:pt x="955170" y="401807"/>
                    <a:pt x="935045" y="360189"/>
                  </a:cubicBezTo>
                  <a:cubicBezTo>
                    <a:pt x="928779" y="347227"/>
                    <a:pt x="923323" y="338752"/>
                    <a:pt x="911721" y="324039"/>
                  </a:cubicBezTo>
                  <a:cubicBezTo>
                    <a:pt x="905420" y="315933"/>
                    <a:pt x="891239" y="303034"/>
                    <a:pt x="878496" y="293734"/>
                  </a:cubicBezTo>
                  <a:cubicBezTo>
                    <a:pt x="872569" y="289399"/>
                    <a:pt x="858163" y="281257"/>
                    <a:pt x="850001" y="277616"/>
                  </a:cubicBezTo>
                  <a:cubicBezTo>
                    <a:pt x="814680" y="261970"/>
                    <a:pt x="778374" y="258238"/>
                    <a:pt x="741343" y="266392"/>
                  </a:cubicBezTo>
                  <a:cubicBezTo>
                    <a:pt x="715427" y="272105"/>
                    <a:pt x="689032" y="285527"/>
                    <a:pt x="670351" y="302517"/>
                  </a:cubicBezTo>
                  <a:cubicBezTo>
                    <a:pt x="666778" y="305757"/>
                    <a:pt x="663337" y="308904"/>
                    <a:pt x="662714" y="309470"/>
                  </a:cubicBezTo>
                  <a:cubicBezTo>
                    <a:pt x="661535" y="310475"/>
                    <a:pt x="660962" y="310174"/>
                    <a:pt x="366245" y="155225"/>
                  </a:cubicBezTo>
                  <a:lnTo>
                    <a:pt x="70923" y="39"/>
                  </a:lnTo>
                  <a:lnTo>
                    <a:pt x="67449" y="0"/>
                  </a:lnTo>
                  <a:cubicBezTo>
                    <a:pt x="63363" y="46"/>
                    <a:pt x="58654" y="2200"/>
                    <a:pt x="55564" y="5451"/>
                  </a:cubicBezTo>
                  <a:cubicBezTo>
                    <a:pt x="53954" y="7123"/>
                    <a:pt x="49878" y="14567"/>
                    <a:pt x="41002" y="31758"/>
                  </a:cubicBezTo>
                  <a:cubicBezTo>
                    <a:pt x="29078" y="54901"/>
                    <a:pt x="28673" y="55826"/>
                    <a:pt x="28705" y="59010"/>
                  </a:cubicBezTo>
                  <a:cubicBezTo>
                    <a:pt x="28731" y="65606"/>
                    <a:pt x="31507" y="69909"/>
                    <a:pt x="38274" y="74035"/>
                  </a:cubicBezTo>
                  <a:lnTo>
                    <a:pt x="43072" y="76963"/>
                  </a:lnTo>
                  <a:lnTo>
                    <a:pt x="21553" y="117894"/>
                  </a:lnTo>
                  <a:lnTo>
                    <a:pt x="0" y="158886"/>
                  </a:lnTo>
                  <a:lnTo>
                    <a:pt x="23866" y="171444"/>
                  </a:lnTo>
                  <a:lnTo>
                    <a:pt x="47740" y="183985"/>
                  </a:lnTo>
                  <a:lnTo>
                    <a:pt x="57445" y="165526"/>
                  </a:lnTo>
                  <a:lnTo>
                    <a:pt x="67151" y="147067"/>
                  </a:lnTo>
                  <a:lnTo>
                    <a:pt x="80643" y="154322"/>
                  </a:lnTo>
                  <a:lnTo>
                    <a:pt x="94036" y="161608"/>
                  </a:lnTo>
                  <a:lnTo>
                    <a:pt x="88103" y="173357"/>
                  </a:lnTo>
                  <a:lnTo>
                    <a:pt x="82139" y="185009"/>
                  </a:lnTo>
                  <a:lnTo>
                    <a:pt x="99008" y="193877"/>
                  </a:lnTo>
                  <a:lnTo>
                    <a:pt x="115875" y="202746"/>
                  </a:lnTo>
                  <a:lnTo>
                    <a:pt x="133948" y="168373"/>
                  </a:lnTo>
                  <a:lnTo>
                    <a:pt x="152020" y="134001"/>
                  </a:lnTo>
                  <a:lnTo>
                    <a:pt x="387217" y="257819"/>
                  </a:lnTo>
                  <a:lnTo>
                    <a:pt x="622381" y="381702"/>
                  </a:lnTo>
                  <a:lnTo>
                    <a:pt x="621152" y="388368"/>
                  </a:lnTo>
                  <a:cubicBezTo>
                    <a:pt x="610581" y="442935"/>
                    <a:pt x="629623" y="499746"/>
                    <a:pt x="671508" y="539074"/>
                  </a:cubicBezTo>
                  <a:cubicBezTo>
                    <a:pt x="687575" y="554103"/>
                    <a:pt x="708601" y="567269"/>
                    <a:pt x="728932" y="575116"/>
                  </a:cubicBezTo>
                  <a:cubicBezTo>
                    <a:pt x="782013" y="595465"/>
                    <a:pt x="840923" y="588658"/>
                    <a:pt x="885960" y="557088"/>
                  </a:cubicBezTo>
                  <a:cubicBezTo>
                    <a:pt x="902441" y="545520"/>
                    <a:pt x="916482" y="530560"/>
                    <a:pt x="927949" y="512457"/>
                  </a:cubicBezTo>
                  <a:cubicBezTo>
                    <a:pt x="933466" y="503820"/>
                    <a:pt x="934537" y="501783"/>
                    <a:pt x="938893" y="491642"/>
                  </a:cubicBezTo>
                  <a:close/>
                  <a:moveTo>
                    <a:pt x="865719" y="486482"/>
                  </a:moveTo>
                  <a:cubicBezTo>
                    <a:pt x="843232" y="513335"/>
                    <a:pt x="808638" y="526591"/>
                    <a:pt x="773480" y="521757"/>
                  </a:cubicBezTo>
                  <a:cubicBezTo>
                    <a:pt x="722509" y="514701"/>
                    <a:pt x="683071" y="472110"/>
                    <a:pt x="681323" y="422278"/>
                  </a:cubicBezTo>
                  <a:cubicBezTo>
                    <a:pt x="679650" y="376468"/>
                    <a:pt x="710358" y="336144"/>
                    <a:pt x="755164" y="325252"/>
                  </a:cubicBezTo>
                  <a:cubicBezTo>
                    <a:pt x="780996" y="318927"/>
                    <a:pt x="806312" y="322082"/>
                    <a:pt x="829961" y="334435"/>
                  </a:cubicBezTo>
                  <a:cubicBezTo>
                    <a:pt x="855359" y="347788"/>
                    <a:pt x="873549" y="369132"/>
                    <a:pt x="881891" y="395454"/>
                  </a:cubicBezTo>
                  <a:cubicBezTo>
                    <a:pt x="885577" y="407142"/>
                    <a:pt x="886866" y="414888"/>
                    <a:pt x="886848" y="425279"/>
                  </a:cubicBezTo>
                  <a:cubicBezTo>
                    <a:pt x="886822" y="437534"/>
                    <a:pt x="885383" y="446608"/>
                    <a:pt x="881646" y="457887"/>
                  </a:cubicBezTo>
                  <a:cubicBezTo>
                    <a:pt x="879315" y="464949"/>
                    <a:pt x="870565" y="480662"/>
                    <a:pt x="865719" y="486482"/>
                  </a:cubicBezTo>
                  <a:close/>
                </a:path>
              </a:pathLst>
            </a:custGeom>
            <a:grpFill/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6D5092D-945F-3B6A-711A-139AB3C0BDDD}"/>
                </a:ext>
              </a:extLst>
            </p:cNvPr>
            <p:cNvSpPr/>
            <p:nvPr/>
          </p:nvSpPr>
          <p:spPr>
            <a:xfrm>
              <a:off x="1653210" y="945682"/>
              <a:ext cx="1259337" cy="3427583"/>
            </a:xfrm>
            <a:custGeom>
              <a:avLst/>
              <a:gdLst>
                <a:gd name="connsiteX0" fmla="*/ 1148212 w 1259337"/>
                <a:gd name="connsiteY0" fmla="*/ 5976 h 3427583"/>
                <a:gd name="connsiteX1" fmla="*/ 1169270 w 1259337"/>
                <a:gd name="connsiteY1" fmla="*/ 12790 h 3427583"/>
                <a:gd name="connsiteX2" fmla="*/ 1190684 w 1259337"/>
                <a:gd name="connsiteY2" fmla="*/ 20338 h 3427583"/>
                <a:gd name="connsiteX3" fmla="*/ 1202640 w 1259337"/>
                <a:gd name="connsiteY3" fmla="*/ 26312 h 3427583"/>
                <a:gd name="connsiteX4" fmla="*/ 1215329 w 1259337"/>
                <a:gd name="connsiteY4" fmla="*/ 31933 h 3427583"/>
                <a:gd name="connsiteX5" fmla="*/ 1228747 w 1259337"/>
                <a:gd name="connsiteY5" fmla="*/ 37562 h 3427583"/>
                <a:gd name="connsiteX6" fmla="*/ 1246113 w 1259337"/>
                <a:gd name="connsiteY6" fmla="*/ 48340 h 3427583"/>
                <a:gd name="connsiteX7" fmla="*/ 1256185 w 1259337"/>
                <a:gd name="connsiteY7" fmla="*/ 89648 h 3427583"/>
                <a:gd name="connsiteX8" fmla="*/ 1240876 w 1259337"/>
                <a:gd name="connsiteY8" fmla="*/ 180585 h 3427583"/>
                <a:gd name="connsiteX9" fmla="*/ 1229711 w 1259337"/>
                <a:gd name="connsiteY9" fmla="*/ 199768 h 3427583"/>
                <a:gd name="connsiteX10" fmla="*/ 1225707 w 1259337"/>
                <a:gd name="connsiteY10" fmla="*/ 229608 h 3427583"/>
                <a:gd name="connsiteX11" fmla="*/ 1223117 w 1259337"/>
                <a:gd name="connsiteY11" fmla="*/ 293360 h 3427583"/>
                <a:gd name="connsiteX12" fmla="*/ 1249106 w 1259337"/>
                <a:gd name="connsiteY12" fmla="*/ 314448 h 3427583"/>
                <a:gd name="connsiteX13" fmla="*/ 1259196 w 1259337"/>
                <a:gd name="connsiteY13" fmla="*/ 324047 h 3427583"/>
                <a:gd name="connsiteX14" fmla="*/ 1225046 w 1259337"/>
                <a:gd name="connsiteY14" fmla="*/ 405644 h 3427583"/>
                <a:gd name="connsiteX15" fmla="*/ 1208186 w 1259337"/>
                <a:gd name="connsiteY15" fmla="*/ 443712 h 3427583"/>
                <a:gd name="connsiteX16" fmla="*/ 1191326 w 1259337"/>
                <a:gd name="connsiteY16" fmla="*/ 481779 h 3427583"/>
                <a:gd name="connsiteX17" fmla="*/ 1176740 w 1259337"/>
                <a:gd name="connsiteY17" fmla="*/ 512585 h 3427583"/>
                <a:gd name="connsiteX18" fmla="*/ 1163248 w 1259337"/>
                <a:gd name="connsiteY18" fmla="*/ 543404 h 3427583"/>
                <a:gd name="connsiteX19" fmla="*/ 1144408 w 1259337"/>
                <a:gd name="connsiteY19" fmla="*/ 594569 h 3427583"/>
                <a:gd name="connsiteX20" fmla="*/ 1106728 w 1259337"/>
                <a:gd name="connsiteY20" fmla="*/ 666648 h 3427583"/>
                <a:gd name="connsiteX21" fmla="*/ 1058620 w 1259337"/>
                <a:gd name="connsiteY21" fmla="*/ 757189 h 3427583"/>
                <a:gd name="connsiteX22" fmla="*/ 1050291 w 1259337"/>
                <a:gd name="connsiteY22" fmla="*/ 782966 h 3427583"/>
                <a:gd name="connsiteX23" fmla="*/ 964414 w 1259337"/>
                <a:gd name="connsiteY23" fmla="*/ 862119 h 3427583"/>
                <a:gd name="connsiteX24" fmla="*/ 874085 w 1259337"/>
                <a:gd name="connsiteY24" fmla="*/ 947779 h 3427583"/>
                <a:gd name="connsiteX25" fmla="*/ 876882 w 1259337"/>
                <a:gd name="connsiteY25" fmla="*/ 957653 h 3427583"/>
                <a:gd name="connsiteX26" fmla="*/ 886054 w 1259337"/>
                <a:gd name="connsiteY26" fmla="*/ 982913 h 3427583"/>
                <a:gd name="connsiteX27" fmla="*/ 907451 w 1259337"/>
                <a:gd name="connsiteY27" fmla="*/ 1052422 h 3427583"/>
                <a:gd name="connsiteX28" fmla="*/ 934117 w 1259337"/>
                <a:gd name="connsiteY28" fmla="*/ 1138397 h 3427583"/>
                <a:gd name="connsiteX29" fmla="*/ 1005464 w 1259337"/>
                <a:gd name="connsiteY29" fmla="*/ 1357944 h 3427583"/>
                <a:gd name="connsiteX30" fmla="*/ 1096386 w 1259337"/>
                <a:gd name="connsiteY30" fmla="*/ 1646980 h 3427583"/>
                <a:gd name="connsiteX31" fmla="*/ 1096918 w 1259337"/>
                <a:gd name="connsiteY31" fmla="*/ 1663388 h 3427583"/>
                <a:gd name="connsiteX32" fmla="*/ 1081985 w 1259337"/>
                <a:gd name="connsiteY32" fmla="*/ 1662479 h 3427583"/>
                <a:gd name="connsiteX33" fmla="*/ 1042043 w 1259337"/>
                <a:gd name="connsiteY33" fmla="*/ 1649971 h 3427583"/>
                <a:gd name="connsiteX34" fmla="*/ 979848 w 1259337"/>
                <a:gd name="connsiteY34" fmla="*/ 1639017 h 3427583"/>
                <a:gd name="connsiteX35" fmla="*/ 920982 w 1259337"/>
                <a:gd name="connsiteY35" fmla="*/ 1654346 h 3427583"/>
                <a:gd name="connsiteX36" fmla="*/ 875472 w 1259337"/>
                <a:gd name="connsiteY36" fmla="*/ 1680405 h 3427583"/>
                <a:gd name="connsiteX37" fmla="*/ 851635 w 1259337"/>
                <a:gd name="connsiteY37" fmla="*/ 1692510 h 3427583"/>
                <a:gd name="connsiteX38" fmla="*/ 849203 w 1259337"/>
                <a:gd name="connsiteY38" fmla="*/ 1712892 h 3427583"/>
                <a:gd name="connsiteX39" fmla="*/ 851974 w 1259337"/>
                <a:gd name="connsiteY39" fmla="*/ 1755205 h 3427583"/>
                <a:gd name="connsiteX40" fmla="*/ 864076 w 1259337"/>
                <a:gd name="connsiteY40" fmla="*/ 1809659 h 3427583"/>
                <a:gd name="connsiteX41" fmla="*/ 874530 w 1259337"/>
                <a:gd name="connsiteY41" fmla="*/ 1849513 h 3427583"/>
                <a:gd name="connsiteX42" fmla="*/ 881507 w 1259337"/>
                <a:gd name="connsiteY42" fmla="*/ 1875475 h 3427583"/>
                <a:gd name="connsiteX43" fmla="*/ 892858 w 1259337"/>
                <a:gd name="connsiteY43" fmla="*/ 1931742 h 3427583"/>
                <a:gd name="connsiteX44" fmla="*/ 898751 w 1259337"/>
                <a:gd name="connsiteY44" fmla="*/ 1956962 h 3427583"/>
                <a:gd name="connsiteX45" fmla="*/ 905223 w 1259337"/>
                <a:gd name="connsiteY45" fmla="*/ 1994583 h 3427583"/>
                <a:gd name="connsiteX46" fmla="*/ 921742 w 1259337"/>
                <a:gd name="connsiteY46" fmla="*/ 2105949 h 3427583"/>
                <a:gd name="connsiteX47" fmla="*/ 928672 w 1259337"/>
                <a:gd name="connsiteY47" fmla="*/ 2166171 h 3427583"/>
                <a:gd name="connsiteX48" fmla="*/ 941604 w 1259337"/>
                <a:gd name="connsiteY48" fmla="*/ 2303008 h 3427583"/>
                <a:gd name="connsiteX49" fmla="*/ 947374 w 1259337"/>
                <a:gd name="connsiteY49" fmla="*/ 2368684 h 3427583"/>
                <a:gd name="connsiteX50" fmla="*/ 975415 w 1259337"/>
                <a:gd name="connsiteY50" fmla="*/ 2522104 h 3427583"/>
                <a:gd name="connsiteX51" fmla="*/ 983802 w 1259337"/>
                <a:gd name="connsiteY51" fmla="*/ 2582345 h 3427583"/>
                <a:gd name="connsiteX52" fmla="*/ 995531 w 1259337"/>
                <a:gd name="connsiteY52" fmla="*/ 2637523 h 3427583"/>
                <a:gd name="connsiteX53" fmla="*/ 1005634 w 1259337"/>
                <a:gd name="connsiteY53" fmla="*/ 2676280 h 3427583"/>
                <a:gd name="connsiteX54" fmla="*/ 1011830 w 1259337"/>
                <a:gd name="connsiteY54" fmla="*/ 2706607 h 3427583"/>
                <a:gd name="connsiteX55" fmla="*/ 1016603 w 1259337"/>
                <a:gd name="connsiteY55" fmla="*/ 2734000 h 3427583"/>
                <a:gd name="connsiteX56" fmla="*/ 1036986 w 1259337"/>
                <a:gd name="connsiteY56" fmla="*/ 2827189 h 3427583"/>
                <a:gd name="connsiteX57" fmla="*/ 1065224 w 1259337"/>
                <a:gd name="connsiteY57" fmla="*/ 2964209 h 3427583"/>
                <a:gd name="connsiteX58" fmla="*/ 1071148 w 1259337"/>
                <a:gd name="connsiteY58" fmla="*/ 3017130 h 3427583"/>
                <a:gd name="connsiteX59" fmla="*/ 1081015 w 1259337"/>
                <a:gd name="connsiteY59" fmla="*/ 3075566 h 3427583"/>
                <a:gd name="connsiteX60" fmla="*/ 1090073 w 1259337"/>
                <a:gd name="connsiteY60" fmla="*/ 3110301 h 3427583"/>
                <a:gd name="connsiteX61" fmla="*/ 1099026 w 1259337"/>
                <a:gd name="connsiteY61" fmla="*/ 3153782 h 3427583"/>
                <a:gd name="connsiteX62" fmla="*/ 1105863 w 1259337"/>
                <a:gd name="connsiteY62" fmla="*/ 3191406 h 3427583"/>
                <a:gd name="connsiteX63" fmla="*/ 1156414 w 1259337"/>
                <a:gd name="connsiteY63" fmla="*/ 3261266 h 3427583"/>
                <a:gd name="connsiteX64" fmla="*/ 1211299 w 1259337"/>
                <a:gd name="connsiteY64" fmla="*/ 3334458 h 3427583"/>
                <a:gd name="connsiteX65" fmla="*/ 1223945 w 1259337"/>
                <a:gd name="connsiteY65" fmla="*/ 3373975 h 3427583"/>
                <a:gd name="connsiteX66" fmla="*/ 1209873 w 1259337"/>
                <a:gd name="connsiteY66" fmla="*/ 3392394 h 3427583"/>
                <a:gd name="connsiteX67" fmla="*/ 1113229 w 1259337"/>
                <a:gd name="connsiteY67" fmla="*/ 3397063 h 3427583"/>
                <a:gd name="connsiteX68" fmla="*/ 1029168 w 1259337"/>
                <a:gd name="connsiteY68" fmla="*/ 3355593 h 3427583"/>
                <a:gd name="connsiteX69" fmla="*/ 1012711 w 1259337"/>
                <a:gd name="connsiteY69" fmla="*/ 3329882 h 3427583"/>
                <a:gd name="connsiteX70" fmla="*/ 984869 w 1259337"/>
                <a:gd name="connsiteY70" fmla="*/ 3311322 h 3427583"/>
                <a:gd name="connsiteX71" fmla="*/ 923192 w 1259337"/>
                <a:gd name="connsiteY71" fmla="*/ 3287618 h 3427583"/>
                <a:gd name="connsiteX72" fmla="*/ 920180 w 1259337"/>
                <a:gd name="connsiteY72" fmla="*/ 3204844 h 3427583"/>
                <a:gd name="connsiteX73" fmla="*/ 925075 w 1259337"/>
                <a:gd name="connsiteY73" fmla="*/ 3161529 h 3427583"/>
                <a:gd name="connsiteX74" fmla="*/ 912552 w 1259337"/>
                <a:gd name="connsiteY74" fmla="*/ 3142061 h 3427583"/>
                <a:gd name="connsiteX75" fmla="*/ 895402 w 1259337"/>
                <a:gd name="connsiteY75" fmla="*/ 3113425 h 3427583"/>
                <a:gd name="connsiteX76" fmla="*/ 872174 w 1259337"/>
                <a:gd name="connsiteY76" fmla="*/ 3074875 h 3427583"/>
                <a:gd name="connsiteX77" fmla="*/ 819111 w 1259337"/>
                <a:gd name="connsiteY77" fmla="*/ 2941200 h 3427583"/>
                <a:gd name="connsiteX78" fmla="*/ 804010 w 1259337"/>
                <a:gd name="connsiteY78" fmla="*/ 2893636 h 3427583"/>
                <a:gd name="connsiteX79" fmla="*/ 791053 w 1259337"/>
                <a:gd name="connsiteY79" fmla="*/ 2849742 h 3427583"/>
                <a:gd name="connsiteX80" fmla="*/ 785806 w 1259337"/>
                <a:gd name="connsiteY80" fmla="*/ 2831455 h 3427583"/>
                <a:gd name="connsiteX81" fmla="*/ 777367 w 1259337"/>
                <a:gd name="connsiteY81" fmla="*/ 2805839 h 3427583"/>
                <a:gd name="connsiteX82" fmla="*/ 765160 w 1259337"/>
                <a:gd name="connsiteY82" fmla="*/ 2760132 h 3427583"/>
                <a:gd name="connsiteX83" fmla="*/ 754732 w 1259337"/>
                <a:gd name="connsiteY83" fmla="*/ 2718091 h 3427583"/>
                <a:gd name="connsiteX84" fmla="*/ 744347 w 1259337"/>
                <a:gd name="connsiteY84" fmla="*/ 2672406 h 3427583"/>
                <a:gd name="connsiteX85" fmla="*/ 737168 w 1259337"/>
                <a:gd name="connsiteY85" fmla="*/ 2632955 h 3427583"/>
                <a:gd name="connsiteX86" fmla="*/ 734006 w 1259337"/>
                <a:gd name="connsiteY86" fmla="*/ 2623076 h 3427583"/>
                <a:gd name="connsiteX87" fmla="*/ 729049 w 1259337"/>
                <a:gd name="connsiteY87" fmla="*/ 2610989 h 3427583"/>
                <a:gd name="connsiteX88" fmla="*/ 711204 w 1259337"/>
                <a:gd name="connsiteY88" fmla="*/ 2518924 h 3427583"/>
                <a:gd name="connsiteX89" fmla="*/ 681864 w 1259337"/>
                <a:gd name="connsiteY89" fmla="*/ 2412871 h 3427583"/>
                <a:gd name="connsiteX90" fmla="*/ 655154 w 1259337"/>
                <a:gd name="connsiteY90" fmla="*/ 2330541 h 3427583"/>
                <a:gd name="connsiteX91" fmla="*/ 650249 w 1259337"/>
                <a:gd name="connsiteY91" fmla="*/ 2314080 h 3427583"/>
                <a:gd name="connsiteX92" fmla="*/ 641103 w 1259337"/>
                <a:gd name="connsiteY92" fmla="*/ 2286634 h 3427583"/>
                <a:gd name="connsiteX93" fmla="*/ 619364 w 1259337"/>
                <a:gd name="connsiteY93" fmla="*/ 2215298 h 3427583"/>
                <a:gd name="connsiteX94" fmla="*/ 601800 w 1259337"/>
                <a:gd name="connsiteY94" fmla="*/ 2160415 h 3427583"/>
                <a:gd name="connsiteX95" fmla="*/ 579258 w 1259337"/>
                <a:gd name="connsiteY95" fmla="*/ 2095266 h 3427583"/>
                <a:gd name="connsiteX96" fmla="*/ 568908 w 1259337"/>
                <a:gd name="connsiteY96" fmla="*/ 2076917 h 3427583"/>
                <a:gd name="connsiteX97" fmla="*/ 532958 w 1259337"/>
                <a:gd name="connsiteY97" fmla="*/ 2186922 h 3427583"/>
                <a:gd name="connsiteX98" fmla="*/ 517701 w 1259337"/>
                <a:gd name="connsiteY98" fmla="*/ 2243234 h 3427583"/>
                <a:gd name="connsiteX99" fmla="*/ 509719 w 1259337"/>
                <a:gd name="connsiteY99" fmla="*/ 2270473 h 3427583"/>
                <a:gd name="connsiteX100" fmla="*/ 498405 w 1259337"/>
                <a:gd name="connsiteY100" fmla="*/ 2302047 h 3427583"/>
                <a:gd name="connsiteX101" fmla="*/ 489342 w 1259337"/>
                <a:gd name="connsiteY101" fmla="*/ 2328181 h 3427583"/>
                <a:gd name="connsiteX102" fmla="*/ 485528 w 1259337"/>
                <a:gd name="connsiteY102" fmla="*/ 2342350 h 3427583"/>
                <a:gd name="connsiteX103" fmla="*/ 453160 w 1259337"/>
                <a:gd name="connsiteY103" fmla="*/ 2457501 h 3427583"/>
                <a:gd name="connsiteX104" fmla="*/ 437662 w 1259337"/>
                <a:gd name="connsiteY104" fmla="*/ 2533856 h 3427583"/>
                <a:gd name="connsiteX105" fmla="*/ 422098 w 1259337"/>
                <a:gd name="connsiteY105" fmla="*/ 2615678 h 3427583"/>
                <a:gd name="connsiteX106" fmla="*/ 400585 w 1259337"/>
                <a:gd name="connsiteY106" fmla="*/ 2737520 h 3427583"/>
                <a:gd name="connsiteX107" fmla="*/ 378897 w 1259337"/>
                <a:gd name="connsiteY107" fmla="*/ 2873940 h 3427583"/>
                <a:gd name="connsiteX108" fmla="*/ 369128 w 1259337"/>
                <a:gd name="connsiteY108" fmla="*/ 2928495 h 3427583"/>
                <a:gd name="connsiteX109" fmla="*/ 359359 w 1259337"/>
                <a:gd name="connsiteY109" fmla="*/ 2983050 h 3427583"/>
                <a:gd name="connsiteX110" fmla="*/ 353541 w 1259337"/>
                <a:gd name="connsiteY110" fmla="*/ 3012138 h 3427583"/>
                <a:gd name="connsiteX111" fmla="*/ 343509 w 1259337"/>
                <a:gd name="connsiteY111" fmla="*/ 3058307 h 3427583"/>
                <a:gd name="connsiteX112" fmla="*/ 334311 w 1259337"/>
                <a:gd name="connsiteY112" fmla="*/ 3095737 h 3427583"/>
                <a:gd name="connsiteX113" fmla="*/ 329315 w 1259337"/>
                <a:gd name="connsiteY113" fmla="*/ 3117182 h 3427583"/>
                <a:gd name="connsiteX114" fmla="*/ 306085 w 1259337"/>
                <a:gd name="connsiteY114" fmla="*/ 3169752 h 3427583"/>
                <a:gd name="connsiteX115" fmla="*/ 285624 w 1259337"/>
                <a:gd name="connsiteY115" fmla="*/ 3204132 h 3427583"/>
                <a:gd name="connsiteX116" fmla="*/ 271592 w 1259337"/>
                <a:gd name="connsiteY116" fmla="*/ 3219272 h 3427583"/>
                <a:gd name="connsiteX117" fmla="*/ 257963 w 1259337"/>
                <a:gd name="connsiteY117" fmla="*/ 3231136 h 3427583"/>
                <a:gd name="connsiteX118" fmla="*/ 258648 w 1259337"/>
                <a:gd name="connsiteY118" fmla="*/ 3265040 h 3427583"/>
                <a:gd name="connsiteX119" fmla="*/ 254139 w 1259337"/>
                <a:gd name="connsiteY119" fmla="*/ 3306538 h 3427583"/>
                <a:gd name="connsiteX120" fmla="*/ 204951 w 1259337"/>
                <a:gd name="connsiteY120" fmla="*/ 3335468 h 3427583"/>
                <a:gd name="connsiteX121" fmla="*/ 193530 w 1259337"/>
                <a:gd name="connsiteY121" fmla="*/ 3345537 h 3427583"/>
                <a:gd name="connsiteX122" fmla="*/ 156794 w 1259337"/>
                <a:gd name="connsiteY122" fmla="*/ 3399767 h 3427583"/>
                <a:gd name="connsiteX123" fmla="*/ 152021 w 1259337"/>
                <a:gd name="connsiteY123" fmla="*/ 3402625 h 3427583"/>
                <a:gd name="connsiteX124" fmla="*/ 108386 w 1259337"/>
                <a:gd name="connsiteY124" fmla="*/ 3424333 h 3427583"/>
                <a:gd name="connsiteX125" fmla="*/ 22741 w 1259337"/>
                <a:gd name="connsiteY125" fmla="*/ 3423667 h 3427583"/>
                <a:gd name="connsiteX126" fmla="*/ 2166 w 1259337"/>
                <a:gd name="connsiteY126" fmla="*/ 3376765 h 3427583"/>
                <a:gd name="connsiteX127" fmla="*/ 28224 w 1259337"/>
                <a:gd name="connsiteY127" fmla="*/ 3301267 h 3427583"/>
                <a:gd name="connsiteX128" fmla="*/ 81385 w 1259337"/>
                <a:gd name="connsiteY128" fmla="*/ 3214795 h 3427583"/>
                <a:gd name="connsiteX129" fmla="*/ 85670 w 1259337"/>
                <a:gd name="connsiteY129" fmla="*/ 3161632 h 3427583"/>
                <a:gd name="connsiteX130" fmla="*/ 89924 w 1259337"/>
                <a:gd name="connsiteY130" fmla="*/ 3111021 h 3427583"/>
                <a:gd name="connsiteX131" fmla="*/ 93656 w 1259337"/>
                <a:gd name="connsiteY131" fmla="*/ 3103776 h 3427583"/>
                <a:gd name="connsiteX132" fmla="*/ 108202 w 1259337"/>
                <a:gd name="connsiteY132" fmla="*/ 3076250 h 3427583"/>
                <a:gd name="connsiteX133" fmla="*/ 110186 w 1259337"/>
                <a:gd name="connsiteY133" fmla="*/ 3032536 h 3427583"/>
                <a:gd name="connsiteX134" fmla="*/ 123524 w 1259337"/>
                <a:gd name="connsiteY134" fmla="*/ 2923717 h 3427583"/>
                <a:gd name="connsiteX135" fmla="*/ 131550 w 1259337"/>
                <a:gd name="connsiteY135" fmla="*/ 2892832 h 3427583"/>
                <a:gd name="connsiteX136" fmla="*/ 135370 w 1259337"/>
                <a:gd name="connsiteY136" fmla="*/ 2878299 h 3427583"/>
                <a:gd name="connsiteX137" fmla="*/ 139096 w 1259337"/>
                <a:gd name="connsiteY137" fmla="*/ 2810915 h 3427583"/>
                <a:gd name="connsiteX138" fmla="*/ 149457 w 1259337"/>
                <a:gd name="connsiteY138" fmla="*/ 2707162 h 3427583"/>
                <a:gd name="connsiteX139" fmla="*/ 160165 w 1259337"/>
                <a:gd name="connsiteY139" fmla="*/ 2635123 h 3427583"/>
                <a:gd name="connsiteX140" fmla="*/ 165627 w 1259337"/>
                <a:gd name="connsiteY140" fmla="*/ 2605301 h 3427583"/>
                <a:gd name="connsiteX141" fmla="*/ 169017 w 1259337"/>
                <a:gd name="connsiteY141" fmla="*/ 2596230 h 3427583"/>
                <a:gd name="connsiteX142" fmla="*/ 177372 w 1259337"/>
                <a:gd name="connsiteY142" fmla="*/ 2568266 h 3427583"/>
                <a:gd name="connsiteX143" fmla="*/ 188568 w 1259337"/>
                <a:gd name="connsiteY143" fmla="*/ 2516279 h 3427583"/>
                <a:gd name="connsiteX144" fmla="*/ 204399 w 1259337"/>
                <a:gd name="connsiteY144" fmla="*/ 2412228 h 3427583"/>
                <a:gd name="connsiteX145" fmla="*/ 207129 w 1259337"/>
                <a:gd name="connsiteY145" fmla="*/ 2336813 h 3427583"/>
                <a:gd name="connsiteX146" fmla="*/ 218275 w 1259337"/>
                <a:gd name="connsiteY146" fmla="*/ 2137575 h 3427583"/>
                <a:gd name="connsiteX147" fmla="*/ 224746 w 1259337"/>
                <a:gd name="connsiteY147" fmla="*/ 2084438 h 3427583"/>
                <a:gd name="connsiteX148" fmla="*/ 227227 w 1259337"/>
                <a:gd name="connsiteY148" fmla="*/ 2060047 h 3427583"/>
                <a:gd name="connsiteX149" fmla="*/ 200619 w 1259337"/>
                <a:gd name="connsiteY149" fmla="*/ 2060092 h 3427583"/>
                <a:gd name="connsiteX150" fmla="*/ 151452 w 1259337"/>
                <a:gd name="connsiteY150" fmla="*/ 2056949 h 3427583"/>
                <a:gd name="connsiteX151" fmla="*/ 125726 w 1259337"/>
                <a:gd name="connsiteY151" fmla="*/ 2044246 h 3427583"/>
                <a:gd name="connsiteX152" fmla="*/ 102894 w 1259337"/>
                <a:gd name="connsiteY152" fmla="*/ 2003150 h 3427583"/>
                <a:gd name="connsiteX153" fmla="*/ 98653 w 1259337"/>
                <a:gd name="connsiteY153" fmla="*/ 1992164 h 3427583"/>
                <a:gd name="connsiteX154" fmla="*/ 92743 w 1259337"/>
                <a:gd name="connsiteY154" fmla="*/ 1968402 h 3427583"/>
                <a:gd name="connsiteX155" fmla="*/ 73452 w 1259337"/>
                <a:gd name="connsiteY155" fmla="*/ 1844975 h 3427583"/>
                <a:gd name="connsiteX156" fmla="*/ 68556 w 1259337"/>
                <a:gd name="connsiteY156" fmla="*/ 1827785 h 3427583"/>
                <a:gd name="connsiteX157" fmla="*/ 65557 w 1259337"/>
                <a:gd name="connsiteY157" fmla="*/ 1804422 h 3427583"/>
                <a:gd name="connsiteX158" fmla="*/ 60007 w 1259337"/>
                <a:gd name="connsiteY158" fmla="*/ 1750776 h 3427583"/>
                <a:gd name="connsiteX159" fmla="*/ 60589 w 1259337"/>
                <a:gd name="connsiteY159" fmla="*/ 1520795 h 3427583"/>
                <a:gd name="connsiteX160" fmla="*/ 59802 w 1259337"/>
                <a:gd name="connsiteY160" fmla="*/ 1495272 h 3427583"/>
                <a:gd name="connsiteX161" fmla="*/ 60714 w 1259337"/>
                <a:gd name="connsiteY161" fmla="*/ 1419471 h 3427583"/>
                <a:gd name="connsiteX162" fmla="*/ 70913 w 1259337"/>
                <a:gd name="connsiteY162" fmla="*/ 1359454 h 3427583"/>
                <a:gd name="connsiteX163" fmla="*/ 76287 w 1259337"/>
                <a:gd name="connsiteY163" fmla="*/ 1306668 h 3427583"/>
                <a:gd name="connsiteX164" fmla="*/ 84826 w 1259337"/>
                <a:gd name="connsiteY164" fmla="*/ 1263398 h 3427583"/>
                <a:gd name="connsiteX165" fmla="*/ 85137 w 1259337"/>
                <a:gd name="connsiteY165" fmla="*/ 1207271 h 3427583"/>
                <a:gd name="connsiteX166" fmla="*/ 89848 w 1259337"/>
                <a:gd name="connsiteY166" fmla="*/ 1149011 h 3427583"/>
                <a:gd name="connsiteX167" fmla="*/ 97943 w 1259337"/>
                <a:gd name="connsiteY167" fmla="*/ 1082044 h 3427583"/>
                <a:gd name="connsiteX168" fmla="*/ 103848 w 1259337"/>
                <a:gd name="connsiteY168" fmla="*/ 1015414 h 3427583"/>
                <a:gd name="connsiteX169" fmla="*/ 108164 w 1259337"/>
                <a:gd name="connsiteY169" fmla="*/ 989952 h 3427583"/>
                <a:gd name="connsiteX170" fmla="*/ 178876 w 1259337"/>
                <a:gd name="connsiteY170" fmla="*/ 929206 h 3427583"/>
                <a:gd name="connsiteX171" fmla="*/ 250339 w 1259337"/>
                <a:gd name="connsiteY171" fmla="*/ 896898 h 3427583"/>
                <a:gd name="connsiteX172" fmla="*/ 281105 w 1259337"/>
                <a:gd name="connsiteY172" fmla="*/ 884512 h 3427583"/>
                <a:gd name="connsiteX173" fmla="*/ 310048 w 1259337"/>
                <a:gd name="connsiteY173" fmla="*/ 872103 h 3427583"/>
                <a:gd name="connsiteX174" fmla="*/ 357941 w 1259337"/>
                <a:gd name="connsiteY174" fmla="*/ 829670 h 3427583"/>
                <a:gd name="connsiteX175" fmla="*/ 361282 w 1259337"/>
                <a:gd name="connsiteY175" fmla="*/ 824608 h 3427583"/>
                <a:gd name="connsiteX176" fmla="*/ 402335 w 1259337"/>
                <a:gd name="connsiteY176" fmla="*/ 775168 h 3427583"/>
                <a:gd name="connsiteX177" fmla="*/ 391823 w 1259337"/>
                <a:gd name="connsiteY177" fmla="*/ 740051 h 3427583"/>
                <a:gd name="connsiteX178" fmla="*/ 381351 w 1259337"/>
                <a:gd name="connsiteY178" fmla="*/ 701654 h 3427583"/>
                <a:gd name="connsiteX179" fmla="*/ 370993 w 1259337"/>
                <a:gd name="connsiteY179" fmla="*/ 684035 h 3427583"/>
                <a:gd name="connsiteX180" fmla="*/ 352485 w 1259337"/>
                <a:gd name="connsiteY180" fmla="*/ 586495 h 3427583"/>
                <a:gd name="connsiteX181" fmla="*/ 361283 w 1259337"/>
                <a:gd name="connsiteY181" fmla="*/ 551975 h 3427583"/>
                <a:gd name="connsiteX182" fmla="*/ 356440 w 1259337"/>
                <a:gd name="connsiteY182" fmla="*/ 500160 h 3427583"/>
                <a:gd name="connsiteX183" fmla="*/ 356936 w 1259337"/>
                <a:gd name="connsiteY183" fmla="*/ 458980 h 3427583"/>
                <a:gd name="connsiteX184" fmla="*/ 362735 w 1259337"/>
                <a:gd name="connsiteY184" fmla="*/ 431349 h 3427583"/>
                <a:gd name="connsiteX185" fmla="*/ 379350 w 1259337"/>
                <a:gd name="connsiteY185" fmla="*/ 413690 h 3427583"/>
                <a:gd name="connsiteX186" fmla="*/ 387064 w 1259337"/>
                <a:gd name="connsiteY186" fmla="*/ 408679 h 3427583"/>
                <a:gd name="connsiteX187" fmla="*/ 403556 w 1259337"/>
                <a:gd name="connsiteY187" fmla="*/ 401224 h 3427583"/>
                <a:gd name="connsiteX188" fmla="*/ 424091 w 1259337"/>
                <a:gd name="connsiteY188" fmla="*/ 390901 h 3427583"/>
                <a:gd name="connsiteX189" fmla="*/ 505982 w 1259337"/>
                <a:gd name="connsiteY189" fmla="*/ 370382 h 3427583"/>
                <a:gd name="connsiteX190" fmla="*/ 551053 w 1259337"/>
                <a:gd name="connsiteY190" fmla="*/ 380766 h 3427583"/>
                <a:gd name="connsiteX191" fmla="*/ 604818 w 1259337"/>
                <a:gd name="connsiteY191" fmla="*/ 425880 h 3427583"/>
                <a:gd name="connsiteX192" fmla="*/ 614060 w 1259337"/>
                <a:gd name="connsiteY192" fmla="*/ 445308 h 3427583"/>
                <a:gd name="connsiteX193" fmla="*/ 627286 w 1259337"/>
                <a:gd name="connsiteY193" fmla="*/ 557728 h 3427583"/>
                <a:gd name="connsiteX194" fmla="*/ 632477 w 1259337"/>
                <a:gd name="connsiteY194" fmla="*/ 580753 h 3427583"/>
                <a:gd name="connsiteX195" fmla="*/ 642948 w 1259337"/>
                <a:gd name="connsiteY195" fmla="*/ 588898 h 3427583"/>
                <a:gd name="connsiteX196" fmla="*/ 642857 w 1259337"/>
                <a:gd name="connsiteY196" fmla="*/ 626803 h 3427583"/>
                <a:gd name="connsiteX197" fmla="*/ 624421 w 1259337"/>
                <a:gd name="connsiteY197" fmla="*/ 674692 h 3427583"/>
                <a:gd name="connsiteX198" fmla="*/ 608637 w 1259337"/>
                <a:gd name="connsiteY198" fmla="*/ 714231 h 3427583"/>
                <a:gd name="connsiteX199" fmla="*/ 602099 w 1259337"/>
                <a:gd name="connsiteY199" fmla="*/ 742582 h 3427583"/>
                <a:gd name="connsiteX200" fmla="*/ 655117 w 1259337"/>
                <a:gd name="connsiteY200" fmla="*/ 698389 h 3427583"/>
                <a:gd name="connsiteX201" fmla="*/ 715120 w 1259337"/>
                <a:gd name="connsiteY201" fmla="*/ 679429 h 3427583"/>
                <a:gd name="connsiteX202" fmla="*/ 743023 w 1259337"/>
                <a:gd name="connsiteY202" fmla="*/ 692886 h 3427583"/>
                <a:gd name="connsiteX203" fmla="*/ 771576 w 1259337"/>
                <a:gd name="connsiteY203" fmla="*/ 712912 h 3427583"/>
                <a:gd name="connsiteX204" fmla="*/ 792568 w 1259337"/>
                <a:gd name="connsiteY204" fmla="*/ 725192 h 3427583"/>
                <a:gd name="connsiteX205" fmla="*/ 822012 w 1259337"/>
                <a:gd name="connsiteY205" fmla="*/ 701491 h 3427583"/>
                <a:gd name="connsiteX206" fmla="*/ 837924 w 1259337"/>
                <a:gd name="connsiteY206" fmla="*/ 681636 h 3427583"/>
                <a:gd name="connsiteX207" fmla="*/ 868501 w 1259337"/>
                <a:gd name="connsiteY207" fmla="*/ 654668 h 3427583"/>
                <a:gd name="connsiteX208" fmla="*/ 907261 w 1259337"/>
                <a:gd name="connsiteY208" fmla="*/ 613948 h 3427583"/>
                <a:gd name="connsiteX209" fmla="*/ 933131 w 1259337"/>
                <a:gd name="connsiteY209" fmla="*/ 584372 h 3427583"/>
                <a:gd name="connsiteX210" fmla="*/ 957908 w 1259337"/>
                <a:gd name="connsiteY210" fmla="*/ 554782 h 3427583"/>
                <a:gd name="connsiteX211" fmla="*/ 973867 w 1259337"/>
                <a:gd name="connsiteY211" fmla="*/ 530919 h 3427583"/>
                <a:gd name="connsiteX212" fmla="*/ 976902 w 1259337"/>
                <a:gd name="connsiteY212" fmla="*/ 521114 h 3427583"/>
                <a:gd name="connsiteX213" fmla="*/ 990350 w 1259337"/>
                <a:gd name="connsiteY213" fmla="*/ 493940 h 3427583"/>
                <a:gd name="connsiteX214" fmla="*/ 1014542 w 1259337"/>
                <a:gd name="connsiteY214" fmla="*/ 452315 h 3427583"/>
                <a:gd name="connsiteX215" fmla="*/ 1031293 w 1259337"/>
                <a:gd name="connsiteY215" fmla="*/ 423359 h 3427583"/>
                <a:gd name="connsiteX216" fmla="*/ 1053022 w 1259337"/>
                <a:gd name="connsiteY216" fmla="*/ 374415 h 3427583"/>
                <a:gd name="connsiteX217" fmla="*/ 1080371 w 1259337"/>
                <a:gd name="connsiteY217" fmla="*/ 312782 h 3427583"/>
                <a:gd name="connsiteX218" fmla="*/ 1106253 w 1259337"/>
                <a:gd name="connsiteY218" fmla="*/ 251861 h 3427583"/>
                <a:gd name="connsiteX219" fmla="*/ 1133756 w 1259337"/>
                <a:gd name="connsiteY219" fmla="*/ 177473 h 3427583"/>
                <a:gd name="connsiteX220" fmla="*/ 1110849 w 1259337"/>
                <a:gd name="connsiteY220" fmla="*/ 142572 h 3427583"/>
                <a:gd name="connsiteX221" fmla="*/ 1083183 w 1259337"/>
                <a:gd name="connsiteY221" fmla="*/ 109435 h 3427583"/>
                <a:gd name="connsiteX222" fmla="*/ 1109197 w 1259337"/>
                <a:gd name="connsiteY222" fmla="*/ 37581 h 3427583"/>
                <a:gd name="connsiteX223" fmla="*/ 1114808 w 1259337"/>
                <a:gd name="connsiteY223" fmla="*/ 25620 h 3427583"/>
                <a:gd name="connsiteX224" fmla="*/ 1136256 w 1259337"/>
                <a:gd name="connsiteY224" fmla="*/ 1 h 3427583"/>
                <a:gd name="connsiteX225" fmla="*/ 1148212 w 1259337"/>
                <a:gd name="connsiteY225" fmla="*/ 5976 h 3427583"/>
                <a:gd name="connsiteX226" fmla="*/ 255299 w 1259337"/>
                <a:gd name="connsiteY226" fmla="*/ 1514391 h 3427583"/>
                <a:gd name="connsiteX227" fmla="*/ 250860 w 1259337"/>
                <a:gd name="connsiteY227" fmla="*/ 1550057 h 3427583"/>
                <a:gd name="connsiteX228" fmla="*/ 247414 w 1259337"/>
                <a:gd name="connsiteY228" fmla="*/ 1563865 h 3427583"/>
                <a:gd name="connsiteX229" fmla="*/ 242062 w 1259337"/>
                <a:gd name="connsiteY229" fmla="*/ 1584577 h 3427583"/>
                <a:gd name="connsiteX230" fmla="*/ 227099 w 1259337"/>
                <a:gd name="connsiteY230" fmla="*/ 1676975 h 3427583"/>
                <a:gd name="connsiteX231" fmla="*/ 212928 w 1259337"/>
                <a:gd name="connsiteY231" fmla="*/ 1855036 h 3427583"/>
                <a:gd name="connsiteX232" fmla="*/ 218159 w 1259337"/>
                <a:gd name="connsiteY232" fmla="*/ 1965537 h 3427583"/>
                <a:gd name="connsiteX233" fmla="*/ 225939 w 1259337"/>
                <a:gd name="connsiteY233" fmla="*/ 1985313 h 3427583"/>
                <a:gd name="connsiteX234" fmla="*/ 239751 w 1259337"/>
                <a:gd name="connsiteY234" fmla="*/ 1867387 h 3427583"/>
                <a:gd name="connsiteX235" fmla="*/ 243206 w 1259337"/>
                <a:gd name="connsiteY235" fmla="*/ 1822597 h 3427583"/>
                <a:gd name="connsiteX236" fmla="*/ 251202 w 1259337"/>
                <a:gd name="connsiteY236" fmla="*/ 1794264 h 3427583"/>
                <a:gd name="connsiteX237" fmla="*/ 261774 w 1259337"/>
                <a:gd name="connsiteY237" fmla="*/ 1733522 h 3427583"/>
                <a:gd name="connsiteX238" fmla="*/ 274526 w 1259337"/>
                <a:gd name="connsiteY238" fmla="*/ 1552164 h 3427583"/>
                <a:gd name="connsiteX239" fmla="*/ 267825 w 1259337"/>
                <a:gd name="connsiteY239" fmla="*/ 1472990 h 3427583"/>
                <a:gd name="connsiteX240" fmla="*/ 262789 w 1259337"/>
                <a:gd name="connsiteY240" fmla="*/ 1467463 h 3427583"/>
                <a:gd name="connsiteX241" fmla="*/ 255299 w 1259337"/>
                <a:gd name="connsiteY241" fmla="*/ 1514391 h 3427583"/>
                <a:gd name="connsiteX242" fmla="*/ 166230 w 1259337"/>
                <a:gd name="connsiteY242" fmla="*/ 1979856 h 3427583"/>
                <a:gd name="connsiteX243" fmla="*/ 181945 w 1259337"/>
                <a:gd name="connsiteY243" fmla="*/ 2006653 h 3427583"/>
                <a:gd name="connsiteX244" fmla="*/ 166059 w 1259337"/>
                <a:gd name="connsiteY244" fmla="*/ 1963817 h 3427583"/>
                <a:gd name="connsiteX245" fmla="*/ 166230 w 1259337"/>
                <a:gd name="connsiteY245" fmla="*/ 1979856 h 34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259337" h="3427583">
                  <a:moveTo>
                    <a:pt x="1148212" y="5976"/>
                  </a:moveTo>
                  <a:cubicBezTo>
                    <a:pt x="1151457" y="8930"/>
                    <a:pt x="1160893" y="12325"/>
                    <a:pt x="1169270" y="12790"/>
                  </a:cubicBezTo>
                  <a:cubicBezTo>
                    <a:pt x="1177643" y="13620"/>
                    <a:pt x="1187443" y="17018"/>
                    <a:pt x="1190684" y="20338"/>
                  </a:cubicBezTo>
                  <a:cubicBezTo>
                    <a:pt x="1194289" y="23661"/>
                    <a:pt x="1199724" y="26277"/>
                    <a:pt x="1202640" y="26312"/>
                  </a:cubicBezTo>
                  <a:cubicBezTo>
                    <a:pt x="1205920" y="26352"/>
                    <a:pt x="1211355" y="28969"/>
                    <a:pt x="1215329" y="31933"/>
                  </a:cubicBezTo>
                  <a:cubicBezTo>
                    <a:pt x="1218938" y="34892"/>
                    <a:pt x="1225103" y="37518"/>
                    <a:pt x="1228747" y="37562"/>
                  </a:cubicBezTo>
                  <a:cubicBezTo>
                    <a:pt x="1232391" y="37606"/>
                    <a:pt x="1240352" y="42440"/>
                    <a:pt x="1246113" y="48340"/>
                  </a:cubicBezTo>
                  <a:cubicBezTo>
                    <a:pt x="1255829" y="58663"/>
                    <a:pt x="1256532" y="60858"/>
                    <a:pt x="1256185" y="89648"/>
                  </a:cubicBezTo>
                  <a:cubicBezTo>
                    <a:pt x="1255839" y="118438"/>
                    <a:pt x="1248384" y="162451"/>
                    <a:pt x="1240876" y="180585"/>
                  </a:cubicBezTo>
                  <a:cubicBezTo>
                    <a:pt x="1238632" y="185295"/>
                    <a:pt x="1233794" y="193621"/>
                    <a:pt x="1229711" y="199768"/>
                  </a:cubicBezTo>
                  <a:cubicBezTo>
                    <a:pt x="1221184" y="211693"/>
                    <a:pt x="1219586" y="223337"/>
                    <a:pt x="1225707" y="229608"/>
                  </a:cubicBezTo>
                  <a:cubicBezTo>
                    <a:pt x="1230027" y="234033"/>
                    <a:pt x="1227986" y="282485"/>
                    <a:pt x="1223117" y="293360"/>
                  </a:cubicBezTo>
                  <a:cubicBezTo>
                    <a:pt x="1220496" y="299160"/>
                    <a:pt x="1225910" y="303599"/>
                    <a:pt x="1249106" y="314448"/>
                  </a:cubicBezTo>
                  <a:cubicBezTo>
                    <a:pt x="1253452" y="316688"/>
                    <a:pt x="1258138" y="321118"/>
                    <a:pt x="1259196" y="324047"/>
                  </a:cubicBezTo>
                  <a:cubicBezTo>
                    <a:pt x="1261312" y="329904"/>
                    <a:pt x="1239175" y="382487"/>
                    <a:pt x="1225046" y="405644"/>
                  </a:cubicBezTo>
                  <a:cubicBezTo>
                    <a:pt x="1220589" y="412516"/>
                    <a:pt x="1213095" y="429556"/>
                    <a:pt x="1208186" y="443712"/>
                  </a:cubicBezTo>
                  <a:cubicBezTo>
                    <a:pt x="1202917" y="457499"/>
                    <a:pt x="1195418" y="474903"/>
                    <a:pt x="1191326" y="481779"/>
                  </a:cubicBezTo>
                  <a:cubicBezTo>
                    <a:pt x="1186870" y="488651"/>
                    <a:pt x="1180508" y="502424"/>
                    <a:pt x="1176740" y="512585"/>
                  </a:cubicBezTo>
                  <a:cubicBezTo>
                    <a:pt x="1172978" y="522380"/>
                    <a:pt x="1166976" y="536523"/>
                    <a:pt x="1163248" y="543404"/>
                  </a:cubicBezTo>
                  <a:cubicBezTo>
                    <a:pt x="1155042" y="558978"/>
                    <a:pt x="1144505" y="586551"/>
                    <a:pt x="1144408" y="594569"/>
                  </a:cubicBezTo>
                  <a:cubicBezTo>
                    <a:pt x="1144325" y="601493"/>
                    <a:pt x="1123808" y="640610"/>
                    <a:pt x="1106728" y="666648"/>
                  </a:cubicBezTo>
                  <a:cubicBezTo>
                    <a:pt x="1085947" y="697378"/>
                    <a:pt x="1063941" y="739029"/>
                    <a:pt x="1058620" y="757189"/>
                  </a:cubicBezTo>
                  <a:cubicBezTo>
                    <a:pt x="1055959" y="766268"/>
                    <a:pt x="1052539" y="777891"/>
                    <a:pt x="1050291" y="782966"/>
                  </a:cubicBezTo>
                  <a:cubicBezTo>
                    <a:pt x="1046528" y="792763"/>
                    <a:pt x="1012246" y="824789"/>
                    <a:pt x="964414" y="862119"/>
                  </a:cubicBezTo>
                  <a:cubicBezTo>
                    <a:pt x="922101" y="895142"/>
                    <a:pt x="874168" y="940854"/>
                    <a:pt x="874085" y="947779"/>
                  </a:cubicBezTo>
                  <a:cubicBezTo>
                    <a:pt x="874041" y="951423"/>
                    <a:pt x="875450" y="955450"/>
                    <a:pt x="876882" y="957653"/>
                  </a:cubicBezTo>
                  <a:cubicBezTo>
                    <a:pt x="878682" y="959497"/>
                    <a:pt x="882919" y="970847"/>
                    <a:pt x="886054" y="982913"/>
                  </a:cubicBezTo>
                  <a:cubicBezTo>
                    <a:pt x="889554" y="994983"/>
                    <a:pt x="899021" y="1026078"/>
                    <a:pt x="907451" y="1052422"/>
                  </a:cubicBezTo>
                  <a:cubicBezTo>
                    <a:pt x="915886" y="1078402"/>
                    <a:pt x="927812" y="1117181"/>
                    <a:pt x="934117" y="1138397"/>
                  </a:cubicBezTo>
                  <a:cubicBezTo>
                    <a:pt x="952673" y="1201676"/>
                    <a:pt x="995914" y="1333774"/>
                    <a:pt x="1005464" y="1357944"/>
                  </a:cubicBezTo>
                  <a:cubicBezTo>
                    <a:pt x="1027761" y="1413250"/>
                    <a:pt x="1095859" y="1630207"/>
                    <a:pt x="1096386" y="1646980"/>
                  </a:cubicBezTo>
                  <a:lnTo>
                    <a:pt x="1096918" y="1663388"/>
                  </a:lnTo>
                  <a:lnTo>
                    <a:pt x="1081985" y="1662479"/>
                  </a:lnTo>
                  <a:cubicBezTo>
                    <a:pt x="1073607" y="1662014"/>
                    <a:pt x="1055817" y="1656332"/>
                    <a:pt x="1042043" y="1649971"/>
                  </a:cubicBezTo>
                  <a:cubicBezTo>
                    <a:pt x="1018122" y="1638748"/>
                    <a:pt x="1015580" y="1637989"/>
                    <a:pt x="979848" y="1639017"/>
                  </a:cubicBezTo>
                  <a:cubicBezTo>
                    <a:pt x="943747" y="1640404"/>
                    <a:pt x="941921" y="1640748"/>
                    <a:pt x="920982" y="1654346"/>
                  </a:cubicBezTo>
                  <a:cubicBezTo>
                    <a:pt x="909224" y="1662223"/>
                    <a:pt x="888671" y="1674003"/>
                    <a:pt x="875472" y="1680405"/>
                  </a:cubicBezTo>
                  <a:lnTo>
                    <a:pt x="851635" y="1692510"/>
                  </a:lnTo>
                  <a:lnTo>
                    <a:pt x="849203" y="1712892"/>
                  </a:lnTo>
                  <a:cubicBezTo>
                    <a:pt x="847592" y="1725630"/>
                    <a:pt x="848861" y="1741317"/>
                    <a:pt x="851974" y="1755205"/>
                  </a:cubicBezTo>
                  <a:cubicBezTo>
                    <a:pt x="855109" y="1767271"/>
                    <a:pt x="860282" y="1791754"/>
                    <a:pt x="864076" y="1809659"/>
                  </a:cubicBezTo>
                  <a:cubicBezTo>
                    <a:pt x="867870" y="1827564"/>
                    <a:pt x="872757" y="1845483"/>
                    <a:pt x="874530" y="1849513"/>
                  </a:cubicBezTo>
                  <a:cubicBezTo>
                    <a:pt x="876669" y="1853548"/>
                    <a:pt x="879808" y="1865250"/>
                    <a:pt x="881507" y="1875475"/>
                  </a:cubicBezTo>
                  <a:cubicBezTo>
                    <a:pt x="887260" y="1912358"/>
                    <a:pt x="889995" y="1927334"/>
                    <a:pt x="892858" y="1931742"/>
                  </a:cubicBezTo>
                  <a:cubicBezTo>
                    <a:pt x="894290" y="1933946"/>
                    <a:pt x="897065" y="1945643"/>
                    <a:pt x="898751" y="1956962"/>
                  </a:cubicBezTo>
                  <a:cubicBezTo>
                    <a:pt x="900797" y="1968651"/>
                    <a:pt x="903875" y="1985454"/>
                    <a:pt x="905223" y="1994583"/>
                  </a:cubicBezTo>
                  <a:cubicBezTo>
                    <a:pt x="914106" y="2043894"/>
                    <a:pt x="918818" y="2076390"/>
                    <a:pt x="921742" y="2105949"/>
                  </a:cubicBezTo>
                  <a:cubicBezTo>
                    <a:pt x="923714" y="2123832"/>
                    <a:pt x="926665" y="2151204"/>
                    <a:pt x="928672" y="2166171"/>
                  </a:cubicBezTo>
                  <a:cubicBezTo>
                    <a:pt x="936378" y="2222395"/>
                    <a:pt x="939285" y="2253411"/>
                    <a:pt x="941604" y="2303008"/>
                  </a:cubicBezTo>
                  <a:cubicBezTo>
                    <a:pt x="943088" y="2331091"/>
                    <a:pt x="945649" y="2360645"/>
                    <a:pt x="947374" y="2368684"/>
                  </a:cubicBezTo>
                  <a:cubicBezTo>
                    <a:pt x="963660" y="2438861"/>
                    <a:pt x="973233" y="2491462"/>
                    <a:pt x="975415" y="2522104"/>
                  </a:cubicBezTo>
                  <a:cubicBezTo>
                    <a:pt x="976996" y="2542170"/>
                    <a:pt x="980680" y="2569186"/>
                    <a:pt x="983802" y="2582345"/>
                  </a:cubicBezTo>
                  <a:cubicBezTo>
                    <a:pt x="986924" y="2595504"/>
                    <a:pt x="992092" y="2620350"/>
                    <a:pt x="995531" y="2637523"/>
                  </a:cubicBezTo>
                  <a:cubicBezTo>
                    <a:pt x="999329" y="2655064"/>
                    <a:pt x="1003860" y="2672249"/>
                    <a:pt x="1005634" y="2676280"/>
                  </a:cubicBezTo>
                  <a:cubicBezTo>
                    <a:pt x="1007777" y="2679951"/>
                    <a:pt x="1010526" y="2693833"/>
                    <a:pt x="1011830" y="2706607"/>
                  </a:cubicBezTo>
                  <a:cubicBezTo>
                    <a:pt x="1012765" y="2719739"/>
                    <a:pt x="1015171" y="2731796"/>
                    <a:pt x="1016603" y="2734000"/>
                  </a:cubicBezTo>
                  <a:cubicBezTo>
                    <a:pt x="1020546" y="2739515"/>
                    <a:pt x="1029178" y="2779347"/>
                    <a:pt x="1036986" y="2827189"/>
                  </a:cubicBezTo>
                  <a:cubicBezTo>
                    <a:pt x="1042053" y="2860417"/>
                    <a:pt x="1055489" y="2925092"/>
                    <a:pt x="1065224" y="2964209"/>
                  </a:cubicBezTo>
                  <a:cubicBezTo>
                    <a:pt x="1067314" y="2972253"/>
                    <a:pt x="1069945" y="2995976"/>
                    <a:pt x="1071148" y="3017130"/>
                  </a:cubicBezTo>
                  <a:cubicBezTo>
                    <a:pt x="1072667" y="3042298"/>
                    <a:pt x="1075706" y="3062380"/>
                    <a:pt x="1081015" y="3075566"/>
                  </a:cubicBezTo>
                  <a:cubicBezTo>
                    <a:pt x="1085256" y="3086551"/>
                    <a:pt x="1089441" y="3102275"/>
                    <a:pt x="1090073" y="3110301"/>
                  </a:cubicBezTo>
                  <a:cubicBezTo>
                    <a:pt x="1091070" y="3118331"/>
                    <a:pt x="1095206" y="3138063"/>
                    <a:pt x="1099026" y="3153782"/>
                  </a:cubicBezTo>
                  <a:cubicBezTo>
                    <a:pt x="1102842" y="3169865"/>
                    <a:pt x="1105920" y="3186668"/>
                    <a:pt x="1105863" y="3191406"/>
                  </a:cubicBezTo>
                  <a:cubicBezTo>
                    <a:pt x="1105705" y="3204525"/>
                    <a:pt x="1111800" y="3212982"/>
                    <a:pt x="1156414" y="3261266"/>
                  </a:cubicBezTo>
                  <a:cubicBezTo>
                    <a:pt x="1189512" y="3297384"/>
                    <a:pt x="1200994" y="3312466"/>
                    <a:pt x="1211299" y="3334458"/>
                  </a:cubicBezTo>
                  <a:cubicBezTo>
                    <a:pt x="1218408" y="3349488"/>
                    <a:pt x="1224024" y="3367415"/>
                    <a:pt x="1223945" y="3373975"/>
                  </a:cubicBezTo>
                  <a:cubicBezTo>
                    <a:pt x="1223826" y="3383815"/>
                    <a:pt x="1221605" y="3386703"/>
                    <a:pt x="1209873" y="3392394"/>
                  </a:cubicBezTo>
                  <a:cubicBezTo>
                    <a:pt x="1192279" y="3400565"/>
                    <a:pt x="1143410" y="3402893"/>
                    <a:pt x="1113229" y="3397063"/>
                  </a:cubicBezTo>
                  <a:cubicBezTo>
                    <a:pt x="1084144" y="3390880"/>
                    <a:pt x="1032329" y="3365472"/>
                    <a:pt x="1029168" y="3355593"/>
                  </a:cubicBezTo>
                  <a:cubicBezTo>
                    <a:pt x="1028123" y="3351572"/>
                    <a:pt x="1020606" y="3340181"/>
                    <a:pt x="1012711" y="3329882"/>
                  </a:cubicBezTo>
                  <a:cubicBezTo>
                    <a:pt x="1000149" y="3313693"/>
                    <a:pt x="996896" y="3311467"/>
                    <a:pt x="984869" y="3311322"/>
                  </a:cubicBezTo>
                  <a:cubicBezTo>
                    <a:pt x="968105" y="3311120"/>
                    <a:pt x="934363" y="3298322"/>
                    <a:pt x="923192" y="3287618"/>
                  </a:cubicBezTo>
                  <a:cubicBezTo>
                    <a:pt x="913823" y="3278757"/>
                    <a:pt x="913581" y="3268549"/>
                    <a:pt x="920180" y="3204844"/>
                  </a:cubicBezTo>
                  <a:lnTo>
                    <a:pt x="925075" y="3161529"/>
                  </a:lnTo>
                  <a:lnTo>
                    <a:pt x="912552" y="3142061"/>
                  </a:lnTo>
                  <a:cubicBezTo>
                    <a:pt x="905755" y="3131409"/>
                    <a:pt x="897891" y="3118558"/>
                    <a:pt x="895402" y="3113425"/>
                  </a:cubicBezTo>
                  <a:cubicBezTo>
                    <a:pt x="892912" y="3108293"/>
                    <a:pt x="882550" y="3091037"/>
                    <a:pt x="872174" y="3074875"/>
                  </a:cubicBezTo>
                  <a:cubicBezTo>
                    <a:pt x="844635" y="3031170"/>
                    <a:pt x="843924" y="3029703"/>
                    <a:pt x="819111" y="2941200"/>
                  </a:cubicBezTo>
                  <a:cubicBezTo>
                    <a:pt x="816669" y="2932059"/>
                    <a:pt x="809635" y="2910834"/>
                    <a:pt x="804010" y="2893636"/>
                  </a:cubicBezTo>
                  <a:cubicBezTo>
                    <a:pt x="798022" y="2876433"/>
                    <a:pt x="792428" y="2856684"/>
                    <a:pt x="791053" y="2849742"/>
                  </a:cubicBezTo>
                  <a:cubicBezTo>
                    <a:pt x="789679" y="2842801"/>
                    <a:pt x="787224" y="2834752"/>
                    <a:pt x="785806" y="2831455"/>
                  </a:cubicBezTo>
                  <a:cubicBezTo>
                    <a:pt x="784019" y="2828518"/>
                    <a:pt x="780515" y="2816811"/>
                    <a:pt x="777367" y="2805839"/>
                  </a:cubicBezTo>
                  <a:cubicBezTo>
                    <a:pt x="774583" y="2794871"/>
                    <a:pt x="769002" y="2774028"/>
                    <a:pt x="765160" y="2760132"/>
                  </a:cubicBezTo>
                  <a:cubicBezTo>
                    <a:pt x="760957" y="2745867"/>
                    <a:pt x="756444" y="2727224"/>
                    <a:pt x="754732" y="2718091"/>
                  </a:cubicBezTo>
                  <a:cubicBezTo>
                    <a:pt x="753019" y="2708958"/>
                    <a:pt x="748163" y="2688489"/>
                    <a:pt x="744347" y="2672406"/>
                  </a:cubicBezTo>
                  <a:cubicBezTo>
                    <a:pt x="740531" y="2656323"/>
                    <a:pt x="737097" y="2638786"/>
                    <a:pt x="737168" y="2632955"/>
                  </a:cubicBezTo>
                  <a:cubicBezTo>
                    <a:pt x="737234" y="2627489"/>
                    <a:pt x="735828" y="2623099"/>
                    <a:pt x="734006" y="2623076"/>
                  </a:cubicBezTo>
                  <a:cubicBezTo>
                    <a:pt x="732184" y="2623054"/>
                    <a:pt x="730063" y="2617562"/>
                    <a:pt x="729049" y="2610989"/>
                  </a:cubicBezTo>
                  <a:cubicBezTo>
                    <a:pt x="726375" y="2590910"/>
                    <a:pt x="716078" y="2537936"/>
                    <a:pt x="711204" y="2518924"/>
                  </a:cubicBezTo>
                  <a:cubicBezTo>
                    <a:pt x="691682" y="2445064"/>
                    <a:pt x="684705" y="2419102"/>
                    <a:pt x="681864" y="2412871"/>
                  </a:cubicBezTo>
                  <a:cubicBezTo>
                    <a:pt x="675826" y="2399677"/>
                    <a:pt x="657547" y="2343691"/>
                    <a:pt x="655154" y="2330541"/>
                  </a:cubicBezTo>
                  <a:cubicBezTo>
                    <a:pt x="653780" y="2323600"/>
                    <a:pt x="651685" y="2315920"/>
                    <a:pt x="650249" y="2314080"/>
                  </a:cubicBezTo>
                  <a:cubicBezTo>
                    <a:pt x="648818" y="2311877"/>
                    <a:pt x="644589" y="2299798"/>
                    <a:pt x="641103" y="2286634"/>
                  </a:cubicBezTo>
                  <a:cubicBezTo>
                    <a:pt x="637617" y="2273472"/>
                    <a:pt x="627799" y="2241279"/>
                    <a:pt x="619364" y="2215298"/>
                  </a:cubicBezTo>
                  <a:cubicBezTo>
                    <a:pt x="610569" y="2188949"/>
                    <a:pt x="602845" y="2164437"/>
                    <a:pt x="601800" y="2160415"/>
                  </a:cubicBezTo>
                  <a:cubicBezTo>
                    <a:pt x="600070" y="2152740"/>
                    <a:pt x="592311" y="2131142"/>
                    <a:pt x="579258" y="2095266"/>
                  </a:cubicBezTo>
                  <a:cubicBezTo>
                    <a:pt x="575025" y="2083551"/>
                    <a:pt x="570388" y="2075112"/>
                    <a:pt x="568908" y="2076917"/>
                  </a:cubicBezTo>
                  <a:cubicBezTo>
                    <a:pt x="563376" y="2082317"/>
                    <a:pt x="543303" y="2145131"/>
                    <a:pt x="532958" y="2186922"/>
                  </a:cubicBezTo>
                  <a:cubicBezTo>
                    <a:pt x="527216" y="2209816"/>
                    <a:pt x="520349" y="2235246"/>
                    <a:pt x="517701" y="2243234"/>
                  </a:cubicBezTo>
                  <a:cubicBezTo>
                    <a:pt x="515054" y="2251220"/>
                    <a:pt x="511260" y="2263567"/>
                    <a:pt x="509719" y="2270473"/>
                  </a:cubicBezTo>
                  <a:cubicBezTo>
                    <a:pt x="508543" y="2277385"/>
                    <a:pt x="503269" y="2291536"/>
                    <a:pt x="498405" y="2302047"/>
                  </a:cubicBezTo>
                  <a:cubicBezTo>
                    <a:pt x="493544" y="2312194"/>
                    <a:pt x="489391" y="2324173"/>
                    <a:pt x="489342" y="2328181"/>
                  </a:cubicBezTo>
                  <a:cubicBezTo>
                    <a:pt x="489290" y="2332554"/>
                    <a:pt x="487758" y="2338732"/>
                    <a:pt x="485528" y="2342350"/>
                  </a:cubicBezTo>
                  <a:cubicBezTo>
                    <a:pt x="480689" y="2350675"/>
                    <a:pt x="459373" y="2425866"/>
                    <a:pt x="453160" y="2457501"/>
                  </a:cubicBezTo>
                  <a:cubicBezTo>
                    <a:pt x="450443" y="2471319"/>
                    <a:pt x="443467" y="2505861"/>
                    <a:pt x="437662" y="2533856"/>
                  </a:cubicBezTo>
                  <a:cubicBezTo>
                    <a:pt x="431858" y="2561852"/>
                    <a:pt x="424855" y="2598580"/>
                    <a:pt x="422098" y="2615678"/>
                  </a:cubicBezTo>
                  <a:cubicBezTo>
                    <a:pt x="415007" y="2659695"/>
                    <a:pt x="404852" y="2716067"/>
                    <a:pt x="400585" y="2737520"/>
                  </a:cubicBezTo>
                  <a:cubicBezTo>
                    <a:pt x="396300" y="2760431"/>
                    <a:pt x="382132" y="2847371"/>
                    <a:pt x="378897" y="2873940"/>
                  </a:cubicBezTo>
                  <a:cubicBezTo>
                    <a:pt x="377672" y="2884860"/>
                    <a:pt x="373000" y="2909588"/>
                    <a:pt x="369128" y="2928495"/>
                  </a:cubicBezTo>
                  <a:cubicBezTo>
                    <a:pt x="365255" y="2947402"/>
                    <a:pt x="360584" y="2972130"/>
                    <a:pt x="359359" y="2983050"/>
                  </a:cubicBezTo>
                  <a:cubicBezTo>
                    <a:pt x="358134" y="2993969"/>
                    <a:pt x="355425" y="3007058"/>
                    <a:pt x="353541" y="3012138"/>
                  </a:cubicBezTo>
                  <a:cubicBezTo>
                    <a:pt x="352022" y="3017222"/>
                    <a:pt x="347399" y="3037942"/>
                    <a:pt x="343509" y="3058307"/>
                  </a:cubicBezTo>
                  <a:cubicBezTo>
                    <a:pt x="339615" y="3079035"/>
                    <a:pt x="335404" y="3095751"/>
                    <a:pt x="334311" y="3095737"/>
                  </a:cubicBezTo>
                  <a:cubicBezTo>
                    <a:pt x="332853" y="3095720"/>
                    <a:pt x="330548" y="3105533"/>
                    <a:pt x="329315" y="3117182"/>
                  </a:cubicBezTo>
                  <a:cubicBezTo>
                    <a:pt x="326909" y="3135377"/>
                    <a:pt x="323159" y="3144080"/>
                    <a:pt x="306085" y="3169752"/>
                  </a:cubicBezTo>
                  <a:cubicBezTo>
                    <a:pt x="294945" y="3186749"/>
                    <a:pt x="285646" y="3202310"/>
                    <a:pt x="285624" y="3204132"/>
                  </a:cubicBezTo>
                  <a:cubicBezTo>
                    <a:pt x="285602" y="3205954"/>
                    <a:pt x="279324" y="3212804"/>
                    <a:pt x="271592" y="3219272"/>
                  </a:cubicBezTo>
                  <a:lnTo>
                    <a:pt x="257963" y="3231136"/>
                  </a:lnTo>
                  <a:lnTo>
                    <a:pt x="258648" y="3265040"/>
                  </a:lnTo>
                  <a:cubicBezTo>
                    <a:pt x="259074" y="3290195"/>
                    <a:pt x="257849" y="3301115"/>
                    <a:pt x="254139" y="3306538"/>
                  </a:cubicBezTo>
                  <a:cubicBezTo>
                    <a:pt x="246728" y="3316654"/>
                    <a:pt x="217359" y="3334160"/>
                    <a:pt x="204951" y="3335468"/>
                  </a:cubicBezTo>
                  <a:cubicBezTo>
                    <a:pt x="197289" y="3336105"/>
                    <a:pt x="194343" y="3338621"/>
                    <a:pt x="193530" y="3345537"/>
                  </a:cubicBezTo>
                  <a:cubicBezTo>
                    <a:pt x="191107" y="3365189"/>
                    <a:pt x="167362" y="3399894"/>
                    <a:pt x="156794" y="3399767"/>
                  </a:cubicBezTo>
                  <a:cubicBezTo>
                    <a:pt x="154243" y="3399737"/>
                    <a:pt x="152043" y="3400803"/>
                    <a:pt x="152021" y="3402625"/>
                  </a:cubicBezTo>
                  <a:cubicBezTo>
                    <a:pt x="151981" y="3405906"/>
                    <a:pt x="125580" y="3419073"/>
                    <a:pt x="108386" y="3424333"/>
                  </a:cubicBezTo>
                  <a:cubicBezTo>
                    <a:pt x="93387" y="3428891"/>
                    <a:pt x="42363" y="3428642"/>
                    <a:pt x="22741" y="3423667"/>
                  </a:cubicBezTo>
                  <a:cubicBezTo>
                    <a:pt x="-881" y="3417915"/>
                    <a:pt x="-2659" y="3414249"/>
                    <a:pt x="2166" y="3376765"/>
                  </a:cubicBezTo>
                  <a:cubicBezTo>
                    <a:pt x="5788" y="3348380"/>
                    <a:pt x="9186" y="3338579"/>
                    <a:pt x="28224" y="3301267"/>
                  </a:cubicBezTo>
                  <a:cubicBezTo>
                    <a:pt x="50247" y="3258158"/>
                    <a:pt x="74408" y="3219085"/>
                    <a:pt x="81385" y="3214795"/>
                  </a:cubicBezTo>
                  <a:cubicBezTo>
                    <a:pt x="83589" y="3213364"/>
                    <a:pt x="85302" y="3192244"/>
                    <a:pt x="85670" y="3161632"/>
                  </a:cubicBezTo>
                  <a:cubicBezTo>
                    <a:pt x="86047" y="3130291"/>
                    <a:pt x="87738" y="3110994"/>
                    <a:pt x="89924" y="3111021"/>
                  </a:cubicBezTo>
                  <a:cubicBezTo>
                    <a:pt x="91746" y="3111042"/>
                    <a:pt x="93608" y="3107785"/>
                    <a:pt x="93656" y="3103776"/>
                  </a:cubicBezTo>
                  <a:cubicBezTo>
                    <a:pt x="93761" y="3095029"/>
                    <a:pt x="100843" y="3081993"/>
                    <a:pt x="108202" y="3076250"/>
                  </a:cubicBezTo>
                  <a:cubicBezTo>
                    <a:pt x="112984" y="3072662"/>
                    <a:pt x="113062" y="3066103"/>
                    <a:pt x="110186" y="3032536"/>
                  </a:cubicBezTo>
                  <a:cubicBezTo>
                    <a:pt x="106313" y="2990939"/>
                    <a:pt x="106331" y="2989482"/>
                    <a:pt x="123524" y="2923717"/>
                  </a:cubicBezTo>
                  <a:cubicBezTo>
                    <a:pt x="126948" y="2911729"/>
                    <a:pt x="130395" y="2897921"/>
                    <a:pt x="131550" y="2892832"/>
                  </a:cubicBezTo>
                  <a:cubicBezTo>
                    <a:pt x="132340" y="2887739"/>
                    <a:pt x="134241" y="2881201"/>
                    <a:pt x="135370" y="2878299"/>
                  </a:cubicBezTo>
                  <a:cubicBezTo>
                    <a:pt x="136498" y="2875397"/>
                    <a:pt x="138324" y="2844802"/>
                    <a:pt x="139096" y="2810915"/>
                  </a:cubicBezTo>
                  <a:cubicBezTo>
                    <a:pt x="140382" y="2764641"/>
                    <a:pt x="142885" y="2738428"/>
                    <a:pt x="149457" y="2707162"/>
                  </a:cubicBezTo>
                  <a:cubicBezTo>
                    <a:pt x="154107" y="2684256"/>
                    <a:pt x="159235" y="2651878"/>
                    <a:pt x="160165" y="2635123"/>
                  </a:cubicBezTo>
                  <a:cubicBezTo>
                    <a:pt x="161456" y="2618737"/>
                    <a:pt x="163805" y="2605279"/>
                    <a:pt x="165627" y="2605301"/>
                  </a:cubicBezTo>
                  <a:cubicBezTo>
                    <a:pt x="167449" y="2605323"/>
                    <a:pt x="168955" y="2601332"/>
                    <a:pt x="169017" y="2596230"/>
                  </a:cubicBezTo>
                  <a:cubicBezTo>
                    <a:pt x="169074" y="2591492"/>
                    <a:pt x="172872" y="2578781"/>
                    <a:pt x="177372" y="2568266"/>
                  </a:cubicBezTo>
                  <a:cubicBezTo>
                    <a:pt x="182619" y="2556300"/>
                    <a:pt x="186864" y="2536670"/>
                    <a:pt x="188568" y="2516279"/>
                  </a:cubicBezTo>
                  <a:cubicBezTo>
                    <a:pt x="193204" y="2464214"/>
                    <a:pt x="199930" y="2420192"/>
                    <a:pt x="204399" y="2412228"/>
                  </a:cubicBezTo>
                  <a:cubicBezTo>
                    <a:pt x="207012" y="2407157"/>
                    <a:pt x="208039" y="2382384"/>
                    <a:pt x="207129" y="2336813"/>
                  </a:cubicBezTo>
                  <a:cubicBezTo>
                    <a:pt x="206079" y="2272651"/>
                    <a:pt x="210175" y="2204907"/>
                    <a:pt x="218275" y="2137575"/>
                  </a:cubicBezTo>
                  <a:cubicBezTo>
                    <a:pt x="220290" y="2121562"/>
                    <a:pt x="223131" y="2097540"/>
                    <a:pt x="224746" y="2084438"/>
                  </a:cubicBezTo>
                  <a:lnTo>
                    <a:pt x="227227" y="2060047"/>
                  </a:lnTo>
                  <a:lnTo>
                    <a:pt x="200619" y="2060092"/>
                  </a:lnTo>
                  <a:cubicBezTo>
                    <a:pt x="185677" y="2059912"/>
                    <a:pt x="163825" y="2058555"/>
                    <a:pt x="151452" y="2056949"/>
                  </a:cubicBezTo>
                  <a:cubicBezTo>
                    <a:pt x="132168" y="2054165"/>
                    <a:pt x="128905" y="2052668"/>
                    <a:pt x="125726" y="2044246"/>
                  </a:cubicBezTo>
                  <a:cubicBezTo>
                    <a:pt x="121125" y="2032892"/>
                    <a:pt x="106143" y="2005740"/>
                    <a:pt x="102894" y="2003150"/>
                  </a:cubicBezTo>
                  <a:cubicBezTo>
                    <a:pt x="101814" y="2002043"/>
                    <a:pt x="99685" y="1997279"/>
                    <a:pt x="98653" y="1992164"/>
                  </a:cubicBezTo>
                  <a:cubicBezTo>
                    <a:pt x="97621" y="1987049"/>
                    <a:pt x="94832" y="1976446"/>
                    <a:pt x="92743" y="1968402"/>
                  </a:cubicBezTo>
                  <a:cubicBezTo>
                    <a:pt x="88918" y="1953048"/>
                    <a:pt x="76368" y="1875261"/>
                    <a:pt x="73452" y="1844975"/>
                  </a:cubicBezTo>
                  <a:cubicBezTo>
                    <a:pt x="72473" y="1835486"/>
                    <a:pt x="70379" y="1827807"/>
                    <a:pt x="68556" y="1827785"/>
                  </a:cubicBezTo>
                  <a:cubicBezTo>
                    <a:pt x="66735" y="1827763"/>
                    <a:pt x="65404" y="1817177"/>
                    <a:pt x="65557" y="1804422"/>
                  </a:cubicBezTo>
                  <a:cubicBezTo>
                    <a:pt x="65711" y="1791667"/>
                    <a:pt x="63450" y="1767584"/>
                    <a:pt x="60007" y="1750776"/>
                  </a:cubicBezTo>
                  <a:cubicBezTo>
                    <a:pt x="52823" y="1711691"/>
                    <a:pt x="53476" y="1536383"/>
                    <a:pt x="60589" y="1520795"/>
                  </a:cubicBezTo>
                  <a:cubicBezTo>
                    <a:pt x="64329" y="1512821"/>
                    <a:pt x="64021" y="1508079"/>
                    <a:pt x="59802" y="1495272"/>
                  </a:cubicBezTo>
                  <a:cubicBezTo>
                    <a:pt x="51701" y="1471847"/>
                    <a:pt x="52144" y="1435040"/>
                    <a:pt x="60714" y="1419471"/>
                  </a:cubicBezTo>
                  <a:cubicBezTo>
                    <a:pt x="65935" y="1409692"/>
                    <a:pt x="68292" y="1395506"/>
                    <a:pt x="70913" y="1359454"/>
                  </a:cubicBezTo>
                  <a:cubicBezTo>
                    <a:pt x="72687" y="1333232"/>
                    <a:pt x="75158" y="1309571"/>
                    <a:pt x="76287" y="1306668"/>
                  </a:cubicBezTo>
                  <a:cubicBezTo>
                    <a:pt x="77780" y="1303770"/>
                    <a:pt x="81661" y="1284135"/>
                    <a:pt x="84826" y="1263398"/>
                  </a:cubicBezTo>
                  <a:cubicBezTo>
                    <a:pt x="90349" y="1228473"/>
                    <a:pt x="90402" y="1224100"/>
                    <a:pt x="85137" y="1207271"/>
                  </a:cubicBezTo>
                  <a:cubicBezTo>
                    <a:pt x="78819" y="1187149"/>
                    <a:pt x="80136" y="1168576"/>
                    <a:pt x="89848" y="1149011"/>
                  </a:cubicBezTo>
                  <a:cubicBezTo>
                    <a:pt x="94339" y="1139224"/>
                    <a:pt x="96355" y="1123211"/>
                    <a:pt x="97943" y="1082044"/>
                  </a:cubicBezTo>
                  <a:cubicBezTo>
                    <a:pt x="99028" y="1052533"/>
                    <a:pt x="101578" y="1022312"/>
                    <a:pt x="103848" y="1015414"/>
                  </a:cubicBezTo>
                  <a:cubicBezTo>
                    <a:pt x="106118" y="1008516"/>
                    <a:pt x="108081" y="996876"/>
                    <a:pt x="108164" y="989952"/>
                  </a:cubicBezTo>
                  <a:cubicBezTo>
                    <a:pt x="108480" y="963713"/>
                    <a:pt x="109213" y="963358"/>
                    <a:pt x="178876" y="929206"/>
                  </a:cubicBezTo>
                  <a:cubicBezTo>
                    <a:pt x="215174" y="911419"/>
                    <a:pt x="247423" y="896863"/>
                    <a:pt x="250339" y="896898"/>
                  </a:cubicBezTo>
                  <a:cubicBezTo>
                    <a:pt x="253254" y="896933"/>
                    <a:pt x="267173" y="891269"/>
                    <a:pt x="281105" y="884512"/>
                  </a:cubicBezTo>
                  <a:cubicBezTo>
                    <a:pt x="295401" y="877759"/>
                    <a:pt x="308226" y="872081"/>
                    <a:pt x="310048" y="872103"/>
                  </a:cubicBezTo>
                  <a:cubicBezTo>
                    <a:pt x="320252" y="872226"/>
                    <a:pt x="357831" y="838782"/>
                    <a:pt x="357941" y="829670"/>
                  </a:cubicBezTo>
                  <a:cubicBezTo>
                    <a:pt x="357968" y="827483"/>
                    <a:pt x="359451" y="825315"/>
                    <a:pt x="361282" y="824608"/>
                  </a:cubicBezTo>
                  <a:cubicBezTo>
                    <a:pt x="365309" y="823199"/>
                    <a:pt x="402296" y="778448"/>
                    <a:pt x="402335" y="775168"/>
                  </a:cubicBezTo>
                  <a:cubicBezTo>
                    <a:pt x="402348" y="774074"/>
                    <a:pt x="397435" y="758342"/>
                    <a:pt x="391823" y="740051"/>
                  </a:cubicBezTo>
                  <a:cubicBezTo>
                    <a:pt x="385843" y="722119"/>
                    <a:pt x="381316" y="704569"/>
                    <a:pt x="381351" y="701654"/>
                  </a:cubicBezTo>
                  <a:cubicBezTo>
                    <a:pt x="381390" y="698375"/>
                    <a:pt x="376745" y="690664"/>
                    <a:pt x="370993" y="684035"/>
                  </a:cubicBezTo>
                  <a:cubicBezTo>
                    <a:pt x="345097" y="655293"/>
                    <a:pt x="333798" y="594654"/>
                    <a:pt x="352485" y="586495"/>
                  </a:cubicBezTo>
                  <a:cubicBezTo>
                    <a:pt x="360177" y="583307"/>
                    <a:pt x="360937" y="580765"/>
                    <a:pt x="361283" y="551975"/>
                  </a:cubicBezTo>
                  <a:cubicBezTo>
                    <a:pt x="361490" y="534847"/>
                    <a:pt x="359219" y="511493"/>
                    <a:pt x="356440" y="500160"/>
                  </a:cubicBezTo>
                  <a:cubicBezTo>
                    <a:pt x="351922" y="481882"/>
                    <a:pt x="351979" y="477144"/>
                    <a:pt x="356936" y="458980"/>
                  </a:cubicBezTo>
                  <a:cubicBezTo>
                    <a:pt x="359987" y="447718"/>
                    <a:pt x="362687" y="435357"/>
                    <a:pt x="362735" y="431349"/>
                  </a:cubicBezTo>
                  <a:cubicBezTo>
                    <a:pt x="362841" y="422602"/>
                    <a:pt x="370968" y="413589"/>
                    <a:pt x="379350" y="413690"/>
                  </a:cubicBezTo>
                  <a:cubicBezTo>
                    <a:pt x="382265" y="413725"/>
                    <a:pt x="385936" y="411582"/>
                    <a:pt x="387064" y="408679"/>
                  </a:cubicBezTo>
                  <a:cubicBezTo>
                    <a:pt x="388193" y="405777"/>
                    <a:pt x="395521" y="402585"/>
                    <a:pt x="403556" y="401224"/>
                  </a:cubicBezTo>
                  <a:cubicBezTo>
                    <a:pt x="411591" y="399862"/>
                    <a:pt x="420754" y="395599"/>
                    <a:pt x="424091" y="390901"/>
                  </a:cubicBezTo>
                  <a:cubicBezTo>
                    <a:pt x="432227" y="381158"/>
                    <a:pt x="473903" y="370725"/>
                    <a:pt x="505982" y="370382"/>
                  </a:cubicBezTo>
                  <a:cubicBezTo>
                    <a:pt x="525305" y="369886"/>
                    <a:pt x="533301" y="371804"/>
                    <a:pt x="551053" y="380766"/>
                  </a:cubicBezTo>
                  <a:cubicBezTo>
                    <a:pt x="579307" y="395321"/>
                    <a:pt x="602043" y="414183"/>
                    <a:pt x="604818" y="425880"/>
                  </a:cubicBezTo>
                  <a:cubicBezTo>
                    <a:pt x="606214" y="430999"/>
                    <a:pt x="610117" y="439794"/>
                    <a:pt x="614060" y="445308"/>
                  </a:cubicBezTo>
                  <a:cubicBezTo>
                    <a:pt x="620862" y="455596"/>
                    <a:pt x="627821" y="513267"/>
                    <a:pt x="627286" y="557728"/>
                  </a:cubicBezTo>
                  <a:cubicBezTo>
                    <a:pt x="627071" y="575585"/>
                    <a:pt x="628104" y="580701"/>
                    <a:pt x="632477" y="580753"/>
                  </a:cubicBezTo>
                  <a:cubicBezTo>
                    <a:pt x="635392" y="580788"/>
                    <a:pt x="640086" y="584489"/>
                    <a:pt x="642948" y="588898"/>
                  </a:cubicBezTo>
                  <a:cubicBezTo>
                    <a:pt x="647234" y="596239"/>
                    <a:pt x="647533" y="601710"/>
                    <a:pt x="642857" y="626803"/>
                  </a:cubicBezTo>
                  <a:cubicBezTo>
                    <a:pt x="638927" y="650447"/>
                    <a:pt x="635165" y="660242"/>
                    <a:pt x="624421" y="674692"/>
                  </a:cubicBezTo>
                  <a:cubicBezTo>
                    <a:pt x="614410" y="688786"/>
                    <a:pt x="610647" y="698583"/>
                    <a:pt x="608637" y="714231"/>
                  </a:cubicBezTo>
                  <a:cubicBezTo>
                    <a:pt x="607038" y="725875"/>
                    <a:pt x="604334" y="738600"/>
                    <a:pt x="602099" y="742582"/>
                  </a:cubicBezTo>
                  <a:cubicBezTo>
                    <a:pt x="598363" y="750191"/>
                    <a:pt x="606459" y="743728"/>
                    <a:pt x="655117" y="698389"/>
                  </a:cubicBezTo>
                  <a:cubicBezTo>
                    <a:pt x="686075" y="669968"/>
                    <a:pt x="695221" y="667161"/>
                    <a:pt x="715120" y="679429"/>
                  </a:cubicBezTo>
                  <a:cubicBezTo>
                    <a:pt x="720907" y="683144"/>
                    <a:pt x="733592" y="689128"/>
                    <a:pt x="743023" y="692886"/>
                  </a:cubicBezTo>
                  <a:cubicBezTo>
                    <a:pt x="752819" y="696649"/>
                    <a:pt x="765109" y="705180"/>
                    <a:pt x="771576" y="712912"/>
                  </a:cubicBezTo>
                  <a:cubicBezTo>
                    <a:pt x="780564" y="723226"/>
                    <a:pt x="785631" y="726202"/>
                    <a:pt x="792568" y="725192"/>
                  </a:cubicBezTo>
                  <a:cubicBezTo>
                    <a:pt x="808261" y="723559"/>
                    <a:pt x="814153" y="718527"/>
                    <a:pt x="822012" y="701491"/>
                  </a:cubicBezTo>
                  <a:cubicBezTo>
                    <a:pt x="826130" y="692429"/>
                    <a:pt x="833165" y="683401"/>
                    <a:pt x="837924" y="681636"/>
                  </a:cubicBezTo>
                  <a:cubicBezTo>
                    <a:pt x="842688" y="679506"/>
                    <a:pt x="856317" y="667643"/>
                    <a:pt x="868501" y="654668"/>
                  </a:cubicBezTo>
                  <a:cubicBezTo>
                    <a:pt x="880685" y="641693"/>
                    <a:pt x="898037" y="623313"/>
                    <a:pt x="907261" y="613948"/>
                  </a:cubicBezTo>
                  <a:cubicBezTo>
                    <a:pt x="916486" y="604582"/>
                    <a:pt x="928310" y="591239"/>
                    <a:pt x="933131" y="584372"/>
                  </a:cubicBezTo>
                  <a:cubicBezTo>
                    <a:pt x="937952" y="577505"/>
                    <a:pt x="949047" y="564153"/>
                    <a:pt x="957908" y="554782"/>
                  </a:cubicBezTo>
                  <a:cubicBezTo>
                    <a:pt x="966768" y="545413"/>
                    <a:pt x="973819" y="534927"/>
                    <a:pt x="973867" y="530919"/>
                  </a:cubicBezTo>
                  <a:cubicBezTo>
                    <a:pt x="973911" y="527275"/>
                    <a:pt x="975422" y="522919"/>
                    <a:pt x="976902" y="521114"/>
                  </a:cubicBezTo>
                  <a:cubicBezTo>
                    <a:pt x="978750" y="518949"/>
                    <a:pt x="984726" y="506994"/>
                    <a:pt x="990350" y="493940"/>
                  </a:cubicBezTo>
                  <a:cubicBezTo>
                    <a:pt x="995974" y="480886"/>
                    <a:pt x="1007135" y="462067"/>
                    <a:pt x="1014542" y="452315"/>
                  </a:cubicBezTo>
                  <a:cubicBezTo>
                    <a:pt x="1022318" y="442204"/>
                    <a:pt x="1029765" y="429171"/>
                    <a:pt x="1031293" y="423359"/>
                  </a:cubicBezTo>
                  <a:cubicBezTo>
                    <a:pt x="1032825" y="417181"/>
                    <a:pt x="1042563" y="395429"/>
                    <a:pt x="1053022" y="374415"/>
                  </a:cubicBezTo>
                  <a:cubicBezTo>
                    <a:pt x="1078408" y="324422"/>
                    <a:pt x="1076919" y="326955"/>
                    <a:pt x="1080371" y="312782"/>
                  </a:cubicBezTo>
                  <a:cubicBezTo>
                    <a:pt x="1083822" y="298609"/>
                    <a:pt x="1100334" y="259079"/>
                    <a:pt x="1106253" y="251861"/>
                  </a:cubicBezTo>
                  <a:cubicBezTo>
                    <a:pt x="1110701" y="245718"/>
                    <a:pt x="1131038" y="191291"/>
                    <a:pt x="1133756" y="177473"/>
                  </a:cubicBezTo>
                  <a:cubicBezTo>
                    <a:pt x="1135679" y="169113"/>
                    <a:pt x="1132456" y="164336"/>
                    <a:pt x="1110849" y="142572"/>
                  </a:cubicBezTo>
                  <a:cubicBezTo>
                    <a:pt x="1096798" y="128917"/>
                    <a:pt x="1084583" y="114190"/>
                    <a:pt x="1083183" y="109435"/>
                  </a:cubicBezTo>
                  <a:cubicBezTo>
                    <a:pt x="1078967" y="96263"/>
                    <a:pt x="1099313" y="41106"/>
                    <a:pt x="1109197" y="37581"/>
                  </a:cubicBezTo>
                  <a:cubicBezTo>
                    <a:pt x="1112130" y="36159"/>
                    <a:pt x="1114742" y="31087"/>
                    <a:pt x="1114808" y="25620"/>
                  </a:cubicBezTo>
                  <a:cubicBezTo>
                    <a:pt x="1114944" y="14323"/>
                    <a:pt x="1127146" y="-109"/>
                    <a:pt x="1136256" y="1"/>
                  </a:cubicBezTo>
                  <a:cubicBezTo>
                    <a:pt x="1139900" y="44"/>
                    <a:pt x="1145336" y="2661"/>
                    <a:pt x="1148212" y="5976"/>
                  </a:cubicBezTo>
                  <a:close/>
                  <a:moveTo>
                    <a:pt x="255299" y="1514391"/>
                  </a:moveTo>
                  <a:cubicBezTo>
                    <a:pt x="252967" y="1526390"/>
                    <a:pt x="250953" y="1542404"/>
                    <a:pt x="250860" y="1550057"/>
                  </a:cubicBezTo>
                  <a:cubicBezTo>
                    <a:pt x="250768" y="1557710"/>
                    <a:pt x="249236" y="1563887"/>
                    <a:pt x="247414" y="1563865"/>
                  </a:cubicBezTo>
                  <a:cubicBezTo>
                    <a:pt x="245592" y="1563844"/>
                    <a:pt x="243291" y="1573292"/>
                    <a:pt x="242062" y="1584577"/>
                  </a:cubicBezTo>
                  <a:cubicBezTo>
                    <a:pt x="237083" y="1634815"/>
                    <a:pt x="231569" y="1669010"/>
                    <a:pt x="227099" y="1676975"/>
                  </a:cubicBezTo>
                  <a:cubicBezTo>
                    <a:pt x="219644" y="1690736"/>
                    <a:pt x="214073" y="1759920"/>
                    <a:pt x="212928" y="1855036"/>
                  </a:cubicBezTo>
                  <a:cubicBezTo>
                    <a:pt x="212007" y="1931566"/>
                    <a:pt x="212543" y="1947610"/>
                    <a:pt x="218159" y="1965537"/>
                  </a:cubicBezTo>
                  <a:cubicBezTo>
                    <a:pt x="221663" y="1977243"/>
                    <a:pt x="225202" y="1986033"/>
                    <a:pt x="225939" y="1985313"/>
                  </a:cubicBezTo>
                  <a:cubicBezTo>
                    <a:pt x="230730" y="1980997"/>
                    <a:pt x="239282" y="1906381"/>
                    <a:pt x="239751" y="1867387"/>
                  </a:cubicBezTo>
                  <a:cubicBezTo>
                    <a:pt x="240045" y="1842971"/>
                    <a:pt x="241749" y="1822580"/>
                    <a:pt x="243206" y="1822597"/>
                  </a:cubicBezTo>
                  <a:cubicBezTo>
                    <a:pt x="245028" y="1822619"/>
                    <a:pt x="248462" y="1809904"/>
                    <a:pt x="251202" y="1794264"/>
                  </a:cubicBezTo>
                  <a:cubicBezTo>
                    <a:pt x="253937" y="1778989"/>
                    <a:pt x="258643" y="1751345"/>
                    <a:pt x="261774" y="1733522"/>
                  </a:cubicBezTo>
                  <a:cubicBezTo>
                    <a:pt x="280178" y="1627680"/>
                    <a:pt x="281047" y="1616027"/>
                    <a:pt x="274526" y="1552164"/>
                  </a:cubicBezTo>
                  <a:cubicBezTo>
                    <a:pt x="270908" y="1519681"/>
                    <a:pt x="268058" y="1483928"/>
                    <a:pt x="267825" y="1472990"/>
                  </a:cubicBezTo>
                  <a:cubicBezTo>
                    <a:pt x="267473" y="1441641"/>
                    <a:pt x="266038" y="1439801"/>
                    <a:pt x="262789" y="1467463"/>
                  </a:cubicBezTo>
                  <a:cubicBezTo>
                    <a:pt x="261165" y="1481293"/>
                    <a:pt x="257626" y="1502756"/>
                    <a:pt x="255299" y="1514391"/>
                  </a:cubicBezTo>
                  <a:close/>
                  <a:moveTo>
                    <a:pt x="166230" y="1979856"/>
                  </a:moveTo>
                  <a:cubicBezTo>
                    <a:pt x="167872" y="1994820"/>
                    <a:pt x="177515" y="2011337"/>
                    <a:pt x="181945" y="2006653"/>
                  </a:cubicBezTo>
                  <a:cubicBezTo>
                    <a:pt x="186366" y="2002696"/>
                    <a:pt x="172245" y="1964620"/>
                    <a:pt x="166059" y="1963817"/>
                  </a:cubicBezTo>
                  <a:cubicBezTo>
                    <a:pt x="165330" y="1963808"/>
                    <a:pt x="165606" y="1971101"/>
                    <a:pt x="166230" y="1979856"/>
                  </a:cubicBezTo>
                  <a:close/>
                </a:path>
              </a:pathLst>
            </a:custGeom>
            <a:grpFill/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文本框 2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/>
          <p:cNvSpPr txBox="1"/>
          <p:nvPr/>
        </p:nvSpPr>
        <p:spPr>
          <a:xfrm>
            <a:off x="1038766" y="1617422"/>
            <a:ext cx="5724644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个人岗位竞聘</a:t>
            </a:r>
          </a:p>
        </p:txBody>
      </p:sp>
      <p:grpSp>
        <p:nvGrpSpPr>
          <p:cNvPr id="27" name="图形 2">
            <a:extLst>
              <a:ext uri="{FF2B5EF4-FFF2-40B4-BE49-F238E27FC236}">
                <a16:creationId xmlns:a16="http://schemas.microsoft.com/office/drawing/2014/main" id="{CFF5DAAC-2DB4-7886-019C-E556437D9B1E}"/>
              </a:ext>
            </a:extLst>
          </p:cNvPr>
          <p:cNvGrpSpPr/>
          <p:nvPr/>
        </p:nvGrpSpPr>
        <p:grpSpPr>
          <a:xfrm>
            <a:off x="6912619" y="317481"/>
            <a:ext cx="5133281" cy="10387939"/>
            <a:chOff x="1653210" y="839593"/>
            <a:chExt cx="1746191" cy="3533671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1000">
                <a:srgbClr val="F84D4D"/>
              </a:gs>
            </a:gsLst>
            <a:lin ang="5400000" scaled="1"/>
          </a:gra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ACCCDD9-7525-6726-08CF-E4ACCAAF5F07}"/>
                </a:ext>
              </a:extLst>
            </p:cNvPr>
            <p:cNvSpPr/>
            <p:nvPr/>
          </p:nvSpPr>
          <p:spPr>
            <a:xfrm>
              <a:off x="2448190" y="839593"/>
              <a:ext cx="951210" cy="586681"/>
            </a:xfrm>
            <a:custGeom>
              <a:avLst/>
              <a:gdLst>
                <a:gd name="connsiteX0" fmla="*/ 938893 w 951210"/>
                <a:gd name="connsiteY0" fmla="*/ 491642 h 586681"/>
                <a:gd name="connsiteX1" fmla="*/ 935045 w 951210"/>
                <a:gd name="connsiteY1" fmla="*/ 360189 h 586681"/>
                <a:gd name="connsiteX2" fmla="*/ 911721 w 951210"/>
                <a:gd name="connsiteY2" fmla="*/ 324039 h 586681"/>
                <a:gd name="connsiteX3" fmla="*/ 878496 w 951210"/>
                <a:gd name="connsiteY3" fmla="*/ 293734 h 586681"/>
                <a:gd name="connsiteX4" fmla="*/ 850001 w 951210"/>
                <a:gd name="connsiteY4" fmla="*/ 277616 h 586681"/>
                <a:gd name="connsiteX5" fmla="*/ 741343 w 951210"/>
                <a:gd name="connsiteY5" fmla="*/ 266392 h 586681"/>
                <a:gd name="connsiteX6" fmla="*/ 670351 w 951210"/>
                <a:gd name="connsiteY6" fmla="*/ 302517 h 586681"/>
                <a:gd name="connsiteX7" fmla="*/ 662714 w 951210"/>
                <a:gd name="connsiteY7" fmla="*/ 309470 h 586681"/>
                <a:gd name="connsiteX8" fmla="*/ 366245 w 951210"/>
                <a:gd name="connsiteY8" fmla="*/ 155225 h 586681"/>
                <a:gd name="connsiteX9" fmla="*/ 70923 w 951210"/>
                <a:gd name="connsiteY9" fmla="*/ 39 h 586681"/>
                <a:gd name="connsiteX10" fmla="*/ 67449 w 951210"/>
                <a:gd name="connsiteY10" fmla="*/ 0 h 586681"/>
                <a:gd name="connsiteX11" fmla="*/ 55564 w 951210"/>
                <a:gd name="connsiteY11" fmla="*/ 5451 h 586681"/>
                <a:gd name="connsiteX12" fmla="*/ 41002 w 951210"/>
                <a:gd name="connsiteY12" fmla="*/ 31758 h 586681"/>
                <a:gd name="connsiteX13" fmla="*/ 28705 w 951210"/>
                <a:gd name="connsiteY13" fmla="*/ 59010 h 586681"/>
                <a:gd name="connsiteX14" fmla="*/ 38274 w 951210"/>
                <a:gd name="connsiteY14" fmla="*/ 74035 h 586681"/>
                <a:gd name="connsiteX15" fmla="*/ 43072 w 951210"/>
                <a:gd name="connsiteY15" fmla="*/ 76963 h 586681"/>
                <a:gd name="connsiteX16" fmla="*/ 21553 w 951210"/>
                <a:gd name="connsiteY16" fmla="*/ 117894 h 586681"/>
                <a:gd name="connsiteX17" fmla="*/ 0 w 951210"/>
                <a:gd name="connsiteY17" fmla="*/ 158886 h 586681"/>
                <a:gd name="connsiteX18" fmla="*/ 23866 w 951210"/>
                <a:gd name="connsiteY18" fmla="*/ 171444 h 586681"/>
                <a:gd name="connsiteX19" fmla="*/ 47740 w 951210"/>
                <a:gd name="connsiteY19" fmla="*/ 183985 h 586681"/>
                <a:gd name="connsiteX20" fmla="*/ 57445 w 951210"/>
                <a:gd name="connsiteY20" fmla="*/ 165526 h 586681"/>
                <a:gd name="connsiteX21" fmla="*/ 67151 w 951210"/>
                <a:gd name="connsiteY21" fmla="*/ 147067 h 586681"/>
                <a:gd name="connsiteX22" fmla="*/ 80643 w 951210"/>
                <a:gd name="connsiteY22" fmla="*/ 154322 h 586681"/>
                <a:gd name="connsiteX23" fmla="*/ 94036 w 951210"/>
                <a:gd name="connsiteY23" fmla="*/ 161608 h 586681"/>
                <a:gd name="connsiteX24" fmla="*/ 88103 w 951210"/>
                <a:gd name="connsiteY24" fmla="*/ 173357 h 586681"/>
                <a:gd name="connsiteX25" fmla="*/ 82139 w 951210"/>
                <a:gd name="connsiteY25" fmla="*/ 185009 h 586681"/>
                <a:gd name="connsiteX26" fmla="*/ 99008 w 951210"/>
                <a:gd name="connsiteY26" fmla="*/ 193877 h 586681"/>
                <a:gd name="connsiteX27" fmla="*/ 115875 w 951210"/>
                <a:gd name="connsiteY27" fmla="*/ 202746 h 586681"/>
                <a:gd name="connsiteX28" fmla="*/ 133948 w 951210"/>
                <a:gd name="connsiteY28" fmla="*/ 168373 h 586681"/>
                <a:gd name="connsiteX29" fmla="*/ 152020 w 951210"/>
                <a:gd name="connsiteY29" fmla="*/ 134001 h 586681"/>
                <a:gd name="connsiteX30" fmla="*/ 387217 w 951210"/>
                <a:gd name="connsiteY30" fmla="*/ 257819 h 586681"/>
                <a:gd name="connsiteX31" fmla="*/ 622381 w 951210"/>
                <a:gd name="connsiteY31" fmla="*/ 381702 h 586681"/>
                <a:gd name="connsiteX32" fmla="*/ 621152 w 951210"/>
                <a:gd name="connsiteY32" fmla="*/ 388368 h 586681"/>
                <a:gd name="connsiteX33" fmla="*/ 671508 w 951210"/>
                <a:gd name="connsiteY33" fmla="*/ 539074 h 586681"/>
                <a:gd name="connsiteX34" fmla="*/ 728932 w 951210"/>
                <a:gd name="connsiteY34" fmla="*/ 575116 h 586681"/>
                <a:gd name="connsiteX35" fmla="*/ 885960 w 951210"/>
                <a:gd name="connsiteY35" fmla="*/ 557088 h 586681"/>
                <a:gd name="connsiteX36" fmla="*/ 927949 w 951210"/>
                <a:gd name="connsiteY36" fmla="*/ 512457 h 586681"/>
                <a:gd name="connsiteX37" fmla="*/ 938893 w 951210"/>
                <a:gd name="connsiteY37" fmla="*/ 491642 h 586681"/>
                <a:gd name="connsiteX38" fmla="*/ 865719 w 951210"/>
                <a:gd name="connsiteY38" fmla="*/ 486482 h 586681"/>
                <a:gd name="connsiteX39" fmla="*/ 773480 w 951210"/>
                <a:gd name="connsiteY39" fmla="*/ 521757 h 586681"/>
                <a:gd name="connsiteX40" fmla="*/ 681323 w 951210"/>
                <a:gd name="connsiteY40" fmla="*/ 422278 h 586681"/>
                <a:gd name="connsiteX41" fmla="*/ 755164 w 951210"/>
                <a:gd name="connsiteY41" fmla="*/ 325252 h 586681"/>
                <a:gd name="connsiteX42" fmla="*/ 829961 w 951210"/>
                <a:gd name="connsiteY42" fmla="*/ 334435 h 586681"/>
                <a:gd name="connsiteX43" fmla="*/ 881891 w 951210"/>
                <a:gd name="connsiteY43" fmla="*/ 395454 h 586681"/>
                <a:gd name="connsiteX44" fmla="*/ 886848 w 951210"/>
                <a:gd name="connsiteY44" fmla="*/ 425279 h 586681"/>
                <a:gd name="connsiteX45" fmla="*/ 881646 w 951210"/>
                <a:gd name="connsiteY45" fmla="*/ 457887 h 586681"/>
                <a:gd name="connsiteX46" fmla="*/ 865719 w 951210"/>
                <a:gd name="connsiteY46" fmla="*/ 486482 h 58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51210" h="586681">
                  <a:moveTo>
                    <a:pt x="938893" y="491642"/>
                  </a:moveTo>
                  <a:cubicBezTo>
                    <a:pt x="956564" y="450152"/>
                    <a:pt x="955170" y="401807"/>
                    <a:pt x="935045" y="360189"/>
                  </a:cubicBezTo>
                  <a:cubicBezTo>
                    <a:pt x="928779" y="347227"/>
                    <a:pt x="923323" y="338752"/>
                    <a:pt x="911721" y="324039"/>
                  </a:cubicBezTo>
                  <a:cubicBezTo>
                    <a:pt x="905420" y="315933"/>
                    <a:pt x="891239" y="303034"/>
                    <a:pt x="878496" y="293734"/>
                  </a:cubicBezTo>
                  <a:cubicBezTo>
                    <a:pt x="872569" y="289399"/>
                    <a:pt x="858163" y="281257"/>
                    <a:pt x="850001" y="277616"/>
                  </a:cubicBezTo>
                  <a:cubicBezTo>
                    <a:pt x="814680" y="261970"/>
                    <a:pt x="778374" y="258238"/>
                    <a:pt x="741343" y="266392"/>
                  </a:cubicBezTo>
                  <a:cubicBezTo>
                    <a:pt x="715427" y="272105"/>
                    <a:pt x="689032" y="285527"/>
                    <a:pt x="670351" y="302517"/>
                  </a:cubicBezTo>
                  <a:cubicBezTo>
                    <a:pt x="666778" y="305757"/>
                    <a:pt x="663337" y="308904"/>
                    <a:pt x="662714" y="309470"/>
                  </a:cubicBezTo>
                  <a:cubicBezTo>
                    <a:pt x="661535" y="310475"/>
                    <a:pt x="660962" y="310174"/>
                    <a:pt x="366245" y="155225"/>
                  </a:cubicBezTo>
                  <a:lnTo>
                    <a:pt x="70923" y="39"/>
                  </a:lnTo>
                  <a:lnTo>
                    <a:pt x="67449" y="0"/>
                  </a:lnTo>
                  <a:cubicBezTo>
                    <a:pt x="63363" y="46"/>
                    <a:pt x="58654" y="2200"/>
                    <a:pt x="55564" y="5451"/>
                  </a:cubicBezTo>
                  <a:cubicBezTo>
                    <a:pt x="53954" y="7123"/>
                    <a:pt x="49878" y="14567"/>
                    <a:pt x="41002" y="31758"/>
                  </a:cubicBezTo>
                  <a:cubicBezTo>
                    <a:pt x="29078" y="54901"/>
                    <a:pt x="28673" y="55826"/>
                    <a:pt x="28705" y="59010"/>
                  </a:cubicBezTo>
                  <a:cubicBezTo>
                    <a:pt x="28731" y="65606"/>
                    <a:pt x="31507" y="69909"/>
                    <a:pt x="38274" y="74035"/>
                  </a:cubicBezTo>
                  <a:lnTo>
                    <a:pt x="43072" y="76963"/>
                  </a:lnTo>
                  <a:lnTo>
                    <a:pt x="21553" y="117894"/>
                  </a:lnTo>
                  <a:lnTo>
                    <a:pt x="0" y="158886"/>
                  </a:lnTo>
                  <a:lnTo>
                    <a:pt x="23866" y="171444"/>
                  </a:lnTo>
                  <a:lnTo>
                    <a:pt x="47740" y="183985"/>
                  </a:lnTo>
                  <a:lnTo>
                    <a:pt x="57445" y="165526"/>
                  </a:lnTo>
                  <a:lnTo>
                    <a:pt x="67151" y="147067"/>
                  </a:lnTo>
                  <a:lnTo>
                    <a:pt x="80643" y="154322"/>
                  </a:lnTo>
                  <a:lnTo>
                    <a:pt x="94036" y="161608"/>
                  </a:lnTo>
                  <a:lnTo>
                    <a:pt x="88103" y="173357"/>
                  </a:lnTo>
                  <a:lnTo>
                    <a:pt x="82139" y="185009"/>
                  </a:lnTo>
                  <a:lnTo>
                    <a:pt x="99008" y="193877"/>
                  </a:lnTo>
                  <a:lnTo>
                    <a:pt x="115875" y="202746"/>
                  </a:lnTo>
                  <a:lnTo>
                    <a:pt x="133948" y="168373"/>
                  </a:lnTo>
                  <a:lnTo>
                    <a:pt x="152020" y="134001"/>
                  </a:lnTo>
                  <a:lnTo>
                    <a:pt x="387217" y="257819"/>
                  </a:lnTo>
                  <a:lnTo>
                    <a:pt x="622381" y="381702"/>
                  </a:lnTo>
                  <a:lnTo>
                    <a:pt x="621152" y="388368"/>
                  </a:lnTo>
                  <a:cubicBezTo>
                    <a:pt x="610581" y="442935"/>
                    <a:pt x="629623" y="499746"/>
                    <a:pt x="671508" y="539074"/>
                  </a:cubicBezTo>
                  <a:cubicBezTo>
                    <a:pt x="687575" y="554103"/>
                    <a:pt x="708601" y="567269"/>
                    <a:pt x="728932" y="575116"/>
                  </a:cubicBezTo>
                  <a:cubicBezTo>
                    <a:pt x="782013" y="595465"/>
                    <a:pt x="840923" y="588658"/>
                    <a:pt x="885960" y="557088"/>
                  </a:cubicBezTo>
                  <a:cubicBezTo>
                    <a:pt x="902441" y="545520"/>
                    <a:pt x="916482" y="530560"/>
                    <a:pt x="927949" y="512457"/>
                  </a:cubicBezTo>
                  <a:cubicBezTo>
                    <a:pt x="933466" y="503820"/>
                    <a:pt x="934537" y="501783"/>
                    <a:pt x="938893" y="491642"/>
                  </a:cubicBezTo>
                  <a:close/>
                  <a:moveTo>
                    <a:pt x="865719" y="486482"/>
                  </a:moveTo>
                  <a:cubicBezTo>
                    <a:pt x="843232" y="513335"/>
                    <a:pt x="808638" y="526591"/>
                    <a:pt x="773480" y="521757"/>
                  </a:cubicBezTo>
                  <a:cubicBezTo>
                    <a:pt x="722509" y="514701"/>
                    <a:pt x="683071" y="472110"/>
                    <a:pt x="681323" y="422278"/>
                  </a:cubicBezTo>
                  <a:cubicBezTo>
                    <a:pt x="679650" y="376468"/>
                    <a:pt x="710358" y="336144"/>
                    <a:pt x="755164" y="325252"/>
                  </a:cubicBezTo>
                  <a:cubicBezTo>
                    <a:pt x="780996" y="318927"/>
                    <a:pt x="806312" y="322082"/>
                    <a:pt x="829961" y="334435"/>
                  </a:cubicBezTo>
                  <a:cubicBezTo>
                    <a:pt x="855359" y="347788"/>
                    <a:pt x="873549" y="369132"/>
                    <a:pt x="881891" y="395454"/>
                  </a:cubicBezTo>
                  <a:cubicBezTo>
                    <a:pt x="885577" y="407142"/>
                    <a:pt x="886866" y="414888"/>
                    <a:pt x="886848" y="425279"/>
                  </a:cubicBezTo>
                  <a:cubicBezTo>
                    <a:pt x="886822" y="437534"/>
                    <a:pt x="885383" y="446608"/>
                    <a:pt x="881646" y="457887"/>
                  </a:cubicBezTo>
                  <a:cubicBezTo>
                    <a:pt x="879315" y="464949"/>
                    <a:pt x="870565" y="480662"/>
                    <a:pt x="865719" y="486482"/>
                  </a:cubicBezTo>
                  <a:close/>
                </a:path>
              </a:pathLst>
            </a:custGeom>
            <a:grpFill/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8E00352-7622-8555-2A31-665389CD1BC6}"/>
                </a:ext>
              </a:extLst>
            </p:cNvPr>
            <p:cNvSpPr/>
            <p:nvPr/>
          </p:nvSpPr>
          <p:spPr>
            <a:xfrm>
              <a:off x="1653210" y="945682"/>
              <a:ext cx="1259337" cy="3427583"/>
            </a:xfrm>
            <a:custGeom>
              <a:avLst/>
              <a:gdLst>
                <a:gd name="connsiteX0" fmla="*/ 1148212 w 1259337"/>
                <a:gd name="connsiteY0" fmla="*/ 5976 h 3427583"/>
                <a:gd name="connsiteX1" fmla="*/ 1169270 w 1259337"/>
                <a:gd name="connsiteY1" fmla="*/ 12790 h 3427583"/>
                <a:gd name="connsiteX2" fmla="*/ 1190684 w 1259337"/>
                <a:gd name="connsiteY2" fmla="*/ 20338 h 3427583"/>
                <a:gd name="connsiteX3" fmla="*/ 1202640 w 1259337"/>
                <a:gd name="connsiteY3" fmla="*/ 26312 h 3427583"/>
                <a:gd name="connsiteX4" fmla="*/ 1215329 w 1259337"/>
                <a:gd name="connsiteY4" fmla="*/ 31933 h 3427583"/>
                <a:gd name="connsiteX5" fmla="*/ 1228747 w 1259337"/>
                <a:gd name="connsiteY5" fmla="*/ 37562 h 3427583"/>
                <a:gd name="connsiteX6" fmla="*/ 1246113 w 1259337"/>
                <a:gd name="connsiteY6" fmla="*/ 48340 h 3427583"/>
                <a:gd name="connsiteX7" fmla="*/ 1256185 w 1259337"/>
                <a:gd name="connsiteY7" fmla="*/ 89648 h 3427583"/>
                <a:gd name="connsiteX8" fmla="*/ 1240876 w 1259337"/>
                <a:gd name="connsiteY8" fmla="*/ 180585 h 3427583"/>
                <a:gd name="connsiteX9" fmla="*/ 1229711 w 1259337"/>
                <a:gd name="connsiteY9" fmla="*/ 199768 h 3427583"/>
                <a:gd name="connsiteX10" fmla="*/ 1225707 w 1259337"/>
                <a:gd name="connsiteY10" fmla="*/ 229608 h 3427583"/>
                <a:gd name="connsiteX11" fmla="*/ 1223117 w 1259337"/>
                <a:gd name="connsiteY11" fmla="*/ 293360 h 3427583"/>
                <a:gd name="connsiteX12" fmla="*/ 1249106 w 1259337"/>
                <a:gd name="connsiteY12" fmla="*/ 314448 h 3427583"/>
                <a:gd name="connsiteX13" fmla="*/ 1259196 w 1259337"/>
                <a:gd name="connsiteY13" fmla="*/ 324047 h 3427583"/>
                <a:gd name="connsiteX14" fmla="*/ 1225046 w 1259337"/>
                <a:gd name="connsiteY14" fmla="*/ 405644 h 3427583"/>
                <a:gd name="connsiteX15" fmla="*/ 1208186 w 1259337"/>
                <a:gd name="connsiteY15" fmla="*/ 443712 h 3427583"/>
                <a:gd name="connsiteX16" fmla="*/ 1191326 w 1259337"/>
                <a:gd name="connsiteY16" fmla="*/ 481779 h 3427583"/>
                <a:gd name="connsiteX17" fmla="*/ 1176740 w 1259337"/>
                <a:gd name="connsiteY17" fmla="*/ 512585 h 3427583"/>
                <a:gd name="connsiteX18" fmla="*/ 1163248 w 1259337"/>
                <a:gd name="connsiteY18" fmla="*/ 543404 h 3427583"/>
                <a:gd name="connsiteX19" fmla="*/ 1144408 w 1259337"/>
                <a:gd name="connsiteY19" fmla="*/ 594569 h 3427583"/>
                <a:gd name="connsiteX20" fmla="*/ 1106728 w 1259337"/>
                <a:gd name="connsiteY20" fmla="*/ 666648 h 3427583"/>
                <a:gd name="connsiteX21" fmla="*/ 1058620 w 1259337"/>
                <a:gd name="connsiteY21" fmla="*/ 757189 h 3427583"/>
                <a:gd name="connsiteX22" fmla="*/ 1050291 w 1259337"/>
                <a:gd name="connsiteY22" fmla="*/ 782966 h 3427583"/>
                <a:gd name="connsiteX23" fmla="*/ 964414 w 1259337"/>
                <a:gd name="connsiteY23" fmla="*/ 862119 h 3427583"/>
                <a:gd name="connsiteX24" fmla="*/ 874085 w 1259337"/>
                <a:gd name="connsiteY24" fmla="*/ 947779 h 3427583"/>
                <a:gd name="connsiteX25" fmla="*/ 876882 w 1259337"/>
                <a:gd name="connsiteY25" fmla="*/ 957653 h 3427583"/>
                <a:gd name="connsiteX26" fmla="*/ 886054 w 1259337"/>
                <a:gd name="connsiteY26" fmla="*/ 982913 h 3427583"/>
                <a:gd name="connsiteX27" fmla="*/ 907451 w 1259337"/>
                <a:gd name="connsiteY27" fmla="*/ 1052422 h 3427583"/>
                <a:gd name="connsiteX28" fmla="*/ 934117 w 1259337"/>
                <a:gd name="connsiteY28" fmla="*/ 1138397 h 3427583"/>
                <a:gd name="connsiteX29" fmla="*/ 1005464 w 1259337"/>
                <a:gd name="connsiteY29" fmla="*/ 1357944 h 3427583"/>
                <a:gd name="connsiteX30" fmla="*/ 1096386 w 1259337"/>
                <a:gd name="connsiteY30" fmla="*/ 1646980 h 3427583"/>
                <a:gd name="connsiteX31" fmla="*/ 1096918 w 1259337"/>
                <a:gd name="connsiteY31" fmla="*/ 1663388 h 3427583"/>
                <a:gd name="connsiteX32" fmla="*/ 1081985 w 1259337"/>
                <a:gd name="connsiteY32" fmla="*/ 1662479 h 3427583"/>
                <a:gd name="connsiteX33" fmla="*/ 1042043 w 1259337"/>
                <a:gd name="connsiteY33" fmla="*/ 1649971 h 3427583"/>
                <a:gd name="connsiteX34" fmla="*/ 979848 w 1259337"/>
                <a:gd name="connsiteY34" fmla="*/ 1639017 h 3427583"/>
                <a:gd name="connsiteX35" fmla="*/ 920982 w 1259337"/>
                <a:gd name="connsiteY35" fmla="*/ 1654346 h 3427583"/>
                <a:gd name="connsiteX36" fmla="*/ 875472 w 1259337"/>
                <a:gd name="connsiteY36" fmla="*/ 1680405 h 3427583"/>
                <a:gd name="connsiteX37" fmla="*/ 851635 w 1259337"/>
                <a:gd name="connsiteY37" fmla="*/ 1692510 h 3427583"/>
                <a:gd name="connsiteX38" fmla="*/ 849203 w 1259337"/>
                <a:gd name="connsiteY38" fmla="*/ 1712892 h 3427583"/>
                <a:gd name="connsiteX39" fmla="*/ 851974 w 1259337"/>
                <a:gd name="connsiteY39" fmla="*/ 1755205 h 3427583"/>
                <a:gd name="connsiteX40" fmla="*/ 864076 w 1259337"/>
                <a:gd name="connsiteY40" fmla="*/ 1809659 h 3427583"/>
                <a:gd name="connsiteX41" fmla="*/ 874530 w 1259337"/>
                <a:gd name="connsiteY41" fmla="*/ 1849513 h 3427583"/>
                <a:gd name="connsiteX42" fmla="*/ 881507 w 1259337"/>
                <a:gd name="connsiteY42" fmla="*/ 1875475 h 3427583"/>
                <a:gd name="connsiteX43" fmla="*/ 892858 w 1259337"/>
                <a:gd name="connsiteY43" fmla="*/ 1931742 h 3427583"/>
                <a:gd name="connsiteX44" fmla="*/ 898751 w 1259337"/>
                <a:gd name="connsiteY44" fmla="*/ 1956962 h 3427583"/>
                <a:gd name="connsiteX45" fmla="*/ 905223 w 1259337"/>
                <a:gd name="connsiteY45" fmla="*/ 1994583 h 3427583"/>
                <a:gd name="connsiteX46" fmla="*/ 921742 w 1259337"/>
                <a:gd name="connsiteY46" fmla="*/ 2105949 h 3427583"/>
                <a:gd name="connsiteX47" fmla="*/ 928672 w 1259337"/>
                <a:gd name="connsiteY47" fmla="*/ 2166171 h 3427583"/>
                <a:gd name="connsiteX48" fmla="*/ 941604 w 1259337"/>
                <a:gd name="connsiteY48" fmla="*/ 2303008 h 3427583"/>
                <a:gd name="connsiteX49" fmla="*/ 947374 w 1259337"/>
                <a:gd name="connsiteY49" fmla="*/ 2368684 h 3427583"/>
                <a:gd name="connsiteX50" fmla="*/ 975415 w 1259337"/>
                <a:gd name="connsiteY50" fmla="*/ 2522104 h 3427583"/>
                <a:gd name="connsiteX51" fmla="*/ 983802 w 1259337"/>
                <a:gd name="connsiteY51" fmla="*/ 2582345 h 3427583"/>
                <a:gd name="connsiteX52" fmla="*/ 995531 w 1259337"/>
                <a:gd name="connsiteY52" fmla="*/ 2637523 h 3427583"/>
                <a:gd name="connsiteX53" fmla="*/ 1005634 w 1259337"/>
                <a:gd name="connsiteY53" fmla="*/ 2676280 h 3427583"/>
                <a:gd name="connsiteX54" fmla="*/ 1011830 w 1259337"/>
                <a:gd name="connsiteY54" fmla="*/ 2706607 h 3427583"/>
                <a:gd name="connsiteX55" fmla="*/ 1016603 w 1259337"/>
                <a:gd name="connsiteY55" fmla="*/ 2734000 h 3427583"/>
                <a:gd name="connsiteX56" fmla="*/ 1036986 w 1259337"/>
                <a:gd name="connsiteY56" fmla="*/ 2827189 h 3427583"/>
                <a:gd name="connsiteX57" fmla="*/ 1065224 w 1259337"/>
                <a:gd name="connsiteY57" fmla="*/ 2964209 h 3427583"/>
                <a:gd name="connsiteX58" fmla="*/ 1071148 w 1259337"/>
                <a:gd name="connsiteY58" fmla="*/ 3017130 h 3427583"/>
                <a:gd name="connsiteX59" fmla="*/ 1081015 w 1259337"/>
                <a:gd name="connsiteY59" fmla="*/ 3075566 h 3427583"/>
                <a:gd name="connsiteX60" fmla="*/ 1090073 w 1259337"/>
                <a:gd name="connsiteY60" fmla="*/ 3110301 h 3427583"/>
                <a:gd name="connsiteX61" fmla="*/ 1099026 w 1259337"/>
                <a:gd name="connsiteY61" fmla="*/ 3153782 h 3427583"/>
                <a:gd name="connsiteX62" fmla="*/ 1105863 w 1259337"/>
                <a:gd name="connsiteY62" fmla="*/ 3191406 h 3427583"/>
                <a:gd name="connsiteX63" fmla="*/ 1156414 w 1259337"/>
                <a:gd name="connsiteY63" fmla="*/ 3261266 h 3427583"/>
                <a:gd name="connsiteX64" fmla="*/ 1211299 w 1259337"/>
                <a:gd name="connsiteY64" fmla="*/ 3334458 h 3427583"/>
                <a:gd name="connsiteX65" fmla="*/ 1223945 w 1259337"/>
                <a:gd name="connsiteY65" fmla="*/ 3373975 h 3427583"/>
                <a:gd name="connsiteX66" fmla="*/ 1209873 w 1259337"/>
                <a:gd name="connsiteY66" fmla="*/ 3392394 h 3427583"/>
                <a:gd name="connsiteX67" fmla="*/ 1113229 w 1259337"/>
                <a:gd name="connsiteY67" fmla="*/ 3397063 h 3427583"/>
                <a:gd name="connsiteX68" fmla="*/ 1029168 w 1259337"/>
                <a:gd name="connsiteY68" fmla="*/ 3355593 h 3427583"/>
                <a:gd name="connsiteX69" fmla="*/ 1012711 w 1259337"/>
                <a:gd name="connsiteY69" fmla="*/ 3329882 h 3427583"/>
                <a:gd name="connsiteX70" fmla="*/ 984869 w 1259337"/>
                <a:gd name="connsiteY70" fmla="*/ 3311322 h 3427583"/>
                <a:gd name="connsiteX71" fmla="*/ 923192 w 1259337"/>
                <a:gd name="connsiteY71" fmla="*/ 3287618 h 3427583"/>
                <a:gd name="connsiteX72" fmla="*/ 920180 w 1259337"/>
                <a:gd name="connsiteY72" fmla="*/ 3204844 h 3427583"/>
                <a:gd name="connsiteX73" fmla="*/ 925075 w 1259337"/>
                <a:gd name="connsiteY73" fmla="*/ 3161529 h 3427583"/>
                <a:gd name="connsiteX74" fmla="*/ 912552 w 1259337"/>
                <a:gd name="connsiteY74" fmla="*/ 3142061 h 3427583"/>
                <a:gd name="connsiteX75" fmla="*/ 895402 w 1259337"/>
                <a:gd name="connsiteY75" fmla="*/ 3113425 h 3427583"/>
                <a:gd name="connsiteX76" fmla="*/ 872174 w 1259337"/>
                <a:gd name="connsiteY76" fmla="*/ 3074875 h 3427583"/>
                <a:gd name="connsiteX77" fmla="*/ 819111 w 1259337"/>
                <a:gd name="connsiteY77" fmla="*/ 2941200 h 3427583"/>
                <a:gd name="connsiteX78" fmla="*/ 804010 w 1259337"/>
                <a:gd name="connsiteY78" fmla="*/ 2893636 h 3427583"/>
                <a:gd name="connsiteX79" fmla="*/ 791053 w 1259337"/>
                <a:gd name="connsiteY79" fmla="*/ 2849742 h 3427583"/>
                <a:gd name="connsiteX80" fmla="*/ 785806 w 1259337"/>
                <a:gd name="connsiteY80" fmla="*/ 2831455 h 3427583"/>
                <a:gd name="connsiteX81" fmla="*/ 777367 w 1259337"/>
                <a:gd name="connsiteY81" fmla="*/ 2805839 h 3427583"/>
                <a:gd name="connsiteX82" fmla="*/ 765160 w 1259337"/>
                <a:gd name="connsiteY82" fmla="*/ 2760132 h 3427583"/>
                <a:gd name="connsiteX83" fmla="*/ 754732 w 1259337"/>
                <a:gd name="connsiteY83" fmla="*/ 2718091 h 3427583"/>
                <a:gd name="connsiteX84" fmla="*/ 744347 w 1259337"/>
                <a:gd name="connsiteY84" fmla="*/ 2672406 h 3427583"/>
                <a:gd name="connsiteX85" fmla="*/ 737168 w 1259337"/>
                <a:gd name="connsiteY85" fmla="*/ 2632955 h 3427583"/>
                <a:gd name="connsiteX86" fmla="*/ 734006 w 1259337"/>
                <a:gd name="connsiteY86" fmla="*/ 2623076 h 3427583"/>
                <a:gd name="connsiteX87" fmla="*/ 729049 w 1259337"/>
                <a:gd name="connsiteY87" fmla="*/ 2610989 h 3427583"/>
                <a:gd name="connsiteX88" fmla="*/ 711204 w 1259337"/>
                <a:gd name="connsiteY88" fmla="*/ 2518924 h 3427583"/>
                <a:gd name="connsiteX89" fmla="*/ 681864 w 1259337"/>
                <a:gd name="connsiteY89" fmla="*/ 2412871 h 3427583"/>
                <a:gd name="connsiteX90" fmla="*/ 655154 w 1259337"/>
                <a:gd name="connsiteY90" fmla="*/ 2330541 h 3427583"/>
                <a:gd name="connsiteX91" fmla="*/ 650249 w 1259337"/>
                <a:gd name="connsiteY91" fmla="*/ 2314080 h 3427583"/>
                <a:gd name="connsiteX92" fmla="*/ 641103 w 1259337"/>
                <a:gd name="connsiteY92" fmla="*/ 2286634 h 3427583"/>
                <a:gd name="connsiteX93" fmla="*/ 619364 w 1259337"/>
                <a:gd name="connsiteY93" fmla="*/ 2215298 h 3427583"/>
                <a:gd name="connsiteX94" fmla="*/ 601800 w 1259337"/>
                <a:gd name="connsiteY94" fmla="*/ 2160415 h 3427583"/>
                <a:gd name="connsiteX95" fmla="*/ 579258 w 1259337"/>
                <a:gd name="connsiteY95" fmla="*/ 2095266 h 3427583"/>
                <a:gd name="connsiteX96" fmla="*/ 568908 w 1259337"/>
                <a:gd name="connsiteY96" fmla="*/ 2076917 h 3427583"/>
                <a:gd name="connsiteX97" fmla="*/ 532958 w 1259337"/>
                <a:gd name="connsiteY97" fmla="*/ 2186922 h 3427583"/>
                <a:gd name="connsiteX98" fmla="*/ 517701 w 1259337"/>
                <a:gd name="connsiteY98" fmla="*/ 2243234 h 3427583"/>
                <a:gd name="connsiteX99" fmla="*/ 509719 w 1259337"/>
                <a:gd name="connsiteY99" fmla="*/ 2270473 h 3427583"/>
                <a:gd name="connsiteX100" fmla="*/ 498405 w 1259337"/>
                <a:gd name="connsiteY100" fmla="*/ 2302047 h 3427583"/>
                <a:gd name="connsiteX101" fmla="*/ 489342 w 1259337"/>
                <a:gd name="connsiteY101" fmla="*/ 2328181 h 3427583"/>
                <a:gd name="connsiteX102" fmla="*/ 485528 w 1259337"/>
                <a:gd name="connsiteY102" fmla="*/ 2342350 h 3427583"/>
                <a:gd name="connsiteX103" fmla="*/ 453160 w 1259337"/>
                <a:gd name="connsiteY103" fmla="*/ 2457501 h 3427583"/>
                <a:gd name="connsiteX104" fmla="*/ 437662 w 1259337"/>
                <a:gd name="connsiteY104" fmla="*/ 2533856 h 3427583"/>
                <a:gd name="connsiteX105" fmla="*/ 422098 w 1259337"/>
                <a:gd name="connsiteY105" fmla="*/ 2615678 h 3427583"/>
                <a:gd name="connsiteX106" fmla="*/ 400585 w 1259337"/>
                <a:gd name="connsiteY106" fmla="*/ 2737520 h 3427583"/>
                <a:gd name="connsiteX107" fmla="*/ 378897 w 1259337"/>
                <a:gd name="connsiteY107" fmla="*/ 2873940 h 3427583"/>
                <a:gd name="connsiteX108" fmla="*/ 369128 w 1259337"/>
                <a:gd name="connsiteY108" fmla="*/ 2928495 h 3427583"/>
                <a:gd name="connsiteX109" fmla="*/ 359359 w 1259337"/>
                <a:gd name="connsiteY109" fmla="*/ 2983050 h 3427583"/>
                <a:gd name="connsiteX110" fmla="*/ 353541 w 1259337"/>
                <a:gd name="connsiteY110" fmla="*/ 3012138 h 3427583"/>
                <a:gd name="connsiteX111" fmla="*/ 343509 w 1259337"/>
                <a:gd name="connsiteY111" fmla="*/ 3058307 h 3427583"/>
                <a:gd name="connsiteX112" fmla="*/ 334311 w 1259337"/>
                <a:gd name="connsiteY112" fmla="*/ 3095737 h 3427583"/>
                <a:gd name="connsiteX113" fmla="*/ 329315 w 1259337"/>
                <a:gd name="connsiteY113" fmla="*/ 3117182 h 3427583"/>
                <a:gd name="connsiteX114" fmla="*/ 306085 w 1259337"/>
                <a:gd name="connsiteY114" fmla="*/ 3169752 h 3427583"/>
                <a:gd name="connsiteX115" fmla="*/ 285624 w 1259337"/>
                <a:gd name="connsiteY115" fmla="*/ 3204132 h 3427583"/>
                <a:gd name="connsiteX116" fmla="*/ 271592 w 1259337"/>
                <a:gd name="connsiteY116" fmla="*/ 3219272 h 3427583"/>
                <a:gd name="connsiteX117" fmla="*/ 257963 w 1259337"/>
                <a:gd name="connsiteY117" fmla="*/ 3231136 h 3427583"/>
                <a:gd name="connsiteX118" fmla="*/ 258648 w 1259337"/>
                <a:gd name="connsiteY118" fmla="*/ 3265040 h 3427583"/>
                <a:gd name="connsiteX119" fmla="*/ 254139 w 1259337"/>
                <a:gd name="connsiteY119" fmla="*/ 3306538 h 3427583"/>
                <a:gd name="connsiteX120" fmla="*/ 204951 w 1259337"/>
                <a:gd name="connsiteY120" fmla="*/ 3335468 h 3427583"/>
                <a:gd name="connsiteX121" fmla="*/ 193530 w 1259337"/>
                <a:gd name="connsiteY121" fmla="*/ 3345537 h 3427583"/>
                <a:gd name="connsiteX122" fmla="*/ 156794 w 1259337"/>
                <a:gd name="connsiteY122" fmla="*/ 3399767 h 3427583"/>
                <a:gd name="connsiteX123" fmla="*/ 152021 w 1259337"/>
                <a:gd name="connsiteY123" fmla="*/ 3402625 h 3427583"/>
                <a:gd name="connsiteX124" fmla="*/ 108386 w 1259337"/>
                <a:gd name="connsiteY124" fmla="*/ 3424333 h 3427583"/>
                <a:gd name="connsiteX125" fmla="*/ 22741 w 1259337"/>
                <a:gd name="connsiteY125" fmla="*/ 3423667 h 3427583"/>
                <a:gd name="connsiteX126" fmla="*/ 2166 w 1259337"/>
                <a:gd name="connsiteY126" fmla="*/ 3376765 h 3427583"/>
                <a:gd name="connsiteX127" fmla="*/ 28224 w 1259337"/>
                <a:gd name="connsiteY127" fmla="*/ 3301267 h 3427583"/>
                <a:gd name="connsiteX128" fmla="*/ 81385 w 1259337"/>
                <a:gd name="connsiteY128" fmla="*/ 3214795 h 3427583"/>
                <a:gd name="connsiteX129" fmla="*/ 85670 w 1259337"/>
                <a:gd name="connsiteY129" fmla="*/ 3161632 h 3427583"/>
                <a:gd name="connsiteX130" fmla="*/ 89924 w 1259337"/>
                <a:gd name="connsiteY130" fmla="*/ 3111021 h 3427583"/>
                <a:gd name="connsiteX131" fmla="*/ 93656 w 1259337"/>
                <a:gd name="connsiteY131" fmla="*/ 3103776 h 3427583"/>
                <a:gd name="connsiteX132" fmla="*/ 108202 w 1259337"/>
                <a:gd name="connsiteY132" fmla="*/ 3076250 h 3427583"/>
                <a:gd name="connsiteX133" fmla="*/ 110186 w 1259337"/>
                <a:gd name="connsiteY133" fmla="*/ 3032536 h 3427583"/>
                <a:gd name="connsiteX134" fmla="*/ 123524 w 1259337"/>
                <a:gd name="connsiteY134" fmla="*/ 2923717 h 3427583"/>
                <a:gd name="connsiteX135" fmla="*/ 131550 w 1259337"/>
                <a:gd name="connsiteY135" fmla="*/ 2892832 h 3427583"/>
                <a:gd name="connsiteX136" fmla="*/ 135370 w 1259337"/>
                <a:gd name="connsiteY136" fmla="*/ 2878299 h 3427583"/>
                <a:gd name="connsiteX137" fmla="*/ 139096 w 1259337"/>
                <a:gd name="connsiteY137" fmla="*/ 2810915 h 3427583"/>
                <a:gd name="connsiteX138" fmla="*/ 149457 w 1259337"/>
                <a:gd name="connsiteY138" fmla="*/ 2707162 h 3427583"/>
                <a:gd name="connsiteX139" fmla="*/ 160165 w 1259337"/>
                <a:gd name="connsiteY139" fmla="*/ 2635123 h 3427583"/>
                <a:gd name="connsiteX140" fmla="*/ 165627 w 1259337"/>
                <a:gd name="connsiteY140" fmla="*/ 2605301 h 3427583"/>
                <a:gd name="connsiteX141" fmla="*/ 169017 w 1259337"/>
                <a:gd name="connsiteY141" fmla="*/ 2596230 h 3427583"/>
                <a:gd name="connsiteX142" fmla="*/ 177372 w 1259337"/>
                <a:gd name="connsiteY142" fmla="*/ 2568266 h 3427583"/>
                <a:gd name="connsiteX143" fmla="*/ 188568 w 1259337"/>
                <a:gd name="connsiteY143" fmla="*/ 2516279 h 3427583"/>
                <a:gd name="connsiteX144" fmla="*/ 204399 w 1259337"/>
                <a:gd name="connsiteY144" fmla="*/ 2412228 h 3427583"/>
                <a:gd name="connsiteX145" fmla="*/ 207129 w 1259337"/>
                <a:gd name="connsiteY145" fmla="*/ 2336813 h 3427583"/>
                <a:gd name="connsiteX146" fmla="*/ 218275 w 1259337"/>
                <a:gd name="connsiteY146" fmla="*/ 2137575 h 3427583"/>
                <a:gd name="connsiteX147" fmla="*/ 224746 w 1259337"/>
                <a:gd name="connsiteY147" fmla="*/ 2084438 h 3427583"/>
                <a:gd name="connsiteX148" fmla="*/ 227227 w 1259337"/>
                <a:gd name="connsiteY148" fmla="*/ 2060047 h 3427583"/>
                <a:gd name="connsiteX149" fmla="*/ 200619 w 1259337"/>
                <a:gd name="connsiteY149" fmla="*/ 2060092 h 3427583"/>
                <a:gd name="connsiteX150" fmla="*/ 151452 w 1259337"/>
                <a:gd name="connsiteY150" fmla="*/ 2056949 h 3427583"/>
                <a:gd name="connsiteX151" fmla="*/ 125726 w 1259337"/>
                <a:gd name="connsiteY151" fmla="*/ 2044246 h 3427583"/>
                <a:gd name="connsiteX152" fmla="*/ 102894 w 1259337"/>
                <a:gd name="connsiteY152" fmla="*/ 2003150 h 3427583"/>
                <a:gd name="connsiteX153" fmla="*/ 98653 w 1259337"/>
                <a:gd name="connsiteY153" fmla="*/ 1992164 h 3427583"/>
                <a:gd name="connsiteX154" fmla="*/ 92743 w 1259337"/>
                <a:gd name="connsiteY154" fmla="*/ 1968402 h 3427583"/>
                <a:gd name="connsiteX155" fmla="*/ 73452 w 1259337"/>
                <a:gd name="connsiteY155" fmla="*/ 1844975 h 3427583"/>
                <a:gd name="connsiteX156" fmla="*/ 68556 w 1259337"/>
                <a:gd name="connsiteY156" fmla="*/ 1827785 h 3427583"/>
                <a:gd name="connsiteX157" fmla="*/ 65557 w 1259337"/>
                <a:gd name="connsiteY157" fmla="*/ 1804422 h 3427583"/>
                <a:gd name="connsiteX158" fmla="*/ 60007 w 1259337"/>
                <a:gd name="connsiteY158" fmla="*/ 1750776 h 3427583"/>
                <a:gd name="connsiteX159" fmla="*/ 60589 w 1259337"/>
                <a:gd name="connsiteY159" fmla="*/ 1520795 h 3427583"/>
                <a:gd name="connsiteX160" fmla="*/ 59802 w 1259337"/>
                <a:gd name="connsiteY160" fmla="*/ 1495272 h 3427583"/>
                <a:gd name="connsiteX161" fmla="*/ 60714 w 1259337"/>
                <a:gd name="connsiteY161" fmla="*/ 1419471 h 3427583"/>
                <a:gd name="connsiteX162" fmla="*/ 70913 w 1259337"/>
                <a:gd name="connsiteY162" fmla="*/ 1359454 h 3427583"/>
                <a:gd name="connsiteX163" fmla="*/ 76287 w 1259337"/>
                <a:gd name="connsiteY163" fmla="*/ 1306668 h 3427583"/>
                <a:gd name="connsiteX164" fmla="*/ 84826 w 1259337"/>
                <a:gd name="connsiteY164" fmla="*/ 1263398 h 3427583"/>
                <a:gd name="connsiteX165" fmla="*/ 85137 w 1259337"/>
                <a:gd name="connsiteY165" fmla="*/ 1207271 h 3427583"/>
                <a:gd name="connsiteX166" fmla="*/ 89848 w 1259337"/>
                <a:gd name="connsiteY166" fmla="*/ 1149011 h 3427583"/>
                <a:gd name="connsiteX167" fmla="*/ 97943 w 1259337"/>
                <a:gd name="connsiteY167" fmla="*/ 1082044 h 3427583"/>
                <a:gd name="connsiteX168" fmla="*/ 103848 w 1259337"/>
                <a:gd name="connsiteY168" fmla="*/ 1015414 h 3427583"/>
                <a:gd name="connsiteX169" fmla="*/ 108164 w 1259337"/>
                <a:gd name="connsiteY169" fmla="*/ 989952 h 3427583"/>
                <a:gd name="connsiteX170" fmla="*/ 178876 w 1259337"/>
                <a:gd name="connsiteY170" fmla="*/ 929206 h 3427583"/>
                <a:gd name="connsiteX171" fmla="*/ 250339 w 1259337"/>
                <a:gd name="connsiteY171" fmla="*/ 896898 h 3427583"/>
                <a:gd name="connsiteX172" fmla="*/ 281105 w 1259337"/>
                <a:gd name="connsiteY172" fmla="*/ 884512 h 3427583"/>
                <a:gd name="connsiteX173" fmla="*/ 310048 w 1259337"/>
                <a:gd name="connsiteY173" fmla="*/ 872103 h 3427583"/>
                <a:gd name="connsiteX174" fmla="*/ 357941 w 1259337"/>
                <a:gd name="connsiteY174" fmla="*/ 829670 h 3427583"/>
                <a:gd name="connsiteX175" fmla="*/ 361282 w 1259337"/>
                <a:gd name="connsiteY175" fmla="*/ 824608 h 3427583"/>
                <a:gd name="connsiteX176" fmla="*/ 402335 w 1259337"/>
                <a:gd name="connsiteY176" fmla="*/ 775168 h 3427583"/>
                <a:gd name="connsiteX177" fmla="*/ 391823 w 1259337"/>
                <a:gd name="connsiteY177" fmla="*/ 740051 h 3427583"/>
                <a:gd name="connsiteX178" fmla="*/ 381351 w 1259337"/>
                <a:gd name="connsiteY178" fmla="*/ 701654 h 3427583"/>
                <a:gd name="connsiteX179" fmla="*/ 370993 w 1259337"/>
                <a:gd name="connsiteY179" fmla="*/ 684035 h 3427583"/>
                <a:gd name="connsiteX180" fmla="*/ 352485 w 1259337"/>
                <a:gd name="connsiteY180" fmla="*/ 586495 h 3427583"/>
                <a:gd name="connsiteX181" fmla="*/ 361283 w 1259337"/>
                <a:gd name="connsiteY181" fmla="*/ 551975 h 3427583"/>
                <a:gd name="connsiteX182" fmla="*/ 356440 w 1259337"/>
                <a:gd name="connsiteY182" fmla="*/ 500160 h 3427583"/>
                <a:gd name="connsiteX183" fmla="*/ 356936 w 1259337"/>
                <a:gd name="connsiteY183" fmla="*/ 458980 h 3427583"/>
                <a:gd name="connsiteX184" fmla="*/ 362735 w 1259337"/>
                <a:gd name="connsiteY184" fmla="*/ 431349 h 3427583"/>
                <a:gd name="connsiteX185" fmla="*/ 379350 w 1259337"/>
                <a:gd name="connsiteY185" fmla="*/ 413690 h 3427583"/>
                <a:gd name="connsiteX186" fmla="*/ 387064 w 1259337"/>
                <a:gd name="connsiteY186" fmla="*/ 408679 h 3427583"/>
                <a:gd name="connsiteX187" fmla="*/ 403556 w 1259337"/>
                <a:gd name="connsiteY187" fmla="*/ 401224 h 3427583"/>
                <a:gd name="connsiteX188" fmla="*/ 424091 w 1259337"/>
                <a:gd name="connsiteY188" fmla="*/ 390901 h 3427583"/>
                <a:gd name="connsiteX189" fmla="*/ 505982 w 1259337"/>
                <a:gd name="connsiteY189" fmla="*/ 370382 h 3427583"/>
                <a:gd name="connsiteX190" fmla="*/ 551053 w 1259337"/>
                <a:gd name="connsiteY190" fmla="*/ 380766 h 3427583"/>
                <a:gd name="connsiteX191" fmla="*/ 604818 w 1259337"/>
                <a:gd name="connsiteY191" fmla="*/ 425880 h 3427583"/>
                <a:gd name="connsiteX192" fmla="*/ 614060 w 1259337"/>
                <a:gd name="connsiteY192" fmla="*/ 445308 h 3427583"/>
                <a:gd name="connsiteX193" fmla="*/ 627286 w 1259337"/>
                <a:gd name="connsiteY193" fmla="*/ 557728 h 3427583"/>
                <a:gd name="connsiteX194" fmla="*/ 632477 w 1259337"/>
                <a:gd name="connsiteY194" fmla="*/ 580753 h 3427583"/>
                <a:gd name="connsiteX195" fmla="*/ 642948 w 1259337"/>
                <a:gd name="connsiteY195" fmla="*/ 588898 h 3427583"/>
                <a:gd name="connsiteX196" fmla="*/ 642857 w 1259337"/>
                <a:gd name="connsiteY196" fmla="*/ 626803 h 3427583"/>
                <a:gd name="connsiteX197" fmla="*/ 624421 w 1259337"/>
                <a:gd name="connsiteY197" fmla="*/ 674692 h 3427583"/>
                <a:gd name="connsiteX198" fmla="*/ 608637 w 1259337"/>
                <a:gd name="connsiteY198" fmla="*/ 714231 h 3427583"/>
                <a:gd name="connsiteX199" fmla="*/ 602099 w 1259337"/>
                <a:gd name="connsiteY199" fmla="*/ 742582 h 3427583"/>
                <a:gd name="connsiteX200" fmla="*/ 655117 w 1259337"/>
                <a:gd name="connsiteY200" fmla="*/ 698389 h 3427583"/>
                <a:gd name="connsiteX201" fmla="*/ 715120 w 1259337"/>
                <a:gd name="connsiteY201" fmla="*/ 679429 h 3427583"/>
                <a:gd name="connsiteX202" fmla="*/ 743023 w 1259337"/>
                <a:gd name="connsiteY202" fmla="*/ 692886 h 3427583"/>
                <a:gd name="connsiteX203" fmla="*/ 771576 w 1259337"/>
                <a:gd name="connsiteY203" fmla="*/ 712912 h 3427583"/>
                <a:gd name="connsiteX204" fmla="*/ 792568 w 1259337"/>
                <a:gd name="connsiteY204" fmla="*/ 725192 h 3427583"/>
                <a:gd name="connsiteX205" fmla="*/ 822012 w 1259337"/>
                <a:gd name="connsiteY205" fmla="*/ 701491 h 3427583"/>
                <a:gd name="connsiteX206" fmla="*/ 837924 w 1259337"/>
                <a:gd name="connsiteY206" fmla="*/ 681636 h 3427583"/>
                <a:gd name="connsiteX207" fmla="*/ 868501 w 1259337"/>
                <a:gd name="connsiteY207" fmla="*/ 654668 h 3427583"/>
                <a:gd name="connsiteX208" fmla="*/ 907261 w 1259337"/>
                <a:gd name="connsiteY208" fmla="*/ 613948 h 3427583"/>
                <a:gd name="connsiteX209" fmla="*/ 933131 w 1259337"/>
                <a:gd name="connsiteY209" fmla="*/ 584372 h 3427583"/>
                <a:gd name="connsiteX210" fmla="*/ 957908 w 1259337"/>
                <a:gd name="connsiteY210" fmla="*/ 554782 h 3427583"/>
                <a:gd name="connsiteX211" fmla="*/ 973867 w 1259337"/>
                <a:gd name="connsiteY211" fmla="*/ 530919 h 3427583"/>
                <a:gd name="connsiteX212" fmla="*/ 976902 w 1259337"/>
                <a:gd name="connsiteY212" fmla="*/ 521114 h 3427583"/>
                <a:gd name="connsiteX213" fmla="*/ 990350 w 1259337"/>
                <a:gd name="connsiteY213" fmla="*/ 493940 h 3427583"/>
                <a:gd name="connsiteX214" fmla="*/ 1014542 w 1259337"/>
                <a:gd name="connsiteY214" fmla="*/ 452315 h 3427583"/>
                <a:gd name="connsiteX215" fmla="*/ 1031293 w 1259337"/>
                <a:gd name="connsiteY215" fmla="*/ 423359 h 3427583"/>
                <a:gd name="connsiteX216" fmla="*/ 1053022 w 1259337"/>
                <a:gd name="connsiteY216" fmla="*/ 374415 h 3427583"/>
                <a:gd name="connsiteX217" fmla="*/ 1080371 w 1259337"/>
                <a:gd name="connsiteY217" fmla="*/ 312782 h 3427583"/>
                <a:gd name="connsiteX218" fmla="*/ 1106253 w 1259337"/>
                <a:gd name="connsiteY218" fmla="*/ 251861 h 3427583"/>
                <a:gd name="connsiteX219" fmla="*/ 1133756 w 1259337"/>
                <a:gd name="connsiteY219" fmla="*/ 177473 h 3427583"/>
                <a:gd name="connsiteX220" fmla="*/ 1110849 w 1259337"/>
                <a:gd name="connsiteY220" fmla="*/ 142572 h 3427583"/>
                <a:gd name="connsiteX221" fmla="*/ 1083183 w 1259337"/>
                <a:gd name="connsiteY221" fmla="*/ 109435 h 3427583"/>
                <a:gd name="connsiteX222" fmla="*/ 1109197 w 1259337"/>
                <a:gd name="connsiteY222" fmla="*/ 37581 h 3427583"/>
                <a:gd name="connsiteX223" fmla="*/ 1114808 w 1259337"/>
                <a:gd name="connsiteY223" fmla="*/ 25620 h 3427583"/>
                <a:gd name="connsiteX224" fmla="*/ 1136256 w 1259337"/>
                <a:gd name="connsiteY224" fmla="*/ 1 h 3427583"/>
                <a:gd name="connsiteX225" fmla="*/ 1148212 w 1259337"/>
                <a:gd name="connsiteY225" fmla="*/ 5976 h 3427583"/>
                <a:gd name="connsiteX226" fmla="*/ 255299 w 1259337"/>
                <a:gd name="connsiteY226" fmla="*/ 1514391 h 3427583"/>
                <a:gd name="connsiteX227" fmla="*/ 250860 w 1259337"/>
                <a:gd name="connsiteY227" fmla="*/ 1550057 h 3427583"/>
                <a:gd name="connsiteX228" fmla="*/ 247414 w 1259337"/>
                <a:gd name="connsiteY228" fmla="*/ 1563865 h 3427583"/>
                <a:gd name="connsiteX229" fmla="*/ 242062 w 1259337"/>
                <a:gd name="connsiteY229" fmla="*/ 1584577 h 3427583"/>
                <a:gd name="connsiteX230" fmla="*/ 227099 w 1259337"/>
                <a:gd name="connsiteY230" fmla="*/ 1676975 h 3427583"/>
                <a:gd name="connsiteX231" fmla="*/ 212928 w 1259337"/>
                <a:gd name="connsiteY231" fmla="*/ 1855036 h 3427583"/>
                <a:gd name="connsiteX232" fmla="*/ 218159 w 1259337"/>
                <a:gd name="connsiteY232" fmla="*/ 1965537 h 3427583"/>
                <a:gd name="connsiteX233" fmla="*/ 225939 w 1259337"/>
                <a:gd name="connsiteY233" fmla="*/ 1985313 h 3427583"/>
                <a:gd name="connsiteX234" fmla="*/ 239751 w 1259337"/>
                <a:gd name="connsiteY234" fmla="*/ 1867387 h 3427583"/>
                <a:gd name="connsiteX235" fmla="*/ 243206 w 1259337"/>
                <a:gd name="connsiteY235" fmla="*/ 1822597 h 3427583"/>
                <a:gd name="connsiteX236" fmla="*/ 251202 w 1259337"/>
                <a:gd name="connsiteY236" fmla="*/ 1794264 h 3427583"/>
                <a:gd name="connsiteX237" fmla="*/ 261774 w 1259337"/>
                <a:gd name="connsiteY237" fmla="*/ 1733522 h 3427583"/>
                <a:gd name="connsiteX238" fmla="*/ 274526 w 1259337"/>
                <a:gd name="connsiteY238" fmla="*/ 1552164 h 3427583"/>
                <a:gd name="connsiteX239" fmla="*/ 267825 w 1259337"/>
                <a:gd name="connsiteY239" fmla="*/ 1472990 h 3427583"/>
                <a:gd name="connsiteX240" fmla="*/ 262789 w 1259337"/>
                <a:gd name="connsiteY240" fmla="*/ 1467463 h 3427583"/>
                <a:gd name="connsiteX241" fmla="*/ 255299 w 1259337"/>
                <a:gd name="connsiteY241" fmla="*/ 1514391 h 3427583"/>
                <a:gd name="connsiteX242" fmla="*/ 166230 w 1259337"/>
                <a:gd name="connsiteY242" fmla="*/ 1979856 h 3427583"/>
                <a:gd name="connsiteX243" fmla="*/ 181945 w 1259337"/>
                <a:gd name="connsiteY243" fmla="*/ 2006653 h 3427583"/>
                <a:gd name="connsiteX244" fmla="*/ 166059 w 1259337"/>
                <a:gd name="connsiteY244" fmla="*/ 1963817 h 3427583"/>
                <a:gd name="connsiteX245" fmla="*/ 166230 w 1259337"/>
                <a:gd name="connsiteY245" fmla="*/ 1979856 h 34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259337" h="3427583">
                  <a:moveTo>
                    <a:pt x="1148212" y="5976"/>
                  </a:moveTo>
                  <a:cubicBezTo>
                    <a:pt x="1151457" y="8930"/>
                    <a:pt x="1160893" y="12325"/>
                    <a:pt x="1169270" y="12790"/>
                  </a:cubicBezTo>
                  <a:cubicBezTo>
                    <a:pt x="1177643" y="13620"/>
                    <a:pt x="1187443" y="17018"/>
                    <a:pt x="1190684" y="20338"/>
                  </a:cubicBezTo>
                  <a:cubicBezTo>
                    <a:pt x="1194289" y="23661"/>
                    <a:pt x="1199724" y="26277"/>
                    <a:pt x="1202640" y="26312"/>
                  </a:cubicBezTo>
                  <a:cubicBezTo>
                    <a:pt x="1205920" y="26352"/>
                    <a:pt x="1211355" y="28969"/>
                    <a:pt x="1215329" y="31933"/>
                  </a:cubicBezTo>
                  <a:cubicBezTo>
                    <a:pt x="1218938" y="34892"/>
                    <a:pt x="1225103" y="37518"/>
                    <a:pt x="1228747" y="37562"/>
                  </a:cubicBezTo>
                  <a:cubicBezTo>
                    <a:pt x="1232391" y="37606"/>
                    <a:pt x="1240352" y="42440"/>
                    <a:pt x="1246113" y="48340"/>
                  </a:cubicBezTo>
                  <a:cubicBezTo>
                    <a:pt x="1255829" y="58663"/>
                    <a:pt x="1256532" y="60858"/>
                    <a:pt x="1256185" y="89648"/>
                  </a:cubicBezTo>
                  <a:cubicBezTo>
                    <a:pt x="1255839" y="118438"/>
                    <a:pt x="1248384" y="162451"/>
                    <a:pt x="1240876" y="180585"/>
                  </a:cubicBezTo>
                  <a:cubicBezTo>
                    <a:pt x="1238632" y="185295"/>
                    <a:pt x="1233794" y="193621"/>
                    <a:pt x="1229711" y="199768"/>
                  </a:cubicBezTo>
                  <a:cubicBezTo>
                    <a:pt x="1221184" y="211693"/>
                    <a:pt x="1219586" y="223337"/>
                    <a:pt x="1225707" y="229608"/>
                  </a:cubicBezTo>
                  <a:cubicBezTo>
                    <a:pt x="1230027" y="234033"/>
                    <a:pt x="1227986" y="282485"/>
                    <a:pt x="1223117" y="293360"/>
                  </a:cubicBezTo>
                  <a:cubicBezTo>
                    <a:pt x="1220496" y="299160"/>
                    <a:pt x="1225910" y="303599"/>
                    <a:pt x="1249106" y="314448"/>
                  </a:cubicBezTo>
                  <a:cubicBezTo>
                    <a:pt x="1253452" y="316688"/>
                    <a:pt x="1258138" y="321118"/>
                    <a:pt x="1259196" y="324047"/>
                  </a:cubicBezTo>
                  <a:cubicBezTo>
                    <a:pt x="1261312" y="329904"/>
                    <a:pt x="1239175" y="382487"/>
                    <a:pt x="1225046" y="405644"/>
                  </a:cubicBezTo>
                  <a:cubicBezTo>
                    <a:pt x="1220589" y="412516"/>
                    <a:pt x="1213095" y="429556"/>
                    <a:pt x="1208186" y="443712"/>
                  </a:cubicBezTo>
                  <a:cubicBezTo>
                    <a:pt x="1202917" y="457499"/>
                    <a:pt x="1195418" y="474903"/>
                    <a:pt x="1191326" y="481779"/>
                  </a:cubicBezTo>
                  <a:cubicBezTo>
                    <a:pt x="1186870" y="488651"/>
                    <a:pt x="1180508" y="502424"/>
                    <a:pt x="1176740" y="512585"/>
                  </a:cubicBezTo>
                  <a:cubicBezTo>
                    <a:pt x="1172978" y="522380"/>
                    <a:pt x="1166976" y="536523"/>
                    <a:pt x="1163248" y="543404"/>
                  </a:cubicBezTo>
                  <a:cubicBezTo>
                    <a:pt x="1155042" y="558978"/>
                    <a:pt x="1144505" y="586551"/>
                    <a:pt x="1144408" y="594569"/>
                  </a:cubicBezTo>
                  <a:cubicBezTo>
                    <a:pt x="1144325" y="601493"/>
                    <a:pt x="1123808" y="640610"/>
                    <a:pt x="1106728" y="666648"/>
                  </a:cubicBezTo>
                  <a:cubicBezTo>
                    <a:pt x="1085947" y="697378"/>
                    <a:pt x="1063941" y="739029"/>
                    <a:pt x="1058620" y="757189"/>
                  </a:cubicBezTo>
                  <a:cubicBezTo>
                    <a:pt x="1055959" y="766268"/>
                    <a:pt x="1052539" y="777891"/>
                    <a:pt x="1050291" y="782966"/>
                  </a:cubicBezTo>
                  <a:cubicBezTo>
                    <a:pt x="1046528" y="792763"/>
                    <a:pt x="1012246" y="824789"/>
                    <a:pt x="964414" y="862119"/>
                  </a:cubicBezTo>
                  <a:cubicBezTo>
                    <a:pt x="922101" y="895142"/>
                    <a:pt x="874168" y="940854"/>
                    <a:pt x="874085" y="947779"/>
                  </a:cubicBezTo>
                  <a:cubicBezTo>
                    <a:pt x="874041" y="951423"/>
                    <a:pt x="875450" y="955450"/>
                    <a:pt x="876882" y="957653"/>
                  </a:cubicBezTo>
                  <a:cubicBezTo>
                    <a:pt x="878682" y="959497"/>
                    <a:pt x="882919" y="970847"/>
                    <a:pt x="886054" y="982913"/>
                  </a:cubicBezTo>
                  <a:cubicBezTo>
                    <a:pt x="889554" y="994983"/>
                    <a:pt x="899021" y="1026078"/>
                    <a:pt x="907451" y="1052422"/>
                  </a:cubicBezTo>
                  <a:cubicBezTo>
                    <a:pt x="915886" y="1078402"/>
                    <a:pt x="927812" y="1117181"/>
                    <a:pt x="934117" y="1138397"/>
                  </a:cubicBezTo>
                  <a:cubicBezTo>
                    <a:pt x="952673" y="1201676"/>
                    <a:pt x="995914" y="1333774"/>
                    <a:pt x="1005464" y="1357944"/>
                  </a:cubicBezTo>
                  <a:cubicBezTo>
                    <a:pt x="1027761" y="1413250"/>
                    <a:pt x="1095859" y="1630207"/>
                    <a:pt x="1096386" y="1646980"/>
                  </a:cubicBezTo>
                  <a:lnTo>
                    <a:pt x="1096918" y="1663388"/>
                  </a:lnTo>
                  <a:lnTo>
                    <a:pt x="1081985" y="1662479"/>
                  </a:lnTo>
                  <a:cubicBezTo>
                    <a:pt x="1073607" y="1662014"/>
                    <a:pt x="1055817" y="1656332"/>
                    <a:pt x="1042043" y="1649971"/>
                  </a:cubicBezTo>
                  <a:cubicBezTo>
                    <a:pt x="1018122" y="1638748"/>
                    <a:pt x="1015580" y="1637989"/>
                    <a:pt x="979848" y="1639017"/>
                  </a:cubicBezTo>
                  <a:cubicBezTo>
                    <a:pt x="943747" y="1640404"/>
                    <a:pt x="941921" y="1640748"/>
                    <a:pt x="920982" y="1654346"/>
                  </a:cubicBezTo>
                  <a:cubicBezTo>
                    <a:pt x="909224" y="1662223"/>
                    <a:pt x="888671" y="1674003"/>
                    <a:pt x="875472" y="1680405"/>
                  </a:cubicBezTo>
                  <a:lnTo>
                    <a:pt x="851635" y="1692510"/>
                  </a:lnTo>
                  <a:lnTo>
                    <a:pt x="849203" y="1712892"/>
                  </a:lnTo>
                  <a:cubicBezTo>
                    <a:pt x="847592" y="1725630"/>
                    <a:pt x="848861" y="1741317"/>
                    <a:pt x="851974" y="1755205"/>
                  </a:cubicBezTo>
                  <a:cubicBezTo>
                    <a:pt x="855109" y="1767271"/>
                    <a:pt x="860282" y="1791754"/>
                    <a:pt x="864076" y="1809659"/>
                  </a:cubicBezTo>
                  <a:cubicBezTo>
                    <a:pt x="867870" y="1827564"/>
                    <a:pt x="872757" y="1845483"/>
                    <a:pt x="874530" y="1849513"/>
                  </a:cubicBezTo>
                  <a:cubicBezTo>
                    <a:pt x="876669" y="1853548"/>
                    <a:pt x="879808" y="1865250"/>
                    <a:pt x="881507" y="1875475"/>
                  </a:cubicBezTo>
                  <a:cubicBezTo>
                    <a:pt x="887260" y="1912358"/>
                    <a:pt x="889995" y="1927334"/>
                    <a:pt x="892858" y="1931742"/>
                  </a:cubicBezTo>
                  <a:cubicBezTo>
                    <a:pt x="894290" y="1933946"/>
                    <a:pt x="897065" y="1945643"/>
                    <a:pt x="898751" y="1956962"/>
                  </a:cubicBezTo>
                  <a:cubicBezTo>
                    <a:pt x="900797" y="1968651"/>
                    <a:pt x="903875" y="1985454"/>
                    <a:pt x="905223" y="1994583"/>
                  </a:cubicBezTo>
                  <a:cubicBezTo>
                    <a:pt x="914106" y="2043894"/>
                    <a:pt x="918818" y="2076390"/>
                    <a:pt x="921742" y="2105949"/>
                  </a:cubicBezTo>
                  <a:cubicBezTo>
                    <a:pt x="923714" y="2123832"/>
                    <a:pt x="926665" y="2151204"/>
                    <a:pt x="928672" y="2166171"/>
                  </a:cubicBezTo>
                  <a:cubicBezTo>
                    <a:pt x="936378" y="2222395"/>
                    <a:pt x="939285" y="2253411"/>
                    <a:pt x="941604" y="2303008"/>
                  </a:cubicBezTo>
                  <a:cubicBezTo>
                    <a:pt x="943088" y="2331091"/>
                    <a:pt x="945649" y="2360645"/>
                    <a:pt x="947374" y="2368684"/>
                  </a:cubicBezTo>
                  <a:cubicBezTo>
                    <a:pt x="963660" y="2438861"/>
                    <a:pt x="973233" y="2491462"/>
                    <a:pt x="975415" y="2522104"/>
                  </a:cubicBezTo>
                  <a:cubicBezTo>
                    <a:pt x="976996" y="2542170"/>
                    <a:pt x="980680" y="2569186"/>
                    <a:pt x="983802" y="2582345"/>
                  </a:cubicBezTo>
                  <a:cubicBezTo>
                    <a:pt x="986924" y="2595504"/>
                    <a:pt x="992092" y="2620350"/>
                    <a:pt x="995531" y="2637523"/>
                  </a:cubicBezTo>
                  <a:cubicBezTo>
                    <a:pt x="999329" y="2655064"/>
                    <a:pt x="1003860" y="2672249"/>
                    <a:pt x="1005634" y="2676280"/>
                  </a:cubicBezTo>
                  <a:cubicBezTo>
                    <a:pt x="1007777" y="2679951"/>
                    <a:pt x="1010526" y="2693833"/>
                    <a:pt x="1011830" y="2706607"/>
                  </a:cubicBezTo>
                  <a:cubicBezTo>
                    <a:pt x="1012765" y="2719739"/>
                    <a:pt x="1015171" y="2731796"/>
                    <a:pt x="1016603" y="2734000"/>
                  </a:cubicBezTo>
                  <a:cubicBezTo>
                    <a:pt x="1020546" y="2739515"/>
                    <a:pt x="1029178" y="2779347"/>
                    <a:pt x="1036986" y="2827189"/>
                  </a:cubicBezTo>
                  <a:cubicBezTo>
                    <a:pt x="1042053" y="2860417"/>
                    <a:pt x="1055489" y="2925092"/>
                    <a:pt x="1065224" y="2964209"/>
                  </a:cubicBezTo>
                  <a:cubicBezTo>
                    <a:pt x="1067314" y="2972253"/>
                    <a:pt x="1069945" y="2995976"/>
                    <a:pt x="1071148" y="3017130"/>
                  </a:cubicBezTo>
                  <a:cubicBezTo>
                    <a:pt x="1072667" y="3042298"/>
                    <a:pt x="1075706" y="3062380"/>
                    <a:pt x="1081015" y="3075566"/>
                  </a:cubicBezTo>
                  <a:cubicBezTo>
                    <a:pt x="1085256" y="3086551"/>
                    <a:pt x="1089441" y="3102275"/>
                    <a:pt x="1090073" y="3110301"/>
                  </a:cubicBezTo>
                  <a:cubicBezTo>
                    <a:pt x="1091070" y="3118331"/>
                    <a:pt x="1095206" y="3138063"/>
                    <a:pt x="1099026" y="3153782"/>
                  </a:cubicBezTo>
                  <a:cubicBezTo>
                    <a:pt x="1102842" y="3169865"/>
                    <a:pt x="1105920" y="3186668"/>
                    <a:pt x="1105863" y="3191406"/>
                  </a:cubicBezTo>
                  <a:cubicBezTo>
                    <a:pt x="1105705" y="3204525"/>
                    <a:pt x="1111800" y="3212982"/>
                    <a:pt x="1156414" y="3261266"/>
                  </a:cubicBezTo>
                  <a:cubicBezTo>
                    <a:pt x="1189512" y="3297384"/>
                    <a:pt x="1200994" y="3312466"/>
                    <a:pt x="1211299" y="3334458"/>
                  </a:cubicBezTo>
                  <a:cubicBezTo>
                    <a:pt x="1218408" y="3349488"/>
                    <a:pt x="1224024" y="3367415"/>
                    <a:pt x="1223945" y="3373975"/>
                  </a:cubicBezTo>
                  <a:cubicBezTo>
                    <a:pt x="1223826" y="3383815"/>
                    <a:pt x="1221605" y="3386703"/>
                    <a:pt x="1209873" y="3392394"/>
                  </a:cubicBezTo>
                  <a:cubicBezTo>
                    <a:pt x="1192279" y="3400565"/>
                    <a:pt x="1143410" y="3402893"/>
                    <a:pt x="1113229" y="3397063"/>
                  </a:cubicBezTo>
                  <a:cubicBezTo>
                    <a:pt x="1084144" y="3390880"/>
                    <a:pt x="1032329" y="3365472"/>
                    <a:pt x="1029168" y="3355593"/>
                  </a:cubicBezTo>
                  <a:cubicBezTo>
                    <a:pt x="1028123" y="3351572"/>
                    <a:pt x="1020606" y="3340181"/>
                    <a:pt x="1012711" y="3329882"/>
                  </a:cubicBezTo>
                  <a:cubicBezTo>
                    <a:pt x="1000149" y="3313693"/>
                    <a:pt x="996896" y="3311467"/>
                    <a:pt x="984869" y="3311322"/>
                  </a:cubicBezTo>
                  <a:cubicBezTo>
                    <a:pt x="968105" y="3311120"/>
                    <a:pt x="934363" y="3298322"/>
                    <a:pt x="923192" y="3287618"/>
                  </a:cubicBezTo>
                  <a:cubicBezTo>
                    <a:pt x="913823" y="3278757"/>
                    <a:pt x="913581" y="3268549"/>
                    <a:pt x="920180" y="3204844"/>
                  </a:cubicBezTo>
                  <a:lnTo>
                    <a:pt x="925075" y="3161529"/>
                  </a:lnTo>
                  <a:lnTo>
                    <a:pt x="912552" y="3142061"/>
                  </a:lnTo>
                  <a:cubicBezTo>
                    <a:pt x="905755" y="3131409"/>
                    <a:pt x="897891" y="3118558"/>
                    <a:pt x="895402" y="3113425"/>
                  </a:cubicBezTo>
                  <a:cubicBezTo>
                    <a:pt x="892912" y="3108293"/>
                    <a:pt x="882550" y="3091037"/>
                    <a:pt x="872174" y="3074875"/>
                  </a:cubicBezTo>
                  <a:cubicBezTo>
                    <a:pt x="844635" y="3031170"/>
                    <a:pt x="843924" y="3029703"/>
                    <a:pt x="819111" y="2941200"/>
                  </a:cubicBezTo>
                  <a:cubicBezTo>
                    <a:pt x="816669" y="2932059"/>
                    <a:pt x="809635" y="2910834"/>
                    <a:pt x="804010" y="2893636"/>
                  </a:cubicBezTo>
                  <a:cubicBezTo>
                    <a:pt x="798022" y="2876433"/>
                    <a:pt x="792428" y="2856684"/>
                    <a:pt x="791053" y="2849742"/>
                  </a:cubicBezTo>
                  <a:cubicBezTo>
                    <a:pt x="789679" y="2842801"/>
                    <a:pt x="787224" y="2834752"/>
                    <a:pt x="785806" y="2831455"/>
                  </a:cubicBezTo>
                  <a:cubicBezTo>
                    <a:pt x="784019" y="2828518"/>
                    <a:pt x="780515" y="2816811"/>
                    <a:pt x="777367" y="2805839"/>
                  </a:cubicBezTo>
                  <a:cubicBezTo>
                    <a:pt x="774583" y="2794871"/>
                    <a:pt x="769002" y="2774028"/>
                    <a:pt x="765160" y="2760132"/>
                  </a:cubicBezTo>
                  <a:cubicBezTo>
                    <a:pt x="760957" y="2745867"/>
                    <a:pt x="756444" y="2727224"/>
                    <a:pt x="754732" y="2718091"/>
                  </a:cubicBezTo>
                  <a:cubicBezTo>
                    <a:pt x="753019" y="2708958"/>
                    <a:pt x="748163" y="2688489"/>
                    <a:pt x="744347" y="2672406"/>
                  </a:cubicBezTo>
                  <a:cubicBezTo>
                    <a:pt x="740531" y="2656323"/>
                    <a:pt x="737097" y="2638786"/>
                    <a:pt x="737168" y="2632955"/>
                  </a:cubicBezTo>
                  <a:cubicBezTo>
                    <a:pt x="737234" y="2627489"/>
                    <a:pt x="735828" y="2623099"/>
                    <a:pt x="734006" y="2623076"/>
                  </a:cubicBezTo>
                  <a:cubicBezTo>
                    <a:pt x="732184" y="2623054"/>
                    <a:pt x="730063" y="2617562"/>
                    <a:pt x="729049" y="2610989"/>
                  </a:cubicBezTo>
                  <a:cubicBezTo>
                    <a:pt x="726375" y="2590910"/>
                    <a:pt x="716078" y="2537936"/>
                    <a:pt x="711204" y="2518924"/>
                  </a:cubicBezTo>
                  <a:cubicBezTo>
                    <a:pt x="691682" y="2445064"/>
                    <a:pt x="684705" y="2419102"/>
                    <a:pt x="681864" y="2412871"/>
                  </a:cubicBezTo>
                  <a:cubicBezTo>
                    <a:pt x="675826" y="2399677"/>
                    <a:pt x="657547" y="2343691"/>
                    <a:pt x="655154" y="2330541"/>
                  </a:cubicBezTo>
                  <a:cubicBezTo>
                    <a:pt x="653780" y="2323600"/>
                    <a:pt x="651685" y="2315920"/>
                    <a:pt x="650249" y="2314080"/>
                  </a:cubicBezTo>
                  <a:cubicBezTo>
                    <a:pt x="648818" y="2311877"/>
                    <a:pt x="644589" y="2299798"/>
                    <a:pt x="641103" y="2286634"/>
                  </a:cubicBezTo>
                  <a:cubicBezTo>
                    <a:pt x="637617" y="2273472"/>
                    <a:pt x="627799" y="2241279"/>
                    <a:pt x="619364" y="2215298"/>
                  </a:cubicBezTo>
                  <a:cubicBezTo>
                    <a:pt x="610569" y="2188949"/>
                    <a:pt x="602845" y="2164437"/>
                    <a:pt x="601800" y="2160415"/>
                  </a:cubicBezTo>
                  <a:cubicBezTo>
                    <a:pt x="600070" y="2152740"/>
                    <a:pt x="592311" y="2131142"/>
                    <a:pt x="579258" y="2095266"/>
                  </a:cubicBezTo>
                  <a:cubicBezTo>
                    <a:pt x="575025" y="2083551"/>
                    <a:pt x="570388" y="2075112"/>
                    <a:pt x="568908" y="2076917"/>
                  </a:cubicBezTo>
                  <a:cubicBezTo>
                    <a:pt x="563376" y="2082317"/>
                    <a:pt x="543303" y="2145131"/>
                    <a:pt x="532958" y="2186922"/>
                  </a:cubicBezTo>
                  <a:cubicBezTo>
                    <a:pt x="527216" y="2209816"/>
                    <a:pt x="520349" y="2235246"/>
                    <a:pt x="517701" y="2243234"/>
                  </a:cubicBezTo>
                  <a:cubicBezTo>
                    <a:pt x="515054" y="2251220"/>
                    <a:pt x="511260" y="2263567"/>
                    <a:pt x="509719" y="2270473"/>
                  </a:cubicBezTo>
                  <a:cubicBezTo>
                    <a:pt x="508543" y="2277385"/>
                    <a:pt x="503269" y="2291536"/>
                    <a:pt x="498405" y="2302047"/>
                  </a:cubicBezTo>
                  <a:cubicBezTo>
                    <a:pt x="493544" y="2312194"/>
                    <a:pt x="489391" y="2324173"/>
                    <a:pt x="489342" y="2328181"/>
                  </a:cubicBezTo>
                  <a:cubicBezTo>
                    <a:pt x="489290" y="2332554"/>
                    <a:pt x="487758" y="2338732"/>
                    <a:pt x="485528" y="2342350"/>
                  </a:cubicBezTo>
                  <a:cubicBezTo>
                    <a:pt x="480689" y="2350675"/>
                    <a:pt x="459373" y="2425866"/>
                    <a:pt x="453160" y="2457501"/>
                  </a:cubicBezTo>
                  <a:cubicBezTo>
                    <a:pt x="450443" y="2471319"/>
                    <a:pt x="443467" y="2505861"/>
                    <a:pt x="437662" y="2533856"/>
                  </a:cubicBezTo>
                  <a:cubicBezTo>
                    <a:pt x="431858" y="2561852"/>
                    <a:pt x="424855" y="2598580"/>
                    <a:pt x="422098" y="2615678"/>
                  </a:cubicBezTo>
                  <a:cubicBezTo>
                    <a:pt x="415007" y="2659695"/>
                    <a:pt x="404852" y="2716067"/>
                    <a:pt x="400585" y="2737520"/>
                  </a:cubicBezTo>
                  <a:cubicBezTo>
                    <a:pt x="396300" y="2760431"/>
                    <a:pt x="382132" y="2847371"/>
                    <a:pt x="378897" y="2873940"/>
                  </a:cubicBezTo>
                  <a:cubicBezTo>
                    <a:pt x="377672" y="2884860"/>
                    <a:pt x="373000" y="2909588"/>
                    <a:pt x="369128" y="2928495"/>
                  </a:cubicBezTo>
                  <a:cubicBezTo>
                    <a:pt x="365255" y="2947402"/>
                    <a:pt x="360584" y="2972130"/>
                    <a:pt x="359359" y="2983050"/>
                  </a:cubicBezTo>
                  <a:cubicBezTo>
                    <a:pt x="358134" y="2993969"/>
                    <a:pt x="355425" y="3007058"/>
                    <a:pt x="353541" y="3012138"/>
                  </a:cubicBezTo>
                  <a:cubicBezTo>
                    <a:pt x="352022" y="3017222"/>
                    <a:pt x="347399" y="3037942"/>
                    <a:pt x="343509" y="3058307"/>
                  </a:cubicBezTo>
                  <a:cubicBezTo>
                    <a:pt x="339615" y="3079035"/>
                    <a:pt x="335404" y="3095751"/>
                    <a:pt x="334311" y="3095737"/>
                  </a:cubicBezTo>
                  <a:cubicBezTo>
                    <a:pt x="332853" y="3095720"/>
                    <a:pt x="330548" y="3105533"/>
                    <a:pt x="329315" y="3117182"/>
                  </a:cubicBezTo>
                  <a:cubicBezTo>
                    <a:pt x="326909" y="3135377"/>
                    <a:pt x="323159" y="3144080"/>
                    <a:pt x="306085" y="3169752"/>
                  </a:cubicBezTo>
                  <a:cubicBezTo>
                    <a:pt x="294945" y="3186749"/>
                    <a:pt x="285646" y="3202310"/>
                    <a:pt x="285624" y="3204132"/>
                  </a:cubicBezTo>
                  <a:cubicBezTo>
                    <a:pt x="285602" y="3205954"/>
                    <a:pt x="279324" y="3212804"/>
                    <a:pt x="271592" y="3219272"/>
                  </a:cubicBezTo>
                  <a:lnTo>
                    <a:pt x="257963" y="3231136"/>
                  </a:lnTo>
                  <a:lnTo>
                    <a:pt x="258648" y="3265040"/>
                  </a:lnTo>
                  <a:cubicBezTo>
                    <a:pt x="259074" y="3290195"/>
                    <a:pt x="257849" y="3301115"/>
                    <a:pt x="254139" y="3306538"/>
                  </a:cubicBezTo>
                  <a:cubicBezTo>
                    <a:pt x="246728" y="3316654"/>
                    <a:pt x="217359" y="3334160"/>
                    <a:pt x="204951" y="3335468"/>
                  </a:cubicBezTo>
                  <a:cubicBezTo>
                    <a:pt x="197289" y="3336105"/>
                    <a:pt x="194343" y="3338621"/>
                    <a:pt x="193530" y="3345537"/>
                  </a:cubicBezTo>
                  <a:cubicBezTo>
                    <a:pt x="191107" y="3365189"/>
                    <a:pt x="167362" y="3399894"/>
                    <a:pt x="156794" y="3399767"/>
                  </a:cubicBezTo>
                  <a:cubicBezTo>
                    <a:pt x="154243" y="3399737"/>
                    <a:pt x="152043" y="3400803"/>
                    <a:pt x="152021" y="3402625"/>
                  </a:cubicBezTo>
                  <a:cubicBezTo>
                    <a:pt x="151981" y="3405906"/>
                    <a:pt x="125580" y="3419073"/>
                    <a:pt x="108386" y="3424333"/>
                  </a:cubicBezTo>
                  <a:cubicBezTo>
                    <a:pt x="93387" y="3428891"/>
                    <a:pt x="42363" y="3428642"/>
                    <a:pt x="22741" y="3423667"/>
                  </a:cubicBezTo>
                  <a:cubicBezTo>
                    <a:pt x="-881" y="3417915"/>
                    <a:pt x="-2659" y="3414249"/>
                    <a:pt x="2166" y="3376765"/>
                  </a:cubicBezTo>
                  <a:cubicBezTo>
                    <a:pt x="5788" y="3348380"/>
                    <a:pt x="9186" y="3338579"/>
                    <a:pt x="28224" y="3301267"/>
                  </a:cubicBezTo>
                  <a:cubicBezTo>
                    <a:pt x="50247" y="3258158"/>
                    <a:pt x="74408" y="3219085"/>
                    <a:pt x="81385" y="3214795"/>
                  </a:cubicBezTo>
                  <a:cubicBezTo>
                    <a:pt x="83589" y="3213364"/>
                    <a:pt x="85302" y="3192244"/>
                    <a:pt x="85670" y="3161632"/>
                  </a:cubicBezTo>
                  <a:cubicBezTo>
                    <a:pt x="86047" y="3130291"/>
                    <a:pt x="87738" y="3110994"/>
                    <a:pt x="89924" y="3111021"/>
                  </a:cubicBezTo>
                  <a:cubicBezTo>
                    <a:pt x="91746" y="3111042"/>
                    <a:pt x="93608" y="3107785"/>
                    <a:pt x="93656" y="3103776"/>
                  </a:cubicBezTo>
                  <a:cubicBezTo>
                    <a:pt x="93761" y="3095029"/>
                    <a:pt x="100843" y="3081993"/>
                    <a:pt x="108202" y="3076250"/>
                  </a:cubicBezTo>
                  <a:cubicBezTo>
                    <a:pt x="112984" y="3072662"/>
                    <a:pt x="113062" y="3066103"/>
                    <a:pt x="110186" y="3032536"/>
                  </a:cubicBezTo>
                  <a:cubicBezTo>
                    <a:pt x="106313" y="2990939"/>
                    <a:pt x="106331" y="2989482"/>
                    <a:pt x="123524" y="2923717"/>
                  </a:cubicBezTo>
                  <a:cubicBezTo>
                    <a:pt x="126948" y="2911729"/>
                    <a:pt x="130395" y="2897921"/>
                    <a:pt x="131550" y="2892832"/>
                  </a:cubicBezTo>
                  <a:cubicBezTo>
                    <a:pt x="132340" y="2887739"/>
                    <a:pt x="134241" y="2881201"/>
                    <a:pt x="135370" y="2878299"/>
                  </a:cubicBezTo>
                  <a:cubicBezTo>
                    <a:pt x="136498" y="2875397"/>
                    <a:pt x="138324" y="2844802"/>
                    <a:pt x="139096" y="2810915"/>
                  </a:cubicBezTo>
                  <a:cubicBezTo>
                    <a:pt x="140382" y="2764641"/>
                    <a:pt x="142885" y="2738428"/>
                    <a:pt x="149457" y="2707162"/>
                  </a:cubicBezTo>
                  <a:cubicBezTo>
                    <a:pt x="154107" y="2684256"/>
                    <a:pt x="159235" y="2651878"/>
                    <a:pt x="160165" y="2635123"/>
                  </a:cubicBezTo>
                  <a:cubicBezTo>
                    <a:pt x="161456" y="2618737"/>
                    <a:pt x="163805" y="2605279"/>
                    <a:pt x="165627" y="2605301"/>
                  </a:cubicBezTo>
                  <a:cubicBezTo>
                    <a:pt x="167449" y="2605323"/>
                    <a:pt x="168955" y="2601332"/>
                    <a:pt x="169017" y="2596230"/>
                  </a:cubicBezTo>
                  <a:cubicBezTo>
                    <a:pt x="169074" y="2591492"/>
                    <a:pt x="172872" y="2578781"/>
                    <a:pt x="177372" y="2568266"/>
                  </a:cubicBezTo>
                  <a:cubicBezTo>
                    <a:pt x="182619" y="2556300"/>
                    <a:pt x="186864" y="2536670"/>
                    <a:pt x="188568" y="2516279"/>
                  </a:cubicBezTo>
                  <a:cubicBezTo>
                    <a:pt x="193204" y="2464214"/>
                    <a:pt x="199930" y="2420192"/>
                    <a:pt x="204399" y="2412228"/>
                  </a:cubicBezTo>
                  <a:cubicBezTo>
                    <a:pt x="207012" y="2407157"/>
                    <a:pt x="208039" y="2382384"/>
                    <a:pt x="207129" y="2336813"/>
                  </a:cubicBezTo>
                  <a:cubicBezTo>
                    <a:pt x="206079" y="2272651"/>
                    <a:pt x="210175" y="2204907"/>
                    <a:pt x="218275" y="2137575"/>
                  </a:cubicBezTo>
                  <a:cubicBezTo>
                    <a:pt x="220290" y="2121562"/>
                    <a:pt x="223131" y="2097540"/>
                    <a:pt x="224746" y="2084438"/>
                  </a:cubicBezTo>
                  <a:lnTo>
                    <a:pt x="227227" y="2060047"/>
                  </a:lnTo>
                  <a:lnTo>
                    <a:pt x="200619" y="2060092"/>
                  </a:lnTo>
                  <a:cubicBezTo>
                    <a:pt x="185677" y="2059912"/>
                    <a:pt x="163825" y="2058555"/>
                    <a:pt x="151452" y="2056949"/>
                  </a:cubicBezTo>
                  <a:cubicBezTo>
                    <a:pt x="132168" y="2054165"/>
                    <a:pt x="128905" y="2052668"/>
                    <a:pt x="125726" y="2044246"/>
                  </a:cubicBezTo>
                  <a:cubicBezTo>
                    <a:pt x="121125" y="2032892"/>
                    <a:pt x="106143" y="2005740"/>
                    <a:pt x="102894" y="2003150"/>
                  </a:cubicBezTo>
                  <a:cubicBezTo>
                    <a:pt x="101814" y="2002043"/>
                    <a:pt x="99685" y="1997279"/>
                    <a:pt x="98653" y="1992164"/>
                  </a:cubicBezTo>
                  <a:cubicBezTo>
                    <a:pt x="97621" y="1987049"/>
                    <a:pt x="94832" y="1976446"/>
                    <a:pt x="92743" y="1968402"/>
                  </a:cubicBezTo>
                  <a:cubicBezTo>
                    <a:pt x="88918" y="1953048"/>
                    <a:pt x="76368" y="1875261"/>
                    <a:pt x="73452" y="1844975"/>
                  </a:cubicBezTo>
                  <a:cubicBezTo>
                    <a:pt x="72473" y="1835486"/>
                    <a:pt x="70379" y="1827807"/>
                    <a:pt x="68556" y="1827785"/>
                  </a:cubicBezTo>
                  <a:cubicBezTo>
                    <a:pt x="66735" y="1827763"/>
                    <a:pt x="65404" y="1817177"/>
                    <a:pt x="65557" y="1804422"/>
                  </a:cubicBezTo>
                  <a:cubicBezTo>
                    <a:pt x="65711" y="1791667"/>
                    <a:pt x="63450" y="1767584"/>
                    <a:pt x="60007" y="1750776"/>
                  </a:cubicBezTo>
                  <a:cubicBezTo>
                    <a:pt x="52823" y="1711691"/>
                    <a:pt x="53476" y="1536383"/>
                    <a:pt x="60589" y="1520795"/>
                  </a:cubicBezTo>
                  <a:cubicBezTo>
                    <a:pt x="64329" y="1512821"/>
                    <a:pt x="64021" y="1508079"/>
                    <a:pt x="59802" y="1495272"/>
                  </a:cubicBezTo>
                  <a:cubicBezTo>
                    <a:pt x="51701" y="1471847"/>
                    <a:pt x="52144" y="1435040"/>
                    <a:pt x="60714" y="1419471"/>
                  </a:cubicBezTo>
                  <a:cubicBezTo>
                    <a:pt x="65935" y="1409692"/>
                    <a:pt x="68292" y="1395506"/>
                    <a:pt x="70913" y="1359454"/>
                  </a:cubicBezTo>
                  <a:cubicBezTo>
                    <a:pt x="72687" y="1333232"/>
                    <a:pt x="75158" y="1309571"/>
                    <a:pt x="76287" y="1306668"/>
                  </a:cubicBezTo>
                  <a:cubicBezTo>
                    <a:pt x="77780" y="1303770"/>
                    <a:pt x="81661" y="1284135"/>
                    <a:pt x="84826" y="1263398"/>
                  </a:cubicBezTo>
                  <a:cubicBezTo>
                    <a:pt x="90349" y="1228473"/>
                    <a:pt x="90402" y="1224100"/>
                    <a:pt x="85137" y="1207271"/>
                  </a:cubicBezTo>
                  <a:cubicBezTo>
                    <a:pt x="78819" y="1187149"/>
                    <a:pt x="80136" y="1168576"/>
                    <a:pt x="89848" y="1149011"/>
                  </a:cubicBezTo>
                  <a:cubicBezTo>
                    <a:pt x="94339" y="1139224"/>
                    <a:pt x="96355" y="1123211"/>
                    <a:pt x="97943" y="1082044"/>
                  </a:cubicBezTo>
                  <a:cubicBezTo>
                    <a:pt x="99028" y="1052533"/>
                    <a:pt x="101578" y="1022312"/>
                    <a:pt x="103848" y="1015414"/>
                  </a:cubicBezTo>
                  <a:cubicBezTo>
                    <a:pt x="106118" y="1008516"/>
                    <a:pt x="108081" y="996876"/>
                    <a:pt x="108164" y="989952"/>
                  </a:cubicBezTo>
                  <a:cubicBezTo>
                    <a:pt x="108480" y="963713"/>
                    <a:pt x="109213" y="963358"/>
                    <a:pt x="178876" y="929206"/>
                  </a:cubicBezTo>
                  <a:cubicBezTo>
                    <a:pt x="215174" y="911419"/>
                    <a:pt x="247423" y="896863"/>
                    <a:pt x="250339" y="896898"/>
                  </a:cubicBezTo>
                  <a:cubicBezTo>
                    <a:pt x="253254" y="896933"/>
                    <a:pt x="267173" y="891269"/>
                    <a:pt x="281105" y="884512"/>
                  </a:cubicBezTo>
                  <a:cubicBezTo>
                    <a:pt x="295401" y="877759"/>
                    <a:pt x="308226" y="872081"/>
                    <a:pt x="310048" y="872103"/>
                  </a:cubicBezTo>
                  <a:cubicBezTo>
                    <a:pt x="320252" y="872226"/>
                    <a:pt x="357831" y="838782"/>
                    <a:pt x="357941" y="829670"/>
                  </a:cubicBezTo>
                  <a:cubicBezTo>
                    <a:pt x="357968" y="827483"/>
                    <a:pt x="359451" y="825315"/>
                    <a:pt x="361282" y="824608"/>
                  </a:cubicBezTo>
                  <a:cubicBezTo>
                    <a:pt x="365309" y="823199"/>
                    <a:pt x="402296" y="778448"/>
                    <a:pt x="402335" y="775168"/>
                  </a:cubicBezTo>
                  <a:cubicBezTo>
                    <a:pt x="402348" y="774074"/>
                    <a:pt x="397435" y="758342"/>
                    <a:pt x="391823" y="740051"/>
                  </a:cubicBezTo>
                  <a:cubicBezTo>
                    <a:pt x="385843" y="722119"/>
                    <a:pt x="381316" y="704569"/>
                    <a:pt x="381351" y="701654"/>
                  </a:cubicBezTo>
                  <a:cubicBezTo>
                    <a:pt x="381390" y="698375"/>
                    <a:pt x="376745" y="690664"/>
                    <a:pt x="370993" y="684035"/>
                  </a:cubicBezTo>
                  <a:cubicBezTo>
                    <a:pt x="345097" y="655293"/>
                    <a:pt x="333798" y="594654"/>
                    <a:pt x="352485" y="586495"/>
                  </a:cubicBezTo>
                  <a:cubicBezTo>
                    <a:pt x="360177" y="583307"/>
                    <a:pt x="360937" y="580765"/>
                    <a:pt x="361283" y="551975"/>
                  </a:cubicBezTo>
                  <a:cubicBezTo>
                    <a:pt x="361490" y="534847"/>
                    <a:pt x="359219" y="511493"/>
                    <a:pt x="356440" y="500160"/>
                  </a:cubicBezTo>
                  <a:cubicBezTo>
                    <a:pt x="351922" y="481882"/>
                    <a:pt x="351979" y="477144"/>
                    <a:pt x="356936" y="458980"/>
                  </a:cubicBezTo>
                  <a:cubicBezTo>
                    <a:pt x="359987" y="447718"/>
                    <a:pt x="362687" y="435357"/>
                    <a:pt x="362735" y="431349"/>
                  </a:cubicBezTo>
                  <a:cubicBezTo>
                    <a:pt x="362841" y="422602"/>
                    <a:pt x="370968" y="413589"/>
                    <a:pt x="379350" y="413690"/>
                  </a:cubicBezTo>
                  <a:cubicBezTo>
                    <a:pt x="382265" y="413725"/>
                    <a:pt x="385936" y="411582"/>
                    <a:pt x="387064" y="408679"/>
                  </a:cubicBezTo>
                  <a:cubicBezTo>
                    <a:pt x="388193" y="405777"/>
                    <a:pt x="395521" y="402585"/>
                    <a:pt x="403556" y="401224"/>
                  </a:cubicBezTo>
                  <a:cubicBezTo>
                    <a:pt x="411591" y="399862"/>
                    <a:pt x="420754" y="395599"/>
                    <a:pt x="424091" y="390901"/>
                  </a:cubicBezTo>
                  <a:cubicBezTo>
                    <a:pt x="432227" y="381158"/>
                    <a:pt x="473903" y="370725"/>
                    <a:pt x="505982" y="370382"/>
                  </a:cubicBezTo>
                  <a:cubicBezTo>
                    <a:pt x="525305" y="369886"/>
                    <a:pt x="533301" y="371804"/>
                    <a:pt x="551053" y="380766"/>
                  </a:cubicBezTo>
                  <a:cubicBezTo>
                    <a:pt x="579307" y="395321"/>
                    <a:pt x="602043" y="414183"/>
                    <a:pt x="604818" y="425880"/>
                  </a:cubicBezTo>
                  <a:cubicBezTo>
                    <a:pt x="606214" y="430999"/>
                    <a:pt x="610117" y="439794"/>
                    <a:pt x="614060" y="445308"/>
                  </a:cubicBezTo>
                  <a:cubicBezTo>
                    <a:pt x="620862" y="455596"/>
                    <a:pt x="627821" y="513267"/>
                    <a:pt x="627286" y="557728"/>
                  </a:cubicBezTo>
                  <a:cubicBezTo>
                    <a:pt x="627071" y="575585"/>
                    <a:pt x="628104" y="580701"/>
                    <a:pt x="632477" y="580753"/>
                  </a:cubicBezTo>
                  <a:cubicBezTo>
                    <a:pt x="635392" y="580788"/>
                    <a:pt x="640086" y="584489"/>
                    <a:pt x="642948" y="588898"/>
                  </a:cubicBezTo>
                  <a:cubicBezTo>
                    <a:pt x="647234" y="596239"/>
                    <a:pt x="647533" y="601710"/>
                    <a:pt x="642857" y="626803"/>
                  </a:cubicBezTo>
                  <a:cubicBezTo>
                    <a:pt x="638927" y="650447"/>
                    <a:pt x="635165" y="660242"/>
                    <a:pt x="624421" y="674692"/>
                  </a:cubicBezTo>
                  <a:cubicBezTo>
                    <a:pt x="614410" y="688786"/>
                    <a:pt x="610647" y="698583"/>
                    <a:pt x="608637" y="714231"/>
                  </a:cubicBezTo>
                  <a:cubicBezTo>
                    <a:pt x="607038" y="725875"/>
                    <a:pt x="604334" y="738600"/>
                    <a:pt x="602099" y="742582"/>
                  </a:cubicBezTo>
                  <a:cubicBezTo>
                    <a:pt x="598363" y="750191"/>
                    <a:pt x="606459" y="743728"/>
                    <a:pt x="655117" y="698389"/>
                  </a:cubicBezTo>
                  <a:cubicBezTo>
                    <a:pt x="686075" y="669968"/>
                    <a:pt x="695221" y="667161"/>
                    <a:pt x="715120" y="679429"/>
                  </a:cubicBezTo>
                  <a:cubicBezTo>
                    <a:pt x="720907" y="683144"/>
                    <a:pt x="733592" y="689128"/>
                    <a:pt x="743023" y="692886"/>
                  </a:cubicBezTo>
                  <a:cubicBezTo>
                    <a:pt x="752819" y="696649"/>
                    <a:pt x="765109" y="705180"/>
                    <a:pt x="771576" y="712912"/>
                  </a:cubicBezTo>
                  <a:cubicBezTo>
                    <a:pt x="780564" y="723226"/>
                    <a:pt x="785631" y="726202"/>
                    <a:pt x="792568" y="725192"/>
                  </a:cubicBezTo>
                  <a:cubicBezTo>
                    <a:pt x="808261" y="723559"/>
                    <a:pt x="814153" y="718527"/>
                    <a:pt x="822012" y="701491"/>
                  </a:cubicBezTo>
                  <a:cubicBezTo>
                    <a:pt x="826130" y="692429"/>
                    <a:pt x="833165" y="683401"/>
                    <a:pt x="837924" y="681636"/>
                  </a:cubicBezTo>
                  <a:cubicBezTo>
                    <a:pt x="842688" y="679506"/>
                    <a:pt x="856317" y="667643"/>
                    <a:pt x="868501" y="654668"/>
                  </a:cubicBezTo>
                  <a:cubicBezTo>
                    <a:pt x="880685" y="641693"/>
                    <a:pt x="898037" y="623313"/>
                    <a:pt x="907261" y="613948"/>
                  </a:cubicBezTo>
                  <a:cubicBezTo>
                    <a:pt x="916486" y="604582"/>
                    <a:pt x="928310" y="591239"/>
                    <a:pt x="933131" y="584372"/>
                  </a:cubicBezTo>
                  <a:cubicBezTo>
                    <a:pt x="937952" y="577505"/>
                    <a:pt x="949047" y="564153"/>
                    <a:pt x="957908" y="554782"/>
                  </a:cubicBezTo>
                  <a:cubicBezTo>
                    <a:pt x="966768" y="545413"/>
                    <a:pt x="973819" y="534927"/>
                    <a:pt x="973867" y="530919"/>
                  </a:cubicBezTo>
                  <a:cubicBezTo>
                    <a:pt x="973911" y="527275"/>
                    <a:pt x="975422" y="522919"/>
                    <a:pt x="976902" y="521114"/>
                  </a:cubicBezTo>
                  <a:cubicBezTo>
                    <a:pt x="978750" y="518949"/>
                    <a:pt x="984726" y="506994"/>
                    <a:pt x="990350" y="493940"/>
                  </a:cubicBezTo>
                  <a:cubicBezTo>
                    <a:pt x="995974" y="480886"/>
                    <a:pt x="1007135" y="462067"/>
                    <a:pt x="1014542" y="452315"/>
                  </a:cubicBezTo>
                  <a:cubicBezTo>
                    <a:pt x="1022318" y="442204"/>
                    <a:pt x="1029765" y="429171"/>
                    <a:pt x="1031293" y="423359"/>
                  </a:cubicBezTo>
                  <a:cubicBezTo>
                    <a:pt x="1032825" y="417181"/>
                    <a:pt x="1042563" y="395429"/>
                    <a:pt x="1053022" y="374415"/>
                  </a:cubicBezTo>
                  <a:cubicBezTo>
                    <a:pt x="1078408" y="324422"/>
                    <a:pt x="1076919" y="326955"/>
                    <a:pt x="1080371" y="312782"/>
                  </a:cubicBezTo>
                  <a:cubicBezTo>
                    <a:pt x="1083822" y="298609"/>
                    <a:pt x="1100334" y="259079"/>
                    <a:pt x="1106253" y="251861"/>
                  </a:cubicBezTo>
                  <a:cubicBezTo>
                    <a:pt x="1110701" y="245718"/>
                    <a:pt x="1131038" y="191291"/>
                    <a:pt x="1133756" y="177473"/>
                  </a:cubicBezTo>
                  <a:cubicBezTo>
                    <a:pt x="1135679" y="169113"/>
                    <a:pt x="1132456" y="164336"/>
                    <a:pt x="1110849" y="142572"/>
                  </a:cubicBezTo>
                  <a:cubicBezTo>
                    <a:pt x="1096798" y="128917"/>
                    <a:pt x="1084583" y="114190"/>
                    <a:pt x="1083183" y="109435"/>
                  </a:cubicBezTo>
                  <a:cubicBezTo>
                    <a:pt x="1078967" y="96263"/>
                    <a:pt x="1099313" y="41106"/>
                    <a:pt x="1109197" y="37581"/>
                  </a:cubicBezTo>
                  <a:cubicBezTo>
                    <a:pt x="1112130" y="36159"/>
                    <a:pt x="1114742" y="31087"/>
                    <a:pt x="1114808" y="25620"/>
                  </a:cubicBezTo>
                  <a:cubicBezTo>
                    <a:pt x="1114944" y="14323"/>
                    <a:pt x="1127146" y="-109"/>
                    <a:pt x="1136256" y="1"/>
                  </a:cubicBezTo>
                  <a:cubicBezTo>
                    <a:pt x="1139900" y="44"/>
                    <a:pt x="1145336" y="2661"/>
                    <a:pt x="1148212" y="5976"/>
                  </a:cubicBezTo>
                  <a:close/>
                  <a:moveTo>
                    <a:pt x="255299" y="1514391"/>
                  </a:moveTo>
                  <a:cubicBezTo>
                    <a:pt x="252967" y="1526390"/>
                    <a:pt x="250953" y="1542404"/>
                    <a:pt x="250860" y="1550057"/>
                  </a:cubicBezTo>
                  <a:cubicBezTo>
                    <a:pt x="250768" y="1557710"/>
                    <a:pt x="249236" y="1563887"/>
                    <a:pt x="247414" y="1563865"/>
                  </a:cubicBezTo>
                  <a:cubicBezTo>
                    <a:pt x="245592" y="1563844"/>
                    <a:pt x="243291" y="1573292"/>
                    <a:pt x="242062" y="1584577"/>
                  </a:cubicBezTo>
                  <a:cubicBezTo>
                    <a:pt x="237083" y="1634815"/>
                    <a:pt x="231569" y="1669010"/>
                    <a:pt x="227099" y="1676975"/>
                  </a:cubicBezTo>
                  <a:cubicBezTo>
                    <a:pt x="219644" y="1690736"/>
                    <a:pt x="214073" y="1759920"/>
                    <a:pt x="212928" y="1855036"/>
                  </a:cubicBezTo>
                  <a:cubicBezTo>
                    <a:pt x="212007" y="1931566"/>
                    <a:pt x="212543" y="1947610"/>
                    <a:pt x="218159" y="1965537"/>
                  </a:cubicBezTo>
                  <a:cubicBezTo>
                    <a:pt x="221663" y="1977243"/>
                    <a:pt x="225202" y="1986033"/>
                    <a:pt x="225939" y="1985313"/>
                  </a:cubicBezTo>
                  <a:cubicBezTo>
                    <a:pt x="230730" y="1980997"/>
                    <a:pt x="239282" y="1906381"/>
                    <a:pt x="239751" y="1867387"/>
                  </a:cubicBezTo>
                  <a:cubicBezTo>
                    <a:pt x="240045" y="1842971"/>
                    <a:pt x="241749" y="1822580"/>
                    <a:pt x="243206" y="1822597"/>
                  </a:cubicBezTo>
                  <a:cubicBezTo>
                    <a:pt x="245028" y="1822619"/>
                    <a:pt x="248462" y="1809904"/>
                    <a:pt x="251202" y="1794264"/>
                  </a:cubicBezTo>
                  <a:cubicBezTo>
                    <a:pt x="253937" y="1778989"/>
                    <a:pt x="258643" y="1751345"/>
                    <a:pt x="261774" y="1733522"/>
                  </a:cubicBezTo>
                  <a:cubicBezTo>
                    <a:pt x="280178" y="1627680"/>
                    <a:pt x="281047" y="1616027"/>
                    <a:pt x="274526" y="1552164"/>
                  </a:cubicBezTo>
                  <a:cubicBezTo>
                    <a:pt x="270908" y="1519681"/>
                    <a:pt x="268058" y="1483928"/>
                    <a:pt x="267825" y="1472990"/>
                  </a:cubicBezTo>
                  <a:cubicBezTo>
                    <a:pt x="267473" y="1441641"/>
                    <a:pt x="266038" y="1439801"/>
                    <a:pt x="262789" y="1467463"/>
                  </a:cubicBezTo>
                  <a:cubicBezTo>
                    <a:pt x="261165" y="1481293"/>
                    <a:pt x="257626" y="1502756"/>
                    <a:pt x="255299" y="1514391"/>
                  </a:cubicBezTo>
                  <a:close/>
                  <a:moveTo>
                    <a:pt x="166230" y="1979856"/>
                  </a:moveTo>
                  <a:cubicBezTo>
                    <a:pt x="167872" y="1994820"/>
                    <a:pt x="177515" y="2011337"/>
                    <a:pt x="181945" y="2006653"/>
                  </a:cubicBezTo>
                  <a:cubicBezTo>
                    <a:pt x="186366" y="2002696"/>
                    <a:pt x="172245" y="1964620"/>
                    <a:pt x="166059" y="1963817"/>
                  </a:cubicBezTo>
                  <a:cubicBezTo>
                    <a:pt x="165330" y="1963808"/>
                    <a:pt x="165606" y="1971101"/>
                    <a:pt x="166230" y="1979856"/>
                  </a:cubicBezTo>
                  <a:close/>
                </a:path>
              </a:pathLst>
            </a:custGeom>
            <a:grpFill/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文本框 35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C256C185-A5FD-210F-C409-43747C59ED92}"/>
              </a:ext>
            </a:extLst>
          </p:cNvPr>
          <p:cNvSpPr txBox="1"/>
          <p:nvPr/>
        </p:nvSpPr>
        <p:spPr>
          <a:xfrm>
            <a:off x="1501947" y="2833140"/>
            <a:ext cx="4673600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i="1" dirty="0">
                <a:solidFill>
                  <a:schemeClr val="bg1"/>
                </a:solidFill>
                <a:ea typeface="锐字真言体免费商用" panose="02010600030101010101" pitchFamily="2" charset="-122"/>
                <a:cs typeface="+mn-ea"/>
                <a:sym typeface="+mn-lt"/>
              </a:rPr>
              <a:t>COMPETITION FOR INDIVIDUAL POSITIONS</a:t>
            </a:r>
            <a:endParaRPr lang="zh-CN" altLang="en-US" sz="1400" i="1" dirty="0">
              <a:solidFill>
                <a:schemeClr val="bg1"/>
              </a:solidFill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D3474370-9DEE-ABE4-4F26-AA18C9056C84}"/>
              </a:ext>
            </a:extLst>
          </p:cNvPr>
          <p:cNvSpPr/>
          <p:nvPr/>
        </p:nvSpPr>
        <p:spPr>
          <a:xfrm>
            <a:off x="1104813" y="1439277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97B0E67-AC7B-F0FA-14B7-A751DEC56BF3}"/>
              </a:ext>
            </a:extLst>
          </p:cNvPr>
          <p:cNvGrpSpPr/>
          <p:nvPr/>
        </p:nvGrpSpPr>
        <p:grpSpPr>
          <a:xfrm>
            <a:off x="1358988" y="4128390"/>
            <a:ext cx="4959518" cy="375334"/>
            <a:chOff x="1040458" y="4171970"/>
            <a:chExt cx="4959518" cy="375334"/>
          </a:xfrm>
        </p:grpSpPr>
        <p:sp>
          <p:nvSpPr>
            <p:cNvPr id="25" name="文本框 24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1452982" y="4177383"/>
              <a:ext cx="24481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应聘人：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模板网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4449552" y="4171970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岗位：设计师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iconfont-10471-5111263">
              <a:extLst>
                <a:ext uri="{FF2B5EF4-FFF2-40B4-BE49-F238E27FC236}">
                  <a16:creationId xmlns:a16="http://schemas.microsoft.com/office/drawing/2014/main" id="{798A3EBF-87E3-7E1D-813B-FBB65132D01A}"/>
                </a:ext>
              </a:extLst>
            </p:cNvPr>
            <p:cNvSpPr/>
            <p:nvPr/>
          </p:nvSpPr>
          <p:spPr>
            <a:xfrm>
              <a:off x="1040458" y="4177384"/>
              <a:ext cx="369922" cy="369920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393 h 9448"/>
                <a:gd name="T12" fmla="*/ 9055 w 9448"/>
                <a:gd name="T13" fmla="*/ 4724 h 9448"/>
                <a:gd name="T14" fmla="*/ 8047 w 9448"/>
                <a:gd name="T15" fmla="*/ 7499 h 9448"/>
                <a:gd name="T16" fmla="*/ 5937 w 9448"/>
                <a:gd name="T17" fmla="*/ 6770 h 9448"/>
                <a:gd name="T18" fmla="*/ 5875 w 9448"/>
                <a:gd name="T19" fmla="*/ 6527 h 9448"/>
                <a:gd name="T20" fmla="*/ 6025 w 9448"/>
                <a:gd name="T21" fmla="*/ 5998 h 9448"/>
                <a:gd name="T22" fmla="*/ 6234 w 9448"/>
                <a:gd name="T23" fmla="*/ 5280 h 9448"/>
                <a:gd name="T24" fmla="*/ 6543 w 9448"/>
                <a:gd name="T25" fmla="*/ 4533 h 9448"/>
                <a:gd name="T26" fmla="*/ 6534 w 9448"/>
                <a:gd name="T27" fmla="*/ 3906 h 9448"/>
                <a:gd name="T28" fmla="*/ 6520 w 9448"/>
                <a:gd name="T29" fmla="*/ 3868 h 9448"/>
                <a:gd name="T30" fmla="*/ 6591 w 9448"/>
                <a:gd name="T31" fmla="*/ 2987 h 9448"/>
                <a:gd name="T32" fmla="*/ 6252 w 9448"/>
                <a:gd name="T33" fmla="*/ 1822 h 9448"/>
                <a:gd name="T34" fmla="*/ 4924 w 9448"/>
                <a:gd name="T35" fmla="*/ 1186 h 9448"/>
                <a:gd name="T36" fmla="*/ 4526 w 9448"/>
                <a:gd name="T37" fmla="*/ 1186 h 9448"/>
                <a:gd name="T38" fmla="*/ 3209 w 9448"/>
                <a:gd name="T39" fmla="*/ 1822 h 9448"/>
                <a:gd name="T40" fmla="*/ 2869 w 9448"/>
                <a:gd name="T41" fmla="*/ 2987 h 9448"/>
                <a:gd name="T42" fmla="*/ 2939 w 9448"/>
                <a:gd name="T43" fmla="*/ 3868 h 9448"/>
                <a:gd name="T44" fmla="*/ 2925 w 9448"/>
                <a:gd name="T45" fmla="*/ 3909 h 9448"/>
                <a:gd name="T46" fmla="*/ 2916 w 9448"/>
                <a:gd name="T47" fmla="*/ 4536 h 9448"/>
                <a:gd name="T48" fmla="*/ 3225 w 9448"/>
                <a:gd name="T49" fmla="*/ 5283 h 9448"/>
                <a:gd name="T50" fmla="*/ 3434 w 9448"/>
                <a:gd name="T51" fmla="*/ 6000 h 9448"/>
                <a:gd name="T52" fmla="*/ 3520 w 9448"/>
                <a:gd name="T53" fmla="*/ 6536 h 9448"/>
                <a:gd name="T54" fmla="*/ 3461 w 9448"/>
                <a:gd name="T55" fmla="*/ 6779 h 9448"/>
                <a:gd name="T56" fmla="*/ 1408 w 9448"/>
                <a:gd name="T57" fmla="*/ 7506 h 9448"/>
                <a:gd name="T58" fmla="*/ 393 w 9448"/>
                <a:gd name="T59" fmla="*/ 4724 h 9448"/>
                <a:gd name="T60" fmla="*/ 4724 w 9448"/>
                <a:gd name="T61" fmla="*/ 393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393"/>
                  </a:moveTo>
                  <a:cubicBezTo>
                    <a:pt x="7111" y="393"/>
                    <a:pt x="9055" y="2335"/>
                    <a:pt x="9055" y="4724"/>
                  </a:cubicBezTo>
                  <a:cubicBezTo>
                    <a:pt x="9055" y="5780"/>
                    <a:pt x="8676" y="6748"/>
                    <a:pt x="8047" y="7499"/>
                  </a:cubicBezTo>
                  <a:cubicBezTo>
                    <a:pt x="7592" y="7313"/>
                    <a:pt x="6550" y="6952"/>
                    <a:pt x="5937" y="6770"/>
                  </a:cubicBezTo>
                  <a:cubicBezTo>
                    <a:pt x="5882" y="6754"/>
                    <a:pt x="5875" y="6750"/>
                    <a:pt x="5875" y="6527"/>
                  </a:cubicBezTo>
                  <a:cubicBezTo>
                    <a:pt x="5875" y="6343"/>
                    <a:pt x="5950" y="6157"/>
                    <a:pt x="6025" y="5998"/>
                  </a:cubicBezTo>
                  <a:cubicBezTo>
                    <a:pt x="6107" y="5828"/>
                    <a:pt x="6200" y="5539"/>
                    <a:pt x="6234" y="5280"/>
                  </a:cubicBezTo>
                  <a:cubicBezTo>
                    <a:pt x="6330" y="5169"/>
                    <a:pt x="6461" y="4951"/>
                    <a:pt x="6543" y="4533"/>
                  </a:cubicBezTo>
                  <a:cubicBezTo>
                    <a:pt x="6616" y="4165"/>
                    <a:pt x="6582" y="4031"/>
                    <a:pt x="6534" y="3906"/>
                  </a:cubicBezTo>
                  <a:cubicBezTo>
                    <a:pt x="6530" y="3893"/>
                    <a:pt x="6523" y="3879"/>
                    <a:pt x="6520" y="3868"/>
                  </a:cubicBezTo>
                  <a:cubicBezTo>
                    <a:pt x="6502" y="3782"/>
                    <a:pt x="6527" y="3334"/>
                    <a:pt x="6591" y="2987"/>
                  </a:cubicBezTo>
                  <a:cubicBezTo>
                    <a:pt x="6634" y="2748"/>
                    <a:pt x="6579" y="2242"/>
                    <a:pt x="6252" y="1822"/>
                  </a:cubicBezTo>
                  <a:cubicBezTo>
                    <a:pt x="6046" y="1556"/>
                    <a:pt x="5648" y="1231"/>
                    <a:pt x="4924" y="1186"/>
                  </a:cubicBezTo>
                  <a:lnTo>
                    <a:pt x="4526" y="1186"/>
                  </a:lnTo>
                  <a:cubicBezTo>
                    <a:pt x="3813" y="1231"/>
                    <a:pt x="3418" y="1556"/>
                    <a:pt x="3209" y="1822"/>
                  </a:cubicBezTo>
                  <a:cubicBezTo>
                    <a:pt x="2880" y="2242"/>
                    <a:pt x="2825" y="2748"/>
                    <a:pt x="2869" y="2987"/>
                  </a:cubicBezTo>
                  <a:cubicBezTo>
                    <a:pt x="2932" y="3334"/>
                    <a:pt x="2957" y="3782"/>
                    <a:pt x="2939" y="3868"/>
                  </a:cubicBezTo>
                  <a:cubicBezTo>
                    <a:pt x="2934" y="3884"/>
                    <a:pt x="2930" y="3895"/>
                    <a:pt x="2925" y="3909"/>
                  </a:cubicBezTo>
                  <a:cubicBezTo>
                    <a:pt x="2878" y="4034"/>
                    <a:pt x="2841" y="4168"/>
                    <a:pt x="2916" y="4536"/>
                  </a:cubicBezTo>
                  <a:cubicBezTo>
                    <a:pt x="3000" y="4953"/>
                    <a:pt x="3130" y="5171"/>
                    <a:pt x="3225" y="5283"/>
                  </a:cubicBezTo>
                  <a:cubicBezTo>
                    <a:pt x="3259" y="5542"/>
                    <a:pt x="3355" y="5828"/>
                    <a:pt x="3434" y="6000"/>
                  </a:cubicBezTo>
                  <a:cubicBezTo>
                    <a:pt x="3493" y="6125"/>
                    <a:pt x="3520" y="6296"/>
                    <a:pt x="3520" y="6536"/>
                  </a:cubicBezTo>
                  <a:cubicBezTo>
                    <a:pt x="3520" y="6761"/>
                    <a:pt x="3511" y="6763"/>
                    <a:pt x="3461" y="6779"/>
                  </a:cubicBezTo>
                  <a:cubicBezTo>
                    <a:pt x="2823" y="6968"/>
                    <a:pt x="1812" y="7331"/>
                    <a:pt x="1408" y="7506"/>
                  </a:cubicBezTo>
                  <a:cubicBezTo>
                    <a:pt x="775" y="6752"/>
                    <a:pt x="393" y="5782"/>
                    <a:pt x="393" y="4724"/>
                  </a:cubicBezTo>
                  <a:cubicBezTo>
                    <a:pt x="393" y="2337"/>
                    <a:pt x="2337" y="393"/>
                    <a:pt x="4724" y="3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iconfont-11813-5643511">
              <a:extLst>
                <a:ext uri="{FF2B5EF4-FFF2-40B4-BE49-F238E27FC236}">
                  <a16:creationId xmlns:a16="http://schemas.microsoft.com/office/drawing/2014/main" id="{722F8C3E-A4DC-D656-7636-2482708B46F1}"/>
                </a:ext>
              </a:extLst>
            </p:cNvPr>
            <p:cNvSpPr/>
            <p:nvPr/>
          </p:nvSpPr>
          <p:spPr>
            <a:xfrm>
              <a:off x="4092443" y="4267339"/>
              <a:ext cx="231428" cy="178594"/>
            </a:xfrm>
            <a:custGeom>
              <a:avLst/>
              <a:gdLst>
                <a:gd name="T0" fmla="*/ 11012 w 11825"/>
                <a:gd name="T1" fmla="*/ 0 h 9125"/>
                <a:gd name="T2" fmla="*/ 812 w 11825"/>
                <a:gd name="T3" fmla="*/ 0 h 9125"/>
                <a:gd name="T4" fmla="*/ 0 w 11825"/>
                <a:gd name="T5" fmla="*/ 812 h 9125"/>
                <a:gd name="T6" fmla="*/ 0 w 11825"/>
                <a:gd name="T7" fmla="*/ 8312 h 9125"/>
                <a:gd name="T8" fmla="*/ 812 w 11825"/>
                <a:gd name="T9" fmla="*/ 9125 h 9125"/>
                <a:gd name="T10" fmla="*/ 5598 w 11825"/>
                <a:gd name="T11" fmla="*/ 9125 h 9125"/>
                <a:gd name="T12" fmla="*/ 5911 w 11825"/>
                <a:gd name="T13" fmla="*/ 8812 h 9125"/>
                <a:gd name="T14" fmla="*/ 5598 w 11825"/>
                <a:gd name="T15" fmla="*/ 8500 h 9125"/>
                <a:gd name="T16" fmla="*/ 812 w 11825"/>
                <a:gd name="T17" fmla="*/ 8500 h 9125"/>
                <a:gd name="T18" fmla="*/ 625 w 11825"/>
                <a:gd name="T19" fmla="*/ 8312 h 9125"/>
                <a:gd name="T20" fmla="*/ 625 w 11825"/>
                <a:gd name="T21" fmla="*/ 812 h 9125"/>
                <a:gd name="T22" fmla="*/ 812 w 11825"/>
                <a:gd name="T23" fmla="*/ 625 h 9125"/>
                <a:gd name="T24" fmla="*/ 11012 w 11825"/>
                <a:gd name="T25" fmla="*/ 625 h 9125"/>
                <a:gd name="T26" fmla="*/ 11200 w 11825"/>
                <a:gd name="T27" fmla="*/ 812 h 9125"/>
                <a:gd name="T28" fmla="*/ 11200 w 11825"/>
                <a:gd name="T29" fmla="*/ 8200 h 9125"/>
                <a:gd name="T30" fmla="*/ 10900 w 11825"/>
                <a:gd name="T31" fmla="*/ 8500 h 9125"/>
                <a:gd name="T32" fmla="*/ 9308 w 11825"/>
                <a:gd name="T33" fmla="*/ 8500 h 9125"/>
                <a:gd name="T34" fmla="*/ 8996 w 11825"/>
                <a:gd name="T35" fmla="*/ 8812 h 9125"/>
                <a:gd name="T36" fmla="*/ 9308 w 11825"/>
                <a:gd name="T37" fmla="*/ 9125 h 9125"/>
                <a:gd name="T38" fmla="*/ 10900 w 11825"/>
                <a:gd name="T39" fmla="*/ 9125 h 9125"/>
                <a:gd name="T40" fmla="*/ 11825 w 11825"/>
                <a:gd name="T41" fmla="*/ 8200 h 9125"/>
                <a:gd name="T42" fmla="*/ 11825 w 11825"/>
                <a:gd name="T43" fmla="*/ 812 h 9125"/>
                <a:gd name="T44" fmla="*/ 11012 w 11825"/>
                <a:gd name="T45" fmla="*/ 0 h 9125"/>
                <a:gd name="T46" fmla="*/ 5300 w 11825"/>
                <a:gd name="T47" fmla="*/ 2995 h 9125"/>
                <a:gd name="T48" fmla="*/ 3762 w 11825"/>
                <a:gd name="T49" fmla="*/ 1457 h 9125"/>
                <a:gd name="T50" fmla="*/ 2225 w 11825"/>
                <a:gd name="T51" fmla="*/ 2995 h 9125"/>
                <a:gd name="T52" fmla="*/ 3762 w 11825"/>
                <a:gd name="T53" fmla="*/ 4532 h 9125"/>
                <a:gd name="T54" fmla="*/ 5300 w 11825"/>
                <a:gd name="T55" fmla="*/ 2995 h 9125"/>
                <a:gd name="T56" fmla="*/ 2850 w 11825"/>
                <a:gd name="T57" fmla="*/ 2995 h 9125"/>
                <a:gd name="T58" fmla="*/ 3762 w 11825"/>
                <a:gd name="T59" fmla="*/ 2082 h 9125"/>
                <a:gd name="T60" fmla="*/ 4675 w 11825"/>
                <a:gd name="T61" fmla="*/ 2995 h 9125"/>
                <a:gd name="T62" fmla="*/ 3762 w 11825"/>
                <a:gd name="T63" fmla="*/ 3907 h 9125"/>
                <a:gd name="T64" fmla="*/ 2850 w 11825"/>
                <a:gd name="T65" fmla="*/ 2995 h 9125"/>
                <a:gd name="T66" fmla="*/ 3762 w 11825"/>
                <a:gd name="T67" fmla="*/ 4895 h 9125"/>
                <a:gd name="T68" fmla="*/ 1301 w 11825"/>
                <a:gd name="T69" fmla="*/ 7356 h 9125"/>
                <a:gd name="T70" fmla="*/ 1613 w 11825"/>
                <a:gd name="T71" fmla="*/ 7668 h 9125"/>
                <a:gd name="T72" fmla="*/ 1926 w 11825"/>
                <a:gd name="T73" fmla="*/ 7356 h 9125"/>
                <a:gd name="T74" fmla="*/ 3762 w 11825"/>
                <a:gd name="T75" fmla="*/ 5520 h 9125"/>
                <a:gd name="T76" fmla="*/ 5598 w 11825"/>
                <a:gd name="T77" fmla="*/ 7356 h 9125"/>
                <a:gd name="T78" fmla="*/ 5911 w 11825"/>
                <a:gd name="T79" fmla="*/ 7668 h 9125"/>
                <a:gd name="T80" fmla="*/ 6223 w 11825"/>
                <a:gd name="T81" fmla="*/ 7356 h 9125"/>
                <a:gd name="T82" fmla="*/ 3762 w 11825"/>
                <a:gd name="T83" fmla="*/ 4895 h 9125"/>
                <a:gd name="T84" fmla="*/ 7548 w 11825"/>
                <a:gd name="T85" fmla="*/ 3105 h 9125"/>
                <a:gd name="T86" fmla="*/ 9173 w 11825"/>
                <a:gd name="T87" fmla="*/ 3105 h 9125"/>
                <a:gd name="T88" fmla="*/ 9486 w 11825"/>
                <a:gd name="T89" fmla="*/ 2792 h 9125"/>
                <a:gd name="T90" fmla="*/ 9173 w 11825"/>
                <a:gd name="T91" fmla="*/ 2480 h 9125"/>
                <a:gd name="T92" fmla="*/ 7548 w 11825"/>
                <a:gd name="T93" fmla="*/ 2480 h 9125"/>
                <a:gd name="T94" fmla="*/ 7236 w 11825"/>
                <a:gd name="T95" fmla="*/ 2792 h 9125"/>
                <a:gd name="T96" fmla="*/ 7548 w 11825"/>
                <a:gd name="T97" fmla="*/ 3105 h 9125"/>
                <a:gd name="T98" fmla="*/ 7236 w 11825"/>
                <a:gd name="T99" fmla="*/ 5093 h 9125"/>
                <a:gd name="T100" fmla="*/ 7548 w 11825"/>
                <a:gd name="T101" fmla="*/ 5406 h 9125"/>
                <a:gd name="T102" fmla="*/ 10298 w 11825"/>
                <a:gd name="T103" fmla="*/ 5406 h 9125"/>
                <a:gd name="T104" fmla="*/ 10611 w 11825"/>
                <a:gd name="T105" fmla="*/ 5093 h 9125"/>
                <a:gd name="T106" fmla="*/ 10298 w 11825"/>
                <a:gd name="T107" fmla="*/ 4781 h 9125"/>
                <a:gd name="T108" fmla="*/ 7548 w 11825"/>
                <a:gd name="T109" fmla="*/ 4781 h 9125"/>
                <a:gd name="T110" fmla="*/ 7236 w 11825"/>
                <a:gd name="T111" fmla="*/ 5093 h 9125"/>
                <a:gd name="T112" fmla="*/ 10611 w 11825"/>
                <a:gd name="T113" fmla="*/ 6468 h 9125"/>
                <a:gd name="T114" fmla="*/ 10298 w 11825"/>
                <a:gd name="T115" fmla="*/ 6156 h 9125"/>
                <a:gd name="T116" fmla="*/ 7548 w 11825"/>
                <a:gd name="T117" fmla="*/ 6156 h 9125"/>
                <a:gd name="T118" fmla="*/ 7236 w 11825"/>
                <a:gd name="T119" fmla="*/ 6468 h 9125"/>
                <a:gd name="T120" fmla="*/ 7548 w 11825"/>
                <a:gd name="T121" fmla="*/ 6781 h 9125"/>
                <a:gd name="T122" fmla="*/ 10298 w 11825"/>
                <a:gd name="T123" fmla="*/ 6781 h 9125"/>
                <a:gd name="T124" fmla="*/ 10611 w 11825"/>
                <a:gd name="T125" fmla="*/ 6468 h 9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25" h="9125">
                  <a:moveTo>
                    <a:pt x="11012" y="0"/>
                  </a:moveTo>
                  <a:lnTo>
                    <a:pt x="812" y="0"/>
                  </a:lnTo>
                  <a:cubicBezTo>
                    <a:pt x="365" y="0"/>
                    <a:pt x="0" y="365"/>
                    <a:pt x="0" y="812"/>
                  </a:cubicBezTo>
                  <a:lnTo>
                    <a:pt x="0" y="8312"/>
                  </a:lnTo>
                  <a:cubicBezTo>
                    <a:pt x="0" y="8760"/>
                    <a:pt x="365" y="9125"/>
                    <a:pt x="812" y="9125"/>
                  </a:cubicBezTo>
                  <a:lnTo>
                    <a:pt x="5598" y="9125"/>
                  </a:lnTo>
                  <a:cubicBezTo>
                    <a:pt x="5771" y="9125"/>
                    <a:pt x="5911" y="8985"/>
                    <a:pt x="5911" y="8812"/>
                  </a:cubicBezTo>
                  <a:cubicBezTo>
                    <a:pt x="5911" y="8640"/>
                    <a:pt x="5771" y="8500"/>
                    <a:pt x="5598" y="8500"/>
                  </a:cubicBezTo>
                  <a:lnTo>
                    <a:pt x="812" y="8500"/>
                  </a:lnTo>
                  <a:cubicBezTo>
                    <a:pt x="708" y="8500"/>
                    <a:pt x="625" y="8416"/>
                    <a:pt x="625" y="8312"/>
                  </a:cubicBezTo>
                  <a:lnTo>
                    <a:pt x="625" y="812"/>
                  </a:lnTo>
                  <a:cubicBezTo>
                    <a:pt x="625" y="708"/>
                    <a:pt x="708" y="625"/>
                    <a:pt x="812" y="625"/>
                  </a:cubicBezTo>
                  <a:lnTo>
                    <a:pt x="11012" y="625"/>
                  </a:lnTo>
                  <a:cubicBezTo>
                    <a:pt x="11116" y="625"/>
                    <a:pt x="11200" y="708"/>
                    <a:pt x="11200" y="812"/>
                  </a:cubicBezTo>
                  <a:lnTo>
                    <a:pt x="11200" y="8200"/>
                  </a:lnTo>
                  <a:cubicBezTo>
                    <a:pt x="11200" y="8366"/>
                    <a:pt x="11065" y="8500"/>
                    <a:pt x="10900" y="8500"/>
                  </a:cubicBezTo>
                  <a:lnTo>
                    <a:pt x="9308" y="8500"/>
                  </a:lnTo>
                  <a:cubicBezTo>
                    <a:pt x="9136" y="8500"/>
                    <a:pt x="8996" y="8640"/>
                    <a:pt x="8996" y="8812"/>
                  </a:cubicBezTo>
                  <a:cubicBezTo>
                    <a:pt x="8996" y="8985"/>
                    <a:pt x="9136" y="9125"/>
                    <a:pt x="9308" y="9125"/>
                  </a:cubicBezTo>
                  <a:lnTo>
                    <a:pt x="10900" y="9125"/>
                  </a:lnTo>
                  <a:cubicBezTo>
                    <a:pt x="11410" y="9125"/>
                    <a:pt x="11825" y="8710"/>
                    <a:pt x="11825" y="8200"/>
                  </a:cubicBezTo>
                  <a:lnTo>
                    <a:pt x="11825" y="812"/>
                  </a:lnTo>
                  <a:cubicBezTo>
                    <a:pt x="11825" y="365"/>
                    <a:pt x="11460" y="0"/>
                    <a:pt x="11012" y="0"/>
                  </a:cubicBezTo>
                  <a:close/>
                  <a:moveTo>
                    <a:pt x="5300" y="2995"/>
                  </a:moveTo>
                  <a:cubicBezTo>
                    <a:pt x="5300" y="2147"/>
                    <a:pt x="4610" y="1457"/>
                    <a:pt x="3762" y="1457"/>
                  </a:cubicBezTo>
                  <a:cubicBezTo>
                    <a:pt x="2915" y="1457"/>
                    <a:pt x="2225" y="2147"/>
                    <a:pt x="2225" y="2995"/>
                  </a:cubicBezTo>
                  <a:cubicBezTo>
                    <a:pt x="2225" y="3842"/>
                    <a:pt x="2915" y="4532"/>
                    <a:pt x="3762" y="4532"/>
                  </a:cubicBezTo>
                  <a:cubicBezTo>
                    <a:pt x="4610" y="4532"/>
                    <a:pt x="5300" y="3843"/>
                    <a:pt x="5300" y="2995"/>
                  </a:cubicBezTo>
                  <a:close/>
                  <a:moveTo>
                    <a:pt x="2850" y="2995"/>
                  </a:moveTo>
                  <a:cubicBezTo>
                    <a:pt x="2850" y="2491"/>
                    <a:pt x="3258" y="2082"/>
                    <a:pt x="3762" y="2082"/>
                  </a:cubicBezTo>
                  <a:cubicBezTo>
                    <a:pt x="4266" y="2082"/>
                    <a:pt x="4675" y="2491"/>
                    <a:pt x="4675" y="2995"/>
                  </a:cubicBezTo>
                  <a:cubicBezTo>
                    <a:pt x="4675" y="3498"/>
                    <a:pt x="4266" y="3907"/>
                    <a:pt x="3762" y="3907"/>
                  </a:cubicBezTo>
                  <a:cubicBezTo>
                    <a:pt x="3258" y="3907"/>
                    <a:pt x="2850" y="3498"/>
                    <a:pt x="2850" y="2995"/>
                  </a:cubicBezTo>
                  <a:close/>
                  <a:moveTo>
                    <a:pt x="3762" y="4895"/>
                  </a:moveTo>
                  <a:cubicBezTo>
                    <a:pt x="2405" y="4895"/>
                    <a:pt x="1301" y="5998"/>
                    <a:pt x="1301" y="7356"/>
                  </a:cubicBezTo>
                  <a:cubicBezTo>
                    <a:pt x="1301" y="7528"/>
                    <a:pt x="1441" y="7668"/>
                    <a:pt x="1613" y="7668"/>
                  </a:cubicBezTo>
                  <a:cubicBezTo>
                    <a:pt x="1786" y="7668"/>
                    <a:pt x="1926" y="7528"/>
                    <a:pt x="1926" y="7356"/>
                  </a:cubicBezTo>
                  <a:cubicBezTo>
                    <a:pt x="1926" y="6343"/>
                    <a:pt x="2750" y="5520"/>
                    <a:pt x="3762" y="5520"/>
                  </a:cubicBezTo>
                  <a:cubicBezTo>
                    <a:pt x="4775" y="5520"/>
                    <a:pt x="5598" y="6343"/>
                    <a:pt x="5598" y="7356"/>
                  </a:cubicBezTo>
                  <a:cubicBezTo>
                    <a:pt x="5598" y="7528"/>
                    <a:pt x="5738" y="7668"/>
                    <a:pt x="5911" y="7668"/>
                  </a:cubicBezTo>
                  <a:cubicBezTo>
                    <a:pt x="6083" y="7668"/>
                    <a:pt x="6223" y="7528"/>
                    <a:pt x="6223" y="7356"/>
                  </a:cubicBezTo>
                  <a:cubicBezTo>
                    <a:pt x="6223" y="6000"/>
                    <a:pt x="5120" y="4895"/>
                    <a:pt x="3762" y="4895"/>
                  </a:cubicBezTo>
                  <a:close/>
                  <a:moveTo>
                    <a:pt x="7548" y="3105"/>
                  </a:moveTo>
                  <a:lnTo>
                    <a:pt x="9173" y="3105"/>
                  </a:lnTo>
                  <a:cubicBezTo>
                    <a:pt x="9346" y="3105"/>
                    <a:pt x="9486" y="2965"/>
                    <a:pt x="9486" y="2792"/>
                  </a:cubicBezTo>
                  <a:cubicBezTo>
                    <a:pt x="9486" y="2620"/>
                    <a:pt x="9346" y="2480"/>
                    <a:pt x="9173" y="2480"/>
                  </a:cubicBezTo>
                  <a:lnTo>
                    <a:pt x="7548" y="2480"/>
                  </a:lnTo>
                  <a:cubicBezTo>
                    <a:pt x="7376" y="2480"/>
                    <a:pt x="7236" y="2620"/>
                    <a:pt x="7236" y="2792"/>
                  </a:cubicBezTo>
                  <a:cubicBezTo>
                    <a:pt x="7236" y="2963"/>
                    <a:pt x="7377" y="3105"/>
                    <a:pt x="7548" y="3105"/>
                  </a:cubicBezTo>
                  <a:close/>
                  <a:moveTo>
                    <a:pt x="7236" y="5093"/>
                  </a:moveTo>
                  <a:cubicBezTo>
                    <a:pt x="7236" y="5265"/>
                    <a:pt x="7376" y="5406"/>
                    <a:pt x="7548" y="5406"/>
                  </a:cubicBezTo>
                  <a:lnTo>
                    <a:pt x="10298" y="5406"/>
                  </a:lnTo>
                  <a:cubicBezTo>
                    <a:pt x="10471" y="5406"/>
                    <a:pt x="10611" y="5266"/>
                    <a:pt x="10611" y="5093"/>
                  </a:cubicBezTo>
                  <a:cubicBezTo>
                    <a:pt x="10611" y="4921"/>
                    <a:pt x="10471" y="4781"/>
                    <a:pt x="10298" y="4781"/>
                  </a:cubicBezTo>
                  <a:lnTo>
                    <a:pt x="7548" y="4781"/>
                  </a:lnTo>
                  <a:cubicBezTo>
                    <a:pt x="7377" y="4781"/>
                    <a:pt x="7236" y="4922"/>
                    <a:pt x="7236" y="5093"/>
                  </a:cubicBezTo>
                  <a:close/>
                  <a:moveTo>
                    <a:pt x="10611" y="6468"/>
                  </a:moveTo>
                  <a:cubicBezTo>
                    <a:pt x="10611" y="6296"/>
                    <a:pt x="10471" y="6156"/>
                    <a:pt x="10298" y="6156"/>
                  </a:cubicBezTo>
                  <a:lnTo>
                    <a:pt x="7548" y="6156"/>
                  </a:lnTo>
                  <a:cubicBezTo>
                    <a:pt x="7376" y="6156"/>
                    <a:pt x="7236" y="6296"/>
                    <a:pt x="7236" y="6468"/>
                  </a:cubicBezTo>
                  <a:cubicBezTo>
                    <a:pt x="7236" y="6640"/>
                    <a:pt x="7376" y="6781"/>
                    <a:pt x="7548" y="6781"/>
                  </a:cubicBezTo>
                  <a:lnTo>
                    <a:pt x="10298" y="6781"/>
                  </a:lnTo>
                  <a:cubicBezTo>
                    <a:pt x="10471" y="6781"/>
                    <a:pt x="10611" y="6641"/>
                    <a:pt x="10611" y="64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DE6CB0CC-99E9-C3AD-9A35-EE1B7A514459}"/>
              </a:ext>
            </a:extLst>
          </p:cNvPr>
          <p:cNvSpPr/>
          <p:nvPr/>
        </p:nvSpPr>
        <p:spPr>
          <a:xfrm>
            <a:off x="4346447" y="4128391"/>
            <a:ext cx="369332" cy="369332"/>
          </a:xfrm>
          <a:prstGeom prst="ellipse">
            <a:avLst/>
          </a:prstGeom>
          <a:noFill/>
          <a:ln w="19050">
            <a:solidFill>
              <a:srgbClr val="F8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Group 4">
            <a:extLst>
              <a:ext uri="{FF2B5EF4-FFF2-40B4-BE49-F238E27FC236}">
                <a16:creationId xmlns:a16="http://schemas.microsoft.com/office/drawing/2014/main" id="{B566739C-B837-41D7-6A4A-2D0AD968732E}"/>
              </a:ext>
            </a:extLst>
          </p:cNvPr>
          <p:cNvGrpSpPr/>
          <p:nvPr/>
        </p:nvGrpSpPr>
        <p:grpSpPr>
          <a:xfrm>
            <a:off x="-1874795" y="4397708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25000"/>
                </a:srgbClr>
              </a:gs>
            </a:gsLst>
            <a:lin ang="16200000" scaled="1"/>
            <a:tileRect/>
          </a:gradFill>
        </p:grpSpPr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id="{06FA55BB-D9B6-601A-C206-4EE932672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4">
              <a:extLst>
                <a:ext uri="{FF2B5EF4-FFF2-40B4-BE49-F238E27FC236}">
                  <a16:creationId xmlns:a16="http://schemas.microsoft.com/office/drawing/2014/main" id="{C0F143D1-8570-2125-66B4-063855377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5">
              <a:extLst>
                <a:ext uri="{FF2B5EF4-FFF2-40B4-BE49-F238E27FC236}">
                  <a16:creationId xmlns:a16="http://schemas.microsoft.com/office/drawing/2014/main" id="{29BA233A-F329-C7E4-E09D-BDA0114FE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6">
              <a:extLst>
                <a:ext uri="{FF2B5EF4-FFF2-40B4-BE49-F238E27FC236}">
                  <a16:creationId xmlns:a16="http://schemas.microsoft.com/office/drawing/2014/main" id="{97D0A2BB-791D-14AE-260B-758127FDA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7">
              <a:extLst>
                <a:ext uri="{FF2B5EF4-FFF2-40B4-BE49-F238E27FC236}">
                  <a16:creationId xmlns:a16="http://schemas.microsoft.com/office/drawing/2014/main" id="{93D4ED8F-11BD-E1C9-FB74-7E0183087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8">
              <a:extLst>
                <a:ext uri="{FF2B5EF4-FFF2-40B4-BE49-F238E27FC236}">
                  <a16:creationId xmlns:a16="http://schemas.microsoft.com/office/drawing/2014/main" id="{5CD2CE0D-598F-E84C-5921-345BED41C1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789765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POST COGNITIVE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7" y="2977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岗位认知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20289" y="191647"/>
            <a:ext cx="1096775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02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Line 40">
            <a:extLst>
              <a:ext uri="{FF2B5EF4-FFF2-40B4-BE49-F238E27FC236}">
                <a16:creationId xmlns:a16="http://schemas.microsoft.com/office/drawing/2014/main" id="{1642A411-9949-E12A-9E75-995A199CF16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81887" y="3706637"/>
            <a:ext cx="1305434" cy="1325"/>
          </a:xfrm>
          <a:prstGeom prst="line">
            <a:avLst/>
          </a:prstGeom>
          <a:noFill/>
          <a:ln w="2540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439BA7B5-A35C-5B5F-30BE-36B8C2A83C7B}"/>
              </a:ext>
            </a:extLst>
          </p:cNvPr>
          <p:cNvSpPr>
            <a:spLocks noChangeAspect="1"/>
          </p:cNvSpPr>
          <p:nvPr/>
        </p:nvSpPr>
        <p:spPr>
          <a:xfrm>
            <a:off x="949934" y="1154561"/>
            <a:ext cx="5119022" cy="5119022"/>
          </a:xfrm>
          <a:prstGeom prst="ellipse">
            <a:avLst/>
          </a:prstGeom>
          <a:noFill/>
          <a:ln w="25400">
            <a:gradFill>
              <a:gsLst>
                <a:gs pos="80000">
                  <a:srgbClr val="FFFFFF">
                    <a:alpha val="0"/>
                  </a:srgbClr>
                </a:gs>
                <a:gs pos="80000">
                  <a:schemeClr val="bg1">
                    <a:lumMod val="65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0C3D217-72A1-A0B9-11AB-FF055D43A0A1}"/>
              </a:ext>
            </a:extLst>
          </p:cNvPr>
          <p:cNvSpPr>
            <a:spLocks noChangeAspect="1"/>
          </p:cNvSpPr>
          <p:nvPr/>
        </p:nvSpPr>
        <p:spPr>
          <a:xfrm>
            <a:off x="5067101" y="1699547"/>
            <a:ext cx="1080000" cy="1080000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5C1DC7C-B9A2-C8CD-09EA-52D5EBD0D00E}"/>
              </a:ext>
            </a:extLst>
          </p:cNvPr>
          <p:cNvSpPr>
            <a:spLocks noChangeAspect="1"/>
          </p:cNvSpPr>
          <p:nvPr/>
        </p:nvSpPr>
        <p:spPr>
          <a:xfrm>
            <a:off x="5221176" y="1853621"/>
            <a:ext cx="771850" cy="771849"/>
          </a:xfrm>
          <a:prstGeom prst="ellipse">
            <a:avLst/>
          </a:prstGeom>
          <a:solidFill>
            <a:srgbClr val="F84D4D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245C97A6-8B06-A3A9-8A70-0C7EEB57277B}"/>
              </a:ext>
            </a:extLst>
          </p:cNvPr>
          <p:cNvSpPr/>
          <p:nvPr/>
        </p:nvSpPr>
        <p:spPr bwMode="auto">
          <a:xfrm flipH="1">
            <a:off x="5444832" y="2011519"/>
            <a:ext cx="358894" cy="417320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DF660FC-A73A-4F02-1124-809B878982A1}"/>
              </a:ext>
            </a:extLst>
          </p:cNvPr>
          <p:cNvSpPr>
            <a:spLocks noChangeAspect="1"/>
          </p:cNvSpPr>
          <p:nvPr/>
        </p:nvSpPr>
        <p:spPr>
          <a:xfrm>
            <a:off x="5496586" y="3128827"/>
            <a:ext cx="1080000" cy="1080000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AC5C126-E524-6566-BFAF-D5FCBA9CA409}"/>
              </a:ext>
            </a:extLst>
          </p:cNvPr>
          <p:cNvSpPr>
            <a:spLocks noChangeAspect="1"/>
          </p:cNvSpPr>
          <p:nvPr/>
        </p:nvSpPr>
        <p:spPr>
          <a:xfrm>
            <a:off x="5650661" y="3282901"/>
            <a:ext cx="771850" cy="771849"/>
          </a:xfrm>
          <a:prstGeom prst="ellipse">
            <a:avLst/>
          </a:prstGeom>
          <a:solidFill>
            <a:srgbClr val="E6665F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0AA7CC4C-137A-F161-29D9-06D93AE63F48}"/>
              </a:ext>
            </a:extLst>
          </p:cNvPr>
          <p:cNvSpPr/>
          <p:nvPr/>
        </p:nvSpPr>
        <p:spPr bwMode="auto">
          <a:xfrm flipH="1">
            <a:off x="5823550" y="3490742"/>
            <a:ext cx="475952" cy="356169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bIns="48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69AC7B8-43D1-AC00-DDB5-FF88CBDEFB0D}"/>
              </a:ext>
            </a:extLst>
          </p:cNvPr>
          <p:cNvSpPr>
            <a:spLocks noChangeAspect="1"/>
          </p:cNvSpPr>
          <p:nvPr/>
        </p:nvSpPr>
        <p:spPr>
          <a:xfrm>
            <a:off x="5032594" y="4693627"/>
            <a:ext cx="1080000" cy="1080000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EC17E74-2474-9A6F-95FB-6BADC7D14477}"/>
              </a:ext>
            </a:extLst>
          </p:cNvPr>
          <p:cNvSpPr>
            <a:spLocks noChangeAspect="1"/>
          </p:cNvSpPr>
          <p:nvPr/>
        </p:nvSpPr>
        <p:spPr>
          <a:xfrm>
            <a:off x="5186669" y="4847701"/>
            <a:ext cx="771850" cy="771849"/>
          </a:xfrm>
          <a:prstGeom prst="ellipse">
            <a:avLst/>
          </a:prstGeom>
          <a:solidFill>
            <a:srgbClr val="F84D4D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KSO_Shape">
            <a:extLst>
              <a:ext uri="{FF2B5EF4-FFF2-40B4-BE49-F238E27FC236}">
                <a16:creationId xmlns:a16="http://schemas.microsoft.com/office/drawing/2014/main" id="{2B43CD8B-1DED-6E1E-2DD1-BE205F7E97A9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5381598" y="5071491"/>
            <a:ext cx="426879" cy="360000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Line 39">
            <a:extLst>
              <a:ext uri="{FF2B5EF4-FFF2-40B4-BE49-F238E27FC236}">
                <a16:creationId xmlns:a16="http://schemas.microsoft.com/office/drawing/2014/main" id="{E40C8AF3-0088-A5F2-F5D7-2BE1F3F7B67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27540" y="2662561"/>
            <a:ext cx="962178" cy="473138"/>
          </a:xfrm>
          <a:prstGeom prst="line">
            <a:avLst/>
          </a:prstGeom>
          <a:noFill/>
          <a:ln w="2540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Line 41">
            <a:extLst>
              <a:ext uri="{FF2B5EF4-FFF2-40B4-BE49-F238E27FC236}">
                <a16:creationId xmlns:a16="http://schemas.microsoft.com/office/drawing/2014/main" id="{E6D94935-02D3-83BE-BA25-2F0D09F7D4B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631943" y="4280085"/>
            <a:ext cx="1003262" cy="402896"/>
          </a:xfrm>
          <a:prstGeom prst="line">
            <a:avLst/>
          </a:prstGeom>
          <a:noFill/>
          <a:ln w="2540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BD606255-EC10-B055-2162-4A0B32C75290}"/>
              </a:ext>
            </a:extLst>
          </p:cNvPr>
          <p:cNvSpPr/>
          <p:nvPr/>
        </p:nvSpPr>
        <p:spPr>
          <a:xfrm flipH="1">
            <a:off x="1600346" y="3055381"/>
            <a:ext cx="1302510" cy="1302510"/>
          </a:xfrm>
          <a:prstGeom prst="ellipse">
            <a:avLst/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267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同心圆 48">
            <a:extLst>
              <a:ext uri="{FF2B5EF4-FFF2-40B4-BE49-F238E27FC236}">
                <a16:creationId xmlns:a16="http://schemas.microsoft.com/office/drawing/2014/main" id="{AB48C133-169C-0166-EDDB-5B47733BFF91}"/>
              </a:ext>
            </a:extLst>
          </p:cNvPr>
          <p:cNvSpPr/>
          <p:nvPr/>
        </p:nvSpPr>
        <p:spPr>
          <a:xfrm flipH="1">
            <a:off x="1052455" y="2492061"/>
            <a:ext cx="2398293" cy="2398293"/>
          </a:xfrm>
          <a:prstGeom prst="donut">
            <a:avLst>
              <a:gd name="adj" fmla="val 10097"/>
            </a:avLst>
          </a:prstGeom>
          <a:solidFill>
            <a:srgbClr val="F84D4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267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文本框 18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>
            <a:extLst>
              <a:ext uri="{FF2B5EF4-FFF2-40B4-BE49-F238E27FC236}">
                <a16:creationId xmlns:a16="http://schemas.microsoft.com/office/drawing/2014/main" id="{914C7FC0-2D84-DAAE-42E8-BA2C459F70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509" y="3414247"/>
            <a:ext cx="1420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DFDFD"/>
                </a:solidFill>
                <a:latin typeface="+mn-lt"/>
                <a:ea typeface="+mn-ea"/>
                <a:cs typeface="+mn-ea"/>
                <a:sym typeface="+mn-lt"/>
              </a:rPr>
              <a:t>关键字</a:t>
            </a:r>
            <a:endParaRPr lang="en-US" altLang="en-US" sz="3200" b="1" dirty="0">
              <a:solidFill>
                <a:srgbClr val="FDFDF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B5FF3B3-AA0D-63F8-B18F-086068FCA22B}"/>
              </a:ext>
            </a:extLst>
          </p:cNvPr>
          <p:cNvGrpSpPr/>
          <p:nvPr/>
        </p:nvGrpSpPr>
        <p:grpSpPr>
          <a:xfrm>
            <a:off x="6263885" y="1663433"/>
            <a:ext cx="3640568" cy="934944"/>
            <a:chOff x="1702332" y="1387661"/>
            <a:chExt cx="3640568" cy="93494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3ED339C-5316-323F-2206-DB010EDA4F69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24B7D1E-6E5F-C4C6-C0EF-5BD20FE1CA3E}"/>
                </a:ext>
              </a:extLst>
            </p:cNvPr>
            <p:cNvSpPr txBox="1"/>
            <p:nvPr/>
          </p:nvSpPr>
          <p:spPr>
            <a:xfrm>
              <a:off x="1702332" y="1702179"/>
              <a:ext cx="364056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9CFEE67-CBEF-2B76-C416-4ACFF0F26D79}"/>
              </a:ext>
            </a:extLst>
          </p:cNvPr>
          <p:cNvGrpSpPr/>
          <p:nvPr/>
        </p:nvGrpSpPr>
        <p:grpSpPr>
          <a:xfrm>
            <a:off x="6263885" y="4784019"/>
            <a:ext cx="3640568" cy="934944"/>
            <a:chOff x="1702332" y="1387661"/>
            <a:chExt cx="3640568" cy="93494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18FE33E-4421-349B-CFD4-31F718531EF4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1434A33-A852-9128-F54E-6EFC6416E625}"/>
                </a:ext>
              </a:extLst>
            </p:cNvPr>
            <p:cNvSpPr txBox="1"/>
            <p:nvPr/>
          </p:nvSpPr>
          <p:spPr>
            <a:xfrm>
              <a:off x="1702332" y="1702179"/>
              <a:ext cx="364056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7E9533E-2295-0F4D-5119-EDAFB008C13D}"/>
              </a:ext>
            </a:extLst>
          </p:cNvPr>
          <p:cNvGrpSpPr/>
          <p:nvPr/>
        </p:nvGrpSpPr>
        <p:grpSpPr>
          <a:xfrm>
            <a:off x="6666042" y="3223735"/>
            <a:ext cx="3640568" cy="934944"/>
            <a:chOff x="1702332" y="1387661"/>
            <a:chExt cx="3640568" cy="93494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04FD845-2115-6ECE-33F1-710973CE5ACF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8DAAE09-90CE-ECFC-9E6B-CD5BC6B9D7BC}"/>
                </a:ext>
              </a:extLst>
            </p:cNvPr>
            <p:cNvSpPr txBox="1"/>
            <p:nvPr/>
          </p:nvSpPr>
          <p:spPr>
            <a:xfrm>
              <a:off x="1702332" y="1702179"/>
              <a:ext cx="364056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49826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POST COGNITIVE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7" y="2977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岗位认知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20289" y="191647"/>
            <a:ext cx="1096775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02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2A16FF7D-252C-B8F7-D7FC-C26430EFA2E9}"/>
              </a:ext>
            </a:extLst>
          </p:cNvPr>
          <p:cNvCxnSpPr/>
          <p:nvPr/>
        </p:nvCxnSpPr>
        <p:spPr>
          <a:xfrm rot="18900000">
            <a:off x="2301633" y="3566342"/>
            <a:ext cx="100805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D3EF29F2-DB3D-F60E-2E59-9968844F65CA}"/>
              </a:ext>
            </a:extLst>
          </p:cNvPr>
          <p:cNvCxnSpPr/>
          <p:nvPr/>
        </p:nvCxnSpPr>
        <p:spPr>
          <a:xfrm rot="18900000">
            <a:off x="5343323" y="3566342"/>
            <a:ext cx="100805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AA58C865-FE25-0134-C8D5-C2B11DB88A92}"/>
              </a:ext>
            </a:extLst>
          </p:cNvPr>
          <p:cNvCxnSpPr/>
          <p:nvPr/>
        </p:nvCxnSpPr>
        <p:spPr>
          <a:xfrm rot="18900000">
            <a:off x="8425025" y="3566342"/>
            <a:ext cx="100805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A3B40097-5B61-9ADD-4309-F616E7CB2403}"/>
              </a:ext>
            </a:extLst>
          </p:cNvPr>
          <p:cNvCxnSpPr/>
          <p:nvPr/>
        </p:nvCxnSpPr>
        <p:spPr>
          <a:xfrm rot="2700000" flipH="1">
            <a:off x="3906820" y="3566342"/>
            <a:ext cx="100805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3BB8128F-B5C2-40BD-C39C-4570D6F8A6CE}"/>
              </a:ext>
            </a:extLst>
          </p:cNvPr>
          <p:cNvCxnSpPr/>
          <p:nvPr/>
        </p:nvCxnSpPr>
        <p:spPr>
          <a:xfrm rot="2700000" flipH="1">
            <a:off x="6990450" y="3566342"/>
            <a:ext cx="100805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BD41314B-5355-6052-4820-930016389B43}"/>
              </a:ext>
            </a:extLst>
          </p:cNvPr>
          <p:cNvSpPr/>
          <p:nvPr/>
        </p:nvSpPr>
        <p:spPr>
          <a:xfrm>
            <a:off x="2406236" y="3886624"/>
            <a:ext cx="75335" cy="753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83C330E-82FB-78F8-4E45-061D0A7EE756}"/>
              </a:ext>
            </a:extLst>
          </p:cNvPr>
          <p:cNvSpPr/>
          <p:nvPr/>
        </p:nvSpPr>
        <p:spPr>
          <a:xfrm>
            <a:off x="1459153" y="3732909"/>
            <a:ext cx="1258006" cy="125817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CCEC36D-5EE4-5EA8-05E4-0E43D55CEF8D}"/>
              </a:ext>
            </a:extLst>
          </p:cNvPr>
          <p:cNvSpPr/>
          <p:nvPr/>
        </p:nvSpPr>
        <p:spPr>
          <a:xfrm>
            <a:off x="1725981" y="3999771"/>
            <a:ext cx="724352" cy="724446"/>
          </a:xfrm>
          <a:prstGeom prst="ellipse">
            <a:avLst/>
          </a:prstGeom>
          <a:solidFill>
            <a:srgbClr val="E6665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62990887-2FCB-5B94-96A7-9849F4317CFA}"/>
              </a:ext>
            </a:extLst>
          </p:cNvPr>
          <p:cNvSpPr>
            <a:spLocks/>
          </p:cNvSpPr>
          <p:nvPr/>
        </p:nvSpPr>
        <p:spPr bwMode="auto">
          <a:xfrm>
            <a:off x="2024901" y="4195222"/>
            <a:ext cx="130151" cy="116703"/>
          </a:xfrm>
          <a:custGeom>
            <a:avLst/>
            <a:gdLst>
              <a:gd name="T0" fmla="*/ 5 w 11"/>
              <a:gd name="T1" fmla="*/ 10 h 10"/>
              <a:gd name="T2" fmla="*/ 5 w 11"/>
              <a:gd name="T3" fmla="*/ 10 h 10"/>
              <a:gd name="T4" fmla="*/ 11 w 11"/>
              <a:gd name="T5" fmla="*/ 5 h 10"/>
              <a:gd name="T6" fmla="*/ 5 w 11"/>
              <a:gd name="T7" fmla="*/ 0 h 10"/>
              <a:gd name="T8" fmla="*/ 5 w 11"/>
              <a:gd name="T9" fmla="*/ 0 h 10"/>
              <a:gd name="T10" fmla="*/ 0 w 11"/>
              <a:gd name="T11" fmla="*/ 5 h 10"/>
              <a:gd name="T12" fmla="*/ 5 w 11"/>
              <a:gd name="T1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0">
                <a:moveTo>
                  <a:pt x="5" y="10"/>
                </a:moveTo>
                <a:cubicBezTo>
                  <a:pt x="5" y="10"/>
                  <a:pt x="5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1"/>
                  <a:pt x="0" y="3"/>
                  <a:pt x="0" y="5"/>
                </a:cubicBezTo>
                <a:cubicBezTo>
                  <a:pt x="0" y="8"/>
                  <a:pt x="2" y="10"/>
                  <a:pt x="5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id="{98DC5599-78FB-C079-2A71-0CD71983030A}"/>
              </a:ext>
            </a:extLst>
          </p:cNvPr>
          <p:cNvSpPr>
            <a:spLocks/>
          </p:cNvSpPr>
          <p:nvPr/>
        </p:nvSpPr>
        <p:spPr bwMode="auto">
          <a:xfrm>
            <a:off x="1939630" y="4334367"/>
            <a:ext cx="287229" cy="184031"/>
          </a:xfrm>
          <a:custGeom>
            <a:avLst/>
            <a:gdLst>
              <a:gd name="T0" fmla="*/ 23 w 24"/>
              <a:gd name="T1" fmla="*/ 3 h 16"/>
              <a:gd name="T2" fmla="*/ 19 w 24"/>
              <a:gd name="T3" fmla="*/ 0 h 16"/>
              <a:gd name="T4" fmla="*/ 19 w 24"/>
              <a:gd name="T5" fmla="*/ 0 h 16"/>
              <a:gd name="T6" fmla="*/ 17 w 24"/>
              <a:gd name="T7" fmla="*/ 0 h 16"/>
              <a:gd name="T8" fmla="*/ 15 w 24"/>
              <a:gd name="T9" fmla="*/ 5 h 16"/>
              <a:gd name="T10" fmla="*/ 12 w 24"/>
              <a:gd name="T11" fmla="*/ 11 h 16"/>
              <a:gd name="T12" fmla="*/ 14 w 24"/>
              <a:gd name="T13" fmla="*/ 7 h 16"/>
              <a:gd name="T14" fmla="*/ 13 w 24"/>
              <a:gd name="T15" fmla="*/ 1 h 16"/>
              <a:gd name="T16" fmla="*/ 13 w 24"/>
              <a:gd name="T17" fmla="*/ 1 h 16"/>
              <a:gd name="T18" fmla="*/ 12 w 24"/>
              <a:gd name="T19" fmla="*/ 0 h 16"/>
              <a:gd name="T20" fmla="*/ 12 w 24"/>
              <a:gd name="T21" fmla="*/ 0 h 16"/>
              <a:gd name="T22" fmla="*/ 12 w 24"/>
              <a:gd name="T23" fmla="*/ 1 h 16"/>
              <a:gd name="T24" fmla="*/ 12 w 24"/>
              <a:gd name="T25" fmla="*/ 1 h 16"/>
              <a:gd name="T26" fmla="*/ 11 w 24"/>
              <a:gd name="T27" fmla="*/ 7 h 16"/>
              <a:gd name="T28" fmla="*/ 10 w 24"/>
              <a:gd name="T29" fmla="*/ 5 h 16"/>
              <a:gd name="T30" fmla="*/ 8 w 24"/>
              <a:gd name="T31" fmla="*/ 0 h 16"/>
              <a:gd name="T32" fmla="*/ 5 w 24"/>
              <a:gd name="T33" fmla="*/ 0 h 16"/>
              <a:gd name="T34" fmla="*/ 5 w 24"/>
              <a:gd name="T35" fmla="*/ 0 h 16"/>
              <a:gd name="T36" fmla="*/ 1 w 24"/>
              <a:gd name="T37" fmla="*/ 3 h 16"/>
              <a:gd name="T38" fmla="*/ 0 w 24"/>
              <a:gd name="T39" fmla="*/ 16 h 16"/>
              <a:gd name="T40" fmla="*/ 4 w 24"/>
              <a:gd name="T41" fmla="*/ 16 h 16"/>
              <a:gd name="T42" fmla="*/ 4 w 24"/>
              <a:gd name="T43" fmla="*/ 6 h 16"/>
              <a:gd name="T44" fmla="*/ 5 w 24"/>
              <a:gd name="T45" fmla="*/ 6 h 16"/>
              <a:gd name="T46" fmla="*/ 5 w 24"/>
              <a:gd name="T47" fmla="*/ 16 h 16"/>
              <a:gd name="T48" fmla="*/ 12 w 24"/>
              <a:gd name="T49" fmla="*/ 16 h 16"/>
              <a:gd name="T50" fmla="*/ 19 w 24"/>
              <a:gd name="T51" fmla="*/ 16 h 16"/>
              <a:gd name="T52" fmla="*/ 19 w 24"/>
              <a:gd name="T53" fmla="*/ 6 h 16"/>
              <a:gd name="T54" fmla="*/ 19 w 24"/>
              <a:gd name="T55" fmla="*/ 6 h 16"/>
              <a:gd name="T56" fmla="*/ 20 w 24"/>
              <a:gd name="T57" fmla="*/ 6 h 16"/>
              <a:gd name="T58" fmla="*/ 20 w 24"/>
              <a:gd name="T59" fmla="*/ 16 h 16"/>
              <a:gd name="T60" fmla="*/ 23 w 24"/>
              <a:gd name="T61" fmla="*/ 16 h 16"/>
              <a:gd name="T62" fmla="*/ 23 w 24"/>
              <a:gd name="T63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" h="16">
                <a:moveTo>
                  <a:pt x="23" y="3"/>
                </a:moveTo>
                <a:cubicBezTo>
                  <a:pt x="22" y="1"/>
                  <a:pt x="20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5"/>
                  <a:pt x="15" y="5"/>
                  <a:pt x="15" y="5"/>
                </a:cubicBezTo>
                <a:cubicBezTo>
                  <a:pt x="12" y="11"/>
                  <a:pt x="12" y="11"/>
                  <a:pt x="12" y="11"/>
                </a:cubicBezTo>
                <a:cubicBezTo>
                  <a:pt x="14" y="7"/>
                  <a:pt x="14" y="7"/>
                  <a:pt x="14" y="7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5"/>
                  <a:pt x="10" y="5"/>
                  <a:pt x="10" y="5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1" y="3"/>
                </a:cubicBezTo>
                <a:cubicBezTo>
                  <a:pt x="0" y="5"/>
                  <a:pt x="0" y="11"/>
                  <a:pt x="0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5" y="6"/>
                </a:cubicBezTo>
                <a:cubicBezTo>
                  <a:pt x="5" y="16"/>
                  <a:pt x="5" y="16"/>
                  <a:pt x="5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16"/>
                  <a:pt x="20" y="16"/>
                  <a:pt x="20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1"/>
                  <a:pt x="24" y="5"/>
                  <a:pt x="23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B35EF83E-7039-BDC2-FE6D-B694F35B3C1F}"/>
              </a:ext>
            </a:extLst>
          </p:cNvPr>
          <p:cNvSpPr>
            <a:spLocks/>
          </p:cNvSpPr>
          <p:nvPr/>
        </p:nvSpPr>
        <p:spPr bwMode="auto">
          <a:xfrm>
            <a:off x="2024901" y="4181756"/>
            <a:ext cx="130151" cy="116703"/>
          </a:xfrm>
          <a:custGeom>
            <a:avLst/>
            <a:gdLst>
              <a:gd name="T0" fmla="*/ 5 w 11"/>
              <a:gd name="T1" fmla="*/ 10 h 10"/>
              <a:gd name="T2" fmla="*/ 5 w 11"/>
              <a:gd name="T3" fmla="*/ 10 h 10"/>
              <a:gd name="T4" fmla="*/ 11 w 11"/>
              <a:gd name="T5" fmla="*/ 5 h 10"/>
              <a:gd name="T6" fmla="*/ 5 w 11"/>
              <a:gd name="T7" fmla="*/ 0 h 10"/>
              <a:gd name="T8" fmla="*/ 5 w 11"/>
              <a:gd name="T9" fmla="*/ 0 h 10"/>
              <a:gd name="T10" fmla="*/ 0 w 11"/>
              <a:gd name="T11" fmla="*/ 5 h 10"/>
              <a:gd name="T12" fmla="*/ 5 w 11"/>
              <a:gd name="T1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0">
                <a:moveTo>
                  <a:pt x="5" y="10"/>
                </a:moveTo>
                <a:cubicBezTo>
                  <a:pt x="5" y="10"/>
                  <a:pt x="5" y="10"/>
                  <a:pt x="5" y="10"/>
                </a:cubicBezTo>
                <a:cubicBezTo>
                  <a:pt x="8" y="10"/>
                  <a:pt x="11" y="8"/>
                  <a:pt x="11" y="5"/>
                </a:cubicBezTo>
                <a:cubicBezTo>
                  <a:pt x="11" y="2"/>
                  <a:pt x="8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1"/>
                  <a:pt x="0" y="3"/>
                  <a:pt x="0" y="5"/>
                </a:cubicBezTo>
                <a:cubicBezTo>
                  <a:pt x="0" y="8"/>
                  <a:pt x="2" y="10"/>
                  <a:pt x="5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E4AAA1CA-5518-A139-D02F-F8A732DE1E22}"/>
              </a:ext>
            </a:extLst>
          </p:cNvPr>
          <p:cNvSpPr>
            <a:spLocks/>
          </p:cNvSpPr>
          <p:nvPr/>
        </p:nvSpPr>
        <p:spPr bwMode="auto">
          <a:xfrm>
            <a:off x="1939630" y="4320901"/>
            <a:ext cx="287229" cy="188520"/>
          </a:xfrm>
          <a:custGeom>
            <a:avLst/>
            <a:gdLst>
              <a:gd name="T0" fmla="*/ 23 w 24"/>
              <a:gd name="T1" fmla="*/ 3 h 16"/>
              <a:gd name="T2" fmla="*/ 19 w 24"/>
              <a:gd name="T3" fmla="*/ 0 h 16"/>
              <a:gd name="T4" fmla="*/ 19 w 24"/>
              <a:gd name="T5" fmla="*/ 0 h 16"/>
              <a:gd name="T6" fmla="*/ 17 w 24"/>
              <a:gd name="T7" fmla="*/ 0 h 16"/>
              <a:gd name="T8" fmla="*/ 15 w 24"/>
              <a:gd name="T9" fmla="*/ 5 h 16"/>
              <a:gd name="T10" fmla="*/ 12 w 24"/>
              <a:gd name="T11" fmla="*/ 11 h 16"/>
              <a:gd name="T12" fmla="*/ 14 w 24"/>
              <a:gd name="T13" fmla="*/ 7 h 16"/>
              <a:gd name="T14" fmla="*/ 13 w 24"/>
              <a:gd name="T15" fmla="*/ 1 h 16"/>
              <a:gd name="T16" fmla="*/ 13 w 24"/>
              <a:gd name="T17" fmla="*/ 1 h 16"/>
              <a:gd name="T18" fmla="*/ 12 w 24"/>
              <a:gd name="T19" fmla="*/ 0 h 16"/>
              <a:gd name="T20" fmla="*/ 12 w 24"/>
              <a:gd name="T21" fmla="*/ 0 h 16"/>
              <a:gd name="T22" fmla="*/ 12 w 24"/>
              <a:gd name="T23" fmla="*/ 1 h 16"/>
              <a:gd name="T24" fmla="*/ 12 w 24"/>
              <a:gd name="T25" fmla="*/ 1 h 16"/>
              <a:gd name="T26" fmla="*/ 11 w 24"/>
              <a:gd name="T27" fmla="*/ 7 h 16"/>
              <a:gd name="T28" fmla="*/ 10 w 24"/>
              <a:gd name="T29" fmla="*/ 5 h 16"/>
              <a:gd name="T30" fmla="*/ 8 w 24"/>
              <a:gd name="T31" fmla="*/ 0 h 16"/>
              <a:gd name="T32" fmla="*/ 5 w 24"/>
              <a:gd name="T33" fmla="*/ 0 h 16"/>
              <a:gd name="T34" fmla="*/ 5 w 24"/>
              <a:gd name="T35" fmla="*/ 0 h 16"/>
              <a:gd name="T36" fmla="*/ 1 w 24"/>
              <a:gd name="T37" fmla="*/ 3 h 16"/>
              <a:gd name="T38" fmla="*/ 0 w 24"/>
              <a:gd name="T39" fmla="*/ 16 h 16"/>
              <a:gd name="T40" fmla="*/ 4 w 24"/>
              <a:gd name="T41" fmla="*/ 16 h 16"/>
              <a:gd name="T42" fmla="*/ 4 w 24"/>
              <a:gd name="T43" fmla="*/ 6 h 16"/>
              <a:gd name="T44" fmla="*/ 5 w 24"/>
              <a:gd name="T45" fmla="*/ 6 h 16"/>
              <a:gd name="T46" fmla="*/ 5 w 24"/>
              <a:gd name="T47" fmla="*/ 16 h 16"/>
              <a:gd name="T48" fmla="*/ 12 w 24"/>
              <a:gd name="T49" fmla="*/ 16 h 16"/>
              <a:gd name="T50" fmla="*/ 19 w 24"/>
              <a:gd name="T51" fmla="*/ 16 h 16"/>
              <a:gd name="T52" fmla="*/ 19 w 24"/>
              <a:gd name="T53" fmla="*/ 6 h 16"/>
              <a:gd name="T54" fmla="*/ 19 w 24"/>
              <a:gd name="T55" fmla="*/ 6 h 16"/>
              <a:gd name="T56" fmla="*/ 20 w 24"/>
              <a:gd name="T57" fmla="*/ 6 h 16"/>
              <a:gd name="T58" fmla="*/ 20 w 24"/>
              <a:gd name="T59" fmla="*/ 16 h 16"/>
              <a:gd name="T60" fmla="*/ 23 w 24"/>
              <a:gd name="T61" fmla="*/ 16 h 16"/>
              <a:gd name="T62" fmla="*/ 23 w 24"/>
              <a:gd name="T63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" h="16">
                <a:moveTo>
                  <a:pt x="23" y="3"/>
                </a:moveTo>
                <a:cubicBezTo>
                  <a:pt x="22" y="1"/>
                  <a:pt x="20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5"/>
                  <a:pt x="15" y="5"/>
                  <a:pt x="15" y="5"/>
                </a:cubicBezTo>
                <a:cubicBezTo>
                  <a:pt x="12" y="11"/>
                  <a:pt x="12" y="11"/>
                  <a:pt x="12" y="11"/>
                </a:cubicBezTo>
                <a:cubicBezTo>
                  <a:pt x="14" y="7"/>
                  <a:pt x="14" y="7"/>
                  <a:pt x="14" y="7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5"/>
                  <a:pt x="10" y="5"/>
                  <a:pt x="10" y="5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1" y="3"/>
                </a:cubicBezTo>
                <a:cubicBezTo>
                  <a:pt x="0" y="5"/>
                  <a:pt x="0" y="11"/>
                  <a:pt x="0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5" y="6"/>
                </a:cubicBezTo>
                <a:cubicBezTo>
                  <a:pt x="5" y="16"/>
                  <a:pt x="5" y="16"/>
                  <a:pt x="5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16"/>
                  <a:pt x="20" y="16"/>
                  <a:pt x="20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1"/>
                  <a:pt x="24" y="5"/>
                  <a:pt x="23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6667FA4A-E973-EBDB-5DB3-6CBC1DA2D5DD}"/>
              </a:ext>
            </a:extLst>
          </p:cNvPr>
          <p:cNvSpPr/>
          <p:nvPr/>
        </p:nvSpPr>
        <p:spPr>
          <a:xfrm>
            <a:off x="6177911" y="3158917"/>
            <a:ext cx="75335" cy="753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E5F7F95-E2DF-EAB5-6CDE-26D626404B3D}"/>
              </a:ext>
            </a:extLst>
          </p:cNvPr>
          <p:cNvSpPr/>
          <p:nvPr/>
        </p:nvSpPr>
        <p:spPr>
          <a:xfrm flipH="1">
            <a:off x="7088578" y="3158917"/>
            <a:ext cx="75335" cy="753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72678251-FD38-C18C-CB69-65F4C707B242}"/>
              </a:ext>
            </a:extLst>
          </p:cNvPr>
          <p:cNvSpPr/>
          <p:nvPr/>
        </p:nvSpPr>
        <p:spPr>
          <a:xfrm>
            <a:off x="6026785" y="2210523"/>
            <a:ext cx="1258006" cy="125817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40AE966-4936-BB8B-A79A-2CFB24728912}"/>
              </a:ext>
            </a:extLst>
          </p:cNvPr>
          <p:cNvSpPr/>
          <p:nvPr/>
        </p:nvSpPr>
        <p:spPr>
          <a:xfrm>
            <a:off x="6293612" y="2477385"/>
            <a:ext cx="724352" cy="724446"/>
          </a:xfrm>
          <a:prstGeom prst="ellipse">
            <a:avLst/>
          </a:prstGeom>
          <a:solidFill>
            <a:srgbClr val="F84D4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Rectangle 19">
            <a:extLst>
              <a:ext uri="{FF2B5EF4-FFF2-40B4-BE49-F238E27FC236}">
                <a16:creationId xmlns:a16="http://schemas.microsoft.com/office/drawing/2014/main" id="{B68591F7-BBF9-A0F1-5A49-4FA1836BF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9834" y="2863248"/>
            <a:ext cx="67196" cy="11825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Rectangle 20">
            <a:extLst>
              <a:ext uri="{FF2B5EF4-FFF2-40B4-BE49-F238E27FC236}">
                <a16:creationId xmlns:a16="http://schemas.microsoft.com/office/drawing/2014/main" id="{3583BDEC-2ED1-741B-87B0-6C3DBBEC88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220" y="2847098"/>
            <a:ext cx="67196" cy="1344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Rectangle 21">
            <a:extLst>
              <a:ext uri="{FF2B5EF4-FFF2-40B4-BE49-F238E27FC236}">
                <a16:creationId xmlns:a16="http://schemas.microsoft.com/office/drawing/2014/main" id="{26B2CE60-8488-7ACE-9D9C-E71D63A29A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0169" y="2824696"/>
            <a:ext cx="67196" cy="15681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Rectangle 22">
            <a:extLst>
              <a:ext uri="{FF2B5EF4-FFF2-40B4-BE49-F238E27FC236}">
                <a16:creationId xmlns:a16="http://schemas.microsoft.com/office/drawing/2014/main" id="{264124CD-E0BD-6D23-F360-42CEC783A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514" y="2797085"/>
            <a:ext cx="67196" cy="18442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Freeform 23">
            <a:extLst>
              <a:ext uri="{FF2B5EF4-FFF2-40B4-BE49-F238E27FC236}">
                <a16:creationId xmlns:a16="http://schemas.microsoft.com/office/drawing/2014/main" id="{DA829BFD-4D68-7035-4E59-C2FCE7F6BB91}"/>
              </a:ext>
            </a:extLst>
          </p:cNvPr>
          <p:cNvSpPr>
            <a:spLocks/>
          </p:cNvSpPr>
          <p:nvPr/>
        </p:nvSpPr>
        <p:spPr bwMode="auto">
          <a:xfrm>
            <a:off x="6544632" y="2682472"/>
            <a:ext cx="192734" cy="140661"/>
          </a:xfrm>
          <a:custGeom>
            <a:avLst/>
            <a:gdLst>
              <a:gd name="T0" fmla="*/ 94 w 155"/>
              <a:gd name="T1" fmla="*/ 21 h 113"/>
              <a:gd name="T2" fmla="*/ 0 w 155"/>
              <a:gd name="T3" fmla="*/ 72 h 113"/>
              <a:gd name="T4" fmla="*/ 114 w 155"/>
              <a:gd name="T5" fmla="*/ 63 h 113"/>
              <a:gd name="T6" fmla="*/ 122 w 155"/>
              <a:gd name="T7" fmla="*/ 82 h 113"/>
              <a:gd name="T8" fmla="*/ 155 w 155"/>
              <a:gd name="T9" fmla="*/ 0 h 113"/>
              <a:gd name="T10" fmla="*/ 85 w 155"/>
              <a:gd name="T11" fmla="*/ 2 h 113"/>
              <a:gd name="T12" fmla="*/ 94 w 155"/>
              <a:gd name="T13" fmla="*/ 2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" h="113">
                <a:moveTo>
                  <a:pt x="94" y="21"/>
                </a:moveTo>
                <a:cubicBezTo>
                  <a:pt x="85" y="33"/>
                  <a:pt x="53" y="68"/>
                  <a:pt x="0" y="72"/>
                </a:cubicBezTo>
                <a:cubicBezTo>
                  <a:pt x="0" y="72"/>
                  <a:pt x="31" y="113"/>
                  <a:pt x="114" y="63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55" y="0"/>
                  <a:pt x="155" y="0"/>
                  <a:pt x="155" y="0"/>
                </a:cubicBezTo>
                <a:cubicBezTo>
                  <a:pt x="85" y="2"/>
                  <a:pt x="85" y="2"/>
                  <a:pt x="85" y="2"/>
                </a:cubicBezTo>
                <a:lnTo>
                  <a:pt x="94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B04CC355-C331-C3A4-A728-2DFEBC070AB3}"/>
              </a:ext>
            </a:extLst>
          </p:cNvPr>
          <p:cNvSpPr/>
          <p:nvPr/>
        </p:nvSpPr>
        <p:spPr>
          <a:xfrm>
            <a:off x="5447926" y="3886624"/>
            <a:ext cx="75335" cy="753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90076622-3C2F-5B5B-6E94-3FBED0C8400B}"/>
              </a:ext>
            </a:extLst>
          </p:cNvPr>
          <p:cNvSpPr/>
          <p:nvPr/>
        </p:nvSpPr>
        <p:spPr>
          <a:xfrm flipH="1">
            <a:off x="4734933" y="3886624"/>
            <a:ext cx="75335" cy="753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298F95D9-FB1A-DFCE-150B-9F9F4F1ECD3B}"/>
              </a:ext>
            </a:extLst>
          </p:cNvPr>
          <p:cNvSpPr/>
          <p:nvPr/>
        </p:nvSpPr>
        <p:spPr>
          <a:xfrm>
            <a:off x="4504599" y="3732908"/>
            <a:ext cx="1258006" cy="125817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2A4CDDA9-1DD4-8676-59BF-651AC13C8CEA}"/>
              </a:ext>
            </a:extLst>
          </p:cNvPr>
          <p:cNvSpPr/>
          <p:nvPr/>
        </p:nvSpPr>
        <p:spPr>
          <a:xfrm>
            <a:off x="4771426" y="3999770"/>
            <a:ext cx="724352" cy="724446"/>
          </a:xfrm>
          <a:prstGeom prst="ellipse">
            <a:avLst/>
          </a:prstGeom>
          <a:solidFill>
            <a:srgbClr val="E6665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Freeform 14">
            <a:extLst>
              <a:ext uri="{FF2B5EF4-FFF2-40B4-BE49-F238E27FC236}">
                <a16:creationId xmlns:a16="http://schemas.microsoft.com/office/drawing/2014/main" id="{8799002D-889B-346F-AAC2-6A4360853B27}"/>
              </a:ext>
            </a:extLst>
          </p:cNvPr>
          <p:cNvSpPr>
            <a:spLocks/>
          </p:cNvSpPr>
          <p:nvPr/>
        </p:nvSpPr>
        <p:spPr bwMode="auto">
          <a:xfrm>
            <a:off x="4985800" y="4208445"/>
            <a:ext cx="340814" cy="340269"/>
          </a:xfrm>
          <a:custGeom>
            <a:avLst/>
            <a:gdLst>
              <a:gd name="T0" fmla="*/ 0 w 241"/>
              <a:gd name="T1" fmla="*/ 115 h 241"/>
              <a:gd name="T2" fmla="*/ 0 w 241"/>
              <a:gd name="T3" fmla="*/ 121 h 241"/>
              <a:gd name="T4" fmla="*/ 121 w 241"/>
              <a:gd name="T5" fmla="*/ 241 h 241"/>
              <a:gd name="T6" fmla="*/ 241 w 241"/>
              <a:gd name="T7" fmla="*/ 121 h 241"/>
              <a:gd name="T8" fmla="*/ 121 w 241"/>
              <a:gd name="T9" fmla="*/ 0 h 241"/>
              <a:gd name="T10" fmla="*/ 121 w 241"/>
              <a:gd name="T11" fmla="*/ 115 h 241"/>
              <a:gd name="T12" fmla="*/ 0 w 241"/>
              <a:gd name="T13" fmla="*/ 115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1">
                <a:moveTo>
                  <a:pt x="0" y="115"/>
                </a:moveTo>
                <a:cubicBezTo>
                  <a:pt x="0" y="117"/>
                  <a:pt x="0" y="119"/>
                  <a:pt x="0" y="121"/>
                </a:cubicBezTo>
                <a:cubicBezTo>
                  <a:pt x="0" y="187"/>
                  <a:pt x="54" y="241"/>
                  <a:pt x="121" y="241"/>
                </a:cubicBezTo>
                <a:cubicBezTo>
                  <a:pt x="187" y="241"/>
                  <a:pt x="241" y="187"/>
                  <a:pt x="241" y="121"/>
                </a:cubicBezTo>
                <a:cubicBezTo>
                  <a:pt x="241" y="54"/>
                  <a:pt x="187" y="0"/>
                  <a:pt x="121" y="0"/>
                </a:cubicBezTo>
                <a:cubicBezTo>
                  <a:pt x="121" y="115"/>
                  <a:pt x="121" y="115"/>
                  <a:pt x="121" y="115"/>
                </a:cubicBezTo>
                <a:lnTo>
                  <a:pt x="0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Freeform 15">
            <a:extLst>
              <a:ext uri="{FF2B5EF4-FFF2-40B4-BE49-F238E27FC236}">
                <a16:creationId xmlns:a16="http://schemas.microsoft.com/office/drawing/2014/main" id="{251FD8E5-76A5-0CEB-1E3F-5CACCDA7A92C}"/>
              </a:ext>
            </a:extLst>
          </p:cNvPr>
          <p:cNvSpPr>
            <a:spLocks noEditPoints="1"/>
          </p:cNvSpPr>
          <p:nvPr/>
        </p:nvSpPr>
        <p:spPr bwMode="auto">
          <a:xfrm>
            <a:off x="4976349" y="4194267"/>
            <a:ext cx="162433" cy="161273"/>
          </a:xfrm>
          <a:custGeom>
            <a:avLst/>
            <a:gdLst>
              <a:gd name="T0" fmla="*/ 0 w 115"/>
              <a:gd name="T1" fmla="*/ 114 h 114"/>
              <a:gd name="T2" fmla="*/ 115 w 115"/>
              <a:gd name="T3" fmla="*/ 114 h 114"/>
              <a:gd name="T4" fmla="*/ 115 w 115"/>
              <a:gd name="T5" fmla="*/ 0 h 114"/>
              <a:gd name="T6" fmla="*/ 0 w 115"/>
              <a:gd name="T7" fmla="*/ 114 h 114"/>
              <a:gd name="T8" fmla="*/ 15 w 115"/>
              <a:gd name="T9" fmla="*/ 104 h 114"/>
              <a:gd name="T10" fmla="*/ 104 w 115"/>
              <a:gd name="T11" fmla="*/ 14 h 114"/>
              <a:gd name="T12" fmla="*/ 104 w 115"/>
              <a:gd name="T13" fmla="*/ 104 h 114"/>
              <a:gd name="T14" fmla="*/ 15 w 115"/>
              <a:gd name="T15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114">
                <a:moveTo>
                  <a:pt x="0" y="114"/>
                </a:moveTo>
                <a:cubicBezTo>
                  <a:pt x="115" y="114"/>
                  <a:pt x="115" y="114"/>
                  <a:pt x="115" y="114"/>
                </a:cubicBezTo>
                <a:cubicBezTo>
                  <a:pt x="115" y="0"/>
                  <a:pt x="115" y="0"/>
                  <a:pt x="115" y="0"/>
                </a:cubicBezTo>
                <a:cubicBezTo>
                  <a:pt x="51" y="0"/>
                  <a:pt x="0" y="51"/>
                  <a:pt x="0" y="114"/>
                </a:cubicBezTo>
                <a:close/>
                <a:moveTo>
                  <a:pt x="15" y="104"/>
                </a:moveTo>
                <a:cubicBezTo>
                  <a:pt x="15" y="54"/>
                  <a:pt x="55" y="14"/>
                  <a:pt x="104" y="14"/>
                </a:cubicBezTo>
                <a:cubicBezTo>
                  <a:pt x="104" y="104"/>
                  <a:pt x="104" y="104"/>
                  <a:pt x="104" y="104"/>
                </a:cubicBezTo>
                <a:lnTo>
                  <a:pt x="15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E2576F97-A821-7BD5-D133-5ACE5CD2BEED}"/>
              </a:ext>
            </a:extLst>
          </p:cNvPr>
          <p:cNvSpPr/>
          <p:nvPr/>
        </p:nvSpPr>
        <p:spPr>
          <a:xfrm>
            <a:off x="3136221" y="3158917"/>
            <a:ext cx="75335" cy="753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B90624B3-A0A8-E4DE-6923-9354BC3412FF}"/>
              </a:ext>
            </a:extLst>
          </p:cNvPr>
          <p:cNvSpPr/>
          <p:nvPr/>
        </p:nvSpPr>
        <p:spPr>
          <a:xfrm flipH="1">
            <a:off x="4004948" y="3158917"/>
            <a:ext cx="75335" cy="753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930E8009-2A59-9251-9F7C-1B6DA7409E2C}"/>
              </a:ext>
            </a:extLst>
          </p:cNvPr>
          <p:cNvSpPr/>
          <p:nvPr/>
        </p:nvSpPr>
        <p:spPr>
          <a:xfrm>
            <a:off x="2982408" y="2210523"/>
            <a:ext cx="1258006" cy="125817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B66E0104-14D3-A9C9-71DB-0A7521459E35}"/>
              </a:ext>
            </a:extLst>
          </p:cNvPr>
          <p:cNvSpPr/>
          <p:nvPr/>
        </p:nvSpPr>
        <p:spPr>
          <a:xfrm>
            <a:off x="3249235" y="2477385"/>
            <a:ext cx="724352" cy="724446"/>
          </a:xfrm>
          <a:prstGeom prst="ellipse">
            <a:avLst/>
          </a:prstGeom>
          <a:solidFill>
            <a:srgbClr val="F84D4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Freeform 502">
            <a:extLst>
              <a:ext uri="{FF2B5EF4-FFF2-40B4-BE49-F238E27FC236}">
                <a16:creationId xmlns:a16="http://schemas.microsoft.com/office/drawing/2014/main" id="{4FEAE9EA-38DB-D0C4-F3C9-0A2C8BB1280E}"/>
              </a:ext>
            </a:extLst>
          </p:cNvPr>
          <p:cNvSpPr>
            <a:spLocks/>
          </p:cNvSpPr>
          <p:nvPr/>
        </p:nvSpPr>
        <p:spPr bwMode="auto">
          <a:xfrm>
            <a:off x="3426648" y="2859963"/>
            <a:ext cx="152112" cy="177843"/>
          </a:xfrm>
          <a:custGeom>
            <a:avLst/>
            <a:gdLst>
              <a:gd name="T0" fmla="*/ 2 w 30"/>
              <a:gd name="T1" fmla="*/ 0 h 35"/>
              <a:gd name="T2" fmla="*/ 28 w 30"/>
              <a:gd name="T3" fmla="*/ 0 h 35"/>
              <a:gd name="T4" fmla="*/ 30 w 30"/>
              <a:gd name="T5" fmla="*/ 1 h 35"/>
              <a:gd name="T6" fmla="*/ 28 w 30"/>
              <a:gd name="T7" fmla="*/ 3 h 35"/>
              <a:gd name="T8" fmla="*/ 3 w 30"/>
              <a:gd name="T9" fmla="*/ 3 h 35"/>
              <a:gd name="T10" fmla="*/ 3 w 30"/>
              <a:gd name="T11" fmla="*/ 33 h 35"/>
              <a:gd name="T12" fmla="*/ 2 w 30"/>
              <a:gd name="T13" fmla="*/ 35 h 35"/>
              <a:gd name="T14" fmla="*/ 0 w 30"/>
              <a:gd name="T15" fmla="*/ 33 h 35"/>
              <a:gd name="T16" fmla="*/ 0 w 30"/>
              <a:gd name="T17" fmla="*/ 1 h 35"/>
              <a:gd name="T18" fmla="*/ 2 w 30"/>
              <a:gd name="T1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" h="35">
                <a:moveTo>
                  <a:pt x="2" y="0"/>
                </a:moveTo>
                <a:cubicBezTo>
                  <a:pt x="28" y="0"/>
                  <a:pt x="28" y="0"/>
                  <a:pt x="28" y="0"/>
                </a:cubicBezTo>
                <a:cubicBezTo>
                  <a:pt x="29" y="0"/>
                  <a:pt x="30" y="1"/>
                  <a:pt x="30" y="1"/>
                </a:cubicBezTo>
                <a:cubicBezTo>
                  <a:pt x="30" y="2"/>
                  <a:pt x="29" y="3"/>
                  <a:pt x="28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4"/>
                  <a:pt x="3" y="35"/>
                  <a:pt x="2" y="35"/>
                </a:cubicBezTo>
                <a:cubicBezTo>
                  <a:pt x="1" y="35"/>
                  <a:pt x="0" y="34"/>
                  <a:pt x="0" y="33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7" name="Freeform 503">
            <a:extLst>
              <a:ext uri="{FF2B5EF4-FFF2-40B4-BE49-F238E27FC236}">
                <a16:creationId xmlns:a16="http://schemas.microsoft.com/office/drawing/2014/main" id="{5C9A0E4E-DD15-3B9D-B245-5CEEA41BB549}"/>
              </a:ext>
            </a:extLst>
          </p:cNvPr>
          <p:cNvSpPr>
            <a:spLocks/>
          </p:cNvSpPr>
          <p:nvPr/>
        </p:nvSpPr>
        <p:spPr bwMode="auto">
          <a:xfrm>
            <a:off x="3441651" y="2652124"/>
            <a:ext cx="55703" cy="197126"/>
          </a:xfrm>
          <a:custGeom>
            <a:avLst/>
            <a:gdLst>
              <a:gd name="T0" fmla="*/ 11 w 11"/>
              <a:gd name="T1" fmla="*/ 34 h 39"/>
              <a:gd name="T2" fmla="*/ 11 w 11"/>
              <a:gd name="T3" fmla="*/ 6 h 39"/>
              <a:gd name="T4" fmla="*/ 5 w 11"/>
              <a:gd name="T5" fmla="*/ 0 h 39"/>
              <a:gd name="T6" fmla="*/ 0 w 11"/>
              <a:gd name="T7" fmla="*/ 6 h 39"/>
              <a:gd name="T8" fmla="*/ 0 w 11"/>
              <a:gd name="T9" fmla="*/ 34 h 39"/>
              <a:gd name="T10" fmla="*/ 5 w 11"/>
              <a:gd name="T11" fmla="*/ 39 h 39"/>
              <a:gd name="T12" fmla="*/ 11 w 11"/>
              <a:gd name="T13" fmla="*/ 3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39">
                <a:moveTo>
                  <a:pt x="11" y="34"/>
                </a:moveTo>
                <a:cubicBezTo>
                  <a:pt x="11" y="6"/>
                  <a:pt x="11" y="6"/>
                  <a:pt x="11" y="6"/>
                </a:cubicBezTo>
                <a:cubicBezTo>
                  <a:pt x="11" y="3"/>
                  <a:pt x="9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7"/>
                  <a:pt x="2" y="39"/>
                  <a:pt x="5" y="39"/>
                </a:cubicBezTo>
                <a:cubicBezTo>
                  <a:pt x="9" y="39"/>
                  <a:pt x="11" y="37"/>
                  <a:pt x="11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8" name="Freeform 504">
            <a:extLst>
              <a:ext uri="{FF2B5EF4-FFF2-40B4-BE49-F238E27FC236}">
                <a16:creationId xmlns:a16="http://schemas.microsoft.com/office/drawing/2014/main" id="{6887B4A8-7CEE-09D8-6C01-2D7A7AEB64F5}"/>
              </a:ext>
            </a:extLst>
          </p:cNvPr>
          <p:cNvSpPr>
            <a:spLocks/>
          </p:cNvSpPr>
          <p:nvPr/>
        </p:nvSpPr>
        <p:spPr bwMode="auto">
          <a:xfrm>
            <a:off x="3516640" y="2641410"/>
            <a:ext cx="239950" cy="396396"/>
          </a:xfrm>
          <a:custGeom>
            <a:avLst/>
            <a:gdLst>
              <a:gd name="T0" fmla="*/ 5 w 47"/>
              <a:gd name="T1" fmla="*/ 69 h 78"/>
              <a:gd name="T2" fmla="*/ 6 w 47"/>
              <a:gd name="T3" fmla="*/ 77 h 78"/>
              <a:gd name="T4" fmla="*/ 9 w 47"/>
              <a:gd name="T5" fmla="*/ 78 h 78"/>
              <a:gd name="T6" fmla="*/ 14 w 47"/>
              <a:gd name="T7" fmla="*/ 76 h 78"/>
              <a:gd name="T8" fmla="*/ 26 w 47"/>
              <a:gd name="T9" fmla="*/ 57 h 78"/>
              <a:gd name="T10" fmla="*/ 46 w 47"/>
              <a:gd name="T11" fmla="*/ 57 h 78"/>
              <a:gd name="T12" fmla="*/ 47 w 47"/>
              <a:gd name="T13" fmla="*/ 56 h 78"/>
              <a:gd name="T14" fmla="*/ 47 w 47"/>
              <a:gd name="T15" fmla="*/ 42 h 78"/>
              <a:gd name="T16" fmla="*/ 32 w 47"/>
              <a:gd name="T17" fmla="*/ 19 h 78"/>
              <a:gd name="T18" fmla="*/ 30 w 47"/>
              <a:gd name="T19" fmla="*/ 20 h 78"/>
              <a:gd name="T20" fmla="*/ 35 w 47"/>
              <a:gd name="T21" fmla="*/ 10 h 78"/>
              <a:gd name="T22" fmla="*/ 24 w 47"/>
              <a:gd name="T23" fmla="*/ 0 h 78"/>
              <a:gd name="T24" fmla="*/ 14 w 47"/>
              <a:gd name="T25" fmla="*/ 10 h 78"/>
              <a:gd name="T26" fmla="*/ 24 w 47"/>
              <a:gd name="T27" fmla="*/ 21 h 78"/>
              <a:gd name="T28" fmla="*/ 27 w 47"/>
              <a:gd name="T29" fmla="*/ 20 h 78"/>
              <a:gd name="T30" fmla="*/ 21 w 47"/>
              <a:gd name="T31" fmla="*/ 27 h 78"/>
              <a:gd name="T32" fmla="*/ 5 w 47"/>
              <a:gd name="T33" fmla="*/ 31 h 78"/>
              <a:gd name="T34" fmla="*/ 1 w 47"/>
              <a:gd name="T35" fmla="*/ 34 h 78"/>
              <a:gd name="T36" fmla="*/ 1 w 47"/>
              <a:gd name="T37" fmla="*/ 38 h 78"/>
              <a:gd name="T38" fmla="*/ 6 w 47"/>
              <a:gd name="T39" fmla="*/ 42 h 78"/>
              <a:gd name="T40" fmla="*/ 8 w 47"/>
              <a:gd name="T41" fmla="*/ 42 h 78"/>
              <a:gd name="T42" fmla="*/ 17 w 47"/>
              <a:gd name="T43" fmla="*/ 40 h 78"/>
              <a:gd name="T44" fmla="*/ 17 w 47"/>
              <a:gd name="T45" fmla="*/ 43 h 78"/>
              <a:gd name="T46" fmla="*/ 17 w 47"/>
              <a:gd name="T47" fmla="*/ 47 h 78"/>
              <a:gd name="T48" fmla="*/ 5 w 47"/>
              <a:gd name="T49" fmla="*/ 6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78">
                <a:moveTo>
                  <a:pt x="5" y="69"/>
                </a:moveTo>
                <a:cubicBezTo>
                  <a:pt x="3" y="72"/>
                  <a:pt x="3" y="76"/>
                  <a:pt x="6" y="77"/>
                </a:cubicBezTo>
                <a:cubicBezTo>
                  <a:pt x="7" y="78"/>
                  <a:pt x="8" y="78"/>
                  <a:pt x="9" y="78"/>
                </a:cubicBezTo>
                <a:cubicBezTo>
                  <a:pt x="11" y="78"/>
                  <a:pt x="13" y="77"/>
                  <a:pt x="14" y="76"/>
                </a:cubicBezTo>
                <a:cubicBezTo>
                  <a:pt x="26" y="57"/>
                  <a:pt x="26" y="57"/>
                  <a:pt x="26" y="57"/>
                </a:cubicBezTo>
                <a:cubicBezTo>
                  <a:pt x="46" y="57"/>
                  <a:pt x="46" y="57"/>
                  <a:pt x="46" y="57"/>
                </a:cubicBezTo>
                <a:cubicBezTo>
                  <a:pt x="47" y="57"/>
                  <a:pt x="47" y="57"/>
                  <a:pt x="47" y="56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29"/>
                  <a:pt x="41" y="19"/>
                  <a:pt x="32" y="19"/>
                </a:cubicBezTo>
                <a:cubicBezTo>
                  <a:pt x="31" y="19"/>
                  <a:pt x="30" y="19"/>
                  <a:pt x="30" y="20"/>
                </a:cubicBezTo>
                <a:cubicBezTo>
                  <a:pt x="33" y="18"/>
                  <a:pt x="35" y="14"/>
                  <a:pt x="35" y="10"/>
                </a:cubicBezTo>
                <a:cubicBezTo>
                  <a:pt x="35" y="5"/>
                  <a:pt x="30" y="0"/>
                  <a:pt x="24" y="0"/>
                </a:cubicBezTo>
                <a:cubicBezTo>
                  <a:pt x="19" y="0"/>
                  <a:pt x="14" y="5"/>
                  <a:pt x="14" y="10"/>
                </a:cubicBezTo>
                <a:cubicBezTo>
                  <a:pt x="14" y="16"/>
                  <a:pt x="19" y="21"/>
                  <a:pt x="24" y="21"/>
                </a:cubicBezTo>
                <a:cubicBezTo>
                  <a:pt x="25" y="21"/>
                  <a:pt x="26" y="21"/>
                  <a:pt x="27" y="20"/>
                </a:cubicBezTo>
                <a:cubicBezTo>
                  <a:pt x="25" y="22"/>
                  <a:pt x="23" y="24"/>
                  <a:pt x="21" y="27"/>
                </a:cubicBezTo>
                <a:cubicBezTo>
                  <a:pt x="5" y="31"/>
                  <a:pt x="5" y="31"/>
                  <a:pt x="5" y="31"/>
                </a:cubicBezTo>
                <a:cubicBezTo>
                  <a:pt x="3" y="32"/>
                  <a:pt x="2" y="32"/>
                  <a:pt x="1" y="34"/>
                </a:cubicBezTo>
                <a:cubicBezTo>
                  <a:pt x="1" y="35"/>
                  <a:pt x="0" y="37"/>
                  <a:pt x="1" y="38"/>
                </a:cubicBezTo>
                <a:cubicBezTo>
                  <a:pt x="1" y="41"/>
                  <a:pt x="4" y="42"/>
                  <a:pt x="6" y="42"/>
                </a:cubicBezTo>
                <a:cubicBezTo>
                  <a:pt x="7" y="42"/>
                  <a:pt x="7" y="42"/>
                  <a:pt x="8" y="42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1"/>
                  <a:pt x="17" y="42"/>
                  <a:pt x="17" y="43"/>
                </a:cubicBezTo>
                <a:cubicBezTo>
                  <a:pt x="17" y="47"/>
                  <a:pt x="17" y="47"/>
                  <a:pt x="17" y="47"/>
                </a:cubicBezTo>
                <a:lnTo>
                  <a:pt x="5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9" name="Freeform 505">
            <a:extLst>
              <a:ext uri="{FF2B5EF4-FFF2-40B4-BE49-F238E27FC236}">
                <a16:creationId xmlns:a16="http://schemas.microsoft.com/office/drawing/2014/main" id="{CFFFD92F-8C6C-F274-8474-1809C7A9D2BE}"/>
              </a:ext>
            </a:extLst>
          </p:cNvPr>
          <p:cNvSpPr>
            <a:spLocks/>
          </p:cNvSpPr>
          <p:nvPr/>
        </p:nvSpPr>
        <p:spPr bwMode="auto">
          <a:xfrm>
            <a:off x="3660179" y="2814968"/>
            <a:ext cx="130688" cy="152131"/>
          </a:xfrm>
          <a:custGeom>
            <a:avLst/>
            <a:gdLst>
              <a:gd name="T0" fmla="*/ 1 w 26"/>
              <a:gd name="T1" fmla="*/ 27 h 30"/>
              <a:gd name="T2" fmla="*/ 23 w 26"/>
              <a:gd name="T3" fmla="*/ 27 h 30"/>
              <a:gd name="T4" fmla="*/ 23 w 26"/>
              <a:gd name="T5" fmla="*/ 2 h 30"/>
              <a:gd name="T6" fmla="*/ 24 w 26"/>
              <a:gd name="T7" fmla="*/ 0 h 30"/>
              <a:gd name="T8" fmla="*/ 26 w 26"/>
              <a:gd name="T9" fmla="*/ 2 h 30"/>
              <a:gd name="T10" fmla="*/ 26 w 26"/>
              <a:gd name="T11" fmla="*/ 28 h 30"/>
              <a:gd name="T12" fmla="*/ 24 w 26"/>
              <a:gd name="T13" fmla="*/ 30 h 30"/>
              <a:gd name="T14" fmla="*/ 1 w 26"/>
              <a:gd name="T15" fmla="*/ 30 h 30"/>
              <a:gd name="T16" fmla="*/ 0 w 26"/>
              <a:gd name="T17" fmla="*/ 28 h 30"/>
              <a:gd name="T18" fmla="*/ 1 w 26"/>
              <a:gd name="T19" fmla="*/ 27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30">
                <a:moveTo>
                  <a:pt x="1" y="27"/>
                </a:moveTo>
                <a:cubicBezTo>
                  <a:pt x="23" y="27"/>
                  <a:pt x="23" y="27"/>
                  <a:pt x="23" y="27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3" y="0"/>
                  <a:pt x="24" y="0"/>
                </a:cubicBezTo>
                <a:cubicBezTo>
                  <a:pt x="25" y="0"/>
                  <a:pt x="26" y="1"/>
                  <a:pt x="26" y="2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9"/>
                  <a:pt x="25" y="30"/>
                  <a:pt x="24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0"/>
                  <a:pt x="0" y="29"/>
                  <a:pt x="0" y="28"/>
                </a:cubicBezTo>
                <a:cubicBezTo>
                  <a:pt x="0" y="27"/>
                  <a:pt x="0" y="27"/>
                  <a:pt x="1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9DB2B6CF-0224-4F89-DEAC-DC6E856588D0}"/>
              </a:ext>
            </a:extLst>
          </p:cNvPr>
          <p:cNvSpPr/>
          <p:nvPr/>
        </p:nvSpPr>
        <p:spPr>
          <a:xfrm>
            <a:off x="8529628" y="3886624"/>
            <a:ext cx="75335" cy="753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38AEF7AB-88FF-4CF3-77EF-342DC52C664D}"/>
              </a:ext>
            </a:extLst>
          </p:cNvPr>
          <p:cNvSpPr/>
          <p:nvPr/>
        </p:nvSpPr>
        <p:spPr>
          <a:xfrm flipH="1">
            <a:off x="7818563" y="3886624"/>
            <a:ext cx="75335" cy="753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5129FAA4-5B17-B796-5808-3CF70CB76E38}"/>
              </a:ext>
            </a:extLst>
          </p:cNvPr>
          <p:cNvSpPr/>
          <p:nvPr/>
        </p:nvSpPr>
        <p:spPr>
          <a:xfrm>
            <a:off x="7585799" y="3732908"/>
            <a:ext cx="1258006" cy="125817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6D69901E-EB8F-F302-8482-AF4DEE73C8E1}"/>
              </a:ext>
            </a:extLst>
          </p:cNvPr>
          <p:cNvSpPr/>
          <p:nvPr/>
        </p:nvSpPr>
        <p:spPr>
          <a:xfrm>
            <a:off x="7852626" y="3999770"/>
            <a:ext cx="724352" cy="724446"/>
          </a:xfrm>
          <a:prstGeom prst="ellipse">
            <a:avLst/>
          </a:prstGeom>
          <a:solidFill>
            <a:srgbClr val="E6665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6" name="Freeform 42">
            <a:extLst>
              <a:ext uri="{FF2B5EF4-FFF2-40B4-BE49-F238E27FC236}">
                <a16:creationId xmlns:a16="http://schemas.microsoft.com/office/drawing/2014/main" id="{DF728A90-B173-A30F-52CD-54FFA9F76961}"/>
              </a:ext>
            </a:extLst>
          </p:cNvPr>
          <p:cNvSpPr>
            <a:spLocks/>
          </p:cNvSpPr>
          <p:nvPr/>
        </p:nvSpPr>
        <p:spPr bwMode="auto">
          <a:xfrm>
            <a:off x="8071074" y="4525631"/>
            <a:ext cx="59916" cy="29445"/>
          </a:xfrm>
          <a:custGeom>
            <a:avLst/>
            <a:gdLst>
              <a:gd name="T0" fmla="*/ 8 w 8"/>
              <a:gd name="T1" fmla="*/ 0 h 4"/>
              <a:gd name="T2" fmla="*/ 1 w 8"/>
              <a:gd name="T3" fmla="*/ 0 h 4"/>
              <a:gd name="T4" fmla="*/ 0 w 8"/>
              <a:gd name="T5" fmla="*/ 0 h 4"/>
              <a:gd name="T6" fmla="*/ 0 w 8"/>
              <a:gd name="T7" fmla="*/ 4 h 4"/>
              <a:gd name="T8" fmla="*/ 1 w 8"/>
              <a:gd name="T9" fmla="*/ 4 h 4"/>
              <a:gd name="T10" fmla="*/ 8 w 8"/>
              <a:gd name="T11" fmla="*/ 4 h 4"/>
              <a:gd name="T12" fmla="*/ 8 w 8"/>
              <a:gd name="T13" fmla="*/ 4 h 4"/>
              <a:gd name="T14" fmla="*/ 8 w 8"/>
              <a:gd name="T15" fmla="*/ 0 h 4"/>
              <a:gd name="T16" fmla="*/ 8 w 8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4">
                <a:moveTo>
                  <a:pt x="8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1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7" name="Freeform 43">
            <a:extLst>
              <a:ext uri="{FF2B5EF4-FFF2-40B4-BE49-F238E27FC236}">
                <a16:creationId xmlns:a16="http://schemas.microsoft.com/office/drawing/2014/main" id="{5EB3774F-5BA5-1F7E-081D-B32CD2C9E216}"/>
              </a:ext>
            </a:extLst>
          </p:cNvPr>
          <p:cNvSpPr>
            <a:spLocks/>
          </p:cNvSpPr>
          <p:nvPr/>
        </p:nvSpPr>
        <p:spPr bwMode="auto">
          <a:xfrm>
            <a:off x="8151961" y="4487352"/>
            <a:ext cx="68904" cy="67724"/>
          </a:xfrm>
          <a:custGeom>
            <a:avLst/>
            <a:gdLst>
              <a:gd name="T0" fmla="*/ 8 w 9"/>
              <a:gd name="T1" fmla="*/ 0 h 9"/>
              <a:gd name="T2" fmla="*/ 1 w 9"/>
              <a:gd name="T3" fmla="*/ 0 h 9"/>
              <a:gd name="T4" fmla="*/ 0 w 9"/>
              <a:gd name="T5" fmla="*/ 1 h 9"/>
              <a:gd name="T6" fmla="*/ 0 w 9"/>
              <a:gd name="T7" fmla="*/ 9 h 9"/>
              <a:gd name="T8" fmla="*/ 1 w 9"/>
              <a:gd name="T9" fmla="*/ 9 h 9"/>
              <a:gd name="T10" fmla="*/ 8 w 9"/>
              <a:gd name="T11" fmla="*/ 9 h 9"/>
              <a:gd name="T12" fmla="*/ 9 w 9"/>
              <a:gd name="T13" fmla="*/ 9 h 9"/>
              <a:gd name="T14" fmla="*/ 9 w 9"/>
              <a:gd name="T15" fmla="*/ 1 h 9"/>
              <a:gd name="T16" fmla="*/ 8 w 9"/>
              <a:gd name="T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9">
                <a:moveTo>
                  <a:pt x="8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1" y="9"/>
                  <a:pt x="1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9" y="9"/>
                  <a:pt x="9" y="9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8" y="0"/>
                  <a:pt x="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8" name="Freeform 44">
            <a:extLst>
              <a:ext uri="{FF2B5EF4-FFF2-40B4-BE49-F238E27FC236}">
                <a16:creationId xmlns:a16="http://schemas.microsoft.com/office/drawing/2014/main" id="{6693A9BA-1B82-F2A7-FC05-5744666AA860}"/>
              </a:ext>
            </a:extLst>
          </p:cNvPr>
          <p:cNvSpPr>
            <a:spLocks/>
          </p:cNvSpPr>
          <p:nvPr/>
        </p:nvSpPr>
        <p:spPr bwMode="auto">
          <a:xfrm>
            <a:off x="8244831" y="4416683"/>
            <a:ext cx="59916" cy="138393"/>
          </a:xfrm>
          <a:custGeom>
            <a:avLst/>
            <a:gdLst>
              <a:gd name="T0" fmla="*/ 7 w 8"/>
              <a:gd name="T1" fmla="*/ 0 h 19"/>
              <a:gd name="T2" fmla="*/ 0 w 8"/>
              <a:gd name="T3" fmla="*/ 0 h 19"/>
              <a:gd name="T4" fmla="*/ 0 w 8"/>
              <a:gd name="T5" fmla="*/ 1 h 19"/>
              <a:gd name="T6" fmla="*/ 0 w 8"/>
              <a:gd name="T7" fmla="*/ 19 h 19"/>
              <a:gd name="T8" fmla="*/ 0 w 8"/>
              <a:gd name="T9" fmla="*/ 19 h 19"/>
              <a:gd name="T10" fmla="*/ 7 w 8"/>
              <a:gd name="T11" fmla="*/ 19 h 19"/>
              <a:gd name="T12" fmla="*/ 8 w 8"/>
              <a:gd name="T13" fmla="*/ 19 h 19"/>
              <a:gd name="T14" fmla="*/ 8 w 8"/>
              <a:gd name="T15" fmla="*/ 1 h 19"/>
              <a:gd name="T16" fmla="*/ 7 w 8"/>
              <a:gd name="T1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19">
                <a:moveTo>
                  <a:pt x="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" name="Freeform 45">
            <a:extLst>
              <a:ext uri="{FF2B5EF4-FFF2-40B4-BE49-F238E27FC236}">
                <a16:creationId xmlns:a16="http://schemas.microsoft.com/office/drawing/2014/main" id="{91CE63A6-40BE-DB00-3CAC-D9076B194EDB}"/>
              </a:ext>
            </a:extLst>
          </p:cNvPr>
          <p:cNvSpPr>
            <a:spLocks/>
          </p:cNvSpPr>
          <p:nvPr/>
        </p:nvSpPr>
        <p:spPr bwMode="auto">
          <a:xfrm>
            <a:off x="8328714" y="4348958"/>
            <a:ext cx="65908" cy="206118"/>
          </a:xfrm>
          <a:custGeom>
            <a:avLst/>
            <a:gdLst>
              <a:gd name="T0" fmla="*/ 8 w 9"/>
              <a:gd name="T1" fmla="*/ 0 h 28"/>
              <a:gd name="T2" fmla="*/ 1 w 9"/>
              <a:gd name="T3" fmla="*/ 0 h 28"/>
              <a:gd name="T4" fmla="*/ 0 w 9"/>
              <a:gd name="T5" fmla="*/ 1 h 28"/>
              <a:gd name="T6" fmla="*/ 0 w 9"/>
              <a:gd name="T7" fmla="*/ 28 h 28"/>
              <a:gd name="T8" fmla="*/ 1 w 9"/>
              <a:gd name="T9" fmla="*/ 28 h 28"/>
              <a:gd name="T10" fmla="*/ 8 w 9"/>
              <a:gd name="T11" fmla="*/ 28 h 28"/>
              <a:gd name="T12" fmla="*/ 9 w 9"/>
              <a:gd name="T13" fmla="*/ 28 h 28"/>
              <a:gd name="T14" fmla="*/ 9 w 9"/>
              <a:gd name="T15" fmla="*/ 1 h 28"/>
              <a:gd name="T16" fmla="*/ 8 w 9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28">
                <a:moveTo>
                  <a:pt x="8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1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9" y="28"/>
                  <a:pt x="9" y="28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8" y="0"/>
                  <a:pt x="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0" name="Freeform 46">
            <a:extLst>
              <a:ext uri="{FF2B5EF4-FFF2-40B4-BE49-F238E27FC236}">
                <a16:creationId xmlns:a16="http://schemas.microsoft.com/office/drawing/2014/main" id="{7F6B7651-928A-4043-E30A-4B96261B13BC}"/>
              </a:ext>
            </a:extLst>
          </p:cNvPr>
          <p:cNvSpPr>
            <a:spLocks/>
          </p:cNvSpPr>
          <p:nvPr/>
        </p:nvSpPr>
        <p:spPr bwMode="auto">
          <a:xfrm>
            <a:off x="8160949" y="4136951"/>
            <a:ext cx="68904" cy="79503"/>
          </a:xfrm>
          <a:custGeom>
            <a:avLst/>
            <a:gdLst>
              <a:gd name="T0" fmla="*/ 5 w 9"/>
              <a:gd name="T1" fmla="*/ 10 h 11"/>
              <a:gd name="T2" fmla="*/ 8 w 9"/>
              <a:gd name="T3" fmla="*/ 4 h 11"/>
              <a:gd name="T4" fmla="*/ 5 w 9"/>
              <a:gd name="T5" fmla="*/ 0 h 11"/>
              <a:gd name="T6" fmla="*/ 0 w 9"/>
              <a:gd name="T7" fmla="*/ 4 h 11"/>
              <a:gd name="T8" fmla="*/ 5 w 9"/>
              <a:gd name="T9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1">
                <a:moveTo>
                  <a:pt x="5" y="10"/>
                </a:moveTo>
                <a:cubicBezTo>
                  <a:pt x="8" y="10"/>
                  <a:pt x="8" y="7"/>
                  <a:pt x="8" y="4"/>
                </a:cubicBezTo>
                <a:cubicBezTo>
                  <a:pt x="9" y="2"/>
                  <a:pt x="7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1" y="8"/>
                  <a:pt x="4" y="11"/>
                  <a:pt x="5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1" name="Freeform 47">
            <a:extLst>
              <a:ext uri="{FF2B5EF4-FFF2-40B4-BE49-F238E27FC236}">
                <a16:creationId xmlns:a16="http://schemas.microsoft.com/office/drawing/2014/main" id="{59D5AED9-9E6A-5766-87B4-FCE8DBC9C578}"/>
              </a:ext>
            </a:extLst>
          </p:cNvPr>
          <p:cNvSpPr>
            <a:spLocks/>
          </p:cNvSpPr>
          <p:nvPr/>
        </p:nvSpPr>
        <p:spPr bwMode="auto">
          <a:xfrm>
            <a:off x="8053100" y="4357792"/>
            <a:ext cx="107849" cy="129560"/>
          </a:xfrm>
          <a:custGeom>
            <a:avLst/>
            <a:gdLst>
              <a:gd name="T0" fmla="*/ 12 w 14"/>
              <a:gd name="T1" fmla="*/ 1 h 18"/>
              <a:gd name="T2" fmla="*/ 10 w 14"/>
              <a:gd name="T3" fmla="*/ 0 h 18"/>
              <a:gd name="T4" fmla="*/ 8 w 14"/>
              <a:gd name="T5" fmla="*/ 6 h 18"/>
              <a:gd name="T6" fmla="*/ 1 w 14"/>
              <a:gd name="T7" fmla="*/ 14 h 18"/>
              <a:gd name="T8" fmla="*/ 1 w 14"/>
              <a:gd name="T9" fmla="*/ 17 h 18"/>
              <a:gd name="T10" fmla="*/ 4 w 14"/>
              <a:gd name="T11" fmla="*/ 17 h 18"/>
              <a:gd name="T12" fmla="*/ 12 w 14"/>
              <a:gd name="T13" fmla="*/ 9 h 18"/>
              <a:gd name="T14" fmla="*/ 13 w 14"/>
              <a:gd name="T15" fmla="*/ 8 h 18"/>
              <a:gd name="T16" fmla="*/ 14 w 14"/>
              <a:gd name="T17" fmla="*/ 3 h 18"/>
              <a:gd name="T18" fmla="*/ 12 w 14"/>
              <a:gd name="T19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18">
                <a:moveTo>
                  <a:pt x="12" y="1"/>
                </a:moveTo>
                <a:cubicBezTo>
                  <a:pt x="11" y="1"/>
                  <a:pt x="10" y="0"/>
                  <a:pt x="10" y="0"/>
                </a:cubicBezTo>
                <a:cubicBezTo>
                  <a:pt x="8" y="6"/>
                  <a:pt x="8" y="6"/>
                  <a:pt x="8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5"/>
                  <a:pt x="0" y="16"/>
                  <a:pt x="1" y="17"/>
                </a:cubicBezTo>
                <a:cubicBezTo>
                  <a:pt x="2" y="18"/>
                  <a:pt x="4" y="18"/>
                  <a:pt x="4" y="17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3" y="8"/>
                  <a:pt x="13" y="8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2"/>
                  <a:pt x="13" y="2"/>
                  <a:pt x="12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2" name="Freeform 48">
            <a:extLst>
              <a:ext uri="{FF2B5EF4-FFF2-40B4-BE49-F238E27FC236}">
                <a16:creationId xmlns:a16="http://schemas.microsoft.com/office/drawing/2014/main" id="{CD2B19FD-AABC-F74D-6418-B7040A49BBB8}"/>
              </a:ext>
            </a:extLst>
          </p:cNvPr>
          <p:cNvSpPr>
            <a:spLocks/>
          </p:cNvSpPr>
          <p:nvPr/>
        </p:nvSpPr>
        <p:spPr bwMode="auto">
          <a:xfrm>
            <a:off x="8205886" y="4216454"/>
            <a:ext cx="98862" cy="58891"/>
          </a:xfrm>
          <a:custGeom>
            <a:avLst/>
            <a:gdLst>
              <a:gd name="T0" fmla="*/ 6 w 13"/>
              <a:gd name="T1" fmla="*/ 8 h 8"/>
              <a:gd name="T2" fmla="*/ 12 w 13"/>
              <a:gd name="T3" fmla="*/ 4 h 8"/>
              <a:gd name="T4" fmla="*/ 12 w 13"/>
              <a:gd name="T5" fmla="*/ 1 h 8"/>
              <a:gd name="T6" fmla="*/ 10 w 13"/>
              <a:gd name="T7" fmla="*/ 1 h 8"/>
              <a:gd name="T8" fmla="*/ 5 w 13"/>
              <a:gd name="T9" fmla="*/ 4 h 8"/>
              <a:gd name="T10" fmla="*/ 1 w 13"/>
              <a:gd name="T11" fmla="*/ 3 h 8"/>
              <a:gd name="T12" fmla="*/ 1 w 13"/>
              <a:gd name="T13" fmla="*/ 5 h 8"/>
              <a:gd name="T14" fmla="*/ 0 w 13"/>
              <a:gd name="T15" fmla="*/ 7 h 8"/>
              <a:gd name="T16" fmla="*/ 5 w 13"/>
              <a:gd name="T17" fmla="*/ 8 h 8"/>
              <a:gd name="T18" fmla="*/ 6 w 13"/>
              <a:gd name="T1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8">
                <a:moveTo>
                  <a:pt x="6" y="8"/>
                </a:moveTo>
                <a:cubicBezTo>
                  <a:pt x="12" y="4"/>
                  <a:pt x="12" y="4"/>
                  <a:pt x="12" y="4"/>
                </a:cubicBezTo>
                <a:cubicBezTo>
                  <a:pt x="13" y="3"/>
                  <a:pt x="13" y="2"/>
                  <a:pt x="12" y="1"/>
                </a:cubicBezTo>
                <a:cubicBezTo>
                  <a:pt x="12" y="1"/>
                  <a:pt x="11" y="0"/>
                  <a:pt x="10" y="1"/>
                </a:cubicBezTo>
                <a:cubicBezTo>
                  <a:pt x="5" y="4"/>
                  <a:pt x="5" y="4"/>
                  <a:pt x="5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4"/>
                  <a:pt x="1" y="5"/>
                </a:cubicBezTo>
                <a:cubicBezTo>
                  <a:pt x="1" y="6"/>
                  <a:pt x="0" y="7"/>
                  <a:pt x="0" y="7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6" y="8"/>
                  <a:pt x="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3" name="Freeform 49">
            <a:extLst>
              <a:ext uri="{FF2B5EF4-FFF2-40B4-BE49-F238E27FC236}">
                <a16:creationId xmlns:a16="http://schemas.microsoft.com/office/drawing/2014/main" id="{555ED114-1010-4A29-4F53-8590EF13275F}"/>
              </a:ext>
            </a:extLst>
          </p:cNvPr>
          <p:cNvSpPr>
            <a:spLocks/>
          </p:cNvSpPr>
          <p:nvPr/>
        </p:nvSpPr>
        <p:spPr bwMode="auto">
          <a:xfrm>
            <a:off x="8047108" y="4216454"/>
            <a:ext cx="173757" cy="256175"/>
          </a:xfrm>
          <a:custGeom>
            <a:avLst/>
            <a:gdLst>
              <a:gd name="T0" fmla="*/ 18 w 23"/>
              <a:gd name="T1" fmla="*/ 17 h 35"/>
              <a:gd name="T2" fmla="*/ 21 w 23"/>
              <a:gd name="T3" fmla="*/ 5 h 35"/>
              <a:gd name="T4" fmla="*/ 21 w 23"/>
              <a:gd name="T5" fmla="*/ 2 h 35"/>
              <a:gd name="T6" fmla="*/ 20 w 23"/>
              <a:gd name="T7" fmla="*/ 2 h 35"/>
              <a:gd name="T8" fmla="*/ 19 w 23"/>
              <a:gd name="T9" fmla="*/ 7 h 35"/>
              <a:gd name="T10" fmla="*/ 20 w 23"/>
              <a:gd name="T11" fmla="*/ 3 h 35"/>
              <a:gd name="T12" fmla="*/ 20 w 23"/>
              <a:gd name="T13" fmla="*/ 2 h 35"/>
              <a:gd name="T14" fmla="*/ 20 w 23"/>
              <a:gd name="T15" fmla="*/ 1 h 35"/>
              <a:gd name="T16" fmla="*/ 19 w 23"/>
              <a:gd name="T17" fmla="*/ 1 h 35"/>
              <a:gd name="T18" fmla="*/ 18 w 23"/>
              <a:gd name="T19" fmla="*/ 2 h 35"/>
              <a:gd name="T20" fmla="*/ 19 w 23"/>
              <a:gd name="T21" fmla="*/ 3 h 35"/>
              <a:gd name="T22" fmla="*/ 18 w 23"/>
              <a:gd name="T23" fmla="*/ 6 h 35"/>
              <a:gd name="T24" fmla="*/ 17 w 23"/>
              <a:gd name="T25" fmla="*/ 0 h 35"/>
              <a:gd name="T26" fmla="*/ 17 w 23"/>
              <a:gd name="T27" fmla="*/ 0 h 35"/>
              <a:gd name="T28" fmla="*/ 17 w 23"/>
              <a:gd name="T29" fmla="*/ 0 h 35"/>
              <a:gd name="T30" fmla="*/ 15 w 23"/>
              <a:gd name="T31" fmla="*/ 0 h 35"/>
              <a:gd name="T32" fmla="*/ 8 w 23"/>
              <a:gd name="T33" fmla="*/ 0 h 35"/>
              <a:gd name="T34" fmla="*/ 1 w 23"/>
              <a:gd name="T35" fmla="*/ 5 h 35"/>
              <a:gd name="T36" fmla="*/ 1 w 23"/>
              <a:gd name="T37" fmla="*/ 8 h 35"/>
              <a:gd name="T38" fmla="*/ 4 w 23"/>
              <a:gd name="T39" fmla="*/ 8 h 35"/>
              <a:gd name="T40" fmla="*/ 4 w 23"/>
              <a:gd name="T41" fmla="*/ 8 h 35"/>
              <a:gd name="T42" fmla="*/ 9 w 23"/>
              <a:gd name="T43" fmla="*/ 4 h 35"/>
              <a:gd name="T44" fmla="*/ 13 w 23"/>
              <a:gd name="T45" fmla="*/ 4 h 35"/>
              <a:gd name="T46" fmla="*/ 12 w 23"/>
              <a:gd name="T47" fmla="*/ 4 h 35"/>
              <a:gd name="T48" fmla="*/ 9 w 23"/>
              <a:gd name="T49" fmla="*/ 15 h 35"/>
              <a:gd name="T50" fmla="*/ 10 w 23"/>
              <a:gd name="T51" fmla="*/ 16 h 35"/>
              <a:gd name="T52" fmla="*/ 14 w 23"/>
              <a:gd name="T53" fmla="*/ 20 h 35"/>
              <a:gd name="T54" fmla="*/ 18 w 23"/>
              <a:gd name="T55" fmla="*/ 24 h 35"/>
              <a:gd name="T56" fmla="*/ 17 w 23"/>
              <a:gd name="T57" fmla="*/ 32 h 35"/>
              <a:gd name="T58" fmla="*/ 19 w 23"/>
              <a:gd name="T59" fmla="*/ 35 h 35"/>
              <a:gd name="T60" fmla="*/ 22 w 23"/>
              <a:gd name="T61" fmla="*/ 33 h 35"/>
              <a:gd name="T62" fmla="*/ 23 w 23"/>
              <a:gd name="T63" fmla="*/ 24 h 35"/>
              <a:gd name="T64" fmla="*/ 23 w 23"/>
              <a:gd name="T65" fmla="*/ 22 h 35"/>
              <a:gd name="T66" fmla="*/ 18 w 23"/>
              <a:gd name="T67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" h="35">
                <a:moveTo>
                  <a:pt x="18" y="17"/>
                </a:moveTo>
                <a:cubicBezTo>
                  <a:pt x="19" y="10"/>
                  <a:pt x="21" y="6"/>
                  <a:pt x="21" y="5"/>
                </a:cubicBezTo>
                <a:cubicBezTo>
                  <a:pt x="21" y="3"/>
                  <a:pt x="21" y="2"/>
                  <a:pt x="21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5"/>
                  <a:pt x="19" y="7"/>
                  <a:pt x="19" y="7"/>
                </a:cubicBezTo>
                <a:cubicBezTo>
                  <a:pt x="19" y="7"/>
                  <a:pt x="20" y="4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"/>
                  <a:pt x="19" y="1"/>
                  <a:pt x="19" y="1"/>
                </a:cubicBezTo>
                <a:cubicBezTo>
                  <a:pt x="19" y="1"/>
                  <a:pt x="18" y="2"/>
                  <a:pt x="18" y="2"/>
                </a:cubicBezTo>
                <a:cubicBezTo>
                  <a:pt x="18" y="2"/>
                  <a:pt x="18" y="2"/>
                  <a:pt x="19" y="3"/>
                </a:cubicBezTo>
                <a:cubicBezTo>
                  <a:pt x="19" y="3"/>
                  <a:pt x="18" y="4"/>
                  <a:pt x="18" y="6"/>
                </a:cubicBezTo>
                <a:cubicBezTo>
                  <a:pt x="18" y="1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3" y="0"/>
                  <a:pt x="11" y="0"/>
                  <a:pt x="8" y="0"/>
                </a:cubicBezTo>
                <a:cubicBezTo>
                  <a:pt x="8" y="0"/>
                  <a:pt x="1" y="5"/>
                  <a:pt x="1" y="5"/>
                </a:cubicBezTo>
                <a:cubicBezTo>
                  <a:pt x="0" y="6"/>
                  <a:pt x="0" y="7"/>
                  <a:pt x="1" y="8"/>
                </a:cubicBezTo>
                <a:cubicBezTo>
                  <a:pt x="2" y="8"/>
                  <a:pt x="3" y="9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9" y="4"/>
                  <a:pt x="9" y="4"/>
                </a:cubicBezTo>
                <a:cubicBezTo>
                  <a:pt x="9" y="4"/>
                  <a:pt x="13" y="4"/>
                  <a:pt x="13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7"/>
                  <a:pt x="9" y="13"/>
                  <a:pt x="9" y="15"/>
                </a:cubicBezTo>
                <a:cubicBezTo>
                  <a:pt x="9" y="15"/>
                  <a:pt x="10" y="15"/>
                  <a:pt x="10" y="16"/>
                </a:cubicBezTo>
                <a:cubicBezTo>
                  <a:pt x="10" y="16"/>
                  <a:pt x="11" y="18"/>
                  <a:pt x="14" y="20"/>
                </a:cubicBezTo>
                <a:cubicBezTo>
                  <a:pt x="14" y="20"/>
                  <a:pt x="18" y="24"/>
                  <a:pt x="18" y="24"/>
                </a:cubicBezTo>
                <a:cubicBezTo>
                  <a:pt x="18" y="24"/>
                  <a:pt x="17" y="32"/>
                  <a:pt x="17" y="32"/>
                </a:cubicBezTo>
                <a:cubicBezTo>
                  <a:pt x="17" y="34"/>
                  <a:pt x="18" y="35"/>
                  <a:pt x="19" y="35"/>
                </a:cubicBezTo>
                <a:cubicBezTo>
                  <a:pt x="20" y="35"/>
                  <a:pt x="21" y="35"/>
                  <a:pt x="22" y="33"/>
                </a:cubicBezTo>
                <a:cubicBezTo>
                  <a:pt x="22" y="33"/>
                  <a:pt x="23" y="24"/>
                  <a:pt x="23" y="24"/>
                </a:cubicBezTo>
                <a:cubicBezTo>
                  <a:pt x="23" y="23"/>
                  <a:pt x="23" y="22"/>
                  <a:pt x="23" y="22"/>
                </a:cubicBezTo>
                <a:cubicBezTo>
                  <a:pt x="22" y="21"/>
                  <a:pt x="18" y="17"/>
                  <a:pt x="18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6180FEB4-9090-2EA5-6FC6-FCC8AEAE360C}"/>
              </a:ext>
            </a:extLst>
          </p:cNvPr>
          <p:cNvSpPr/>
          <p:nvPr/>
        </p:nvSpPr>
        <p:spPr>
          <a:xfrm>
            <a:off x="9259613" y="3158917"/>
            <a:ext cx="75335" cy="7534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B9C0EB04-C09E-1E80-0B75-2F36E7BCFA7D}"/>
              </a:ext>
            </a:extLst>
          </p:cNvPr>
          <p:cNvSpPr/>
          <p:nvPr/>
        </p:nvSpPr>
        <p:spPr>
          <a:xfrm>
            <a:off x="9107989" y="2210523"/>
            <a:ext cx="1258006" cy="125817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AF3E5A9F-83D6-D4A6-6859-68B132103D10}"/>
              </a:ext>
            </a:extLst>
          </p:cNvPr>
          <p:cNvSpPr/>
          <p:nvPr/>
        </p:nvSpPr>
        <p:spPr>
          <a:xfrm>
            <a:off x="9374816" y="2477385"/>
            <a:ext cx="724352" cy="724446"/>
          </a:xfrm>
          <a:prstGeom prst="ellipse">
            <a:avLst/>
          </a:prstGeom>
          <a:solidFill>
            <a:srgbClr val="F84D4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9" name="Freeform 63">
            <a:extLst>
              <a:ext uri="{FF2B5EF4-FFF2-40B4-BE49-F238E27FC236}">
                <a16:creationId xmlns:a16="http://schemas.microsoft.com/office/drawing/2014/main" id="{CD4685E6-A169-08C1-D08B-634FAAFA4650}"/>
              </a:ext>
            </a:extLst>
          </p:cNvPr>
          <p:cNvSpPr>
            <a:spLocks/>
          </p:cNvSpPr>
          <p:nvPr/>
        </p:nvSpPr>
        <p:spPr bwMode="auto">
          <a:xfrm>
            <a:off x="9551210" y="2884259"/>
            <a:ext cx="115214" cy="103706"/>
          </a:xfrm>
          <a:custGeom>
            <a:avLst/>
            <a:gdLst>
              <a:gd name="T0" fmla="*/ 5 w 16"/>
              <a:gd name="T1" fmla="*/ 0 h 14"/>
              <a:gd name="T2" fmla="*/ 0 w 16"/>
              <a:gd name="T3" fmla="*/ 4 h 14"/>
              <a:gd name="T4" fmla="*/ 10 w 16"/>
              <a:gd name="T5" fmla="*/ 14 h 14"/>
              <a:gd name="T6" fmla="*/ 16 w 16"/>
              <a:gd name="T7" fmla="*/ 9 h 14"/>
              <a:gd name="T8" fmla="*/ 5 w 16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4">
                <a:moveTo>
                  <a:pt x="5" y="0"/>
                </a:moveTo>
                <a:cubicBezTo>
                  <a:pt x="1" y="3"/>
                  <a:pt x="0" y="4"/>
                  <a:pt x="0" y="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3" y="11"/>
                  <a:pt x="16" y="9"/>
                </a:cubicBezTo>
                <a:lnTo>
                  <a:pt x="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0" name="Freeform 64">
            <a:extLst>
              <a:ext uri="{FF2B5EF4-FFF2-40B4-BE49-F238E27FC236}">
                <a16:creationId xmlns:a16="http://schemas.microsoft.com/office/drawing/2014/main" id="{B6E8D4BA-C7A4-5D43-37AA-D04B1854E240}"/>
              </a:ext>
            </a:extLst>
          </p:cNvPr>
          <p:cNvSpPr>
            <a:spLocks/>
          </p:cNvSpPr>
          <p:nvPr/>
        </p:nvSpPr>
        <p:spPr bwMode="auto">
          <a:xfrm>
            <a:off x="9608817" y="2823764"/>
            <a:ext cx="313957" cy="118109"/>
          </a:xfrm>
          <a:custGeom>
            <a:avLst/>
            <a:gdLst>
              <a:gd name="T0" fmla="*/ 37 w 44"/>
              <a:gd name="T1" fmla="*/ 4 h 16"/>
              <a:gd name="T2" fmla="*/ 29 w 44"/>
              <a:gd name="T3" fmla="*/ 9 h 16"/>
              <a:gd name="T4" fmla="*/ 18 w 44"/>
              <a:gd name="T5" fmla="*/ 8 h 16"/>
              <a:gd name="T6" fmla="*/ 25 w 44"/>
              <a:gd name="T7" fmla="*/ 7 h 16"/>
              <a:gd name="T8" fmla="*/ 31 w 44"/>
              <a:gd name="T9" fmla="*/ 2 h 16"/>
              <a:gd name="T10" fmla="*/ 20 w 44"/>
              <a:gd name="T11" fmla="*/ 2 h 16"/>
              <a:gd name="T12" fmla="*/ 9 w 44"/>
              <a:gd name="T13" fmla="*/ 2 h 16"/>
              <a:gd name="T14" fmla="*/ 0 w 44"/>
              <a:gd name="T15" fmla="*/ 7 h 16"/>
              <a:gd name="T16" fmla="*/ 9 w 44"/>
              <a:gd name="T17" fmla="*/ 16 h 16"/>
              <a:gd name="T18" fmla="*/ 13 w 44"/>
              <a:gd name="T19" fmla="*/ 14 h 16"/>
              <a:gd name="T20" fmla="*/ 29 w 44"/>
              <a:gd name="T21" fmla="*/ 14 h 16"/>
              <a:gd name="T22" fmla="*/ 44 w 44"/>
              <a:gd name="T23" fmla="*/ 2 h 16"/>
              <a:gd name="T24" fmla="*/ 37 w 44"/>
              <a:gd name="T25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16">
                <a:moveTo>
                  <a:pt x="37" y="4"/>
                </a:moveTo>
                <a:cubicBezTo>
                  <a:pt x="34" y="7"/>
                  <a:pt x="32" y="8"/>
                  <a:pt x="29" y="9"/>
                </a:cubicBezTo>
                <a:cubicBezTo>
                  <a:pt x="24" y="10"/>
                  <a:pt x="19" y="9"/>
                  <a:pt x="18" y="8"/>
                </a:cubicBezTo>
                <a:cubicBezTo>
                  <a:pt x="15" y="6"/>
                  <a:pt x="18" y="7"/>
                  <a:pt x="25" y="7"/>
                </a:cubicBezTo>
                <a:cubicBezTo>
                  <a:pt x="32" y="6"/>
                  <a:pt x="31" y="2"/>
                  <a:pt x="31" y="2"/>
                </a:cubicBezTo>
                <a:cubicBezTo>
                  <a:pt x="29" y="2"/>
                  <a:pt x="27" y="2"/>
                  <a:pt x="20" y="2"/>
                </a:cubicBezTo>
                <a:cubicBezTo>
                  <a:pt x="17" y="2"/>
                  <a:pt x="12" y="1"/>
                  <a:pt x="9" y="2"/>
                </a:cubicBezTo>
                <a:cubicBezTo>
                  <a:pt x="6" y="2"/>
                  <a:pt x="4" y="5"/>
                  <a:pt x="0" y="7"/>
                </a:cubicBezTo>
                <a:cubicBezTo>
                  <a:pt x="9" y="16"/>
                  <a:pt x="9" y="16"/>
                  <a:pt x="9" y="16"/>
                </a:cubicBezTo>
                <a:cubicBezTo>
                  <a:pt x="11" y="15"/>
                  <a:pt x="12" y="14"/>
                  <a:pt x="13" y="14"/>
                </a:cubicBezTo>
                <a:cubicBezTo>
                  <a:pt x="16" y="14"/>
                  <a:pt x="23" y="15"/>
                  <a:pt x="29" y="14"/>
                </a:cubicBezTo>
                <a:cubicBezTo>
                  <a:pt x="40" y="9"/>
                  <a:pt x="44" y="2"/>
                  <a:pt x="44" y="2"/>
                </a:cubicBezTo>
                <a:cubicBezTo>
                  <a:pt x="44" y="2"/>
                  <a:pt x="41" y="0"/>
                  <a:pt x="37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1" name="Freeform 65">
            <a:extLst>
              <a:ext uri="{FF2B5EF4-FFF2-40B4-BE49-F238E27FC236}">
                <a16:creationId xmlns:a16="http://schemas.microsoft.com/office/drawing/2014/main" id="{737D3CFF-E378-1372-8060-FE22D2ED6C36}"/>
              </a:ext>
            </a:extLst>
          </p:cNvPr>
          <p:cNvSpPr>
            <a:spLocks noEditPoints="1"/>
          </p:cNvSpPr>
          <p:nvPr/>
        </p:nvSpPr>
        <p:spPr bwMode="auto">
          <a:xfrm>
            <a:off x="9652022" y="2691251"/>
            <a:ext cx="270752" cy="118109"/>
          </a:xfrm>
          <a:custGeom>
            <a:avLst/>
            <a:gdLst>
              <a:gd name="T0" fmla="*/ 38 w 38"/>
              <a:gd name="T1" fmla="*/ 0 h 16"/>
              <a:gd name="T2" fmla="*/ 34 w 38"/>
              <a:gd name="T3" fmla="*/ 0 h 16"/>
              <a:gd name="T4" fmla="*/ 34 w 38"/>
              <a:gd name="T5" fmla="*/ 6 h 16"/>
              <a:gd name="T6" fmla="*/ 32 w 38"/>
              <a:gd name="T7" fmla="*/ 6 h 16"/>
              <a:gd name="T8" fmla="*/ 32 w 38"/>
              <a:gd name="T9" fmla="*/ 0 h 16"/>
              <a:gd name="T10" fmla="*/ 28 w 38"/>
              <a:gd name="T11" fmla="*/ 0 h 16"/>
              <a:gd name="T12" fmla="*/ 28 w 38"/>
              <a:gd name="T13" fmla="*/ 6 h 16"/>
              <a:gd name="T14" fmla="*/ 12 w 38"/>
              <a:gd name="T15" fmla="*/ 6 h 16"/>
              <a:gd name="T16" fmla="*/ 12 w 38"/>
              <a:gd name="T17" fmla="*/ 3 h 16"/>
              <a:gd name="T18" fmla="*/ 12 w 38"/>
              <a:gd name="T19" fmla="*/ 1 h 16"/>
              <a:gd name="T20" fmla="*/ 11 w 38"/>
              <a:gd name="T21" fmla="*/ 0 h 16"/>
              <a:gd name="T22" fmla="*/ 9 w 38"/>
              <a:gd name="T23" fmla="*/ 0 h 16"/>
              <a:gd name="T24" fmla="*/ 3 w 38"/>
              <a:gd name="T25" fmla="*/ 0 h 16"/>
              <a:gd name="T26" fmla="*/ 1 w 38"/>
              <a:gd name="T27" fmla="*/ 0 h 16"/>
              <a:gd name="T28" fmla="*/ 0 w 38"/>
              <a:gd name="T29" fmla="*/ 2 h 16"/>
              <a:gd name="T30" fmla="*/ 0 w 38"/>
              <a:gd name="T31" fmla="*/ 3 h 16"/>
              <a:gd name="T32" fmla="*/ 0 w 38"/>
              <a:gd name="T33" fmla="*/ 13 h 16"/>
              <a:gd name="T34" fmla="*/ 0 w 38"/>
              <a:gd name="T35" fmla="*/ 15 h 16"/>
              <a:gd name="T36" fmla="*/ 2 w 38"/>
              <a:gd name="T37" fmla="*/ 16 h 16"/>
              <a:gd name="T38" fmla="*/ 3 w 38"/>
              <a:gd name="T39" fmla="*/ 16 h 16"/>
              <a:gd name="T40" fmla="*/ 9 w 38"/>
              <a:gd name="T41" fmla="*/ 16 h 16"/>
              <a:gd name="T42" fmla="*/ 11 w 38"/>
              <a:gd name="T43" fmla="*/ 16 h 16"/>
              <a:gd name="T44" fmla="*/ 12 w 38"/>
              <a:gd name="T45" fmla="*/ 14 h 16"/>
              <a:gd name="T46" fmla="*/ 12 w 38"/>
              <a:gd name="T47" fmla="*/ 13 h 16"/>
              <a:gd name="T48" fmla="*/ 12 w 38"/>
              <a:gd name="T49" fmla="*/ 10 h 16"/>
              <a:gd name="T50" fmla="*/ 38 w 38"/>
              <a:gd name="T51" fmla="*/ 10 h 16"/>
              <a:gd name="T52" fmla="*/ 38 w 38"/>
              <a:gd name="T53" fmla="*/ 0 h 16"/>
              <a:gd name="T54" fmla="*/ 3 w 38"/>
              <a:gd name="T55" fmla="*/ 3 h 16"/>
              <a:gd name="T56" fmla="*/ 9 w 38"/>
              <a:gd name="T57" fmla="*/ 3 h 16"/>
              <a:gd name="T58" fmla="*/ 9 w 38"/>
              <a:gd name="T59" fmla="*/ 13 h 16"/>
              <a:gd name="T60" fmla="*/ 3 w 38"/>
              <a:gd name="T61" fmla="*/ 13 h 16"/>
              <a:gd name="T62" fmla="*/ 3 w 38"/>
              <a:gd name="T63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" h="16">
                <a:moveTo>
                  <a:pt x="38" y="0"/>
                </a:moveTo>
                <a:cubicBezTo>
                  <a:pt x="34" y="0"/>
                  <a:pt x="34" y="0"/>
                  <a:pt x="34" y="0"/>
                </a:cubicBezTo>
                <a:cubicBezTo>
                  <a:pt x="34" y="6"/>
                  <a:pt x="34" y="6"/>
                  <a:pt x="34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6"/>
                  <a:pt x="28" y="6"/>
                  <a:pt x="28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2"/>
                  <a:pt x="12" y="2"/>
                  <a:pt x="12" y="1"/>
                </a:cubicBezTo>
                <a:cubicBezTo>
                  <a:pt x="12" y="1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5"/>
                </a:cubicBezTo>
                <a:cubicBezTo>
                  <a:pt x="1" y="15"/>
                  <a:pt x="1" y="16"/>
                  <a:pt x="2" y="16"/>
                </a:cubicBezTo>
                <a:cubicBezTo>
                  <a:pt x="2" y="16"/>
                  <a:pt x="2" y="16"/>
                  <a:pt x="3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6"/>
                  <a:pt x="11" y="16"/>
                  <a:pt x="11" y="16"/>
                </a:cubicBezTo>
                <a:cubicBezTo>
                  <a:pt x="12" y="15"/>
                  <a:pt x="12" y="15"/>
                  <a:pt x="12" y="14"/>
                </a:cubicBezTo>
                <a:cubicBezTo>
                  <a:pt x="12" y="14"/>
                  <a:pt x="12" y="13"/>
                  <a:pt x="12" y="13"/>
                </a:cubicBezTo>
                <a:cubicBezTo>
                  <a:pt x="12" y="10"/>
                  <a:pt x="12" y="10"/>
                  <a:pt x="12" y="10"/>
                </a:cubicBezTo>
                <a:cubicBezTo>
                  <a:pt x="38" y="10"/>
                  <a:pt x="38" y="10"/>
                  <a:pt x="38" y="10"/>
                </a:cubicBezTo>
                <a:lnTo>
                  <a:pt x="38" y="0"/>
                </a:lnTo>
                <a:close/>
                <a:moveTo>
                  <a:pt x="3" y="3"/>
                </a:moveTo>
                <a:cubicBezTo>
                  <a:pt x="9" y="3"/>
                  <a:pt x="9" y="3"/>
                  <a:pt x="9" y="3"/>
                </a:cubicBezTo>
                <a:cubicBezTo>
                  <a:pt x="9" y="13"/>
                  <a:pt x="9" y="13"/>
                  <a:pt x="9" y="13"/>
                </a:cubicBezTo>
                <a:cubicBezTo>
                  <a:pt x="3" y="13"/>
                  <a:pt x="3" y="13"/>
                  <a:pt x="3" y="13"/>
                </a:cubicBezTo>
                <a:lnTo>
                  <a:pt x="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03B695A-51C9-A697-35E3-D3CD3C4F9362}"/>
              </a:ext>
            </a:extLst>
          </p:cNvPr>
          <p:cNvGrpSpPr/>
          <p:nvPr/>
        </p:nvGrpSpPr>
        <p:grpSpPr>
          <a:xfrm>
            <a:off x="1515639" y="5165409"/>
            <a:ext cx="2457948" cy="1211943"/>
            <a:chOff x="1702332" y="1387661"/>
            <a:chExt cx="2457948" cy="121194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0C07A00-9FA7-AE55-4028-9861E0106353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6BEECEA4-D6E7-1472-0120-BBFB3BEE3F41}"/>
                </a:ext>
              </a:extLst>
            </p:cNvPr>
            <p:cNvSpPr txBox="1"/>
            <p:nvPr/>
          </p:nvSpPr>
          <p:spPr>
            <a:xfrm>
              <a:off x="1702332" y="1702179"/>
              <a:ext cx="245794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B6C0266-5C58-91D0-BE59-1991B6F98820}"/>
              </a:ext>
            </a:extLst>
          </p:cNvPr>
          <p:cNvGrpSpPr/>
          <p:nvPr/>
        </p:nvGrpSpPr>
        <p:grpSpPr>
          <a:xfrm>
            <a:off x="4508498" y="5165409"/>
            <a:ext cx="2457948" cy="1211943"/>
            <a:chOff x="1702332" y="1387661"/>
            <a:chExt cx="2457948" cy="1211943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BBF5726-91A6-F8B1-5E06-81478E74B91E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DEA1104-C5DF-E91F-BB14-794857EDE522}"/>
                </a:ext>
              </a:extLst>
            </p:cNvPr>
            <p:cNvSpPr txBox="1"/>
            <p:nvPr/>
          </p:nvSpPr>
          <p:spPr>
            <a:xfrm>
              <a:off x="1702332" y="1702179"/>
              <a:ext cx="245794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C2D4EB1F-574B-DC26-EFB1-0A5F3701E125}"/>
              </a:ext>
            </a:extLst>
          </p:cNvPr>
          <p:cNvGrpSpPr/>
          <p:nvPr/>
        </p:nvGrpSpPr>
        <p:grpSpPr>
          <a:xfrm>
            <a:off x="7585799" y="5165409"/>
            <a:ext cx="2457948" cy="1211943"/>
            <a:chOff x="1702332" y="1387661"/>
            <a:chExt cx="2457948" cy="1211943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B175A89-369E-7160-49A0-911343FD97C7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9EB97FF3-D2BA-51B6-B3C3-35989343F2DA}"/>
                </a:ext>
              </a:extLst>
            </p:cNvPr>
            <p:cNvSpPr txBox="1"/>
            <p:nvPr/>
          </p:nvSpPr>
          <p:spPr>
            <a:xfrm>
              <a:off x="1702332" y="1702179"/>
              <a:ext cx="245794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78B3672C-6999-D830-4176-9CD315553EA7}"/>
              </a:ext>
            </a:extLst>
          </p:cNvPr>
          <p:cNvGrpSpPr/>
          <p:nvPr/>
        </p:nvGrpSpPr>
        <p:grpSpPr>
          <a:xfrm>
            <a:off x="829369" y="1186193"/>
            <a:ext cx="3225076" cy="934944"/>
            <a:chOff x="990535" y="1387661"/>
            <a:chExt cx="3225076" cy="934944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D96DD821-B433-F76B-3C7A-74DFD1C32A2A}"/>
                </a:ext>
              </a:extLst>
            </p:cNvPr>
            <p:cNvSpPr txBox="1"/>
            <p:nvPr/>
          </p:nvSpPr>
          <p:spPr>
            <a:xfrm>
              <a:off x="2487611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71BCE7D8-992B-4F16-F0A5-6900F16031B4}"/>
                </a:ext>
              </a:extLst>
            </p:cNvPr>
            <p:cNvSpPr txBox="1"/>
            <p:nvPr/>
          </p:nvSpPr>
          <p:spPr>
            <a:xfrm>
              <a:off x="990535" y="1702179"/>
              <a:ext cx="316974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02CCF80B-5A86-BE1E-FC9F-2C405730DB31}"/>
              </a:ext>
            </a:extLst>
          </p:cNvPr>
          <p:cNvGrpSpPr/>
          <p:nvPr/>
        </p:nvGrpSpPr>
        <p:grpSpPr>
          <a:xfrm>
            <a:off x="4124934" y="1186193"/>
            <a:ext cx="3225076" cy="934944"/>
            <a:chOff x="990535" y="1387661"/>
            <a:chExt cx="3225076" cy="934944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1416396C-A30B-DCD5-AAA6-89E00E684957}"/>
                </a:ext>
              </a:extLst>
            </p:cNvPr>
            <p:cNvSpPr txBox="1"/>
            <p:nvPr/>
          </p:nvSpPr>
          <p:spPr>
            <a:xfrm>
              <a:off x="2487611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CA18661F-A975-E3CB-A5E9-018CB25DAE1D}"/>
                </a:ext>
              </a:extLst>
            </p:cNvPr>
            <p:cNvSpPr txBox="1"/>
            <p:nvPr/>
          </p:nvSpPr>
          <p:spPr>
            <a:xfrm>
              <a:off x="990535" y="1702179"/>
              <a:ext cx="316974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93213FFE-D82C-7CAB-B2C6-888C009EE3ED}"/>
              </a:ext>
            </a:extLst>
          </p:cNvPr>
          <p:cNvGrpSpPr/>
          <p:nvPr/>
        </p:nvGrpSpPr>
        <p:grpSpPr>
          <a:xfrm>
            <a:off x="7628931" y="1186193"/>
            <a:ext cx="3225076" cy="934944"/>
            <a:chOff x="990535" y="1387661"/>
            <a:chExt cx="3225076" cy="934944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1B8BCCCA-16C1-4919-7621-D944C2B05A75}"/>
                </a:ext>
              </a:extLst>
            </p:cNvPr>
            <p:cNvSpPr txBox="1"/>
            <p:nvPr/>
          </p:nvSpPr>
          <p:spPr>
            <a:xfrm>
              <a:off x="2487611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DD328745-4952-AA2F-F257-E9E8DC03F73E}"/>
                </a:ext>
              </a:extLst>
            </p:cNvPr>
            <p:cNvSpPr txBox="1"/>
            <p:nvPr/>
          </p:nvSpPr>
          <p:spPr>
            <a:xfrm>
              <a:off x="990535" y="1702179"/>
              <a:ext cx="316974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528442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POST COGNITIVE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7" y="2977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岗位认知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20289" y="191647"/>
            <a:ext cx="1096775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02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28">
            <a:extLst>
              <a:ext uri="{FF2B5EF4-FFF2-40B4-BE49-F238E27FC236}">
                <a16:creationId xmlns:a16="http://schemas.microsoft.com/office/drawing/2014/main" id="{861D7323-C0FA-F473-46E3-692AE94B9EE2}"/>
              </a:ext>
            </a:extLst>
          </p:cNvPr>
          <p:cNvSpPr/>
          <p:nvPr/>
        </p:nvSpPr>
        <p:spPr>
          <a:xfrm flipH="1">
            <a:off x="7024515" y="2424623"/>
            <a:ext cx="1632141" cy="2420239"/>
          </a:xfrm>
          <a:custGeom>
            <a:avLst/>
            <a:gdLst>
              <a:gd name="connsiteX0" fmla="*/ 0 w 2089743"/>
              <a:gd name="connsiteY0" fmla="*/ 0 h 3098800"/>
              <a:gd name="connsiteX1" fmla="*/ 896251 w 2089743"/>
              <a:gd name="connsiteY1" fmla="*/ 0 h 3098800"/>
              <a:gd name="connsiteX2" fmla="*/ 1499804 w 2089743"/>
              <a:gd name="connsiteY2" fmla="*/ 603553 h 3098800"/>
              <a:gd name="connsiteX3" fmla="*/ 1499804 w 2089743"/>
              <a:gd name="connsiteY3" fmla="*/ 1424821 h 3098800"/>
              <a:gd name="connsiteX4" fmla="*/ 2089743 w 2089743"/>
              <a:gd name="connsiteY4" fmla="*/ 1424821 h 3098800"/>
              <a:gd name="connsiteX5" fmla="*/ 2089743 w 2089743"/>
              <a:gd name="connsiteY5" fmla="*/ 1667767 h 3098800"/>
              <a:gd name="connsiteX6" fmla="*/ 1499804 w 2089743"/>
              <a:gd name="connsiteY6" fmla="*/ 1667767 h 3098800"/>
              <a:gd name="connsiteX7" fmla="*/ 1499804 w 2089743"/>
              <a:gd name="connsiteY7" fmla="*/ 2495247 h 3098800"/>
              <a:gd name="connsiteX8" fmla="*/ 896251 w 2089743"/>
              <a:gd name="connsiteY8" fmla="*/ 3098800 h 3098800"/>
              <a:gd name="connsiteX9" fmla="*/ 0 w 2089743"/>
              <a:gd name="connsiteY9" fmla="*/ 3098800 h 3098800"/>
              <a:gd name="connsiteX10" fmla="*/ 0 w 2089743"/>
              <a:gd name="connsiteY10" fmla="*/ 2897517 h 3098800"/>
              <a:gd name="connsiteX11" fmla="*/ 779876 w 2089743"/>
              <a:gd name="connsiteY11" fmla="*/ 2897517 h 3098800"/>
              <a:gd name="connsiteX12" fmla="*/ 1287900 w 2089743"/>
              <a:gd name="connsiteY12" fmla="*/ 2389493 h 3098800"/>
              <a:gd name="connsiteX13" fmla="*/ 1287900 w 2089743"/>
              <a:gd name="connsiteY13" fmla="*/ 709307 h 3098800"/>
              <a:gd name="connsiteX14" fmla="*/ 779876 w 2089743"/>
              <a:gd name="connsiteY14" fmla="*/ 201283 h 3098800"/>
              <a:gd name="connsiteX15" fmla="*/ 0 w 2089743"/>
              <a:gd name="connsiteY15" fmla="*/ 201283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89743" h="3098800">
                <a:moveTo>
                  <a:pt x="0" y="0"/>
                </a:moveTo>
                <a:lnTo>
                  <a:pt x="896251" y="0"/>
                </a:lnTo>
                <a:cubicBezTo>
                  <a:pt x="1229584" y="0"/>
                  <a:pt x="1499804" y="270220"/>
                  <a:pt x="1499804" y="603553"/>
                </a:cubicBezTo>
                <a:lnTo>
                  <a:pt x="1499804" y="1424821"/>
                </a:lnTo>
                <a:lnTo>
                  <a:pt x="2089743" y="1424821"/>
                </a:lnTo>
                <a:lnTo>
                  <a:pt x="2089743" y="1667767"/>
                </a:lnTo>
                <a:lnTo>
                  <a:pt x="1499804" y="1667767"/>
                </a:lnTo>
                <a:lnTo>
                  <a:pt x="1499804" y="2495247"/>
                </a:lnTo>
                <a:cubicBezTo>
                  <a:pt x="1499804" y="2828580"/>
                  <a:pt x="1229584" y="3098800"/>
                  <a:pt x="896251" y="3098800"/>
                </a:cubicBezTo>
                <a:lnTo>
                  <a:pt x="0" y="3098800"/>
                </a:lnTo>
                <a:lnTo>
                  <a:pt x="0" y="2897517"/>
                </a:lnTo>
                <a:lnTo>
                  <a:pt x="779876" y="2897517"/>
                </a:lnTo>
                <a:cubicBezTo>
                  <a:pt x="1060450" y="2897517"/>
                  <a:pt x="1287900" y="2670067"/>
                  <a:pt x="1287900" y="2389493"/>
                </a:cubicBezTo>
                <a:lnTo>
                  <a:pt x="1287900" y="709307"/>
                </a:lnTo>
                <a:cubicBezTo>
                  <a:pt x="1287900" y="428733"/>
                  <a:pt x="1060450" y="201283"/>
                  <a:pt x="779876" y="201283"/>
                </a:cubicBezTo>
                <a:lnTo>
                  <a:pt x="0" y="2012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 29">
            <a:extLst>
              <a:ext uri="{FF2B5EF4-FFF2-40B4-BE49-F238E27FC236}">
                <a16:creationId xmlns:a16="http://schemas.microsoft.com/office/drawing/2014/main" id="{31F3D5EF-800F-99B1-A679-22CB286128AB}"/>
              </a:ext>
            </a:extLst>
          </p:cNvPr>
          <p:cNvSpPr/>
          <p:nvPr/>
        </p:nvSpPr>
        <p:spPr>
          <a:xfrm>
            <a:off x="3483682" y="2424623"/>
            <a:ext cx="1632141" cy="2420239"/>
          </a:xfrm>
          <a:custGeom>
            <a:avLst/>
            <a:gdLst>
              <a:gd name="connsiteX0" fmla="*/ 0 w 2089743"/>
              <a:gd name="connsiteY0" fmla="*/ 0 h 3098800"/>
              <a:gd name="connsiteX1" fmla="*/ 896251 w 2089743"/>
              <a:gd name="connsiteY1" fmla="*/ 0 h 3098800"/>
              <a:gd name="connsiteX2" fmla="*/ 1499804 w 2089743"/>
              <a:gd name="connsiteY2" fmla="*/ 603553 h 3098800"/>
              <a:gd name="connsiteX3" fmla="*/ 1499804 w 2089743"/>
              <a:gd name="connsiteY3" fmla="*/ 1424821 h 3098800"/>
              <a:gd name="connsiteX4" fmla="*/ 2089743 w 2089743"/>
              <a:gd name="connsiteY4" fmla="*/ 1424821 h 3098800"/>
              <a:gd name="connsiteX5" fmla="*/ 2089743 w 2089743"/>
              <a:gd name="connsiteY5" fmla="*/ 1667767 h 3098800"/>
              <a:gd name="connsiteX6" fmla="*/ 1499804 w 2089743"/>
              <a:gd name="connsiteY6" fmla="*/ 1667767 h 3098800"/>
              <a:gd name="connsiteX7" fmla="*/ 1499804 w 2089743"/>
              <a:gd name="connsiteY7" fmla="*/ 2495247 h 3098800"/>
              <a:gd name="connsiteX8" fmla="*/ 896251 w 2089743"/>
              <a:gd name="connsiteY8" fmla="*/ 3098800 h 3098800"/>
              <a:gd name="connsiteX9" fmla="*/ 0 w 2089743"/>
              <a:gd name="connsiteY9" fmla="*/ 3098800 h 3098800"/>
              <a:gd name="connsiteX10" fmla="*/ 0 w 2089743"/>
              <a:gd name="connsiteY10" fmla="*/ 2897517 h 3098800"/>
              <a:gd name="connsiteX11" fmla="*/ 779876 w 2089743"/>
              <a:gd name="connsiteY11" fmla="*/ 2897517 h 3098800"/>
              <a:gd name="connsiteX12" fmla="*/ 1287900 w 2089743"/>
              <a:gd name="connsiteY12" fmla="*/ 2389493 h 3098800"/>
              <a:gd name="connsiteX13" fmla="*/ 1287900 w 2089743"/>
              <a:gd name="connsiteY13" fmla="*/ 709307 h 3098800"/>
              <a:gd name="connsiteX14" fmla="*/ 779876 w 2089743"/>
              <a:gd name="connsiteY14" fmla="*/ 201283 h 3098800"/>
              <a:gd name="connsiteX15" fmla="*/ 0 w 2089743"/>
              <a:gd name="connsiteY15" fmla="*/ 201283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89743" h="3098800">
                <a:moveTo>
                  <a:pt x="0" y="0"/>
                </a:moveTo>
                <a:lnTo>
                  <a:pt x="896251" y="0"/>
                </a:lnTo>
                <a:cubicBezTo>
                  <a:pt x="1229584" y="0"/>
                  <a:pt x="1499804" y="270220"/>
                  <a:pt x="1499804" y="603553"/>
                </a:cubicBezTo>
                <a:lnTo>
                  <a:pt x="1499804" y="1424821"/>
                </a:lnTo>
                <a:lnTo>
                  <a:pt x="2089743" y="1424821"/>
                </a:lnTo>
                <a:lnTo>
                  <a:pt x="2089743" y="1667767"/>
                </a:lnTo>
                <a:lnTo>
                  <a:pt x="1499804" y="1667767"/>
                </a:lnTo>
                <a:lnTo>
                  <a:pt x="1499804" y="2495247"/>
                </a:lnTo>
                <a:cubicBezTo>
                  <a:pt x="1499804" y="2828580"/>
                  <a:pt x="1229584" y="3098800"/>
                  <a:pt x="896251" y="3098800"/>
                </a:cubicBezTo>
                <a:lnTo>
                  <a:pt x="0" y="3098800"/>
                </a:lnTo>
                <a:lnTo>
                  <a:pt x="0" y="2897517"/>
                </a:lnTo>
                <a:lnTo>
                  <a:pt x="779876" y="2897517"/>
                </a:lnTo>
                <a:cubicBezTo>
                  <a:pt x="1060450" y="2897517"/>
                  <a:pt x="1287900" y="2670067"/>
                  <a:pt x="1287900" y="2389493"/>
                </a:cubicBezTo>
                <a:lnTo>
                  <a:pt x="1287900" y="709307"/>
                </a:lnTo>
                <a:cubicBezTo>
                  <a:pt x="1287900" y="428733"/>
                  <a:pt x="1060450" y="201283"/>
                  <a:pt x="779876" y="201283"/>
                </a:cubicBezTo>
                <a:lnTo>
                  <a:pt x="0" y="2012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E594EA3-8AE5-5D2A-F731-2818CD0420D5}"/>
              </a:ext>
            </a:extLst>
          </p:cNvPr>
          <p:cNvSpPr/>
          <p:nvPr/>
        </p:nvSpPr>
        <p:spPr>
          <a:xfrm>
            <a:off x="4944443" y="2509017"/>
            <a:ext cx="2251451" cy="225145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68300" dist="1397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CD748F7-0D6D-5D5A-B7E0-E26E51704550}"/>
              </a:ext>
            </a:extLst>
          </p:cNvPr>
          <p:cNvSpPr/>
          <p:nvPr/>
        </p:nvSpPr>
        <p:spPr>
          <a:xfrm>
            <a:off x="3204296" y="4386523"/>
            <a:ext cx="666798" cy="666797"/>
          </a:xfrm>
          <a:prstGeom prst="ellipse">
            <a:avLst/>
          </a:prstGeom>
          <a:solidFill>
            <a:srgbClr val="E6665F"/>
          </a:solidFill>
          <a:ln w="12700">
            <a:noFill/>
          </a:ln>
          <a:effectLst>
            <a:outerShdw blurRad="165100" dist="76200" dir="2700000" sx="97000" sy="97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CF47FEC-C8DA-67F1-00B3-55A07E5774C8}"/>
              </a:ext>
            </a:extLst>
          </p:cNvPr>
          <p:cNvGrpSpPr/>
          <p:nvPr/>
        </p:nvGrpSpPr>
        <p:grpSpPr>
          <a:xfrm>
            <a:off x="3430585" y="4559303"/>
            <a:ext cx="226569" cy="289753"/>
            <a:chOff x="1605186" y="572440"/>
            <a:chExt cx="563562" cy="720725"/>
          </a:xfrm>
          <a:solidFill>
            <a:srgbClr val="F6F6F7"/>
          </a:solidFill>
        </p:grpSpPr>
        <p:sp>
          <p:nvSpPr>
            <p:cNvPr id="28" name="Freeform 32">
              <a:extLst>
                <a:ext uri="{FF2B5EF4-FFF2-40B4-BE49-F238E27FC236}">
                  <a16:creationId xmlns:a16="http://schemas.microsoft.com/office/drawing/2014/main" id="{BEADA82D-6DDF-1FDA-0272-F7F47702E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id="{FDFA0C2C-575B-2E75-CEB0-690BA45EB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4">
              <a:extLst>
                <a:ext uri="{FF2B5EF4-FFF2-40B4-BE49-F238E27FC236}">
                  <a16:creationId xmlns:a16="http://schemas.microsoft.com/office/drawing/2014/main" id="{3AECE9B7-38C2-75E2-99B9-35271BE38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DA1E08C2-181B-50DA-B47D-0BABAFE78DF9}"/>
              </a:ext>
            </a:extLst>
          </p:cNvPr>
          <p:cNvSpPr/>
          <p:nvPr/>
        </p:nvSpPr>
        <p:spPr>
          <a:xfrm>
            <a:off x="8284433" y="4386524"/>
            <a:ext cx="666798" cy="666796"/>
          </a:xfrm>
          <a:prstGeom prst="ellipse">
            <a:avLst/>
          </a:prstGeom>
          <a:solidFill>
            <a:srgbClr val="F84D4D"/>
          </a:solidFill>
          <a:ln w="12700">
            <a:noFill/>
          </a:ln>
          <a:effectLst>
            <a:outerShdw blurRad="165100" dist="76200" dir="2700000" sx="97000" sy="97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Freeform 223">
            <a:extLst>
              <a:ext uri="{FF2B5EF4-FFF2-40B4-BE49-F238E27FC236}">
                <a16:creationId xmlns:a16="http://schemas.microsoft.com/office/drawing/2014/main" id="{43E61F7E-90C3-7C56-25B7-AED216D3F5C8}"/>
              </a:ext>
            </a:extLst>
          </p:cNvPr>
          <p:cNvSpPr>
            <a:spLocks/>
          </p:cNvSpPr>
          <p:nvPr/>
        </p:nvSpPr>
        <p:spPr bwMode="auto">
          <a:xfrm>
            <a:off x="8503544" y="4622387"/>
            <a:ext cx="285954" cy="214945"/>
          </a:xfrm>
          <a:custGeom>
            <a:avLst/>
            <a:gdLst>
              <a:gd name="connsiteX0" fmla="*/ 371868 w 581408"/>
              <a:gd name="connsiteY0" fmla="*/ 167594 h 437033"/>
              <a:gd name="connsiteX1" fmla="*/ 386226 w 581408"/>
              <a:gd name="connsiteY1" fmla="*/ 213456 h 437033"/>
              <a:gd name="connsiteX2" fmla="*/ 215368 w 581408"/>
              <a:gd name="connsiteY2" fmla="*/ 269350 h 437033"/>
              <a:gd name="connsiteX3" fmla="*/ 206753 w 581408"/>
              <a:gd name="connsiteY3" fmla="*/ 437033 h 437033"/>
              <a:gd name="connsiteX4" fmla="*/ 34459 w 581408"/>
              <a:gd name="connsiteY4" fmla="*/ 437033 h 437033"/>
              <a:gd name="connsiteX5" fmla="*/ 33023 w 581408"/>
              <a:gd name="connsiteY5" fmla="*/ 405503 h 437033"/>
              <a:gd name="connsiteX6" fmla="*/ 0 w 581408"/>
              <a:gd name="connsiteY6" fmla="*/ 405503 h 437033"/>
              <a:gd name="connsiteX7" fmla="*/ 5743 w 581408"/>
              <a:gd name="connsiteY7" fmla="*/ 232088 h 437033"/>
              <a:gd name="connsiteX8" fmla="*/ 81840 w 581408"/>
              <a:gd name="connsiteY8" fmla="*/ 219189 h 437033"/>
              <a:gd name="connsiteX9" fmla="*/ 117735 w 581408"/>
              <a:gd name="connsiteY9" fmla="*/ 262185 h 437033"/>
              <a:gd name="connsiteX10" fmla="*/ 153629 w 581408"/>
              <a:gd name="connsiteY10" fmla="*/ 219189 h 437033"/>
              <a:gd name="connsiteX11" fmla="*/ 215368 w 581408"/>
              <a:gd name="connsiteY11" fmla="*/ 219189 h 437033"/>
              <a:gd name="connsiteX12" fmla="*/ 386136 w 581408"/>
              <a:gd name="connsiteY12" fmla="*/ 63045 h 437033"/>
              <a:gd name="connsiteX13" fmla="*/ 420577 w 581408"/>
              <a:gd name="connsiteY13" fmla="*/ 101733 h 437033"/>
              <a:gd name="connsiteX14" fmla="*/ 430622 w 581408"/>
              <a:gd name="connsiteY14" fmla="*/ 126093 h 437033"/>
              <a:gd name="connsiteX15" fmla="*/ 434927 w 581408"/>
              <a:gd name="connsiteY15" fmla="*/ 111764 h 437033"/>
              <a:gd name="connsiteX16" fmla="*/ 459323 w 581408"/>
              <a:gd name="connsiteY16" fmla="*/ 78807 h 437033"/>
              <a:gd name="connsiteX17" fmla="*/ 482284 w 581408"/>
              <a:gd name="connsiteY17" fmla="*/ 110331 h 437033"/>
              <a:gd name="connsiteX18" fmla="*/ 493764 w 581408"/>
              <a:gd name="connsiteY18" fmla="*/ 133258 h 437033"/>
              <a:gd name="connsiteX19" fmla="*/ 505244 w 581408"/>
              <a:gd name="connsiteY19" fmla="*/ 133258 h 437033"/>
              <a:gd name="connsiteX20" fmla="*/ 519595 w 581408"/>
              <a:gd name="connsiteY20" fmla="*/ 133258 h 437033"/>
              <a:gd name="connsiteX21" fmla="*/ 533945 w 581408"/>
              <a:gd name="connsiteY21" fmla="*/ 140422 h 437033"/>
              <a:gd name="connsiteX22" fmla="*/ 539685 w 581408"/>
              <a:gd name="connsiteY22" fmla="*/ 143288 h 437033"/>
              <a:gd name="connsiteX23" fmla="*/ 542555 w 581408"/>
              <a:gd name="connsiteY23" fmla="*/ 166215 h 437033"/>
              <a:gd name="connsiteX24" fmla="*/ 539685 w 581408"/>
              <a:gd name="connsiteY24" fmla="*/ 166215 h 437033"/>
              <a:gd name="connsiteX25" fmla="*/ 521030 w 581408"/>
              <a:gd name="connsiteY25" fmla="*/ 160483 h 437033"/>
              <a:gd name="connsiteX26" fmla="*/ 513855 w 581408"/>
              <a:gd name="connsiteY26" fmla="*/ 156184 h 437033"/>
              <a:gd name="connsiteX27" fmla="*/ 508114 w 581408"/>
              <a:gd name="connsiteY27" fmla="*/ 156184 h 437033"/>
              <a:gd name="connsiteX28" fmla="*/ 488024 w 581408"/>
              <a:gd name="connsiteY28" fmla="*/ 156184 h 437033"/>
              <a:gd name="connsiteX29" fmla="*/ 459323 w 581408"/>
              <a:gd name="connsiteY29" fmla="*/ 114630 h 437033"/>
              <a:gd name="connsiteX30" fmla="*/ 459323 w 581408"/>
              <a:gd name="connsiteY30" fmla="*/ 110331 h 437033"/>
              <a:gd name="connsiteX31" fmla="*/ 457888 w 581408"/>
              <a:gd name="connsiteY31" fmla="*/ 117496 h 437033"/>
              <a:gd name="connsiteX32" fmla="*/ 440668 w 581408"/>
              <a:gd name="connsiteY32" fmla="*/ 147587 h 437033"/>
              <a:gd name="connsiteX33" fmla="*/ 423447 w 581408"/>
              <a:gd name="connsiteY33" fmla="*/ 147587 h 437033"/>
              <a:gd name="connsiteX34" fmla="*/ 397617 w 581408"/>
              <a:gd name="connsiteY34" fmla="*/ 110331 h 437033"/>
              <a:gd name="connsiteX35" fmla="*/ 386136 w 581408"/>
              <a:gd name="connsiteY35" fmla="*/ 85971 h 437033"/>
              <a:gd name="connsiteX36" fmla="*/ 377526 w 581408"/>
              <a:gd name="connsiteY36" fmla="*/ 111764 h 437033"/>
              <a:gd name="connsiteX37" fmla="*/ 350260 w 581408"/>
              <a:gd name="connsiteY37" fmla="*/ 154751 h 437033"/>
              <a:gd name="connsiteX38" fmla="*/ 335910 w 581408"/>
              <a:gd name="connsiteY38" fmla="*/ 151886 h 437033"/>
              <a:gd name="connsiteX39" fmla="*/ 321560 w 581408"/>
              <a:gd name="connsiteY39" fmla="*/ 120361 h 437033"/>
              <a:gd name="connsiteX40" fmla="*/ 317254 w 581408"/>
              <a:gd name="connsiteY40" fmla="*/ 107465 h 437033"/>
              <a:gd name="connsiteX41" fmla="*/ 297164 w 581408"/>
              <a:gd name="connsiteY41" fmla="*/ 146154 h 437033"/>
              <a:gd name="connsiteX42" fmla="*/ 291424 w 581408"/>
              <a:gd name="connsiteY42" fmla="*/ 160483 h 437033"/>
              <a:gd name="connsiteX43" fmla="*/ 269898 w 581408"/>
              <a:gd name="connsiteY43" fmla="*/ 150453 h 437033"/>
              <a:gd name="connsiteX44" fmla="*/ 275638 w 581408"/>
              <a:gd name="connsiteY44" fmla="*/ 136123 h 437033"/>
              <a:gd name="connsiteX45" fmla="*/ 320125 w 581408"/>
              <a:gd name="connsiteY45" fmla="*/ 83106 h 437033"/>
              <a:gd name="connsiteX46" fmla="*/ 344520 w 581408"/>
              <a:gd name="connsiteY46" fmla="*/ 116063 h 437033"/>
              <a:gd name="connsiteX47" fmla="*/ 347390 w 581408"/>
              <a:gd name="connsiteY47" fmla="*/ 130392 h 437033"/>
              <a:gd name="connsiteX48" fmla="*/ 354565 w 581408"/>
              <a:gd name="connsiteY48" fmla="*/ 106032 h 437033"/>
              <a:gd name="connsiteX49" fmla="*/ 386136 w 581408"/>
              <a:gd name="connsiteY49" fmla="*/ 63045 h 437033"/>
              <a:gd name="connsiteX50" fmla="*/ 119891 w 581408"/>
              <a:gd name="connsiteY50" fmla="*/ 14254 h 437033"/>
              <a:gd name="connsiteX51" fmla="*/ 215413 w 581408"/>
              <a:gd name="connsiteY51" fmla="*/ 109546 h 437033"/>
              <a:gd name="connsiteX52" fmla="*/ 119891 w 581408"/>
              <a:gd name="connsiteY52" fmla="*/ 204838 h 437033"/>
              <a:gd name="connsiteX53" fmla="*/ 24369 w 581408"/>
              <a:gd name="connsiteY53" fmla="*/ 109546 h 437033"/>
              <a:gd name="connsiteX54" fmla="*/ 119891 w 581408"/>
              <a:gd name="connsiteY54" fmla="*/ 14254 h 437033"/>
              <a:gd name="connsiteX55" fmla="*/ 228287 w 581408"/>
              <a:gd name="connsiteY55" fmla="*/ 0 h 437033"/>
              <a:gd name="connsiteX56" fmla="*/ 581408 w 581408"/>
              <a:gd name="connsiteY56" fmla="*/ 0 h 437033"/>
              <a:gd name="connsiteX57" fmla="*/ 581408 w 581408"/>
              <a:gd name="connsiteY57" fmla="*/ 247828 h 437033"/>
              <a:gd name="connsiteX58" fmla="*/ 343123 w 581408"/>
              <a:gd name="connsiteY58" fmla="*/ 247828 h 437033"/>
              <a:gd name="connsiteX59" fmla="*/ 401977 w 581408"/>
              <a:gd name="connsiteY59" fmla="*/ 224908 h 437033"/>
              <a:gd name="connsiteX60" fmla="*/ 558441 w 581408"/>
              <a:gd name="connsiteY60" fmla="*/ 224908 h 437033"/>
              <a:gd name="connsiteX61" fmla="*/ 558441 w 581408"/>
              <a:gd name="connsiteY61" fmla="*/ 22920 h 437033"/>
              <a:gd name="connsiteX62" fmla="*/ 251254 w 581408"/>
              <a:gd name="connsiteY62" fmla="*/ 22920 h 437033"/>
              <a:gd name="connsiteX63" fmla="*/ 251254 w 581408"/>
              <a:gd name="connsiteY63" fmla="*/ 186229 h 437033"/>
              <a:gd name="connsiteX64" fmla="*/ 228287 w 581408"/>
              <a:gd name="connsiteY64" fmla="*/ 196257 h 43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81408" h="437033">
                <a:moveTo>
                  <a:pt x="371868" y="167594"/>
                </a:moveTo>
                <a:lnTo>
                  <a:pt x="386226" y="213456"/>
                </a:lnTo>
                <a:lnTo>
                  <a:pt x="215368" y="269350"/>
                </a:lnTo>
                <a:lnTo>
                  <a:pt x="206753" y="437033"/>
                </a:lnTo>
                <a:lnTo>
                  <a:pt x="34459" y="437033"/>
                </a:lnTo>
                <a:lnTo>
                  <a:pt x="33023" y="405503"/>
                </a:lnTo>
                <a:lnTo>
                  <a:pt x="0" y="405503"/>
                </a:lnTo>
                <a:lnTo>
                  <a:pt x="5743" y="232088"/>
                </a:lnTo>
                <a:lnTo>
                  <a:pt x="81840" y="219189"/>
                </a:lnTo>
                <a:lnTo>
                  <a:pt x="117735" y="262185"/>
                </a:lnTo>
                <a:lnTo>
                  <a:pt x="153629" y="219189"/>
                </a:lnTo>
                <a:lnTo>
                  <a:pt x="215368" y="219189"/>
                </a:lnTo>
                <a:close/>
                <a:moveTo>
                  <a:pt x="386136" y="63045"/>
                </a:moveTo>
                <a:cubicBezTo>
                  <a:pt x="404792" y="63045"/>
                  <a:pt x="413402" y="84538"/>
                  <a:pt x="420577" y="101733"/>
                </a:cubicBezTo>
                <a:cubicBezTo>
                  <a:pt x="422012" y="108898"/>
                  <a:pt x="427752" y="121794"/>
                  <a:pt x="430622" y="126093"/>
                </a:cubicBezTo>
                <a:cubicBezTo>
                  <a:pt x="432057" y="121794"/>
                  <a:pt x="433492" y="116063"/>
                  <a:pt x="434927" y="111764"/>
                </a:cubicBezTo>
                <a:cubicBezTo>
                  <a:pt x="437798" y="97435"/>
                  <a:pt x="442103" y="78807"/>
                  <a:pt x="459323" y="78807"/>
                </a:cubicBezTo>
                <a:cubicBezTo>
                  <a:pt x="476544" y="80240"/>
                  <a:pt x="480849" y="97435"/>
                  <a:pt x="482284" y="110331"/>
                </a:cubicBezTo>
                <a:cubicBezTo>
                  <a:pt x="485154" y="123227"/>
                  <a:pt x="488024" y="131825"/>
                  <a:pt x="493764" y="133258"/>
                </a:cubicBezTo>
                <a:cubicBezTo>
                  <a:pt x="498069" y="134691"/>
                  <a:pt x="500939" y="134691"/>
                  <a:pt x="505244" y="133258"/>
                </a:cubicBezTo>
                <a:cubicBezTo>
                  <a:pt x="509549" y="133258"/>
                  <a:pt x="513855" y="131825"/>
                  <a:pt x="519595" y="133258"/>
                </a:cubicBezTo>
                <a:cubicBezTo>
                  <a:pt x="526770" y="136123"/>
                  <a:pt x="531075" y="138989"/>
                  <a:pt x="533945" y="140422"/>
                </a:cubicBezTo>
                <a:cubicBezTo>
                  <a:pt x="538250" y="143288"/>
                  <a:pt x="538250" y="143288"/>
                  <a:pt x="539685" y="143288"/>
                </a:cubicBezTo>
                <a:lnTo>
                  <a:pt x="542555" y="166215"/>
                </a:lnTo>
                <a:cubicBezTo>
                  <a:pt x="541120" y="166215"/>
                  <a:pt x="539685" y="166215"/>
                  <a:pt x="539685" y="166215"/>
                </a:cubicBezTo>
                <a:cubicBezTo>
                  <a:pt x="531075" y="166215"/>
                  <a:pt x="525335" y="163349"/>
                  <a:pt x="521030" y="160483"/>
                </a:cubicBezTo>
                <a:cubicBezTo>
                  <a:pt x="518160" y="157617"/>
                  <a:pt x="516725" y="156184"/>
                  <a:pt x="513855" y="156184"/>
                </a:cubicBezTo>
                <a:cubicBezTo>
                  <a:pt x="513855" y="156184"/>
                  <a:pt x="510984" y="156184"/>
                  <a:pt x="508114" y="156184"/>
                </a:cubicBezTo>
                <a:cubicBezTo>
                  <a:pt x="502374" y="157617"/>
                  <a:pt x="495199" y="159050"/>
                  <a:pt x="488024" y="156184"/>
                </a:cubicBezTo>
                <a:cubicBezTo>
                  <a:pt x="466498" y="150453"/>
                  <a:pt x="462193" y="128959"/>
                  <a:pt x="459323" y="114630"/>
                </a:cubicBezTo>
                <a:cubicBezTo>
                  <a:pt x="459323" y="113197"/>
                  <a:pt x="459323" y="111764"/>
                  <a:pt x="459323" y="110331"/>
                </a:cubicBezTo>
                <a:cubicBezTo>
                  <a:pt x="457888" y="113197"/>
                  <a:pt x="457888" y="116063"/>
                  <a:pt x="457888" y="117496"/>
                </a:cubicBezTo>
                <a:cubicBezTo>
                  <a:pt x="455018" y="130392"/>
                  <a:pt x="452148" y="143288"/>
                  <a:pt x="440668" y="147587"/>
                </a:cubicBezTo>
                <a:cubicBezTo>
                  <a:pt x="437798" y="150453"/>
                  <a:pt x="432057" y="151886"/>
                  <a:pt x="423447" y="147587"/>
                </a:cubicBezTo>
                <a:cubicBezTo>
                  <a:pt x="410532" y="143288"/>
                  <a:pt x="404792" y="127526"/>
                  <a:pt x="397617" y="110331"/>
                </a:cubicBezTo>
                <a:cubicBezTo>
                  <a:pt x="396181" y="104599"/>
                  <a:pt x="389006" y="88837"/>
                  <a:pt x="386136" y="85971"/>
                </a:cubicBezTo>
                <a:cubicBezTo>
                  <a:pt x="383266" y="90270"/>
                  <a:pt x="378961" y="103166"/>
                  <a:pt x="377526" y="111764"/>
                </a:cubicBezTo>
                <a:cubicBezTo>
                  <a:pt x="373221" y="130392"/>
                  <a:pt x="367481" y="150453"/>
                  <a:pt x="350260" y="154751"/>
                </a:cubicBezTo>
                <a:cubicBezTo>
                  <a:pt x="345955" y="156184"/>
                  <a:pt x="340215" y="154751"/>
                  <a:pt x="335910" y="151886"/>
                </a:cubicBezTo>
                <a:cubicBezTo>
                  <a:pt x="325865" y="146154"/>
                  <a:pt x="322995" y="133258"/>
                  <a:pt x="321560" y="120361"/>
                </a:cubicBezTo>
                <a:cubicBezTo>
                  <a:pt x="320125" y="117496"/>
                  <a:pt x="318690" y="110331"/>
                  <a:pt x="317254" y="107465"/>
                </a:cubicBezTo>
                <a:cubicBezTo>
                  <a:pt x="311514" y="113197"/>
                  <a:pt x="301469" y="136123"/>
                  <a:pt x="297164" y="146154"/>
                </a:cubicBezTo>
                <a:cubicBezTo>
                  <a:pt x="295729" y="150453"/>
                  <a:pt x="292859" y="156184"/>
                  <a:pt x="291424" y="160483"/>
                </a:cubicBezTo>
                <a:lnTo>
                  <a:pt x="269898" y="150453"/>
                </a:lnTo>
                <a:cubicBezTo>
                  <a:pt x="271333" y="146154"/>
                  <a:pt x="274203" y="141855"/>
                  <a:pt x="275638" y="136123"/>
                </a:cubicBezTo>
                <a:cubicBezTo>
                  <a:pt x="285684" y="111764"/>
                  <a:pt x="298599" y="83106"/>
                  <a:pt x="320125" y="83106"/>
                </a:cubicBezTo>
                <a:cubicBezTo>
                  <a:pt x="337345" y="83106"/>
                  <a:pt x="341650" y="101733"/>
                  <a:pt x="344520" y="116063"/>
                </a:cubicBezTo>
                <a:cubicBezTo>
                  <a:pt x="344520" y="120361"/>
                  <a:pt x="345955" y="126093"/>
                  <a:pt x="347390" y="130392"/>
                </a:cubicBezTo>
                <a:cubicBezTo>
                  <a:pt x="350260" y="124660"/>
                  <a:pt x="353130" y="113197"/>
                  <a:pt x="354565" y="106032"/>
                </a:cubicBezTo>
                <a:cubicBezTo>
                  <a:pt x="360306" y="84538"/>
                  <a:pt x="366046" y="61612"/>
                  <a:pt x="386136" y="63045"/>
                </a:cubicBezTo>
                <a:close/>
                <a:moveTo>
                  <a:pt x="119891" y="14254"/>
                </a:moveTo>
                <a:cubicBezTo>
                  <a:pt x="172646" y="14254"/>
                  <a:pt x="215413" y="56918"/>
                  <a:pt x="215413" y="109546"/>
                </a:cubicBezTo>
                <a:cubicBezTo>
                  <a:pt x="215413" y="162174"/>
                  <a:pt x="172646" y="204838"/>
                  <a:pt x="119891" y="204838"/>
                </a:cubicBezTo>
                <a:cubicBezTo>
                  <a:pt x="67136" y="204838"/>
                  <a:pt x="24369" y="162174"/>
                  <a:pt x="24369" y="109546"/>
                </a:cubicBezTo>
                <a:cubicBezTo>
                  <a:pt x="24369" y="56918"/>
                  <a:pt x="67136" y="14254"/>
                  <a:pt x="119891" y="14254"/>
                </a:cubicBezTo>
                <a:close/>
                <a:moveTo>
                  <a:pt x="228287" y="0"/>
                </a:moveTo>
                <a:lnTo>
                  <a:pt x="581408" y="0"/>
                </a:lnTo>
                <a:lnTo>
                  <a:pt x="581408" y="247828"/>
                </a:lnTo>
                <a:lnTo>
                  <a:pt x="343123" y="247828"/>
                </a:lnTo>
                <a:lnTo>
                  <a:pt x="401977" y="224908"/>
                </a:lnTo>
                <a:lnTo>
                  <a:pt x="558441" y="224908"/>
                </a:lnTo>
                <a:lnTo>
                  <a:pt x="558441" y="22920"/>
                </a:lnTo>
                <a:lnTo>
                  <a:pt x="251254" y="22920"/>
                </a:lnTo>
                <a:lnTo>
                  <a:pt x="251254" y="186229"/>
                </a:lnTo>
                <a:lnTo>
                  <a:pt x="228287" y="196257"/>
                </a:lnTo>
                <a:close/>
              </a:path>
            </a:pathLst>
          </a:custGeom>
          <a:solidFill>
            <a:srgbClr val="F6F6F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BE758F3A-92F6-8664-2949-EAA217B586EA}"/>
              </a:ext>
            </a:extLst>
          </p:cNvPr>
          <p:cNvSpPr/>
          <p:nvPr/>
        </p:nvSpPr>
        <p:spPr>
          <a:xfrm>
            <a:off x="8284433" y="2131439"/>
            <a:ext cx="666798" cy="666796"/>
          </a:xfrm>
          <a:prstGeom prst="ellipse">
            <a:avLst/>
          </a:prstGeom>
          <a:solidFill>
            <a:srgbClr val="E6665F"/>
          </a:solidFill>
          <a:ln w="12700">
            <a:noFill/>
          </a:ln>
          <a:effectLst>
            <a:outerShdw blurRad="165100" dist="76200" dir="2700000" sx="97000" sy="97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8BACEE3-472A-DF21-549F-4E42E896BF5A}"/>
              </a:ext>
            </a:extLst>
          </p:cNvPr>
          <p:cNvGrpSpPr/>
          <p:nvPr/>
        </p:nvGrpSpPr>
        <p:grpSpPr>
          <a:xfrm>
            <a:off x="8501832" y="2332236"/>
            <a:ext cx="265500" cy="264224"/>
            <a:chOff x="-136302" y="1682102"/>
            <a:chExt cx="660401" cy="657225"/>
          </a:xfrm>
          <a:solidFill>
            <a:srgbClr val="F6F6F7"/>
          </a:solidFill>
        </p:grpSpPr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3DF00F6F-A591-EFB2-031F-6DD7A9F04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744ADD87-BA20-86AC-B7CB-D081666CA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椭圆 47">
            <a:extLst>
              <a:ext uri="{FF2B5EF4-FFF2-40B4-BE49-F238E27FC236}">
                <a16:creationId xmlns:a16="http://schemas.microsoft.com/office/drawing/2014/main" id="{74112261-3C79-3BA2-AB4F-A65F09BE97B8}"/>
              </a:ext>
            </a:extLst>
          </p:cNvPr>
          <p:cNvSpPr/>
          <p:nvPr/>
        </p:nvSpPr>
        <p:spPr>
          <a:xfrm>
            <a:off x="3204296" y="2131439"/>
            <a:ext cx="666798" cy="666797"/>
          </a:xfrm>
          <a:prstGeom prst="ellipse">
            <a:avLst/>
          </a:prstGeom>
          <a:solidFill>
            <a:srgbClr val="F84D4D"/>
          </a:solidFill>
          <a:ln w="12700">
            <a:noFill/>
          </a:ln>
          <a:effectLst>
            <a:outerShdw blurRad="165100" dist="76200" dir="2700000" sx="97000" sy="97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25657FC-2C7D-9AF3-3829-F779981C7B32}"/>
              </a:ext>
            </a:extLst>
          </p:cNvPr>
          <p:cNvGrpSpPr/>
          <p:nvPr/>
        </p:nvGrpSpPr>
        <p:grpSpPr>
          <a:xfrm>
            <a:off x="3405116" y="2324653"/>
            <a:ext cx="265159" cy="254999"/>
            <a:chOff x="9791183" y="5224434"/>
            <a:chExt cx="645684" cy="620945"/>
          </a:xfrm>
          <a:solidFill>
            <a:srgbClr val="F6F6F7"/>
          </a:solidFill>
        </p:grpSpPr>
        <p:sp>
          <p:nvSpPr>
            <p:cNvPr id="50" name="Oval 131">
              <a:extLst>
                <a:ext uri="{FF2B5EF4-FFF2-40B4-BE49-F238E27FC236}">
                  <a16:creationId xmlns:a16="http://schemas.microsoft.com/office/drawing/2014/main" id="{F9F1D331-778D-EA81-2A7D-344B72064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134">
              <a:extLst>
                <a:ext uri="{FF2B5EF4-FFF2-40B4-BE49-F238E27FC236}">
                  <a16:creationId xmlns:a16="http://schemas.microsoft.com/office/drawing/2014/main" id="{71BF3C2A-733B-4C74-C828-9BD84FDC4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图形 2">
            <a:extLst>
              <a:ext uri="{FF2B5EF4-FFF2-40B4-BE49-F238E27FC236}">
                <a16:creationId xmlns:a16="http://schemas.microsoft.com/office/drawing/2014/main" id="{59E7025F-A5CD-A99F-A221-E319C5F1C1E2}"/>
              </a:ext>
            </a:extLst>
          </p:cNvPr>
          <p:cNvGrpSpPr/>
          <p:nvPr/>
        </p:nvGrpSpPr>
        <p:grpSpPr>
          <a:xfrm>
            <a:off x="5708058" y="2453329"/>
            <a:ext cx="1086729" cy="2199154"/>
            <a:chOff x="1653210" y="839593"/>
            <a:chExt cx="1746191" cy="3533671"/>
          </a:xfrm>
          <a:gradFill>
            <a:gsLst>
              <a:gs pos="0">
                <a:srgbClr val="E6665F"/>
              </a:gs>
              <a:gs pos="61000">
                <a:srgbClr val="F84D4D"/>
              </a:gs>
            </a:gsLst>
            <a:lin ang="5400000" scaled="1"/>
          </a:gra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D79B890-6782-0390-F8F7-E94A2FF35175}"/>
                </a:ext>
              </a:extLst>
            </p:cNvPr>
            <p:cNvSpPr/>
            <p:nvPr/>
          </p:nvSpPr>
          <p:spPr>
            <a:xfrm>
              <a:off x="2448190" y="839593"/>
              <a:ext cx="951210" cy="586681"/>
            </a:xfrm>
            <a:custGeom>
              <a:avLst/>
              <a:gdLst>
                <a:gd name="connsiteX0" fmla="*/ 938893 w 951210"/>
                <a:gd name="connsiteY0" fmla="*/ 491642 h 586681"/>
                <a:gd name="connsiteX1" fmla="*/ 935045 w 951210"/>
                <a:gd name="connsiteY1" fmla="*/ 360189 h 586681"/>
                <a:gd name="connsiteX2" fmla="*/ 911721 w 951210"/>
                <a:gd name="connsiteY2" fmla="*/ 324039 h 586681"/>
                <a:gd name="connsiteX3" fmla="*/ 878496 w 951210"/>
                <a:gd name="connsiteY3" fmla="*/ 293734 h 586681"/>
                <a:gd name="connsiteX4" fmla="*/ 850001 w 951210"/>
                <a:gd name="connsiteY4" fmla="*/ 277616 h 586681"/>
                <a:gd name="connsiteX5" fmla="*/ 741343 w 951210"/>
                <a:gd name="connsiteY5" fmla="*/ 266392 h 586681"/>
                <a:gd name="connsiteX6" fmla="*/ 670351 w 951210"/>
                <a:gd name="connsiteY6" fmla="*/ 302517 h 586681"/>
                <a:gd name="connsiteX7" fmla="*/ 662714 w 951210"/>
                <a:gd name="connsiteY7" fmla="*/ 309470 h 586681"/>
                <a:gd name="connsiteX8" fmla="*/ 366245 w 951210"/>
                <a:gd name="connsiteY8" fmla="*/ 155225 h 586681"/>
                <a:gd name="connsiteX9" fmla="*/ 70923 w 951210"/>
                <a:gd name="connsiteY9" fmla="*/ 39 h 586681"/>
                <a:gd name="connsiteX10" fmla="*/ 67449 w 951210"/>
                <a:gd name="connsiteY10" fmla="*/ 0 h 586681"/>
                <a:gd name="connsiteX11" fmla="*/ 55564 w 951210"/>
                <a:gd name="connsiteY11" fmla="*/ 5451 h 586681"/>
                <a:gd name="connsiteX12" fmla="*/ 41002 w 951210"/>
                <a:gd name="connsiteY12" fmla="*/ 31758 h 586681"/>
                <a:gd name="connsiteX13" fmla="*/ 28705 w 951210"/>
                <a:gd name="connsiteY13" fmla="*/ 59010 h 586681"/>
                <a:gd name="connsiteX14" fmla="*/ 38274 w 951210"/>
                <a:gd name="connsiteY14" fmla="*/ 74035 h 586681"/>
                <a:gd name="connsiteX15" fmla="*/ 43072 w 951210"/>
                <a:gd name="connsiteY15" fmla="*/ 76963 h 586681"/>
                <a:gd name="connsiteX16" fmla="*/ 21553 w 951210"/>
                <a:gd name="connsiteY16" fmla="*/ 117894 h 586681"/>
                <a:gd name="connsiteX17" fmla="*/ 0 w 951210"/>
                <a:gd name="connsiteY17" fmla="*/ 158886 h 586681"/>
                <a:gd name="connsiteX18" fmla="*/ 23866 w 951210"/>
                <a:gd name="connsiteY18" fmla="*/ 171444 h 586681"/>
                <a:gd name="connsiteX19" fmla="*/ 47740 w 951210"/>
                <a:gd name="connsiteY19" fmla="*/ 183985 h 586681"/>
                <a:gd name="connsiteX20" fmla="*/ 57445 w 951210"/>
                <a:gd name="connsiteY20" fmla="*/ 165526 h 586681"/>
                <a:gd name="connsiteX21" fmla="*/ 67151 w 951210"/>
                <a:gd name="connsiteY21" fmla="*/ 147067 h 586681"/>
                <a:gd name="connsiteX22" fmla="*/ 80643 w 951210"/>
                <a:gd name="connsiteY22" fmla="*/ 154322 h 586681"/>
                <a:gd name="connsiteX23" fmla="*/ 94036 w 951210"/>
                <a:gd name="connsiteY23" fmla="*/ 161608 h 586681"/>
                <a:gd name="connsiteX24" fmla="*/ 88103 w 951210"/>
                <a:gd name="connsiteY24" fmla="*/ 173357 h 586681"/>
                <a:gd name="connsiteX25" fmla="*/ 82139 w 951210"/>
                <a:gd name="connsiteY25" fmla="*/ 185009 h 586681"/>
                <a:gd name="connsiteX26" fmla="*/ 99008 w 951210"/>
                <a:gd name="connsiteY26" fmla="*/ 193877 h 586681"/>
                <a:gd name="connsiteX27" fmla="*/ 115875 w 951210"/>
                <a:gd name="connsiteY27" fmla="*/ 202746 h 586681"/>
                <a:gd name="connsiteX28" fmla="*/ 133948 w 951210"/>
                <a:gd name="connsiteY28" fmla="*/ 168373 h 586681"/>
                <a:gd name="connsiteX29" fmla="*/ 152020 w 951210"/>
                <a:gd name="connsiteY29" fmla="*/ 134001 h 586681"/>
                <a:gd name="connsiteX30" fmla="*/ 387217 w 951210"/>
                <a:gd name="connsiteY30" fmla="*/ 257819 h 586681"/>
                <a:gd name="connsiteX31" fmla="*/ 622381 w 951210"/>
                <a:gd name="connsiteY31" fmla="*/ 381702 h 586681"/>
                <a:gd name="connsiteX32" fmla="*/ 621152 w 951210"/>
                <a:gd name="connsiteY32" fmla="*/ 388368 h 586681"/>
                <a:gd name="connsiteX33" fmla="*/ 671508 w 951210"/>
                <a:gd name="connsiteY33" fmla="*/ 539074 h 586681"/>
                <a:gd name="connsiteX34" fmla="*/ 728932 w 951210"/>
                <a:gd name="connsiteY34" fmla="*/ 575116 h 586681"/>
                <a:gd name="connsiteX35" fmla="*/ 885960 w 951210"/>
                <a:gd name="connsiteY35" fmla="*/ 557088 h 586681"/>
                <a:gd name="connsiteX36" fmla="*/ 927949 w 951210"/>
                <a:gd name="connsiteY36" fmla="*/ 512457 h 586681"/>
                <a:gd name="connsiteX37" fmla="*/ 938893 w 951210"/>
                <a:gd name="connsiteY37" fmla="*/ 491642 h 586681"/>
                <a:gd name="connsiteX38" fmla="*/ 865719 w 951210"/>
                <a:gd name="connsiteY38" fmla="*/ 486482 h 586681"/>
                <a:gd name="connsiteX39" fmla="*/ 773480 w 951210"/>
                <a:gd name="connsiteY39" fmla="*/ 521757 h 586681"/>
                <a:gd name="connsiteX40" fmla="*/ 681323 w 951210"/>
                <a:gd name="connsiteY40" fmla="*/ 422278 h 586681"/>
                <a:gd name="connsiteX41" fmla="*/ 755164 w 951210"/>
                <a:gd name="connsiteY41" fmla="*/ 325252 h 586681"/>
                <a:gd name="connsiteX42" fmla="*/ 829961 w 951210"/>
                <a:gd name="connsiteY42" fmla="*/ 334435 h 586681"/>
                <a:gd name="connsiteX43" fmla="*/ 881891 w 951210"/>
                <a:gd name="connsiteY43" fmla="*/ 395454 h 586681"/>
                <a:gd name="connsiteX44" fmla="*/ 886848 w 951210"/>
                <a:gd name="connsiteY44" fmla="*/ 425279 h 586681"/>
                <a:gd name="connsiteX45" fmla="*/ 881646 w 951210"/>
                <a:gd name="connsiteY45" fmla="*/ 457887 h 586681"/>
                <a:gd name="connsiteX46" fmla="*/ 865719 w 951210"/>
                <a:gd name="connsiteY46" fmla="*/ 486482 h 58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51210" h="586681">
                  <a:moveTo>
                    <a:pt x="938893" y="491642"/>
                  </a:moveTo>
                  <a:cubicBezTo>
                    <a:pt x="956564" y="450152"/>
                    <a:pt x="955170" y="401807"/>
                    <a:pt x="935045" y="360189"/>
                  </a:cubicBezTo>
                  <a:cubicBezTo>
                    <a:pt x="928779" y="347227"/>
                    <a:pt x="923323" y="338752"/>
                    <a:pt x="911721" y="324039"/>
                  </a:cubicBezTo>
                  <a:cubicBezTo>
                    <a:pt x="905420" y="315933"/>
                    <a:pt x="891239" y="303034"/>
                    <a:pt x="878496" y="293734"/>
                  </a:cubicBezTo>
                  <a:cubicBezTo>
                    <a:pt x="872569" y="289399"/>
                    <a:pt x="858163" y="281257"/>
                    <a:pt x="850001" y="277616"/>
                  </a:cubicBezTo>
                  <a:cubicBezTo>
                    <a:pt x="814680" y="261970"/>
                    <a:pt x="778374" y="258238"/>
                    <a:pt x="741343" y="266392"/>
                  </a:cubicBezTo>
                  <a:cubicBezTo>
                    <a:pt x="715427" y="272105"/>
                    <a:pt x="689032" y="285527"/>
                    <a:pt x="670351" y="302517"/>
                  </a:cubicBezTo>
                  <a:cubicBezTo>
                    <a:pt x="666778" y="305757"/>
                    <a:pt x="663337" y="308904"/>
                    <a:pt x="662714" y="309470"/>
                  </a:cubicBezTo>
                  <a:cubicBezTo>
                    <a:pt x="661535" y="310475"/>
                    <a:pt x="660962" y="310174"/>
                    <a:pt x="366245" y="155225"/>
                  </a:cubicBezTo>
                  <a:lnTo>
                    <a:pt x="70923" y="39"/>
                  </a:lnTo>
                  <a:lnTo>
                    <a:pt x="67449" y="0"/>
                  </a:lnTo>
                  <a:cubicBezTo>
                    <a:pt x="63363" y="46"/>
                    <a:pt x="58654" y="2200"/>
                    <a:pt x="55564" y="5451"/>
                  </a:cubicBezTo>
                  <a:cubicBezTo>
                    <a:pt x="53954" y="7123"/>
                    <a:pt x="49878" y="14567"/>
                    <a:pt x="41002" y="31758"/>
                  </a:cubicBezTo>
                  <a:cubicBezTo>
                    <a:pt x="29078" y="54901"/>
                    <a:pt x="28673" y="55826"/>
                    <a:pt x="28705" y="59010"/>
                  </a:cubicBezTo>
                  <a:cubicBezTo>
                    <a:pt x="28731" y="65606"/>
                    <a:pt x="31507" y="69909"/>
                    <a:pt x="38274" y="74035"/>
                  </a:cubicBezTo>
                  <a:lnTo>
                    <a:pt x="43072" y="76963"/>
                  </a:lnTo>
                  <a:lnTo>
                    <a:pt x="21553" y="117894"/>
                  </a:lnTo>
                  <a:lnTo>
                    <a:pt x="0" y="158886"/>
                  </a:lnTo>
                  <a:lnTo>
                    <a:pt x="23866" y="171444"/>
                  </a:lnTo>
                  <a:lnTo>
                    <a:pt x="47740" y="183985"/>
                  </a:lnTo>
                  <a:lnTo>
                    <a:pt x="57445" y="165526"/>
                  </a:lnTo>
                  <a:lnTo>
                    <a:pt x="67151" y="147067"/>
                  </a:lnTo>
                  <a:lnTo>
                    <a:pt x="80643" y="154322"/>
                  </a:lnTo>
                  <a:lnTo>
                    <a:pt x="94036" y="161608"/>
                  </a:lnTo>
                  <a:lnTo>
                    <a:pt x="88103" y="173357"/>
                  </a:lnTo>
                  <a:lnTo>
                    <a:pt x="82139" y="185009"/>
                  </a:lnTo>
                  <a:lnTo>
                    <a:pt x="99008" y="193877"/>
                  </a:lnTo>
                  <a:lnTo>
                    <a:pt x="115875" y="202746"/>
                  </a:lnTo>
                  <a:lnTo>
                    <a:pt x="133948" y="168373"/>
                  </a:lnTo>
                  <a:lnTo>
                    <a:pt x="152020" y="134001"/>
                  </a:lnTo>
                  <a:lnTo>
                    <a:pt x="387217" y="257819"/>
                  </a:lnTo>
                  <a:lnTo>
                    <a:pt x="622381" y="381702"/>
                  </a:lnTo>
                  <a:lnTo>
                    <a:pt x="621152" y="388368"/>
                  </a:lnTo>
                  <a:cubicBezTo>
                    <a:pt x="610581" y="442935"/>
                    <a:pt x="629623" y="499746"/>
                    <a:pt x="671508" y="539074"/>
                  </a:cubicBezTo>
                  <a:cubicBezTo>
                    <a:pt x="687575" y="554103"/>
                    <a:pt x="708601" y="567269"/>
                    <a:pt x="728932" y="575116"/>
                  </a:cubicBezTo>
                  <a:cubicBezTo>
                    <a:pt x="782013" y="595465"/>
                    <a:pt x="840923" y="588658"/>
                    <a:pt x="885960" y="557088"/>
                  </a:cubicBezTo>
                  <a:cubicBezTo>
                    <a:pt x="902441" y="545520"/>
                    <a:pt x="916482" y="530560"/>
                    <a:pt x="927949" y="512457"/>
                  </a:cubicBezTo>
                  <a:cubicBezTo>
                    <a:pt x="933466" y="503820"/>
                    <a:pt x="934537" y="501783"/>
                    <a:pt x="938893" y="491642"/>
                  </a:cubicBezTo>
                  <a:close/>
                  <a:moveTo>
                    <a:pt x="865719" y="486482"/>
                  </a:moveTo>
                  <a:cubicBezTo>
                    <a:pt x="843232" y="513335"/>
                    <a:pt x="808638" y="526591"/>
                    <a:pt x="773480" y="521757"/>
                  </a:cubicBezTo>
                  <a:cubicBezTo>
                    <a:pt x="722509" y="514701"/>
                    <a:pt x="683071" y="472110"/>
                    <a:pt x="681323" y="422278"/>
                  </a:cubicBezTo>
                  <a:cubicBezTo>
                    <a:pt x="679650" y="376468"/>
                    <a:pt x="710358" y="336144"/>
                    <a:pt x="755164" y="325252"/>
                  </a:cubicBezTo>
                  <a:cubicBezTo>
                    <a:pt x="780996" y="318927"/>
                    <a:pt x="806312" y="322082"/>
                    <a:pt x="829961" y="334435"/>
                  </a:cubicBezTo>
                  <a:cubicBezTo>
                    <a:pt x="855359" y="347788"/>
                    <a:pt x="873549" y="369132"/>
                    <a:pt x="881891" y="395454"/>
                  </a:cubicBezTo>
                  <a:cubicBezTo>
                    <a:pt x="885577" y="407142"/>
                    <a:pt x="886866" y="414888"/>
                    <a:pt x="886848" y="425279"/>
                  </a:cubicBezTo>
                  <a:cubicBezTo>
                    <a:pt x="886822" y="437534"/>
                    <a:pt x="885383" y="446608"/>
                    <a:pt x="881646" y="457887"/>
                  </a:cubicBezTo>
                  <a:cubicBezTo>
                    <a:pt x="879315" y="464949"/>
                    <a:pt x="870565" y="480662"/>
                    <a:pt x="865719" y="486482"/>
                  </a:cubicBezTo>
                  <a:close/>
                </a:path>
              </a:pathLst>
            </a:custGeom>
            <a:grpFill/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1BC2FB3-DF0E-B6CB-445B-705DBC2B8266}"/>
                </a:ext>
              </a:extLst>
            </p:cNvPr>
            <p:cNvSpPr/>
            <p:nvPr/>
          </p:nvSpPr>
          <p:spPr>
            <a:xfrm>
              <a:off x="1653210" y="945682"/>
              <a:ext cx="1259337" cy="3427583"/>
            </a:xfrm>
            <a:custGeom>
              <a:avLst/>
              <a:gdLst>
                <a:gd name="connsiteX0" fmla="*/ 1148212 w 1259337"/>
                <a:gd name="connsiteY0" fmla="*/ 5976 h 3427583"/>
                <a:gd name="connsiteX1" fmla="*/ 1169270 w 1259337"/>
                <a:gd name="connsiteY1" fmla="*/ 12790 h 3427583"/>
                <a:gd name="connsiteX2" fmla="*/ 1190684 w 1259337"/>
                <a:gd name="connsiteY2" fmla="*/ 20338 h 3427583"/>
                <a:gd name="connsiteX3" fmla="*/ 1202640 w 1259337"/>
                <a:gd name="connsiteY3" fmla="*/ 26312 h 3427583"/>
                <a:gd name="connsiteX4" fmla="*/ 1215329 w 1259337"/>
                <a:gd name="connsiteY4" fmla="*/ 31933 h 3427583"/>
                <a:gd name="connsiteX5" fmla="*/ 1228747 w 1259337"/>
                <a:gd name="connsiteY5" fmla="*/ 37562 h 3427583"/>
                <a:gd name="connsiteX6" fmla="*/ 1246113 w 1259337"/>
                <a:gd name="connsiteY6" fmla="*/ 48340 h 3427583"/>
                <a:gd name="connsiteX7" fmla="*/ 1256185 w 1259337"/>
                <a:gd name="connsiteY7" fmla="*/ 89648 h 3427583"/>
                <a:gd name="connsiteX8" fmla="*/ 1240876 w 1259337"/>
                <a:gd name="connsiteY8" fmla="*/ 180585 h 3427583"/>
                <a:gd name="connsiteX9" fmla="*/ 1229711 w 1259337"/>
                <a:gd name="connsiteY9" fmla="*/ 199768 h 3427583"/>
                <a:gd name="connsiteX10" fmla="*/ 1225707 w 1259337"/>
                <a:gd name="connsiteY10" fmla="*/ 229608 h 3427583"/>
                <a:gd name="connsiteX11" fmla="*/ 1223117 w 1259337"/>
                <a:gd name="connsiteY11" fmla="*/ 293360 h 3427583"/>
                <a:gd name="connsiteX12" fmla="*/ 1249106 w 1259337"/>
                <a:gd name="connsiteY12" fmla="*/ 314448 h 3427583"/>
                <a:gd name="connsiteX13" fmla="*/ 1259196 w 1259337"/>
                <a:gd name="connsiteY13" fmla="*/ 324047 h 3427583"/>
                <a:gd name="connsiteX14" fmla="*/ 1225046 w 1259337"/>
                <a:gd name="connsiteY14" fmla="*/ 405644 h 3427583"/>
                <a:gd name="connsiteX15" fmla="*/ 1208186 w 1259337"/>
                <a:gd name="connsiteY15" fmla="*/ 443712 h 3427583"/>
                <a:gd name="connsiteX16" fmla="*/ 1191326 w 1259337"/>
                <a:gd name="connsiteY16" fmla="*/ 481779 h 3427583"/>
                <a:gd name="connsiteX17" fmla="*/ 1176740 w 1259337"/>
                <a:gd name="connsiteY17" fmla="*/ 512585 h 3427583"/>
                <a:gd name="connsiteX18" fmla="*/ 1163248 w 1259337"/>
                <a:gd name="connsiteY18" fmla="*/ 543404 h 3427583"/>
                <a:gd name="connsiteX19" fmla="*/ 1144408 w 1259337"/>
                <a:gd name="connsiteY19" fmla="*/ 594569 h 3427583"/>
                <a:gd name="connsiteX20" fmla="*/ 1106728 w 1259337"/>
                <a:gd name="connsiteY20" fmla="*/ 666648 h 3427583"/>
                <a:gd name="connsiteX21" fmla="*/ 1058620 w 1259337"/>
                <a:gd name="connsiteY21" fmla="*/ 757189 h 3427583"/>
                <a:gd name="connsiteX22" fmla="*/ 1050291 w 1259337"/>
                <a:gd name="connsiteY22" fmla="*/ 782966 h 3427583"/>
                <a:gd name="connsiteX23" fmla="*/ 964414 w 1259337"/>
                <a:gd name="connsiteY23" fmla="*/ 862119 h 3427583"/>
                <a:gd name="connsiteX24" fmla="*/ 874085 w 1259337"/>
                <a:gd name="connsiteY24" fmla="*/ 947779 h 3427583"/>
                <a:gd name="connsiteX25" fmla="*/ 876882 w 1259337"/>
                <a:gd name="connsiteY25" fmla="*/ 957653 h 3427583"/>
                <a:gd name="connsiteX26" fmla="*/ 886054 w 1259337"/>
                <a:gd name="connsiteY26" fmla="*/ 982913 h 3427583"/>
                <a:gd name="connsiteX27" fmla="*/ 907451 w 1259337"/>
                <a:gd name="connsiteY27" fmla="*/ 1052422 h 3427583"/>
                <a:gd name="connsiteX28" fmla="*/ 934117 w 1259337"/>
                <a:gd name="connsiteY28" fmla="*/ 1138397 h 3427583"/>
                <a:gd name="connsiteX29" fmla="*/ 1005464 w 1259337"/>
                <a:gd name="connsiteY29" fmla="*/ 1357944 h 3427583"/>
                <a:gd name="connsiteX30" fmla="*/ 1096386 w 1259337"/>
                <a:gd name="connsiteY30" fmla="*/ 1646980 h 3427583"/>
                <a:gd name="connsiteX31" fmla="*/ 1096918 w 1259337"/>
                <a:gd name="connsiteY31" fmla="*/ 1663388 h 3427583"/>
                <a:gd name="connsiteX32" fmla="*/ 1081985 w 1259337"/>
                <a:gd name="connsiteY32" fmla="*/ 1662479 h 3427583"/>
                <a:gd name="connsiteX33" fmla="*/ 1042043 w 1259337"/>
                <a:gd name="connsiteY33" fmla="*/ 1649971 h 3427583"/>
                <a:gd name="connsiteX34" fmla="*/ 979848 w 1259337"/>
                <a:gd name="connsiteY34" fmla="*/ 1639017 h 3427583"/>
                <a:gd name="connsiteX35" fmla="*/ 920982 w 1259337"/>
                <a:gd name="connsiteY35" fmla="*/ 1654346 h 3427583"/>
                <a:gd name="connsiteX36" fmla="*/ 875472 w 1259337"/>
                <a:gd name="connsiteY36" fmla="*/ 1680405 h 3427583"/>
                <a:gd name="connsiteX37" fmla="*/ 851635 w 1259337"/>
                <a:gd name="connsiteY37" fmla="*/ 1692510 h 3427583"/>
                <a:gd name="connsiteX38" fmla="*/ 849203 w 1259337"/>
                <a:gd name="connsiteY38" fmla="*/ 1712892 h 3427583"/>
                <a:gd name="connsiteX39" fmla="*/ 851974 w 1259337"/>
                <a:gd name="connsiteY39" fmla="*/ 1755205 h 3427583"/>
                <a:gd name="connsiteX40" fmla="*/ 864076 w 1259337"/>
                <a:gd name="connsiteY40" fmla="*/ 1809659 h 3427583"/>
                <a:gd name="connsiteX41" fmla="*/ 874530 w 1259337"/>
                <a:gd name="connsiteY41" fmla="*/ 1849513 h 3427583"/>
                <a:gd name="connsiteX42" fmla="*/ 881507 w 1259337"/>
                <a:gd name="connsiteY42" fmla="*/ 1875475 h 3427583"/>
                <a:gd name="connsiteX43" fmla="*/ 892858 w 1259337"/>
                <a:gd name="connsiteY43" fmla="*/ 1931742 h 3427583"/>
                <a:gd name="connsiteX44" fmla="*/ 898751 w 1259337"/>
                <a:gd name="connsiteY44" fmla="*/ 1956962 h 3427583"/>
                <a:gd name="connsiteX45" fmla="*/ 905223 w 1259337"/>
                <a:gd name="connsiteY45" fmla="*/ 1994583 h 3427583"/>
                <a:gd name="connsiteX46" fmla="*/ 921742 w 1259337"/>
                <a:gd name="connsiteY46" fmla="*/ 2105949 h 3427583"/>
                <a:gd name="connsiteX47" fmla="*/ 928672 w 1259337"/>
                <a:gd name="connsiteY47" fmla="*/ 2166171 h 3427583"/>
                <a:gd name="connsiteX48" fmla="*/ 941604 w 1259337"/>
                <a:gd name="connsiteY48" fmla="*/ 2303008 h 3427583"/>
                <a:gd name="connsiteX49" fmla="*/ 947374 w 1259337"/>
                <a:gd name="connsiteY49" fmla="*/ 2368684 h 3427583"/>
                <a:gd name="connsiteX50" fmla="*/ 975415 w 1259337"/>
                <a:gd name="connsiteY50" fmla="*/ 2522104 h 3427583"/>
                <a:gd name="connsiteX51" fmla="*/ 983802 w 1259337"/>
                <a:gd name="connsiteY51" fmla="*/ 2582345 h 3427583"/>
                <a:gd name="connsiteX52" fmla="*/ 995531 w 1259337"/>
                <a:gd name="connsiteY52" fmla="*/ 2637523 h 3427583"/>
                <a:gd name="connsiteX53" fmla="*/ 1005634 w 1259337"/>
                <a:gd name="connsiteY53" fmla="*/ 2676280 h 3427583"/>
                <a:gd name="connsiteX54" fmla="*/ 1011830 w 1259337"/>
                <a:gd name="connsiteY54" fmla="*/ 2706607 h 3427583"/>
                <a:gd name="connsiteX55" fmla="*/ 1016603 w 1259337"/>
                <a:gd name="connsiteY55" fmla="*/ 2734000 h 3427583"/>
                <a:gd name="connsiteX56" fmla="*/ 1036986 w 1259337"/>
                <a:gd name="connsiteY56" fmla="*/ 2827189 h 3427583"/>
                <a:gd name="connsiteX57" fmla="*/ 1065224 w 1259337"/>
                <a:gd name="connsiteY57" fmla="*/ 2964209 h 3427583"/>
                <a:gd name="connsiteX58" fmla="*/ 1071148 w 1259337"/>
                <a:gd name="connsiteY58" fmla="*/ 3017130 h 3427583"/>
                <a:gd name="connsiteX59" fmla="*/ 1081015 w 1259337"/>
                <a:gd name="connsiteY59" fmla="*/ 3075566 h 3427583"/>
                <a:gd name="connsiteX60" fmla="*/ 1090073 w 1259337"/>
                <a:gd name="connsiteY60" fmla="*/ 3110301 h 3427583"/>
                <a:gd name="connsiteX61" fmla="*/ 1099026 w 1259337"/>
                <a:gd name="connsiteY61" fmla="*/ 3153782 h 3427583"/>
                <a:gd name="connsiteX62" fmla="*/ 1105863 w 1259337"/>
                <a:gd name="connsiteY62" fmla="*/ 3191406 h 3427583"/>
                <a:gd name="connsiteX63" fmla="*/ 1156414 w 1259337"/>
                <a:gd name="connsiteY63" fmla="*/ 3261266 h 3427583"/>
                <a:gd name="connsiteX64" fmla="*/ 1211299 w 1259337"/>
                <a:gd name="connsiteY64" fmla="*/ 3334458 h 3427583"/>
                <a:gd name="connsiteX65" fmla="*/ 1223945 w 1259337"/>
                <a:gd name="connsiteY65" fmla="*/ 3373975 h 3427583"/>
                <a:gd name="connsiteX66" fmla="*/ 1209873 w 1259337"/>
                <a:gd name="connsiteY66" fmla="*/ 3392394 h 3427583"/>
                <a:gd name="connsiteX67" fmla="*/ 1113229 w 1259337"/>
                <a:gd name="connsiteY67" fmla="*/ 3397063 h 3427583"/>
                <a:gd name="connsiteX68" fmla="*/ 1029168 w 1259337"/>
                <a:gd name="connsiteY68" fmla="*/ 3355593 h 3427583"/>
                <a:gd name="connsiteX69" fmla="*/ 1012711 w 1259337"/>
                <a:gd name="connsiteY69" fmla="*/ 3329882 h 3427583"/>
                <a:gd name="connsiteX70" fmla="*/ 984869 w 1259337"/>
                <a:gd name="connsiteY70" fmla="*/ 3311322 h 3427583"/>
                <a:gd name="connsiteX71" fmla="*/ 923192 w 1259337"/>
                <a:gd name="connsiteY71" fmla="*/ 3287618 h 3427583"/>
                <a:gd name="connsiteX72" fmla="*/ 920180 w 1259337"/>
                <a:gd name="connsiteY72" fmla="*/ 3204844 h 3427583"/>
                <a:gd name="connsiteX73" fmla="*/ 925075 w 1259337"/>
                <a:gd name="connsiteY73" fmla="*/ 3161529 h 3427583"/>
                <a:gd name="connsiteX74" fmla="*/ 912552 w 1259337"/>
                <a:gd name="connsiteY74" fmla="*/ 3142061 h 3427583"/>
                <a:gd name="connsiteX75" fmla="*/ 895402 w 1259337"/>
                <a:gd name="connsiteY75" fmla="*/ 3113425 h 3427583"/>
                <a:gd name="connsiteX76" fmla="*/ 872174 w 1259337"/>
                <a:gd name="connsiteY76" fmla="*/ 3074875 h 3427583"/>
                <a:gd name="connsiteX77" fmla="*/ 819111 w 1259337"/>
                <a:gd name="connsiteY77" fmla="*/ 2941200 h 3427583"/>
                <a:gd name="connsiteX78" fmla="*/ 804010 w 1259337"/>
                <a:gd name="connsiteY78" fmla="*/ 2893636 h 3427583"/>
                <a:gd name="connsiteX79" fmla="*/ 791053 w 1259337"/>
                <a:gd name="connsiteY79" fmla="*/ 2849742 h 3427583"/>
                <a:gd name="connsiteX80" fmla="*/ 785806 w 1259337"/>
                <a:gd name="connsiteY80" fmla="*/ 2831455 h 3427583"/>
                <a:gd name="connsiteX81" fmla="*/ 777367 w 1259337"/>
                <a:gd name="connsiteY81" fmla="*/ 2805839 h 3427583"/>
                <a:gd name="connsiteX82" fmla="*/ 765160 w 1259337"/>
                <a:gd name="connsiteY82" fmla="*/ 2760132 h 3427583"/>
                <a:gd name="connsiteX83" fmla="*/ 754732 w 1259337"/>
                <a:gd name="connsiteY83" fmla="*/ 2718091 h 3427583"/>
                <a:gd name="connsiteX84" fmla="*/ 744347 w 1259337"/>
                <a:gd name="connsiteY84" fmla="*/ 2672406 h 3427583"/>
                <a:gd name="connsiteX85" fmla="*/ 737168 w 1259337"/>
                <a:gd name="connsiteY85" fmla="*/ 2632955 h 3427583"/>
                <a:gd name="connsiteX86" fmla="*/ 734006 w 1259337"/>
                <a:gd name="connsiteY86" fmla="*/ 2623076 h 3427583"/>
                <a:gd name="connsiteX87" fmla="*/ 729049 w 1259337"/>
                <a:gd name="connsiteY87" fmla="*/ 2610989 h 3427583"/>
                <a:gd name="connsiteX88" fmla="*/ 711204 w 1259337"/>
                <a:gd name="connsiteY88" fmla="*/ 2518924 h 3427583"/>
                <a:gd name="connsiteX89" fmla="*/ 681864 w 1259337"/>
                <a:gd name="connsiteY89" fmla="*/ 2412871 h 3427583"/>
                <a:gd name="connsiteX90" fmla="*/ 655154 w 1259337"/>
                <a:gd name="connsiteY90" fmla="*/ 2330541 h 3427583"/>
                <a:gd name="connsiteX91" fmla="*/ 650249 w 1259337"/>
                <a:gd name="connsiteY91" fmla="*/ 2314080 h 3427583"/>
                <a:gd name="connsiteX92" fmla="*/ 641103 w 1259337"/>
                <a:gd name="connsiteY92" fmla="*/ 2286634 h 3427583"/>
                <a:gd name="connsiteX93" fmla="*/ 619364 w 1259337"/>
                <a:gd name="connsiteY93" fmla="*/ 2215298 h 3427583"/>
                <a:gd name="connsiteX94" fmla="*/ 601800 w 1259337"/>
                <a:gd name="connsiteY94" fmla="*/ 2160415 h 3427583"/>
                <a:gd name="connsiteX95" fmla="*/ 579258 w 1259337"/>
                <a:gd name="connsiteY95" fmla="*/ 2095266 h 3427583"/>
                <a:gd name="connsiteX96" fmla="*/ 568908 w 1259337"/>
                <a:gd name="connsiteY96" fmla="*/ 2076917 h 3427583"/>
                <a:gd name="connsiteX97" fmla="*/ 532958 w 1259337"/>
                <a:gd name="connsiteY97" fmla="*/ 2186922 h 3427583"/>
                <a:gd name="connsiteX98" fmla="*/ 517701 w 1259337"/>
                <a:gd name="connsiteY98" fmla="*/ 2243234 h 3427583"/>
                <a:gd name="connsiteX99" fmla="*/ 509719 w 1259337"/>
                <a:gd name="connsiteY99" fmla="*/ 2270473 h 3427583"/>
                <a:gd name="connsiteX100" fmla="*/ 498405 w 1259337"/>
                <a:gd name="connsiteY100" fmla="*/ 2302047 h 3427583"/>
                <a:gd name="connsiteX101" fmla="*/ 489342 w 1259337"/>
                <a:gd name="connsiteY101" fmla="*/ 2328181 h 3427583"/>
                <a:gd name="connsiteX102" fmla="*/ 485528 w 1259337"/>
                <a:gd name="connsiteY102" fmla="*/ 2342350 h 3427583"/>
                <a:gd name="connsiteX103" fmla="*/ 453160 w 1259337"/>
                <a:gd name="connsiteY103" fmla="*/ 2457501 h 3427583"/>
                <a:gd name="connsiteX104" fmla="*/ 437662 w 1259337"/>
                <a:gd name="connsiteY104" fmla="*/ 2533856 h 3427583"/>
                <a:gd name="connsiteX105" fmla="*/ 422098 w 1259337"/>
                <a:gd name="connsiteY105" fmla="*/ 2615678 h 3427583"/>
                <a:gd name="connsiteX106" fmla="*/ 400585 w 1259337"/>
                <a:gd name="connsiteY106" fmla="*/ 2737520 h 3427583"/>
                <a:gd name="connsiteX107" fmla="*/ 378897 w 1259337"/>
                <a:gd name="connsiteY107" fmla="*/ 2873940 h 3427583"/>
                <a:gd name="connsiteX108" fmla="*/ 369128 w 1259337"/>
                <a:gd name="connsiteY108" fmla="*/ 2928495 h 3427583"/>
                <a:gd name="connsiteX109" fmla="*/ 359359 w 1259337"/>
                <a:gd name="connsiteY109" fmla="*/ 2983050 h 3427583"/>
                <a:gd name="connsiteX110" fmla="*/ 353541 w 1259337"/>
                <a:gd name="connsiteY110" fmla="*/ 3012138 h 3427583"/>
                <a:gd name="connsiteX111" fmla="*/ 343509 w 1259337"/>
                <a:gd name="connsiteY111" fmla="*/ 3058307 h 3427583"/>
                <a:gd name="connsiteX112" fmla="*/ 334311 w 1259337"/>
                <a:gd name="connsiteY112" fmla="*/ 3095737 h 3427583"/>
                <a:gd name="connsiteX113" fmla="*/ 329315 w 1259337"/>
                <a:gd name="connsiteY113" fmla="*/ 3117182 h 3427583"/>
                <a:gd name="connsiteX114" fmla="*/ 306085 w 1259337"/>
                <a:gd name="connsiteY114" fmla="*/ 3169752 h 3427583"/>
                <a:gd name="connsiteX115" fmla="*/ 285624 w 1259337"/>
                <a:gd name="connsiteY115" fmla="*/ 3204132 h 3427583"/>
                <a:gd name="connsiteX116" fmla="*/ 271592 w 1259337"/>
                <a:gd name="connsiteY116" fmla="*/ 3219272 h 3427583"/>
                <a:gd name="connsiteX117" fmla="*/ 257963 w 1259337"/>
                <a:gd name="connsiteY117" fmla="*/ 3231136 h 3427583"/>
                <a:gd name="connsiteX118" fmla="*/ 258648 w 1259337"/>
                <a:gd name="connsiteY118" fmla="*/ 3265040 h 3427583"/>
                <a:gd name="connsiteX119" fmla="*/ 254139 w 1259337"/>
                <a:gd name="connsiteY119" fmla="*/ 3306538 h 3427583"/>
                <a:gd name="connsiteX120" fmla="*/ 204951 w 1259337"/>
                <a:gd name="connsiteY120" fmla="*/ 3335468 h 3427583"/>
                <a:gd name="connsiteX121" fmla="*/ 193530 w 1259337"/>
                <a:gd name="connsiteY121" fmla="*/ 3345537 h 3427583"/>
                <a:gd name="connsiteX122" fmla="*/ 156794 w 1259337"/>
                <a:gd name="connsiteY122" fmla="*/ 3399767 h 3427583"/>
                <a:gd name="connsiteX123" fmla="*/ 152021 w 1259337"/>
                <a:gd name="connsiteY123" fmla="*/ 3402625 h 3427583"/>
                <a:gd name="connsiteX124" fmla="*/ 108386 w 1259337"/>
                <a:gd name="connsiteY124" fmla="*/ 3424333 h 3427583"/>
                <a:gd name="connsiteX125" fmla="*/ 22741 w 1259337"/>
                <a:gd name="connsiteY125" fmla="*/ 3423667 h 3427583"/>
                <a:gd name="connsiteX126" fmla="*/ 2166 w 1259337"/>
                <a:gd name="connsiteY126" fmla="*/ 3376765 h 3427583"/>
                <a:gd name="connsiteX127" fmla="*/ 28224 w 1259337"/>
                <a:gd name="connsiteY127" fmla="*/ 3301267 h 3427583"/>
                <a:gd name="connsiteX128" fmla="*/ 81385 w 1259337"/>
                <a:gd name="connsiteY128" fmla="*/ 3214795 h 3427583"/>
                <a:gd name="connsiteX129" fmla="*/ 85670 w 1259337"/>
                <a:gd name="connsiteY129" fmla="*/ 3161632 h 3427583"/>
                <a:gd name="connsiteX130" fmla="*/ 89924 w 1259337"/>
                <a:gd name="connsiteY130" fmla="*/ 3111021 h 3427583"/>
                <a:gd name="connsiteX131" fmla="*/ 93656 w 1259337"/>
                <a:gd name="connsiteY131" fmla="*/ 3103776 h 3427583"/>
                <a:gd name="connsiteX132" fmla="*/ 108202 w 1259337"/>
                <a:gd name="connsiteY132" fmla="*/ 3076250 h 3427583"/>
                <a:gd name="connsiteX133" fmla="*/ 110186 w 1259337"/>
                <a:gd name="connsiteY133" fmla="*/ 3032536 h 3427583"/>
                <a:gd name="connsiteX134" fmla="*/ 123524 w 1259337"/>
                <a:gd name="connsiteY134" fmla="*/ 2923717 h 3427583"/>
                <a:gd name="connsiteX135" fmla="*/ 131550 w 1259337"/>
                <a:gd name="connsiteY135" fmla="*/ 2892832 h 3427583"/>
                <a:gd name="connsiteX136" fmla="*/ 135370 w 1259337"/>
                <a:gd name="connsiteY136" fmla="*/ 2878299 h 3427583"/>
                <a:gd name="connsiteX137" fmla="*/ 139096 w 1259337"/>
                <a:gd name="connsiteY137" fmla="*/ 2810915 h 3427583"/>
                <a:gd name="connsiteX138" fmla="*/ 149457 w 1259337"/>
                <a:gd name="connsiteY138" fmla="*/ 2707162 h 3427583"/>
                <a:gd name="connsiteX139" fmla="*/ 160165 w 1259337"/>
                <a:gd name="connsiteY139" fmla="*/ 2635123 h 3427583"/>
                <a:gd name="connsiteX140" fmla="*/ 165627 w 1259337"/>
                <a:gd name="connsiteY140" fmla="*/ 2605301 h 3427583"/>
                <a:gd name="connsiteX141" fmla="*/ 169017 w 1259337"/>
                <a:gd name="connsiteY141" fmla="*/ 2596230 h 3427583"/>
                <a:gd name="connsiteX142" fmla="*/ 177372 w 1259337"/>
                <a:gd name="connsiteY142" fmla="*/ 2568266 h 3427583"/>
                <a:gd name="connsiteX143" fmla="*/ 188568 w 1259337"/>
                <a:gd name="connsiteY143" fmla="*/ 2516279 h 3427583"/>
                <a:gd name="connsiteX144" fmla="*/ 204399 w 1259337"/>
                <a:gd name="connsiteY144" fmla="*/ 2412228 h 3427583"/>
                <a:gd name="connsiteX145" fmla="*/ 207129 w 1259337"/>
                <a:gd name="connsiteY145" fmla="*/ 2336813 h 3427583"/>
                <a:gd name="connsiteX146" fmla="*/ 218275 w 1259337"/>
                <a:gd name="connsiteY146" fmla="*/ 2137575 h 3427583"/>
                <a:gd name="connsiteX147" fmla="*/ 224746 w 1259337"/>
                <a:gd name="connsiteY147" fmla="*/ 2084438 h 3427583"/>
                <a:gd name="connsiteX148" fmla="*/ 227227 w 1259337"/>
                <a:gd name="connsiteY148" fmla="*/ 2060047 h 3427583"/>
                <a:gd name="connsiteX149" fmla="*/ 200619 w 1259337"/>
                <a:gd name="connsiteY149" fmla="*/ 2060092 h 3427583"/>
                <a:gd name="connsiteX150" fmla="*/ 151452 w 1259337"/>
                <a:gd name="connsiteY150" fmla="*/ 2056949 h 3427583"/>
                <a:gd name="connsiteX151" fmla="*/ 125726 w 1259337"/>
                <a:gd name="connsiteY151" fmla="*/ 2044246 h 3427583"/>
                <a:gd name="connsiteX152" fmla="*/ 102894 w 1259337"/>
                <a:gd name="connsiteY152" fmla="*/ 2003150 h 3427583"/>
                <a:gd name="connsiteX153" fmla="*/ 98653 w 1259337"/>
                <a:gd name="connsiteY153" fmla="*/ 1992164 h 3427583"/>
                <a:gd name="connsiteX154" fmla="*/ 92743 w 1259337"/>
                <a:gd name="connsiteY154" fmla="*/ 1968402 h 3427583"/>
                <a:gd name="connsiteX155" fmla="*/ 73452 w 1259337"/>
                <a:gd name="connsiteY155" fmla="*/ 1844975 h 3427583"/>
                <a:gd name="connsiteX156" fmla="*/ 68556 w 1259337"/>
                <a:gd name="connsiteY156" fmla="*/ 1827785 h 3427583"/>
                <a:gd name="connsiteX157" fmla="*/ 65557 w 1259337"/>
                <a:gd name="connsiteY157" fmla="*/ 1804422 h 3427583"/>
                <a:gd name="connsiteX158" fmla="*/ 60007 w 1259337"/>
                <a:gd name="connsiteY158" fmla="*/ 1750776 h 3427583"/>
                <a:gd name="connsiteX159" fmla="*/ 60589 w 1259337"/>
                <a:gd name="connsiteY159" fmla="*/ 1520795 h 3427583"/>
                <a:gd name="connsiteX160" fmla="*/ 59802 w 1259337"/>
                <a:gd name="connsiteY160" fmla="*/ 1495272 h 3427583"/>
                <a:gd name="connsiteX161" fmla="*/ 60714 w 1259337"/>
                <a:gd name="connsiteY161" fmla="*/ 1419471 h 3427583"/>
                <a:gd name="connsiteX162" fmla="*/ 70913 w 1259337"/>
                <a:gd name="connsiteY162" fmla="*/ 1359454 h 3427583"/>
                <a:gd name="connsiteX163" fmla="*/ 76287 w 1259337"/>
                <a:gd name="connsiteY163" fmla="*/ 1306668 h 3427583"/>
                <a:gd name="connsiteX164" fmla="*/ 84826 w 1259337"/>
                <a:gd name="connsiteY164" fmla="*/ 1263398 h 3427583"/>
                <a:gd name="connsiteX165" fmla="*/ 85137 w 1259337"/>
                <a:gd name="connsiteY165" fmla="*/ 1207271 h 3427583"/>
                <a:gd name="connsiteX166" fmla="*/ 89848 w 1259337"/>
                <a:gd name="connsiteY166" fmla="*/ 1149011 h 3427583"/>
                <a:gd name="connsiteX167" fmla="*/ 97943 w 1259337"/>
                <a:gd name="connsiteY167" fmla="*/ 1082044 h 3427583"/>
                <a:gd name="connsiteX168" fmla="*/ 103848 w 1259337"/>
                <a:gd name="connsiteY168" fmla="*/ 1015414 h 3427583"/>
                <a:gd name="connsiteX169" fmla="*/ 108164 w 1259337"/>
                <a:gd name="connsiteY169" fmla="*/ 989952 h 3427583"/>
                <a:gd name="connsiteX170" fmla="*/ 178876 w 1259337"/>
                <a:gd name="connsiteY170" fmla="*/ 929206 h 3427583"/>
                <a:gd name="connsiteX171" fmla="*/ 250339 w 1259337"/>
                <a:gd name="connsiteY171" fmla="*/ 896898 h 3427583"/>
                <a:gd name="connsiteX172" fmla="*/ 281105 w 1259337"/>
                <a:gd name="connsiteY172" fmla="*/ 884512 h 3427583"/>
                <a:gd name="connsiteX173" fmla="*/ 310048 w 1259337"/>
                <a:gd name="connsiteY173" fmla="*/ 872103 h 3427583"/>
                <a:gd name="connsiteX174" fmla="*/ 357941 w 1259337"/>
                <a:gd name="connsiteY174" fmla="*/ 829670 h 3427583"/>
                <a:gd name="connsiteX175" fmla="*/ 361282 w 1259337"/>
                <a:gd name="connsiteY175" fmla="*/ 824608 h 3427583"/>
                <a:gd name="connsiteX176" fmla="*/ 402335 w 1259337"/>
                <a:gd name="connsiteY176" fmla="*/ 775168 h 3427583"/>
                <a:gd name="connsiteX177" fmla="*/ 391823 w 1259337"/>
                <a:gd name="connsiteY177" fmla="*/ 740051 h 3427583"/>
                <a:gd name="connsiteX178" fmla="*/ 381351 w 1259337"/>
                <a:gd name="connsiteY178" fmla="*/ 701654 h 3427583"/>
                <a:gd name="connsiteX179" fmla="*/ 370993 w 1259337"/>
                <a:gd name="connsiteY179" fmla="*/ 684035 h 3427583"/>
                <a:gd name="connsiteX180" fmla="*/ 352485 w 1259337"/>
                <a:gd name="connsiteY180" fmla="*/ 586495 h 3427583"/>
                <a:gd name="connsiteX181" fmla="*/ 361283 w 1259337"/>
                <a:gd name="connsiteY181" fmla="*/ 551975 h 3427583"/>
                <a:gd name="connsiteX182" fmla="*/ 356440 w 1259337"/>
                <a:gd name="connsiteY182" fmla="*/ 500160 h 3427583"/>
                <a:gd name="connsiteX183" fmla="*/ 356936 w 1259337"/>
                <a:gd name="connsiteY183" fmla="*/ 458980 h 3427583"/>
                <a:gd name="connsiteX184" fmla="*/ 362735 w 1259337"/>
                <a:gd name="connsiteY184" fmla="*/ 431349 h 3427583"/>
                <a:gd name="connsiteX185" fmla="*/ 379350 w 1259337"/>
                <a:gd name="connsiteY185" fmla="*/ 413690 h 3427583"/>
                <a:gd name="connsiteX186" fmla="*/ 387064 w 1259337"/>
                <a:gd name="connsiteY186" fmla="*/ 408679 h 3427583"/>
                <a:gd name="connsiteX187" fmla="*/ 403556 w 1259337"/>
                <a:gd name="connsiteY187" fmla="*/ 401224 h 3427583"/>
                <a:gd name="connsiteX188" fmla="*/ 424091 w 1259337"/>
                <a:gd name="connsiteY188" fmla="*/ 390901 h 3427583"/>
                <a:gd name="connsiteX189" fmla="*/ 505982 w 1259337"/>
                <a:gd name="connsiteY189" fmla="*/ 370382 h 3427583"/>
                <a:gd name="connsiteX190" fmla="*/ 551053 w 1259337"/>
                <a:gd name="connsiteY190" fmla="*/ 380766 h 3427583"/>
                <a:gd name="connsiteX191" fmla="*/ 604818 w 1259337"/>
                <a:gd name="connsiteY191" fmla="*/ 425880 h 3427583"/>
                <a:gd name="connsiteX192" fmla="*/ 614060 w 1259337"/>
                <a:gd name="connsiteY192" fmla="*/ 445308 h 3427583"/>
                <a:gd name="connsiteX193" fmla="*/ 627286 w 1259337"/>
                <a:gd name="connsiteY193" fmla="*/ 557728 h 3427583"/>
                <a:gd name="connsiteX194" fmla="*/ 632477 w 1259337"/>
                <a:gd name="connsiteY194" fmla="*/ 580753 h 3427583"/>
                <a:gd name="connsiteX195" fmla="*/ 642948 w 1259337"/>
                <a:gd name="connsiteY195" fmla="*/ 588898 h 3427583"/>
                <a:gd name="connsiteX196" fmla="*/ 642857 w 1259337"/>
                <a:gd name="connsiteY196" fmla="*/ 626803 h 3427583"/>
                <a:gd name="connsiteX197" fmla="*/ 624421 w 1259337"/>
                <a:gd name="connsiteY197" fmla="*/ 674692 h 3427583"/>
                <a:gd name="connsiteX198" fmla="*/ 608637 w 1259337"/>
                <a:gd name="connsiteY198" fmla="*/ 714231 h 3427583"/>
                <a:gd name="connsiteX199" fmla="*/ 602099 w 1259337"/>
                <a:gd name="connsiteY199" fmla="*/ 742582 h 3427583"/>
                <a:gd name="connsiteX200" fmla="*/ 655117 w 1259337"/>
                <a:gd name="connsiteY200" fmla="*/ 698389 h 3427583"/>
                <a:gd name="connsiteX201" fmla="*/ 715120 w 1259337"/>
                <a:gd name="connsiteY201" fmla="*/ 679429 h 3427583"/>
                <a:gd name="connsiteX202" fmla="*/ 743023 w 1259337"/>
                <a:gd name="connsiteY202" fmla="*/ 692886 h 3427583"/>
                <a:gd name="connsiteX203" fmla="*/ 771576 w 1259337"/>
                <a:gd name="connsiteY203" fmla="*/ 712912 h 3427583"/>
                <a:gd name="connsiteX204" fmla="*/ 792568 w 1259337"/>
                <a:gd name="connsiteY204" fmla="*/ 725192 h 3427583"/>
                <a:gd name="connsiteX205" fmla="*/ 822012 w 1259337"/>
                <a:gd name="connsiteY205" fmla="*/ 701491 h 3427583"/>
                <a:gd name="connsiteX206" fmla="*/ 837924 w 1259337"/>
                <a:gd name="connsiteY206" fmla="*/ 681636 h 3427583"/>
                <a:gd name="connsiteX207" fmla="*/ 868501 w 1259337"/>
                <a:gd name="connsiteY207" fmla="*/ 654668 h 3427583"/>
                <a:gd name="connsiteX208" fmla="*/ 907261 w 1259337"/>
                <a:gd name="connsiteY208" fmla="*/ 613948 h 3427583"/>
                <a:gd name="connsiteX209" fmla="*/ 933131 w 1259337"/>
                <a:gd name="connsiteY209" fmla="*/ 584372 h 3427583"/>
                <a:gd name="connsiteX210" fmla="*/ 957908 w 1259337"/>
                <a:gd name="connsiteY210" fmla="*/ 554782 h 3427583"/>
                <a:gd name="connsiteX211" fmla="*/ 973867 w 1259337"/>
                <a:gd name="connsiteY211" fmla="*/ 530919 h 3427583"/>
                <a:gd name="connsiteX212" fmla="*/ 976902 w 1259337"/>
                <a:gd name="connsiteY212" fmla="*/ 521114 h 3427583"/>
                <a:gd name="connsiteX213" fmla="*/ 990350 w 1259337"/>
                <a:gd name="connsiteY213" fmla="*/ 493940 h 3427583"/>
                <a:gd name="connsiteX214" fmla="*/ 1014542 w 1259337"/>
                <a:gd name="connsiteY214" fmla="*/ 452315 h 3427583"/>
                <a:gd name="connsiteX215" fmla="*/ 1031293 w 1259337"/>
                <a:gd name="connsiteY215" fmla="*/ 423359 h 3427583"/>
                <a:gd name="connsiteX216" fmla="*/ 1053022 w 1259337"/>
                <a:gd name="connsiteY216" fmla="*/ 374415 h 3427583"/>
                <a:gd name="connsiteX217" fmla="*/ 1080371 w 1259337"/>
                <a:gd name="connsiteY217" fmla="*/ 312782 h 3427583"/>
                <a:gd name="connsiteX218" fmla="*/ 1106253 w 1259337"/>
                <a:gd name="connsiteY218" fmla="*/ 251861 h 3427583"/>
                <a:gd name="connsiteX219" fmla="*/ 1133756 w 1259337"/>
                <a:gd name="connsiteY219" fmla="*/ 177473 h 3427583"/>
                <a:gd name="connsiteX220" fmla="*/ 1110849 w 1259337"/>
                <a:gd name="connsiteY220" fmla="*/ 142572 h 3427583"/>
                <a:gd name="connsiteX221" fmla="*/ 1083183 w 1259337"/>
                <a:gd name="connsiteY221" fmla="*/ 109435 h 3427583"/>
                <a:gd name="connsiteX222" fmla="*/ 1109197 w 1259337"/>
                <a:gd name="connsiteY222" fmla="*/ 37581 h 3427583"/>
                <a:gd name="connsiteX223" fmla="*/ 1114808 w 1259337"/>
                <a:gd name="connsiteY223" fmla="*/ 25620 h 3427583"/>
                <a:gd name="connsiteX224" fmla="*/ 1136256 w 1259337"/>
                <a:gd name="connsiteY224" fmla="*/ 1 h 3427583"/>
                <a:gd name="connsiteX225" fmla="*/ 1148212 w 1259337"/>
                <a:gd name="connsiteY225" fmla="*/ 5976 h 3427583"/>
                <a:gd name="connsiteX226" fmla="*/ 255299 w 1259337"/>
                <a:gd name="connsiteY226" fmla="*/ 1514391 h 3427583"/>
                <a:gd name="connsiteX227" fmla="*/ 250860 w 1259337"/>
                <a:gd name="connsiteY227" fmla="*/ 1550057 h 3427583"/>
                <a:gd name="connsiteX228" fmla="*/ 247414 w 1259337"/>
                <a:gd name="connsiteY228" fmla="*/ 1563865 h 3427583"/>
                <a:gd name="connsiteX229" fmla="*/ 242062 w 1259337"/>
                <a:gd name="connsiteY229" fmla="*/ 1584577 h 3427583"/>
                <a:gd name="connsiteX230" fmla="*/ 227099 w 1259337"/>
                <a:gd name="connsiteY230" fmla="*/ 1676975 h 3427583"/>
                <a:gd name="connsiteX231" fmla="*/ 212928 w 1259337"/>
                <a:gd name="connsiteY231" fmla="*/ 1855036 h 3427583"/>
                <a:gd name="connsiteX232" fmla="*/ 218159 w 1259337"/>
                <a:gd name="connsiteY232" fmla="*/ 1965537 h 3427583"/>
                <a:gd name="connsiteX233" fmla="*/ 225939 w 1259337"/>
                <a:gd name="connsiteY233" fmla="*/ 1985313 h 3427583"/>
                <a:gd name="connsiteX234" fmla="*/ 239751 w 1259337"/>
                <a:gd name="connsiteY234" fmla="*/ 1867387 h 3427583"/>
                <a:gd name="connsiteX235" fmla="*/ 243206 w 1259337"/>
                <a:gd name="connsiteY235" fmla="*/ 1822597 h 3427583"/>
                <a:gd name="connsiteX236" fmla="*/ 251202 w 1259337"/>
                <a:gd name="connsiteY236" fmla="*/ 1794264 h 3427583"/>
                <a:gd name="connsiteX237" fmla="*/ 261774 w 1259337"/>
                <a:gd name="connsiteY237" fmla="*/ 1733522 h 3427583"/>
                <a:gd name="connsiteX238" fmla="*/ 274526 w 1259337"/>
                <a:gd name="connsiteY238" fmla="*/ 1552164 h 3427583"/>
                <a:gd name="connsiteX239" fmla="*/ 267825 w 1259337"/>
                <a:gd name="connsiteY239" fmla="*/ 1472990 h 3427583"/>
                <a:gd name="connsiteX240" fmla="*/ 262789 w 1259337"/>
                <a:gd name="connsiteY240" fmla="*/ 1467463 h 3427583"/>
                <a:gd name="connsiteX241" fmla="*/ 255299 w 1259337"/>
                <a:gd name="connsiteY241" fmla="*/ 1514391 h 3427583"/>
                <a:gd name="connsiteX242" fmla="*/ 166230 w 1259337"/>
                <a:gd name="connsiteY242" fmla="*/ 1979856 h 3427583"/>
                <a:gd name="connsiteX243" fmla="*/ 181945 w 1259337"/>
                <a:gd name="connsiteY243" fmla="*/ 2006653 h 3427583"/>
                <a:gd name="connsiteX244" fmla="*/ 166059 w 1259337"/>
                <a:gd name="connsiteY244" fmla="*/ 1963817 h 3427583"/>
                <a:gd name="connsiteX245" fmla="*/ 166230 w 1259337"/>
                <a:gd name="connsiteY245" fmla="*/ 1979856 h 34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259337" h="3427583">
                  <a:moveTo>
                    <a:pt x="1148212" y="5976"/>
                  </a:moveTo>
                  <a:cubicBezTo>
                    <a:pt x="1151457" y="8930"/>
                    <a:pt x="1160893" y="12325"/>
                    <a:pt x="1169270" y="12790"/>
                  </a:cubicBezTo>
                  <a:cubicBezTo>
                    <a:pt x="1177643" y="13620"/>
                    <a:pt x="1187443" y="17018"/>
                    <a:pt x="1190684" y="20338"/>
                  </a:cubicBezTo>
                  <a:cubicBezTo>
                    <a:pt x="1194289" y="23661"/>
                    <a:pt x="1199724" y="26277"/>
                    <a:pt x="1202640" y="26312"/>
                  </a:cubicBezTo>
                  <a:cubicBezTo>
                    <a:pt x="1205920" y="26352"/>
                    <a:pt x="1211355" y="28969"/>
                    <a:pt x="1215329" y="31933"/>
                  </a:cubicBezTo>
                  <a:cubicBezTo>
                    <a:pt x="1218938" y="34892"/>
                    <a:pt x="1225103" y="37518"/>
                    <a:pt x="1228747" y="37562"/>
                  </a:cubicBezTo>
                  <a:cubicBezTo>
                    <a:pt x="1232391" y="37606"/>
                    <a:pt x="1240352" y="42440"/>
                    <a:pt x="1246113" y="48340"/>
                  </a:cubicBezTo>
                  <a:cubicBezTo>
                    <a:pt x="1255829" y="58663"/>
                    <a:pt x="1256532" y="60858"/>
                    <a:pt x="1256185" y="89648"/>
                  </a:cubicBezTo>
                  <a:cubicBezTo>
                    <a:pt x="1255839" y="118438"/>
                    <a:pt x="1248384" y="162451"/>
                    <a:pt x="1240876" y="180585"/>
                  </a:cubicBezTo>
                  <a:cubicBezTo>
                    <a:pt x="1238632" y="185295"/>
                    <a:pt x="1233794" y="193621"/>
                    <a:pt x="1229711" y="199768"/>
                  </a:cubicBezTo>
                  <a:cubicBezTo>
                    <a:pt x="1221184" y="211693"/>
                    <a:pt x="1219586" y="223337"/>
                    <a:pt x="1225707" y="229608"/>
                  </a:cubicBezTo>
                  <a:cubicBezTo>
                    <a:pt x="1230027" y="234033"/>
                    <a:pt x="1227986" y="282485"/>
                    <a:pt x="1223117" y="293360"/>
                  </a:cubicBezTo>
                  <a:cubicBezTo>
                    <a:pt x="1220496" y="299160"/>
                    <a:pt x="1225910" y="303599"/>
                    <a:pt x="1249106" y="314448"/>
                  </a:cubicBezTo>
                  <a:cubicBezTo>
                    <a:pt x="1253452" y="316688"/>
                    <a:pt x="1258138" y="321118"/>
                    <a:pt x="1259196" y="324047"/>
                  </a:cubicBezTo>
                  <a:cubicBezTo>
                    <a:pt x="1261312" y="329904"/>
                    <a:pt x="1239175" y="382487"/>
                    <a:pt x="1225046" y="405644"/>
                  </a:cubicBezTo>
                  <a:cubicBezTo>
                    <a:pt x="1220589" y="412516"/>
                    <a:pt x="1213095" y="429556"/>
                    <a:pt x="1208186" y="443712"/>
                  </a:cubicBezTo>
                  <a:cubicBezTo>
                    <a:pt x="1202917" y="457499"/>
                    <a:pt x="1195418" y="474903"/>
                    <a:pt x="1191326" y="481779"/>
                  </a:cubicBezTo>
                  <a:cubicBezTo>
                    <a:pt x="1186870" y="488651"/>
                    <a:pt x="1180508" y="502424"/>
                    <a:pt x="1176740" y="512585"/>
                  </a:cubicBezTo>
                  <a:cubicBezTo>
                    <a:pt x="1172978" y="522380"/>
                    <a:pt x="1166976" y="536523"/>
                    <a:pt x="1163248" y="543404"/>
                  </a:cubicBezTo>
                  <a:cubicBezTo>
                    <a:pt x="1155042" y="558978"/>
                    <a:pt x="1144505" y="586551"/>
                    <a:pt x="1144408" y="594569"/>
                  </a:cubicBezTo>
                  <a:cubicBezTo>
                    <a:pt x="1144325" y="601493"/>
                    <a:pt x="1123808" y="640610"/>
                    <a:pt x="1106728" y="666648"/>
                  </a:cubicBezTo>
                  <a:cubicBezTo>
                    <a:pt x="1085947" y="697378"/>
                    <a:pt x="1063941" y="739029"/>
                    <a:pt x="1058620" y="757189"/>
                  </a:cubicBezTo>
                  <a:cubicBezTo>
                    <a:pt x="1055959" y="766268"/>
                    <a:pt x="1052539" y="777891"/>
                    <a:pt x="1050291" y="782966"/>
                  </a:cubicBezTo>
                  <a:cubicBezTo>
                    <a:pt x="1046528" y="792763"/>
                    <a:pt x="1012246" y="824789"/>
                    <a:pt x="964414" y="862119"/>
                  </a:cubicBezTo>
                  <a:cubicBezTo>
                    <a:pt x="922101" y="895142"/>
                    <a:pt x="874168" y="940854"/>
                    <a:pt x="874085" y="947779"/>
                  </a:cubicBezTo>
                  <a:cubicBezTo>
                    <a:pt x="874041" y="951423"/>
                    <a:pt x="875450" y="955450"/>
                    <a:pt x="876882" y="957653"/>
                  </a:cubicBezTo>
                  <a:cubicBezTo>
                    <a:pt x="878682" y="959497"/>
                    <a:pt x="882919" y="970847"/>
                    <a:pt x="886054" y="982913"/>
                  </a:cubicBezTo>
                  <a:cubicBezTo>
                    <a:pt x="889554" y="994983"/>
                    <a:pt x="899021" y="1026078"/>
                    <a:pt x="907451" y="1052422"/>
                  </a:cubicBezTo>
                  <a:cubicBezTo>
                    <a:pt x="915886" y="1078402"/>
                    <a:pt x="927812" y="1117181"/>
                    <a:pt x="934117" y="1138397"/>
                  </a:cubicBezTo>
                  <a:cubicBezTo>
                    <a:pt x="952673" y="1201676"/>
                    <a:pt x="995914" y="1333774"/>
                    <a:pt x="1005464" y="1357944"/>
                  </a:cubicBezTo>
                  <a:cubicBezTo>
                    <a:pt x="1027761" y="1413250"/>
                    <a:pt x="1095859" y="1630207"/>
                    <a:pt x="1096386" y="1646980"/>
                  </a:cubicBezTo>
                  <a:lnTo>
                    <a:pt x="1096918" y="1663388"/>
                  </a:lnTo>
                  <a:lnTo>
                    <a:pt x="1081985" y="1662479"/>
                  </a:lnTo>
                  <a:cubicBezTo>
                    <a:pt x="1073607" y="1662014"/>
                    <a:pt x="1055817" y="1656332"/>
                    <a:pt x="1042043" y="1649971"/>
                  </a:cubicBezTo>
                  <a:cubicBezTo>
                    <a:pt x="1018122" y="1638748"/>
                    <a:pt x="1015580" y="1637989"/>
                    <a:pt x="979848" y="1639017"/>
                  </a:cubicBezTo>
                  <a:cubicBezTo>
                    <a:pt x="943747" y="1640404"/>
                    <a:pt x="941921" y="1640748"/>
                    <a:pt x="920982" y="1654346"/>
                  </a:cubicBezTo>
                  <a:cubicBezTo>
                    <a:pt x="909224" y="1662223"/>
                    <a:pt x="888671" y="1674003"/>
                    <a:pt x="875472" y="1680405"/>
                  </a:cubicBezTo>
                  <a:lnTo>
                    <a:pt x="851635" y="1692510"/>
                  </a:lnTo>
                  <a:lnTo>
                    <a:pt x="849203" y="1712892"/>
                  </a:lnTo>
                  <a:cubicBezTo>
                    <a:pt x="847592" y="1725630"/>
                    <a:pt x="848861" y="1741317"/>
                    <a:pt x="851974" y="1755205"/>
                  </a:cubicBezTo>
                  <a:cubicBezTo>
                    <a:pt x="855109" y="1767271"/>
                    <a:pt x="860282" y="1791754"/>
                    <a:pt x="864076" y="1809659"/>
                  </a:cubicBezTo>
                  <a:cubicBezTo>
                    <a:pt x="867870" y="1827564"/>
                    <a:pt x="872757" y="1845483"/>
                    <a:pt x="874530" y="1849513"/>
                  </a:cubicBezTo>
                  <a:cubicBezTo>
                    <a:pt x="876669" y="1853548"/>
                    <a:pt x="879808" y="1865250"/>
                    <a:pt x="881507" y="1875475"/>
                  </a:cubicBezTo>
                  <a:cubicBezTo>
                    <a:pt x="887260" y="1912358"/>
                    <a:pt x="889995" y="1927334"/>
                    <a:pt x="892858" y="1931742"/>
                  </a:cubicBezTo>
                  <a:cubicBezTo>
                    <a:pt x="894290" y="1933946"/>
                    <a:pt x="897065" y="1945643"/>
                    <a:pt x="898751" y="1956962"/>
                  </a:cubicBezTo>
                  <a:cubicBezTo>
                    <a:pt x="900797" y="1968651"/>
                    <a:pt x="903875" y="1985454"/>
                    <a:pt x="905223" y="1994583"/>
                  </a:cubicBezTo>
                  <a:cubicBezTo>
                    <a:pt x="914106" y="2043894"/>
                    <a:pt x="918818" y="2076390"/>
                    <a:pt x="921742" y="2105949"/>
                  </a:cubicBezTo>
                  <a:cubicBezTo>
                    <a:pt x="923714" y="2123832"/>
                    <a:pt x="926665" y="2151204"/>
                    <a:pt x="928672" y="2166171"/>
                  </a:cubicBezTo>
                  <a:cubicBezTo>
                    <a:pt x="936378" y="2222395"/>
                    <a:pt x="939285" y="2253411"/>
                    <a:pt x="941604" y="2303008"/>
                  </a:cubicBezTo>
                  <a:cubicBezTo>
                    <a:pt x="943088" y="2331091"/>
                    <a:pt x="945649" y="2360645"/>
                    <a:pt x="947374" y="2368684"/>
                  </a:cubicBezTo>
                  <a:cubicBezTo>
                    <a:pt x="963660" y="2438861"/>
                    <a:pt x="973233" y="2491462"/>
                    <a:pt x="975415" y="2522104"/>
                  </a:cubicBezTo>
                  <a:cubicBezTo>
                    <a:pt x="976996" y="2542170"/>
                    <a:pt x="980680" y="2569186"/>
                    <a:pt x="983802" y="2582345"/>
                  </a:cubicBezTo>
                  <a:cubicBezTo>
                    <a:pt x="986924" y="2595504"/>
                    <a:pt x="992092" y="2620350"/>
                    <a:pt x="995531" y="2637523"/>
                  </a:cubicBezTo>
                  <a:cubicBezTo>
                    <a:pt x="999329" y="2655064"/>
                    <a:pt x="1003860" y="2672249"/>
                    <a:pt x="1005634" y="2676280"/>
                  </a:cubicBezTo>
                  <a:cubicBezTo>
                    <a:pt x="1007777" y="2679951"/>
                    <a:pt x="1010526" y="2693833"/>
                    <a:pt x="1011830" y="2706607"/>
                  </a:cubicBezTo>
                  <a:cubicBezTo>
                    <a:pt x="1012765" y="2719739"/>
                    <a:pt x="1015171" y="2731796"/>
                    <a:pt x="1016603" y="2734000"/>
                  </a:cubicBezTo>
                  <a:cubicBezTo>
                    <a:pt x="1020546" y="2739515"/>
                    <a:pt x="1029178" y="2779347"/>
                    <a:pt x="1036986" y="2827189"/>
                  </a:cubicBezTo>
                  <a:cubicBezTo>
                    <a:pt x="1042053" y="2860417"/>
                    <a:pt x="1055489" y="2925092"/>
                    <a:pt x="1065224" y="2964209"/>
                  </a:cubicBezTo>
                  <a:cubicBezTo>
                    <a:pt x="1067314" y="2972253"/>
                    <a:pt x="1069945" y="2995976"/>
                    <a:pt x="1071148" y="3017130"/>
                  </a:cubicBezTo>
                  <a:cubicBezTo>
                    <a:pt x="1072667" y="3042298"/>
                    <a:pt x="1075706" y="3062380"/>
                    <a:pt x="1081015" y="3075566"/>
                  </a:cubicBezTo>
                  <a:cubicBezTo>
                    <a:pt x="1085256" y="3086551"/>
                    <a:pt x="1089441" y="3102275"/>
                    <a:pt x="1090073" y="3110301"/>
                  </a:cubicBezTo>
                  <a:cubicBezTo>
                    <a:pt x="1091070" y="3118331"/>
                    <a:pt x="1095206" y="3138063"/>
                    <a:pt x="1099026" y="3153782"/>
                  </a:cubicBezTo>
                  <a:cubicBezTo>
                    <a:pt x="1102842" y="3169865"/>
                    <a:pt x="1105920" y="3186668"/>
                    <a:pt x="1105863" y="3191406"/>
                  </a:cubicBezTo>
                  <a:cubicBezTo>
                    <a:pt x="1105705" y="3204525"/>
                    <a:pt x="1111800" y="3212982"/>
                    <a:pt x="1156414" y="3261266"/>
                  </a:cubicBezTo>
                  <a:cubicBezTo>
                    <a:pt x="1189512" y="3297384"/>
                    <a:pt x="1200994" y="3312466"/>
                    <a:pt x="1211299" y="3334458"/>
                  </a:cubicBezTo>
                  <a:cubicBezTo>
                    <a:pt x="1218408" y="3349488"/>
                    <a:pt x="1224024" y="3367415"/>
                    <a:pt x="1223945" y="3373975"/>
                  </a:cubicBezTo>
                  <a:cubicBezTo>
                    <a:pt x="1223826" y="3383815"/>
                    <a:pt x="1221605" y="3386703"/>
                    <a:pt x="1209873" y="3392394"/>
                  </a:cubicBezTo>
                  <a:cubicBezTo>
                    <a:pt x="1192279" y="3400565"/>
                    <a:pt x="1143410" y="3402893"/>
                    <a:pt x="1113229" y="3397063"/>
                  </a:cubicBezTo>
                  <a:cubicBezTo>
                    <a:pt x="1084144" y="3390880"/>
                    <a:pt x="1032329" y="3365472"/>
                    <a:pt x="1029168" y="3355593"/>
                  </a:cubicBezTo>
                  <a:cubicBezTo>
                    <a:pt x="1028123" y="3351572"/>
                    <a:pt x="1020606" y="3340181"/>
                    <a:pt x="1012711" y="3329882"/>
                  </a:cubicBezTo>
                  <a:cubicBezTo>
                    <a:pt x="1000149" y="3313693"/>
                    <a:pt x="996896" y="3311467"/>
                    <a:pt x="984869" y="3311322"/>
                  </a:cubicBezTo>
                  <a:cubicBezTo>
                    <a:pt x="968105" y="3311120"/>
                    <a:pt x="934363" y="3298322"/>
                    <a:pt x="923192" y="3287618"/>
                  </a:cubicBezTo>
                  <a:cubicBezTo>
                    <a:pt x="913823" y="3278757"/>
                    <a:pt x="913581" y="3268549"/>
                    <a:pt x="920180" y="3204844"/>
                  </a:cubicBezTo>
                  <a:lnTo>
                    <a:pt x="925075" y="3161529"/>
                  </a:lnTo>
                  <a:lnTo>
                    <a:pt x="912552" y="3142061"/>
                  </a:lnTo>
                  <a:cubicBezTo>
                    <a:pt x="905755" y="3131409"/>
                    <a:pt x="897891" y="3118558"/>
                    <a:pt x="895402" y="3113425"/>
                  </a:cubicBezTo>
                  <a:cubicBezTo>
                    <a:pt x="892912" y="3108293"/>
                    <a:pt x="882550" y="3091037"/>
                    <a:pt x="872174" y="3074875"/>
                  </a:cubicBezTo>
                  <a:cubicBezTo>
                    <a:pt x="844635" y="3031170"/>
                    <a:pt x="843924" y="3029703"/>
                    <a:pt x="819111" y="2941200"/>
                  </a:cubicBezTo>
                  <a:cubicBezTo>
                    <a:pt x="816669" y="2932059"/>
                    <a:pt x="809635" y="2910834"/>
                    <a:pt x="804010" y="2893636"/>
                  </a:cubicBezTo>
                  <a:cubicBezTo>
                    <a:pt x="798022" y="2876433"/>
                    <a:pt x="792428" y="2856684"/>
                    <a:pt x="791053" y="2849742"/>
                  </a:cubicBezTo>
                  <a:cubicBezTo>
                    <a:pt x="789679" y="2842801"/>
                    <a:pt x="787224" y="2834752"/>
                    <a:pt x="785806" y="2831455"/>
                  </a:cubicBezTo>
                  <a:cubicBezTo>
                    <a:pt x="784019" y="2828518"/>
                    <a:pt x="780515" y="2816811"/>
                    <a:pt x="777367" y="2805839"/>
                  </a:cubicBezTo>
                  <a:cubicBezTo>
                    <a:pt x="774583" y="2794871"/>
                    <a:pt x="769002" y="2774028"/>
                    <a:pt x="765160" y="2760132"/>
                  </a:cubicBezTo>
                  <a:cubicBezTo>
                    <a:pt x="760957" y="2745867"/>
                    <a:pt x="756444" y="2727224"/>
                    <a:pt x="754732" y="2718091"/>
                  </a:cubicBezTo>
                  <a:cubicBezTo>
                    <a:pt x="753019" y="2708958"/>
                    <a:pt x="748163" y="2688489"/>
                    <a:pt x="744347" y="2672406"/>
                  </a:cubicBezTo>
                  <a:cubicBezTo>
                    <a:pt x="740531" y="2656323"/>
                    <a:pt x="737097" y="2638786"/>
                    <a:pt x="737168" y="2632955"/>
                  </a:cubicBezTo>
                  <a:cubicBezTo>
                    <a:pt x="737234" y="2627489"/>
                    <a:pt x="735828" y="2623099"/>
                    <a:pt x="734006" y="2623076"/>
                  </a:cubicBezTo>
                  <a:cubicBezTo>
                    <a:pt x="732184" y="2623054"/>
                    <a:pt x="730063" y="2617562"/>
                    <a:pt x="729049" y="2610989"/>
                  </a:cubicBezTo>
                  <a:cubicBezTo>
                    <a:pt x="726375" y="2590910"/>
                    <a:pt x="716078" y="2537936"/>
                    <a:pt x="711204" y="2518924"/>
                  </a:cubicBezTo>
                  <a:cubicBezTo>
                    <a:pt x="691682" y="2445064"/>
                    <a:pt x="684705" y="2419102"/>
                    <a:pt x="681864" y="2412871"/>
                  </a:cubicBezTo>
                  <a:cubicBezTo>
                    <a:pt x="675826" y="2399677"/>
                    <a:pt x="657547" y="2343691"/>
                    <a:pt x="655154" y="2330541"/>
                  </a:cubicBezTo>
                  <a:cubicBezTo>
                    <a:pt x="653780" y="2323600"/>
                    <a:pt x="651685" y="2315920"/>
                    <a:pt x="650249" y="2314080"/>
                  </a:cubicBezTo>
                  <a:cubicBezTo>
                    <a:pt x="648818" y="2311877"/>
                    <a:pt x="644589" y="2299798"/>
                    <a:pt x="641103" y="2286634"/>
                  </a:cubicBezTo>
                  <a:cubicBezTo>
                    <a:pt x="637617" y="2273472"/>
                    <a:pt x="627799" y="2241279"/>
                    <a:pt x="619364" y="2215298"/>
                  </a:cubicBezTo>
                  <a:cubicBezTo>
                    <a:pt x="610569" y="2188949"/>
                    <a:pt x="602845" y="2164437"/>
                    <a:pt x="601800" y="2160415"/>
                  </a:cubicBezTo>
                  <a:cubicBezTo>
                    <a:pt x="600070" y="2152740"/>
                    <a:pt x="592311" y="2131142"/>
                    <a:pt x="579258" y="2095266"/>
                  </a:cubicBezTo>
                  <a:cubicBezTo>
                    <a:pt x="575025" y="2083551"/>
                    <a:pt x="570388" y="2075112"/>
                    <a:pt x="568908" y="2076917"/>
                  </a:cubicBezTo>
                  <a:cubicBezTo>
                    <a:pt x="563376" y="2082317"/>
                    <a:pt x="543303" y="2145131"/>
                    <a:pt x="532958" y="2186922"/>
                  </a:cubicBezTo>
                  <a:cubicBezTo>
                    <a:pt x="527216" y="2209816"/>
                    <a:pt x="520349" y="2235246"/>
                    <a:pt x="517701" y="2243234"/>
                  </a:cubicBezTo>
                  <a:cubicBezTo>
                    <a:pt x="515054" y="2251220"/>
                    <a:pt x="511260" y="2263567"/>
                    <a:pt x="509719" y="2270473"/>
                  </a:cubicBezTo>
                  <a:cubicBezTo>
                    <a:pt x="508543" y="2277385"/>
                    <a:pt x="503269" y="2291536"/>
                    <a:pt x="498405" y="2302047"/>
                  </a:cubicBezTo>
                  <a:cubicBezTo>
                    <a:pt x="493544" y="2312194"/>
                    <a:pt x="489391" y="2324173"/>
                    <a:pt x="489342" y="2328181"/>
                  </a:cubicBezTo>
                  <a:cubicBezTo>
                    <a:pt x="489290" y="2332554"/>
                    <a:pt x="487758" y="2338732"/>
                    <a:pt x="485528" y="2342350"/>
                  </a:cubicBezTo>
                  <a:cubicBezTo>
                    <a:pt x="480689" y="2350675"/>
                    <a:pt x="459373" y="2425866"/>
                    <a:pt x="453160" y="2457501"/>
                  </a:cubicBezTo>
                  <a:cubicBezTo>
                    <a:pt x="450443" y="2471319"/>
                    <a:pt x="443467" y="2505861"/>
                    <a:pt x="437662" y="2533856"/>
                  </a:cubicBezTo>
                  <a:cubicBezTo>
                    <a:pt x="431858" y="2561852"/>
                    <a:pt x="424855" y="2598580"/>
                    <a:pt x="422098" y="2615678"/>
                  </a:cubicBezTo>
                  <a:cubicBezTo>
                    <a:pt x="415007" y="2659695"/>
                    <a:pt x="404852" y="2716067"/>
                    <a:pt x="400585" y="2737520"/>
                  </a:cubicBezTo>
                  <a:cubicBezTo>
                    <a:pt x="396300" y="2760431"/>
                    <a:pt x="382132" y="2847371"/>
                    <a:pt x="378897" y="2873940"/>
                  </a:cubicBezTo>
                  <a:cubicBezTo>
                    <a:pt x="377672" y="2884860"/>
                    <a:pt x="373000" y="2909588"/>
                    <a:pt x="369128" y="2928495"/>
                  </a:cubicBezTo>
                  <a:cubicBezTo>
                    <a:pt x="365255" y="2947402"/>
                    <a:pt x="360584" y="2972130"/>
                    <a:pt x="359359" y="2983050"/>
                  </a:cubicBezTo>
                  <a:cubicBezTo>
                    <a:pt x="358134" y="2993969"/>
                    <a:pt x="355425" y="3007058"/>
                    <a:pt x="353541" y="3012138"/>
                  </a:cubicBezTo>
                  <a:cubicBezTo>
                    <a:pt x="352022" y="3017222"/>
                    <a:pt x="347399" y="3037942"/>
                    <a:pt x="343509" y="3058307"/>
                  </a:cubicBezTo>
                  <a:cubicBezTo>
                    <a:pt x="339615" y="3079035"/>
                    <a:pt x="335404" y="3095751"/>
                    <a:pt x="334311" y="3095737"/>
                  </a:cubicBezTo>
                  <a:cubicBezTo>
                    <a:pt x="332853" y="3095720"/>
                    <a:pt x="330548" y="3105533"/>
                    <a:pt x="329315" y="3117182"/>
                  </a:cubicBezTo>
                  <a:cubicBezTo>
                    <a:pt x="326909" y="3135377"/>
                    <a:pt x="323159" y="3144080"/>
                    <a:pt x="306085" y="3169752"/>
                  </a:cubicBezTo>
                  <a:cubicBezTo>
                    <a:pt x="294945" y="3186749"/>
                    <a:pt x="285646" y="3202310"/>
                    <a:pt x="285624" y="3204132"/>
                  </a:cubicBezTo>
                  <a:cubicBezTo>
                    <a:pt x="285602" y="3205954"/>
                    <a:pt x="279324" y="3212804"/>
                    <a:pt x="271592" y="3219272"/>
                  </a:cubicBezTo>
                  <a:lnTo>
                    <a:pt x="257963" y="3231136"/>
                  </a:lnTo>
                  <a:lnTo>
                    <a:pt x="258648" y="3265040"/>
                  </a:lnTo>
                  <a:cubicBezTo>
                    <a:pt x="259074" y="3290195"/>
                    <a:pt x="257849" y="3301115"/>
                    <a:pt x="254139" y="3306538"/>
                  </a:cubicBezTo>
                  <a:cubicBezTo>
                    <a:pt x="246728" y="3316654"/>
                    <a:pt x="217359" y="3334160"/>
                    <a:pt x="204951" y="3335468"/>
                  </a:cubicBezTo>
                  <a:cubicBezTo>
                    <a:pt x="197289" y="3336105"/>
                    <a:pt x="194343" y="3338621"/>
                    <a:pt x="193530" y="3345537"/>
                  </a:cubicBezTo>
                  <a:cubicBezTo>
                    <a:pt x="191107" y="3365189"/>
                    <a:pt x="167362" y="3399894"/>
                    <a:pt x="156794" y="3399767"/>
                  </a:cubicBezTo>
                  <a:cubicBezTo>
                    <a:pt x="154243" y="3399737"/>
                    <a:pt x="152043" y="3400803"/>
                    <a:pt x="152021" y="3402625"/>
                  </a:cubicBezTo>
                  <a:cubicBezTo>
                    <a:pt x="151981" y="3405906"/>
                    <a:pt x="125580" y="3419073"/>
                    <a:pt x="108386" y="3424333"/>
                  </a:cubicBezTo>
                  <a:cubicBezTo>
                    <a:pt x="93387" y="3428891"/>
                    <a:pt x="42363" y="3428642"/>
                    <a:pt x="22741" y="3423667"/>
                  </a:cubicBezTo>
                  <a:cubicBezTo>
                    <a:pt x="-881" y="3417915"/>
                    <a:pt x="-2659" y="3414249"/>
                    <a:pt x="2166" y="3376765"/>
                  </a:cubicBezTo>
                  <a:cubicBezTo>
                    <a:pt x="5788" y="3348380"/>
                    <a:pt x="9186" y="3338579"/>
                    <a:pt x="28224" y="3301267"/>
                  </a:cubicBezTo>
                  <a:cubicBezTo>
                    <a:pt x="50247" y="3258158"/>
                    <a:pt x="74408" y="3219085"/>
                    <a:pt x="81385" y="3214795"/>
                  </a:cubicBezTo>
                  <a:cubicBezTo>
                    <a:pt x="83589" y="3213364"/>
                    <a:pt x="85302" y="3192244"/>
                    <a:pt x="85670" y="3161632"/>
                  </a:cubicBezTo>
                  <a:cubicBezTo>
                    <a:pt x="86047" y="3130291"/>
                    <a:pt x="87738" y="3110994"/>
                    <a:pt x="89924" y="3111021"/>
                  </a:cubicBezTo>
                  <a:cubicBezTo>
                    <a:pt x="91746" y="3111042"/>
                    <a:pt x="93608" y="3107785"/>
                    <a:pt x="93656" y="3103776"/>
                  </a:cubicBezTo>
                  <a:cubicBezTo>
                    <a:pt x="93761" y="3095029"/>
                    <a:pt x="100843" y="3081993"/>
                    <a:pt x="108202" y="3076250"/>
                  </a:cubicBezTo>
                  <a:cubicBezTo>
                    <a:pt x="112984" y="3072662"/>
                    <a:pt x="113062" y="3066103"/>
                    <a:pt x="110186" y="3032536"/>
                  </a:cubicBezTo>
                  <a:cubicBezTo>
                    <a:pt x="106313" y="2990939"/>
                    <a:pt x="106331" y="2989482"/>
                    <a:pt x="123524" y="2923717"/>
                  </a:cubicBezTo>
                  <a:cubicBezTo>
                    <a:pt x="126948" y="2911729"/>
                    <a:pt x="130395" y="2897921"/>
                    <a:pt x="131550" y="2892832"/>
                  </a:cubicBezTo>
                  <a:cubicBezTo>
                    <a:pt x="132340" y="2887739"/>
                    <a:pt x="134241" y="2881201"/>
                    <a:pt x="135370" y="2878299"/>
                  </a:cubicBezTo>
                  <a:cubicBezTo>
                    <a:pt x="136498" y="2875397"/>
                    <a:pt x="138324" y="2844802"/>
                    <a:pt x="139096" y="2810915"/>
                  </a:cubicBezTo>
                  <a:cubicBezTo>
                    <a:pt x="140382" y="2764641"/>
                    <a:pt x="142885" y="2738428"/>
                    <a:pt x="149457" y="2707162"/>
                  </a:cubicBezTo>
                  <a:cubicBezTo>
                    <a:pt x="154107" y="2684256"/>
                    <a:pt x="159235" y="2651878"/>
                    <a:pt x="160165" y="2635123"/>
                  </a:cubicBezTo>
                  <a:cubicBezTo>
                    <a:pt x="161456" y="2618737"/>
                    <a:pt x="163805" y="2605279"/>
                    <a:pt x="165627" y="2605301"/>
                  </a:cubicBezTo>
                  <a:cubicBezTo>
                    <a:pt x="167449" y="2605323"/>
                    <a:pt x="168955" y="2601332"/>
                    <a:pt x="169017" y="2596230"/>
                  </a:cubicBezTo>
                  <a:cubicBezTo>
                    <a:pt x="169074" y="2591492"/>
                    <a:pt x="172872" y="2578781"/>
                    <a:pt x="177372" y="2568266"/>
                  </a:cubicBezTo>
                  <a:cubicBezTo>
                    <a:pt x="182619" y="2556300"/>
                    <a:pt x="186864" y="2536670"/>
                    <a:pt x="188568" y="2516279"/>
                  </a:cubicBezTo>
                  <a:cubicBezTo>
                    <a:pt x="193204" y="2464214"/>
                    <a:pt x="199930" y="2420192"/>
                    <a:pt x="204399" y="2412228"/>
                  </a:cubicBezTo>
                  <a:cubicBezTo>
                    <a:pt x="207012" y="2407157"/>
                    <a:pt x="208039" y="2382384"/>
                    <a:pt x="207129" y="2336813"/>
                  </a:cubicBezTo>
                  <a:cubicBezTo>
                    <a:pt x="206079" y="2272651"/>
                    <a:pt x="210175" y="2204907"/>
                    <a:pt x="218275" y="2137575"/>
                  </a:cubicBezTo>
                  <a:cubicBezTo>
                    <a:pt x="220290" y="2121562"/>
                    <a:pt x="223131" y="2097540"/>
                    <a:pt x="224746" y="2084438"/>
                  </a:cubicBezTo>
                  <a:lnTo>
                    <a:pt x="227227" y="2060047"/>
                  </a:lnTo>
                  <a:lnTo>
                    <a:pt x="200619" y="2060092"/>
                  </a:lnTo>
                  <a:cubicBezTo>
                    <a:pt x="185677" y="2059912"/>
                    <a:pt x="163825" y="2058555"/>
                    <a:pt x="151452" y="2056949"/>
                  </a:cubicBezTo>
                  <a:cubicBezTo>
                    <a:pt x="132168" y="2054165"/>
                    <a:pt x="128905" y="2052668"/>
                    <a:pt x="125726" y="2044246"/>
                  </a:cubicBezTo>
                  <a:cubicBezTo>
                    <a:pt x="121125" y="2032892"/>
                    <a:pt x="106143" y="2005740"/>
                    <a:pt x="102894" y="2003150"/>
                  </a:cubicBezTo>
                  <a:cubicBezTo>
                    <a:pt x="101814" y="2002043"/>
                    <a:pt x="99685" y="1997279"/>
                    <a:pt x="98653" y="1992164"/>
                  </a:cubicBezTo>
                  <a:cubicBezTo>
                    <a:pt x="97621" y="1987049"/>
                    <a:pt x="94832" y="1976446"/>
                    <a:pt x="92743" y="1968402"/>
                  </a:cubicBezTo>
                  <a:cubicBezTo>
                    <a:pt x="88918" y="1953048"/>
                    <a:pt x="76368" y="1875261"/>
                    <a:pt x="73452" y="1844975"/>
                  </a:cubicBezTo>
                  <a:cubicBezTo>
                    <a:pt x="72473" y="1835486"/>
                    <a:pt x="70379" y="1827807"/>
                    <a:pt x="68556" y="1827785"/>
                  </a:cubicBezTo>
                  <a:cubicBezTo>
                    <a:pt x="66735" y="1827763"/>
                    <a:pt x="65404" y="1817177"/>
                    <a:pt x="65557" y="1804422"/>
                  </a:cubicBezTo>
                  <a:cubicBezTo>
                    <a:pt x="65711" y="1791667"/>
                    <a:pt x="63450" y="1767584"/>
                    <a:pt x="60007" y="1750776"/>
                  </a:cubicBezTo>
                  <a:cubicBezTo>
                    <a:pt x="52823" y="1711691"/>
                    <a:pt x="53476" y="1536383"/>
                    <a:pt x="60589" y="1520795"/>
                  </a:cubicBezTo>
                  <a:cubicBezTo>
                    <a:pt x="64329" y="1512821"/>
                    <a:pt x="64021" y="1508079"/>
                    <a:pt x="59802" y="1495272"/>
                  </a:cubicBezTo>
                  <a:cubicBezTo>
                    <a:pt x="51701" y="1471847"/>
                    <a:pt x="52144" y="1435040"/>
                    <a:pt x="60714" y="1419471"/>
                  </a:cubicBezTo>
                  <a:cubicBezTo>
                    <a:pt x="65935" y="1409692"/>
                    <a:pt x="68292" y="1395506"/>
                    <a:pt x="70913" y="1359454"/>
                  </a:cubicBezTo>
                  <a:cubicBezTo>
                    <a:pt x="72687" y="1333232"/>
                    <a:pt x="75158" y="1309571"/>
                    <a:pt x="76287" y="1306668"/>
                  </a:cubicBezTo>
                  <a:cubicBezTo>
                    <a:pt x="77780" y="1303770"/>
                    <a:pt x="81661" y="1284135"/>
                    <a:pt x="84826" y="1263398"/>
                  </a:cubicBezTo>
                  <a:cubicBezTo>
                    <a:pt x="90349" y="1228473"/>
                    <a:pt x="90402" y="1224100"/>
                    <a:pt x="85137" y="1207271"/>
                  </a:cubicBezTo>
                  <a:cubicBezTo>
                    <a:pt x="78819" y="1187149"/>
                    <a:pt x="80136" y="1168576"/>
                    <a:pt x="89848" y="1149011"/>
                  </a:cubicBezTo>
                  <a:cubicBezTo>
                    <a:pt x="94339" y="1139224"/>
                    <a:pt x="96355" y="1123211"/>
                    <a:pt x="97943" y="1082044"/>
                  </a:cubicBezTo>
                  <a:cubicBezTo>
                    <a:pt x="99028" y="1052533"/>
                    <a:pt x="101578" y="1022312"/>
                    <a:pt x="103848" y="1015414"/>
                  </a:cubicBezTo>
                  <a:cubicBezTo>
                    <a:pt x="106118" y="1008516"/>
                    <a:pt x="108081" y="996876"/>
                    <a:pt x="108164" y="989952"/>
                  </a:cubicBezTo>
                  <a:cubicBezTo>
                    <a:pt x="108480" y="963713"/>
                    <a:pt x="109213" y="963358"/>
                    <a:pt x="178876" y="929206"/>
                  </a:cubicBezTo>
                  <a:cubicBezTo>
                    <a:pt x="215174" y="911419"/>
                    <a:pt x="247423" y="896863"/>
                    <a:pt x="250339" y="896898"/>
                  </a:cubicBezTo>
                  <a:cubicBezTo>
                    <a:pt x="253254" y="896933"/>
                    <a:pt x="267173" y="891269"/>
                    <a:pt x="281105" y="884512"/>
                  </a:cubicBezTo>
                  <a:cubicBezTo>
                    <a:pt x="295401" y="877759"/>
                    <a:pt x="308226" y="872081"/>
                    <a:pt x="310048" y="872103"/>
                  </a:cubicBezTo>
                  <a:cubicBezTo>
                    <a:pt x="320252" y="872226"/>
                    <a:pt x="357831" y="838782"/>
                    <a:pt x="357941" y="829670"/>
                  </a:cubicBezTo>
                  <a:cubicBezTo>
                    <a:pt x="357968" y="827483"/>
                    <a:pt x="359451" y="825315"/>
                    <a:pt x="361282" y="824608"/>
                  </a:cubicBezTo>
                  <a:cubicBezTo>
                    <a:pt x="365309" y="823199"/>
                    <a:pt x="402296" y="778448"/>
                    <a:pt x="402335" y="775168"/>
                  </a:cubicBezTo>
                  <a:cubicBezTo>
                    <a:pt x="402348" y="774074"/>
                    <a:pt x="397435" y="758342"/>
                    <a:pt x="391823" y="740051"/>
                  </a:cubicBezTo>
                  <a:cubicBezTo>
                    <a:pt x="385843" y="722119"/>
                    <a:pt x="381316" y="704569"/>
                    <a:pt x="381351" y="701654"/>
                  </a:cubicBezTo>
                  <a:cubicBezTo>
                    <a:pt x="381390" y="698375"/>
                    <a:pt x="376745" y="690664"/>
                    <a:pt x="370993" y="684035"/>
                  </a:cubicBezTo>
                  <a:cubicBezTo>
                    <a:pt x="345097" y="655293"/>
                    <a:pt x="333798" y="594654"/>
                    <a:pt x="352485" y="586495"/>
                  </a:cubicBezTo>
                  <a:cubicBezTo>
                    <a:pt x="360177" y="583307"/>
                    <a:pt x="360937" y="580765"/>
                    <a:pt x="361283" y="551975"/>
                  </a:cubicBezTo>
                  <a:cubicBezTo>
                    <a:pt x="361490" y="534847"/>
                    <a:pt x="359219" y="511493"/>
                    <a:pt x="356440" y="500160"/>
                  </a:cubicBezTo>
                  <a:cubicBezTo>
                    <a:pt x="351922" y="481882"/>
                    <a:pt x="351979" y="477144"/>
                    <a:pt x="356936" y="458980"/>
                  </a:cubicBezTo>
                  <a:cubicBezTo>
                    <a:pt x="359987" y="447718"/>
                    <a:pt x="362687" y="435357"/>
                    <a:pt x="362735" y="431349"/>
                  </a:cubicBezTo>
                  <a:cubicBezTo>
                    <a:pt x="362841" y="422602"/>
                    <a:pt x="370968" y="413589"/>
                    <a:pt x="379350" y="413690"/>
                  </a:cubicBezTo>
                  <a:cubicBezTo>
                    <a:pt x="382265" y="413725"/>
                    <a:pt x="385936" y="411582"/>
                    <a:pt x="387064" y="408679"/>
                  </a:cubicBezTo>
                  <a:cubicBezTo>
                    <a:pt x="388193" y="405777"/>
                    <a:pt x="395521" y="402585"/>
                    <a:pt x="403556" y="401224"/>
                  </a:cubicBezTo>
                  <a:cubicBezTo>
                    <a:pt x="411591" y="399862"/>
                    <a:pt x="420754" y="395599"/>
                    <a:pt x="424091" y="390901"/>
                  </a:cubicBezTo>
                  <a:cubicBezTo>
                    <a:pt x="432227" y="381158"/>
                    <a:pt x="473903" y="370725"/>
                    <a:pt x="505982" y="370382"/>
                  </a:cubicBezTo>
                  <a:cubicBezTo>
                    <a:pt x="525305" y="369886"/>
                    <a:pt x="533301" y="371804"/>
                    <a:pt x="551053" y="380766"/>
                  </a:cubicBezTo>
                  <a:cubicBezTo>
                    <a:pt x="579307" y="395321"/>
                    <a:pt x="602043" y="414183"/>
                    <a:pt x="604818" y="425880"/>
                  </a:cubicBezTo>
                  <a:cubicBezTo>
                    <a:pt x="606214" y="430999"/>
                    <a:pt x="610117" y="439794"/>
                    <a:pt x="614060" y="445308"/>
                  </a:cubicBezTo>
                  <a:cubicBezTo>
                    <a:pt x="620862" y="455596"/>
                    <a:pt x="627821" y="513267"/>
                    <a:pt x="627286" y="557728"/>
                  </a:cubicBezTo>
                  <a:cubicBezTo>
                    <a:pt x="627071" y="575585"/>
                    <a:pt x="628104" y="580701"/>
                    <a:pt x="632477" y="580753"/>
                  </a:cubicBezTo>
                  <a:cubicBezTo>
                    <a:pt x="635392" y="580788"/>
                    <a:pt x="640086" y="584489"/>
                    <a:pt x="642948" y="588898"/>
                  </a:cubicBezTo>
                  <a:cubicBezTo>
                    <a:pt x="647234" y="596239"/>
                    <a:pt x="647533" y="601710"/>
                    <a:pt x="642857" y="626803"/>
                  </a:cubicBezTo>
                  <a:cubicBezTo>
                    <a:pt x="638927" y="650447"/>
                    <a:pt x="635165" y="660242"/>
                    <a:pt x="624421" y="674692"/>
                  </a:cubicBezTo>
                  <a:cubicBezTo>
                    <a:pt x="614410" y="688786"/>
                    <a:pt x="610647" y="698583"/>
                    <a:pt x="608637" y="714231"/>
                  </a:cubicBezTo>
                  <a:cubicBezTo>
                    <a:pt x="607038" y="725875"/>
                    <a:pt x="604334" y="738600"/>
                    <a:pt x="602099" y="742582"/>
                  </a:cubicBezTo>
                  <a:cubicBezTo>
                    <a:pt x="598363" y="750191"/>
                    <a:pt x="606459" y="743728"/>
                    <a:pt x="655117" y="698389"/>
                  </a:cubicBezTo>
                  <a:cubicBezTo>
                    <a:pt x="686075" y="669968"/>
                    <a:pt x="695221" y="667161"/>
                    <a:pt x="715120" y="679429"/>
                  </a:cubicBezTo>
                  <a:cubicBezTo>
                    <a:pt x="720907" y="683144"/>
                    <a:pt x="733592" y="689128"/>
                    <a:pt x="743023" y="692886"/>
                  </a:cubicBezTo>
                  <a:cubicBezTo>
                    <a:pt x="752819" y="696649"/>
                    <a:pt x="765109" y="705180"/>
                    <a:pt x="771576" y="712912"/>
                  </a:cubicBezTo>
                  <a:cubicBezTo>
                    <a:pt x="780564" y="723226"/>
                    <a:pt x="785631" y="726202"/>
                    <a:pt x="792568" y="725192"/>
                  </a:cubicBezTo>
                  <a:cubicBezTo>
                    <a:pt x="808261" y="723559"/>
                    <a:pt x="814153" y="718527"/>
                    <a:pt x="822012" y="701491"/>
                  </a:cubicBezTo>
                  <a:cubicBezTo>
                    <a:pt x="826130" y="692429"/>
                    <a:pt x="833165" y="683401"/>
                    <a:pt x="837924" y="681636"/>
                  </a:cubicBezTo>
                  <a:cubicBezTo>
                    <a:pt x="842688" y="679506"/>
                    <a:pt x="856317" y="667643"/>
                    <a:pt x="868501" y="654668"/>
                  </a:cubicBezTo>
                  <a:cubicBezTo>
                    <a:pt x="880685" y="641693"/>
                    <a:pt x="898037" y="623313"/>
                    <a:pt x="907261" y="613948"/>
                  </a:cubicBezTo>
                  <a:cubicBezTo>
                    <a:pt x="916486" y="604582"/>
                    <a:pt x="928310" y="591239"/>
                    <a:pt x="933131" y="584372"/>
                  </a:cubicBezTo>
                  <a:cubicBezTo>
                    <a:pt x="937952" y="577505"/>
                    <a:pt x="949047" y="564153"/>
                    <a:pt x="957908" y="554782"/>
                  </a:cubicBezTo>
                  <a:cubicBezTo>
                    <a:pt x="966768" y="545413"/>
                    <a:pt x="973819" y="534927"/>
                    <a:pt x="973867" y="530919"/>
                  </a:cubicBezTo>
                  <a:cubicBezTo>
                    <a:pt x="973911" y="527275"/>
                    <a:pt x="975422" y="522919"/>
                    <a:pt x="976902" y="521114"/>
                  </a:cubicBezTo>
                  <a:cubicBezTo>
                    <a:pt x="978750" y="518949"/>
                    <a:pt x="984726" y="506994"/>
                    <a:pt x="990350" y="493940"/>
                  </a:cubicBezTo>
                  <a:cubicBezTo>
                    <a:pt x="995974" y="480886"/>
                    <a:pt x="1007135" y="462067"/>
                    <a:pt x="1014542" y="452315"/>
                  </a:cubicBezTo>
                  <a:cubicBezTo>
                    <a:pt x="1022318" y="442204"/>
                    <a:pt x="1029765" y="429171"/>
                    <a:pt x="1031293" y="423359"/>
                  </a:cubicBezTo>
                  <a:cubicBezTo>
                    <a:pt x="1032825" y="417181"/>
                    <a:pt x="1042563" y="395429"/>
                    <a:pt x="1053022" y="374415"/>
                  </a:cubicBezTo>
                  <a:cubicBezTo>
                    <a:pt x="1078408" y="324422"/>
                    <a:pt x="1076919" y="326955"/>
                    <a:pt x="1080371" y="312782"/>
                  </a:cubicBezTo>
                  <a:cubicBezTo>
                    <a:pt x="1083822" y="298609"/>
                    <a:pt x="1100334" y="259079"/>
                    <a:pt x="1106253" y="251861"/>
                  </a:cubicBezTo>
                  <a:cubicBezTo>
                    <a:pt x="1110701" y="245718"/>
                    <a:pt x="1131038" y="191291"/>
                    <a:pt x="1133756" y="177473"/>
                  </a:cubicBezTo>
                  <a:cubicBezTo>
                    <a:pt x="1135679" y="169113"/>
                    <a:pt x="1132456" y="164336"/>
                    <a:pt x="1110849" y="142572"/>
                  </a:cubicBezTo>
                  <a:cubicBezTo>
                    <a:pt x="1096798" y="128917"/>
                    <a:pt x="1084583" y="114190"/>
                    <a:pt x="1083183" y="109435"/>
                  </a:cubicBezTo>
                  <a:cubicBezTo>
                    <a:pt x="1078967" y="96263"/>
                    <a:pt x="1099313" y="41106"/>
                    <a:pt x="1109197" y="37581"/>
                  </a:cubicBezTo>
                  <a:cubicBezTo>
                    <a:pt x="1112130" y="36159"/>
                    <a:pt x="1114742" y="31087"/>
                    <a:pt x="1114808" y="25620"/>
                  </a:cubicBezTo>
                  <a:cubicBezTo>
                    <a:pt x="1114944" y="14323"/>
                    <a:pt x="1127146" y="-109"/>
                    <a:pt x="1136256" y="1"/>
                  </a:cubicBezTo>
                  <a:cubicBezTo>
                    <a:pt x="1139900" y="44"/>
                    <a:pt x="1145336" y="2661"/>
                    <a:pt x="1148212" y="5976"/>
                  </a:cubicBezTo>
                  <a:close/>
                  <a:moveTo>
                    <a:pt x="255299" y="1514391"/>
                  </a:moveTo>
                  <a:cubicBezTo>
                    <a:pt x="252967" y="1526390"/>
                    <a:pt x="250953" y="1542404"/>
                    <a:pt x="250860" y="1550057"/>
                  </a:cubicBezTo>
                  <a:cubicBezTo>
                    <a:pt x="250768" y="1557710"/>
                    <a:pt x="249236" y="1563887"/>
                    <a:pt x="247414" y="1563865"/>
                  </a:cubicBezTo>
                  <a:cubicBezTo>
                    <a:pt x="245592" y="1563844"/>
                    <a:pt x="243291" y="1573292"/>
                    <a:pt x="242062" y="1584577"/>
                  </a:cubicBezTo>
                  <a:cubicBezTo>
                    <a:pt x="237083" y="1634815"/>
                    <a:pt x="231569" y="1669010"/>
                    <a:pt x="227099" y="1676975"/>
                  </a:cubicBezTo>
                  <a:cubicBezTo>
                    <a:pt x="219644" y="1690736"/>
                    <a:pt x="214073" y="1759920"/>
                    <a:pt x="212928" y="1855036"/>
                  </a:cubicBezTo>
                  <a:cubicBezTo>
                    <a:pt x="212007" y="1931566"/>
                    <a:pt x="212543" y="1947610"/>
                    <a:pt x="218159" y="1965537"/>
                  </a:cubicBezTo>
                  <a:cubicBezTo>
                    <a:pt x="221663" y="1977243"/>
                    <a:pt x="225202" y="1986033"/>
                    <a:pt x="225939" y="1985313"/>
                  </a:cubicBezTo>
                  <a:cubicBezTo>
                    <a:pt x="230730" y="1980997"/>
                    <a:pt x="239282" y="1906381"/>
                    <a:pt x="239751" y="1867387"/>
                  </a:cubicBezTo>
                  <a:cubicBezTo>
                    <a:pt x="240045" y="1842971"/>
                    <a:pt x="241749" y="1822580"/>
                    <a:pt x="243206" y="1822597"/>
                  </a:cubicBezTo>
                  <a:cubicBezTo>
                    <a:pt x="245028" y="1822619"/>
                    <a:pt x="248462" y="1809904"/>
                    <a:pt x="251202" y="1794264"/>
                  </a:cubicBezTo>
                  <a:cubicBezTo>
                    <a:pt x="253937" y="1778989"/>
                    <a:pt x="258643" y="1751345"/>
                    <a:pt x="261774" y="1733522"/>
                  </a:cubicBezTo>
                  <a:cubicBezTo>
                    <a:pt x="280178" y="1627680"/>
                    <a:pt x="281047" y="1616027"/>
                    <a:pt x="274526" y="1552164"/>
                  </a:cubicBezTo>
                  <a:cubicBezTo>
                    <a:pt x="270908" y="1519681"/>
                    <a:pt x="268058" y="1483928"/>
                    <a:pt x="267825" y="1472990"/>
                  </a:cubicBezTo>
                  <a:cubicBezTo>
                    <a:pt x="267473" y="1441641"/>
                    <a:pt x="266038" y="1439801"/>
                    <a:pt x="262789" y="1467463"/>
                  </a:cubicBezTo>
                  <a:cubicBezTo>
                    <a:pt x="261165" y="1481293"/>
                    <a:pt x="257626" y="1502756"/>
                    <a:pt x="255299" y="1514391"/>
                  </a:cubicBezTo>
                  <a:close/>
                  <a:moveTo>
                    <a:pt x="166230" y="1979856"/>
                  </a:moveTo>
                  <a:cubicBezTo>
                    <a:pt x="167872" y="1994820"/>
                    <a:pt x="177515" y="2011337"/>
                    <a:pt x="181945" y="2006653"/>
                  </a:cubicBezTo>
                  <a:cubicBezTo>
                    <a:pt x="186366" y="2002696"/>
                    <a:pt x="172245" y="1964620"/>
                    <a:pt x="166059" y="1963817"/>
                  </a:cubicBezTo>
                  <a:cubicBezTo>
                    <a:pt x="165330" y="1963808"/>
                    <a:pt x="165606" y="1971101"/>
                    <a:pt x="166230" y="1979856"/>
                  </a:cubicBezTo>
                  <a:close/>
                </a:path>
              </a:pathLst>
            </a:custGeom>
            <a:grpFill/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65BDC0C-87E3-AF9A-C97B-319A1ECDD836}"/>
              </a:ext>
            </a:extLst>
          </p:cNvPr>
          <p:cNvGrpSpPr/>
          <p:nvPr/>
        </p:nvGrpSpPr>
        <p:grpSpPr>
          <a:xfrm>
            <a:off x="9084852" y="2041545"/>
            <a:ext cx="2337892" cy="1211943"/>
            <a:chOff x="1702332" y="1387661"/>
            <a:chExt cx="2337892" cy="121194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D26DCAA-6D43-3810-DB2D-8AA2A80F2244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9304BCA-4D48-1C1B-C595-3F5C10E22C74}"/>
                </a:ext>
              </a:extLst>
            </p:cNvPr>
            <p:cNvSpPr txBox="1"/>
            <p:nvPr/>
          </p:nvSpPr>
          <p:spPr>
            <a:xfrm>
              <a:off x="1702332" y="1702179"/>
              <a:ext cx="233789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E4FF10E-1D03-FA34-9873-B7E9397F584E}"/>
              </a:ext>
            </a:extLst>
          </p:cNvPr>
          <p:cNvGrpSpPr/>
          <p:nvPr/>
        </p:nvGrpSpPr>
        <p:grpSpPr>
          <a:xfrm>
            <a:off x="769256" y="2131439"/>
            <a:ext cx="2284400" cy="1211943"/>
            <a:chOff x="3058500" y="1387661"/>
            <a:chExt cx="2284400" cy="1211943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3877787-EB7A-6A39-BC9B-D87EDC5FD179}"/>
                </a:ext>
              </a:extLst>
            </p:cNvPr>
            <p:cNvSpPr txBox="1"/>
            <p:nvPr/>
          </p:nvSpPr>
          <p:spPr>
            <a:xfrm>
              <a:off x="3614900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23B3CEE-3E52-BA17-24B8-B65A6C3D480F}"/>
                </a:ext>
              </a:extLst>
            </p:cNvPr>
            <p:cNvSpPr txBox="1"/>
            <p:nvPr/>
          </p:nvSpPr>
          <p:spPr>
            <a:xfrm>
              <a:off x="3058500" y="1702179"/>
              <a:ext cx="228439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6B4997F-31FD-74BD-B8C9-FDA259DAC1F1}"/>
              </a:ext>
            </a:extLst>
          </p:cNvPr>
          <p:cNvGrpSpPr/>
          <p:nvPr/>
        </p:nvGrpSpPr>
        <p:grpSpPr>
          <a:xfrm>
            <a:off x="9084852" y="4262377"/>
            <a:ext cx="2337892" cy="1211943"/>
            <a:chOff x="1702332" y="1387661"/>
            <a:chExt cx="2337892" cy="1211943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06A91D4-07CC-6D5D-0781-A0052F1D6F0E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FF22DC5-3337-DDDC-C805-C5C316F209B2}"/>
                </a:ext>
              </a:extLst>
            </p:cNvPr>
            <p:cNvSpPr txBox="1"/>
            <p:nvPr/>
          </p:nvSpPr>
          <p:spPr>
            <a:xfrm>
              <a:off x="1702332" y="1702179"/>
              <a:ext cx="233789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356EA62-B949-00BA-A204-06E95C2609FD}"/>
              </a:ext>
            </a:extLst>
          </p:cNvPr>
          <p:cNvGrpSpPr/>
          <p:nvPr/>
        </p:nvGrpSpPr>
        <p:grpSpPr>
          <a:xfrm>
            <a:off x="769256" y="4352271"/>
            <a:ext cx="2284400" cy="1211943"/>
            <a:chOff x="3058500" y="1387661"/>
            <a:chExt cx="2284400" cy="1211943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0C8071D-9261-4E2F-A579-B911589D456B}"/>
                </a:ext>
              </a:extLst>
            </p:cNvPr>
            <p:cNvSpPr txBox="1"/>
            <p:nvPr/>
          </p:nvSpPr>
          <p:spPr>
            <a:xfrm>
              <a:off x="3614900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FBADEF6-C7F9-A344-0764-E3D1F29284CD}"/>
                </a:ext>
              </a:extLst>
            </p:cNvPr>
            <p:cNvSpPr txBox="1"/>
            <p:nvPr/>
          </p:nvSpPr>
          <p:spPr>
            <a:xfrm>
              <a:off x="3058500" y="1702179"/>
              <a:ext cx="2284399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692522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DE8BB079-65A8-FEAE-1272-0079EFB25D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6" name="Group 4">
            <a:extLst>
              <a:ext uri="{FF2B5EF4-FFF2-40B4-BE49-F238E27FC236}">
                <a16:creationId xmlns:a16="http://schemas.microsoft.com/office/drawing/2014/main" id="{25D6EE0E-DCB5-E26E-D24C-2EDE35F3E92C}"/>
              </a:ext>
            </a:extLst>
          </p:cNvPr>
          <p:cNvGrpSpPr/>
          <p:nvPr/>
        </p:nvGrpSpPr>
        <p:grpSpPr>
          <a:xfrm>
            <a:off x="1808583" y="4113886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10000"/>
                </a:srgbClr>
              </a:gs>
            </a:gsLst>
            <a:lin ang="16200000" scaled="1"/>
            <a:tileRect/>
          </a:gradFill>
        </p:grpSpPr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812DEBA2-7F5B-DA49-98F1-4416DF782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593E6C82-FF82-D377-8C79-77ED7E55E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9F699F30-3613-5A09-FE89-B0C76262C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id="{CC4B35BE-CD26-7C9B-AEE5-AA499D866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060F40DC-600A-32B9-084C-E6B9E1B5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324FA099-D773-612D-E2E6-9536EDC8E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3" name="Group 4">
            <a:extLst>
              <a:ext uri="{FF2B5EF4-FFF2-40B4-BE49-F238E27FC236}">
                <a16:creationId xmlns:a16="http://schemas.microsoft.com/office/drawing/2014/main" id="{B566739C-B837-41D7-6A4A-2D0AD968732E}"/>
              </a:ext>
            </a:extLst>
          </p:cNvPr>
          <p:cNvGrpSpPr/>
          <p:nvPr/>
        </p:nvGrpSpPr>
        <p:grpSpPr>
          <a:xfrm>
            <a:off x="-491204" y="4397708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25000"/>
                </a:srgbClr>
              </a:gs>
            </a:gsLst>
            <a:lin ang="16200000" scaled="1"/>
            <a:tileRect/>
          </a:gradFill>
        </p:grpSpPr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id="{06FA55BB-D9B6-601A-C206-4EE932672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4">
              <a:extLst>
                <a:ext uri="{FF2B5EF4-FFF2-40B4-BE49-F238E27FC236}">
                  <a16:creationId xmlns:a16="http://schemas.microsoft.com/office/drawing/2014/main" id="{C0F143D1-8570-2125-66B4-063855377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5">
              <a:extLst>
                <a:ext uri="{FF2B5EF4-FFF2-40B4-BE49-F238E27FC236}">
                  <a16:creationId xmlns:a16="http://schemas.microsoft.com/office/drawing/2014/main" id="{29BA233A-F329-C7E4-E09D-BDA0114FE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6">
              <a:extLst>
                <a:ext uri="{FF2B5EF4-FFF2-40B4-BE49-F238E27FC236}">
                  <a16:creationId xmlns:a16="http://schemas.microsoft.com/office/drawing/2014/main" id="{97D0A2BB-791D-14AE-260B-758127FDA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7">
              <a:extLst>
                <a:ext uri="{FF2B5EF4-FFF2-40B4-BE49-F238E27FC236}">
                  <a16:creationId xmlns:a16="http://schemas.microsoft.com/office/drawing/2014/main" id="{93D4ED8F-11BD-E1C9-FB74-7E0183087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8">
              <a:extLst>
                <a:ext uri="{FF2B5EF4-FFF2-40B4-BE49-F238E27FC236}">
                  <a16:creationId xmlns:a16="http://schemas.microsoft.com/office/drawing/2014/main" id="{5CD2CE0D-598F-E84C-5921-345BED41C1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68CDB2-C978-1947-3EDF-7931E0F026D5}"/>
              </a:ext>
            </a:extLst>
          </p:cNvPr>
          <p:cNvSpPr/>
          <p:nvPr/>
        </p:nvSpPr>
        <p:spPr>
          <a:xfrm>
            <a:off x="6541477" y="464001"/>
            <a:ext cx="4482262" cy="12199536"/>
          </a:xfrm>
          <a:custGeom>
            <a:avLst/>
            <a:gdLst>
              <a:gd name="connsiteX0" fmla="*/ 1148212 w 1259337"/>
              <a:gd name="connsiteY0" fmla="*/ 5976 h 3427583"/>
              <a:gd name="connsiteX1" fmla="*/ 1169270 w 1259337"/>
              <a:gd name="connsiteY1" fmla="*/ 12790 h 3427583"/>
              <a:gd name="connsiteX2" fmla="*/ 1190684 w 1259337"/>
              <a:gd name="connsiteY2" fmla="*/ 20338 h 3427583"/>
              <a:gd name="connsiteX3" fmla="*/ 1202640 w 1259337"/>
              <a:gd name="connsiteY3" fmla="*/ 26312 h 3427583"/>
              <a:gd name="connsiteX4" fmla="*/ 1215329 w 1259337"/>
              <a:gd name="connsiteY4" fmla="*/ 31933 h 3427583"/>
              <a:gd name="connsiteX5" fmla="*/ 1228747 w 1259337"/>
              <a:gd name="connsiteY5" fmla="*/ 37562 h 3427583"/>
              <a:gd name="connsiteX6" fmla="*/ 1246113 w 1259337"/>
              <a:gd name="connsiteY6" fmla="*/ 48340 h 3427583"/>
              <a:gd name="connsiteX7" fmla="*/ 1256185 w 1259337"/>
              <a:gd name="connsiteY7" fmla="*/ 89648 h 3427583"/>
              <a:gd name="connsiteX8" fmla="*/ 1240876 w 1259337"/>
              <a:gd name="connsiteY8" fmla="*/ 180585 h 3427583"/>
              <a:gd name="connsiteX9" fmla="*/ 1229711 w 1259337"/>
              <a:gd name="connsiteY9" fmla="*/ 199768 h 3427583"/>
              <a:gd name="connsiteX10" fmla="*/ 1225707 w 1259337"/>
              <a:gd name="connsiteY10" fmla="*/ 229608 h 3427583"/>
              <a:gd name="connsiteX11" fmla="*/ 1223117 w 1259337"/>
              <a:gd name="connsiteY11" fmla="*/ 293360 h 3427583"/>
              <a:gd name="connsiteX12" fmla="*/ 1249106 w 1259337"/>
              <a:gd name="connsiteY12" fmla="*/ 314448 h 3427583"/>
              <a:gd name="connsiteX13" fmla="*/ 1259196 w 1259337"/>
              <a:gd name="connsiteY13" fmla="*/ 324047 h 3427583"/>
              <a:gd name="connsiteX14" fmla="*/ 1225046 w 1259337"/>
              <a:gd name="connsiteY14" fmla="*/ 405644 h 3427583"/>
              <a:gd name="connsiteX15" fmla="*/ 1208186 w 1259337"/>
              <a:gd name="connsiteY15" fmla="*/ 443712 h 3427583"/>
              <a:gd name="connsiteX16" fmla="*/ 1191326 w 1259337"/>
              <a:gd name="connsiteY16" fmla="*/ 481779 h 3427583"/>
              <a:gd name="connsiteX17" fmla="*/ 1176740 w 1259337"/>
              <a:gd name="connsiteY17" fmla="*/ 512585 h 3427583"/>
              <a:gd name="connsiteX18" fmla="*/ 1163248 w 1259337"/>
              <a:gd name="connsiteY18" fmla="*/ 543404 h 3427583"/>
              <a:gd name="connsiteX19" fmla="*/ 1144408 w 1259337"/>
              <a:gd name="connsiteY19" fmla="*/ 594569 h 3427583"/>
              <a:gd name="connsiteX20" fmla="*/ 1106728 w 1259337"/>
              <a:gd name="connsiteY20" fmla="*/ 666648 h 3427583"/>
              <a:gd name="connsiteX21" fmla="*/ 1058620 w 1259337"/>
              <a:gd name="connsiteY21" fmla="*/ 757189 h 3427583"/>
              <a:gd name="connsiteX22" fmla="*/ 1050291 w 1259337"/>
              <a:gd name="connsiteY22" fmla="*/ 782966 h 3427583"/>
              <a:gd name="connsiteX23" fmla="*/ 964414 w 1259337"/>
              <a:gd name="connsiteY23" fmla="*/ 862119 h 3427583"/>
              <a:gd name="connsiteX24" fmla="*/ 874085 w 1259337"/>
              <a:gd name="connsiteY24" fmla="*/ 947779 h 3427583"/>
              <a:gd name="connsiteX25" fmla="*/ 876882 w 1259337"/>
              <a:gd name="connsiteY25" fmla="*/ 957653 h 3427583"/>
              <a:gd name="connsiteX26" fmla="*/ 886054 w 1259337"/>
              <a:gd name="connsiteY26" fmla="*/ 982913 h 3427583"/>
              <a:gd name="connsiteX27" fmla="*/ 907451 w 1259337"/>
              <a:gd name="connsiteY27" fmla="*/ 1052422 h 3427583"/>
              <a:gd name="connsiteX28" fmla="*/ 934117 w 1259337"/>
              <a:gd name="connsiteY28" fmla="*/ 1138397 h 3427583"/>
              <a:gd name="connsiteX29" fmla="*/ 1005464 w 1259337"/>
              <a:gd name="connsiteY29" fmla="*/ 1357944 h 3427583"/>
              <a:gd name="connsiteX30" fmla="*/ 1096386 w 1259337"/>
              <a:gd name="connsiteY30" fmla="*/ 1646980 h 3427583"/>
              <a:gd name="connsiteX31" fmla="*/ 1096918 w 1259337"/>
              <a:gd name="connsiteY31" fmla="*/ 1663388 h 3427583"/>
              <a:gd name="connsiteX32" fmla="*/ 1081985 w 1259337"/>
              <a:gd name="connsiteY32" fmla="*/ 1662479 h 3427583"/>
              <a:gd name="connsiteX33" fmla="*/ 1042043 w 1259337"/>
              <a:gd name="connsiteY33" fmla="*/ 1649971 h 3427583"/>
              <a:gd name="connsiteX34" fmla="*/ 979848 w 1259337"/>
              <a:gd name="connsiteY34" fmla="*/ 1639017 h 3427583"/>
              <a:gd name="connsiteX35" fmla="*/ 920982 w 1259337"/>
              <a:gd name="connsiteY35" fmla="*/ 1654346 h 3427583"/>
              <a:gd name="connsiteX36" fmla="*/ 875472 w 1259337"/>
              <a:gd name="connsiteY36" fmla="*/ 1680405 h 3427583"/>
              <a:gd name="connsiteX37" fmla="*/ 851635 w 1259337"/>
              <a:gd name="connsiteY37" fmla="*/ 1692510 h 3427583"/>
              <a:gd name="connsiteX38" fmla="*/ 849203 w 1259337"/>
              <a:gd name="connsiteY38" fmla="*/ 1712892 h 3427583"/>
              <a:gd name="connsiteX39" fmla="*/ 851974 w 1259337"/>
              <a:gd name="connsiteY39" fmla="*/ 1755205 h 3427583"/>
              <a:gd name="connsiteX40" fmla="*/ 864076 w 1259337"/>
              <a:gd name="connsiteY40" fmla="*/ 1809659 h 3427583"/>
              <a:gd name="connsiteX41" fmla="*/ 874530 w 1259337"/>
              <a:gd name="connsiteY41" fmla="*/ 1849513 h 3427583"/>
              <a:gd name="connsiteX42" fmla="*/ 881507 w 1259337"/>
              <a:gd name="connsiteY42" fmla="*/ 1875475 h 3427583"/>
              <a:gd name="connsiteX43" fmla="*/ 892858 w 1259337"/>
              <a:gd name="connsiteY43" fmla="*/ 1931742 h 3427583"/>
              <a:gd name="connsiteX44" fmla="*/ 898751 w 1259337"/>
              <a:gd name="connsiteY44" fmla="*/ 1956962 h 3427583"/>
              <a:gd name="connsiteX45" fmla="*/ 905223 w 1259337"/>
              <a:gd name="connsiteY45" fmla="*/ 1994583 h 3427583"/>
              <a:gd name="connsiteX46" fmla="*/ 921742 w 1259337"/>
              <a:gd name="connsiteY46" fmla="*/ 2105949 h 3427583"/>
              <a:gd name="connsiteX47" fmla="*/ 928672 w 1259337"/>
              <a:gd name="connsiteY47" fmla="*/ 2166171 h 3427583"/>
              <a:gd name="connsiteX48" fmla="*/ 941604 w 1259337"/>
              <a:gd name="connsiteY48" fmla="*/ 2303008 h 3427583"/>
              <a:gd name="connsiteX49" fmla="*/ 947374 w 1259337"/>
              <a:gd name="connsiteY49" fmla="*/ 2368684 h 3427583"/>
              <a:gd name="connsiteX50" fmla="*/ 975415 w 1259337"/>
              <a:gd name="connsiteY50" fmla="*/ 2522104 h 3427583"/>
              <a:gd name="connsiteX51" fmla="*/ 983802 w 1259337"/>
              <a:gd name="connsiteY51" fmla="*/ 2582345 h 3427583"/>
              <a:gd name="connsiteX52" fmla="*/ 995531 w 1259337"/>
              <a:gd name="connsiteY52" fmla="*/ 2637523 h 3427583"/>
              <a:gd name="connsiteX53" fmla="*/ 1005634 w 1259337"/>
              <a:gd name="connsiteY53" fmla="*/ 2676280 h 3427583"/>
              <a:gd name="connsiteX54" fmla="*/ 1011830 w 1259337"/>
              <a:gd name="connsiteY54" fmla="*/ 2706607 h 3427583"/>
              <a:gd name="connsiteX55" fmla="*/ 1016603 w 1259337"/>
              <a:gd name="connsiteY55" fmla="*/ 2734000 h 3427583"/>
              <a:gd name="connsiteX56" fmla="*/ 1036986 w 1259337"/>
              <a:gd name="connsiteY56" fmla="*/ 2827189 h 3427583"/>
              <a:gd name="connsiteX57" fmla="*/ 1065224 w 1259337"/>
              <a:gd name="connsiteY57" fmla="*/ 2964209 h 3427583"/>
              <a:gd name="connsiteX58" fmla="*/ 1071148 w 1259337"/>
              <a:gd name="connsiteY58" fmla="*/ 3017130 h 3427583"/>
              <a:gd name="connsiteX59" fmla="*/ 1081015 w 1259337"/>
              <a:gd name="connsiteY59" fmla="*/ 3075566 h 3427583"/>
              <a:gd name="connsiteX60" fmla="*/ 1090073 w 1259337"/>
              <a:gd name="connsiteY60" fmla="*/ 3110301 h 3427583"/>
              <a:gd name="connsiteX61" fmla="*/ 1099026 w 1259337"/>
              <a:gd name="connsiteY61" fmla="*/ 3153782 h 3427583"/>
              <a:gd name="connsiteX62" fmla="*/ 1105863 w 1259337"/>
              <a:gd name="connsiteY62" fmla="*/ 3191406 h 3427583"/>
              <a:gd name="connsiteX63" fmla="*/ 1156414 w 1259337"/>
              <a:gd name="connsiteY63" fmla="*/ 3261266 h 3427583"/>
              <a:gd name="connsiteX64" fmla="*/ 1211299 w 1259337"/>
              <a:gd name="connsiteY64" fmla="*/ 3334458 h 3427583"/>
              <a:gd name="connsiteX65" fmla="*/ 1223945 w 1259337"/>
              <a:gd name="connsiteY65" fmla="*/ 3373975 h 3427583"/>
              <a:gd name="connsiteX66" fmla="*/ 1209873 w 1259337"/>
              <a:gd name="connsiteY66" fmla="*/ 3392394 h 3427583"/>
              <a:gd name="connsiteX67" fmla="*/ 1113229 w 1259337"/>
              <a:gd name="connsiteY67" fmla="*/ 3397063 h 3427583"/>
              <a:gd name="connsiteX68" fmla="*/ 1029168 w 1259337"/>
              <a:gd name="connsiteY68" fmla="*/ 3355593 h 3427583"/>
              <a:gd name="connsiteX69" fmla="*/ 1012711 w 1259337"/>
              <a:gd name="connsiteY69" fmla="*/ 3329882 h 3427583"/>
              <a:gd name="connsiteX70" fmla="*/ 984869 w 1259337"/>
              <a:gd name="connsiteY70" fmla="*/ 3311322 h 3427583"/>
              <a:gd name="connsiteX71" fmla="*/ 923192 w 1259337"/>
              <a:gd name="connsiteY71" fmla="*/ 3287618 h 3427583"/>
              <a:gd name="connsiteX72" fmla="*/ 920180 w 1259337"/>
              <a:gd name="connsiteY72" fmla="*/ 3204844 h 3427583"/>
              <a:gd name="connsiteX73" fmla="*/ 925075 w 1259337"/>
              <a:gd name="connsiteY73" fmla="*/ 3161529 h 3427583"/>
              <a:gd name="connsiteX74" fmla="*/ 912552 w 1259337"/>
              <a:gd name="connsiteY74" fmla="*/ 3142061 h 3427583"/>
              <a:gd name="connsiteX75" fmla="*/ 895402 w 1259337"/>
              <a:gd name="connsiteY75" fmla="*/ 3113425 h 3427583"/>
              <a:gd name="connsiteX76" fmla="*/ 872174 w 1259337"/>
              <a:gd name="connsiteY76" fmla="*/ 3074875 h 3427583"/>
              <a:gd name="connsiteX77" fmla="*/ 819111 w 1259337"/>
              <a:gd name="connsiteY77" fmla="*/ 2941200 h 3427583"/>
              <a:gd name="connsiteX78" fmla="*/ 804010 w 1259337"/>
              <a:gd name="connsiteY78" fmla="*/ 2893636 h 3427583"/>
              <a:gd name="connsiteX79" fmla="*/ 791053 w 1259337"/>
              <a:gd name="connsiteY79" fmla="*/ 2849742 h 3427583"/>
              <a:gd name="connsiteX80" fmla="*/ 785806 w 1259337"/>
              <a:gd name="connsiteY80" fmla="*/ 2831455 h 3427583"/>
              <a:gd name="connsiteX81" fmla="*/ 777367 w 1259337"/>
              <a:gd name="connsiteY81" fmla="*/ 2805839 h 3427583"/>
              <a:gd name="connsiteX82" fmla="*/ 765160 w 1259337"/>
              <a:gd name="connsiteY82" fmla="*/ 2760132 h 3427583"/>
              <a:gd name="connsiteX83" fmla="*/ 754732 w 1259337"/>
              <a:gd name="connsiteY83" fmla="*/ 2718091 h 3427583"/>
              <a:gd name="connsiteX84" fmla="*/ 744347 w 1259337"/>
              <a:gd name="connsiteY84" fmla="*/ 2672406 h 3427583"/>
              <a:gd name="connsiteX85" fmla="*/ 737168 w 1259337"/>
              <a:gd name="connsiteY85" fmla="*/ 2632955 h 3427583"/>
              <a:gd name="connsiteX86" fmla="*/ 734006 w 1259337"/>
              <a:gd name="connsiteY86" fmla="*/ 2623076 h 3427583"/>
              <a:gd name="connsiteX87" fmla="*/ 729049 w 1259337"/>
              <a:gd name="connsiteY87" fmla="*/ 2610989 h 3427583"/>
              <a:gd name="connsiteX88" fmla="*/ 711204 w 1259337"/>
              <a:gd name="connsiteY88" fmla="*/ 2518924 h 3427583"/>
              <a:gd name="connsiteX89" fmla="*/ 681864 w 1259337"/>
              <a:gd name="connsiteY89" fmla="*/ 2412871 h 3427583"/>
              <a:gd name="connsiteX90" fmla="*/ 655154 w 1259337"/>
              <a:gd name="connsiteY90" fmla="*/ 2330541 h 3427583"/>
              <a:gd name="connsiteX91" fmla="*/ 650249 w 1259337"/>
              <a:gd name="connsiteY91" fmla="*/ 2314080 h 3427583"/>
              <a:gd name="connsiteX92" fmla="*/ 641103 w 1259337"/>
              <a:gd name="connsiteY92" fmla="*/ 2286634 h 3427583"/>
              <a:gd name="connsiteX93" fmla="*/ 619364 w 1259337"/>
              <a:gd name="connsiteY93" fmla="*/ 2215298 h 3427583"/>
              <a:gd name="connsiteX94" fmla="*/ 601800 w 1259337"/>
              <a:gd name="connsiteY94" fmla="*/ 2160415 h 3427583"/>
              <a:gd name="connsiteX95" fmla="*/ 579258 w 1259337"/>
              <a:gd name="connsiteY95" fmla="*/ 2095266 h 3427583"/>
              <a:gd name="connsiteX96" fmla="*/ 568908 w 1259337"/>
              <a:gd name="connsiteY96" fmla="*/ 2076917 h 3427583"/>
              <a:gd name="connsiteX97" fmla="*/ 532958 w 1259337"/>
              <a:gd name="connsiteY97" fmla="*/ 2186922 h 3427583"/>
              <a:gd name="connsiteX98" fmla="*/ 517701 w 1259337"/>
              <a:gd name="connsiteY98" fmla="*/ 2243234 h 3427583"/>
              <a:gd name="connsiteX99" fmla="*/ 509719 w 1259337"/>
              <a:gd name="connsiteY99" fmla="*/ 2270473 h 3427583"/>
              <a:gd name="connsiteX100" fmla="*/ 498405 w 1259337"/>
              <a:gd name="connsiteY100" fmla="*/ 2302047 h 3427583"/>
              <a:gd name="connsiteX101" fmla="*/ 489342 w 1259337"/>
              <a:gd name="connsiteY101" fmla="*/ 2328181 h 3427583"/>
              <a:gd name="connsiteX102" fmla="*/ 485528 w 1259337"/>
              <a:gd name="connsiteY102" fmla="*/ 2342350 h 3427583"/>
              <a:gd name="connsiteX103" fmla="*/ 453160 w 1259337"/>
              <a:gd name="connsiteY103" fmla="*/ 2457501 h 3427583"/>
              <a:gd name="connsiteX104" fmla="*/ 437662 w 1259337"/>
              <a:gd name="connsiteY104" fmla="*/ 2533856 h 3427583"/>
              <a:gd name="connsiteX105" fmla="*/ 422098 w 1259337"/>
              <a:gd name="connsiteY105" fmla="*/ 2615678 h 3427583"/>
              <a:gd name="connsiteX106" fmla="*/ 400585 w 1259337"/>
              <a:gd name="connsiteY106" fmla="*/ 2737520 h 3427583"/>
              <a:gd name="connsiteX107" fmla="*/ 378897 w 1259337"/>
              <a:gd name="connsiteY107" fmla="*/ 2873940 h 3427583"/>
              <a:gd name="connsiteX108" fmla="*/ 369128 w 1259337"/>
              <a:gd name="connsiteY108" fmla="*/ 2928495 h 3427583"/>
              <a:gd name="connsiteX109" fmla="*/ 359359 w 1259337"/>
              <a:gd name="connsiteY109" fmla="*/ 2983050 h 3427583"/>
              <a:gd name="connsiteX110" fmla="*/ 353541 w 1259337"/>
              <a:gd name="connsiteY110" fmla="*/ 3012138 h 3427583"/>
              <a:gd name="connsiteX111" fmla="*/ 343509 w 1259337"/>
              <a:gd name="connsiteY111" fmla="*/ 3058307 h 3427583"/>
              <a:gd name="connsiteX112" fmla="*/ 334311 w 1259337"/>
              <a:gd name="connsiteY112" fmla="*/ 3095737 h 3427583"/>
              <a:gd name="connsiteX113" fmla="*/ 329315 w 1259337"/>
              <a:gd name="connsiteY113" fmla="*/ 3117182 h 3427583"/>
              <a:gd name="connsiteX114" fmla="*/ 306085 w 1259337"/>
              <a:gd name="connsiteY114" fmla="*/ 3169752 h 3427583"/>
              <a:gd name="connsiteX115" fmla="*/ 285624 w 1259337"/>
              <a:gd name="connsiteY115" fmla="*/ 3204132 h 3427583"/>
              <a:gd name="connsiteX116" fmla="*/ 271592 w 1259337"/>
              <a:gd name="connsiteY116" fmla="*/ 3219272 h 3427583"/>
              <a:gd name="connsiteX117" fmla="*/ 257963 w 1259337"/>
              <a:gd name="connsiteY117" fmla="*/ 3231136 h 3427583"/>
              <a:gd name="connsiteX118" fmla="*/ 258648 w 1259337"/>
              <a:gd name="connsiteY118" fmla="*/ 3265040 h 3427583"/>
              <a:gd name="connsiteX119" fmla="*/ 254139 w 1259337"/>
              <a:gd name="connsiteY119" fmla="*/ 3306538 h 3427583"/>
              <a:gd name="connsiteX120" fmla="*/ 204951 w 1259337"/>
              <a:gd name="connsiteY120" fmla="*/ 3335468 h 3427583"/>
              <a:gd name="connsiteX121" fmla="*/ 193530 w 1259337"/>
              <a:gd name="connsiteY121" fmla="*/ 3345537 h 3427583"/>
              <a:gd name="connsiteX122" fmla="*/ 156794 w 1259337"/>
              <a:gd name="connsiteY122" fmla="*/ 3399767 h 3427583"/>
              <a:gd name="connsiteX123" fmla="*/ 152021 w 1259337"/>
              <a:gd name="connsiteY123" fmla="*/ 3402625 h 3427583"/>
              <a:gd name="connsiteX124" fmla="*/ 108386 w 1259337"/>
              <a:gd name="connsiteY124" fmla="*/ 3424333 h 3427583"/>
              <a:gd name="connsiteX125" fmla="*/ 22741 w 1259337"/>
              <a:gd name="connsiteY125" fmla="*/ 3423667 h 3427583"/>
              <a:gd name="connsiteX126" fmla="*/ 2166 w 1259337"/>
              <a:gd name="connsiteY126" fmla="*/ 3376765 h 3427583"/>
              <a:gd name="connsiteX127" fmla="*/ 28224 w 1259337"/>
              <a:gd name="connsiteY127" fmla="*/ 3301267 h 3427583"/>
              <a:gd name="connsiteX128" fmla="*/ 81385 w 1259337"/>
              <a:gd name="connsiteY128" fmla="*/ 3214795 h 3427583"/>
              <a:gd name="connsiteX129" fmla="*/ 85670 w 1259337"/>
              <a:gd name="connsiteY129" fmla="*/ 3161632 h 3427583"/>
              <a:gd name="connsiteX130" fmla="*/ 89924 w 1259337"/>
              <a:gd name="connsiteY130" fmla="*/ 3111021 h 3427583"/>
              <a:gd name="connsiteX131" fmla="*/ 93656 w 1259337"/>
              <a:gd name="connsiteY131" fmla="*/ 3103776 h 3427583"/>
              <a:gd name="connsiteX132" fmla="*/ 108202 w 1259337"/>
              <a:gd name="connsiteY132" fmla="*/ 3076250 h 3427583"/>
              <a:gd name="connsiteX133" fmla="*/ 110186 w 1259337"/>
              <a:gd name="connsiteY133" fmla="*/ 3032536 h 3427583"/>
              <a:gd name="connsiteX134" fmla="*/ 123524 w 1259337"/>
              <a:gd name="connsiteY134" fmla="*/ 2923717 h 3427583"/>
              <a:gd name="connsiteX135" fmla="*/ 131550 w 1259337"/>
              <a:gd name="connsiteY135" fmla="*/ 2892832 h 3427583"/>
              <a:gd name="connsiteX136" fmla="*/ 135370 w 1259337"/>
              <a:gd name="connsiteY136" fmla="*/ 2878299 h 3427583"/>
              <a:gd name="connsiteX137" fmla="*/ 139096 w 1259337"/>
              <a:gd name="connsiteY137" fmla="*/ 2810915 h 3427583"/>
              <a:gd name="connsiteX138" fmla="*/ 149457 w 1259337"/>
              <a:gd name="connsiteY138" fmla="*/ 2707162 h 3427583"/>
              <a:gd name="connsiteX139" fmla="*/ 160165 w 1259337"/>
              <a:gd name="connsiteY139" fmla="*/ 2635123 h 3427583"/>
              <a:gd name="connsiteX140" fmla="*/ 165627 w 1259337"/>
              <a:gd name="connsiteY140" fmla="*/ 2605301 h 3427583"/>
              <a:gd name="connsiteX141" fmla="*/ 169017 w 1259337"/>
              <a:gd name="connsiteY141" fmla="*/ 2596230 h 3427583"/>
              <a:gd name="connsiteX142" fmla="*/ 177372 w 1259337"/>
              <a:gd name="connsiteY142" fmla="*/ 2568266 h 3427583"/>
              <a:gd name="connsiteX143" fmla="*/ 188568 w 1259337"/>
              <a:gd name="connsiteY143" fmla="*/ 2516279 h 3427583"/>
              <a:gd name="connsiteX144" fmla="*/ 204399 w 1259337"/>
              <a:gd name="connsiteY144" fmla="*/ 2412228 h 3427583"/>
              <a:gd name="connsiteX145" fmla="*/ 207129 w 1259337"/>
              <a:gd name="connsiteY145" fmla="*/ 2336813 h 3427583"/>
              <a:gd name="connsiteX146" fmla="*/ 218275 w 1259337"/>
              <a:gd name="connsiteY146" fmla="*/ 2137575 h 3427583"/>
              <a:gd name="connsiteX147" fmla="*/ 224746 w 1259337"/>
              <a:gd name="connsiteY147" fmla="*/ 2084438 h 3427583"/>
              <a:gd name="connsiteX148" fmla="*/ 227227 w 1259337"/>
              <a:gd name="connsiteY148" fmla="*/ 2060047 h 3427583"/>
              <a:gd name="connsiteX149" fmla="*/ 200619 w 1259337"/>
              <a:gd name="connsiteY149" fmla="*/ 2060092 h 3427583"/>
              <a:gd name="connsiteX150" fmla="*/ 151452 w 1259337"/>
              <a:gd name="connsiteY150" fmla="*/ 2056949 h 3427583"/>
              <a:gd name="connsiteX151" fmla="*/ 125726 w 1259337"/>
              <a:gd name="connsiteY151" fmla="*/ 2044246 h 3427583"/>
              <a:gd name="connsiteX152" fmla="*/ 102894 w 1259337"/>
              <a:gd name="connsiteY152" fmla="*/ 2003150 h 3427583"/>
              <a:gd name="connsiteX153" fmla="*/ 98653 w 1259337"/>
              <a:gd name="connsiteY153" fmla="*/ 1992164 h 3427583"/>
              <a:gd name="connsiteX154" fmla="*/ 92743 w 1259337"/>
              <a:gd name="connsiteY154" fmla="*/ 1968402 h 3427583"/>
              <a:gd name="connsiteX155" fmla="*/ 73452 w 1259337"/>
              <a:gd name="connsiteY155" fmla="*/ 1844975 h 3427583"/>
              <a:gd name="connsiteX156" fmla="*/ 68556 w 1259337"/>
              <a:gd name="connsiteY156" fmla="*/ 1827785 h 3427583"/>
              <a:gd name="connsiteX157" fmla="*/ 65557 w 1259337"/>
              <a:gd name="connsiteY157" fmla="*/ 1804422 h 3427583"/>
              <a:gd name="connsiteX158" fmla="*/ 60007 w 1259337"/>
              <a:gd name="connsiteY158" fmla="*/ 1750776 h 3427583"/>
              <a:gd name="connsiteX159" fmla="*/ 60589 w 1259337"/>
              <a:gd name="connsiteY159" fmla="*/ 1520795 h 3427583"/>
              <a:gd name="connsiteX160" fmla="*/ 59802 w 1259337"/>
              <a:gd name="connsiteY160" fmla="*/ 1495272 h 3427583"/>
              <a:gd name="connsiteX161" fmla="*/ 60714 w 1259337"/>
              <a:gd name="connsiteY161" fmla="*/ 1419471 h 3427583"/>
              <a:gd name="connsiteX162" fmla="*/ 70913 w 1259337"/>
              <a:gd name="connsiteY162" fmla="*/ 1359454 h 3427583"/>
              <a:gd name="connsiteX163" fmla="*/ 76287 w 1259337"/>
              <a:gd name="connsiteY163" fmla="*/ 1306668 h 3427583"/>
              <a:gd name="connsiteX164" fmla="*/ 84826 w 1259337"/>
              <a:gd name="connsiteY164" fmla="*/ 1263398 h 3427583"/>
              <a:gd name="connsiteX165" fmla="*/ 85137 w 1259337"/>
              <a:gd name="connsiteY165" fmla="*/ 1207271 h 3427583"/>
              <a:gd name="connsiteX166" fmla="*/ 89848 w 1259337"/>
              <a:gd name="connsiteY166" fmla="*/ 1149011 h 3427583"/>
              <a:gd name="connsiteX167" fmla="*/ 97943 w 1259337"/>
              <a:gd name="connsiteY167" fmla="*/ 1082044 h 3427583"/>
              <a:gd name="connsiteX168" fmla="*/ 103848 w 1259337"/>
              <a:gd name="connsiteY168" fmla="*/ 1015414 h 3427583"/>
              <a:gd name="connsiteX169" fmla="*/ 108164 w 1259337"/>
              <a:gd name="connsiteY169" fmla="*/ 989952 h 3427583"/>
              <a:gd name="connsiteX170" fmla="*/ 178876 w 1259337"/>
              <a:gd name="connsiteY170" fmla="*/ 929206 h 3427583"/>
              <a:gd name="connsiteX171" fmla="*/ 250339 w 1259337"/>
              <a:gd name="connsiteY171" fmla="*/ 896898 h 3427583"/>
              <a:gd name="connsiteX172" fmla="*/ 281105 w 1259337"/>
              <a:gd name="connsiteY172" fmla="*/ 884512 h 3427583"/>
              <a:gd name="connsiteX173" fmla="*/ 310048 w 1259337"/>
              <a:gd name="connsiteY173" fmla="*/ 872103 h 3427583"/>
              <a:gd name="connsiteX174" fmla="*/ 357941 w 1259337"/>
              <a:gd name="connsiteY174" fmla="*/ 829670 h 3427583"/>
              <a:gd name="connsiteX175" fmla="*/ 361282 w 1259337"/>
              <a:gd name="connsiteY175" fmla="*/ 824608 h 3427583"/>
              <a:gd name="connsiteX176" fmla="*/ 402335 w 1259337"/>
              <a:gd name="connsiteY176" fmla="*/ 775168 h 3427583"/>
              <a:gd name="connsiteX177" fmla="*/ 391823 w 1259337"/>
              <a:gd name="connsiteY177" fmla="*/ 740051 h 3427583"/>
              <a:gd name="connsiteX178" fmla="*/ 381351 w 1259337"/>
              <a:gd name="connsiteY178" fmla="*/ 701654 h 3427583"/>
              <a:gd name="connsiteX179" fmla="*/ 370993 w 1259337"/>
              <a:gd name="connsiteY179" fmla="*/ 684035 h 3427583"/>
              <a:gd name="connsiteX180" fmla="*/ 352485 w 1259337"/>
              <a:gd name="connsiteY180" fmla="*/ 586495 h 3427583"/>
              <a:gd name="connsiteX181" fmla="*/ 361283 w 1259337"/>
              <a:gd name="connsiteY181" fmla="*/ 551975 h 3427583"/>
              <a:gd name="connsiteX182" fmla="*/ 356440 w 1259337"/>
              <a:gd name="connsiteY182" fmla="*/ 500160 h 3427583"/>
              <a:gd name="connsiteX183" fmla="*/ 356936 w 1259337"/>
              <a:gd name="connsiteY183" fmla="*/ 458980 h 3427583"/>
              <a:gd name="connsiteX184" fmla="*/ 362735 w 1259337"/>
              <a:gd name="connsiteY184" fmla="*/ 431349 h 3427583"/>
              <a:gd name="connsiteX185" fmla="*/ 379350 w 1259337"/>
              <a:gd name="connsiteY185" fmla="*/ 413690 h 3427583"/>
              <a:gd name="connsiteX186" fmla="*/ 387064 w 1259337"/>
              <a:gd name="connsiteY186" fmla="*/ 408679 h 3427583"/>
              <a:gd name="connsiteX187" fmla="*/ 403556 w 1259337"/>
              <a:gd name="connsiteY187" fmla="*/ 401224 h 3427583"/>
              <a:gd name="connsiteX188" fmla="*/ 424091 w 1259337"/>
              <a:gd name="connsiteY188" fmla="*/ 390901 h 3427583"/>
              <a:gd name="connsiteX189" fmla="*/ 505982 w 1259337"/>
              <a:gd name="connsiteY189" fmla="*/ 370382 h 3427583"/>
              <a:gd name="connsiteX190" fmla="*/ 551053 w 1259337"/>
              <a:gd name="connsiteY190" fmla="*/ 380766 h 3427583"/>
              <a:gd name="connsiteX191" fmla="*/ 604818 w 1259337"/>
              <a:gd name="connsiteY191" fmla="*/ 425880 h 3427583"/>
              <a:gd name="connsiteX192" fmla="*/ 614060 w 1259337"/>
              <a:gd name="connsiteY192" fmla="*/ 445308 h 3427583"/>
              <a:gd name="connsiteX193" fmla="*/ 627286 w 1259337"/>
              <a:gd name="connsiteY193" fmla="*/ 557728 h 3427583"/>
              <a:gd name="connsiteX194" fmla="*/ 632477 w 1259337"/>
              <a:gd name="connsiteY194" fmla="*/ 580753 h 3427583"/>
              <a:gd name="connsiteX195" fmla="*/ 642948 w 1259337"/>
              <a:gd name="connsiteY195" fmla="*/ 588898 h 3427583"/>
              <a:gd name="connsiteX196" fmla="*/ 642857 w 1259337"/>
              <a:gd name="connsiteY196" fmla="*/ 626803 h 3427583"/>
              <a:gd name="connsiteX197" fmla="*/ 624421 w 1259337"/>
              <a:gd name="connsiteY197" fmla="*/ 674692 h 3427583"/>
              <a:gd name="connsiteX198" fmla="*/ 608637 w 1259337"/>
              <a:gd name="connsiteY198" fmla="*/ 714231 h 3427583"/>
              <a:gd name="connsiteX199" fmla="*/ 602099 w 1259337"/>
              <a:gd name="connsiteY199" fmla="*/ 742582 h 3427583"/>
              <a:gd name="connsiteX200" fmla="*/ 655117 w 1259337"/>
              <a:gd name="connsiteY200" fmla="*/ 698389 h 3427583"/>
              <a:gd name="connsiteX201" fmla="*/ 715120 w 1259337"/>
              <a:gd name="connsiteY201" fmla="*/ 679429 h 3427583"/>
              <a:gd name="connsiteX202" fmla="*/ 743023 w 1259337"/>
              <a:gd name="connsiteY202" fmla="*/ 692886 h 3427583"/>
              <a:gd name="connsiteX203" fmla="*/ 771576 w 1259337"/>
              <a:gd name="connsiteY203" fmla="*/ 712912 h 3427583"/>
              <a:gd name="connsiteX204" fmla="*/ 792568 w 1259337"/>
              <a:gd name="connsiteY204" fmla="*/ 725192 h 3427583"/>
              <a:gd name="connsiteX205" fmla="*/ 822012 w 1259337"/>
              <a:gd name="connsiteY205" fmla="*/ 701491 h 3427583"/>
              <a:gd name="connsiteX206" fmla="*/ 837924 w 1259337"/>
              <a:gd name="connsiteY206" fmla="*/ 681636 h 3427583"/>
              <a:gd name="connsiteX207" fmla="*/ 868501 w 1259337"/>
              <a:gd name="connsiteY207" fmla="*/ 654668 h 3427583"/>
              <a:gd name="connsiteX208" fmla="*/ 907261 w 1259337"/>
              <a:gd name="connsiteY208" fmla="*/ 613948 h 3427583"/>
              <a:gd name="connsiteX209" fmla="*/ 933131 w 1259337"/>
              <a:gd name="connsiteY209" fmla="*/ 584372 h 3427583"/>
              <a:gd name="connsiteX210" fmla="*/ 957908 w 1259337"/>
              <a:gd name="connsiteY210" fmla="*/ 554782 h 3427583"/>
              <a:gd name="connsiteX211" fmla="*/ 973867 w 1259337"/>
              <a:gd name="connsiteY211" fmla="*/ 530919 h 3427583"/>
              <a:gd name="connsiteX212" fmla="*/ 976902 w 1259337"/>
              <a:gd name="connsiteY212" fmla="*/ 521114 h 3427583"/>
              <a:gd name="connsiteX213" fmla="*/ 990350 w 1259337"/>
              <a:gd name="connsiteY213" fmla="*/ 493940 h 3427583"/>
              <a:gd name="connsiteX214" fmla="*/ 1014542 w 1259337"/>
              <a:gd name="connsiteY214" fmla="*/ 452315 h 3427583"/>
              <a:gd name="connsiteX215" fmla="*/ 1031293 w 1259337"/>
              <a:gd name="connsiteY215" fmla="*/ 423359 h 3427583"/>
              <a:gd name="connsiteX216" fmla="*/ 1053022 w 1259337"/>
              <a:gd name="connsiteY216" fmla="*/ 374415 h 3427583"/>
              <a:gd name="connsiteX217" fmla="*/ 1080371 w 1259337"/>
              <a:gd name="connsiteY217" fmla="*/ 312782 h 3427583"/>
              <a:gd name="connsiteX218" fmla="*/ 1106253 w 1259337"/>
              <a:gd name="connsiteY218" fmla="*/ 251861 h 3427583"/>
              <a:gd name="connsiteX219" fmla="*/ 1133756 w 1259337"/>
              <a:gd name="connsiteY219" fmla="*/ 177473 h 3427583"/>
              <a:gd name="connsiteX220" fmla="*/ 1110849 w 1259337"/>
              <a:gd name="connsiteY220" fmla="*/ 142572 h 3427583"/>
              <a:gd name="connsiteX221" fmla="*/ 1083183 w 1259337"/>
              <a:gd name="connsiteY221" fmla="*/ 109435 h 3427583"/>
              <a:gd name="connsiteX222" fmla="*/ 1109197 w 1259337"/>
              <a:gd name="connsiteY222" fmla="*/ 37581 h 3427583"/>
              <a:gd name="connsiteX223" fmla="*/ 1114808 w 1259337"/>
              <a:gd name="connsiteY223" fmla="*/ 25620 h 3427583"/>
              <a:gd name="connsiteX224" fmla="*/ 1136256 w 1259337"/>
              <a:gd name="connsiteY224" fmla="*/ 1 h 3427583"/>
              <a:gd name="connsiteX225" fmla="*/ 1148212 w 1259337"/>
              <a:gd name="connsiteY225" fmla="*/ 5976 h 3427583"/>
              <a:gd name="connsiteX226" fmla="*/ 255299 w 1259337"/>
              <a:gd name="connsiteY226" fmla="*/ 1514391 h 3427583"/>
              <a:gd name="connsiteX227" fmla="*/ 250860 w 1259337"/>
              <a:gd name="connsiteY227" fmla="*/ 1550057 h 3427583"/>
              <a:gd name="connsiteX228" fmla="*/ 247414 w 1259337"/>
              <a:gd name="connsiteY228" fmla="*/ 1563865 h 3427583"/>
              <a:gd name="connsiteX229" fmla="*/ 242062 w 1259337"/>
              <a:gd name="connsiteY229" fmla="*/ 1584577 h 3427583"/>
              <a:gd name="connsiteX230" fmla="*/ 227099 w 1259337"/>
              <a:gd name="connsiteY230" fmla="*/ 1676975 h 3427583"/>
              <a:gd name="connsiteX231" fmla="*/ 212928 w 1259337"/>
              <a:gd name="connsiteY231" fmla="*/ 1855036 h 3427583"/>
              <a:gd name="connsiteX232" fmla="*/ 218159 w 1259337"/>
              <a:gd name="connsiteY232" fmla="*/ 1965537 h 3427583"/>
              <a:gd name="connsiteX233" fmla="*/ 225939 w 1259337"/>
              <a:gd name="connsiteY233" fmla="*/ 1985313 h 3427583"/>
              <a:gd name="connsiteX234" fmla="*/ 239751 w 1259337"/>
              <a:gd name="connsiteY234" fmla="*/ 1867387 h 3427583"/>
              <a:gd name="connsiteX235" fmla="*/ 243206 w 1259337"/>
              <a:gd name="connsiteY235" fmla="*/ 1822597 h 3427583"/>
              <a:gd name="connsiteX236" fmla="*/ 251202 w 1259337"/>
              <a:gd name="connsiteY236" fmla="*/ 1794264 h 3427583"/>
              <a:gd name="connsiteX237" fmla="*/ 261774 w 1259337"/>
              <a:gd name="connsiteY237" fmla="*/ 1733522 h 3427583"/>
              <a:gd name="connsiteX238" fmla="*/ 274526 w 1259337"/>
              <a:gd name="connsiteY238" fmla="*/ 1552164 h 3427583"/>
              <a:gd name="connsiteX239" fmla="*/ 267825 w 1259337"/>
              <a:gd name="connsiteY239" fmla="*/ 1472990 h 3427583"/>
              <a:gd name="connsiteX240" fmla="*/ 262789 w 1259337"/>
              <a:gd name="connsiteY240" fmla="*/ 1467463 h 3427583"/>
              <a:gd name="connsiteX241" fmla="*/ 255299 w 1259337"/>
              <a:gd name="connsiteY241" fmla="*/ 1514391 h 3427583"/>
              <a:gd name="connsiteX242" fmla="*/ 166230 w 1259337"/>
              <a:gd name="connsiteY242" fmla="*/ 1979856 h 3427583"/>
              <a:gd name="connsiteX243" fmla="*/ 181945 w 1259337"/>
              <a:gd name="connsiteY243" fmla="*/ 2006653 h 3427583"/>
              <a:gd name="connsiteX244" fmla="*/ 166059 w 1259337"/>
              <a:gd name="connsiteY244" fmla="*/ 1963817 h 3427583"/>
              <a:gd name="connsiteX245" fmla="*/ 166230 w 1259337"/>
              <a:gd name="connsiteY245" fmla="*/ 1979856 h 34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1259337" h="3427583">
                <a:moveTo>
                  <a:pt x="1148212" y="5976"/>
                </a:moveTo>
                <a:cubicBezTo>
                  <a:pt x="1151457" y="8930"/>
                  <a:pt x="1160893" y="12325"/>
                  <a:pt x="1169270" y="12790"/>
                </a:cubicBezTo>
                <a:cubicBezTo>
                  <a:pt x="1177643" y="13620"/>
                  <a:pt x="1187443" y="17018"/>
                  <a:pt x="1190684" y="20338"/>
                </a:cubicBezTo>
                <a:cubicBezTo>
                  <a:pt x="1194289" y="23661"/>
                  <a:pt x="1199724" y="26277"/>
                  <a:pt x="1202640" y="26312"/>
                </a:cubicBezTo>
                <a:cubicBezTo>
                  <a:pt x="1205920" y="26352"/>
                  <a:pt x="1211355" y="28969"/>
                  <a:pt x="1215329" y="31933"/>
                </a:cubicBezTo>
                <a:cubicBezTo>
                  <a:pt x="1218938" y="34892"/>
                  <a:pt x="1225103" y="37518"/>
                  <a:pt x="1228747" y="37562"/>
                </a:cubicBezTo>
                <a:cubicBezTo>
                  <a:pt x="1232391" y="37606"/>
                  <a:pt x="1240352" y="42440"/>
                  <a:pt x="1246113" y="48340"/>
                </a:cubicBezTo>
                <a:cubicBezTo>
                  <a:pt x="1255829" y="58663"/>
                  <a:pt x="1256532" y="60858"/>
                  <a:pt x="1256185" y="89648"/>
                </a:cubicBezTo>
                <a:cubicBezTo>
                  <a:pt x="1255839" y="118438"/>
                  <a:pt x="1248384" y="162451"/>
                  <a:pt x="1240876" y="180585"/>
                </a:cubicBezTo>
                <a:cubicBezTo>
                  <a:pt x="1238632" y="185295"/>
                  <a:pt x="1233794" y="193621"/>
                  <a:pt x="1229711" y="199768"/>
                </a:cubicBezTo>
                <a:cubicBezTo>
                  <a:pt x="1221184" y="211693"/>
                  <a:pt x="1219586" y="223337"/>
                  <a:pt x="1225707" y="229608"/>
                </a:cubicBezTo>
                <a:cubicBezTo>
                  <a:pt x="1230027" y="234033"/>
                  <a:pt x="1227986" y="282485"/>
                  <a:pt x="1223117" y="293360"/>
                </a:cubicBezTo>
                <a:cubicBezTo>
                  <a:pt x="1220496" y="299160"/>
                  <a:pt x="1225910" y="303599"/>
                  <a:pt x="1249106" y="314448"/>
                </a:cubicBezTo>
                <a:cubicBezTo>
                  <a:pt x="1253452" y="316688"/>
                  <a:pt x="1258138" y="321118"/>
                  <a:pt x="1259196" y="324047"/>
                </a:cubicBezTo>
                <a:cubicBezTo>
                  <a:pt x="1261312" y="329904"/>
                  <a:pt x="1239175" y="382487"/>
                  <a:pt x="1225046" y="405644"/>
                </a:cubicBezTo>
                <a:cubicBezTo>
                  <a:pt x="1220589" y="412516"/>
                  <a:pt x="1213095" y="429556"/>
                  <a:pt x="1208186" y="443712"/>
                </a:cubicBezTo>
                <a:cubicBezTo>
                  <a:pt x="1202917" y="457499"/>
                  <a:pt x="1195418" y="474903"/>
                  <a:pt x="1191326" y="481779"/>
                </a:cubicBezTo>
                <a:cubicBezTo>
                  <a:pt x="1186870" y="488651"/>
                  <a:pt x="1180508" y="502424"/>
                  <a:pt x="1176740" y="512585"/>
                </a:cubicBezTo>
                <a:cubicBezTo>
                  <a:pt x="1172978" y="522380"/>
                  <a:pt x="1166976" y="536523"/>
                  <a:pt x="1163248" y="543404"/>
                </a:cubicBezTo>
                <a:cubicBezTo>
                  <a:pt x="1155042" y="558978"/>
                  <a:pt x="1144505" y="586551"/>
                  <a:pt x="1144408" y="594569"/>
                </a:cubicBezTo>
                <a:cubicBezTo>
                  <a:pt x="1144325" y="601493"/>
                  <a:pt x="1123808" y="640610"/>
                  <a:pt x="1106728" y="666648"/>
                </a:cubicBezTo>
                <a:cubicBezTo>
                  <a:pt x="1085947" y="697378"/>
                  <a:pt x="1063941" y="739029"/>
                  <a:pt x="1058620" y="757189"/>
                </a:cubicBezTo>
                <a:cubicBezTo>
                  <a:pt x="1055959" y="766268"/>
                  <a:pt x="1052539" y="777891"/>
                  <a:pt x="1050291" y="782966"/>
                </a:cubicBezTo>
                <a:cubicBezTo>
                  <a:pt x="1046528" y="792763"/>
                  <a:pt x="1012246" y="824789"/>
                  <a:pt x="964414" y="862119"/>
                </a:cubicBezTo>
                <a:cubicBezTo>
                  <a:pt x="922101" y="895142"/>
                  <a:pt x="874168" y="940854"/>
                  <a:pt x="874085" y="947779"/>
                </a:cubicBezTo>
                <a:cubicBezTo>
                  <a:pt x="874041" y="951423"/>
                  <a:pt x="875450" y="955450"/>
                  <a:pt x="876882" y="957653"/>
                </a:cubicBezTo>
                <a:cubicBezTo>
                  <a:pt x="878682" y="959497"/>
                  <a:pt x="882919" y="970847"/>
                  <a:pt x="886054" y="982913"/>
                </a:cubicBezTo>
                <a:cubicBezTo>
                  <a:pt x="889554" y="994983"/>
                  <a:pt x="899021" y="1026078"/>
                  <a:pt x="907451" y="1052422"/>
                </a:cubicBezTo>
                <a:cubicBezTo>
                  <a:pt x="915886" y="1078402"/>
                  <a:pt x="927812" y="1117181"/>
                  <a:pt x="934117" y="1138397"/>
                </a:cubicBezTo>
                <a:cubicBezTo>
                  <a:pt x="952673" y="1201676"/>
                  <a:pt x="995914" y="1333774"/>
                  <a:pt x="1005464" y="1357944"/>
                </a:cubicBezTo>
                <a:cubicBezTo>
                  <a:pt x="1027761" y="1413250"/>
                  <a:pt x="1095859" y="1630207"/>
                  <a:pt x="1096386" y="1646980"/>
                </a:cubicBezTo>
                <a:lnTo>
                  <a:pt x="1096918" y="1663388"/>
                </a:lnTo>
                <a:lnTo>
                  <a:pt x="1081985" y="1662479"/>
                </a:lnTo>
                <a:cubicBezTo>
                  <a:pt x="1073607" y="1662014"/>
                  <a:pt x="1055817" y="1656332"/>
                  <a:pt x="1042043" y="1649971"/>
                </a:cubicBezTo>
                <a:cubicBezTo>
                  <a:pt x="1018122" y="1638748"/>
                  <a:pt x="1015580" y="1637989"/>
                  <a:pt x="979848" y="1639017"/>
                </a:cubicBezTo>
                <a:cubicBezTo>
                  <a:pt x="943747" y="1640404"/>
                  <a:pt x="941921" y="1640748"/>
                  <a:pt x="920982" y="1654346"/>
                </a:cubicBezTo>
                <a:cubicBezTo>
                  <a:pt x="909224" y="1662223"/>
                  <a:pt x="888671" y="1674003"/>
                  <a:pt x="875472" y="1680405"/>
                </a:cubicBezTo>
                <a:lnTo>
                  <a:pt x="851635" y="1692510"/>
                </a:lnTo>
                <a:lnTo>
                  <a:pt x="849203" y="1712892"/>
                </a:lnTo>
                <a:cubicBezTo>
                  <a:pt x="847592" y="1725630"/>
                  <a:pt x="848861" y="1741317"/>
                  <a:pt x="851974" y="1755205"/>
                </a:cubicBezTo>
                <a:cubicBezTo>
                  <a:pt x="855109" y="1767271"/>
                  <a:pt x="860282" y="1791754"/>
                  <a:pt x="864076" y="1809659"/>
                </a:cubicBezTo>
                <a:cubicBezTo>
                  <a:pt x="867870" y="1827564"/>
                  <a:pt x="872757" y="1845483"/>
                  <a:pt x="874530" y="1849513"/>
                </a:cubicBezTo>
                <a:cubicBezTo>
                  <a:pt x="876669" y="1853548"/>
                  <a:pt x="879808" y="1865250"/>
                  <a:pt x="881507" y="1875475"/>
                </a:cubicBezTo>
                <a:cubicBezTo>
                  <a:pt x="887260" y="1912358"/>
                  <a:pt x="889995" y="1927334"/>
                  <a:pt x="892858" y="1931742"/>
                </a:cubicBezTo>
                <a:cubicBezTo>
                  <a:pt x="894290" y="1933946"/>
                  <a:pt x="897065" y="1945643"/>
                  <a:pt x="898751" y="1956962"/>
                </a:cubicBezTo>
                <a:cubicBezTo>
                  <a:pt x="900797" y="1968651"/>
                  <a:pt x="903875" y="1985454"/>
                  <a:pt x="905223" y="1994583"/>
                </a:cubicBezTo>
                <a:cubicBezTo>
                  <a:pt x="914106" y="2043894"/>
                  <a:pt x="918818" y="2076390"/>
                  <a:pt x="921742" y="2105949"/>
                </a:cubicBezTo>
                <a:cubicBezTo>
                  <a:pt x="923714" y="2123832"/>
                  <a:pt x="926665" y="2151204"/>
                  <a:pt x="928672" y="2166171"/>
                </a:cubicBezTo>
                <a:cubicBezTo>
                  <a:pt x="936378" y="2222395"/>
                  <a:pt x="939285" y="2253411"/>
                  <a:pt x="941604" y="2303008"/>
                </a:cubicBezTo>
                <a:cubicBezTo>
                  <a:pt x="943088" y="2331091"/>
                  <a:pt x="945649" y="2360645"/>
                  <a:pt x="947374" y="2368684"/>
                </a:cubicBezTo>
                <a:cubicBezTo>
                  <a:pt x="963660" y="2438861"/>
                  <a:pt x="973233" y="2491462"/>
                  <a:pt x="975415" y="2522104"/>
                </a:cubicBezTo>
                <a:cubicBezTo>
                  <a:pt x="976996" y="2542170"/>
                  <a:pt x="980680" y="2569186"/>
                  <a:pt x="983802" y="2582345"/>
                </a:cubicBezTo>
                <a:cubicBezTo>
                  <a:pt x="986924" y="2595504"/>
                  <a:pt x="992092" y="2620350"/>
                  <a:pt x="995531" y="2637523"/>
                </a:cubicBezTo>
                <a:cubicBezTo>
                  <a:pt x="999329" y="2655064"/>
                  <a:pt x="1003860" y="2672249"/>
                  <a:pt x="1005634" y="2676280"/>
                </a:cubicBezTo>
                <a:cubicBezTo>
                  <a:pt x="1007777" y="2679951"/>
                  <a:pt x="1010526" y="2693833"/>
                  <a:pt x="1011830" y="2706607"/>
                </a:cubicBezTo>
                <a:cubicBezTo>
                  <a:pt x="1012765" y="2719739"/>
                  <a:pt x="1015171" y="2731796"/>
                  <a:pt x="1016603" y="2734000"/>
                </a:cubicBezTo>
                <a:cubicBezTo>
                  <a:pt x="1020546" y="2739515"/>
                  <a:pt x="1029178" y="2779347"/>
                  <a:pt x="1036986" y="2827189"/>
                </a:cubicBezTo>
                <a:cubicBezTo>
                  <a:pt x="1042053" y="2860417"/>
                  <a:pt x="1055489" y="2925092"/>
                  <a:pt x="1065224" y="2964209"/>
                </a:cubicBezTo>
                <a:cubicBezTo>
                  <a:pt x="1067314" y="2972253"/>
                  <a:pt x="1069945" y="2995976"/>
                  <a:pt x="1071148" y="3017130"/>
                </a:cubicBezTo>
                <a:cubicBezTo>
                  <a:pt x="1072667" y="3042298"/>
                  <a:pt x="1075706" y="3062380"/>
                  <a:pt x="1081015" y="3075566"/>
                </a:cubicBezTo>
                <a:cubicBezTo>
                  <a:pt x="1085256" y="3086551"/>
                  <a:pt x="1089441" y="3102275"/>
                  <a:pt x="1090073" y="3110301"/>
                </a:cubicBezTo>
                <a:cubicBezTo>
                  <a:pt x="1091070" y="3118331"/>
                  <a:pt x="1095206" y="3138063"/>
                  <a:pt x="1099026" y="3153782"/>
                </a:cubicBezTo>
                <a:cubicBezTo>
                  <a:pt x="1102842" y="3169865"/>
                  <a:pt x="1105920" y="3186668"/>
                  <a:pt x="1105863" y="3191406"/>
                </a:cubicBezTo>
                <a:cubicBezTo>
                  <a:pt x="1105705" y="3204525"/>
                  <a:pt x="1111800" y="3212982"/>
                  <a:pt x="1156414" y="3261266"/>
                </a:cubicBezTo>
                <a:cubicBezTo>
                  <a:pt x="1189512" y="3297384"/>
                  <a:pt x="1200994" y="3312466"/>
                  <a:pt x="1211299" y="3334458"/>
                </a:cubicBezTo>
                <a:cubicBezTo>
                  <a:pt x="1218408" y="3349488"/>
                  <a:pt x="1224024" y="3367415"/>
                  <a:pt x="1223945" y="3373975"/>
                </a:cubicBezTo>
                <a:cubicBezTo>
                  <a:pt x="1223826" y="3383815"/>
                  <a:pt x="1221605" y="3386703"/>
                  <a:pt x="1209873" y="3392394"/>
                </a:cubicBezTo>
                <a:cubicBezTo>
                  <a:pt x="1192279" y="3400565"/>
                  <a:pt x="1143410" y="3402893"/>
                  <a:pt x="1113229" y="3397063"/>
                </a:cubicBezTo>
                <a:cubicBezTo>
                  <a:pt x="1084144" y="3390880"/>
                  <a:pt x="1032329" y="3365472"/>
                  <a:pt x="1029168" y="3355593"/>
                </a:cubicBezTo>
                <a:cubicBezTo>
                  <a:pt x="1028123" y="3351572"/>
                  <a:pt x="1020606" y="3340181"/>
                  <a:pt x="1012711" y="3329882"/>
                </a:cubicBezTo>
                <a:cubicBezTo>
                  <a:pt x="1000149" y="3313693"/>
                  <a:pt x="996896" y="3311467"/>
                  <a:pt x="984869" y="3311322"/>
                </a:cubicBezTo>
                <a:cubicBezTo>
                  <a:pt x="968105" y="3311120"/>
                  <a:pt x="934363" y="3298322"/>
                  <a:pt x="923192" y="3287618"/>
                </a:cubicBezTo>
                <a:cubicBezTo>
                  <a:pt x="913823" y="3278757"/>
                  <a:pt x="913581" y="3268549"/>
                  <a:pt x="920180" y="3204844"/>
                </a:cubicBezTo>
                <a:lnTo>
                  <a:pt x="925075" y="3161529"/>
                </a:lnTo>
                <a:lnTo>
                  <a:pt x="912552" y="3142061"/>
                </a:lnTo>
                <a:cubicBezTo>
                  <a:pt x="905755" y="3131409"/>
                  <a:pt x="897891" y="3118558"/>
                  <a:pt x="895402" y="3113425"/>
                </a:cubicBezTo>
                <a:cubicBezTo>
                  <a:pt x="892912" y="3108293"/>
                  <a:pt x="882550" y="3091037"/>
                  <a:pt x="872174" y="3074875"/>
                </a:cubicBezTo>
                <a:cubicBezTo>
                  <a:pt x="844635" y="3031170"/>
                  <a:pt x="843924" y="3029703"/>
                  <a:pt x="819111" y="2941200"/>
                </a:cubicBezTo>
                <a:cubicBezTo>
                  <a:pt x="816669" y="2932059"/>
                  <a:pt x="809635" y="2910834"/>
                  <a:pt x="804010" y="2893636"/>
                </a:cubicBezTo>
                <a:cubicBezTo>
                  <a:pt x="798022" y="2876433"/>
                  <a:pt x="792428" y="2856684"/>
                  <a:pt x="791053" y="2849742"/>
                </a:cubicBezTo>
                <a:cubicBezTo>
                  <a:pt x="789679" y="2842801"/>
                  <a:pt x="787224" y="2834752"/>
                  <a:pt x="785806" y="2831455"/>
                </a:cubicBezTo>
                <a:cubicBezTo>
                  <a:pt x="784019" y="2828518"/>
                  <a:pt x="780515" y="2816811"/>
                  <a:pt x="777367" y="2805839"/>
                </a:cubicBezTo>
                <a:cubicBezTo>
                  <a:pt x="774583" y="2794871"/>
                  <a:pt x="769002" y="2774028"/>
                  <a:pt x="765160" y="2760132"/>
                </a:cubicBezTo>
                <a:cubicBezTo>
                  <a:pt x="760957" y="2745867"/>
                  <a:pt x="756444" y="2727224"/>
                  <a:pt x="754732" y="2718091"/>
                </a:cubicBezTo>
                <a:cubicBezTo>
                  <a:pt x="753019" y="2708958"/>
                  <a:pt x="748163" y="2688489"/>
                  <a:pt x="744347" y="2672406"/>
                </a:cubicBezTo>
                <a:cubicBezTo>
                  <a:pt x="740531" y="2656323"/>
                  <a:pt x="737097" y="2638786"/>
                  <a:pt x="737168" y="2632955"/>
                </a:cubicBezTo>
                <a:cubicBezTo>
                  <a:pt x="737234" y="2627489"/>
                  <a:pt x="735828" y="2623099"/>
                  <a:pt x="734006" y="2623076"/>
                </a:cubicBezTo>
                <a:cubicBezTo>
                  <a:pt x="732184" y="2623054"/>
                  <a:pt x="730063" y="2617562"/>
                  <a:pt x="729049" y="2610989"/>
                </a:cubicBezTo>
                <a:cubicBezTo>
                  <a:pt x="726375" y="2590910"/>
                  <a:pt x="716078" y="2537936"/>
                  <a:pt x="711204" y="2518924"/>
                </a:cubicBezTo>
                <a:cubicBezTo>
                  <a:pt x="691682" y="2445064"/>
                  <a:pt x="684705" y="2419102"/>
                  <a:pt x="681864" y="2412871"/>
                </a:cubicBezTo>
                <a:cubicBezTo>
                  <a:pt x="675826" y="2399677"/>
                  <a:pt x="657547" y="2343691"/>
                  <a:pt x="655154" y="2330541"/>
                </a:cubicBezTo>
                <a:cubicBezTo>
                  <a:pt x="653780" y="2323600"/>
                  <a:pt x="651685" y="2315920"/>
                  <a:pt x="650249" y="2314080"/>
                </a:cubicBezTo>
                <a:cubicBezTo>
                  <a:pt x="648818" y="2311877"/>
                  <a:pt x="644589" y="2299798"/>
                  <a:pt x="641103" y="2286634"/>
                </a:cubicBezTo>
                <a:cubicBezTo>
                  <a:pt x="637617" y="2273472"/>
                  <a:pt x="627799" y="2241279"/>
                  <a:pt x="619364" y="2215298"/>
                </a:cubicBezTo>
                <a:cubicBezTo>
                  <a:pt x="610569" y="2188949"/>
                  <a:pt x="602845" y="2164437"/>
                  <a:pt x="601800" y="2160415"/>
                </a:cubicBezTo>
                <a:cubicBezTo>
                  <a:pt x="600070" y="2152740"/>
                  <a:pt x="592311" y="2131142"/>
                  <a:pt x="579258" y="2095266"/>
                </a:cubicBezTo>
                <a:cubicBezTo>
                  <a:pt x="575025" y="2083551"/>
                  <a:pt x="570388" y="2075112"/>
                  <a:pt x="568908" y="2076917"/>
                </a:cubicBezTo>
                <a:cubicBezTo>
                  <a:pt x="563376" y="2082317"/>
                  <a:pt x="543303" y="2145131"/>
                  <a:pt x="532958" y="2186922"/>
                </a:cubicBezTo>
                <a:cubicBezTo>
                  <a:pt x="527216" y="2209816"/>
                  <a:pt x="520349" y="2235246"/>
                  <a:pt x="517701" y="2243234"/>
                </a:cubicBezTo>
                <a:cubicBezTo>
                  <a:pt x="515054" y="2251220"/>
                  <a:pt x="511260" y="2263567"/>
                  <a:pt x="509719" y="2270473"/>
                </a:cubicBezTo>
                <a:cubicBezTo>
                  <a:pt x="508543" y="2277385"/>
                  <a:pt x="503269" y="2291536"/>
                  <a:pt x="498405" y="2302047"/>
                </a:cubicBezTo>
                <a:cubicBezTo>
                  <a:pt x="493544" y="2312194"/>
                  <a:pt x="489391" y="2324173"/>
                  <a:pt x="489342" y="2328181"/>
                </a:cubicBezTo>
                <a:cubicBezTo>
                  <a:pt x="489290" y="2332554"/>
                  <a:pt x="487758" y="2338732"/>
                  <a:pt x="485528" y="2342350"/>
                </a:cubicBezTo>
                <a:cubicBezTo>
                  <a:pt x="480689" y="2350675"/>
                  <a:pt x="459373" y="2425866"/>
                  <a:pt x="453160" y="2457501"/>
                </a:cubicBezTo>
                <a:cubicBezTo>
                  <a:pt x="450443" y="2471319"/>
                  <a:pt x="443467" y="2505861"/>
                  <a:pt x="437662" y="2533856"/>
                </a:cubicBezTo>
                <a:cubicBezTo>
                  <a:pt x="431858" y="2561852"/>
                  <a:pt x="424855" y="2598580"/>
                  <a:pt x="422098" y="2615678"/>
                </a:cubicBezTo>
                <a:cubicBezTo>
                  <a:pt x="415007" y="2659695"/>
                  <a:pt x="404852" y="2716067"/>
                  <a:pt x="400585" y="2737520"/>
                </a:cubicBezTo>
                <a:cubicBezTo>
                  <a:pt x="396300" y="2760431"/>
                  <a:pt x="382132" y="2847371"/>
                  <a:pt x="378897" y="2873940"/>
                </a:cubicBezTo>
                <a:cubicBezTo>
                  <a:pt x="377672" y="2884860"/>
                  <a:pt x="373000" y="2909588"/>
                  <a:pt x="369128" y="2928495"/>
                </a:cubicBezTo>
                <a:cubicBezTo>
                  <a:pt x="365255" y="2947402"/>
                  <a:pt x="360584" y="2972130"/>
                  <a:pt x="359359" y="2983050"/>
                </a:cubicBezTo>
                <a:cubicBezTo>
                  <a:pt x="358134" y="2993969"/>
                  <a:pt x="355425" y="3007058"/>
                  <a:pt x="353541" y="3012138"/>
                </a:cubicBezTo>
                <a:cubicBezTo>
                  <a:pt x="352022" y="3017222"/>
                  <a:pt x="347399" y="3037942"/>
                  <a:pt x="343509" y="3058307"/>
                </a:cubicBezTo>
                <a:cubicBezTo>
                  <a:pt x="339615" y="3079035"/>
                  <a:pt x="335404" y="3095751"/>
                  <a:pt x="334311" y="3095737"/>
                </a:cubicBezTo>
                <a:cubicBezTo>
                  <a:pt x="332853" y="3095720"/>
                  <a:pt x="330548" y="3105533"/>
                  <a:pt x="329315" y="3117182"/>
                </a:cubicBezTo>
                <a:cubicBezTo>
                  <a:pt x="326909" y="3135377"/>
                  <a:pt x="323159" y="3144080"/>
                  <a:pt x="306085" y="3169752"/>
                </a:cubicBezTo>
                <a:cubicBezTo>
                  <a:pt x="294945" y="3186749"/>
                  <a:pt x="285646" y="3202310"/>
                  <a:pt x="285624" y="3204132"/>
                </a:cubicBezTo>
                <a:cubicBezTo>
                  <a:pt x="285602" y="3205954"/>
                  <a:pt x="279324" y="3212804"/>
                  <a:pt x="271592" y="3219272"/>
                </a:cubicBezTo>
                <a:lnTo>
                  <a:pt x="257963" y="3231136"/>
                </a:lnTo>
                <a:lnTo>
                  <a:pt x="258648" y="3265040"/>
                </a:lnTo>
                <a:cubicBezTo>
                  <a:pt x="259074" y="3290195"/>
                  <a:pt x="257849" y="3301115"/>
                  <a:pt x="254139" y="3306538"/>
                </a:cubicBezTo>
                <a:cubicBezTo>
                  <a:pt x="246728" y="3316654"/>
                  <a:pt x="217359" y="3334160"/>
                  <a:pt x="204951" y="3335468"/>
                </a:cubicBezTo>
                <a:cubicBezTo>
                  <a:pt x="197289" y="3336105"/>
                  <a:pt x="194343" y="3338621"/>
                  <a:pt x="193530" y="3345537"/>
                </a:cubicBezTo>
                <a:cubicBezTo>
                  <a:pt x="191107" y="3365189"/>
                  <a:pt x="167362" y="3399894"/>
                  <a:pt x="156794" y="3399767"/>
                </a:cubicBezTo>
                <a:cubicBezTo>
                  <a:pt x="154243" y="3399737"/>
                  <a:pt x="152043" y="3400803"/>
                  <a:pt x="152021" y="3402625"/>
                </a:cubicBezTo>
                <a:cubicBezTo>
                  <a:pt x="151981" y="3405906"/>
                  <a:pt x="125580" y="3419073"/>
                  <a:pt x="108386" y="3424333"/>
                </a:cubicBezTo>
                <a:cubicBezTo>
                  <a:pt x="93387" y="3428891"/>
                  <a:pt x="42363" y="3428642"/>
                  <a:pt x="22741" y="3423667"/>
                </a:cubicBezTo>
                <a:cubicBezTo>
                  <a:pt x="-881" y="3417915"/>
                  <a:pt x="-2659" y="3414249"/>
                  <a:pt x="2166" y="3376765"/>
                </a:cubicBezTo>
                <a:cubicBezTo>
                  <a:pt x="5788" y="3348380"/>
                  <a:pt x="9186" y="3338579"/>
                  <a:pt x="28224" y="3301267"/>
                </a:cubicBezTo>
                <a:cubicBezTo>
                  <a:pt x="50247" y="3258158"/>
                  <a:pt x="74408" y="3219085"/>
                  <a:pt x="81385" y="3214795"/>
                </a:cubicBezTo>
                <a:cubicBezTo>
                  <a:pt x="83589" y="3213364"/>
                  <a:pt x="85302" y="3192244"/>
                  <a:pt x="85670" y="3161632"/>
                </a:cubicBezTo>
                <a:cubicBezTo>
                  <a:pt x="86047" y="3130291"/>
                  <a:pt x="87738" y="3110994"/>
                  <a:pt x="89924" y="3111021"/>
                </a:cubicBezTo>
                <a:cubicBezTo>
                  <a:pt x="91746" y="3111042"/>
                  <a:pt x="93608" y="3107785"/>
                  <a:pt x="93656" y="3103776"/>
                </a:cubicBezTo>
                <a:cubicBezTo>
                  <a:pt x="93761" y="3095029"/>
                  <a:pt x="100843" y="3081993"/>
                  <a:pt x="108202" y="3076250"/>
                </a:cubicBezTo>
                <a:cubicBezTo>
                  <a:pt x="112984" y="3072662"/>
                  <a:pt x="113062" y="3066103"/>
                  <a:pt x="110186" y="3032536"/>
                </a:cubicBezTo>
                <a:cubicBezTo>
                  <a:pt x="106313" y="2990939"/>
                  <a:pt x="106331" y="2989482"/>
                  <a:pt x="123524" y="2923717"/>
                </a:cubicBezTo>
                <a:cubicBezTo>
                  <a:pt x="126948" y="2911729"/>
                  <a:pt x="130395" y="2897921"/>
                  <a:pt x="131550" y="2892832"/>
                </a:cubicBezTo>
                <a:cubicBezTo>
                  <a:pt x="132340" y="2887739"/>
                  <a:pt x="134241" y="2881201"/>
                  <a:pt x="135370" y="2878299"/>
                </a:cubicBezTo>
                <a:cubicBezTo>
                  <a:pt x="136498" y="2875397"/>
                  <a:pt x="138324" y="2844802"/>
                  <a:pt x="139096" y="2810915"/>
                </a:cubicBezTo>
                <a:cubicBezTo>
                  <a:pt x="140382" y="2764641"/>
                  <a:pt x="142885" y="2738428"/>
                  <a:pt x="149457" y="2707162"/>
                </a:cubicBezTo>
                <a:cubicBezTo>
                  <a:pt x="154107" y="2684256"/>
                  <a:pt x="159235" y="2651878"/>
                  <a:pt x="160165" y="2635123"/>
                </a:cubicBezTo>
                <a:cubicBezTo>
                  <a:pt x="161456" y="2618737"/>
                  <a:pt x="163805" y="2605279"/>
                  <a:pt x="165627" y="2605301"/>
                </a:cubicBezTo>
                <a:cubicBezTo>
                  <a:pt x="167449" y="2605323"/>
                  <a:pt x="168955" y="2601332"/>
                  <a:pt x="169017" y="2596230"/>
                </a:cubicBezTo>
                <a:cubicBezTo>
                  <a:pt x="169074" y="2591492"/>
                  <a:pt x="172872" y="2578781"/>
                  <a:pt x="177372" y="2568266"/>
                </a:cubicBezTo>
                <a:cubicBezTo>
                  <a:pt x="182619" y="2556300"/>
                  <a:pt x="186864" y="2536670"/>
                  <a:pt x="188568" y="2516279"/>
                </a:cubicBezTo>
                <a:cubicBezTo>
                  <a:pt x="193204" y="2464214"/>
                  <a:pt x="199930" y="2420192"/>
                  <a:pt x="204399" y="2412228"/>
                </a:cubicBezTo>
                <a:cubicBezTo>
                  <a:pt x="207012" y="2407157"/>
                  <a:pt x="208039" y="2382384"/>
                  <a:pt x="207129" y="2336813"/>
                </a:cubicBezTo>
                <a:cubicBezTo>
                  <a:pt x="206079" y="2272651"/>
                  <a:pt x="210175" y="2204907"/>
                  <a:pt x="218275" y="2137575"/>
                </a:cubicBezTo>
                <a:cubicBezTo>
                  <a:pt x="220290" y="2121562"/>
                  <a:pt x="223131" y="2097540"/>
                  <a:pt x="224746" y="2084438"/>
                </a:cubicBezTo>
                <a:lnTo>
                  <a:pt x="227227" y="2060047"/>
                </a:lnTo>
                <a:lnTo>
                  <a:pt x="200619" y="2060092"/>
                </a:lnTo>
                <a:cubicBezTo>
                  <a:pt x="185677" y="2059912"/>
                  <a:pt x="163825" y="2058555"/>
                  <a:pt x="151452" y="2056949"/>
                </a:cubicBezTo>
                <a:cubicBezTo>
                  <a:pt x="132168" y="2054165"/>
                  <a:pt x="128905" y="2052668"/>
                  <a:pt x="125726" y="2044246"/>
                </a:cubicBezTo>
                <a:cubicBezTo>
                  <a:pt x="121125" y="2032892"/>
                  <a:pt x="106143" y="2005740"/>
                  <a:pt x="102894" y="2003150"/>
                </a:cubicBezTo>
                <a:cubicBezTo>
                  <a:pt x="101814" y="2002043"/>
                  <a:pt x="99685" y="1997279"/>
                  <a:pt x="98653" y="1992164"/>
                </a:cubicBezTo>
                <a:cubicBezTo>
                  <a:pt x="97621" y="1987049"/>
                  <a:pt x="94832" y="1976446"/>
                  <a:pt x="92743" y="1968402"/>
                </a:cubicBezTo>
                <a:cubicBezTo>
                  <a:pt x="88918" y="1953048"/>
                  <a:pt x="76368" y="1875261"/>
                  <a:pt x="73452" y="1844975"/>
                </a:cubicBezTo>
                <a:cubicBezTo>
                  <a:pt x="72473" y="1835486"/>
                  <a:pt x="70379" y="1827807"/>
                  <a:pt x="68556" y="1827785"/>
                </a:cubicBezTo>
                <a:cubicBezTo>
                  <a:pt x="66735" y="1827763"/>
                  <a:pt x="65404" y="1817177"/>
                  <a:pt x="65557" y="1804422"/>
                </a:cubicBezTo>
                <a:cubicBezTo>
                  <a:pt x="65711" y="1791667"/>
                  <a:pt x="63450" y="1767584"/>
                  <a:pt x="60007" y="1750776"/>
                </a:cubicBezTo>
                <a:cubicBezTo>
                  <a:pt x="52823" y="1711691"/>
                  <a:pt x="53476" y="1536383"/>
                  <a:pt x="60589" y="1520795"/>
                </a:cubicBezTo>
                <a:cubicBezTo>
                  <a:pt x="64329" y="1512821"/>
                  <a:pt x="64021" y="1508079"/>
                  <a:pt x="59802" y="1495272"/>
                </a:cubicBezTo>
                <a:cubicBezTo>
                  <a:pt x="51701" y="1471847"/>
                  <a:pt x="52144" y="1435040"/>
                  <a:pt x="60714" y="1419471"/>
                </a:cubicBezTo>
                <a:cubicBezTo>
                  <a:pt x="65935" y="1409692"/>
                  <a:pt x="68292" y="1395506"/>
                  <a:pt x="70913" y="1359454"/>
                </a:cubicBezTo>
                <a:cubicBezTo>
                  <a:pt x="72687" y="1333232"/>
                  <a:pt x="75158" y="1309571"/>
                  <a:pt x="76287" y="1306668"/>
                </a:cubicBezTo>
                <a:cubicBezTo>
                  <a:pt x="77780" y="1303770"/>
                  <a:pt x="81661" y="1284135"/>
                  <a:pt x="84826" y="1263398"/>
                </a:cubicBezTo>
                <a:cubicBezTo>
                  <a:pt x="90349" y="1228473"/>
                  <a:pt x="90402" y="1224100"/>
                  <a:pt x="85137" y="1207271"/>
                </a:cubicBezTo>
                <a:cubicBezTo>
                  <a:pt x="78819" y="1187149"/>
                  <a:pt x="80136" y="1168576"/>
                  <a:pt x="89848" y="1149011"/>
                </a:cubicBezTo>
                <a:cubicBezTo>
                  <a:pt x="94339" y="1139224"/>
                  <a:pt x="96355" y="1123211"/>
                  <a:pt x="97943" y="1082044"/>
                </a:cubicBezTo>
                <a:cubicBezTo>
                  <a:pt x="99028" y="1052533"/>
                  <a:pt x="101578" y="1022312"/>
                  <a:pt x="103848" y="1015414"/>
                </a:cubicBezTo>
                <a:cubicBezTo>
                  <a:pt x="106118" y="1008516"/>
                  <a:pt x="108081" y="996876"/>
                  <a:pt x="108164" y="989952"/>
                </a:cubicBezTo>
                <a:cubicBezTo>
                  <a:pt x="108480" y="963713"/>
                  <a:pt x="109213" y="963358"/>
                  <a:pt x="178876" y="929206"/>
                </a:cubicBezTo>
                <a:cubicBezTo>
                  <a:pt x="215174" y="911419"/>
                  <a:pt x="247423" y="896863"/>
                  <a:pt x="250339" y="896898"/>
                </a:cubicBezTo>
                <a:cubicBezTo>
                  <a:pt x="253254" y="896933"/>
                  <a:pt x="267173" y="891269"/>
                  <a:pt x="281105" y="884512"/>
                </a:cubicBezTo>
                <a:cubicBezTo>
                  <a:pt x="295401" y="877759"/>
                  <a:pt x="308226" y="872081"/>
                  <a:pt x="310048" y="872103"/>
                </a:cubicBezTo>
                <a:cubicBezTo>
                  <a:pt x="320252" y="872226"/>
                  <a:pt x="357831" y="838782"/>
                  <a:pt x="357941" y="829670"/>
                </a:cubicBezTo>
                <a:cubicBezTo>
                  <a:pt x="357968" y="827483"/>
                  <a:pt x="359451" y="825315"/>
                  <a:pt x="361282" y="824608"/>
                </a:cubicBezTo>
                <a:cubicBezTo>
                  <a:pt x="365309" y="823199"/>
                  <a:pt x="402296" y="778448"/>
                  <a:pt x="402335" y="775168"/>
                </a:cubicBezTo>
                <a:cubicBezTo>
                  <a:pt x="402348" y="774074"/>
                  <a:pt x="397435" y="758342"/>
                  <a:pt x="391823" y="740051"/>
                </a:cubicBezTo>
                <a:cubicBezTo>
                  <a:pt x="385843" y="722119"/>
                  <a:pt x="381316" y="704569"/>
                  <a:pt x="381351" y="701654"/>
                </a:cubicBezTo>
                <a:cubicBezTo>
                  <a:pt x="381390" y="698375"/>
                  <a:pt x="376745" y="690664"/>
                  <a:pt x="370993" y="684035"/>
                </a:cubicBezTo>
                <a:cubicBezTo>
                  <a:pt x="345097" y="655293"/>
                  <a:pt x="333798" y="594654"/>
                  <a:pt x="352485" y="586495"/>
                </a:cubicBezTo>
                <a:cubicBezTo>
                  <a:pt x="360177" y="583307"/>
                  <a:pt x="360937" y="580765"/>
                  <a:pt x="361283" y="551975"/>
                </a:cubicBezTo>
                <a:cubicBezTo>
                  <a:pt x="361490" y="534847"/>
                  <a:pt x="359219" y="511493"/>
                  <a:pt x="356440" y="500160"/>
                </a:cubicBezTo>
                <a:cubicBezTo>
                  <a:pt x="351922" y="481882"/>
                  <a:pt x="351979" y="477144"/>
                  <a:pt x="356936" y="458980"/>
                </a:cubicBezTo>
                <a:cubicBezTo>
                  <a:pt x="359987" y="447718"/>
                  <a:pt x="362687" y="435357"/>
                  <a:pt x="362735" y="431349"/>
                </a:cubicBezTo>
                <a:cubicBezTo>
                  <a:pt x="362841" y="422602"/>
                  <a:pt x="370968" y="413589"/>
                  <a:pt x="379350" y="413690"/>
                </a:cubicBezTo>
                <a:cubicBezTo>
                  <a:pt x="382265" y="413725"/>
                  <a:pt x="385936" y="411582"/>
                  <a:pt x="387064" y="408679"/>
                </a:cubicBezTo>
                <a:cubicBezTo>
                  <a:pt x="388193" y="405777"/>
                  <a:pt x="395521" y="402585"/>
                  <a:pt x="403556" y="401224"/>
                </a:cubicBezTo>
                <a:cubicBezTo>
                  <a:pt x="411591" y="399862"/>
                  <a:pt x="420754" y="395599"/>
                  <a:pt x="424091" y="390901"/>
                </a:cubicBezTo>
                <a:cubicBezTo>
                  <a:pt x="432227" y="381158"/>
                  <a:pt x="473903" y="370725"/>
                  <a:pt x="505982" y="370382"/>
                </a:cubicBezTo>
                <a:cubicBezTo>
                  <a:pt x="525305" y="369886"/>
                  <a:pt x="533301" y="371804"/>
                  <a:pt x="551053" y="380766"/>
                </a:cubicBezTo>
                <a:cubicBezTo>
                  <a:pt x="579307" y="395321"/>
                  <a:pt x="602043" y="414183"/>
                  <a:pt x="604818" y="425880"/>
                </a:cubicBezTo>
                <a:cubicBezTo>
                  <a:pt x="606214" y="430999"/>
                  <a:pt x="610117" y="439794"/>
                  <a:pt x="614060" y="445308"/>
                </a:cubicBezTo>
                <a:cubicBezTo>
                  <a:pt x="620862" y="455596"/>
                  <a:pt x="627821" y="513267"/>
                  <a:pt x="627286" y="557728"/>
                </a:cubicBezTo>
                <a:cubicBezTo>
                  <a:pt x="627071" y="575585"/>
                  <a:pt x="628104" y="580701"/>
                  <a:pt x="632477" y="580753"/>
                </a:cubicBezTo>
                <a:cubicBezTo>
                  <a:pt x="635392" y="580788"/>
                  <a:pt x="640086" y="584489"/>
                  <a:pt x="642948" y="588898"/>
                </a:cubicBezTo>
                <a:cubicBezTo>
                  <a:pt x="647234" y="596239"/>
                  <a:pt x="647533" y="601710"/>
                  <a:pt x="642857" y="626803"/>
                </a:cubicBezTo>
                <a:cubicBezTo>
                  <a:pt x="638927" y="650447"/>
                  <a:pt x="635165" y="660242"/>
                  <a:pt x="624421" y="674692"/>
                </a:cubicBezTo>
                <a:cubicBezTo>
                  <a:pt x="614410" y="688786"/>
                  <a:pt x="610647" y="698583"/>
                  <a:pt x="608637" y="714231"/>
                </a:cubicBezTo>
                <a:cubicBezTo>
                  <a:pt x="607038" y="725875"/>
                  <a:pt x="604334" y="738600"/>
                  <a:pt x="602099" y="742582"/>
                </a:cubicBezTo>
                <a:cubicBezTo>
                  <a:pt x="598363" y="750191"/>
                  <a:pt x="606459" y="743728"/>
                  <a:pt x="655117" y="698389"/>
                </a:cubicBezTo>
                <a:cubicBezTo>
                  <a:pt x="686075" y="669968"/>
                  <a:pt x="695221" y="667161"/>
                  <a:pt x="715120" y="679429"/>
                </a:cubicBezTo>
                <a:cubicBezTo>
                  <a:pt x="720907" y="683144"/>
                  <a:pt x="733592" y="689128"/>
                  <a:pt x="743023" y="692886"/>
                </a:cubicBezTo>
                <a:cubicBezTo>
                  <a:pt x="752819" y="696649"/>
                  <a:pt x="765109" y="705180"/>
                  <a:pt x="771576" y="712912"/>
                </a:cubicBezTo>
                <a:cubicBezTo>
                  <a:pt x="780564" y="723226"/>
                  <a:pt x="785631" y="726202"/>
                  <a:pt x="792568" y="725192"/>
                </a:cubicBezTo>
                <a:cubicBezTo>
                  <a:pt x="808261" y="723559"/>
                  <a:pt x="814153" y="718527"/>
                  <a:pt x="822012" y="701491"/>
                </a:cubicBezTo>
                <a:cubicBezTo>
                  <a:pt x="826130" y="692429"/>
                  <a:pt x="833165" y="683401"/>
                  <a:pt x="837924" y="681636"/>
                </a:cubicBezTo>
                <a:cubicBezTo>
                  <a:pt x="842688" y="679506"/>
                  <a:pt x="856317" y="667643"/>
                  <a:pt x="868501" y="654668"/>
                </a:cubicBezTo>
                <a:cubicBezTo>
                  <a:pt x="880685" y="641693"/>
                  <a:pt x="898037" y="623313"/>
                  <a:pt x="907261" y="613948"/>
                </a:cubicBezTo>
                <a:cubicBezTo>
                  <a:pt x="916486" y="604582"/>
                  <a:pt x="928310" y="591239"/>
                  <a:pt x="933131" y="584372"/>
                </a:cubicBezTo>
                <a:cubicBezTo>
                  <a:pt x="937952" y="577505"/>
                  <a:pt x="949047" y="564153"/>
                  <a:pt x="957908" y="554782"/>
                </a:cubicBezTo>
                <a:cubicBezTo>
                  <a:pt x="966768" y="545413"/>
                  <a:pt x="973819" y="534927"/>
                  <a:pt x="973867" y="530919"/>
                </a:cubicBezTo>
                <a:cubicBezTo>
                  <a:pt x="973911" y="527275"/>
                  <a:pt x="975422" y="522919"/>
                  <a:pt x="976902" y="521114"/>
                </a:cubicBezTo>
                <a:cubicBezTo>
                  <a:pt x="978750" y="518949"/>
                  <a:pt x="984726" y="506994"/>
                  <a:pt x="990350" y="493940"/>
                </a:cubicBezTo>
                <a:cubicBezTo>
                  <a:pt x="995974" y="480886"/>
                  <a:pt x="1007135" y="462067"/>
                  <a:pt x="1014542" y="452315"/>
                </a:cubicBezTo>
                <a:cubicBezTo>
                  <a:pt x="1022318" y="442204"/>
                  <a:pt x="1029765" y="429171"/>
                  <a:pt x="1031293" y="423359"/>
                </a:cubicBezTo>
                <a:cubicBezTo>
                  <a:pt x="1032825" y="417181"/>
                  <a:pt x="1042563" y="395429"/>
                  <a:pt x="1053022" y="374415"/>
                </a:cubicBezTo>
                <a:cubicBezTo>
                  <a:pt x="1078408" y="324422"/>
                  <a:pt x="1076919" y="326955"/>
                  <a:pt x="1080371" y="312782"/>
                </a:cubicBezTo>
                <a:cubicBezTo>
                  <a:pt x="1083822" y="298609"/>
                  <a:pt x="1100334" y="259079"/>
                  <a:pt x="1106253" y="251861"/>
                </a:cubicBezTo>
                <a:cubicBezTo>
                  <a:pt x="1110701" y="245718"/>
                  <a:pt x="1131038" y="191291"/>
                  <a:pt x="1133756" y="177473"/>
                </a:cubicBezTo>
                <a:cubicBezTo>
                  <a:pt x="1135679" y="169113"/>
                  <a:pt x="1132456" y="164336"/>
                  <a:pt x="1110849" y="142572"/>
                </a:cubicBezTo>
                <a:cubicBezTo>
                  <a:pt x="1096798" y="128917"/>
                  <a:pt x="1084583" y="114190"/>
                  <a:pt x="1083183" y="109435"/>
                </a:cubicBezTo>
                <a:cubicBezTo>
                  <a:pt x="1078967" y="96263"/>
                  <a:pt x="1099313" y="41106"/>
                  <a:pt x="1109197" y="37581"/>
                </a:cubicBezTo>
                <a:cubicBezTo>
                  <a:pt x="1112130" y="36159"/>
                  <a:pt x="1114742" y="31087"/>
                  <a:pt x="1114808" y="25620"/>
                </a:cubicBezTo>
                <a:cubicBezTo>
                  <a:pt x="1114944" y="14323"/>
                  <a:pt x="1127146" y="-109"/>
                  <a:pt x="1136256" y="1"/>
                </a:cubicBezTo>
                <a:cubicBezTo>
                  <a:pt x="1139900" y="44"/>
                  <a:pt x="1145336" y="2661"/>
                  <a:pt x="1148212" y="5976"/>
                </a:cubicBezTo>
                <a:close/>
                <a:moveTo>
                  <a:pt x="255299" y="1514391"/>
                </a:moveTo>
                <a:cubicBezTo>
                  <a:pt x="252967" y="1526390"/>
                  <a:pt x="250953" y="1542404"/>
                  <a:pt x="250860" y="1550057"/>
                </a:cubicBezTo>
                <a:cubicBezTo>
                  <a:pt x="250768" y="1557710"/>
                  <a:pt x="249236" y="1563887"/>
                  <a:pt x="247414" y="1563865"/>
                </a:cubicBezTo>
                <a:cubicBezTo>
                  <a:pt x="245592" y="1563844"/>
                  <a:pt x="243291" y="1573292"/>
                  <a:pt x="242062" y="1584577"/>
                </a:cubicBezTo>
                <a:cubicBezTo>
                  <a:pt x="237083" y="1634815"/>
                  <a:pt x="231569" y="1669010"/>
                  <a:pt x="227099" y="1676975"/>
                </a:cubicBezTo>
                <a:cubicBezTo>
                  <a:pt x="219644" y="1690736"/>
                  <a:pt x="214073" y="1759920"/>
                  <a:pt x="212928" y="1855036"/>
                </a:cubicBezTo>
                <a:cubicBezTo>
                  <a:pt x="212007" y="1931566"/>
                  <a:pt x="212543" y="1947610"/>
                  <a:pt x="218159" y="1965537"/>
                </a:cubicBezTo>
                <a:cubicBezTo>
                  <a:pt x="221663" y="1977243"/>
                  <a:pt x="225202" y="1986033"/>
                  <a:pt x="225939" y="1985313"/>
                </a:cubicBezTo>
                <a:cubicBezTo>
                  <a:pt x="230730" y="1980997"/>
                  <a:pt x="239282" y="1906381"/>
                  <a:pt x="239751" y="1867387"/>
                </a:cubicBezTo>
                <a:cubicBezTo>
                  <a:pt x="240045" y="1842971"/>
                  <a:pt x="241749" y="1822580"/>
                  <a:pt x="243206" y="1822597"/>
                </a:cubicBezTo>
                <a:cubicBezTo>
                  <a:pt x="245028" y="1822619"/>
                  <a:pt x="248462" y="1809904"/>
                  <a:pt x="251202" y="1794264"/>
                </a:cubicBezTo>
                <a:cubicBezTo>
                  <a:pt x="253937" y="1778989"/>
                  <a:pt x="258643" y="1751345"/>
                  <a:pt x="261774" y="1733522"/>
                </a:cubicBezTo>
                <a:cubicBezTo>
                  <a:pt x="280178" y="1627680"/>
                  <a:pt x="281047" y="1616027"/>
                  <a:pt x="274526" y="1552164"/>
                </a:cubicBezTo>
                <a:cubicBezTo>
                  <a:pt x="270908" y="1519681"/>
                  <a:pt x="268058" y="1483928"/>
                  <a:pt x="267825" y="1472990"/>
                </a:cubicBezTo>
                <a:cubicBezTo>
                  <a:pt x="267473" y="1441641"/>
                  <a:pt x="266038" y="1439801"/>
                  <a:pt x="262789" y="1467463"/>
                </a:cubicBezTo>
                <a:cubicBezTo>
                  <a:pt x="261165" y="1481293"/>
                  <a:pt x="257626" y="1502756"/>
                  <a:pt x="255299" y="1514391"/>
                </a:cubicBezTo>
                <a:close/>
                <a:moveTo>
                  <a:pt x="166230" y="1979856"/>
                </a:moveTo>
                <a:cubicBezTo>
                  <a:pt x="167872" y="1994820"/>
                  <a:pt x="177515" y="2011337"/>
                  <a:pt x="181945" y="2006653"/>
                </a:cubicBezTo>
                <a:cubicBezTo>
                  <a:pt x="186366" y="2002696"/>
                  <a:pt x="172245" y="1964620"/>
                  <a:pt x="166059" y="1963817"/>
                </a:cubicBezTo>
                <a:cubicBezTo>
                  <a:pt x="165330" y="1963808"/>
                  <a:pt x="165606" y="1971101"/>
                  <a:pt x="166230" y="1979856"/>
                </a:cubicBezTo>
                <a:close/>
              </a:path>
            </a:pathLst>
          </a:custGeom>
          <a:gradFill>
            <a:gsLst>
              <a:gs pos="0">
                <a:srgbClr val="F84D4D">
                  <a:alpha val="19000"/>
                </a:srgbClr>
              </a:gs>
              <a:gs pos="61000">
                <a:srgbClr val="F84D4D"/>
              </a:gs>
            </a:gsLst>
            <a:lin ang="5400000" scaled="1"/>
          </a:gra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D1F34A0-BDC3-1CB6-6B3D-9AE7A8F34F97}"/>
              </a:ext>
            </a:extLst>
          </p:cNvPr>
          <p:cNvGrpSpPr/>
          <p:nvPr/>
        </p:nvGrpSpPr>
        <p:grpSpPr>
          <a:xfrm>
            <a:off x="1253720" y="1828899"/>
            <a:ext cx="5522347" cy="1589731"/>
            <a:chOff x="1102912" y="2101588"/>
            <a:chExt cx="3717298" cy="1070107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51E8FE17-FFDD-8E7A-DB1F-5981C952B3F4}"/>
                </a:ext>
              </a:extLst>
            </p:cNvPr>
            <p:cNvSpPr/>
            <p:nvPr/>
          </p:nvSpPr>
          <p:spPr>
            <a:xfrm>
              <a:off x="1950350" y="2183131"/>
              <a:ext cx="2778267" cy="803897"/>
            </a:xfrm>
            <a:prstGeom prst="parallelogram">
              <a:avLst>
                <a:gd name="adj" fmla="val 3270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84D4D">
                    <a:alpha val="16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99E8C83F-B1BD-6F4A-A7C3-9CC1ED3B5C88}"/>
                </a:ext>
              </a:extLst>
            </p:cNvPr>
            <p:cNvSpPr/>
            <p:nvPr/>
          </p:nvSpPr>
          <p:spPr>
            <a:xfrm>
              <a:off x="1250029" y="2802363"/>
              <a:ext cx="3392372" cy="369332"/>
            </a:xfrm>
            <a:prstGeom prst="parallelogram">
              <a:avLst/>
            </a:prstGeom>
            <a:solidFill>
              <a:srgbClr val="F8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6" name="文本框 5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C4E5EAB0-BE4C-0CFB-14BE-4300536ED604}"/>
                </a:ext>
              </a:extLst>
            </p:cNvPr>
            <p:cNvSpPr txBox="1"/>
            <p:nvPr/>
          </p:nvSpPr>
          <p:spPr>
            <a:xfrm>
              <a:off x="1551288" y="2852680"/>
              <a:ext cx="2789854" cy="26932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50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COMPETENCE</a:t>
              </a:r>
              <a:endParaRPr lang="zh-CN" altLang="zh-CN" sz="2000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DA35CCDC-AB4D-FDE2-97BA-E9796154D678}"/>
                </a:ext>
              </a:extLst>
            </p:cNvPr>
            <p:cNvSpPr txBox="1"/>
            <p:nvPr/>
          </p:nvSpPr>
          <p:spPr>
            <a:xfrm>
              <a:off x="1557777" y="2143386"/>
              <a:ext cx="3262433" cy="683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6000" i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胜任能力</a:t>
              </a:r>
            </a:p>
          </p:txBody>
        </p:sp>
        <p:sp>
          <p:nvSpPr>
            <p:cNvPr id="8" name="文本框 7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8A3B7305-142D-D894-D46B-21E169BCC4CE}"/>
                </a:ext>
              </a:extLst>
            </p:cNvPr>
            <p:cNvSpPr txBox="1"/>
            <p:nvPr/>
          </p:nvSpPr>
          <p:spPr>
            <a:xfrm>
              <a:off x="1102912" y="2101588"/>
              <a:ext cx="1186543" cy="74583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i="1" dirty="0">
                  <a:solidFill>
                    <a:srgbClr val="F84D4D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03</a:t>
              </a:r>
              <a:endParaRPr lang="zh-CN" altLang="en-US" sz="66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ED73CD2-EA1E-4DB4-5432-81808C0A8947}"/>
              </a:ext>
            </a:extLst>
          </p:cNvPr>
          <p:cNvSpPr txBox="1"/>
          <p:nvPr/>
        </p:nvSpPr>
        <p:spPr>
          <a:xfrm>
            <a:off x="1415836" y="3707486"/>
            <a:ext cx="5224162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5763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COMPETENCE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7" y="2977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21892" y="191647"/>
            <a:ext cx="109356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03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48">
            <a:extLst>
              <a:ext uri="{FF2B5EF4-FFF2-40B4-BE49-F238E27FC236}">
                <a16:creationId xmlns:a16="http://schemas.microsoft.com/office/drawing/2014/main" id="{9EB9FE85-ED3A-BB8A-481F-B57482B4CC65}"/>
              </a:ext>
            </a:extLst>
          </p:cNvPr>
          <p:cNvSpPr/>
          <p:nvPr/>
        </p:nvSpPr>
        <p:spPr>
          <a:xfrm rot="16200000" flipH="1">
            <a:off x="8223741" y="2675195"/>
            <a:ext cx="1273987" cy="4533885"/>
          </a:xfrm>
          <a:prstGeom prst="roundRect">
            <a:avLst>
              <a:gd name="adj" fmla="val 50000"/>
            </a:avLst>
          </a:prstGeom>
          <a:solidFill>
            <a:srgbClr val="F84D4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48">
            <a:extLst>
              <a:ext uri="{FF2B5EF4-FFF2-40B4-BE49-F238E27FC236}">
                <a16:creationId xmlns:a16="http://schemas.microsoft.com/office/drawing/2014/main" id="{05451C03-4619-5F82-50D5-D888FAAD6EF8}"/>
              </a:ext>
            </a:extLst>
          </p:cNvPr>
          <p:cNvSpPr>
            <a:spLocks noEditPoints="1"/>
          </p:cNvSpPr>
          <p:nvPr/>
        </p:nvSpPr>
        <p:spPr bwMode="auto">
          <a:xfrm>
            <a:off x="6940498" y="4705198"/>
            <a:ext cx="491706" cy="470660"/>
          </a:xfrm>
          <a:custGeom>
            <a:avLst/>
            <a:gdLst>
              <a:gd name="T0" fmla="*/ 419 w 628"/>
              <a:gd name="T1" fmla="*/ 232 h 600"/>
              <a:gd name="T2" fmla="*/ 411 w 628"/>
              <a:gd name="T3" fmla="*/ 249 h 600"/>
              <a:gd name="T4" fmla="*/ 408 w 628"/>
              <a:gd name="T5" fmla="*/ 261 h 600"/>
              <a:gd name="T6" fmla="*/ 409 w 628"/>
              <a:gd name="T7" fmla="*/ 283 h 600"/>
              <a:gd name="T8" fmla="*/ 417 w 628"/>
              <a:gd name="T9" fmla="*/ 304 h 600"/>
              <a:gd name="T10" fmla="*/ 424 w 628"/>
              <a:gd name="T11" fmla="*/ 315 h 600"/>
              <a:gd name="T12" fmla="*/ 441 w 628"/>
              <a:gd name="T13" fmla="*/ 330 h 600"/>
              <a:gd name="T14" fmla="*/ 453 w 628"/>
              <a:gd name="T15" fmla="*/ 335 h 600"/>
              <a:gd name="T16" fmla="*/ 478 w 628"/>
              <a:gd name="T17" fmla="*/ 200 h 600"/>
              <a:gd name="T18" fmla="*/ 449 w 628"/>
              <a:gd name="T19" fmla="*/ 206 h 600"/>
              <a:gd name="T20" fmla="*/ 433 w 628"/>
              <a:gd name="T21" fmla="*/ 216 h 600"/>
              <a:gd name="T22" fmla="*/ 425 w 628"/>
              <a:gd name="T23" fmla="*/ 224 h 600"/>
              <a:gd name="T24" fmla="*/ 384 w 628"/>
              <a:gd name="T25" fmla="*/ 70 h 600"/>
              <a:gd name="T26" fmla="*/ 314 w 628"/>
              <a:gd name="T27" fmla="*/ 140 h 600"/>
              <a:gd name="T28" fmla="*/ 379 w 628"/>
              <a:gd name="T29" fmla="*/ 283 h 600"/>
              <a:gd name="T30" fmla="*/ 379 w 628"/>
              <a:gd name="T31" fmla="*/ 254 h 600"/>
              <a:gd name="T32" fmla="*/ 359 w 628"/>
              <a:gd name="T33" fmla="*/ 154 h 600"/>
              <a:gd name="T34" fmla="*/ 250 w 628"/>
              <a:gd name="T35" fmla="*/ 270 h 600"/>
              <a:gd name="T36" fmla="*/ 314 w 628"/>
              <a:gd name="T37" fmla="*/ 396 h 600"/>
              <a:gd name="T38" fmla="*/ 282 w 628"/>
              <a:gd name="T39" fmla="*/ 400 h 600"/>
              <a:gd name="T40" fmla="*/ 267 w 628"/>
              <a:gd name="T41" fmla="*/ 382 h 600"/>
              <a:gd name="T42" fmla="*/ 257 w 628"/>
              <a:gd name="T43" fmla="*/ 374 h 600"/>
              <a:gd name="T44" fmla="*/ 214 w 628"/>
              <a:gd name="T45" fmla="*/ 356 h 600"/>
              <a:gd name="T46" fmla="*/ 195 w 628"/>
              <a:gd name="T47" fmla="*/ 354 h 600"/>
              <a:gd name="T48" fmla="*/ 0 w 628"/>
              <a:gd name="T49" fmla="*/ 600 h 600"/>
              <a:gd name="T50" fmla="*/ 83 w 628"/>
              <a:gd name="T51" fmla="*/ 454 h 600"/>
              <a:gd name="T52" fmla="*/ 216 w 628"/>
              <a:gd name="T53" fmla="*/ 454 h 600"/>
              <a:gd name="T54" fmla="*/ 301 w 628"/>
              <a:gd name="T55" fmla="*/ 600 h 600"/>
              <a:gd name="T56" fmla="*/ 282 w 628"/>
              <a:gd name="T57" fmla="*/ 400 h 600"/>
              <a:gd name="T58" fmla="*/ 433 w 628"/>
              <a:gd name="T59" fmla="*/ 354 h 600"/>
              <a:gd name="T60" fmla="*/ 413 w 628"/>
              <a:gd name="T61" fmla="*/ 356 h 600"/>
              <a:gd name="T62" fmla="*/ 361 w 628"/>
              <a:gd name="T63" fmla="*/ 382 h 600"/>
              <a:gd name="T64" fmla="*/ 353 w 628"/>
              <a:gd name="T65" fmla="*/ 391 h 600"/>
              <a:gd name="T66" fmla="*/ 389 w 628"/>
              <a:gd name="T67" fmla="*/ 600 h 600"/>
              <a:gd name="T68" fmla="*/ 410 w 628"/>
              <a:gd name="T69" fmla="*/ 600 h 600"/>
              <a:gd name="T70" fmla="*/ 564 w 628"/>
              <a:gd name="T71" fmla="*/ 454 h 600"/>
              <a:gd name="T72" fmla="*/ 628 w 628"/>
              <a:gd name="T73" fmla="*/ 460 h 600"/>
              <a:gd name="T74" fmla="*/ 151 w 628"/>
              <a:gd name="T75" fmla="*/ 340 h 600"/>
              <a:gd name="T76" fmla="*/ 186 w 628"/>
              <a:gd name="T77" fmla="*/ 330 h 600"/>
              <a:gd name="T78" fmla="*/ 196 w 628"/>
              <a:gd name="T79" fmla="*/ 323 h 600"/>
              <a:gd name="T80" fmla="*/ 216 w 628"/>
              <a:gd name="T81" fmla="*/ 295 h 600"/>
              <a:gd name="T82" fmla="*/ 219 w 628"/>
              <a:gd name="T83" fmla="*/ 281 h 600"/>
              <a:gd name="T84" fmla="*/ 219 w 628"/>
              <a:gd name="T85" fmla="*/ 258 h 600"/>
              <a:gd name="T86" fmla="*/ 214 w 628"/>
              <a:gd name="T87" fmla="*/ 241 h 600"/>
              <a:gd name="T88" fmla="*/ 208 w 628"/>
              <a:gd name="T89" fmla="*/ 231 h 600"/>
              <a:gd name="T90" fmla="*/ 195 w 628"/>
              <a:gd name="T91" fmla="*/ 217 h 600"/>
              <a:gd name="T92" fmla="*/ 186 w 628"/>
              <a:gd name="T93" fmla="*/ 210 h 600"/>
              <a:gd name="T94" fmla="*/ 151 w 628"/>
              <a:gd name="T95" fmla="*/ 2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8" h="600">
                <a:moveTo>
                  <a:pt x="425" y="224"/>
                </a:moveTo>
                <a:cubicBezTo>
                  <a:pt x="423" y="226"/>
                  <a:pt x="421" y="229"/>
                  <a:pt x="420" y="231"/>
                </a:cubicBezTo>
                <a:cubicBezTo>
                  <a:pt x="419" y="231"/>
                  <a:pt x="419" y="232"/>
                  <a:pt x="419" y="232"/>
                </a:cubicBezTo>
                <a:cubicBezTo>
                  <a:pt x="418" y="234"/>
                  <a:pt x="416" y="236"/>
                  <a:pt x="415" y="239"/>
                </a:cubicBezTo>
                <a:cubicBezTo>
                  <a:pt x="415" y="240"/>
                  <a:pt x="414" y="240"/>
                  <a:pt x="414" y="241"/>
                </a:cubicBezTo>
                <a:cubicBezTo>
                  <a:pt x="413" y="244"/>
                  <a:pt x="412" y="246"/>
                  <a:pt x="411" y="249"/>
                </a:cubicBezTo>
                <a:cubicBezTo>
                  <a:pt x="411" y="249"/>
                  <a:pt x="411" y="250"/>
                  <a:pt x="411" y="250"/>
                </a:cubicBezTo>
                <a:cubicBezTo>
                  <a:pt x="410" y="253"/>
                  <a:pt x="409" y="255"/>
                  <a:pt x="409" y="258"/>
                </a:cubicBezTo>
                <a:cubicBezTo>
                  <a:pt x="409" y="259"/>
                  <a:pt x="409" y="260"/>
                  <a:pt x="408" y="261"/>
                </a:cubicBezTo>
                <a:cubicBezTo>
                  <a:pt x="408" y="264"/>
                  <a:pt x="408" y="267"/>
                  <a:pt x="408" y="270"/>
                </a:cubicBezTo>
                <a:cubicBezTo>
                  <a:pt x="408" y="274"/>
                  <a:pt x="408" y="278"/>
                  <a:pt x="409" y="281"/>
                </a:cubicBezTo>
                <a:cubicBezTo>
                  <a:pt x="409" y="282"/>
                  <a:pt x="409" y="283"/>
                  <a:pt x="409" y="283"/>
                </a:cubicBezTo>
                <a:cubicBezTo>
                  <a:pt x="410" y="287"/>
                  <a:pt x="411" y="290"/>
                  <a:pt x="412" y="293"/>
                </a:cubicBezTo>
                <a:cubicBezTo>
                  <a:pt x="412" y="294"/>
                  <a:pt x="412" y="294"/>
                  <a:pt x="412" y="295"/>
                </a:cubicBezTo>
                <a:cubicBezTo>
                  <a:pt x="414" y="298"/>
                  <a:pt x="415" y="301"/>
                  <a:pt x="417" y="304"/>
                </a:cubicBezTo>
                <a:cubicBezTo>
                  <a:pt x="417" y="305"/>
                  <a:pt x="417" y="305"/>
                  <a:pt x="418" y="306"/>
                </a:cubicBezTo>
                <a:cubicBezTo>
                  <a:pt x="420" y="309"/>
                  <a:pt x="422" y="312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7" y="318"/>
                  <a:pt x="429" y="320"/>
                  <a:pt x="432" y="323"/>
                </a:cubicBezTo>
                <a:cubicBezTo>
                  <a:pt x="432" y="323"/>
                  <a:pt x="432" y="323"/>
                  <a:pt x="432" y="323"/>
                </a:cubicBezTo>
                <a:cubicBezTo>
                  <a:pt x="435" y="326"/>
                  <a:pt x="438" y="328"/>
                  <a:pt x="441" y="330"/>
                </a:cubicBezTo>
                <a:cubicBezTo>
                  <a:pt x="442" y="330"/>
                  <a:pt x="442" y="330"/>
                  <a:pt x="442" y="330"/>
                </a:cubicBezTo>
                <a:cubicBezTo>
                  <a:pt x="446" y="332"/>
                  <a:pt x="449" y="334"/>
                  <a:pt x="452" y="335"/>
                </a:cubicBezTo>
                <a:cubicBezTo>
                  <a:pt x="453" y="335"/>
                  <a:pt x="453" y="335"/>
                  <a:pt x="453" y="335"/>
                </a:cubicBezTo>
                <a:cubicBezTo>
                  <a:pt x="461" y="338"/>
                  <a:pt x="469" y="340"/>
                  <a:pt x="478" y="340"/>
                </a:cubicBezTo>
                <a:cubicBezTo>
                  <a:pt x="516" y="340"/>
                  <a:pt x="547" y="309"/>
                  <a:pt x="547" y="270"/>
                </a:cubicBezTo>
                <a:cubicBezTo>
                  <a:pt x="547" y="231"/>
                  <a:pt x="516" y="200"/>
                  <a:pt x="478" y="200"/>
                </a:cubicBezTo>
                <a:cubicBezTo>
                  <a:pt x="468" y="200"/>
                  <a:pt x="458" y="202"/>
                  <a:pt x="450" y="206"/>
                </a:cubicBezTo>
                <a:cubicBezTo>
                  <a:pt x="450" y="206"/>
                  <a:pt x="450" y="206"/>
                  <a:pt x="450" y="206"/>
                </a:cubicBezTo>
                <a:cubicBezTo>
                  <a:pt x="449" y="206"/>
                  <a:pt x="449" y="206"/>
                  <a:pt x="449" y="206"/>
                </a:cubicBezTo>
                <a:cubicBezTo>
                  <a:pt x="446" y="208"/>
                  <a:pt x="444" y="209"/>
                  <a:pt x="442" y="210"/>
                </a:cubicBezTo>
                <a:cubicBezTo>
                  <a:pt x="441" y="210"/>
                  <a:pt x="441" y="211"/>
                  <a:pt x="440" y="211"/>
                </a:cubicBezTo>
                <a:cubicBezTo>
                  <a:pt x="438" y="213"/>
                  <a:pt x="435" y="215"/>
                  <a:pt x="433" y="216"/>
                </a:cubicBezTo>
                <a:cubicBezTo>
                  <a:pt x="433" y="217"/>
                  <a:pt x="432" y="217"/>
                  <a:pt x="432" y="217"/>
                </a:cubicBezTo>
                <a:cubicBezTo>
                  <a:pt x="430" y="219"/>
                  <a:pt x="428" y="221"/>
                  <a:pt x="426" y="223"/>
                </a:cubicBezTo>
                <a:cubicBezTo>
                  <a:pt x="426" y="223"/>
                  <a:pt x="425" y="224"/>
                  <a:pt x="425" y="224"/>
                </a:cubicBezTo>
                <a:close/>
                <a:moveTo>
                  <a:pt x="314" y="140"/>
                </a:moveTo>
                <a:lnTo>
                  <a:pt x="314" y="140"/>
                </a:lnTo>
                <a:cubicBezTo>
                  <a:pt x="353" y="140"/>
                  <a:pt x="384" y="108"/>
                  <a:pt x="384" y="70"/>
                </a:cubicBezTo>
                <a:cubicBezTo>
                  <a:pt x="384" y="31"/>
                  <a:pt x="353" y="0"/>
                  <a:pt x="314" y="0"/>
                </a:cubicBezTo>
                <a:cubicBezTo>
                  <a:pt x="275" y="0"/>
                  <a:pt x="244" y="31"/>
                  <a:pt x="244" y="70"/>
                </a:cubicBezTo>
                <a:cubicBezTo>
                  <a:pt x="244" y="108"/>
                  <a:pt x="275" y="140"/>
                  <a:pt x="314" y="140"/>
                </a:cubicBezTo>
                <a:close/>
                <a:moveTo>
                  <a:pt x="379" y="336"/>
                </a:moveTo>
                <a:lnTo>
                  <a:pt x="379" y="336"/>
                </a:lnTo>
                <a:lnTo>
                  <a:pt x="379" y="283"/>
                </a:lnTo>
                <a:cubicBezTo>
                  <a:pt x="379" y="279"/>
                  <a:pt x="378" y="274"/>
                  <a:pt x="378" y="270"/>
                </a:cubicBezTo>
                <a:cubicBezTo>
                  <a:pt x="378" y="266"/>
                  <a:pt x="379" y="262"/>
                  <a:pt x="379" y="257"/>
                </a:cubicBezTo>
                <a:lnTo>
                  <a:pt x="379" y="254"/>
                </a:lnTo>
                <a:lnTo>
                  <a:pt x="380" y="254"/>
                </a:lnTo>
                <a:cubicBezTo>
                  <a:pt x="385" y="223"/>
                  <a:pt x="404" y="197"/>
                  <a:pt x="431" y="183"/>
                </a:cubicBezTo>
                <a:cubicBezTo>
                  <a:pt x="412" y="165"/>
                  <a:pt x="387" y="154"/>
                  <a:pt x="359" y="154"/>
                </a:cubicBezTo>
                <a:lnTo>
                  <a:pt x="269" y="154"/>
                </a:lnTo>
                <a:cubicBezTo>
                  <a:pt x="241" y="154"/>
                  <a:pt x="216" y="165"/>
                  <a:pt x="197" y="183"/>
                </a:cubicBezTo>
                <a:cubicBezTo>
                  <a:pt x="228" y="199"/>
                  <a:pt x="250" y="232"/>
                  <a:pt x="250" y="270"/>
                </a:cubicBezTo>
                <a:cubicBezTo>
                  <a:pt x="250" y="278"/>
                  <a:pt x="249" y="285"/>
                  <a:pt x="247" y="293"/>
                </a:cubicBezTo>
                <a:lnTo>
                  <a:pt x="247" y="335"/>
                </a:lnTo>
                <a:cubicBezTo>
                  <a:pt x="276" y="347"/>
                  <a:pt x="299" y="369"/>
                  <a:pt x="314" y="396"/>
                </a:cubicBezTo>
                <a:cubicBezTo>
                  <a:pt x="328" y="369"/>
                  <a:pt x="352" y="348"/>
                  <a:pt x="379" y="336"/>
                </a:cubicBezTo>
                <a:close/>
                <a:moveTo>
                  <a:pt x="282" y="400"/>
                </a:moveTo>
                <a:lnTo>
                  <a:pt x="282" y="400"/>
                </a:lnTo>
                <a:cubicBezTo>
                  <a:pt x="280" y="397"/>
                  <a:pt x="278" y="394"/>
                  <a:pt x="275" y="391"/>
                </a:cubicBezTo>
                <a:cubicBezTo>
                  <a:pt x="275" y="390"/>
                  <a:pt x="274" y="390"/>
                  <a:pt x="274" y="390"/>
                </a:cubicBezTo>
                <a:cubicBezTo>
                  <a:pt x="272" y="387"/>
                  <a:pt x="270" y="385"/>
                  <a:pt x="267" y="382"/>
                </a:cubicBezTo>
                <a:cubicBezTo>
                  <a:pt x="267" y="382"/>
                  <a:pt x="266" y="382"/>
                  <a:pt x="266" y="381"/>
                </a:cubicBezTo>
                <a:cubicBezTo>
                  <a:pt x="263" y="379"/>
                  <a:pt x="261" y="377"/>
                  <a:pt x="258" y="375"/>
                </a:cubicBezTo>
                <a:cubicBezTo>
                  <a:pt x="257" y="374"/>
                  <a:pt x="257" y="374"/>
                  <a:pt x="257" y="374"/>
                </a:cubicBezTo>
                <a:cubicBezTo>
                  <a:pt x="247" y="367"/>
                  <a:pt x="237" y="362"/>
                  <a:pt x="225" y="359"/>
                </a:cubicBezTo>
                <a:cubicBezTo>
                  <a:pt x="223" y="358"/>
                  <a:pt x="220" y="357"/>
                  <a:pt x="218" y="357"/>
                </a:cubicBezTo>
                <a:cubicBezTo>
                  <a:pt x="217" y="356"/>
                  <a:pt x="215" y="356"/>
                  <a:pt x="214" y="356"/>
                </a:cubicBezTo>
                <a:cubicBezTo>
                  <a:pt x="212" y="356"/>
                  <a:pt x="210" y="355"/>
                  <a:pt x="208" y="355"/>
                </a:cubicBezTo>
                <a:cubicBezTo>
                  <a:pt x="207" y="355"/>
                  <a:pt x="206" y="355"/>
                  <a:pt x="205" y="355"/>
                </a:cubicBezTo>
                <a:cubicBezTo>
                  <a:pt x="202" y="354"/>
                  <a:pt x="199" y="354"/>
                  <a:pt x="195" y="354"/>
                </a:cubicBezTo>
                <a:lnTo>
                  <a:pt x="105" y="354"/>
                </a:lnTo>
                <a:cubicBezTo>
                  <a:pt x="47" y="354"/>
                  <a:pt x="0" y="401"/>
                  <a:pt x="0" y="460"/>
                </a:cubicBezTo>
                <a:lnTo>
                  <a:pt x="0" y="600"/>
                </a:lnTo>
                <a:lnTo>
                  <a:pt x="62" y="600"/>
                </a:lnTo>
                <a:lnTo>
                  <a:pt x="62" y="454"/>
                </a:lnTo>
                <a:lnTo>
                  <a:pt x="83" y="454"/>
                </a:lnTo>
                <a:lnTo>
                  <a:pt x="83" y="600"/>
                </a:lnTo>
                <a:lnTo>
                  <a:pt x="216" y="600"/>
                </a:lnTo>
                <a:lnTo>
                  <a:pt x="216" y="454"/>
                </a:lnTo>
                <a:lnTo>
                  <a:pt x="237" y="454"/>
                </a:lnTo>
                <a:lnTo>
                  <a:pt x="237" y="600"/>
                </a:lnTo>
                <a:lnTo>
                  <a:pt x="301" y="600"/>
                </a:lnTo>
                <a:lnTo>
                  <a:pt x="301" y="460"/>
                </a:lnTo>
                <a:cubicBezTo>
                  <a:pt x="301" y="437"/>
                  <a:pt x="294" y="417"/>
                  <a:pt x="282" y="400"/>
                </a:cubicBezTo>
                <a:cubicBezTo>
                  <a:pt x="282" y="400"/>
                  <a:pt x="282" y="400"/>
                  <a:pt x="282" y="400"/>
                </a:cubicBezTo>
                <a:close/>
                <a:moveTo>
                  <a:pt x="523" y="354"/>
                </a:moveTo>
                <a:lnTo>
                  <a:pt x="523" y="354"/>
                </a:lnTo>
                <a:lnTo>
                  <a:pt x="433" y="354"/>
                </a:lnTo>
                <a:cubicBezTo>
                  <a:pt x="429" y="354"/>
                  <a:pt x="426" y="354"/>
                  <a:pt x="423" y="355"/>
                </a:cubicBezTo>
                <a:cubicBezTo>
                  <a:pt x="422" y="355"/>
                  <a:pt x="421" y="355"/>
                  <a:pt x="420" y="355"/>
                </a:cubicBezTo>
                <a:cubicBezTo>
                  <a:pt x="418" y="355"/>
                  <a:pt x="415" y="356"/>
                  <a:pt x="413" y="356"/>
                </a:cubicBezTo>
                <a:cubicBezTo>
                  <a:pt x="412" y="356"/>
                  <a:pt x="411" y="356"/>
                  <a:pt x="410" y="357"/>
                </a:cubicBezTo>
                <a:cubicBezTo>
                  <a:pt x="408" y="357"/>
                  <a:pt x="405" y="358"/>
                  <a:pt x="403" y="358"/>
                </a:cubicBezTo>
                <a:cubicBezTo>
                  <a:pt x="387" y="363"/>
                  <a:pt x="373" y="371"/>
                  <a:pt x="361" y="382"/>
                </a:cubicBezTo>
                <a:cubicBezTo>
                  <a:pt x="361" y="382"/>
                  <a:pt x="361" y="382"/>
                  <a:pt x="361" y="383"/>
                </a:cubicBezTo>
                <a:cubicBezTo>
                  <a:pt x="358" y="385"/>
                  <a:pt x="356" y="388"/>
                  <a:pt x="353" y="390"/>
                </a:cubicBezTo>
                <a:cubicBezTo>
                  <a:pt x="353" y="390"/>
                  <a:pt x="353" y="391"/>
                  <a:pt x="353" y="391"/>
                </a:cubicBezTo>
                <a:cubicBezTo>
                  <a:pt x="337" y="409"/>
                  <a:pt x="327" y="433"/>
                  <a:pt x="327" y="460"/>
                </a:cubicBezTo>
                <a:lnTo>
                  <a:pt x="327" y="600"/>
                </a:lnTo>
                <a:lnTo>
                  <a:pt x="389" y="600"/>
                </a:lnTo>
                <a:lnTo>
                  <a:pt x="389" y="454"/>
                </a:lnTo>
                <a:lnTo>
                  <a:pt x="410" y="454"/>
                </a:lnTo>
                <a:lnTo>
                  <a:pt x="410" y="600"/>
                </a:lnTo>
                <a:lnTo>
                  <a:pt x="543" y="600"/>
                </a:lnTo>
                <a:lnTo>
                  <a:pt x="543" y="454"/>
                </a:lnTo>
                <a:lnTo>
                  <a:pt x="564" y="454"/>
                </a:lnTo>
                <a:lnTo>
                  <a:pt x="564" y="600"/>
                </a:lnTo>
                <a:lnTo>
                  <a:pt x="628" y="600"/>
                </a:lnTo>
                <a:lnTo>
                  <a:pt x="628" y="460"/>
                </a:lnTo>
                <a:cubicBezTo>
                  <a:pt x="628" y="401"/>
                  <a:pt x="581" y="354"/>
                  <a:pt x="523" y="354"/>
                </a:cubicBezTo>
                <a:close/>
                <a:moveTo>
                  <a:pt x="151" y="340"/>
                </a:moveTo>
                <a:lnTo>
                  <a:pt x="151" y="340"/>
                </a:lnTo>
                <a:cubicBezTo>
                  <a:pt x="159" y="340"/>
                  <a:pt x="167" y="338"/>
                  <a:pt x="175" y="335"/>
                </a:cubicBezTo>
                <a:cubicBezTo>
                  <a:pt x="175" y="335"/>
                  <a:pt x="175" y="335"/>
                  <a:pt x="176" y="335"/>
                </a:cubicBezTo>
                <a:cubicBezTo>
                  <a:pt x="179" y="334"/>
                  <a:pt x="183" y="332"/>
                  <a:pt x="186" y="330"/>
                </a:cubicBezTo>
                <a:cubicBezTo>
                  <a:pt x="186" y="330"/>
                  <a:pt x="186" y="330"/>
                  <a:pt x="186" y="330"/>
                </a:cubicBezTo>
                <a:cubicBezTo>
                  <a:pt x="190" y="328"/>
                  <a:pt x="193" y="326"/>
                  <a:pt x="196" y="323"/>
                </a:cubicBezTo>
                <a:cubicBezTo>
                  <a:pt x="196" y="323"/>
                  <a:pt x="196" y="323"/>
                  <a:pt x="196" y="323"/>
                </a:cubicBezTo>
                <a:cubicBezTo>
                  <a:pt x="202" y="318"/>
                  <a:pt x="206" y="312"/>
                  <a:pt x="210" y="306"/>
                </a:cubicBezTo>
                <a:cubicBezTo>
                  <a:pt x="211" y="305"/>
                  <a:pt x="211" y="305"/>
                  <a:pt x="211" y="304"/>
                </a:cubicBezTo>
                <a:cubicBezTo>
                  <a:pt x="213" y="301"/>
                  <a:pt x="214" y="298"/>
                  <a:pt x="216" y="295"/>
                </a:cubicBezTo>
                <a:cubicBezTo>
                  <a:pt x="216" y="294"/>
                  <a:pt x="216" y="294"/>
                  <a:pt x="216" y="293"/>
                </a:cubicBezTo>
                <a:cubicBezTo>
                  <a:pt x="217" y="290"/>
                  <a:pt x="218" y="287"/>
                  <a:pt x="219" y="283"/>
                </a:cubicBezTo>
                <a:cubicBezTo>
                  <a:pt x="219" y="282"/>
                  <a:pt x="219" y="282"/>
                  <a:pt x="219" y="281"/>
                </a:cubicBezTo>
                <a:cubicBezTo>
                  <a:pt x="220" y="278"/>
                  <a:pt x="220" y="274"/>
                  <a:pt x="220" y="270"/>
                </a:cubicBezTo>
                <a:cubicBezTo>
                  <a:pt x="220" y="267"/>
                  <a:pt x="220" y="264"/>
                  <a:pt x="220" y="261"/>
                </a:cubicBezTo>
                <a:cubicBezTo>
                  <a:pt x="219" y="260"/>
                  <a:pt x="219" y="259"/>
                  <a:pt x="219" y="258"/>
                </a:cubicBezTo>
                <a:cubicBezTo>
                  <a:pt x="219" y="255"/>
                  <a:pt x="218" y="252"/>
                  <a:pt x="217" y="250"/>
                </a:cubicBezTo>
                <a:cubicBezTo>
                  <a:pt x="217" y="249"/>
                  <a:pt x="217" y="249"/>
                  <a:pt x="217" y="249"/>
                </a:cubicBezTo>
                <a:cubicBezTo>
                  <a:pt x="216" y="246"/>
                  <a:pt x="215" y="244"/>
                  <a:pt x="214" y="241"/>
                </a:cubicBezTo>
                <a:cubicBezTo>
                  <a:pt x="214" y="240"/>
                  <a:pt x="213" y="240"/>
                  <a:pt x="213" y="239"/>
                </a:cubicBezTo>
                <a:cubicBezTo>
                  <a:pt x="212" y="236"/>
                  <a:pt x="210" y="234"/>
                  <a:pt x="209" y="231"/>
                </a:cubicBezTo>
                <a:lnTo>
                  <a:pt x="208" y="231"/>
                </a:lnTo>
                <a:cubicBezTo>
                  <a:pt x="207" y="229"/>
                  <a:pt x="205" y="226"/>
                  <a:pt x="203" y="224"/>
                </a:cubicBezTo>
                <a:cubicBezTo>
                  <a:pt x="203" y="224"/>
                  <a:pt x="202" y="223"/>
                  <a:pt x="202" y="223"/>
                </a:cubicBezTo>
                <a:cubicBezTo>
                  <a:pt x="200" y="221"/>
                  <a:pt x="198" y="219"/>
                  <a:pt x="195" y="217"/>
                </a:cubicBezTo>
                <a:cubicBezTo>
                  <a:pt x="195" y="217"/>
                  <a:pt x="195" y="217"/>
                  <a:pt x="195" y="216"/>
                </a:cubicBezTo>
                <a:cubicBezTo>
                  <a:pt x="193" y="215"/>
                  <a:pt x="190" y="213"/>
                  <a:pt x="188" y="211"/>
                </a:cubicBezTo>
                <a:cubicBezTo>
                  <a:pt x="187" y="211"/>
                  <a:pt x="187" y="210"/>
                  <a:pt x="186" y="210"/>
                </a:cubicBezTo>
                <a:cubicBezTo>
                  <a:pt x="184" y="209"/>
                  <a:pt x="181" y="207"/>
                  <a:pt x="179" y="206"/>
                </a:cubicBezTo>
                <a:cubicBezTo>
                  <a:pt x="179" y="206"/>
                  <a:pt x="178" y="206"/>
                  <a:pt x="178" y="206"/>
                </a:cubicBezTo>
                <a:cubicBezTo>
                  <a:pt x="170" y="202"/>
                  <a:pt x="160" y="200"/>
                  <a:pt x="151" y="200"/>
                </a:cubicBezTo>
                <a:cubicBezTo>
                  <a:pt x="112" y="200"/>
                  <a:pt x="81" y="231"/>
                  <a:pt x="81" y="270"/>
                </a:cubicBezTo>
                <a:cubicBezTo>
                  <a:pt x="81" y="309"/>
                  <a:pt x="112" y="340"/>
                  <a:pt x="151" y="3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圆角矩形 57">
            <a:extLst>
              <a:ext uri="{FF2B5EF4-FFF2-40B4-BE49-F238E27FC236}">
                <a16:creationId xmlns:a16="http://schemas.microsoft.com/office/drawing/2014/main" id="{5CA6F809-78FD-DE66-AC52-0EC688AB83CE}"/>
              </a:ext>
            </a:extLst>
          </p:cNvPr>
          <p:cNvSpPr/>
          <p:nvPr/>
        </p:nvSpPr>
        <p:spPr>
          <a:xfrm rot="16200000" flipH="1">
            <a:off x="2688399" y="2675195"/>
            <a:ext cx="1273987" cy="4533885"/>
          </a:xfrm>
          <a:prstGeom prst="roundRect">
            <a:avLst>
              <a:gd name="adj" fmla="val 50000"/>
            </a:avLst>
          </a:prstGeom>
          <a:solidFill>
            <a:srgbClr val="E6665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6">
            <a:extLst>
              <a:ext uri="{FF2B5EF4-FFF2-40B4-BE49-F238E27FC236}">
                <a16:creationId xmlns:a16="http://schemas.microsoft.com/office/drawing/2014/main" id="{99E6C81B-A027-F6ED-9B96-D1AAC2AA0162}"/>
              </a:ext>
            </a:extLst>
          </p:cNvPr>
          <p:cNvSpPr>
            <a:spLocks noEditPoints="1"/>
          </p:cNvSpPr>
          <p:nvPr/>
        </p:nvSpPr>
        <p:spPr bwMode="auto">
          <a:xfrm>
            <a:off x="1418118" y="4714194"/>
            <a:ext cx="453440" cy="476399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5" name="圆角矩形 29">
            <a:extLst>
              <a:ext uri="{FF2B5EF4-FFF2-40B4-BE49-F238E27FC236}">
                <a16:creationId xmlns:a16="http://schemas.microsoft.com/office/drawing/2014/main" id="{40946966-E1BB-D867-1865-39B6E1DD6D25}"/>
              </a:ext>
            </a:extLst>
          </p:cNvPr>
          <p:cNvSpPr/>
          <p:nvPr/>
        </p:nvSpPr>
        <p:spPr>
          <a:xfrm rot="16200000" flipH="1">
            <a:off x="2688399" y="359696"/>
            <a:ext cx="1273987" cy="4533885"/>
          </a:xfrm>
          <a:prstGeom prst="roundRect">
            <a:avLst>
              <a:gd name="adj" fmla="val 50000"/>
            </a:avLst>
          </a:prstGeom>
          <a:solidFill>
            <a:srgbClr val="F84D4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16">
            <a:extLst>
              <a:ext uri="{FF2B5EF4-FFF2-40B4-BE49-F238E27FC236}">
                <a16:creationId xmlns:a16="http://schemas.microsoft.com/office/drawing/2014/main" id="{4FB68483-7F58-607E-DA5F-89664FE9BE4E}"/>
              </a:ext>
            </a:extLst>
          </p:cNvPr>
          <p:cNvSpPr>
            <a:spLocks noEditPoints="1"/>
          </p:cNvSpPr>
          <p:nvPr/>
        </p:nvSpPr>
        <p:spPr bwMode="auto">
          <a:xfrm>
            <a:off x="1389034" y="2415212"/>
            <a:ext cx="557341" cy="444461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8" name="圆角矩形 39">
            <a:extLst>
              <a:ext uri="{FF2B5EF4-FFF2-40B4-BE49-F238E27FC236}">
                <a16:creationId xmlns:a16="http://schemas.microsoft.com/office/drawing/2014/main" id="{F3D95188-13F8-2309-26F0-C1630D5BC5CD}"/>
              </a:ext>
            </a:extLst>
          </p:cNvPr>
          <p:cNvSpPr/>
          <p:nvPr/>
        </p:nvSpPr>
        <p:spPr>
          <a:xfrm rot="16200000" flipH="1">
            <a:off x="8223741" y="356478"/>
            <a:ext cx="1273987" cy="4533885"/>
          </a:xfrm>
          <a:prstGeom prst="roundRect">
            <a:avLst>
              <a:gd name="adj" fmla="val 50000"/>
            </a:avLst>
          </a:prstGeom>
          <a:solidFill>
            <a:srgbClr val="E6665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29">
            <a:extLst>
              <a:ext uri="{FF2B5EF4-FFF2-40B4-BE49-F238E27FC236}">
                <a16:creationId xmlns:a16="http://schemas.microsoft.com/office/drawing/2014/main" id="{9C305915-097E-22BD-71B3-0378B1EE1F85}"/>
              </a:ext>
            </a:extLst>
          </p:cNvPr>
          <p:cNvSpPr>
            <a:spLocks noEditPoints="1"/>
          </p:cNvSpPr>
          <p:nvPr/>
        </p:nvSpPr>
        <p:spPr bwMode="auto">
          <a:xfrm>
            <a:off x="6940498" y="2434991"/>
            <a:ext cx="513204" cy="402419"/>
          </a:xfrm>
          <a:custGeom>
            <a:avLst/>
            <a:gdLst>
              <a:gd name="T0" fmla="*/ 451 w 771"/>
              <a:gd name="T1" fmla="*/ 411 h 602"/>
              <a:gd name="T2" fmla="*/ 457 w 771"/>
              <a:gd name="T3" fmla="*/ 395 h 602"/>
              <a:gd name="T4" fmla="*/ 459 w 771"/>
              <a:gd name="T5" fmla="*/ 388 h 602"/>
              <a:gd name="T6" fmla="*/ 463 w 771"/>
              <a:gd name="T7" fmla="*/ 372 h 602"/>
              <a:gd name="T8" fmla="*/ 464 w 771"/>
              <a:gd name="T9" fmla="*/ 365 h 602"/>
              <a:gd name="T10" fmla="*/ 466 w 771"/>
              <a:gd name="T11" fmla="*/ 341 h 602"/>
              <a:gd name="T12" fmla="*/ 233 w 771"/>
              <a:gd name="T13" fmla="*/ 139 h 602"/>
              <a:gd name="T14" fmla="*/ 201 w 771"/>
              <a:gd name="T15" fmla="*/ 141 h 602"/>
              <a:gd name="T16" fmla="*/ 201 w 771"/>
              <a:gd name="T17" fmla="*/ 141 h 602"/>
              <a:gd name="T18" fmla="*/ 0 w 771"/>
              <a:gd name="T19" fmla="*/ 341 h 602"/>
              <a:gd name="T20" fmla="*/ 61 w 771"/>
              <a:gd name="T21" fmla="*/ 477 h 602"/>
              <a:gd name="T22" fmla="*/ 37 w 771"/>
              <a:gd name="T23" fmla="*/ 602 h 602"/>
              <a:gd name="T24" fmla="*/ 129 w 771"/>
              <a:gd name="T25" fmla="*/ 522 h 602"/>
              <a:gd name="T26" fmla="*/ 233 w 771"/>
              <a:gd name="T27" fmla="*/ 544 h 602"/>
              <a:gd name="T28" fmla="*/ 363 w 771"/>
              <a:gd name="T29" fmla="*/ 509 h 602"/>
              <a:gd name="T30" fmla="*/ 363 w 771"/>
              <a:gd name="T31" fmla="*/ 509 h 602"/>
              <a:gd name="T32" fmla="*/ 383 w 771"/>
              <a:gd name="T33" fmla="*/ 495 h 602"/>
              <a:gd name="T34" fmla="*/ 389 w 771"/>
              <a:gd name="T35" fmla="*/ 491 h 602"/>
              <a:gd name="T36" fmla="*/ 402 w 771"/>
              <a:gd name="T37" fmla="*/ 480 h 602"/>
              <a:gd name="T38" fmla="*/ 408 w 771"/>
              <a:gd name="T39" fmla="*/ 474 h 602"/>
              <a:gd name="T40" fmla="*/ 419 w 771"/>
              <a:gd name="T41" fmla="*/ 462 h 602"/>
              <a:gd name="T42" fmla="*/ 424 w 771"/>
              <a:gd name="T43" fmla="*/ 457 h 602"/>
              <a:gd name="T44" fmla="*/ 448 w 771"/>
              <a:gd name="T45" fmla="*/ 417 h 602"/>
              <a:gd name="T46" fmla="*/ 451 w 771"/>
              <a:gd name="T47" fmla="*/ 411 h 602"/>
              <a:gd name="T48" fmla="*/ 771 w 771"/>
              <a:gd name="T49" fmla="*/ 263 h 602"/>
              <a:gd name="T50" fmla="*/ 771 w 771"/>
              <a:gd name="T51" fmla="*/ 263 h 602"/>
              <a:gd name="T52" fmla="*/ 469 w 771"/>
              <a:gd name="T53" fmla="*/ 0 h 602"/>
              <a:gd name="T54" fmla="*/ 243 w 771"/>
              <a:gd name="T55" fmla="*/ 89 h 602"/>
              <a:gd name="T56" fmla="*/ 508 w 771"/>
              <a:gd name="T57" fmla="*/ 341 h 602"/>
              <a:gd name="T58" fmla="*/ 424 w 771"/>
              <a:gd name="T59" fmla="*/ 523 h 602"/>
              <a:gd name="T60" fmla="*/ 469 w 771"/>
              <a:gd name="T61" fmla="*/ 526 h 602"/>
              <a:gd name="T62" fmla="*/ 603 w 771"/>
              <a:gd name="T63" fmla="*/ 498 h 602"/>
              <a:gd name="T64" fmla="*/ 722 w 771"/>
              <a:gd name="T65" fmla="*/ 602 h 602"/>
              <a:gd name="T66" fmla="*/ 692 w 771"/>
              <a:gd name="T67" fmla="*/ 440 h 602"/>
              <a:gd name="T68" fmla="*/ 771 w 771"/>
              <a:gd name="T69" fmla="*/ 263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71" h="602">
                <a:moveTo>
                  <a:pt x="451" y="411"/>
                </a:moveTo>
                <a:cubicBezTo>
                  <a:pt x="453" y="406"/>
                  <a:pt x="455" y="401"/>
                  <a:pt x="457" y="395"/>
                </a:cubicBezTo>
                <a:cubicBezTo>
                  <a:pt x="458" y="393"/>
                  <a:pt x="458" y="390"/>
                  <a:pt x="459" y="388"/>
                </a:cubicBezTo>
                <a:cubicBezTo>
                  <a:pt x="460" y="383"/>
                  <a:pt x="462" y="377"/>
                  <a:pt x="463" y="372"/>
                </a:cubicBezTo>
                <a:cubicBezTo>
                  <a:pt x="463" y="370"/>
                  <a:pt x="464" y="367"/>
                  <a:pt x="464" y="365"/>
                </a:cubicBezTo>
                <a:cubicBezTo>
                  <a:pt x="465" y="357"/>
                  <a:pt x="466" y="349"/>
                  <a:pt x="466" y="341"/>
                </a:cubicBezTo>
                <a:cubicBezTo>
                  <a:pt x="466" y="230"/>
                  <a:pt x="361" y="139"/>
                  <a:pt x="233" y="139"/>
                </a:cubicBezTo>
                <a:cubicBezTo>
                  <a:pt x="222" y="139"/>
                  <a:pt x="212" y="140"/>
                  <a:pt x="201" y="141"/>
                </a:cubicBezTo>
                <a:lnTo>
                  <a:pt x="201" y="141"/>
                </a:lnTo>
                <a:cubicBezTo>
                  <a:pt x="88" y="154"/>
                  <a:pt x="0" y="239"/>
                  <a:pt x="0" y="341"/>
                </a:cubicBezTo>
                <a:cubicBezTo>
                  <a:pt x="0" y="394"/>
                  <a:pt x="23" y="441"/>
                  <a:pt x="61" y="477"/>
                </a:cubicBezTo>
                <a:lnTo>
                  <a:pt x="37" y="602"/>
                </a:lnTo>
                <a:lnTo>
                  <a:pt x="129" y="522"/>
                </a:lnTo>
                <a:cubicBezTo>
                  <a:pt x="161" y="536"/>
                  <a:pt x="196" y="544"/>
                  <a:pt x="233" y="544"/>
                </a:cubicBezTo>
                <a:cubicBezTo>
                  <a:pt x="281" y="544"/>
                  <a:pt x="325" y="531"/>
                  <a:pt x="363" y="509"/>
                </a:cubicBezTo>
                <a:cubicBezTo>
                  <a:pt x="363" y="509"/>
                  <a:pt x="363" y="509"/>
                  <a:pt x="363" y="509"/>
                </a:cubicBezTo>
                <a:cubicBezTo>
                  <a:pt x="370" y="505"/>
                  <a:pt x="376" y="500"/>
                  <a:pt x="383" y="495"/>
                </a:cubicBezTo>
                <a:cubicBezTo>
                  <a:pt x="385" y="494"/>
                  <a:pt x="387" y="493"/>
                  <a:pt x="389" y="491"/>
                </a:cubicBezTo>
                <a:cubicBezTo>
                  <a:pt x="393" y="487"/>
                  <a:pt x="398" y="484"/>
                  <a:pt x="402" y="480"/>
                </a:cubicBezTo>
                <a:cubicBezTo>
                  <a:pt x="404" y="478"/>
                  <a:pt x="406" y="476"/>
                  <a:pt x="408" y="474"/>
                </a:cubicBezTo>
                <a:cubicBezTo>
                  <a:pt x="412" y="470"/>
                  <a:pt x="415" y="466"/>
                  <a:pt x="419" y="462"/>
                </a:cubicBezTo>
                <a:cubicBezTo>
                  <a:pt x="421" y="460"/>
                  <a:pt x="422" y="458"/>
                  <a:pt x="424" y="457"/>
                </a:cubicBezTo>
                <a:cubicBezTo>
                  <a:pt x="433" y="444"/>
                  <a:pt x="442" y="431"/>
                  <a:pt x="448" y="417"/>
                </a:cubicBezTo>
                <a:cubicBezTo>
                  <a:pt x="449" y="415"/>
                  <a:pt x="450" y="413"/>
                  <a:pt x="451" y="411"/>
                </a:cubicBezTo>
                <a:close/>
                <a:moveTo>
                  <a:pt x="771" y="263"/>
                </a:moveTo>
                <a:lnTo>
                  <a:pt x="771" y="263"/>
                </a:lnTo>
                <a:cubicBezTo>
                  <a:pt x="771" y="118"/>
                  <a:pt x="635" y="0"/>
                  <a:pt x="469" y="0"/>
                </a:cubicBezTo>
                <a:cubicBezTo>
                  <a:pt x="379" y="0"/>
                  <a:pt x="299" y="34"/>
                  <a:pt x="243" y="89"/>
                </a:cubicBezTo>
                <a:cubicBezTo>
                  <a:pt x="390" y="94"/>
                  <a:pt x="508" y="205"/>
                  <a:pt x="508" y="341"/>
                </a:cubicBezTo>
                <a:cubicBezTo>
                  <a:pt x="508" y="413"/>
                  <a:pt x="476" y="477"/>
                  <a:pt x="424" y="523"/>
                </a:cubicBezTo>
                <a:cubicBezTo>
                  <a:pt x="439" y="525"/>
                  <a:pt x="453" y="526"/>
                  <a:pt x="469" y="526"/>
                </a:cubicBezTo>
                <a:cubicBezTo>
                  <a:pt x="517" y="526"/>
                  <a:pt x="563" y="516"/>
                  <a:pt x="603" y="498"/>
                </a:cubicBezTo>
                <a:lnTo>
                  <a:pt x="722" y="602"/>
                </a:lnTo>
                <a:lnTo>
                  <a:pt x="692" y="440"/>
                </a:lnTo>
                <a:cubicBezTo>
                  <a:pt x="741" y="393"/>
                  <a:pt x="771" y="331"/>
                  <a:pt x="771" y="2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8" name="圆角矩形 29">
            <a:extLst>
              <a:ext uri="{FF2B5EF4-FFF2-40B4-BE49-F238E27FC236}">
                <a16:creationId xmlns:a16="http://schemas.microsoft.com/office/drawing/2014/main" id="{591E6582-6292-B104-7B15-DE3F248F222F}"/>
              </a:ext>
            </a:extLst>
          </p:cNvPr>
          <p:cNvSpPr/>
          <p:nvPr/>
        </p:nvSpPr>
        <p:spPr>
          <a:xfrm rot="16200000" flipH="1">
            <a:off x="3308056" y="1004253"/>
            <a:ext cx="1066724" cy="32383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圆角矩形 29">
            <a:extLst>
              <a:ext uri="{FF2B5EF4-FFF2-40B4-BE49-F238E27FC236}">
                <a16:creationId xmlns:a16="http://schemas.microsoft.com/office/drawing/2014/main" id="{0F558184-3AB6-5464-0ADC-7FA371FE9970}"/>
              </a:ext>
            </a:extLst>
          </p:cNvPr>
          <p:cNvSpPr/>
          <p:nvPr/>
        </p:nvSpPr>
        <p:spPr>
          <a:xfrm rot="16200000" flipH="1">
            <a:off x="3308056" y="3333226"/>
            <a:ext cx="1066724" cy="32383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圆角矩形 29">
            <a:extLst>
              <a:ext uri="{FF2B5EF4-FFF2-40B4-BE49-F238E27FC236}">
                <a16:creationId xmlns:a16="http://schemas.microsoft.com/office/drawing/2014/main" id="{6DE1A4AE-31E2-7951-7FCE-A235A1898B4A}"/>
              </a:ext>
            </a:extLst>
          </p:cNvPr>
          <p:cNvSpPr/>
          <p:nvPr/>
        </p:nvSpPr>
        <p:spPr>
          <a:xfrm rot="16200000" flipH="1">
            <a:off x="8864715" y="1004253"/>
            <a:ext cx="1066724" cy="32383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圆角矩形 29">
            <a:extLst>
              <a:ext uri="{FF2B5EF4-FFF2-40B4-BE49-F238E27FC236}">
                <a16:creationId xmlns:a16="http://schemas.microsoft.com/office/drawing/2014/main" id="{10198036-28F2-0042-1C19-49670FDCFE9F}"/>
              </a:ext>
            </a:extLst>
          </p:cNvPr>
          <p:cNvSpPr/>
          <p:nvPr/>
        </p:nvSpPr>
        <p:spPr>
          <a:xfrm rot="16200000" flipH="1">
            <a:off x="8864715" y="3333226"/>
            <a:ext cx="1066724" cy="32383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DC1F0E25-025A-35F3-E0C1-D5C94A72BF13}"/>
              </a:ext>
            </a:extLst>
          </p:cNvPr>
          <p:cNvSpPr txBox="1"/>
          <p:nvPr/>
        </p:nvSpPr>
        <p:spPr>
          <a:xfrm>
            <a:off x="2729709" y="2174706"/>
            <a:ext cx="23378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F79490A7-407B-9225-E43B-0A0AA1A58EBE}"/>
              </a:ext>
            </a:extLst>
          </p:cNvPr>
          <p:cNvSpPr txBox="1"/>
          <p:nvPr/>
        </p:nvSpPr>
        <p:spPr>
          <a:xfrm>
            <a:off x="2729709" y="4491815"/>
            <a:ext cx="23378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58C17C7-2762-745F-B0FD-47BA7B328595}"/>
              </a:ext>
            </a:extLst>
          </p:cNvPr>
          <p:cNvSpPr txBox="1"/>
          <p:nvPr/>
        </p:nvSpPr>
        <p:spPr>
          <a:xfrm>
            <a:off x="8293345" y="2174706"/>
            <a:ext cx="23378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55FA6DFB-7763-8CF9-9B56-FD576FE0B7A6}"/>
              </a:ext>
            </a:extLst>
          </p:cNvPr>
          <p:cNvSpPr txBox="1"/>
          <p:nvPr/>
        </p:nvSpPr>
        <p:spPr>
          <a:xfrm>
            <a:off x="8293345" y="4491815"/>
            <a:ext cx="23378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3848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COMPETENCE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7" y="2977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21892" y="191647"/>
            <a:ext cx="109356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03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8">
            <a:extLst>
              <a:ext uri="{FF2B5EF4-FFF2-40B4-BE49-F238E27FC236}">
                <a16:creationId xmlns:a16="http://schemas.microsoft.com/office/drawing/2014/main" id="{41A4C128-3616-E7B9-159B-54D3E5AABBDD}"/>
              </a:ext>
            </a:extLst>
          </p:cNvPr>
          <p:cNvSpPr/>
          <p:nvPr/>
        </p:nvSpPr>
        <p:spPr>
          <a:xfrm>
            <a:off x="1107604" y="1797468"/>
            <a:ext cx="2126681" cy="2437070"/>
          </a:xfrm>
          <a:prstGeom prst="roundRect">
            <a:avLst>
              <a:gd name="adj" fmla="val 7829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 32">
            <a:extLst>
              <a:ext uri="{FF2B5EF4-FFF2-40B4-BE49-F238E27FC236}">
                <a16:creationId xmlns:a16="http://schemas.microsoft.com/office/drawing/2014/main" id="{C2B49B76-5615-2A91-768A-184103787548}"/>
              </a:ext>
            </a:extLst>
          </p:cNvPr>
          <p:cNvSpPr/>
          <p:nvPr/>
        </p:nvSpPr>
        <p:spPr>
          <a:xfrm>
            <a:off x="1030697" y="1717210"/>
            <a:ext cx="2280497" cy="2907677"/>
          </a:xfrm>
          <a:custGeom>
            <a:avLst/>
            <a:gdLst>
              <a:gd name="connsiteX0" fmla="*/ 230769 w 2219020"/>
              <a:gd name="connsiteY0" fmla="*/ 115010 h 2829293"/>
              <a:gd name="connsiteX1" fmla="*/ 112550 w 2219020"/>
              <a:gd name="connsiteY1" fmla="*/ 233229 h 2829293"/>
              <a:gd name="connsiteX2" fmla="*/ 112550 w 2219020"/>
              <a:gd name="connsiteY2" fmla="*/ 2232163 h 2829293"/>
              <a:gd name="connsiteX3" fmla="*/ 189280 w 2219020"/>
              <a:gd name="connsiteY3" fmla="*/ 2243873 h 2829293"/>
              <a:gd name="connsiteX4" fmla="*/ 363257 w 2219020"/>
              <a:gd name="connsiteY4" fmla="*/ 2252658 h 2829293"/>
              <a:gd name="connsiteX5" fmla="*/ 2064838 w 2219020"/>
              <a:gd name="connsiteY5" fmla="*/ 551077 h 2829293"/>
              <a:gd name="connsiteX6" fmla="*/ 2021266 w 2219020"/>
              <a:gd name="connsiteY6" fmla="*/ 166797 h 2829293"/>
              <a:gd name="connsiteX7" fmla="*/ 2008354 w 2219020"/>
              <a:gd name="connsiteY7" fmla="*/ 119069 h 2829293"/>
              <a:gd name="connsiteX8" fmla="*/ 1988250 w 2219020"/>
              <a:gd name="connsiteY8" fmla="*/ 115010 h 2829293"/>
              <a:gd name="connsiteX9" fmla="*/ 131566 w 2219020"/>
              <a:gd name="connsiteY9" fmla="*/ 0 h 2829293"/>
              <a:gd name="connsiteX10" fmla="*/ 2087454 w 2219020"/>
              <a:gd name="connsiteY10" fmla="*/ 0 h 2829293"/>
              <a:gd name="connsiteX11" fmla="*/ 2219020 w 2219020"/>
              <a:gd name="connsiteY11" fmla="*/ 131566 h 2829293"/>
              <a:gd name="connsiteX12" fmla="*/ 2219020 w 2219020"/>
              <a:gd name="connsiteY12" fmla="*/ 153511 h 2829293"/>
              <a:gd name="connsiteX13" fmla="*/ 2219020 w 2219020"/>
              <a:gd name="connsiteY13" fmla="*/ 2675782 h 2829293"/>
              <a:gd name="connsiteX14" fmla="*/ 2219020 w 2219020"/>
              <a:gd name="connsiteY14" fmla="*/ 2697727 h 2829293"/>
              <a:gd name="connsiteX15" fmla="*/ 2087454 w 2219020"/>
              <a:gd name="connsiteY15" fmla="*/ 2829293 h 2829293"/>
              <a:gd name="connsiteX16" fmla="*/ 131566 w 2219020"/>
              <a:gd name="connsiteY16" fmla="*/ 2829293 h 2829293"/>
              <a:gd name="connsiteX17" fmla="*/ 0 w 2219020"/>
              <a:gd name="connsiteY17" fmla="*/ 2697727 h 2829293"/>
              <a:gd name="connsiteX18" fmla="*/ 0 w 2219020"/>
              <a:gd name="connsiteY18" fmla="*/ 2675782 h 2829293"/>
              <a:gd name="connsiteX19" fmla="*/ 0 w 2219020"/>
              <a:gd name="connsiteY19" fmla="*/ 2212861 h 2829293"/>
              <a:gd name="connsiteX20" fmla="*/ 0 w 2219020"/>
              <a:gd name="connsiteY20" fmla="*/ 131566 h 2829293"/>
              <a:gd name="connsiteX21" fmla="*/ 131566 w 2219020"/>
              <a:gd name="connsiteY21" fmla="*/ 0 h 282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219020" h="2829293">
                <a:moveTo>
                  <a:pt x="230769" y="115010"/>
                </a:moveTo>
                <a:cubicBezTo>
                  <a:pt x="165478" y="115010"/>
                  <a:pt x="112550" y="167938"/>
                  <a:pt x="112550" y="233229"/>
                </a:cubicBezTo>
                <a:lnTo>
                  <a:pt x="112550" y="2232163"/>
                </a:lnTo>
                <a:lnTo>
                  <a:pt x="189280" y="2243873"/>
                </a:lnTo>
                <a:cubicBezTo>
                  <a:pt x="246482" y="2249682"/>
                  <a:pt x="304522" y="2252658"/>
                  <a:pt x="363257" y="2252658"/>
                </a:cubicBezTo>
                <a:cubicBezTo>
                  <a:pt x="1303014" y="2252658"/>
                  <a:pt x="2064838" y="1490834"/>
                  <a:pt x="2064838" y="551077"/>
                </a:cubicBezTo>
                <a:cubicBezTo>
                  <a:pt x="2064838" y="418924"/>
                  <a:pt x="2049773" y="290290"/>
                  <a:pt x="2021266" y="166797"/>
                </a:cubicBezTo>
                <a:lnTo>
                  <a:pt x="2008354" y="119069"/>
                </a:lnTo>
                <a:lnTo>
                  <a:pt x="1988250" y="115010"/>
                </a:lnTo>
                <a:close/>
                <a:moveTo>
                  <a:pt x="131566" y="0"/>
                </a:moveTo>
                <a:lnTo>
                  <a:pt x="2087454" y="0"/>
                </a:lnTo>
                <a:cubicBezTo>
                  <a:pt x="2160116" y="0"/>
                  <a:pt x="2219020" y="58904"/>
                  <a:pt x="2219020" y="131566"/>
                </a:cubicBezTo>
                <a:lnTo>
                  <a:pt x="2219020" y="153511"/>
                </a:lnTo>
                <a:lnTo>
                  <a:pt x="2219020" y="2675782"/>
                </a:lnTo>
                <a:lnTo>
                  <a:pt x="2219020" y="2697727"/>
                </a:lnTo>
                <a:cubicBezTo>
                  <a:pt x="2219020" y="2770389"/>
                  <a:pt x="2160116" y="2829293"/>
                  <a:pt x="2087454" y="2829293"/>
                </a:cubicBezTo>
                <a:lnTo>
                  <a:pt x="131566" y="2829293"/>
                </a:lnTo>
                <a:cubicBezTo>
                  <a:pt x="58904" y="2829293"/>
                  <a:pt x="0" y="2770389"/>
                  <a:pt x="0" y="2697727"/>
                </a:cubicBezTo>
                <a:lnTo>
                  <a:pt x="0" y="2675782"/>
                </a:lnTo>
                <a:lnTo>
                  <a:pt x="0" y="2212861"/>
                </a:lnTo>
                <a:lnTo>
                  <a:pt x="0" y="131566"/>
                </a:lnTo>
                <a:cubicBezTo>
                  <a:pt x="0" y="58904"/>
                  <a:pt x="58904" y="0"/>
                  <a:pt x="131566" y="0"/>
                </a:cubicBezTo>
                <a:close/>
              </a:path>
            </a:pathLst>
          </a:custGeom>
          <a:solidFill>
            <a:srgbClr val="F84D4D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b="1" dirty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62E714A-ACB0-D86F-6F81-F0C58E7F1F13}"/>
              </a:ext>
            </a:extLst>
          </p:cNvPr>
          <p:cNvSpPr/>
          <p:nvPr/>
        </p:nvSpPr>
        <p:spPr>
          <a:xfrm>
            <a:off x="2224845" y="4019774"/>
            <a:ext cx="7569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BFBFB"/>
                </a:solidFill>
                <a:cs typeface="+mn-ea"/>
                <a:sym typeface="+mn-lt"/>
              </a:rPr>
              <a:t>标 题</a:t>
            </a:r>
            <a:endParaRPr lang="en-US" altLang="zh-CN" sz="2000" b="1" dirty="0">
              <a:solidFill>
                <a:srgbClr val="FBFBFB"/>
              </a:solidFill>
              <a:cs typeface="+mn-ea"/>
              <a:sym typeface="+mn-lt"/>
            </a:endParaRPr>
          </a:p>
        </p:txBody>
      </p:sp>
      <p:sp>
        <p:nvSpPr>
          <p:cNvPr id="7" name="圆角矩形 29">
            <a:extLst>
              <a:ext uri="{FF2B5EF4-FFF2-40B4-BE49-F238E27FC236}">
                <a16:creationId xmlns:a16="http://schemas.microsoft.com/office/drawing/2014/main" id="{D6D4B162-A473-ADDF-AA74-7972C6627995}"/>
              </a:ext>
            </a:extLst>
          </p:cNvPr>
          <p:cNvSpPr/>
          <p:nvPr/>
        </p:nvSpPr>
        <p:spPr>
          <a:xfrm>
            <a:off x="3704962" y="1797468"/>
            <a:ext cx="2126681" cy="2437070"/>
          </a:xfrm>
          <a:prstGeom prst="roundRect">
            <a:avLst>
              <a:gd name="adj" fmla="val 7829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33">
            <a:extLst>
              <a:ext uri="{FF2B5EF4-FFF2-40B4-BE49-F238E27FC236}">
                <a16:creationId xmlns:a16="http://schemas.microsoft.com/office/drawing/2014/main" id="{4C0B3ED6-A635-636B-428E-CC3E2BA0B936}"/>
              </a:ext>
            </a:extLst>
          </p:cNvPr>
          <p:cNvSpPr/>
          <p:nvPr/>
        </p:nvSpPr>
        <p:spPr>
          <a:xfrm>
            <a:off x="3628054" y="1717210"/>
            <a:ext cx="2280497" cy="2907677"/>
          </a:xfrm>
          <a:custGeom>
            <a:avLst/>
            <a:gdLst>
              <a:gd name="connsiteX0" fmla="*/ 230769 w 2219020"/>
              <a:gd name="connsiteY0" fmla="*/ 115010 h 2829293"/>
              <a:gd name="connsiteX1" fmla="*/ 112550 w 2219020"/>
              <a:gd name="connsiteY1" fmla="*/ 233229 h 2829293"/>
              <a:gd name="connsiteX2" fmla="*/ 112550 w 2219020"/>
              <a:gd name="connsiteY2" fmla="*/ 2232163 h 2829293"/>
              <a:gd name="connsiteX3" fmla="*/ 189280 w 2219020"/>
              <a:gd name="connsiteY3" fmla="*/ 2243873 h 2829293"/>
              <a:gd name="connsiteX4" fmla="*/ 363257 w 2219020"/>
              <a:gd name="connsiteY4" fmla="*/ 2252658 h 2829293"/>
              <a:gd name="connsiteX5" fmla="*/ 2064838 w 2219020"/>
              <a:gd name="connsiteY5" fmla="*/ 551077 h 2829293"/>
              <a:gd name="connsiteX6" fmla="*/ 2021266 w 2219020"/>
              <a:gd name="connsiteY6" fmla="*/ 166797 h 2829293"/>
              <a:gd name="connsiteX7" fmla="*/ 2008354 w 2219020"/>
              <a:gd name="connsiteY7" fmla="*/ 119069 h 2829293"/>
              <a:gd name="connsiteX8" fmla="*/ 1988250 w 2219020"/>
              <a:gd name="connsiteY8" fmla="*/ 115010 h 2829293"/>
              <a:gd name="connsiteX9" fmla="*/ 131566 w 2219020"/>
              <a:gd name="connsiteY9" fmla="*/ 0 h 2829293"/>
              <a:gd name="connsiteX10" fmla="*/ 2087454 w 2219020"/>
              <a:gd name="connsiteY10" fmla="*/ 0 h 2829293"/>
              <a:gd name="connsiteX11" fmla="*/ 2219020 w 2219020"/>
              <a:gd name="connsiteY11" fmla="*/ 131566 h 2829293"/>
              <a:gd name="connsiteX12" fmla="*/ 2219020 w 2219020"/>
              <a:gd name="connsiteY12" fmla="*/ 153511 h 2829293"/>
              <a:gd name="connsiteX13" fmla="*/ 2219020 w 2219020"/>
              <a:gd name="connsiteY13" fmla="*/ 2675782 h 2829293"/>
              <a:gd name="connsiteX14" fmla="*/ 2219020 w 2219020"/>
              <a:gd name="connsiteY14" fmla="*/ 2697727 h 2829293"/>
              <a:gd name="connsiteX15" fmla="*/ 2087454 w 2219020"/>
              <a:gd name="connsiteY15" fmla="*/ 2829293 h 2829293"/>
              <a:gd name="connsiteX16" fmla="*/ 131566 w 2219020"/>
              <a:gd name="connsiteY16" fmla="*/ 2829293 h 2829293"/>
              <a:gd name="connsiteX17" fmla="*/ 0 w 2219020"/>
              <a:gd name="connsiteY17" fmla="*/ 2697727 h 2829293"/>
              <a:gd name="connsiteX18" fmla="*/ 0 w 2219020"/>
              <a:gd name="connsiteY18" fmla="*/ 2675782 h 2829293"/>
              <a:gd name="connsiteX19" fmla="*/ 0 w 2219020"/>
              <a:gd name="connsiteY19" fmla="*/ 2212861 h 2829293"/>
              <a:gd name="connsiteX20" fmla="*/ 0 w 2219020"/>
              <a:gd name="connsiteY20" fmla="*/ 131566 h 2829293"/>
              <a:gd name="connsiteX21" fmla="*/ 131566 w 2219020"/>
              <a:gd name="connsiteY21" fmla="*/ 0 h 282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219020" h="2829293">
                <a:moveTo>
                  <a:pt x="230769" y="115010"/>
                </a:moveTo>
                <a:cubicBezTo>
                  <a:pt x="165478" y="115010"/>
                  <a:pt x="112550" y="167938"/>
                  <a:pt x="112550" y="233229"/>
                </a:cubicBezTo>
                <a:lnTo>
                  <a:pt x="112550" y="2232163"/>
                </a:lnTo>
                <a:lnTo>
                  <a:pt x="189280" y="2243873"/>
                </a:lnTo>
                <a:cubicBezTo>
                  <a:pt x="246482" y="2249682"/>
                  <a:pt x="304522" y="2252658"/>
                  <a:pt x="363257" y="2252658"/>
                </a:cubicBezTo>
                <a:cubicBezTo>
                  <a:pt x="1303014" y="2252658"/>
                  <a:pt x="2064838" y="1490834"/>
                  <a:pt x="2064838" y="551077"/>
                </a:cubicBezTo>
                <a:cubicBezTo>
                  <a:pt x="2064838" y="418924"/>
                  <a:pt x="2049773" y="290290"/>
                  <a:pt x="2021266" y="166797"/>
                </a:cubicBezTo>
                <a:lnTo>
                  <a:pt x="2008354" y="119069"/>
                </a:lnTo>
                <a:lnTo>
                  <a:pt x="1988250" y="115010"/>
                </a:lnTo>
                <a:close/>
                <a:moveTo>
                  <a:pt x="131566" y="0"/>
                </a:moveTo>
                <a:lnTo>
                  <a:pt x="2087454" y="0"/>
                </a:lnTo>
                <a:cubicBezTo>
                  <a:pt x="2160116" y="0"/>
                  <a:pt x="2219020" y="58904"/>
                  <a:pt x="2219020" y="131566"/>
                </a:cubicBezTo>
                <a:lnTo>
                  <a:pt x="2219020" y="153511"/>
                </a:lnTo>
                <a:lnTo>
                  <a:pt x="2219020" y="2675782"/>
                </a:lnTo>
                <a:lnTo>
                  <a:pt x="2219020" y="2697727"/>
                </a:lnTo>
                <a:cubicBezTo>
                  <a:pt x="2219020" y="2770389"/>
                  <a:pt x="2160116" y="2829293"/>
                  <a:pt x="2087454" y="2829293"/>
                </a:cubicBezTo>
                <a:lnTo>
                  <a:pt x="131566" y="2829293"/>
                </a:lnTo>
                <a:cubicBezTo>
                  <a:pt x="58904" y="2829293"/>
                  <a:pt x="0" y="2770389"/>
                  <a:pt x="0" y="2697727"/>
                </a:cubicBezTo>
                <a:lnTo>
                  <a:pt x="0" y="2675782"/>
                </a:lnTo>
                <a:lnTo>
                  <a:pt x="0" y="2212861"/>
                </a:lnTo>
                <a:lnTo>
                  <a:pt x="0" y="131566"/>
                </a:lnTo>
                <a:cubicBezTo>
                  <a:pt x="0" y="58904"/>
                  <a:pt x="58904" y="0"/>
                  <a:pt x="131566" y="0"/>
                </a:cubicBezTo>
                <a:close/>
              </a:path>
            </a:pathLst>
          </a:custGeom>
          <a:solidFill>
            <a:srgbClr val="E6665F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F3C233A-B76C-2FAC-92FE-9F2A37809923}"/>
              </a:ext>
            </a:extLst>
          </p:cNvPr>
          <p:cNvSpPr/>
          <p:nvPr/>
        </p:nvSpPr>
        <p:spPr>
          <a:xfrm>
            <a:off x="4833960" y="4019774"/>
            <a:ext cx="7569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BFBFB"/>
                </a:solidFill>
                <a:cs typeface="+mn-ea"/>
                <a:sym typeface="+mn-lt"/>
              </a:rPr>
              <a:t>标 题</a:t>
            </a:r>
            <a:endParaRPr lang="en-US" altLang="zh-CN" sz="2000" b="1" dirty="0">
              <a:solidFill>
                <a:srgbClr val="FBFBFB"/>
              </a:solidFill>
              <a:cs typeface="+mn-ea"/>
              <a:sym typeface="+mn-lt"/>
            </a:endParaRPr>
          </a:p>
        </p:txBody>
      </p:sp>
      <p:sp>
        <p:nvSpPr>
          <p:cNvPr id="15" name="圆角矩形 30">
            <a:extLst>
              <a:ext uri="{FF2B5EF4-FFF2-40B4-BE49-F238E27FC236}">
                <a16:creationId xmlns:a16="http://schemas.microsoft.com/office/drawing/2014/main" id="{A0381144-3152-671B-BEF6-0E96D9A6A645}"/>
              </a:ext>
            </a:extLst>
          </p:cNvPr>
          <p:cNvSpPr/>
          <p:nvPr/>
        </p:nvSpPr>
        <p:spPr>
          <a:xfrm>
            <a:off x="6366962" y="1797468"/>
            <a:ext cx="2126681" cy="2321410"/>
          </a:xfrm>
          <a:prstGeom prst="roundRect">
            <a:avLst>
              <a:gd name="adj" fmla="val 7829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34">
            <a:extLst>
              <a:ext uri="{FF2B5EF4-FFF2-40B4-BE49-F238E27FC236}">
                <a16:creationId xmlns:a16="http://schemas.microsoft.com/office/drawing/2014/main" id="{49D20633-2983-3243-A353-8543308D7671}"/>
              </a:ext>
            </a:extLst>
          </p:cNvPr>
          <p:cNvSpPr/>
          <p:nvPr/>
        </p:nvSpPr>
        <p:spPr>
          <a:xfrm>
            <a:off x="6290054" y="1717210"/>
            <a:ext cx="2280497" cy="2907677"/>
          </a:xfrm>
          <a:custGeom>
            <a:avLst/>
            <a:gdLst>
              <a:gd name="connsiteX0" fmla="*/ 230769 w 2219020"/>
              <a:gd name="connsiteY0" fmla="*/ 115010 h 2829293"/>
              <a:gd name="connsiteX1" fmla="*/ 112550 w 2219020"/>
              <a:gd name="connsiteY1" fmla="*/ 233229 h 2829293"/>
              <a:gd name="connsiteX2" fmla="*/ 112550 w 2219020"/>
              <a:gd name="connsiteY2" fmla="*/ 2232163 h 2829293"/>
              <a:gd name="connsiteX3" fmla="*/ 189280 w 2219020"/>
              <a:gd name="connsiteY3" fmla="*/ 2243873 h 2829293"/>
              <a:gd name="connsiteX4" fmla="*/ 363257 w 2219020"/>
              <a:gd name="connsiteY4" fmla="*/ 2252658 h 2829293"/>
              <a:gd name="connsiteX5" fmla="*/ 2064838 w 2219020"/>
              <a:gd name="connsiteY5" fmla="*/ 551077 h 2829293"/>
              <a:gd name="connsiteX6" fmla="*/ 2021266 w 2219020"/>
              <a:gd name="connsiteY6" fmla="*/ 166797 h 2829293"/>
              <a:gd name="connsiteX7" fmla="*/ 2008354 w 2219020"/>
              <a:gd name="connsiteY7" fmla="*/ 119069 h 2829293"/>
              <a:gd name="connsiteX8" fmla="*/ 1988250 w 2219020"/>
              <a:gd name="connsiteY8" fmla="*/ 115010 h 2829293"/>
              <a:gd name="connsiteX9" fmla="*/ 131566 w 2219020"/>
              <a:gd name="connsiteY9" fmla="*/ 0 h 2829293"/>
              <a:gd name="connsiteX10" fmla="*/ 2087454 w 2219020"/>
              <a:gd name="connsiteY10" fmla="*/ 0 h 2829293"/>
              <a:gd name="connsiteX11" fmla="*/ 2219020 w 2219020"/>
              <a:gd name="connsiteY11" fmla="*/ 131566 h 2829293"/>
              <a:gd name="connsiteX12" fmla="*/ 2219020 w 2219020"/>
              <a:gd name="connsiteY12" fmla="*/ 153511 h 2829293"/>
              <a:gd name="connsiteX13" fmla="*/ 2219020 w 2219020"/>
              <a:gd name="connsiteY13" fmla="*/ 2675782 h 2829293"/>
              <a:gd name="connsiteX14" fmla="*/ 2219020 w 2219020"/>
              <a:gd name="connsiteY14" fmla="*/ 2697727 h 2829293"/>
              <a:gd name="connsiteX15" fmla="*/ 2087454 w 2219020"/>
              <a:gd name="connsiteY15" fmla="*/ 2829293 h 2829293"/>
              <a:gd name="connsiteX16" fmla="*/ 131566 w 2219020"/>
              <a:gd name="connsiteY16" fmla="*/ 2829293 h 2829293"/>
              <a:gd name="connsiteX17" fmla="*/ 0 w 2219020"/>
              <a:gd name="connsiteY17" fmla="*/ 2697727 h 2829293"/>
              <a:gd name="connsiteX18" fmla="*/ 0 w 2219020"/>
              <a:gd name="connsiteY18" fmla="*/ 2675782 h 2829293"/>
              <a:gd name="connsiteX19" fmla="*/ 0 w 2219020"/>
              <a:gd name="connsiteY19" fmla="*/ 2212861 h 2829293"/>
              <a:gd name="connsiteX20" fmla="*/ 0 w 2219020"/>
              <a:gd name="connsiteY20" fmla="*/ 131566 h 2829293"/>
              <a:gd name="connsiteX21" fmla="*/ 131566 w 2219020"/>
              <a:gd name="connsiteY21" fmla="*/ 0 h 282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219020" h="2829293">
                <a:moveTo>
                  <a:pt x="230769" y="115010"/>
                </a:moveTo>
                <a:cubicBezTo>
                  <a:pt x="165478" y="115010"/>
                  <a:pt x="112550" y="167938"/>
                  <a:pt x="112550" y="233229"/>
                </a:cubicBezTo>
                <a:lnTo>
                  <a:pt x="112550" y="2232163"/>
                </a:lnTo>
                <a:lnTo>
                  <a:pt x="189280" y="2243873"/>
                </a:lnTo>
                <a:cubicBezTo>
                  <a:pt x="246482" y="2249682"/>
                  <a:pt x="304522" y="2252658"/>
                  <a:pt x="363257" y="2252658"/>
                </a:cubicBezTo>
                <a:cubicBezTo>
                  <a:pt x="1303014" y="2252658"/>
                  <a:pt x="2064838" y="1490834"/>
                  <a:pt x="2064838" y="551077"/>
                </a:cubicBezTo>
                <a:cubicBezTo>
                  <a:pt x="2064838" y="418924"/>
                  <a:pt x="2049773" y="290290"/>
                  <a:pt x="2021266" y="166797"/>
                </a:cubicBezTo>
                <a:lnTo>
                  <a:pt x="2008354" y="119069"/>
                </a:lnTo>
                <a:lnTo>
                  <a:pt x="1988250" y="115010"/>
                </a:lnTo>
                <a:close/>
                <a:moveTo>
                  <a:pt x="131566" y="0"/>
                </a:moveTo>
                <a:lnTo>
                  <a:pt x="2087454" y="0"/>
                </a:lnTo>
                <a:cubicBezTo>
                  <a:pt x="2160116" y="0"/>
                  <a:pt x="2219020" y="58904"/>
                  <a:pt x="2219020" y="131566"/>
                </a:cubicBezTo>
                <a:lnTo>
                  <a:pt x="2219020" y="153511"/>
                </a:lnTo>
                <a:lnTo>
                  <a:pt x="2219020" y="2675782"/>
                </a:lnTo>
                <a:lnTo>
                  <a:pt x="2219020" y="2697727"/>
                </a:lnTo>
                <a:cubicBezTo>
                  <a:pt x="2219020" y="2770389"/>
                  <a:pt x="2160116" y="2829293"/>
                  <a:pt x="2087454" y="2829293"/>
                </a:cubicBezTo>
                <a:lnTo>
                  <a:pt x="131566" y="2829293"/>
                </a:lnTo>
                <a:cubicBezTo>
                  <a:pt x="58904" y="2829293"/>
                  <a:pt x="0" y="2770389"/>
                  <a:pt x="0" y="2697727"/>
                </a:cubicBezTo>
                <a:lnTo>
                  <a:pt x="0" y="2675782"/>
                </a:lnTo>
                <a:lnTo>
                  <a:pt x="0" y="2212861"/>
                </a:lnTo>
                <a:lnTo>
                  <a:pt x="0" y="131566"/>
                </a:lnTo>
                <a:cubicBezTo>
                  <a:pt x="0" y="58904"/>
                  <a:pt x="58904" y="0"/>
                  <a:pt x="131566" y="0"/>
                </a:cubicBezTo>
                <a:close/>
              </a:path>
            </a:pathLst>
          </a:custGeom>
          <a:solidFill>
            <a:srgbClr val="F84D4D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CDD81B8-63EF-50AB-B580-37A6AAD28998}"/>
              </a:ext>
            </a:extLst>
          </p:cNvPr>
          <p:cNvSpPr/>
          <p:nvPr/>
        </p:nvSpPr>
        <p:spPr>
          <a:xfrm>
            <a:off x="7496045" y="4019774"/>
            <a:ext cx="7569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BFBFB"/>
                </a:solidFill>
                <a:cs typeface="+mn-ea"/>
                <a:sym typeface="+mn-lt"/>
              </a:rPr>
              <a:t>标 题</a:t>
            </a:r>
            <a:endParaRPr lang="en-US" altLang="zh-CN" sz="2000" b="1" dirty="0">
              <a:solidFill>
                <a:srgbClr val="FBFBFB"/>
              </a:solidFill>
              <a:cs typeface="+mn-ea"/>
              <a:sym typeface="+mn-lt"/>
            </a:endParaRPr>
          </a:p>
        </p:txBody>
      </p:sp>
      <p:sp>
        <p:nvSpPr>
          <p:cNvPr id="20" name="圆角矩形 31">
            <a:extLst>
              <a:ext uri="{FF2B5EF4-FFF2-40B4-BE49-F238E27FC236}">
                <a16:creationId xmlns:a16="http://schemas.microsoft.com/office/drawing/2014/main" id="{DA4E3A48-D7B1-19B5-6D24-DED1B6C49031}"/>
              </a:ext>
            </a:extLst>
          </p:cNvPr>
          <p:cNvSpPr/>
          <p:nvPr/>
        </p:nvSpPr>
        <p:spPr>
          <a:xfrm>
            <a:off x="8967191" y="1797468"/>
            <a:ext cx="2126681" cy="2321410"/>
          </a:xfrm>
          <a:prstGeom prst="roundRect">
            <a:avLst>
              <a:gd name="adj" fmla="val 7829"/>
            </a:avLst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 35">
            <a:extLst>
              <a:ext uri="{FF2B5EF4-FFF2-40B4-BE49-F238E27FC236}">
                <a16:creationId xmlns:a16="http://schemas.microsoft.com/office/drawing/2014/main" id="{0BEF43A0-C9A2-B98B-4DA1-6B3BAC26F89A}"/>
              </a:ext>
            </a:extLst>
          </p:cNvPr>
          <p:cNvSpPr/>
          <p:nvPr/>
        </p:nvSpPr>
        <p:spPr>
          <a:xfrm>
            <a:off x="8890283" y="1717210"/>
            <a:ext cx="2280497" cy="2907677"/>
          </a:xfrm>
          <a:custGeom>
            <a:avLst/>
            <a:gdLst>
              <a:gd name="connsiteX0" fmla="*/ 230769 w 2219020"/>
              <a:gd name="connsiteY0" fmla="*/ 115010 h 2829293"/>
              <a:gd name="connsiteX1" fmla="*/ 112550 w 2219020"/>
              <a:gd name="connsiteY1" fmla="*/ 233229 h 2829293"/>
              <a:gd name="connsiteX2" fmla="*/ 112550 w 2219020"/>
              <a:gd name="connsiteY2" fmla="*/ 2232163 h 2829293"/>
              <a:gd name="connsiteX3" fmla="*/ 189280 w 2219020"/>
              <a:gd name="connsiteY3" fmla="*/ 2243873 h 2829293"/>
              <a:gd name="connsiteX4" fmla="*/ 363257 w 2219020"/>
              <a:gd name="connsiteY4" fmla="*/ 2252658 h 2829293"/>
              <a:gd name="connsiteX5" fmla="*/ 2064838 w 2219020"/>
              <a:gd name="connsiteY5" fmla="*/ 551077 h 2829293"/>
              <a:gd name="connsiteX6" fmla="*/ 2021266 w 2219020"/>
              <a:gd name="connsiteY6" fmla="*/ 166797 h 2829293"/>
              <a:gd name="connsiteX7" fmla="*/ 2008354 w 2219020"/>
              <a:gd name="connsiteY7" fmla="*/ 119069 h 2829293"/>
              <a:gd name="connsiteX8" fmla="*/ 1988250 w 2219020"/>
              <a:gd name="connsiteY8" fmla="*/ 115010 h 2829293"/>
              <a:gd name="connsiteX9" fmla="*/ 131566 w 2219020"/>
              <a:gd name="connsiteY9" fmla="*/ 0 h 2829293"/>
              <a:gd name="connsiteX10" fmla="*/ 2087454 w 2219020"/>
              <a:gd name="connsiteY10" fmla="*/ 0 h 2829293"/>
              <a:gd name="connsiteX11" fmla="*/ 2219020 w 2219020"/>
              <a:gd name="connsiteY11" fmla="*/ 131566 h 2829293"/>
              <a:gd name="connsiteX12" fmla="*/ 2219020 w 2219020"/>
              <a:gd name="connsiteY12" fmla="*/ 153511 h 2829293"/>
              <a:gd name="connsiteX13" fmla="*/ 2219020 w 2219020"/>
              <a:gd name="connsiteY13" fmla="*/ 2675782 h 2829293"/>
              <a:gd name="connsiteX14" fmla="*/ 2219020 w 2219020"/>
              <a:gd name="connsiteY14" fmla="*/ 2697727 h 2829293"/>
              <a:gd name="connsiteX15" fmla="*/ 2087454 w 2219020"/>
              <a:gd name="connsiteY15" fmla="*/ 2829293 h 2829293"/>
              <a:gd name="connsiteX16" fmla="*/ 131566 w 2219020"/>
              <a:gd name="connsiteY16" fmla="*/ 2829293 h 2829293"/>
              <a:gd name="connsiteX17" fmla="*/ 0 w 2219020"/>
              <a:gd name="connsiteY17" fmla="*/ 2697727 h 2829293"/>
              <a:gd name="connsiteX18" fmla="*/ 0 w 2219020"/>
              <a:gd name="connsiteY18" fmla="*/ 2675782 h 2829293"/>
              <a:gd name="connsiteX19" fmla="*/ 0 w 2219020"/>
              <a:gd name="connsiteY19" fmla="*/ 2212861 h 2829293"/>
              <a:gd name="connsiteX20" fmla="*/ 0 w 2219020"/>
              <a:gd name="connsiteY20" fmla="*/ 131566 h 2829293"/>
              <a:gd name="connsiteX21" fmla="*/ 131566 w 2219020"/>
              <a:gd name="connsiteY21" fmla="*/ 0 h 282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219020" h="2829293">
                <a:moveTo>
                  <a:pt x="230769" y="115010"/>
                </a:moveTo>
                <a:cubicBezTo>
                  <a:pt x="165478" y="115010"/>
                  <a:pt x="112550" y="167938"/>
                  <a:pt x="112550" y="233229"/>
                </a:cubicBezTo>
                <a:lnTo>
                  <a:pt x="112550" y="2232163"/>
                </a:lnTo>
                <a:lnTo>
                  <a:pt x="189280" y="2243873"/>
                </a:lnTo>
                <a:cubicBezTo>
                  <a:pt x="246482" y="2249682"/>
                  <a:pt x="304522" y="2252658"/>
                  <a:pt x="363257" y="2252658"/>
                </a:cubicBezTo>
                <a:cubicBezTo>
                  <a:pt x="1303014" y="2252658"/>
                  <a:pt x="2064838" y="1490834"/>
                  <a:pt x="2064838" y="551077"/>
                </a:cubicBezTo>
                <a:cubicBezTo>
                  <a:pt x="2064838" y="418924"/>
                  <a:pt x="2049773" y="290290"/>
                  <a:pt x="2021266" y="166797"/>
                </a:cubicBezTo>
                <a:lnTo>
                  <a:pt x="2008354" y="119069"/>
                </a:lnTo>
                <a:lnTo>
                  <a:pt x="1988250" y="115010"/>
                </a:lnTo>
                <a:close/>
                <a:moveTo>
                  <a:pt x="131566" y="0"/>
                </a:moveTo>
                <a:lnTo>
                  <a:pt x="2087454" y="0"/>
                </a:lnTo>
                <a:cubicBezTo>
                  <a:pt x="2160116" y="0"/>
                  <a:pt x="2219020" y="58904"/>
                  <a:pt x="2219020" y="131566"/>
                </a:cubicBezTo>
                <a:lnTo>
                  <a:pt x="2219020" y="153511"/>
                </a:lnTo>
                <a:lnTo>
                  <a:pt x="2219020" y="2675782"/>
                </a:lnTo>
                <a:lnTo>
                  <a:pt x="2219020" y="2697727"/>
                </a:lnTo>
                <a:cubicBezTo>
                  <a:pt x="2219020" y="2770389"/>
                  <a:pt x="2160116" y="2829293"/>
                  <a:pt x="2087454" y="2829293"/>
                </a:cubicBezTo>
                <a:lnTo>
                  <a:pt x="131566" y="2829293"/>
                </a:lnTo>
                <a:cubicBezTo>
                  <a:pt x="58904" y="2829293"/>
                  <a:pt x="0" y="2770389"/>
                  <a:pt x="0" y="2697727"/>
                </a:cubicBezTo>
                <a:lnTo>
                  <a:pt x="0" y="2675782"/>
                </a:lnTo>
                <a:lnTo>
                  <a:pt x="0" y="2212861"/>
                </a:lnTo>
                <a:lnTo>
                  <a:pt x="0" y="131566"/>
                </a:lnTo>
                <a:cubicBezTo>
                  <a:pt x="0" y="58904"/>
                  <a:pt x="58904" y="0"/>
                  <a:pt x="131566" y="0"/>
                </a:cubicBezTo>
                <a:close/>
              </a:path>
            </a:pathLst>
          </a:custGeom>
          <a:solidFill>
            <a:srgbClr val="E6665F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BD89AAD-72B4-37B4-F39E-141B258DEF75}"/>
              </a:ext>
            </a:extLst>
          </p:cNvPr>
          <p:cNvSpPr/>
          <p:nvPr/>
        </p:nvSpPr>
        <p:spPr>
          <a:xfrm>
            <a:off x="10105160" y="4019774"/>
            <a:ext cx="7569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BFBFB"/>
                </a:solidFill>
                <a:cs typeface="+mn-ea"/>
                <a:sym typeface="+mn-lt"/>
              </a:rPr>
              <a:t>标 题</a:t>
            </a:r>
            <a:endParaRPr lang="en-US" altLang="zh-CN" sz="2000" b="1" dirty="0">
              <a:solidFill>
                <a:srgbClr val="FBFBFB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E13889F-9840-9F9F-CE64-A4981B21D23E}"/>
              </a:ext>
            </a:extLst>
          </p:cNvPr>
          <p:cNvSpPr txBox="1"/>
          <p:nvPr/>
        </p:nvSpPr>
        <p:spPr>
          <a:xfrm>
            <a:off x="973302" y="4892668"/>
            <a:ext cx="23378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0F70A2B-96EF-60DD-425A-D737E92D51AD}"/>
              </a:ext>
            </a:extLst>
          </p:cNvPr>
          <p:cNvSpPr txBox="1"/>
          <p:nvPr/>
        </p:nvSpPr>
        <p:spPr>
          <a:xfrm>
            <a:off x="3570659" y="4892668"/>
            <a:ext cx="23378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B86B4DF-A547-1D10-ACEC-B43A28860A3F}"/>
              </a:ext>
            </a:extLst>
          </p:cNvPr>
          <p:cNvSpPr txBox="1"/>
          <p:nvPr/>
        </p:nvSpPr>
        <p:spPr>
          <a:xfrm>
            <a:off x="6232659" y="4892668"/>
            <a:ext cx="23378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2FE6A4A-910C-E543-487A-91410C605CA4}"/>
              </a:ext>
            </a:extLst>
          </p:cNvPr>
          <p:cNvSpPr txBox="1"/>
          <p:nvPr/>
        </p:nvSpPr>
        <p:spPr>
          <a:xfrm>
            <a:off x="8832888" y="4892668"/>
            <a:ext cx="23378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4911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COMPETENCE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7" y="2977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21892" y="191647"/>
            <a:ext cx="109356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03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58DDF2CF-8172-78FE-E2E2-863401ADA270}"/>
              </a:ext>
            </a:extLst>
          </p:cNvPr>
          <p:cNvSpPr>
            <a:spLocks/>
          </p:cNvSpPr>
          <p:nvPr/>
        </p:nvSpPr>
        <p:spPr bwMode="auto">
          <a:xfrm>
            <a:off x="762454" y="1517105"/>
            <a:ext cx="2255914" cy="2255321"/>
          </a:xfrm>
          <a:custGeom>
            <a:avLst/>
            <a:gdLst>
              <a:gd name="T0" fmla="*/ 1902 w 3805"/>
              <a:gd name="T1" fmla="*/ 3804 h 3804"/>
              <a:gd name="T2" fmla="*/ 0 w 3805"/>
              <a:gd name="T3" fmla="*/ 1902 h 3804"/>
              <a:gd name="T4" fmla="*/ 1902 w 3805"/>
              <a:gd name="T5" fmla="*/ 0 h 3804"/>
              <a:gd name="T6" fmla="*/ 3805 w 3805"/>
              <a:gd name="T7" fmla="*/ 1902 h 3804"/>
              <a:gd name="T8" fmla="*/ 1902 w 3805"/>
              <a:gd name="T9" fmla="*/ 3804 h 3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5" h="3804">
                <a:moveTo>
                  <a:pt x="1902" y="3804"/>
                </a:moveTo>
                <a:lnTo>
                  <a:pt x="0" y="1902"/>
                </a:lnTo>
                <a:lnTo>
                  <a:pt x="1902" y="0"/>
                </a:lnTo>
                <a:lnTo>
                  <a:pt x="3805" y="1902"/>
                </a:lnTo>
                <a:lnTo>
                  <a:pt x="1902" y="3804"/>
                </a:lnTo>
                <a:close/>
              </a:path>
            </a:pathLst>
          </a:custGeom>
          <a:solidFill>
            <a:srgbClr val="F84D4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4EA83B38-93AD-8040-AF6C-BFF56E96ACD2}"/>
              </a:ext>
            </a:extLst>
          </p:cNvPr>
          <p:cNvSpPr>
            <a:spLocks/>
          </p:cNvSpPr>
          <p:nvPr/>
        </p:nvSpPr>
        <p:spPr bwMode="auto">
          <a:xfrm>
            <a:off x="762454" y="1914054"/>
            <a:ext cx="2255914" cy="2255321"/>
          </a:xfrm>
          <a:custGeom>
            <a:avLst/>
            <a:gdLst>
              <a:gd name="T0" fmla="*/ 1902 w 3805"/>
              <a:gd name="T1" fmla="*/ 3804 h 3804"/>
              <a:gd name="T2" fmla="*/ 0 w 3805"/>
              <a:gd name="T3" fmla="*/ 1902 h 3804"/>
              <a:gd name="T4" fmla="*/ 1902 w 3805"/>
              <a:gd name="T5" fmla="*/ 0 h 3804"/>
              <a:gd name="T6" fmla="*/ 3805 w 3805"/>
              <a:gd name="T7" fmla="*/ 1902 h 3804"/>
              <a:gd name="T8" fmla="*/ 1902 w 3805"/>
              <a:gd name="T9" fmla="*/ 3804 h 3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5" h="3804">
                <a:moveTo>
                  <a:pt x="1902" y="3804"/>
                </a:moveTo>
                <a:lnTo>
                  <a:pt x="0" y="1902"/>
                </a:lnTo>
                <a:lnTo>
                  <a:pt x="1902" y="0"/>
                </a:lnTo>
                <a:lnTo>
                  <a:pt x="3805" y="1902"/>
                </a:lnTo>
                <a:lnTo>
                  <a:pt x="1902" y="3804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F84D4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EB1BFA0B-26D1-6595-B413-ABA0A974D331}"/>
              </a:ext>
            </a:extLst>
          </p:cNvPr>
          <p:cNvSpPr>
            <a:spLocks/>
          </p:cNvSpPr>
          <p:nvPr/>
        </p:nvSpPr>
        <p:spPr bwMode="auto">
          <a:xfrm>
            <a:off x="3528090" y="1517105"/>
            <a:ext cx="2255914" cy="2255321"/>
          </a:xfrm>
          <a:custGeom>
            <a:avLst/>
            <a:gdLst>
              <a:gd name="T0" fmla="*/ 1902 w 3805"/>
              <a:gd name="T1" fmla="*/ 3804 h 3804"/>
              <a:gd name="T2" fmla="*/ 0 w 3805"/>
              <a:gd name="T3" fmla="*/ 1902 h 3804"/>
              <a:gd name="T4" fmla="*/ 1902 w 3805"/>
              <a:gd name="T5" fmla="*/ 0 h 3804"/>
              <a:gd name="T6" fmla="*/ 3805 w 3805"/>
              <a:gd name="T7" fmla="*/ 1902 h 3804"/>
              <a:gd name="T8" fmla="*/ 1902 w 3805"/>
              <a:gd name="T9" fmla="*/ 3804 h 3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5" h="3804">
                <a:moveTo>
                  <a:pt x="1902" y="3804"/>
                </a:moveTo>
                <a:lnTo>
                  <a:pt x="0" y="1902"/>
                </a:lnTo>
                <a:lnTo>
                  <a:pt x="1902" y="0"/>
                </a:lnTo>
                <a:lnTo>
                  <a:pt x="3805" y="1902"/>
                </a:lnTo>
                <a:lnTo>
                  <a:pt x="1902" y="3804"/>
                </a:lnTo>
                <a:close/>
              </a:path>
            </a:pathLst>
          </a:custGeom>
          <a:solidFill>
            <a:srgbClr val="E6665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0B15D96B-7A7C-8D5C-9D64-F74A2D007611}"/>
              </a:ext>
            </a:extLst>
          </p:cNvPr>
          <p:cNvSpPr>
            <a:spLocks/>
          </p:cNvSpPr>
          <p:nvPr/>
        </p:nvSpPr>
        <p:spPr bwMode="auto">
          <a:xfrm>
            <a:off x="3528090" y="1914054"/>
            <a:ext cx="2255914" cy="2255321"/>
          </a:xfrm>
          <a:custGeom>
            <a:avLst/>
            <a:gdLst>
              <a:gd name="T0" fmla="*/ 1902 w 3805"/>
              <a:gd name="T1" fmla="*/ 3804 h 3804"/>
              <a:gd name="T2" fmla="*/ 0 w 3805"/>
              <a:gd name="T3" fmla="*/ 1902 h 3804"/>
              <a:gd name="T4" fmla="*/ 1902 w 3805"/>
              <a:gd name="T5" fmla="*/ 0 h 3804"/>
              <a:gd name="T6" fmla="*/ 3805 w 3805"/>
              <a:gd name="T7" fmla="*/ 1902 h 3804"/>
              <a:gd name="T8" fmla="*/ 1902 w 3805"/>
              <a:gd name="T9" fmla="*/ 3804 h 3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5" h="3804">
                <a:moveTo>
                  <a:pt x="1902" y="3804"/>
                </a:moveTo>
                <a:lnTo>
                  <a:pt x="0" y="1902"/>
                </a:lnTo>
                <a:lnTo>
                  <a:pt x="1902" y="0"/>
                </a:lnTo>
                <a:lnTo>
                  <a:pt x="3805" y="1902"/>
                </a:lnTo>
                <a:lnTo>
                  <a:pt x="1902" y="3804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E6665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557B2463-1727-0AA8-AEFF-539F018081C9}"/>
              </a:ext>
            </a:extLst>
          </p:cNvPr>
          <p:cNvSpPr>
            <a:spLocks/>
          </p:cNvSpPr>
          <p:nvPr/>
        </p:nvSpPr>
        <p:spPr bwMode="auto">
          <a:xfrm>
            <a:off x="6353392" y="1517105"/>
            <a:ext cx="2255914" cy="2255321"/>
          </a:xfrm>
          <a:custGeom>
            <a:avLst/>
            <a:gdLst>
              <a:gd name="T0" fmla="*/ 1902 w 3805"/>
              <a:gd name="T1" fmla="*/ 3804 h 3804"/>
              <a:gd name="T2" fmla="*/ 0 w 3805"/>
              <a:gd name="T3" fmla="*/ 1902 h 3804"/>
              <a:gd name="T4" fmla="*/ 1902 w 3805"/>
              <a:gd name="T5" fmla="*/ 0 h 3804"/>
              <a:gd name="T6" fmla="*/ 3805 w 3805"/>
              <a:gd name="T7" fmla="*/ 1902 h 3804"/>
              <a:gd name="T8" fmla="*/ 1902 w 3805"/>
              <a:gd name="T9" fmla="*/ 3804 h 3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5" h="3804">
                <a:moveTo>
                  <a:pt x="1902" y="3804"/>
                </a:moveTo>
                <a:lnTo>
                  <a:pt x="0" y="1902"/>
                </a:lnTo>
                <a:lnTo>
                  <a:pt x="1902" y="0"/>
                </a:lnTo>
                <a:lnTo>
                  <a:pt x="3805" y="1902"/>
                </a:lnTo>
                <a:lnTo>
                  <a:pt x="1902" y="3804"/>
                </a:lnTo>
                <a:close/>
              </a:path>
            </a:pathLst>
          </a:custGeom>
          <a:solidFill>
            <a:srgbClr val="F84D4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584CBD8-6091-195E-66DF-5185B96F38DA}"/>
              </a:ext>
            </a:extLst>
          </p:cNvPr>
          <p:cNvSpPr>
            <a:spLocks/>
          </p:cNvSpPr>
          <p:nvPr/>
        </p:nvSpPr>
        <p:spPr bwMode="auto">
          <a:xfrm>
            <a:off x="6353392" y="1914054"/>
            <a:ext cx="2255914" cy="2255321"/>
          </a:xfrm>
          <a:custGeom>
            <a:avLst/>
            <a:gdLst>
              <a:gd name="T0" fmla="*/ 1902 w 3805"/>
              <a:gd name="T1" fmla="*/ 3804 h 3804"/>
              <a:gd name="T2" fmla="*/ 0 w 3805"/>
              <a:gd name="T3" fmla="*/ 1902 h 3804"/>
              <a:gd name="T4" fmla="*/ 1902 w 3805"/>
              <a:gd name="T5" fmla="*/ 0 h 3804"/>
              <a:gd name="T6" fmla="*/ 3805 w 3805"/>
              <a:gd name="T7" fmla="*/ 1902 h 3804"/>
              <a:gd name="T8" fmla="*/ 1902 w 3805"/>
              <a:gd name="T9" fmla="*/ 3804 h 3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5" h="3804">
                <a:moveTo>
                  <a:pt x="1902" y="3804"/>
                </a:moveTo>
                <a:lnTo>
                  <a:pt x="0" y="1902"/>
                </a:lnTo>
                <a:lnTo>
                  <a:pt x="1902" y="0"/>
                </a:lnTo>
                <a:lnTo>
                  <a:pt x="3805" y="1902"/>
                </a:lnTo>
                <a:lnTo>
                  <a:pt x="1902" y="3804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F84D4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1402425B-0DC5-B0F8-BC69-9E37B3541D37}"/>
              </a:ext>
            </a:extLst>
          </p:cNvPr>
          <p:cNvSpPr>
            <a:spLocks/>
          </p:cNvSpPr>
          <p:nvPr/>
        </p:nvSpPr>
        <p:spPr bwMode="auto">
          <a:xfrm>
            <a:off x="9178694" y="1517105"/>
            <a:ext cx="2255914" cy="2255321"/>
          </a:xfrm>
          <a:custGeom>
            <a:avLst/>
            <a:gdLst>
              <a:gd name="T0" fmla="*/ 1902 w 3805"/>
              <a:gd name="T1" fmla="*/ 3804 h 3804"/>
              <a:gd name="T2" fmla="*/ 0 w 3805"/>
              <a:gd name="T3" fmla="*/ 1902 h 3804"/>
              <a:gd name="T4" fmla="*/ 1902 w 3805"/>
              <a:gd name="T5" fmla="*/ 0 h 3804"/>
              <a:gd name="T6" fmla="*/ 3805 w 3805"/>
              <a:gd name="T7" fmla="*/ 1902 h 3804"/>
              <a:gd name="T8" fmla="*/ 1902 w 3805"/>
              <a:gd name="T9" fmla="*/ 3804 h 3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5" h="3804">
                <a:moveTo>
                  <a:pt x="1902" y="3804"/>
                </a:moveTo>
                <a:lnTo>
                  <a:pt x="0" y="1902"/>
                </a:lnTo>
                <a:lnTo>
                  <a:pt x="1902" y="0"/>
                </a:lnTo>
                <a:lnTo>
                  <a:pt x="3805" y="1902"/>
                </a:lnTo>
                <a:lnTo>
                  <a:pt x="1902" y="3804"/>
                </a:lnTo>
                <a:close/>
              </a:path>
            </a:pathLst>
          </a:custGeom>
          <a:solidFill>
            <a:srgbClr val="E6665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44FB9EF3-81B6-B686-822E-07FDC720A1FD}"/>
              </a:ext>
            </a:extLst>
          </p:cNvPr>
          <p:cNvSpPr>
            <a:spLocks/>
          </p:cNvSpPr>
          <p:nvPr/>
        </p:nvSpPr>
        <p:spPr bwMode="auto">
          <a:xfrm>
            <a:off x="9178694" y="1914054"/>
            <a:ext cx="2255914" cy="2255321"/>
          </a:xfrm>
          <a:custGeom>
            <a:avLst/>
            <a:gdLst>
              <a:gd name="T0" fmla="*/ 1902 w 3805"/>
              <a:gd name="T1" fmla="*/ 3804 h 3804"/>
              <a:gd name="T2" fmla="*/ 0 w 3805"/>
              <a:gd name="T3" fmla="*/ 1902 h 3804"/>
              <a:gd name="T4" fmla="*/ 1902 w 3805"/>
              <a:gd name="T5" fmla="*/ 0 h 3804"/>
              <a:gd name="T6" fmla="*/ 3805 w 3805"/>
              <a:gd name="T7" fmla="*/ 1902 h 3804"/>
              <a:gd name="T8" fmla="*/ 1902 w 3805"/>
              <a:gd name="T9" fmla="*/ 3804 h 3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5" h="3804">
                <a:moveTo>
                  <a:pt x="1902" y="3804"/>
                </a:moveTo>
                <a:lnTo>
                  <a:pt x="0" y="1902"/>
                </a:lnTo>
                <a:lnTo>
                  <a:pt x="1902" y="0"/>
                </a:lnTo>
                <a:lnTo>
                  <a:pt x="3805" y="1902"/>
                </a:lnTo>
                <a:lnTo>
                  <a:pt x="1902" y="3804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E6665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154C1C8-8118-6BB8-8301-1643BE300463}"/>
              </a:ext>
            </a:extLst>
          </p:cNvPr>
          <p:cNvGrpSpPr/>
          <p:nvPr/>
        </p:nvGrpSpPr>
        <p:grpSpPr>
          <a:xfrm>
            <a:off x="7138507" y="2739996"/>
            <a:ext cx="685684" cy="520985"/>
            <a:chOff x="4268086" y="4221191"/>
            <a:chExt cx="509646" cy="38723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" name="Freeform 20">
              <a:extLst>
                <a:ext uri="{FF2B5EF4-FFF2-40B4-BE49-F238E27FC236}">
                  <a16:creationId xmlns:a16="http://schemas.microsoft.com/office/drawing/2014/main" id="{B51FC8F0-0F6F-9E67-DD10-715A6F462D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495B73C5-02FC-3159-3679-F5AEF2A04E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36EAD85-E17F-2E22-641E-C044FD0D6D98}"/>
              </a:ext>
            </a:extLst>
          </p:cNvPr>
          <p:cNvGrpSpPr/>
          <p:nvPr/>
        </p:nvGrpSpPr>
        <p:grpSpPr>
          <a:xfrm>
            <a:off x="10112355" y="2748943"/>
            <a:ext cx="388591" cy="496960"/>
            <a:chOff x="1605186" y="572440"/>
            <a:chExt cx="563562" cy="7207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Freeform 32">
              <a:extLst>
                <a:ext uri="{FF2B5EF4-FFF2-40B4-BE49-F238E27FC236}">
                  <a16:creationId xmlns:a16="http://schemas.microsoft.com/office/drawing/2014/main" id="{6DBA5272-C29F-92CE-F2B1-11B9FE886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id="{92176307-9CBC-808A-41EF-5F4EE89FB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AC107D10-E1B3-5CAC-1208-093D77B4C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0C6E380-6D3D-3D32-93BF-39B4DDDC6CA4}"/>
              </a:ext>
            </a:extLst>
          </p:cNvPr>
          <p:cNvGrpSpPr/>
          <p:nvPr/>
        </p:nvGrpSpPr>
        <p:grpSpPr>
          <a:xfrm>
            <a:off x="4433294" y="2804993"/>
            <a:ext cx="445505" cy="440910"/>
            <a:chOff x="6967126" y="4092464"/>
            <a:chExt cx="453105" cy="44843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Freeform 136">
              <a:extLst>
                <a:ext uri="{FF2B5EF4-FFF2-40B4-BE49-F238E27FC236}">
                  <a16:creationId xmlns:a16="http://schemas.microsoft.com/office/drawing/2014/main" id="{50FB91FB-24C8-ECED-BBEA-BD38377C3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37">
              <a:extLst>
                <a:ext uri="{FF2B5EF4-FFF2-40B4-BE49-F238E27FC236}">
                  <a16:creationId xmlns:a16="http://schemas.microsoft.com/office/drawing/2014/main" id="{B6114250-6056-D6CE-D84E-1F57C3A096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04827EC-0C1E-1637-3A4C-9E6E8A54245D}"/>
              </a:ext>
            </a:extLst>
          </p:cNvPr>
          <p:cNvGrpSpPr/>
          <p:nvPr/>
        </p:nvGrpSpPr>
        <p:grpSpPr>
          <a:xfrm>
            <a:off x="1661041" y="2930520"/>
            <a:ext cx="458739" cy="438729"/>
            <a:chOff x="1004888" y="993775"/>
            <a:chExt cx="2438400" cy="23320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586BB68A-4948-6A8C-AD2A-9CCCB59C1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 48">
              <a:extLst>
                <a:ext uri="{FF2B5EF4-FFF2-40B4-BE49-F238E27FC236}">
                  <a16:creationId xmlns:a16="http://schemas.microsoft.com/office/drawing/2014/main" id="{D0676274-9F72-DC10-43DE-D2A91AAB8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任意多边形 49">
            <a:extLst>
              <a:ext uri="{FF2B5EF4-FFF2-40B4-BE49-F238E27FC236}">
                <a16:creationId xmlns:a16="http://schemas.microsoft.com/office/drawing/2014/main" id="{56AFEFFF-2B88-2390-3AE0-1F6A99263188}"/>
              </a:ext>
            </a:extLst>
          </p:cNvPr>
          <p:cNvSpPr/>
          <p:nvPr/>
        </p:nvSpPr>
        <p:spPr>
          <a:xfrm>
            <a:off x="1892596" y="3983859"/>
            <a:ext cx="0" cy="861237"/>
          </a:xfrm>
          <a:custGeom>
            <a:avLst/>
            <a:gdLst>
              <a:gd name="connsiteX0" fmla="*/ 0 w 0"/>
              <a:gd name="connsiteY0" fmla="*/ 0 h 861237"/>
              <a:gd name="connsiteX1" fmla="*/ 0 w 0"/>
              <a:gd name="connsiteY1" fmla="*/ 861237 h 861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61237">
                <a:moveTo>
                  <a:pt x="0" y="0"/>
                </a:moveTo>
                <a:lnTo>
                  <a:pt x="0" y="861237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 50">
            <a:extLst>
              <a:ext uri="{FF2B5EF4-FFF2-40B4-BE49-F238E27FC236}">
                <a16:creationId xmlns:a16="http://schemas.microsoft.com/office/drawing/2014/main" id="{BD642B32-2BD1-A586-70C7-A96A72D95FC4}"/>
              </a:ext>
            </a:extLst>
          </p:cNvPr>
          <p:cNvSpPr/>
          <p:nvPr/>
        </p:nvSpPr>
        <p:spPr>
          <a:xfrm>
            <a:off x="4671238" y="3983859"/>
            <a:ext cx="0" cy="861237"/>
          </a:xfrm>
          <a:custGeom>
            <a:avLst/>
            <a:gdLst>
              <a:gd name="connsiteX0" fmla="*/ 0 w 0"/>
              <a:gd name="connsiteY0" fmla="*/ 0 h 861237"/>
              <a:gd name="connsiteX1" fmla="*/ 0 w 0"/>
              <a:gd name="connsiteY1" fmla="*/ 861237 h 861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61237">
                <a:moveTo>
                  <a:pt x="0" y="0"/>
                </a:moveTo>
                <a:lnTo>
                  <a:pt x="0" y="861237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任意多边形 51">
            <a:extLst>
              <a:ext uri="{FF2B5EF4-FFF2-40B4-BE49-F238E27FC236}">
                <a16:creationId xmlns:a16="http://schemas.microsoft.com/office/drawing/2014/main" id="{3B219B57-5B4D-E758-0A20-B309B92769E3}"/>
              </a:ext>
            </a:extLst>
          </p:cNvPr>
          <p:cNvSpPr/>
          <p:nvPr/>
        </p:nvSpPr>
        <p:spPr>
          <a:xfrm>
            <a:off x="7478203" y="3983859"/>
            <a:ext cx="0" cy="861237"/>
          </a:xfrm>
          <a:custGeom>
            <a:avLst/>
            <a:gdLst>
              <a:gd name="connsiteX0" fmla="*/ 0 w 0"/>
              <a:gd name="connsiteY0" fmla="*/ 0 h 861237"/>
              <a:gd name="connsiteX1" fmla="*/ 0 w 0"/>
              <a:gd name="connsiteY1" fmla="*/ 861237 h 861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61237">
                <a:moveTo>
                  <a:pt x="0" y="0"/>
                </a:moveTo>
                <a:lnTo>
                  <a:pt x="0" y="861237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任意多边形 52">
            <a:extLst>
              <a:ext uri="{FF2B5EF4-FFF2-40B4-BE49-F238E27FC236}">
                <a16:creationId xmlns:a16="http://schemas.microsoft.com/office/drawing/2014/main" id="{64880334-5C0E-EB93-DF9F-1EED11A459C9}"/>
              </a:ext>
            </a:extLst>
          </p:cNvPr>
          <p:cNvSpPr/>
          <p:nvPr/>
        </p:nvSpPr>
        <p:spPr>
          <a:xfrm>
            <a:off x="10312829" y="3983859"/>
            <a:ext cx="0" cy="861237"/>
          </a:xfrm>
          <a:custGeom>
            <a:avLst/>
            <a:gdLst>
              <a:gd name="connsiteX0" fmla="*/ 0 w 0"/>
              <a:gd name="connsiteY0" fmla="*/ 0 h 861237"/>
              <a:gd name="connsiteX1" fmla="*/ 0 w 0"/>
              <a:gd name="connsiteY1" fmla="*/ 861237 h 861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861237">
                <a:moveTo>
                  <a:pt x="0" y="0"/>
                </a:moveTo>
                <a:lnTo>
                  <a:pt x="0" y="861237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C33A820-803C-F48C-7865-16F9B43308FA}"/>
              </a:ext>
            </a:extLst>
          </p:cNvPr>
          <p:cNvGrpSpPr/>
          <p:nvPr/>
        </p:nvGrpSpPr>
        <p:grpSpPr>
          <a:xfrm>
            <a:off x="950834" y="4935021"/>
            <a:ext cx="2337892" cy="1211943"/>
            <a:chOff x="1702332" y="1387661"/>
            <a:chExt cx="2337892" cy="121194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13631EA-6D25-01B0-E86B-62208DCE5237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AACBCA7-E45E-DB9E-E73F-7958D6E4A6F1}"/>
                </a:ext>
              </a:extLst>
            </p:cNvPr>
            <p:cNvSpPr txBox="1"/>
            <p:nvPr/>
          </p:nvSpPr>
          <p:spPr>
            <a:xfrm>
              <a:off x="1702332" y="1702179"/>
              <a:ext cx="233789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4F81EB5-611A-DEC9-BE42-3FAEEF623674}"/>
              </a:ext>
            </a:extLst>
          </p:cNvPr>
          <p:cNvGrpSpPr/>
          <p:nvPr/>
        </p:nvGrpSpPr>
        <p:grpSpPr>
          <a:xfrm>
            <a:off x="3709853" y="4935021"/>
            <a:ext cx="2337892" cy="1211943"/>
            <a:chOff x="1702332" y="1387661"/>
            <a:chExt cx="2337892" cy="121194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9B9913A-172B-C2E6-A060-FA89B561B84A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76F3809-0A0B-7DCF-32BB-7C938CA01196}"/>
                </a:ext>
              </a:extLst>
            </p:cNvPr>
            <p:cNvSpPr txBox="1"/>
            <p:nvPr/>
          </p:nvSpPr>
          <p:spPr>
            <a:xfrm>
              <a:off x="1702332" y="1702179"/>
              <a:ext cx="233789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67321E8-455E-0F24-26C6-F43A29EE57F1}"/>
              </a:ext>
            </a:extLst>
          </p:cNvPr>
          <p:cNvGrpSpPr/>
          <p:nvPr/>
        </p:nvGrpSpPr>
        <p:grpSpPr>
          <a:xfrm>
            <a:off x="6520926" y="4935021"/>
            <a:ext cx="2337892" cy="1211943"/>
            <a:chOff x="1702332" y="1387661"/>
            <a:chExt cx="2337892" cy="121194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91E20D7-20F1-2416-C529-7C196B825C8F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CC7FA95-30BF-296A-0711-96732D7D5373}"/>
                </a:ext>
              </a:extLst>
            </p:cNvPr>
            <p:cNvSpPr txBox="1"/>
            <p:nvPr/>
          </p:nvSpPr>
          <p:spPr>
            <a:xfrm>
              <a:off x="1702332" y="1702179"/>
              <a:ext cx="233789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89C8689-B429-E009-251A-F1C4D32EBC5F}"/>
              </a:ext>
            </a:extLst>
          </p:cNvPr>
          <p:cNvGrpSpPr/>
          <p:nvPr/>
        </p:nvGrpSpPr>
        <p:grpSpPr>
          <a:xfrm>
            <a:off x="9332000" y="4935021"/>
            <a:ext cx="2337892" cy="1211943"/>
            <a:chOff x="1702332" y="1387661"/>
            <a:chExt cx="2337892" cy="121194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9017697-471A-E62F-810D-24A9E5B2F912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3EBA34C-9090-0B93-B937-5A5614DAB3FF}"/>
                </a:ext>
              </a:extLst>
            </p:cNvPr>
            <p:cNvSpPr txBox="1"/>
            <p:nvPr/>
          </p:nvSpPr>
          <p:spPr>
            <a:xfrm>
              <a:off x="1702332" y="1702179"/>
              <a:ext cx="2337892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09038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COMPETENCE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7" y="2977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21892" y="191647"/>
            <a:ext cx="109356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03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对角圆角 23">
            <a:extLst>
              <a:ext uri="{FF2B5EF4-FFF2-40B4-BE49-F238E27FC236}">
                <a16:creationId xmlns:a16="http://schemas.microsoft.com/office/drawing/2014/main" id="{F87751F3-0AEF-B77F-9A12-FC0B0703BD85}"/>
              </a:ext>
            </a:extLst>
          </p:cNvPr>
          <p:cNvSpPr/>
          <p:nvPr/>
        </p:nvSpPr>
        <p:spPr>
          <a:xfrm>
            <a:off x="1558291" y="3381988"/>
            <a:ext cx="1830115" cy="2709125"/>
          </a:xfrm>
          <a:prstGeom prst="round2DiagRect">
            <a:avLst>
              <a:gd name="adj1" fmla="val 0"/>
              <a:gd name="adj2" fmla="val 24585"/>
            </a:avLst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对角圆角 24">
            <a:extLst>
              <a:ext uri="{FF2B5EF4-FFF2-40B4-BE49-F238E27FC236}">
                <a16:creationId xmlns:a16="http://schemas.microsoft.com/office/drawing/2014/main" id="{151A05F0-0D8F-11F5-AB0E-9703889EF0B5}"/>
              </a:ext>
            </a:extLst>
          </p:cNvPr>
          <p:cNvSpPr/>
          <p:nvPr/>
        </p:nvSpPr>
        <p:spPr>
          <a:xfrm>
            <a:off x="1558291" y="1517105"/>
            <a:ext cx="1830115" cy="1743983"/>
          </a:xfrm>
          <a:prstGeom prst="round2DiagRect">
            <a:avLst>
              <a:gd name="adj1" fmla="val 30930"/>
              <a:gd name="adj2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对角圆角 27">
            <a:extLst>
              <a:ext uri="{FF2B5EF4-FFF2-40B4-BE49-F238E27FC236}">
                <a16:creationId xmlns:a16="http://schemas.microsoft.com/office/drawing/2014/main" id="{12414414-AB40-4359-91E2-A3ADF387976C}"/>
              </a:ext>
            </a:extLst>
          </p:cNvPr>
          <p:cNvSpPr/>
          <p:nvPr/>
        </p:nvSpPr>
        <p:spPr>
          <a:xfrm>
            <a:off x="3963086" y="3381988"/>
            <a:ext cx="1830115" cy="2709125"/>
          </a:xfrm>
          <a:prstGeom prst="round2DiagRect">
            <a:avLst>
              <a:gd name="adj1" fmla="val 0"/>
              <a:gd name="adj2" fmla="val 24585"/>
            </a:avLst>
          </a:prstGeom>
          <a:solidFill>
            <a:srgbClr val="E66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对角圆角 28">
            <a:extLst>
              <a:ext uri="{FF2B5EF4-FFF2-40B4-BE49-F238E27FC236}">
                <a16:creationId xmlns:a16="http://schemas.microsoft.com/office/drawing/2014/main" id="{2D1715B3-775F-0419-AA7E-AC192620788F}"/>
              </a:ext>
            </a:extLst>
          </p:cNvPr>
          <p:cNvSpPr/>
          <p:nvPr/>
        </p:nvSpPr>
        <p:spPr>
          <a:xfrm>
            <a:off x="3963086" y="1517105"/>
            <a:ext cx="1830115" cy="1743983"/>
          </a:xfrm>
          <a:prstGeom prst="round2DiagRect">
            <a:avLst>
              <a:gd name="adj1" fmla="val 30930"/>
              <a:gd name="adj2" fmla="val 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对角圆角 29">
            <a:extLst>
              <a:ext uri="{FF2B5EF4-FFF2-40B4-BE49-F238E27FC236}">
                <a16:creationId xmlns:a16="http://schemas.microsoft.com/office/drawing/2014/main" id="{6C7213CC-016C-DD87-B997-89250D05659C}"/>
              </a:ext>
            </a:extLst>
          </p:cNvPr>
          <p:cNvSpPr/>
          <p:nvPr/>
        </p:nvSpPr>
        <p:spPr>
          <a:xfrm>
            <a:off x="6367881" y="3381988"/>
            <a:ext cx="1830115" cy="2709125"/>
          </a:xfrm>
          <a:prstGeom prst="round2DiagRect">
            <a:avLst>
              <a:gd name="adj1" fmla="val 0"/>
              <a:gd name="adj2" fmla="val 24585"/>
            </a:avLst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对角圆角 30">
            <a:extLst>
              <a:ext uri="{FF2B5EF4-FFF2-40B4-BE49-F238E27FC236}">
                <a16:creationId xmlns:a16="http://schemas.microsoft.com/office/drawing/2014/main" id="{DCA98BC1-89FB-47AB-0492-6BDD539E797E}"/>
              </a:ext>
            </a:extLst>
          </p:cNvPr>
          <p:cNvSpPr/>
          <p:nvPr/>
        </p:nvSpPr>
        <p:spPr>
          <a:xfrm>
            <a:off x="6367881" y="1517105"/>
            <a:ext cx="1830115" cy="1743983"/>
          </a:xfrm>
          <a:prstGeom prst="round2DiagRect">
            <a:avLst>
              <a:gd name="adj1" fmla="val 30930"/>
              <a:gd name="adj2" fmla="val 0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对角圆角 31">
            <a:extLst>
              <a:ext uri="{FF2B5EF4-FFF2-40B4-BE49-F238E27FC236}">
                <a16:creationId xmlns:a16="http://schemas.microsoft.com/office/drawing/2014/main" id="{6E1EB1E0-0A73-0D27-DE87-25E8C25F3610}"/>
              </a:ext>
            </a:extLst>
          </p:cNvPr>
          <p:cNvSpPr/>
          <p:nvPr/>
        </p:nvSpPr>
        <p:spPr>
          <a:xfrm>
            <a:off x="8772676" y="3381988"/>
            <a:ext cx="1830115" cy="2709125"/>
          </a:xfrm>
          <a:prstGeom prst="round2DiagRect">
            <a:avLst>
              <a:gd name="adj1" fmla="val 0"/>
              <a:gd name="adj2" fmla="val 24585"/>
            </a:avLst>
          </a:prstGeom>
          <a:solidFill>
            <a:srgbClr val="E66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E5576DE0-8588-8E5C-E6DB-F22A3DAECD35}"/>
              </a:ext>
            </a:extLst>
          </p:cNvPr>
          <p:cNvSpPr/>
          <p:nvPr/>
        </p:nvSpPr>
        <p:spPr>
          <a:xfrm>
            <a:off x="8772676" y="1517105"/>
            <a:ext cx="1830115" cy="1743983"/>
          </a:xfrm>
          <a:prstGeom prst="round2DiagRect">
            <a:avLst>
              <a:gd name="adj1" fmla="val 30930"/>
              <a:gd name="adj2" fmla="val 0"/>
            </a:avLst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1137954-ABCB-7FDA-2D3B-9BE2470ACC49}"/>
              </a:ext>
            </a:extLst>
          </p:cNvPr>
          <p:cNvSpPr txBox="1"/>
          <p:nvPr/>
        </p:nvSpPr>
        <p:spPr>
          <a:xfrm>
            <a:off x="1789024" y="3872339"/>
            <a:ext cx="1368648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C4C6591-7B90-9A4F-8C41-BDDC9A4BA671}"/>
              </a:ext>
            </a:extLst>
          </p:cNvPr>
          <p:cNvSpPr txBox="1"/>
          <p:nvPr/>
        </p:nvSpPr>
        <p:spPr>
          <a:xfrm>
            <a:off x="4193819" y="3872339"/>
            <a:ext cx="1368648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A11059F-CE88-F128-1AD0-E9F8ACD82E6B}"/>
              </a:ext>
            </a:extLst>
          </p:cNvPr>
          <p:cNvSpPr txBox="1"/>
          <p:nvPr/>
        </p:nvSpPr>
        <p:spPr>
          <a:xfrm>
            <a:off x="6598614" y="3872339"/>
            <a:ext cx="1368648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874395D-0B26-0ADE-F069-FC0F839658F5}"/>
              </a:ext>
            </a:extLst>
          </p:cNvPr>
          <p:cNvSpPr txBox="1"/>
          <p:nvPr/>
        </p:nvSpPr>
        <p:spPr>
          <a:xfrm>
            <a:off x="9003409" y="3872339"/>
            <a:ext cx="1368648" cy="1728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1286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DE8BB079-65A8-FEAE-1272-0079EFB25D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6" name="Group 4">
            <a:extLst>
              <a:ext uri="{FF2B5EF4-FFF2-40B4-BE49-F238E27FC236}">
                <a16:creationId xmlns:a16="http://schemas.microsoft.com/office/drawing/2014/main" id="{25D6EE0E-DCB5-E26E-D24C-2EDE35F3E92C}"/>
              </a:ext>
            </a:extLst>
          </p:cNvPr>
          <p:cNvGrpSpPr/>
          <p:nvPr/>
        </p:nvGrpSpPr>
        <p:grpSpPr>
          <a:xfrm>
            <a:off x="1808583" y="4113886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10000"/>
                </a:srgbClr>
              </a:gs>
            </a:gsLst>
            <a:lin ang="16200000" scaled="1"/>
            <a:tileRect/>
          </a:gradFill>
        </p:grpSpPr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812DEBA2-7F5B-DA49-98F1-4416DF782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593E6C82-FF82-D377-8C79-77ED7E55E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9F699F30-3613-5A09-FE89-B0C76262C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id="{CC4B35BE-CD26-7C9B-AEE5-AA499D866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060F40DC-600A-32B9-084C-E6B9E1B5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324FA099-D773-612D-E2E6-9536EDC8E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3" name="Group 4">
            <a:extLst>
              <a:ext uri="{FF2B5EF4-FFF2-40B4-BE49-F238E27FC236}">
                <a16:creationId xmlns:a16="http://schemas.microsoft.com/office/drawing/2014/main" id="{B566739C-B837-41D7-6A4A-2D0AD968732E}"/>
              </a:ext>
            </a:extLst>
          </p:cNvPr>
          <p:cNvGrpSpPr/>
          <p:nvPr/>
        </p:nvGrpSpPr>
        <p:grpSpPr>
          <a:xfrm>
            <a:off x="-491204" y="4397708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25000"/>
                </a:srgbClr>
              </a:gs>
            </a:gsLst>
            <a:lin ang="16200000" scaled="1"/>
            <a:tileRect/>
          </a:gradFill>
        </p:grpSpPr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id="{06FA55BB-D9B6-601A-C206-4EE932672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4">
              <a:extLst>
                <a:ext uri="{FF2B5EF4-FFF2-40B4-BE49-F238E27FC236}">
                  <a16:creationId xmlns:a16="http://schemas.microsoft.com/office/drawing/2014/main" id="{C0F143D1-8570-2125-66B4-063855377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5">
              <a:extLst>
                <a:ext uri="{FF2B5EF4-FFF2-40B4-BE49-F238E27FC236}">
                  <a16:creationId xmlns:a16="http://schemas.microsoft.com/office/drawing/2014/main" id="{29BA233A-F329-C7E4-E09D-BDA0114FE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6">
              <a:extLst>
                <a:ext uri="{FF2B5EF4-FFF2-40B4-BE49-F238E27FC236}">
                  <a16:creationId xmlns:a16="http://schemas.microsoft.com/office/drawing/2014/main" id="{97D0A2BB-791D-14AE-260B-758127FDA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7">
              <a:extLst>
                <a:ext uri="{FF2B5EF4-FFF2-40B4-BE49-F238E27FC236}">
                  <a16:creationId xmlns:a16="http://schemas.microsoft.com/office/drawing/2014/main" id="{93D4ED8F-11BD-E1C9-FB74-7E0183087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8">
              <a:extLst>
                <a:ext uri="{FF2B5EF4-FFF2-40B4-BE49-F238E27FC236}">
                  <a16:creationId xmlns:a16="http://schemas.microsoft.com/office/drawing/2014/main" id="{5CD2CE0D-598F-E84C-5921-345BED41C1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68CDB2-C978-1947-3EDF-7931E0F026D5}"/>
              </a:ext>
            </a:extLst>
          </p:cNvPr>
          <p:cNvSpPr/>
          <p:nvPr/>
        </p:nvSpPr>
        <p:spPr>
          <a:xfrm>
            <a:off x="6541477" y="464001"/>
            <a:ext cx="4482262" cy="12199536"/>
          </a:xfrm>
          <a:custGeom>
            <a:avLst/>
            <a:gdLst>
              <a:gd name="connsiteX0" fmla="*/ 1148212 w 1259337"/>
              <a:gd name="connsiteY0" fmla="*/ 5976 h 3427583"/>
              <a:gd name="connsiteX1" fmla="*/ 1169270 w 1259337"/>
              <a:gd name="connsiteY1" fmla="*/ 12790 h 3427583"/>
              <a:gd name="connsiteX2" fmla="*/ 1190684 w 1259337"/>
              <a:gd name="connsiteY2" fmla="*/ 20338 h 3427583"/>
              <a:gd name="connsiteX3" fmla="*/ 1202640 w 1259337"/>
              <a:gd name="connsiteY3" fmla="*/ 26312 h 3427583"/>
              <a:gd name="connsiteX4" fmla="*/ 1215329 w 1259337"/>
              <a:gd name="connsiteY4" fmla="*/ 31933 h 3427583"/>
              <a:gd name="connsiteX5" fmla="*/ 1228747 w 1259337"/>
              <a:gd name="connsiteY5" fmla="*/ 37562 h 3427583"/>
              <a:gd name="connsiteX6" fmla="*/ 1246113 w 1259337"/>
              <a:gd name="connsiteY6" fmla="*/ 48340 h 3427583"/>
              <a:gd name="connsiteX7" fmla="*/ 1256185 w 1259337"/>
              <a:gd name="connsiteY7" fmla="*/ 89648 h 3427583"/>
              <a:gd name="connsiteX8" fmla="*/ 1240876 w 1259337"/>
              <a:gd name="connsiteY8" fmla="*/ 180585 h 3427583"/>
              <a:gd name="connsiteX9" fmla="*/ 1229711 w 1259337"/>
              <a:gd name="connsiteY9" fmla="*/ 199768 h 3427583"/>
              <a:gd name="connsiteX10" fmla="*/ 1225707 w 1259337"/>
              <a:gd name="connsiteY10" fmla="*/ 229608 h 3427583"/>
              <a:gd name="connsiteX11" fmla="*/ 1223117 w 1259337"/>
              <a:gd name="connsiteY11" fmla="*/ 293360 h 3427583"/>
              <a:gd name="connsiteX12" fmla="*/ 1249106 w 1259337"/>
              <a:gd name="connsiteY12" fmla="*/ 314448 h 3427583"/>
              <a:gd name="connsiteX13" fmla="*/ 1259196 w 1259337"/>
              <a:gd name="connsiteY13" fmla="*/ 324047 h 3427583"/>
              <a:gd name="connsiteX14" fmla="*/ 1225046 w 1259337"/>
              <a:gd name="connsiteY14" fmla="*/ 405644 h 3427583"/>
              <a:gd name="connsiteX15" fmla="*/ 1208186 w 1259337"/>
              <a:gd name="connsiteY15" fmla="*/ 443712 h 3427583"/>
              <a:gd name="connsiteX16" fmla="*/ 1191326 w 1259337"/>
              <a:gd name="connsiteY16" fmla="*/ 481779 h 3427583"/>
              <a:gd name="connsiteX17" fmla="*/ 1176740 w 1259337"/>
              <a:gd name="connsiteY17" fmla="*/ 512585 h 3427583"/>
              <a:gd name="connsiteX18" fmla="*/ 1163248 w 1259337"/>
              <a:gd name="connsiteY18" fmla="*/ 543404 h 3427583"/>
              <a:gd name="connsiteX19" fmla="*/ 1144408 w 1259337"/>
              <a:gd name="connsiteY19" fmla="*/ 594569 h 3427583"/>
              <a:gd name="connsiteX20" fmla="*/ 1106728 w 1259337"/>
              <a:gd name="connsiteY20" fmla="*/ 666648 h 3427583"/>
              <a:gd name="connsiteX21" fmla="*/ 1058620 w 1259337"/>
              <a:gd name="connsiteY21" fmla="*/ 757189 h 3427583"/>
              <a:gd name="connsiteX22" fmla="*/ 1050291 w 1259337"/>
              <a:gd name="connsiteY22" fmla="*/ 782966 h 3427583"/>
              <a:gd name="connsiteX23" fmla="*/ 964414 w 1259337"/>
              <a:gd name="connsiteY23" fmla="*/ 862119 h 3427583"/>
              <a:gd name="connsiteX24" fmla="*/ 874085 w 1259337"/>
              <a:gd name="connsiteY24" fmla="*/ 947779 h 3427583"/>
              <a:gd name="connsiteX25" fmla="*/ 876882 w 1259337"/>
              <a:gd name="connsiteY25" fmla="*/ 957653 h 3427583"/>
              <a:gd name="connsiteX26" fmla="*/ 886054 w 1259337"/>
              <a:gd name="connsiteY26" fmla="*/ 982913 h 3427583"/>
              <a:gd name="connsiteX27" fmla="*/ 907451 w 1259337"/>
              <a:gd name="connsiteY27" fmla="*/ 1052422 h 3427583"/>
              <a:gd name="connsiteX28" fmla="*/ 934117 w 1259337"/>
              <a:gd name="connsiteY28" fmla="*/ 1138397 h 3427583"/>
              <a:gd name="connsiteX29" fmla="*/ 1005464 w 1259337"/>
              <a:gd name="connsiteY29" fmla="*/ 1357944 h 3427583"/>
              <a:gd name="connsiteX30" fmla="*/ 1096386 w 1259337"/>
              <a:gd name="connsiteY30" fmla="*/ 1646980 h 3427583"/>
              <a:gd name="connsiteX31" fmla="*/ 1096918 w 1259337"/>
              <a:gd name="connsiteY31" fmla="*/ 1663388 h 3427583"/>
              <a:gd name="connsiteX32" fmla="*/ 1081985 w 1259337"/>
              <a:gd name="connsiteY32" fmla="*/ 1662479 h 3427583"/>
              <a:gd name="connsiteX33" fmla="*/ 1042043 w 1259337"/>
              <a:gd name="connsiteY33" fmla="*/ 1649971 h 3427583"/>
              <a:gd name="connsiteX34" fmla="*/ 979848 w 1259337"/>
              <a:gd name="connsiteY34" fmla="*/ 1639017 h 3427583"/>
              <a:gd name="connsiteX35" fmla="*/ 920982 w 1259337"/>
              <a:gd name="connsiteY35" fmla="*/ 1654346 h 3427583"/>
              <a:gd name="connsiteX36" fmla="*/ 875472 w 1259337"/>
              <a:gd name="connsiteY36" fmla="*/ 1680405 h 3427583"/>
              <a:gd name="connsiteX37" fmla="*/ 851635 w 1259337"/>
              <a:gd name="connsiteY37" fmla="*/ 1692510 h 3427583"/>
              <a:gd name="connsiteX38" fmla="*/ 849203 w 1259337"/>
              <a:gd name="connsiteY38" fmla="*/ 1712892 h 3427583"/>
              <a:gd name="connsiteX39" fmla="*/ 851974 w 1259337"/>
              <a:gd name="connsiteY39" fmla="*/ 1755205 h 3427583"/>
              <a:gd name="connsiteX40" fmla="*/ 864076 w 1259337"/>
              <a:gd name="connsiteY40" fmla="*/ 1809659 h 3427583"/>
              <a:gd name="connsiteX41" fmla="*/ 874530 w 1259337"/>
              <a:gd name="connsiteY41" fmla="*/ 1849513 h 3427583"/>
              <a:gd name="connsiteX42" fmla="*/ 881507 w 1259337"/>
              <a:gd name="connsiteY42" fmla="*/ 1875475 h 3427583"/>
              <a:gd name="connsiteX43" fmla="*/ 892858 w 1259337"/>
              <a:gd name="connsiteY43" fmla="*/ 1931742 h 3427583"/>
              <a:gd name="connsiteX44" fmla="*/ 898751 w 1259337"/>
              <a:gd name="connsiteY44" fmla="*/ 1956962 h 3427583"/>
              <a:gd name="connsiteX45" fmla="*/ 905223 w 1259337"/>
              <a:gd name="connsiteY45" fmla="*/ 1994583 h 3427583"/>
              <a:gd name="connsiteX46" fmla="*/ 921742 w 1259337"/>
              <a:gd name="connsiteY46" fmla="*/ 2105949 h 3427583"/>
              <a:gd name="connsiteX47" fmla="*/ 928672 w 1259337"/>
              <a:gd name="connsiteY47" fmla="*/ 2166171 h 3427583"/>
              <a:gd name="connsiteX48" fmla="*/ 941604 w 1259337"/>
              <a:gd name="connsiteY48" fmla="*/ 2303008 h 3427583"/>
              <a:gd name="connsiteX49" fmla="*/ 947374 w 1259337"/>
              <a:gd name="connsiteY49" fmla="*/ 2368684 h 3427583"/>
              <a:gd name="connsiteX50" fmla="*/ 975415 w 1259337"/>
              <a:gd name="connsiteY50" fmla="*/ 2522104 h 3427583"/>
              <a:gd name="connsiteX51" fmla="*/ 983802 w 1259337"/>
              <a:gd name="connsiteY51" fmla="*/ 2582345 h 3427583"/>
              <a:gd name="connsiteX52" fmla="*/ 995531 w 1259337"/>
              <a:gd name="connsiteY52" fmla="*/ 2637523 h 3427583"/>
              <a:gd name="connsiteX53" fmla="*/ 1005634 w 1259337"/>
              <a:gd name="connsiteY53" fmla="*/ 2676280 h 3427583"/>
              <a:gd name="connsiteX54" fmla="*/ 1011830 w 1259337"/>
              <a:gd name="connsiteY54" fmla="*/ 2706607 h 3427583"/>
              <a:gd name="connsiteX55" fmla="*/ 1016603 w 1259337"/>
              <a:gd name="connsiteY55" fmla="*/ 2734000 h 3427583"/>
              <a:gd name="connsiteX56" fmla="*/ 1036986 w 1259337"/>
              <a:gd name="connsiteY56" fmla="*/ 2827189 h 3427583"/>
              <a:gd name="connsiteX57" fmla="*/ 1065224 w 1259337"/>
              <a:gd name="connsiteY57" fmla="*/ 2964209 h 3427583"/>
              <a:gd name="connsiteX58" fmla="*/ 1071148 w 1259337"/>
              <a:gd name="connsiteY58" fmla="*/ 3017130 h 3427583"/>
              <a:gd name="connsiteX59" fmla="*/ 1081015 w 1259337"/>
              <a:gd name="connsiteY59" fmla="*/ 3075566 h 3427583"/>
              <a:gd name="connsiteX60" fmla="*/ 1090073 w 1259337"/>
              <a:gd name="connsiteY60" fmla="*/ 3110301 h 3427583"/>
              <a:gd name="connsiteX61" fmla="*/ 1099026 w 1259337"/>
              <a:gd name="connsiteY61" fmla="*/ 3153782 h 3427583"/>
              <a:gd name="connsiteX62" fmla="*/ 1105863 w 1259337"/>
              <a:gd name="connsiteY62" fmla="*/ 3191406 h 3427583"/>
              <a:gd name="connsiteX63" fmla="*/ 1156414 w 1259337"/>
              <a:gd name="connsiteY63" fmla="*/ 3261266 h 3427583"/>
              <a:gd name="connsiteX64" fmla="*/ 1211299 w 1259337"/>
              <a:gd name="connsiteY64" fmla="*/ 3334458 h 3427583"/>
              <a:gd name="connsiteX65" fmla="*/ 1223945 w 1259337"/>
              <a:gd name="connsiteY65" fmla="*/ 3373975 h 3427583"/>
              <a:gd name="connsiteX66" fmla="*/ 1209873 w 1259337"/>
              <a:gd name="connsiteY66" fmla="*/ 3392394 h 3427583"/>
              <a:gd name="connsiteX67" fmla="*/ 1113229 w 1259337"/>
              <a:gd name="connsiteY67" fmla="*/ 3397063 h 3427583"/>
              <a:gd name="connsiteX68" fmla="*/ 1029168 w 1259337"/>
              <a:gd name="connsiteY68" fmla="*/ 3355593 h 3427583"/>
              <a:gd name="connsiteX69" fmla="*/ 1012711 w 1259337"/>
              <a:gd name="connsiteY69" fmla="*/ 3329882 h 3427583"/>
              <a:gd name="connsiteX70" fmla="*/ 984869 w 1259337"/>
              <a:gd name="connsiteY70" fmla="*/ 3311322 h 3427583"/>
              <a:gd name="connsiteX71" fmla="*/ 923192 w 1259337"/>
              <a:gd name="connsiteY71" fmla="*/ 3287618 h 3427583"/>
              <a:gd name="connsiteX72" fmla="*/ 920180 w 1259337"/>
              <a:gd name="connsiteY72" fmla="*/ 3204844 h 3427583"/>
              <a:gd name="connsiteX73" fmla="*/ 925075 w 1259337"/>
              <a:gd name="connsiteY73" fmla="*/ 3161529 h 3427583"/>
              <a:gd name="connsiteX74" fmla="*/ 912552 w 1259337"/>
              <a:gd name="connsiteY74" fmla="*/ 3142061 h 3427583"/>
              <a:gd name="connsiteX75" fmla="*/ 895402 w 1259337"/>
              <a:gd name="connsiteY75" fmla="*/ 3113425 h 3427583"/>
              <a:gd name="connsiteX76" fmla="*/ 872174 w 1259337"/>
              <a:gd name="connsiteY76" fmla="*/ 3074875 h 3427583"/>
              <a:gd name="connsiteX77" fmla="*/ 819111 w 1259337"/>
              <a:gd name="connsiteY77" fmla="*/ 2941200 h 3427583"/>
              <a:gd name="connsiteX78" fmla="*/ 804010 w 1259337"/>
              <a:gd name="connsiteY78" fmla="*/ 2893636 h 3427583"/>
              <a:gd name="connsiteX79" fmla="*/ 791053 w 1259337"/>
              <a:gd name="connsiteY79" fmla="*/ 2849742 h 3427583"/>
              <a:gd name="connsiteX80" fmla="*/ 785806 w 1259337"/>
              <a:gd name="connsiteY80" fmla="*/ 2831455 h 3427583"/>
              <a:gd name="connsiteX81" fmla="*/ 777367 w 1259337"/>
              <a:gd name="connsiteY81" fmla="*/ 2805839 h 3427583"/>
              <a:gd name="connsiteX82" fmla="*/ 765160 w 1259337"/>
              <a:gd name="connsiteY82" fmla="*/ 2760132 h 3427583"/>
              <a:gd name="connsiteX83" fmla="*/ 754732 w 1259337"/>
              <a:gd name="connsiteY83" fmla="*/ 2718091 h 3427583"/>
              <a:gd name="connsiteX84" fmla="*/ 744347 w 1259337"/>
              <a:gd name="connsiteY84" fmla="*/ 2672406 h 3427583"/>
              <a:gd name="connsiteX85" fmla="*/ 737168 w 1259337"/>
              <a:gd name="connsiteY85" fmla="*/ 2632955 h 3427583"/>
              <a:gd name="connsiteX86" fmla="*/ 734006 w 1259337"/>
              <a:gd name="connsiteY86" fmla="*/ 2623076 h 3427583"/>
              <a:gd name="connsiteX87" fmla="*/ 729049 w 1259337"/>
              <a:gd name="connsiteY87" fmla="*/ 2610989 h 3427583"/>
              <a:gd name="connsiteX88" fmla="*/ 711204 w 1259337"/>
              <a:gd name="connsiteY88" fmla="*/ 2518924 h 3427583"/>
              <a:gd name="connsiteX89" fmla="*/ 681864 w 1259337"/>
              <a:gd name="connsiteY89" fmla="*/ 2412871 h 3427583"/>
              <a:gd name="connsiteX90" fmla="*/ 655154 w 1259337"/>
              <a:gd name="connsiteY90" fmla="*/ 2330541 h 3427583"/>
              <a:gd name="connsiteX91" fmla="*/ 650249 w 1259337"/>
              <a:gd name="connsiteY91" fmla="*/ 2314080 h 3427583"/>
              <a:gd name="connsiteX92" fmla="*/ 641103 w 1259337"/>
              <a:gd name="connsiteY92" fmla="*/ 2286634 h 3427583"/>
              <a:gd name="connsiteX93" fmla="*/ 619364 w 1259337"/>
              <a:gd name="connsiteY93" fmla="*/ 2215298 h 3427583"/>
              <a:gd name="connsiteX94" fmla="*/ 601800 w 1259337"/>
              <a:gd name="connsiteY94" fmla="*/ 2160415 h 3427583"/>
              <a:gd name="connsiteX95" fmla="*/ 579258 w 1259337"/>
              <a:gd name="connsiteY95" fmla="*/ 2095266 h 3427583"/>
              <a:gd name="connsiteX96" fmla="*/ 568908 w 1259337"/>
              <a:gd name="connsiteY96" fmla="*/ 2076917 h 3427583"/>
              <a:gd name="connsiteX97" fmla="*/ 532958 w 1259337"/>
              <a:gd name="connsiteY97" fmla="*/ 2186922 h 3427583"/>
              <a:gd name="connsiteX98" fmla="*/ 517701 w 1259337"/>
              <a:gd name="connsiteY98" fmla="*/ 2243234 h 3427583"/>
              <a:gd name="connsiteX99" fmla="*/ 509719 w 1259337"/>
              <a:gd name="connsiteY99" fmla="*/ 2270473 h 3427583"/>
              <a:gd name="connsiteX100" fmla="*/ 498405 w 1259337"/>
              <a:gd name="connsiteY100" fmla="*/ 2302047 h 3427583"/>
              <a:gd name="connsiteX101" fmla="*/ 489342 w 1259337"/>
              <a:gd name="connsiteY101" fmla="*/ 2328181 h 3427583"/>
              <a:gd name="connsiteX102" fmla="*/ 485528 w 1259337"/>
              <a:gd name="connsiteY102" fmla="*/ 2342350 h 3427583"/>
              <a:gd name="connsiteX103" fmla="*/ 453160 w 1259337"/>
              <a:gd name="connsiteY103" fmla="*/ 2457501 h 3427583"/>
              <a:gd name="connsiteX104" fmla="*/ 437662 w 1259337"/>
              <a:gd name="connsiteY104" fmla="*/ 2533856 h 3427583"/>
              <a:gd name="connsiteX105" fmla="*/ 422098 w 1259337"/>
              <a:gd name="connsiteY105" fmla="*/ 2615678 h 3427583"/>
              <a:gd name="connsiteX106" fmla="*/ 400585 w 1259337"/>
              <a:gd name="connsiteY106" fmla="*/ 2737520 h 3427583"/>
              <a:gd name="connsiteX107" fmla="*/ 378897 w 1259337"/>
              <a:gd name="connsiteY107" fmla="*/ 2873940 h 3427583"/>
              <a:gd name="connsiteX108" fmla="*/ 369128 w 1259337"/>
              <a:gd name="connsiteY108" fmla="*/ 2928495 h 3427583"/>
              <a:gd name="connsiteX109" fmla="*/ 359359 w 1259337"/>
              <a:gd name="connsiteY109" fmla="*/ 2983050 h 3427583"/>
              <a:gd name="connsiteX110" fmla="*/ 353541 w 1259337"/>
              <a:gd name="connsiteY110" fmla="*/ 3012138 h 3427583"/>
              <a:gd name="connsiteX111" fmla="*/ 343509 w 1259337"/>
              <a:gd name="connsiteY111" fmla="*/ 3058307 h 3427583"/>
              <a:gd name="connsiteX112" fmla="*/ 334311 w 1259337"/>
              <a:gd name="connsiteY112" fmla="*/ 3095737 h 3427583"/>
              <a:gd name="connsiteX113" fmla="*/ 329315 w 1259337"/>
              <a:gd name="connsiteY113" fmla="*/ 3117182 h 3427583"/>
              <a:gd name="connsiteX114" fmla="*/ 306085 w 1259337"/>
              <a:gd name="connsiteY114" fmla="*/ 3169752 h 3427583"/>
              <a:gd name="connsiteX115" fmla="*/ 285624 w 1259337"/>
              <a:gd name="connsiteY115" fmla="*/ 3204132 h 3427583"/>
              <a:gd name="connsiteX116" fmla="*/ 271592 w 1259337"/>
              <a:gd name="connsiteY116" fmla="*/ 3219272 h 3427583"/>
              <a:gd name="connsiteX117" fmla="*/ 257963 w 1259337"/>
              <a:gd name="connsiteY117" fmla="*/ 3231136 h 3427583"/>
              <a:gd name="connsiteX118" fmla="*/ 258648 w 1259337"/>
              <a:gd name="connsiteY118" fmla="*/ 3265040 h 3427583"/>
              <a:gd name="connsiteX119" fmla="*/ 254139 w 1259337"/>
              <a:gd name="connsiteY119" fmla="*/ 3306538 h 3427583"/>
              <a:gd name="connsiteX120" fmla="*/ 204951 w 1259337"/>
              <a:gd name="connsiteY120" fmla="*/ 3335468 h 3427583"/>
              <a:gd name="connsiteX121" fmla="*/ 193530 w 1259337"/>
              <a:gd name="connsiteY121" fmla="*/ 3345537 h 3427583"/>
              <a:gd name="connsiteX122" fmla="*/ 156794 w 1259337"/>
              <a:gd name="connsiteY122" fmla="*/ 3399767 h 3427583"/>
              <a:gd name="connsiteX123" fmla="*/ 152021 w 1259337"/>
              <a:gd name="connsiteY123" fmla="*/ 3402625 h 3427583"/>
              <a:gd name="connsiteX124" fmla="*/ 108386 w 1259337"/>
              <a:gd name="connsiteY124" fmla="*/ 3424333 h 3427583"/>
              <a:gd name="connsiteX125" fmla="*/ 22741 w 1259337"/>
              <a:gd name="connsiteY125" fmla="*/ 3423667 h 3427583"/>
              <a:gd name="connsiteX126" fmla="*/ 2166 w 1259337"/>
              <a:gd name="connsiteY126" fmla="*/ 3376765 h 3427583"/>
              <a:gd name="connsiteX127" fmla="*/ 28224 w 1259337"/>
              <a:gd name="connsiteY127" fmla="*/ 3301267 h 3427583"/>
              <a:gd name="connsiteX128" fmla="*/ 81385 w 1259337"/>
              <a:gd name="connsiteY128" fmla="*/ 3214795 h 3427583"/>
              <a:gd name="connsiteX129" fmla="*/ 85670 w 1259337"/>
              <a:gd name="connsiteY129" fmla="*/ 3161632 h 3427583"/>
              <a:gd name="connsiteX130" fmla="*/ 89924 w 1259337"/>
              <a:gd name="connsiteY130" fmla="*/ 3111021 h 3427583"/>
              <a:gd name="connsiteX131" fmla="*/ 93656 w 1259337"/>
              <a:gd name="connsiteY131" fmla="*/ 3103776 h 3427583"/>
              <a:gd name="connsiteX132" fmla="*/ 108202 w 1259337"/>
              <a:gd name="connsiteY132" fmla="*/ 3076250 h 3427583"/>
              <a:gd name="connsiteX133" fmla="*/ 110186 w 1259337"/>
              <a:gd name="connsiteY133" fmla="*/ 3032536 h 3427583"/>
              <a:gd name="connsiteX134" fmla="*/ 123524 w 1259337"/>
              <a:gd name="connsiteY134" fmla="*/ 2923717 h 3427583"/>
              <a:gd name="connsiteX135" fmla="*/ 131550 w 1259337"/>
              <a:gd name="connsiteY135" fmla="*/ 2892832 h 3427583"/>
              <a:gd name="connsiteX136" fmla="*/ 135370 w 1259337"/>
              <a:gd name="connsiteY136" fmla="*/ 2878299 h 3427583"/>
              <a:gd name="connsiteX137" fmla="*/ 139096 w 1259337"/>
              <a:gd name="connsiteY137" fmla="*/ 2810915 h 3427583"/>
              <a:gd name="connsiteX138" fmla="*/ 149457 w 1259337"/>
              <a:gd name="connsiteY138" fmla="*/ 2707162 h 3427583"/>
              <a:gd name="connsiteX139" fmla="*/ 160165 w 1259337"/>
              <a:gd name="connsiteY139" fmla="*/ 2635123 h 3427583"/>
              <a:gd name="connsiteX140" fmla="*/ 165627 w 1259337"/>
              <a:gd name="connsiteY140" fmla="*/ 2605301 h 3427583"/>
              <a:gd name="connsiteX141" fmla="*/ 169017 w 1259337"/>
              <a:gd name="connsiteY141" fmla="*/ 2596230 h 3427583"/>
              <a:gd name="connsiteX142" fmla="*/ 177372 w 1259337"/>
              <a:gd name="connsiteY142" fmla="*/ 2568266 h 3427583"/>
              <a:gd name="connsiteX143" fmla="*/ 188568 w 1259337"/>
              <a:gd name="connsiteY143" fmla="*/ 2516279 h 3427583"/>
              <a:gd name="connsiteX144" fmla="*/ 204399 w 1259337"/>
              <a:gd name="connsiteY144" fmla="*/ 2412228 h 3427583"/>
              <a:gd name="connsiteX145" fmla="*/ 207129 w 1259337"/>
              <a:gd name="connsiteY145" fmla="*/ 2336813 h 3427583"/>
              <a:gd name="connsiteX146" fmla="*/ 218275 w 1259337"/>
              <a:gd name="connsiteY146" fmla="*/ 2137575 h 3427583"/>
              <a:gd name="connsiteX147" fmla="*/ 224746 w 1259337"/>
              <a:gd name="connsiteY147" fmla="*/ 2084438 h 3427583"/>
              <a:gd name="connsiteX148" fmla="*/ 227227 w 1259337"/>
              <a:gd name="connsiteY148" fmla="*/ 2060047 h 3427583"/>
              <a:gd name="connsiteX149" fmla="*/ 200619 w 1259337"/>
              <a:gd name="connsiteY149" fmla="*/ 2060092 h 3427583"/>
              <a:gd name="connsiteX150" fmla="*/ 151452 w 1259337"/>
              <a:gd name="connsiteY150" fmla="*/ 2056949 h 3427583"/>
              <a:gd name="connsiteX151" fmla="*/ 125726 w 1259337"/>
              <a:gd name="connsiteY151" fmla="*/ 2044246 h 3427583"/>
              <a:gd name="connsiteX152" fmla="*/ 102894 w 1259337"/>
              <a:gd name="connsiteY152" fmla="*/ 2003150 h 3427583"/>
              <a:gd name="connsiteX153" fmla="*/ 98653 w 1259337"/>
              <a:gd name="connsiteY153" fmla="*/ 1992164 h 3427583"/>
              <a:gd name="connsiteX154" fmla="*/ 92743 w 1259337"/>
              <a:gd name="connsiteY154" fmla="*/ 1968402 h 3427583"/>
              <a:gd name="connsiteX155" fmla="*/ 73452 w 1259337"/>
              <a:gd name="connsiteY155" fmla="*/ 1844975 h 3427583"/>
              <a:gd name="connsiteX156" fmla="*/ 68556 w 1259337"/>
              <a:gd name="connsiteY156" fmla="*/ 1827785 h 3427583"/>
              <a:gd name="connsiteX157" fmla="*/ 65557 w 1259337"/>
              <a:gd name="connsiteY157" fmla="*/ 1804422 h 3427583"/>
              <a:gd name="connsiteX158" fmla="*/ 60007 w 1259337"/>
              <a:gd name="connsiteY158" fmla="*/ 1750776 h 3427583"/>
              <a:gd name="connsiteX159" fmla="*/ 60589 w 1259337"/>
              <a:gd name="connsiteY159" fmla="*/ 1520795 h 3427583"/>
              <a:gd name="connsiteX160" fmla="*/ 59802 w 1259337"/>
              <a:gd name="connsiteY160" fmla="*/ 1495272 h 3427583"/>
              <a:gd name="connsiteX161" fmla="*/ 60714 w 1259337"/>
              <a:gd name="connsiteY161" fmla="*/ 1419471 h 3427583"/>
              <a:gd name="connsiteX162" fmla="*/ 70913 w 1259337"/>
              <a:gd name="connsiteY162" fmla="*/ 1359454 h 3427583"/>
              <a:gd name="connsiteX163" fmla="*/ 76287 w 1259337"/>
              <a:gd name="connsiteY163" fmla="*/ 1306668 h 3427583"/>
              <a:gd name="connsiteX164" fmla="*/ 84826 w 1259337"/>
              <a:gd name="connsiteY164" fmla="*/ 1263398 h 3427583"/>
              <a:gd name="connsiteX165" fmla="*/ 85137 w 1259337"/>
              <a:gd name="connsiteY165" fmla="*/ 1207271 h 3427583"/>
              <a:gd name="connsiteX166" fmla="*/ 89848 w 1259337"/>
              <a:gd name="connsiteY166" fmla="*/ 1149011 h 3427583"/>
              <a:gd name="connsiteX167" fmla="*/ 97943 w 1259337"/>
              <a:gd name="connsiteY167" fmla="*/ 1082044 h 3427583"/>
              <a:gd name="connsiteX168" fmla="*/ 103848 w 1259337"/>
              <a:gd name="connsiteY168" fmla="*/ 1015414 h 3427583"/>
              <a:gd name="connsiteX169" fmla="*/ 108164 w 1259337"/>
              <a:gd name="connsiteY169" fmla="*/ 989952 h 3427583"/>
              <a:gd name="connsiteX170" fmla="*/ 178876 w 1259337"/>
              <a:gd name="connsiteY170" fmla="*/ 929206 h 3427583"/>
              <a:gd name="connsiteX171" fmla="*/ 250339 w 1259337"/>
              <a:gd name="connsiteY171" fmla="*/ 896898 h 3427583"/>
              <a:gd name="connsiteX172" fmla="*/ 281105 w 1259337"/>
              <a:gd name="connsiteY172" fmla="*/ 884512 h 3427583"/>
              <a:gd name="connsiteX173" fmla="*/ 310048 w 1259337"/>
              <a:gd name="connsiteY173" fmla="*/ 872103 h 3427583"/>
              <a:gd name="connsiteX174" fmla="*/ 357941 w 1259337"/>
              <a:gd name="connsiteY174" fmla="*/ 829670 h 3427583"/>
              <a:gd name="connsiteX175" fmla="*/ 361282 w 1259337"/>
              <a:gd name="connsiteY175" fmla="*/ 824608 h 3427583"/>
              <a:gd name="connsiteX176" fmla="*/ 402335 w 1259337"/>
              <a:gd name="connsiteY176" fmla="*/ 775168 h 3427583"/>
              <a:gd name="connsiteX177" fmla="*/ 391823 w 1259337"/>
              <a:gd name="connsiteY177" fmla="*/ 740051 h 3427583"/>
              <a:gd name="connsiteX178" fmla="*/ 381351 w 1259337"/>
              <a:gd name="connsiteY178" fmla="*/ 701654 h 3427583"/>
              <a:gd name="connsiteX179" fmla="*/ 370993 w 1259337"/>
              <a:gd name="connsiteY179" fmla="*/ 684035 h 3427583"/>
              <a:gd name="connsiteX180" fmla="*/ 352485 w 1259337"/>
              <a:gd name="connsiteY180" fmla="*/ 586495 h 3427583"/>
              <a:gd name="connsiteX181" fmla="*/ 361283 w 1259337"/>
              <a:gd name="connsiteY181" fmla="*/ 551975 h 3427583"/>
              <a:gd name="connsiteX182" fmla="*/ 356440 w 1259337"/>
              <a:gd name="connsiteY182" fmla="*/ 500160 h 3427583"/>
              <a:gd name="connsiteX183" fmla="*/ 356936 w 1259337"/>
              <a:gd name="connsiteY183" fmla="*/ 458980 h 3427583"/>
              <a:gd name="connsiteX184" fmla="*/ 362735 w 1259337"/>
              <a:gd name="connsiteY184" fmla="*/ 431349 h 3427583"/>
              <a:gd name="connsiteX185" fmla="*/ 379350 w 1259337"/>
              <a:gd name="connsiteY185" fmla="*/ 413690 h 3427583"/>
              <a:gd name="connsiteX186" fmla="*/ 387064 w 1259337"/>
              <a:gd name="connsiteY186" fmla="*/ 408679 h 3427583"/>
              <a:gd name="connsiteX187" fmla="*/ 403556 w 1259337"/>
              <a:gd name="connsiteY187" fmla="*/ 401224 h 3427583"/>
              <a:gd name="connsiteX188" fmla="*/ 424091 w 1259337"/>
              <a:gd name="connsiteY188" fmla="*/ 390901 h 3427583"/>
              <a:gd name="connsiteX189" fmla="*/ 505982 w 1259337"/>
              <a:gd name="connsiteY189" fmla="*/ 370382 h 3427583"/>
              <a:gd name="connsiteX190" fmla="*/ 551053 w 1259337"/>
              <a:gd name="connsiteY190" fmla="*/ 380766 h 3427583"/>
              <a:gd name="connsiteX191" fmla="*/ 604818 w 1259337"/>
              <a:gd name="connsiteY191" fmla="*/ 425880 h 3427583"/>
              <a:gd name="connsiteX192" fmla="*/ 614060 w 1259337"/>
              <a:gd name="connsiteY192" fmla="*/ 445308 h 3427583"/>
              <a:gd name="connsiteX193" fmla="*/ 627286 w 1259337"/>
              <a:gd name="connsiteY193" fmla="*/ 557728 h 3427583"/>
              <a:gd name="connsiteX194" fmla="*/ 632477 w 1259337"/>
              <a:gd name="connsiteY194" fmla="*/ 580753 h 3427583"/>
              <a:gd name="connsiteX195" fmla="*/ 642948 w 1259337"/>
              <a:gd name="connsiteY195" fmla="*/ 588898 h 3427583"/>
              <a:gd name="connsiteX196" fmla="*/ 642857 w 1259337"/>
              <a:gd name="connsiteY196" fmla="*/ 626803 h 3427583"/>
              <a:gd name="connsiteX197" fmla="*/ 624421 w 1259337"/>
              <a:gd name="connsiteY197" fmla="*/ 674692 h 3427583"/>
              <a:gd name="connsiteX198" fmla="*/ 608637 w 1259337"/>
              <a:gd name="connsiteY198" fmla="*/ 714231 h 3427583"/>
              <a:gd name="connsiteX199" fmla="*/ 602099 w 1259337"/>
              <a:gd name="connsiteY199" fmla="*/ 742582 h 3427583"/>
              <a:gd name="connsiteX200" fmla="*/ 655117 w 1259337"/>
              <a:gd name="connsiteY200" fmla="*/ 698389 h 3427583"/>
              <a:gd name="connsiteX201" fmla="*/ 715120 w 1259337"/>
              <a:gd name="connsiteY201" fmla="*/ 679429 h 3427583"/>
              <a:gd name="connsiteX202" fmla="*/ 743023 w 1259337"/>
              <a:gd name="connsiteY202" fmla="*/ 692886 h 3427583"/>
              <a:gd name="connsiteX203" fmla="*/ 771576 w 1259337"/>
              <a:gd name="connsiteY203" fmla="*/ 712912 h 3427583"/>
              <a:gd name="connsiteX204" fmla="*/ 792568 w 1259337"/>
              <a:gd name="connsiteY204" fmla="*/ 725192 h 3427583"/>
              <a:gd name="connsiteX205" fmla="*/ 822012 w 1259337"/>
              <a:gd name="connsiteY205" fmla="*/ 701491 h 3427583"/>
              <a:gd name="connsiteX206" fmla="*/ 837924 w 1259337"/>
              <a:gd name="connsiteY206" fmla="*/ 681636 h 3427583"/>
              <a:gd name="connsiteX207" fmla="*/ 868501 w 1259337"/>
              <a:gd name="connsiteY207" fmla="*/ 654668 h 3427583"/>
              <a:gd name="connsiteX208" fmla="*/ 907261 w 1259337"/>
              <a:gd name="connsiteY208" fmla="*/ 613948 h 3427583"/>
              <a:gd name="connsiteX209" fmla="*/ 933131 w 1259337"/>
              <a:gd name="connsiteY209" fmla="*/ 584372 h 3427583"/>
              <a:gd name="connsiteX210" fmla="*/ 957908 w 1259337"/>
              <a:gd name="connsiteY210" fmla="*/ 554782 h 3427583"/>
              <a:gd name="connsiteX211" fmla="*/ 973867 w 1259337"/>
              <a:gd name="connsiteY211" fmla="*/ 530919 h 3427583"/>
              <a:gd name="connsiteX212" fmla="*/ 976902 w 1259337"/>
              <a:gd name="connsiteY212" fmla="*/ 521114 h 3427583"/>
              <a:gd name="connsiteX213" fmla="*/ 990350 w 1259337"/>
              <a:gd name="connsiteY213" fmla="*/ 493940 h 3427583"/>
              <a:gd name="connsiteX214" fmla="*/ 1014542 w 1259337"/>
              <a:gd name="connsiteY214" fmla="*/ 452315 h 3427583"/>
              <a:gd name="connsiteX215" fmla="*/ 1031293 w 1259337"/>
              <a:gd name="connsiteY215" fmla="*/ 423359 h 3427583"/>
              <a:gd name="connsiteX216" fmla="*/ 1053022 w 1259337"/>
              <a:gd name="connsiteY216" fmla="*/ 374415 h 3427583"/>
              <a:gd name="connsiteX217" fmla="*/ 1080371 w 1259337"/>
              <a:gd name="connsiteY217" fmla="*/ 312782 h 3427583"/>
              <a:gd name="connsiteX218" fmla="*/ 1106253 w 1259337"/>
              <a:gd name="connsiteY218" fmla="*/ 251861 h 3427583"/>
              <a:gd name="connsiteX219" fmla="*/ 1133756 w 1259337"/>
              <a:gd name="connsiteY219" fmla="*/ 177473 h 3427583"/>
              <a:gd name="connsiteX220" fmla="*/ 1110849 w 1259337"/>
              <a:gd name="connsiteY220" fmla="*/ 142572 h 3427583"/>
              <a:gd name="connsiteX221" fmla="*/ 1083183 w 1259337"/>
              <a:gd name="connsiteY221" fmla="*/ 109435 h 3427583"/>
              <a:gd name="connsiteX222" fmla="*/ 1109197 w 1259337"/>
              <a:gd name="connsiteY222" fmla="*/ 37581 h 3427583"/>
              <a:gd name="connsiteX223" fmla="*/ 1114808 w 1259337"/>
              <a:gd name="connsiteY223" fmla="*/ 25620 h 3427583"/>
              <a:gd name="connsiteX224" fmla="*/ 1136256 w 1259337"/>
              <a:gd name="connsiteY224" fmla="*/ 1 h 3427583"/>
              <a:gd name="connsiteX225" fmla="*/ 1148212 w 1259337"/>
              <a:gd name="connsiteY225" fmla="*/ 5976 h 3427583"/>
              <a:gd name="connsiteX226" fmla="*/ 255299 w 1259337"/>
              <a:gd name="connsiteY226" fmla="*/ 1514391 h 3427583"/>
              <a:gd name="connsiteX227" fmla="*/ 250860 w 1259337"/>
              <a:gd name="connsiteY227" fmla="*/ 1550057 h 3427583"/>
              <a:gd name="connsiteX228" fmla="*/ 247414 w 1259337"/>
              <a:gd name="connsiteY228" fmla="*/ 1563865 h 3427583"/>
              <a:gd name="connsiteX229" fmla="*/ 242062 w 1259337"/>
              <a:gd name="connsiteY229" fmla="*/ 1584577 h 3427583"/>
              <a:gd name="connsiteX230" fmla="*/ 227099 w 1259337"/>
              <a:gd name="connsiteY230" fmla="*/ 1676975 h 3427583"/>
              <a:gd name="connsiteX231" fmla="*/ 212928 w 1259337"/>
              <a:gd name="connsiteY231" fmla="*/ 1855036 h 3427583"/>
              <a:gd name="connsiteX232" fmla="*/ 218159 w 1259337"/>
              <a:gd name="connsiteY232" fmla="*/ 1965537 h 3427583"/>
              <a:gd name="connsiteX233" fmla="*/ 225939 w 1259337"/>
              <a:gd name="connsiteY233" fmla="*/ 1985313 h 3427583"/>
              <a:gd name="connsiteX234" fmla="*/ 239751 w 1259337"/>
              <a:gd name="connsiteY234" fmla="*/ 1867387 h 3427583"/>
              <a:gd name="connsiteX235" fmla="*/ 243206 w 1259337"/>
              <a:gd name="connsiteY235" fmla="*/ 1822597 h 3427583"/>
              <a:gd name="connsiteX236" fmla="*/ 251202 w 1259337"/>
              <a:gd name="connsiteY236" fmla="*/ 1794264 h 3427583"/>
              <a:gd name="connsiteX237" fmla="*/ 261774 w 1259337"/>
              <a:gd name="connsiteY237" fmla="*/ 1733522 h 3427583"/>
              <a:gd name="connsiteX238" fmla="*/ 274526 w 1259337"/>
              <a:gd name="connsiteY238" fmla="*/ 1552164 h 3427583"/>
              <a:gd name="connsiteX239" fmla="*/ 267825 w 1259337"/>
              <a:gd name="connsiteY239" fmla="*/ 1472990 h 3427583"/>
              <a:gd name="connsiteX240" fmla="*/ 262789 w 1259337"/>
              <a:gd name="connsiteY240" fmla="*/ 1467463 h 3427583"/>
              <a:gd name="connsiteX241" fmla="*/ 255299 w 1259337"/>
              <a:gd name="connsiteY241" fmla="*/ 1514391 h 3427583"/>
              <a:gd name="connsiteX242" fmla="*/ 166230 w 1259337"/>
              <a:gd name="connsiteY242" fmla="*/ 1979856 h 3427583"/>
              <a:gd name="connsiteX243" fmla="*/ 181945 w 1259337"/>
              <a:gd name="connsiteY243" fmla="*/ 2006653 h 3427583"/>
              <a:gd name="connsiteX244" fmla="*/ 166059 w 1259337"/>
              <a:gd name="connsiteY244" fmla="*/ 1963817 h 3427583"/>
              <a:gd name="connsiteX245" fmla="*/ 166230 w 1259337"/>
              <a:gd name="connsiteY245" fmla="*/ 1979856 h 34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1259337" h="3427583">
                <a:moveTo>
                  <a:pt x="1148212" y="5976"/>
                </a:moveTo>
                <a:cubicBezTo>
                  <a:pt x="1151457" y="8930"/>
                  <a:pt x="1160893" y="12325"/>
                  <a:pt x="1169270" y="12790"/>
                </a:cubicBezTo>
                <a:cubicBezTo>
                  <a:pt x="1177643" y="13620"/>
                  <a:pt x="1187443" y="17018"/>
                  <a:pt x="1190684" y="20338"/>
                </a:cubicBezTo>
                <a:cubicBezTo>
                  <a:pt x="1194289" y="23661"/>
                  <a:pt x="1199724" y="26277"/>
                  <a:pt x="1202640" y="26312"/>
                </a:cubicBezTo>
                <a:cubicBezTo>
                  <a:pt x="1205920" y="26352"/>
                  <a:pt x="1211355" y="28969"/>
                  <a:pt x="1215329" y="31933"/>
                </a:cubicBezTo>
                <a:cubicBezTo>
                  <a:pt x="1218938" y="34892"/>
                  <a:pt x="1225103" y="37518"/>
                  <a:pt x="1228747" y="37562"/>
                </a:cubicBezTo>
                <a:cubicBezTo>
                  <a:pt x="1232391" y="37606"/>
                  <a:pt x="1240352" y="42440"/>
                  <a:pt x="1246113" y="48340"/>
                </a:cubicBezTo>
                <a:cubicBezTo>
                  <a:pt x="1255829" y="58663"/>
                  <a:pt x="1256532" y="60858"/>
                  <a:pt x="1256185" y="89648"/>
                </a:cubicBezTo>
                <a:cubicBezTo>
                  <a:pt x="1255839" y="118438"/>
                  <a:pt x="1248384" y="162451"/>
                  <a:pt x="1240876" y="180585"/>
                </a:cubicBezTo>
                <a:cubicBezTo>
                  <a:pt x="1238632" y="185295"/>
                  <a:pt x="1233794" y="193621"/>
                  <a:pt x="1229711" y="199768"/>
                </a:cubicBezTo>
                <a:cubicBezTo>
                  <a:pt x="1221184" y="211693"/>
                  <a:pt x="1219586" y="223337"/>
                  <a:pt x="1225707" y="229608"/>
                </a:cubicBezTo>
                <a:cubicBezTo>
                  <a:pt x="1230027" y="234033"/>
                  <a:pt x="1227986" y="282485"/>
                  <a:pt x="1223117" y="293360"/>
                </a:cubicBezTo>
                <a:cubicBezTo>
                  <a:pt x="1220496" y="299160"/>
                  <a:pt x="1225910" y="303599"/>
                  <a:pt x="1249106" y="314448"/>
                </a:cubicBezTo>
                <a:cubicBezTo>
                  <a:pt x="1253452" y="316688"/>
                  <a:pt x="1258138" y="321118"/>
                  <a:pt x="1259196" y="324047"/>
                </a:cubicBezTo>
                <a:cubicBezTo>
                  <a:pt x="1261312" y="329904"/>
                  <a:pt x="1239175" y="382487"/>
                  <a:pt x="1225046" y="405644"/>
                </a:cubicBezTo>
                <a:cubicBezTo>
                  <a:pt x="1220589" y="412516"/>
                  <a:pt x="1213095" y="429556"/>
                  <a:pt x="1208186" y="443712"/>
                </a:cubicBezTo>
                <a:cubicBezTo>
                  <a:pt x="1202917" y="457499"/>
                  <a:pt x="1195418" y="474903"/>
                  <a:pt x="1191326" y="481779"/>
                </a:cubicBezTo>
                <a:cubicBezTo>
                  <a:pt x="1186870" y="488651"/>
                  <a:pt x="1180508" y="502424"/>
                  <a:pt x="1176740" y="512585"/>
                </a:cubicBezTo>
                <a:cubicBezTo>
                  <a:pt x="1172978" y="522380"/>
                  <a:pt x="1166976" y="536523"/>
                  <a:pt x="1163248" y="543404"/>
                </a:cubicBezTo>
                <a:cubicBezTo>
                  <a:pt x="1155042" y="558978"/>
                  <a:pt x="1144505" y="586551"/>
                  <a:pt x="1144408" y="594569"/>
                </a:cubicBezTo>
                <a:cubicBezTo>
                  <a:pt x="1144325" y="601493"/>
                  <a:pt x="1123808" y="640610"/>
                  <a:pt x="1106728" y="666648"/>
                </a:cubicBezTo>
                <a:cubicBezTo>
                  <a:pt x="1085947" y="697378"/>
                  <a:pt x="1063941" y="739029"/>
                  <a:pt x="1058620" y="757189"/>
                </a:cubicBezTo>
                <a:cubicBezTo>
                  <a:pt x="1055959" y="766268"/>
                  <a:pt x="1052539" y="777891"/>
                  <a:pt x="1050291" y="782966"/>
                </a:cubicBezTo>
                <a:cubicBezTo>
                  <a:pt x="1046528" y="792763"/>
                  <a:pt x="1012246" y="824789"/>
                  <a:pt x="964414" y="862119"/>
                </a:cubicBezTo>
                <a:cubicBezTo>
                  <a:pt x="922101" y="895142"/>
                  <a:pt x="874168" y="940854"/>
                  <a:pt x="874085" y="947779"/>
                </a:cubicBezTo>
                <a:cubicBezTo>
                  <a:pt x="874041" y="951423"/>
                  <a:pt x="875450" y="955450"/>
                  <a:pt x="876882" y="957653"/>
                </a:cubicBezTo>
                <a:cubicBezTo>
                  <a:pt x="878682" y="959497"/>
                  <a:pt x="882919" y="970847"/>
                  <a:pt x="886054" y="982913"/>
                </a:cubicBezTo>
                <a:cubicBezTo>
                  <a:pt x="889554" y="994983"/>
                  <a:pt x="899021" y="1026078"/>
                  <a:pt x="907451" y="1052422"/>
                </a:cubicBezTo>
                <a:cubicBezTo>
                  <a:pt x="915886" y="1078402"/>
                  <a:pt x="927812" y="1117181"/>
                  <a:pt x="934117" y="1138397"/>
                </a:cubicBezTo>
                <a:cubicBezTo>
                  <a:pt x="952673" y="1201676"/>
                  <a:pt x="995914" y="1333774"/>
                  <a:pt x="1005464" y="1357944"/>
                </a:cubicBezTo>
                <a:cubicBezTo>
                  <a:pt x="1027761" y="1413250"/>
                  <a:pt x="1095859" y="1630207"/>
                  <a:pt x="1096386" y="1646980"/>
                </a:cubicBezTo>
                <a:lnTo>
                  <a:pt x="1096918" y="1663388"/>
                </a:lnTo>
                <a:lnTo>
                  <a:pt x="1081985" y="1662479"/>
                </a:lnTo>
                <a:cubicBezTo>
                  <a:pt x="1073607" y="1662014"/>
                  <a:pt x="1055817" y="1656332"/>
                  <a:pt x="1042043" y="1649971"/>
                </a:cubicBezTo>
                <a:cubicBezTo>
                  <a:pt x="1018122" y="1638748"/>
                  <a:pt x="1015580" y="1637989"/>
                  <a:pt x="979848" y="1639017"/>
                </a:cubicBezTo>
                <a:cubicBezTo>
                  <a:pt x="943747" y="1640404"/>
                  <a:pt x="941921" y="1640748"/>
                  <a:pt x="920982" y="1654346"/>
                </a:cubicBezTo>
                <a:cubicBezTo>
                  <a:pt x="909224" y="1662223"/>
                  <a:pt x="888671" y="1674003"/>
                  <a:pt x="875472" y="1680405"/>
                </a:cubicBezTo>
                <a:lnTo>
                  <a:pt x="851635" y="1692510"/>
                </a:lnTo>
                <a:lnTo>
                  <a:pt x="849203" y="1712892"/>
                </a:lnTo>
                <a:cubicBezTo>
                  <a:pt x="847592" y="1725630"/>
                  <a:pt x="848861" y="1741317"/>
                  <a:pt x="851974" y="1755205"/>
                </a:cubicBezTo>
                <a:cubicBezTo>
                  <a:pt x="855109" y="1767271"/>
                  <a:pt x="860282" y="1791754"/>
                  <a:pt x="864076" y="1809659"/>
                </a:cubicBezTo>
                <a:cubicBezTo>
                  <a:pt x="867870" y="1827564"/>
                  <a:pt x="872757" y="1845483"/>
                  <a:pt x="874530" y="1849513"/>
                </a:cubicBezTo>
                <a:cubicBezTo>
                  <a:pt x="876669" y="1853548"/>
                  <a:pt x="879808" y="1865250"/>
                  <a:pt x="881507" y="1875475"/>
                </a:cubicBezTo>
                <a:cubicBezTo>
                  <a:pt x="887260" y="1912358"/>
                  <a:pt x="889995" y="1927334"/>
                  <a:pt x="892858" y="1931742"/>
                </a:cubicBezTo>
                <a:cubicBezTo>
                  <a:pt x="894290" y="1933946"/>
                  <a:pt x="897065" y="1945643"/>
                  <a:pt x="898751" y="1956962"/>
                </a:cubicBezTo>
                <a:cubicBezTo>
                  <a:pt x="900797" y="1968651"/>
                  <a:pt x="903875" y="1985454"/>
                  <a:pt x="905223" y="1994583"/>
                </a:cubicBezTo>
                <a:cubicBezTo>
                  <a:pt x="914106" y="2043894"/>
                  <a:pt x="918818" y="2076390"/>
                  <a:pt x="921742" y="2105949"/>
                </a:cubicBezTo>
                <a:cubicBezTo>
                  <a:pt x="923714" y="2123832"/>
                  <a:pt x="926665" y="2151204"/>
                  <a:pt x="928672" y="2166171"/>
                </a:cubicBezTo>
                <a:cubicBezTo>
                  <a:pt x="936378" y="2222395"/>
                  <a:pt x="939285" y="2253411"/>
                  <a:pt x="941604" y="2303008"/>
                </a:cubicBezTo>
                <a:cubicBezTo>
                  <a:pt x="943088" y="2331091"/>
                  <a:pt x="945649" y="2360645"/>
                  <a:pt x="947374" y="2368684"/>
                </a:cubicBezTo>
                <a:cubicBezTo>
                  <a:pt x="963660" y="2438861"/>
                  <a:pt x="973233" y="2491462"/>
                  <a:pt x="975415" y="2522104"/>
                </a:cubicBezTo>
                <a:cubicBezTo>
                  <a:pt x="976996" y="2542170"/>
                  <a:pt x="980680" y="2569186"/>
                  <a:pt x="983802" y="2582345"/>
                </a:cubicBezTo>
                <a:cubicBezTo>
                  <a:pt x="986924" y="2595504"/>
                  <a:pt x="992092" y="2620350"/>
                  <a:pt x="995531" y="2637523"/>
                </a:cubicBezTo>
                <a:cubicBezTo>
                  <a:pt x="999329" y="2655064"/>
                  <a:pt x="1003860" y="2672249"/>
                  <a:pt x="1005634" y="2676280"/>
                </a:cubicBezTo>
                <a:cubicBezTo>
                  <a:pt x="1007777" y="2679951"/>
                  <a:pt x="1010526" y="2693833"/>
                  <a:pt x="1011830" y="2706607"/>
                </a:cubicBezTo>
                <a:cubicBezTo>
                  <a:pt x="1012765" y="2719739"/>
                  <a:pt x="1015171" y="2731796"/>
                  <a:pt x="1016603" y="2734000"/>
                </a:cubicBezTo>
                <a:cubicBezTo>
                  <a:pt x="1020546" y="2739515"/>
                  <a:pt x="1029178" y="2779347"/>
                  <a:pt x="1036986" y="2827189"/>
                </a:cubicBezTo>
                <a:cubicBezTo>
                  <a:pt x="1042053" y="2860417"/>
                  <a:pt x="1055489" y="2925092"/>
                  <a:pt x="1065224" y="2964209"/>
                </a:cubicBezTo>
                <a:cubicBezTo>
                  <a:pt x="1067314" y="2972253"/>
                  <a:pt x="1069945" y="2995976"/>
                  <a:pt x="1071148" y="3017130"/>
                </a:cubicBezTo>
                <a:cubicBezTo>
                  <a:pt x="1072667" y="3042298"/>
                  <a:pt x="1075706" y="3062380"/>
                  <a:pt x="1081015" y="3075566"/>
                </a:cubicBezTo>
                <a:cubicBezTo>
                  <a:pt x="1085256" y="3086551"/>
                  <a:pt x="1089441" y="3102275"/>
                  <a:pt x="1090073" y="3110301"/>
                </a:cubicBezTo>
                <a:cubicBezTo>
                  <a:pt x="1091070" y="3118331"/>
                  <a:pt x="1095206" y="3138063"/>
                  <a:pt x="1099026" y="3153782"/>
                </a:cubicBezTo>
                <a:cubicBezTo>
                  <a:pt x="1102842" y="3169865"/>
                  <a:pt x="1105920" y="3186668"/>
                  <a:pt x="1105863" y="3191406"/>
                </a:cubicBezTo>
                <a:cubicBezTo>
                  <a:pt x="1105705" y="3204525"/>
                  <a:pt x="1111800" y="3212982"/>
                  <a:pt x="1156414" y="3261266"/>
                </a:cubicBezTo>
                <a:cubicBezTo>
                  <a:pt x="1189512" y="3297384"/>
                  <a:pt x="1200994" y="3312466"/>
                  <a:pt x="1211299" y="3334458"/>
                </a:cubicBezTo>
                <a:cubicBezTo>
                  <a:pt x="1218408" y="3349488"/>
                  <a:pt x="1224024" y="3367415"/>
                  <a:pt x="1223945" y="3373975"/>
                </a:cubicBezTo>
                <a:cubicBezTo>
                  <a:pt x="1223826" y="3383815"/>
                  <a:pt x="1221605" y="3386703"/>
                  <a:pt x="1209873" y="3392394"/>
                </a:cubicBezTo>
                <a:cubicBezTo>
                  <a:pt x="1192279" y="3400565"/>
                  <a:pt x="1143410" y="3402893"/>
                  <a:pt x="1113229" y="3397063"/>
                </a:cubicBezTo>
                <a:cubicBezTo>
                  <a:pt x="1084144" y="3390880"/>
                  <a:pt x="1032329" y="3365472"/>
                  <a:pt x="1029168" y="3355593"/>
                </a:cubicBezTo>
                <a:cubicBezTo>
                  <a:pt x="1028123" y="3351572"/>
                  <a:pt x="1020606" y="3340181"/>
                  <a:pt x="1012711" y="3329882"/>
                </a:cubicBezTo>
                <a:cubicBezTo>
                  <a:pt x="1000149" y="3313693"/>
                  <a:pt x="996896" y="3311467"/>
                  <a:pt x="984869" y="3311322"/>
                </a:cubicBezTo>
                <a:cubicBezTo>
                  <a:pt x="968105" y="3311120"/>
                  <a:pt x="934363" y="3298322"/>
                  <a:pt x="923192" y="3287618"/>
                </a:cubicBezTo>
                <a:cubicBezTo>
                  <a:pt x="913823" y="3278757"/>
                  <a:pt x="913581" y="3268549"/>
                  <a:pt x="920180" y="3204844"/>
                </a:cubicBezTo>
                <a:lnTo>
                  <a:pt x="925075" y="3161529"/>
                </a:lnTo>
                <a:lnTo>
                  <a:pt x="912552" y="3142061"/>
                </a:lnTo>
                <a:cubicBezTo>
                  <a:pt x="905755" y="3131409"/>
                  <a:pt x="897891" y="3118558"/>
                  <a:pt x="895402" y="3113425"/>
                </a:cubicBezTo>
                <a:cubicBezTo>
                  <a:pt x="892912" y="3108293"/>
                  <a:pt x="882550" y="3091037"/>
                  <a:pt x="872174" y="3074875"/>
                </a:cubicBezTo>
                <a:cubicBezTo>
                  <a:pt x="844635" y="3031170"/>
                  <a:pt x="843924" y="3029703"/>
                  <a:pt x="819111" y="2941200"/>
                </a:cubicBezTo>
                <a:cubicBezTo>
                  <a:pt x="816669" y="2932059"/>
                  <a:pt x="809635" y="2910834"/>
                  <a:pt x="804010" y="2893636"/>
                </a:cubicBezTo>
                <a:cubicBezTo>
                  <a:pt x="798022" y="2876433"/>
                  <a:pt x="792428" y="2856684"/>
                  <a:pt x="791053" y="2849742"/>
                </a:cubicBezTo>
                <a:cubicBezTo>
                  <a:pt x="789679" y="2842801"/>
                  <a:pt x="787224" y="2834752"/>
                  <a:pt x="785806" y="2831455"/>
                </a:cubicBezTo>
                <a:cubicBezTo>
                  <a:pt x="784019" y="2828518"/>
                  <a:pt x="780515" y="2816811"/>
                  <a:pt x="777367" y="2805839"/>
                </a:cubicBezTo>
                <a:cubicBezTo>
                  <a:pt x="774583" y="2794871"/>
                  <a:pt x="769002" y="2774028"/>
                  <a:pt x="765160" y="2760132"/>
                </a:cubicBezTo>
                <a:cubicBezTo>
                  <a:pt x="760957" y="2745867"/>
                  <a:pt x="756444" y="2727224"/>
                  <a:pt x="754732" y="2718091"/>
                </a:cubicBezTo>
                <a:cubicBezTo>
                  <a:pt x="753019" y="2708958"/>
                  <a:pt x="748163" y="2688489"/>
                  <a:pt x="744347" y="2672406"/>
                </a:cubicBezTo>
                <a:cubicBezTo>
                  <a:pt x="740531" y="2656323"/>
                  <a:pt x="737097" y="2638786"/>
                  <a:pt x="737168" y="2632955"/>
                </a:cubicBezTo>
                <a:cubicBezTo>
                  <a:pt x="737234" y="2627489"/>
                  <a:pt x="735828" y="2623099"/>
                  <a:pt x="734006" y="2623076"/>
                </a:cubicBezTo>
                <a:cubicBezTo>
                  <a:pt x="732184" y="2623054"/>
                  <a:pt x="730063" y="2617562"/>
                  <a:pt x="729049" y="2610989"/>
                </a:cubicBezTo>
                <a:cubicBezTo>
                  <a:pt x="726375" y="2590910"/>
                  <a:pt x="716078" y="2537936"/>
                  <a:pt x="711204" y="2518924"/>
                </a:cubicBezTo>
                <a:cubicBezTo>
                  <a:pt x="691682" y="2445064"/>
                  <a:pt x="684705" y="2419102"/>
                  <a:pt x="681864" y="2412871"/>
                </a:cubicBezTo>
                <a:cubicBezTo>
                  <a:pt x="675826" y="2399677"/>
                  <a:pt x="657547" y="2343691"/>
                  <a:pt x="655154" y="2330541"/>
                </a:cubicBezTo>
                <a:cubicBezTo>
                  <a:pt x="653780" y="2323600"/>
                  <a:pt x="651685" y="2315920"/>
                  <a:pt x="650249" y="2314080"/>
                </a:cubicBezTo>
                <a:cubicBezTo>
                  <a:pt x="648818" y="2311877"/>
                  <a:pt x="644589" y="2299798"/>
                  <a:pt x="641103" y="2286634"/>
                </a:cubicBezTo>
                <a:cubicBezTo>
                  <a:pt x="637617" y="2273472"/>
                  <a:pt x="627799" y="2241279"/>
                  <a:pt x="619364" y="2215298"/>
                </a:cubicBezTo>
                <a:cubicBezTo>
                  <a:pt x="610569" y="2188949"/>
                  <a:pt x="602845" y="2164437"/>
                  <a:pt x="601800" y="2160415"/>
                </a:cubicBezTo>
                <a:cubicBezTo>
                  <a:pt x="600070" y="2152740"/>
                  <a:pt x="592311" y="2131142"/>
                  <a:pt x="579258" y="2095266"/>
                </a:cubicBezTo>
                <a:cubicBezTo>
                  <a:pt x="575025" y="2083551"/>
                  <a:pt x="570388" y="2075112"/>
                  <a:pt x="568908" y="2076917"/>
                </a:cubicBezTo>
                <a:cubicBezTo>
                  <a:pt x="563376" y="2082317"/>
                  <a:pt x="543303" y="2145131"/>
                  <a:pt x="532958" y="2186922"/>
                </a:cubicBezTo>
                <a:cubicBezTo>
                  <a:pt x="527216" y="2209816"/>
                  <a:pt x="520349" y="2235246"/>
                  <a:pt x="517701" y="2243234"/>
                </a:cubicBezTo>
                <a:cubicBezTo>
                  <a:pt x="515054" y="2251220"/>
                  <a:pt x="511260" y="2263567"/>
                  <a:pt x="509719" y="2270473"/>
                </a:cubicBezTo>
                <a:cubicBezTo>
                  <a:pt x="508543" y="2277385"/>
                  <a:pt x="503269" y="2291536"/>
                  <a:pt x="498405" y="2302047"/>
                </a:cubicBezTo>
                <a:cubicBezTo>
                  <a:pt x="493544" y="2312194"/>
                  <a:pt x="489391" y="2324173"/>
                  <a:pt x="489342" y="2328181"/>
                </a:cubicBezTo>
                <a:cubicBezTo>
                  <a:pt x="489290" y="2332554"/>
                  <a:pt x="487758" y="2338732"/>
                  <a:pt x="485528" y="2342350"/>
                </a:cubicBezTo>
                <a:cubicBezTo>
                  <a:pt x="480689" y="2350675"/>
                  <a:pt x="459373" y="2425866"/>
                  <a:pt x="453160" y="2457501"/>
                </a:cubicBezTo>
                <a:cubicBezTo>
                  <a:pt x="450443" y="2471319"/>
                  <a:pt x="443467" y="2505861"/>
                  <a:pt x="437662" y="2533856"/>
                </a:cubicBezTo>
                <a:cubicBezTo>
                  <a:pt x="431858" y="2561852"/>
                  <a:pt x="424855" y="2598580"/>
                  <a:pt x="422098" y="2615678"/>
                </a:cubicBezTo>
                <a:cubicBezTo>
                  <a:pt x="415007" y="2659695"/>
                  <a:pt x="404852" y="2716067"/>
                  <a:pt x="400585" y="2737520"/>
                </a:cubicBezTo>
                <a:cubicBezTo>
                  <a:pt x="396300" y="2760431"/>
                  <a:pt x="382132" y="2847371"/>
                  <a:pt x="378897" y="2873940"/>
                </a:cubicBezTo>
                <a:cubicBezTo>
                  <a:pt x="377672" y="2884860"/>
                  <a:pt x="373000" y="2909588"/>
                  <a:pt x="369128" y="2928495"/>
                </a:cubicBezTo>
                <a:cubicBezTo>
                  <a:pt x="365255" y="2947402"/>
                  <a:pt x="360584" y="2972130"/>
                  <a:pt x="359359" y="2983050"/>
                </a:cubicBezTo>
                <a:cubicBezTo>
                  <a:pt x="358134" y="2993969"/>
                  <a:pt x="355425" y="3007058"/>
                  <a:pt x="353541" y="3012138"/>
                </a:cubicBezTo>
                <a:cubicBezTo>
                  <a:pt x="352022" y="3017222"/>
                  <a:pt x="347399" y="3037942"/>
                  <a:pt x="343509" y="3058307"/>
                </a:cubicBezTo>
                <a:cubicBezTo>
                  <a:pt x="339615" y="3079035"/>
                  <a:pt x="335404" y="3095751"/>
                  <a:pt x="334311" y="3095737"/>
                </a:cubicBezTo>
                <a:cubicBezTo>
                  <a:pt x="332853" y="3095720"/>
                  <a:pt x="330548" y="3105533"/>
                  <a:pt x="329315" y="3117182"/>
                </a:cubicBezTo>
                <a:cubicBezTo>
                  <a:pt x="326909" y="3135377"/>
                  <a:pt x="323159" y="3144080"/>
                  <a:pt x="306085" y="3169752"/>
                </a:cubicBezTo>
                <a:cubicBezTo>
                  <a:pt x="294945" y="3186749"/>
                  <a:pt x="285646" y="3202310"/>
                  <a:pt x="285624" y="3204132"/>
                </a:cubicBezTo>
                <a:cubicBezTo>
                  <a:pt x="285602" y="3205954"/>
                  <a:pt x="279324" y="3212804"/>
                  <a:pt x="271592" y="3219272"/>
                </a:cubicBezTo>
                <a:lnTo>
                  <a:pt x="257963" y="3231136"/>
                </a:lnTo>
                <a:lnTo>
                  <a:pt x="258648" y="3265040"/>
                </a:lnTo>
                <a:cubicBezTo>
                  <a:pt x="259074" y="3290195"/>
                  <a:pt x="257849" y="3301115"/>
                  <a:pt x="254139" y="3306538"/>
                </a:cubicBezTo>
                <a:cubicBezTo>
                  <a:pt x="246728" y="3316654"/>
                  <a:pt x="217359" y="3334160"/>
                  <a:pt x="204951" y="3335468"/>
                </a:cubicBezTo>
                <a:cubicBezTo>
                  <a:pt x="197289" y="3336105"/>
                  <a:pt x="194343" y="3338621"/>
                  <a:pt x="193530" y="3345537"/>
                </a:cubicBezTo>
                <a:cubicBezTo>
                  <a:pt x="191107" y="3365189"/>
                  <a:pt x="167362" y="3399894"/>
                  <a:pt x="156794" y="3399767"/>
                </a:cubicBezTo>
                <a:cubicBezTo>
                  <a:pt x="154243" y="3399737"/>
                  <a:pt x="152043" y="3400803"/>
                  <a:pt x="152021" y="3402625"/>
                </a:cubicBezTo>
                <a:cubicBezTo>
                  <a:pt x="151981" y="3405906"/>
                  <a:pt x="125580" y="3419073"/>
                  <a:pt x="108386" y="3424333"/>
                </a:cubicBezTo>
                <a:cubicBezTo>
                  <a:pt x="93387" y="3428891"/>
                  <a:pt x="42363" y="3428642"/>
                  <a:pt x="22741" y="3423667"/>
                </a:cubicBezTo>
                <a:cubicBezTo>
                  <a:pt x="-881" y="3417915"/>
                  <a:pt x="-2659" y="3414249"/>
                  <a:pt x="2166" y="3376765"/>
                </a:cubicBezTo>
                <a:cubicBezTo>
                  <a:pt x="5788" y="3348380"/>
                  <a:pt x="9186" y="3338579"/>
                  <a:pt x="28224" y="3301267"/>
                </a:cubicBezTo>
                <a:cubicBezTo>
                  <a:pt x="50247" y="3258158"/>
                  <a:pt x="74408" y="3219085"/>
                  <a:pt x="81385" y="3214795"/>
                </a:cubicBezTo>
                <a:cubicBezTo>
                  <a:pt x="83589" y="3213364"/>
                  <a:pt x="85302" y="3192244"/>
                  <a:pt x="85670" y="3161632"/>
                </a:cubicBezTo>
                <a:cubicBezTo>
                  <a:pt x="86047" y="3130291"/>
                  <a:pt x="87738" y="3110994"/>
                  <a:pt x="89924" y="3111021"/>
                </a:cubicBezTo>
                <a:cubicBezTo>
                  <a:pt x="91746" y="3111042"/>
                  <a:pt x="93608" y="3107785"/>
                  <a:pt x="93656" y="3103776"/>
                </a:cubicBezTo>
                <a:cubicBezTo>
                  <a:pt x="93761" y="3095029"/>
                  <a:pt x="100843" y="3081993"/>
                  <a:pt x="108202" y="3076250"/>
                </a:cubicBezTo>
                <a:cubicBezTo>
                  <a:pt x="112984" y="3072662"/>
                  <a:pt x="113062" y="3066103"/>
                  <a:pt x="110186" y="3032536"/>
                </a:cubicBezTo>
                <a:cubicBezTo>
                  <a:pt x="106313" y="2990939"/>
                  <a:pt x="106331" y="2989482"/>
                  <a:pt x="123524" y="2923717"/>
                </a:cubicBezTo>
                <a:cubicBezTo>
                  <a:pt x="126948" y="2911729"/>
                  <a:pt x="130395" y="2897921"/>
                  <a:pt x="131550" y="2892832"/>
                </a:cubicBezTo>
                <a:cubicBezTo>
                  <a:pt x="132340" y="2887739"/>
                  <a:pt x="134241" y="2881201"/>
                  <a:pt x="135370" y="2878299"/>
                </a:cubicBezTo>
                <a:cubicBezTo>
                  <a:pt x="136498" y="2875397"/>
                  <a:pt x="138324" y="2844802"/>
                  <a:pt x="139096" y="2810915"/>
                </a:cubicBezTo>
                <a:cubicBezTo>
                  <a:pt x="140382" y="2764641"/>
                  <a:pt x="142885" y="2738428"/>
                  <a:pt x="149457" y="2707162"/>
                </a:cubicBezTo>
                <a:cubicBezTo>
                  <a:pt x="154107" y="2684256"/>
                  <a:pt x="159235" y="2651878"/>
                  <a:pt x="160165" y="2635123"/>
                </a:cubicBezTo>
                <a:cubicBezTo>
                  <a:pt x="161456" y="2618737"/>
                  <a:pt x="163805" y="2605279"/>
                  <a:pt x="165627" y="2605301"/>
                </a:cubicBezTo>
                <a:cubicBezTo>
                  <a:pt x="167449" y="2605323"/>
                  <a:pt x="168955" y="2601332"/>
                  <a:pt x="169017" y="2596230"/>
                </a:cubicBezTo>
                <a:cubicBezTo>
                  <a:pt x="169074" y="2591492"/>
                  <a:pt x="172872" y="2578781"/>
                  <a:pt x="177372" y="2568266"/>
                </a:cubicBezTo>
                <a:cubicBezTo>
                  <a:pt x="182619" y="2556300"/>
                  <a:pt x="186864" y="2536670"/>
                  <a:pt x="188568" y="2516279"/>
                </a:cubicBezTo>
                <a:cubicBezTo>
                  <a:pt x="193204" y="2464214"/>
                  <a:pt x="199930" y="2420192"/>
                  <a:pt x="204399" y="2412228"/>
                </a:cubicBezTo>
                <a:cubicBezTo>
                  <a:pt x="207012" y="2407157"/>
                  <a:pt x="208039" y="2382384"/>
                  <a:pt x="207129" y="2336813"/>
                </a:cubicBezTo>
                <a:cubicBezTo>
                  <a:pt x="206079" y="2272651"/>
                  <a:pt x="210175" y="2204907"/>
                  <a:pt x="218275" y="2137575"/>
                </a:cubicBezTo>
                <a:cubicBezTo>
                  <a:pt x="220290" y="2121562"/>
                  <a:pt x="223131" y="2097540"/>
                  <a:pt x="224746" y="2084438"/>
                </a:cubicBezTo>
                <a:lnTo>
                  <a:pt x="227227" y="2060047"/>
                </a:lnTo>
                <a:lnTo>
                  <a:pt x="200619" y="2060092"/>
                </a:lnTo>
                <a:cubicBezTo>
                  <a:pt x="185677" y="2059912"/>
                  <a:pt x="163825" y="2058555"/>
                  <a:pt x="151452" y="2056949"/>
                </a:cubicBezTo>
                <a:cubicBezTo>
                  <a:pt x="132168" y="2054165"/>
                  <a:pt x="128905" y="2052668"/>
                  <a:pt x="125726" y="2044246"/>
                </a:cubicBezTo>
                <a:cubicBezTo>
                  <a:pt x="121125" y="2032892"/>
                  <a:pt x="106143" y="2005740"/>
                  <a:pt x="102894" y="2003150"/>
                </a:cubicBezTo>
                <a:cubicBezTo>
                  <a:pt x="101814" y="2002043"/>
                  <a:pt x="99685" y="1997279"/>
                  <a:pt x="98653" y="1992164"/>
                </a:cubicBezTo>
                <a:cubicBezTo>
                  <a:pt x="97621" y="1987049"/>
                  <a:pt x="94832" y="1976446"/>
                  <a:pt x="92743" y="1968402"/>
                </a:cubicBezTo>
                <a:cubicBezTo>
                  <a:pt x="88918" y="1953048"/>
                  <a:pt x="76368" y="1875261"/>
                  <a:pt x="73452" y="1844975"/>
                </a:cubicBezTo>
                <a:cubicBezTo>
                  <a:pt x="72473" y="1835486"/>
                  <a:pt x="70379" y="1827807"/>
                  <a:pt x="68556" y="1827785"/>
                </a:cubicBezTo>
                <a:cubicBezTo>
                  <a:pt x="66735" y="1827763"/>
                  <a:pt x="65404" y="1817177"/>
                  <a:pt x="65557" y="1804422"/>
                </a:cubicBezTo>
                <a:cubicBezTo>
                  <a:pt x="65711" y="1791667"/>
                  <a:pt x="63450" y="1767584"/>
                  <a:pt x="60007" y="1750776"/>
                </a:cubicBezTo>
                <a:cubicBezTo>
                  <a:pt x="52823" y="1711691"/>
                  <a:pt x="53476" y="1536383"/>
                  <a:pt x="60589" y="1520795"/>
                </a:cubicBezTo>
                <a:cubicBezTo>
                  <a:pt x="64329" y="1512821"/>
                  <a:pt x="64021" y="1508079"/>
                  <a:pt x="59802" y="1495272"/>
                </a:cubicBezTo>
                <a:cubicBezTo>
                  <a:pt x="51701" y="1471847"/>
                  <a:pt x="52144" y="1435040"/>
                  <a:pt x="60714" y="1419471"/>
                </a:cubicBezTo>
                <a:cubicBezTo>
                  <a:pt x="65935" y="1409692"/>
                  <a:pt x="68292" y="1395506"/>
                  <a:pt x="70913" y="1359454"/>
                </a:cubicBezTo>
                <a:cubicBezTo>
                  <a:pt x="72687" y="1333232"/>
                  <a:pt x="75158" y="1309571"/>
                  <a:pt x="76287" y="1306668"/>
                </a:cubicBezTo>
                <a:cubicBezTo>
                  <a:pt x="77780" y="1303770"/>
                  <a:pt x="81661" y="1284135"/>
                  <a:pt x="84826" y="1263398"/>
                </a:cubicBezTo>
                <a:cubicBezTo>
                  <a:pt x="90349" y="1228473"/>
                  <a:pt x="90402" y="1224100"/>
                  <a:pt x="85137" y="1207271"/>
                </a:cubicBezTo>
                <a:cubicBezTo>
                  <a:pt x="78819" y="1187149"/>
                  <a:pt x="80136" y="1168576"/>
                  <a:pt x="89848" y="1149011"/>
                </a:cubicBezTo>
                <a:cubicBezTo>
                  <a:pt x="94339" y="1139224"/>
                  <a:pt x="96355" y="1123211"/>
                  <a:pt x="97943" y="1082044"/>
                </a:cubicBezTo>
                <a:cubicBezTo>
                  <a:pt x="99028" y="1052533"/>
                  <a:pt x="101578" y="1022312"/>
                  <a:pt x="103848" y="1015414"/>
                </a:cubicBezTo>
                <a:cubicBezTo>
                  <a:pt x="106118" y="1008516"/>
                  <a:pt x="108081" y="996876"/>
                  <a:pt x="108164" y="989952"/>
                </a:cubicBezTo>
                <a:cubicBezTo>
                  <a:pt x="108480" y="963713"/>
                  <a:pt x="109213" y="963358"/>
                  <a:pt x="178876" y="929206"/>
                </a:cubicBezTo>
                <a:cubicBezTo>
                  <a:pt x="215174" y="911419"/>
                  <a:pt x="247423" y="896863"/>
                  <a:pt x="250339" y="896898"/>
                </a:cubicBezTo>
                <a:cubicBezTo>
                  <a:pt x="253254" y="896933"/>
                  <a:pt x="267173" y="891269"/>
                  <a:pt x="281105" y="884512"/>
                </a:cubicBezTo>
                <a:cubicBezTo>
                  <a:pt x="295401" y="877759"/>
                  <a:pt x="308226" y="872081"/>
                  <a:pt x="310048" y="872103"/>
                </a:cubicBezTo>
                <a:cubicBezTo>
                  <a:pt x="320252" y="872226"/>
                  <a:pt x="357831" y="838782"/>
                  <a:pt x="357941" y="829670"/>
                </a:cubicBezTo>
                <a:cubicBezTo>
                  <a:pt x="357968" y="827483"/>
                  <a:pt x="359451" y="825315"/>
                  <a:pt x="361282" y="824608"/>
                </a:cubicBezTo>
                <a:cubicBezTo>
                  <a:pt x="365309" y="823199"/>
                  <a:pt x="402296" y="778448"/>
                  <a:pt x="402335" y="775168"/>
                </a:cubicBezTo>
                <a:cubicBezTo>
                  <a:pt x="402348" y="774074"/>
                  <a:pt x="397435" y="758342"/>
                  <a:pt x="391823" y="740051"/>
                </a:cubicBezTo>
                <a:cubicBezTo>
                  <a:pt x="385843" y="722119"/>
                  <a:pt x="381316" y="704569"/>
                  <a:pt x="381351" y="701654"/>
                </a:cubicBezTo>
                <a:cubicBezTo>
                  <a:pt x="381390" y="698375"/>
                  <a:pt x="376745" y="690664"/>
                  <a:pt x="370993" y="684035"/>
                </a:cubicBezTo>
                <a:cubicBezTo>
                  <a:pt x="345097" y="655293"/>
                  <a:pt x="333798" y="594654"/>
                  <a:pt x="352485" y="586495"/>
                </a:cubicBezTo>
                <a:cubicBezTo>
                  <a:pt x="360177" y="583307"/>
                  <a:pt x="360937" y="580765"/>
                  <a:pt x="361283" y="551975"/>
                </a:cubicBezTo>
                <a:cubicBezTo>
                  <a:pt x="361490" y="534847"/>
                  <a:pt x="359219" y="511493"/>
                  <a:pt x="356440" y="500160"/>
                </a:cubicBezTo>
                <a:cubicBezTo>
                  <a:pt x="351922" y="481882"/>
                  <a:pt x="351979" y="477144"/>
                  <a:pt x="356936" y="458980"/>
                </a:cubicBezTo>
                <a:cubicBezTo>
                  <a:pt x="359987" y="447718"/>
                  <a:pt x="362687" y="435357"/>
                  <a:pt x="362735" y="431349"/>
                </a:cubicBezTo>
                <a:cubicBezTo>
                  <a:pt x="362841" y="422602"/>
                  <a:pt x="370968" y="413589"/>
                  <a:pt x="379350" y="413690"/>
                </a:cubicBezTo>
                <a:cubicBezTo>
                  <a:pt x="382265" y="413725"/>
                  <a:pt x="385936" y="411582"/>
                  <a:pt x="387064" y="408679"/>
                </a:cubicBezTo>
                <a:cubicBezTo>
                  <a:pt x="388193" y="405777"/>
                  <a:pt x="395521" y="402585"/>
                  <a:pt x="403556" y="401224"/>
                </a:cubicBezTo>
                <a:cubicBezTo>
                  <a:pt x="411591" y="399862"/>
                  <a:pt x="420754" y="395599"/>
                  <a:pt x="424091" y="390901"/>
                </a:cubicBezTo>
                <a:cubicBezTo>
                  <a:pt x="432227" y="381158"/>
                  <a:pt x="473903" y="370725"/>
                  <a:pt x="505982" y="370382"/>
                </a:cubicBezTo>
                <a:cubicBezTo>
                  <a:pt x="525305" y="369886"/>
                  <a:pt x="533301" y="371804"/>
                  <a:pt x="551053" y="380766"/>
                </a:cubicBezTo>
                <a:cubicBezTo>
                  <a:pt x="579307" y="395321"/>
                  <a:pt x="602043" y="414183"/>
                  <a:pt x="604818" y="425880"/>
                </a:cubicBezTo>
                <a:cubicBezTo>
                  <a:pt x="606214" y="430999"/>
                  <a:pt x="610117" y="439794"/>
                  <a:pt x="614060" y="445308"/>
                </a:cubicBezTo>
                <a:cubicBezTo>
                  <a:pt x="620862" y="455596"/>
                  <a:pt x="627821" y="513267"/>
                  <a:pt x="627286" y="557728"/>
                </a:cubicBezTo>
                <a:cubicBezTo>
                  <a:pt x="627071" y="575585"/>
                  <a:pt x="628104" y="580701"/>
                  <a:pt x="632477" y="580753"/>
                </a:cubicBezTo>
                <a:cubicBezTo>
                  <a:pt x="635392" y="580788"/>
                  <a:pt x="640086" y="584489"/>
                  <a:pt x="642948" y="588898"/>
                </a:cubicBezTo>
                <a:cubicBezTo>
                  <a:pt x="647234" y="596239"/>
                  <a:pt x="647533" y="601710"/>
                  <a:pt x="642857" y="626803"/>
                </a:cubicBezTo>
                <a:cubicBezTo>
                  <a:pt x="638927" y="650447"/>
                  <a:pt x="635165" y="660242"/>
                  <a:pt x="624421" y="674692"/>
                </a:cubicBezTo>
                <a:cubicBezTo>
                  <a:pt x="614410" y="688786"/>
                  <a:pt x="610647" y="698583"/>
                  <a:pt x="608637" y="714231"/>
                </a:cubicBezTo>
                <a:cubicBezTo>
                  <a:pt x="607038" y="725875"/>
                  <a:pt x="604334" y="738600"/>
                  <a:pt x="602099" y="742582"/>
                </a:cubicBezTo>
                <a:cubicBezTo>
                  <a:pt x="598363" y="750191"/>
                  <a:pt x="606459" y="743728"/>
                  <a:pt x="655117" y="698389"/>
                </a:cubicBezTo>
                <a:cubicBezTo>
                  <a:pt x="686075" y="669968"/>
                  <a:pt x="695221" y="667161"/>
                  <a:pt x="715120" y="679429"/>
                </a:cubicBezTo>
                <a:cubicBezTo>
                  <a:pt x="720907" y="683144"/>
                  <a:pt x="733592" y="689128"/>
                  <a:pt x="743023" y="692886"/>
                </a:cubicBezTo>
                <a:cubicBezTo>
                  <a:pt x="752819" y="696649"/>
                  <a:pt x="765109" y="705180"/>
                  <a:pt x="771576" y="712912"/>
                </a:cubicBezTo>
                <a:cubicBezTo>
                  <a:pt x="780564" y="723226"/>
                  <a:pt x="785631" y="726202"/>
                  <a:pt x="792568" y="725192"/>
                </a:cubicBezTo>
                <a:cubicBezTo>
                  <a:pt x="808261" y="723559"/>
                  <a:pt x="814153" y="718527"/>
                  <a:pt x="822012" y="701491"/>
                </a:cubicBezTo>
                <a:cubicBezTo>
                  <a:pt x="826130" y="692429"/>
                  <a:pt x="833165" y="683401"/>
                  <a:pt x="837924" y="681636"/>
                </a:cubicBezTo>
                <a:cubicBezTo>
                  <a:pt x="842688" y="679506"/>
                  <a:pt x="856317" y="667643"/>
                  <a:pt x="868501" y="654668"/>
                </a:cubicBezTo>
                <a:cubicBezTo>
                  <a:pt x="880685" y="641693"/>
                  <a:pt x="898037" y="623313"/>
                  <a:pt x="907261" y="613948"/>
                </a:cubicBezTo>
                <a:cubicBezTo>
                  <a:pt x="916486" y="604582"/>
                  <a:pt x="928310" y="591239"/>
                  <a:pt x="933131" y="584372"/>
                </a:cubicBezTo>
                <a:cubicBezTo>
                  <a:pt x="937952" y="577505"/>
                  <a:pt x="949047" y="564153"/>
                  <a:pt x="957908" y="554782"/>
                </a:cubicBezTo>
                <a:cubicBezTo>
                  <a:pt x="966768" y="545413"/>
                  <a:pt x="973819" y="534927"/>
                  <a:pt x="973867" y="530919"/>
                </a:cubicBezTo>
                <a:cubicBezTo>
                  <a:pt x="973911" y="527275"/>
                  <a:pt x="975422" y="522919"/>
                  <a:pt x="976902" y="521114"/>
                </a:cubicBezTo>
                <a:cubicBezTo>
                  <a:pt x="978750" y="518949"/>
                  <a:pt x="984726" y="506994"/>
                  <a:pt x="990350" y="493940"/>
                </a:cubicBezTo>
                <a:cubicBezTo>
                  <a:pt x="995974" y="480886"/>
                  <a:pt x="1007135" y="462067"/>
                  <a:pt x="1014542" y="452315"/>
                </a:cubicBezTo>
                <a:cubicBezTo>
                  <a:pt x="1022318" y="442204"/>
                  <a:pt x="1029765" y="429171"/>
                  <a:pt x="1031293" y="423359"/>
                </a:cubicBezTo>
                <a:cubicBezTo>
                  <a:pt x="1032825" y="417181"/>
                  <a:pt x="1042563" y="395429"/>
                  <a:pt x="1053022" y="374415"/>
                </a:cubicBezTo>
                <a:cubicBezTo>
                  <a:pt x="1078408" y="324422"/>
                  <a:pt x="1076919" y="326955"/>
                  <a:pt x="1080371" y="312782"/>
                </a:cubicBezTo>
                <a:cubicBezTo>
                  <a:pt x="1083822" y="298609"/>
                  <a:pt x="1100334" y="259079"/>
                  <a:pt x="1106253" y="251861"/>
                </a:cubicBezTo>
                <a:cubicBezTo>
                  <a:pt x="1110701" y="245718"/>
                  <a:pt x="1131038" y="191291"/>
                  <a:pt x="1133756" y="177473"/>
                </a:cubicBezTo>
                <a:cubicBezTo>
                  <a:pt x="1135679" y="169113"/>
                  <a:pt x="1132456" y="164336"/>
                  <a:pt x="1110849" y="142572"/>
                </a:cubicBezTo>
                <a:cubicBezTo>
                  <a:pt x="1096798" y="128917"/>
                  <a:pt x="1084583" y="114190"/>
                  <a:pt x="1083183" y="109435"/>
                </a:cubicBezTo>
                <a:cubicBezTo>
                  <a:pt x="1078967" y="96263"/>
                  <a:pt x="1099313" y="41106"/>
                  <a:pt x="1109197" y="37581"/>
                </a:cubicBezTo>
                <a:cubicBezTo>
                  <a:pt x="1112130" y="36159"/>
                  <a:pt x="1114742" y="31087"/>
                  <a:pt x="1114808" y="25620"/>
                </a:cubicBezTo>
                <a:cubicBezTo>
                  <a:pt x="1114944" y="14323"/>
                  <a:pt x="1127146" y="-109"/>
                  <a:pt x="1136256" y="1"/>
                </a:cubicBezTo>
                <a:cubicBezTo>
                  <a:pt x="1139900" y="44"/>
                  <a:pt x="1145336" y="2661"/>
                  <a:pt x="1148212" y="5976"/>
                </a:cubicBezTo>
                <a:close/>
                <a:moveTo>
                  <a:pt x="255299" y="1514391"/>
                </a:moveTo>
                <a:cubicBezTo>
                  <a:pt x="252967" y="1526390"/>
                  <a:pt x="250953" y="1542404"/>
                  <a:pt x="250860" y="1550057"/>
                </a:cubicBezTo>
                <a:cubicBezTo>
                  <a:pt x="250768" y="1557710"/>
                  <a:pt x="249236" y="1563887"/>
                  <a:pt x="247414" y="1563865"/>
                </a:cubicBezTo>
                <a:cubicBezTo>
                  <a:pt x="245592" y="1563844"/>
                  <a:pt x="243291" y="1573292"/>
                  <a:pt x="242062" y="1584577"/>
                </a:cubicBezTo>
                <a:cubicBezTo>
                  <a:pt x="237083" y="1634815"/>
                  <a:pt x="231569" y="1669010"/>
                  <a:pt x="227099" y="1676975"/>
                </a:cubicBezTo>
                <a:cubicBezTo>
                  <a:pt x="219644" y="1690736"/>
                  <a:pt x="214073" y="1759920"/>
                  <a:pt x="212928" y="1855036"/>
                </a:cubicBezTo>
                <a:cubicBezTo>
                  <a:pt x="212007" y="1931566"/>
                  <a:pt x="212543" y="1947610"/>
                  <a:pt x="218159" y="1965537"/>
                </a:cubicBezTo>
                <a:cubicBezTo>
                  <a:pt x="221663" y="1977243"/>
                  <a:pt x="225202" y="1986033"/>
                  <a:pt x="225939" y="1985313"/>
                </a:cubicBezTo>
                <a:cubicBezTo>
                  <a:pt x="230730" y="1980997"/>
                  <a:pt x="239282" y="1906381"/>
                  <a:pt x="239751" y="1867387"/>
                </a:cubicBezTo>
                <a:cubicBezTo>
                  <a:pt x="240045" y="1842971"/>
                  <a:pt x="241749" y="1822580"/>
                  <a:pt x="243206" y="1822597"/>
                </a:cubicBezTo>
                <a:cubicBezTo>
                  <a:pt x="245028" y="1822619"/>
                  <a:pt x="248462" y="1809904"/>
                  <a:pt x="251202" y="1794264"/>
                </a:cubicBezTo>
                <a:cubicBezTo>
                  <a:pt x="253937" y="1778989"/>
                  <a:pt x="258643" y="1751345"/>
                  <a:pt x="261774" y="1733522"/>
                </a:cubicBezTo>
                <a:cubicBezTo>
                  <a:pt x="280178" y="1627680"/>
                  <a:pt x="281047" y="1616027"/>
                  <a:pt x="274526" y="1552164"/>
                </a:cubicBezTo>
                <a:cubicBezTo>
                  <a:pt x="270908" y="1519681"/>
                  <a:pt x="268058" y="1483928"/>
                  <a:pt x="267825" y="1472990"/>
                </a:cubicBezTo>
                <a:cubicBezTo>
                  <a:pt x="267473" y="1441641"/>
                  <a:pt x="266038" y="1439801"/>
                  <a:pt x="262789" y="1467463"/>
                </a:cubicBezTo>
                <a:cubicBezTo>
                  <a:pt x="261165" y="1481293"/>
                  <a:pt x="257626" y="1502756"/>
                  <a:pt x="255299" y="1514391"/>
                </a:cubicBezTo>
                <a:close/>
                <a:moveTo>
                  <a:pt x="166230" y="1979856"/>
                </a:moveTo>
                <a:cubicBezTo>
                  <a:pt x="167872" y="1994820"/>
                  <a:pt x="177515" y="2011337"/>
                  <a:pt x="181945" y="2006653"/>
                </a:cubicBezTo>
                <a:cubicBezTo>
                  <a:pt x="186366" y="2002696"/>
                  <a:pt x="172245" y="1964620"/>
                  <a:pt x="166059" y="1963817"/>
                </a:cubicBezTo>
                <a:cubicBezTo>
                  <a:pt x="165330" y="1963808"/>
                  <a:pt x="165606" y="1971101"/>
                  <a:pt x="166230" y="1979856"/>
                </a:cubicBezTo>
                <a:close/>
              </a:path>
            </a:pathLst>
          </a:custGeom>
          <a:gradFill>
            <a:gsLst>
              <a:gs pos="0">
                <a:srgbClr val="F84D4D">
                  <a:alpha val="19000"/>
                </a:srgbClr>
              </a:gs>
              <a:gs pos="61000">
                <a:srgbClr val="F84D4D"/>
              </a:gs>
            </a:gsLst>
            <a:lin ang="5400000" scaled="1"/>
          </a:gra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D1F34A0-BDC3-1CB6-6B3D-9AE7A8F34F97}"/>
              </a:ext>
            </a:extLst>
          </p:cNvPr>
          <p:cNvGrpSpPr/>
          <p:nvPr/>
        </p:nvGrpSpPr>
        <p:grpSpPr>
          <a:xfrm>
            <a:off x="1253720" y="1828899"/>
            <a:ext cx="5522347" cy="1589731"/>
            <a:chOff x="1102912" y="2101588"/>
            <a:chExt cx="3717298" cy="1070107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51E8FE17-FFDD-8E7A-DB1F-5981C952B3F4}"/>
                </a:ext>
              </a:extLst>
            </p:cNvPr>
            <p:cNvSpPr/>
            <p:nvPr/>
          </p:nvSpPr>
          <p:spPr>
            <a:xfrm>
              <a:off x="1950350" y="2183131"/>
              <a:ext cx="2778267" cy="803897"/>
            </a:xfrm>
            <a:prstGeom prst="parallelogram">
              <a:avLst>
                <a:gd name="adj" fmla="val 3270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84D4D">
                    <a:alpha val="16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99E8C83F-B1BD-6F4A-A7C3-9CC1ED3B5C88}"/>
                </a:ext>
              </a:extLst>
            </p:cNvPr>
            <p:cNvSpPr/>
            <p:nvPr/>
          </p:nvSpPr>
          <p:spPr>
            <a:xfrm>
              <a:off x="1250029" y="2802363"/>
              <a:ext cx="3392372" cy="369332"/>
            </a:xfrm>
            <a:prstGeom prst="parallelogram">
              <a:avLst/>
            </a:prstGeom>
            <a:solidFill>
              <a:srgbClr val="F8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6" name="文本框 5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C4E5EAB0-BE4C-0CFB-14BE-4300536ED604}"/>
                </a:ext>
              </a:extLst>
            </p:cNvPr>
            <p:cNvSpPr txBox="1"/>
            <p:nvPr/>
          </p:nvSpPr>
          <p:spPr>
            <a:xfrm>
              <a:off x="1551288" y="2852680"/>
              <a:ext cx="2789854" cy="26932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50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OBJECT PROGRAM</a:t>
              </a:r>
              <a:endParaRPr lang="zh-CN" altLang="zh-CN" sz="2000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DA35CCDC-AB4D-FDE2-97BA-E9796154D678}"/>
                </a:ext>
              </a:extLst>
            </p:cNvPr>
            <p:cNvSpPr txBox="1"/>
            <p:nvPr/>
          </p:nvSpPr>
          <p:spPr>
            <a:xfrm>
              <a:off x="1557777" y="2143386"/>
              <a:ext cx="3262433" cy="683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6000" i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目标规划</a:t>
              </a:r>
            </a:p>
          </p:txBody>
        </p:sp>
        <p:sp>
          <p:nvSpPr>
            <p:cNvPr id="8" name="文本框 7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8A3B7305-142D-D894-D46B-21E169BCC4CE}"/>
                </a:ext>
              </a:extLst>
            </p:cNvPr>
            <p:cNvSpPr txBox="1"/>
            <p:nvPr/>
          </p:nvSpPr>
          <p:spPr>
            <a:xfrm>
              <a:off x="1102912" y="2101588"/>
              <a:ext cx="1186543" cy="74583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i="1" dirty="0">
                  <a:solidFill>
                    <a:srgbClr val="F84D4D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04</a:t>
              </a:r>
              <a:endParaRPr lang="zh-CN" altLang="en-US" sz="66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ED73CD2-EA1E-4DB4-5432-81808C0A8947}"/>
              </a:ext>
            </a:extLst>
          </p:cNvPr>
          <p:cNvSpPr txBox="1"/>
          <p:nvPr/>
        </p:nvSpPr>
        <p:spPr>
          <a:xfrm>
            <a:off x="1415836" y="3707486"/>
            <a:ext cx="5224162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7588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OBJECT PROGRAM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6" y="297741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目标规划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17083" y="191647"/>
            <a:ext cx="1103187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04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>
            <a:extLst>
              <a:ext uri="{FF2B5EF4-FFF2-40B4-BE49-F238E27FC236}">
                <a16:creationId xmlns:a16="http://schemas.microsoft.com/office/drawing/2014/main" id="{61D05FD3-537C-3197-6FE2-637C10E14BC5}"/>
              </a:ext>
            </a:extLst>
          </p:cNvPr>
          <p:cNvCxnSpPr/>
          <p:nvPr/>
        </p:nvCxnSpPr>
        <p:spPr>
          <a:xfrm>
            <a:off x="6084997" y="2825232"/>
            <a:ext cx="0" cy="79200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>
            <a:extLst>
              <a:ext uri="{FF2B5EF4-FFF2-40B4-BE49-F238E27FC236}">
                <a16:creationId xmlns:a16="http://schemas.microsoft.com/office/drawing/2014/main" id="{B126AF0A-71CE-ED3A-FDA4-D916422F4164}"/>
              </a:ext>
            </a:extLst>
          </p:cNvPr>
          <p:cNvCxnSpPr/>
          <p:nvPr/>
        </p:nvCxnSpPr>
        <p:spPr>
          <a:xfrm>
            <a:off x="2492717" y="3221232"/>
            <a:ext cx="0" cy="79200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>
            <a:extLst>
              <a:ext uri="{FF2B5EF4-FFF2-40B4-BE49-F238E27FC236}">
                <a16:creationId xmlns:a16="http://schemas.microsoft.com/office/drawing/2014/main" id="{C5CDFCDE-5C99-BB9B-296D-F97C89461F98}"/>
              </a:ext>
            </a:extLst>
          </p:cNvPr>
          <p:cNvCxnSpPr/>
          <p:nvPr/>
        </p:nvCxnSpPr>
        <p:spPr>
          <a:xfrm>
            <a:off x="9691736" y="3221232"/>
            <a:ext cx="0" cy="79200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>
            <a:extLst>
              <a:ext uri="{FF2B5EF4-FFF2-40B4-BE49-F238E27FC236}">
                <a16:creationId xmlns:a16="http://schemas.microsoft.com/office/drawing/2014/main" id="{25BBB44F-7ADC-0785-BCAF-F512AE240F37}"/>
              </a:ext>
            </a:extLst>
          </p:cNvPr>
          <p:cNvCxnSpPr/>
          <p:nvPr/>
        </p:nvCxnSpPr>
        <p:spPr>
          <a:xfrm>
            <a:off x="2502268" y="3213368"/>
            <a:ext cx="7200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83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>
            <a:extLst>
              <a:ext uri="{FF2B5EF4-FFF2-40B4-BE49-F238E27FC236}">
                <a16:creationId xmlns:a16="http://schemas.microsoft.com/office/drawing/2014/main" id="{CABBDAC2-F6D3-B326-1C0C-C2F0971B4615}"/>
              </a:ext>
            </a:extLst>
          </p:cNvPr>
          <p:cNvSpPr/>
          <p:nvPr/>
        </p:nvSpPr>
        <p:spPr>
          <a:xfrm>
            <a:off x="8177138" y="3901413"/>
            <a:ext cx="2944723" cy="1760272"/>
          </a:xfrm>
          <a:prstGeom prst="roundRect">
            <a:avLst>
              <a:gd name="adj" fmla="val 7594"/>
            </a:avLst>
          </a:prstGeom>
          <a:solidFill>
            <a:srgbClr val="F84D4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>
            <a:extLst>
              <a:ext uri="{FF2B5EF4-FFF2-40B4-BE49-F238E27FC236}">
                <a16:creationId xmlns:a16="http://schemas.microsoft.com/office/drawing/2014/main" id="{B0F41AB7-2716-6084-8E6D-A8C4A2D7F4C5}"/>
              </a:ext>
            </a:extLst>
          </p:cNvPr>
          <p:cNvSpPr/>
          <p:nvPr/>
        </p:nvSpPr>
        <p:spPr>
          <a:xfrm>
            <a:off x="9248172" y="3498651"/>
            <a:ext cx="864819" cy="864819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圆角矩形 86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>
            <a:extLst>
              <a:ext uri="{FF2B5EF4-FFF2-40B4-BE49-F238E27FC236}">
                <a16:creationId xmlns:a16="http://schemas.microsoft.com/office/drawing/2014/main" id="{46AAEEBB-B218-2FCB-2716-0314A5AEA334}"/>
              </a:ext>
            </a:extLst>
          </p:cNvPr>
          <p:cNvSpPr/>
          <p:nvPr/>
        </p:nvSpPr>
        <p:spPr>
          <a:xfrm>
            <a:off x="4606786" y="3901413"/>
            <a:ext cx="2944723" cy="1760272"/>
          </a:xfrm>
          <a:prstGeom prst="roundRect">
            <a:avLst>
              <a:gd name="adj" fmla="val 7594"/>
            </a:avLst>
          </a:prstGeom>
          <a:solidFill>
            <a:srgbClr val="E6665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>
            <a:extLst>
              <a:ext uri="{FF2B5EF4-FFF2-40B4-BE49-F238E27FC236}">
                <a16:creationId xmlns:a16="http://schemas.microsoft.com/office/drawing/2014/main" id="{5CC132CD-C757-A32F-0E56-6C96F3114EC8}"/>
              </a:ext>
            </a:extLst>
          </p:cNvPr>
          <p:cNvSpPr/>
          <p:nvPr/>
        </p:nvSpPr>
        <p:spPr>
          <a:xfrm>
            <a:off x="5652794" y="3498651"/>
            <a:ext cx="864819" cy="864819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圆角矩形 89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>
            <a:extLst>
              <a:ext uri="{FF2B5EF4-FFF2-40B4-BE49-F238E27FC236}">
                <a16:creationId xmlns:a16="http://schemas.microsoft.com/office/drawing/2014/main" id="{CFABA3AB-8E0F-3269-87AC-CE7471C26E47}"/>
              </a:ext>
            </a:extLst>
          </p:cNvPr>
          <p:cNvSpPr/>
          <p:nvPr/>
        </p:nvSpPr>
        <p:spPr>
          <a:xfrm>
            <a:off x="1036434" y="3901413"/>
            <a:ext cx="2944723" cy="1760272"/>
          </a:xfrm>
          <a:prstGeom prst="roundRect">
            <a:avLst>
              <a:gd name="adj" fmla="val 7594"/>
            </a:avLst>
          </a:prstGeom>
          <a:solidFill>
            <a:srgbClr val="F84D4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>
            <a:extLst>
              <a:ext uri="{FF2B5EF4-FFF2-40B4-BE49-F238E27FC236}">
                <a16:creationId xmlns:a16="http://schemas.microsoft.com/office/drawing/2014/main" id="{299BAAD0-BC3E-2E5E-23EC-08C8BF1F70FE}"/>
              </a:ext>
            </a:extLst>
          </p:cNvPr>
          <p:cNvSpPr/>
          <p:nvPr/>
        </p:nvSpPr>
        <p:spPr>
          <a:xfrm>
            <a:off x="2067568" y="3507287"/>
            <a:ext cx="864819" cy="864819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5DE79B2-72D0-8210-E211-A2579F126399}"/>
              </a:ext>
            </a:extLst>
          </p:cNvPr>
          <p:cNvGrpSpPr/>
          <p:nvPr/>
        </p:nvGrpSpPr>
        <p:grpSpPr>
          <a:xfrm>
            <a:off x="5377662" y="1433733"/>
            <a:ext cx="1415772" cy="1415772"/>
            <a:chOff x="5377662" y="1355113"/>
            <a:chExt cx="1415772" cy="1415772"/>
          </a:xfrm>
          <a:solidFill>
            <a:srgbClr val="F84D4D"/>
          </a:solidFill>
          <a:effectLst/>
        </p:grpSpPr>
        <p:sp>
          <p:nvSpPr>
            <p:cNvPr id="26" name="椭圆 25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>
              <a:extLst>
                <a:ext uri="{FF2B5EF4-FFF2-40B4-BE49-F238E27FC236}">
                  <a16:creationId xmlns:a16="http://schemas.microsoft.com/office/drawing/2014/main" id="{86F2DA6C-E4CC-ACD4-2AA5-15D1F0E118A7}"/>
                </a:ext>
              </a:extLst>
            </p:cNvPr>
            <p:cNvSpPr/>
            <p:nvPr/>
          </p:nvSpPr>
          <p:spPr>
            <a:xfrm>
              <a:off x="5377662" y="1355113"/>
              <a:ext cx="1415772" cy="1415772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DA4D1E5-1B1D-8350-8A6F-074351951789}"/>
                </a:ext>
              </a:extLst>
            </p:cNvPr>
            <p:cNvSpPr/>
            <p:nvPr/>
          </p:nvSpPr>
          <p:spPr>
            <a:xfrm>
              <a:off x="5491040" y="1756259"/>
              <a:ext cx="1245854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标 题</a:t>
              </a:r>
              <a:endParaRPr lang="en-US" altLang="zh-CN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10AA945E-F56E-0950-E492-A3D8CEF3BBA9}"/>
              </a:ext>
            </a:extLst>
          </p:cNvPr>
          <p:cNvSpPr/>
          <p:nvPr/>
        </p:nvSpPr>
        <p:spPr>
          <a:xfrm>
            <a:off x="2107121" y="370886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sz="2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CC69C83-1822-132F-01BD-51AF749F0092}"/>
              </a:ext>
            </a:extLst>
          </p:cNvPr>
          <p:cNvSpPr/>
          <p:nvPr/>
        </p:nvSpPr>
        <p:spPr>
          <a:xfrm>
            <a:off x="5713859" y="371233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sz="2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12B37EF4-6574-1D2F-3BDB-39773D4FAC7D}"/>
              </a:ext>
            </a:extLst>
          </p:cNvPr>
          <p:cNvSpPr/>
          <p:nvPr/>
        </p:nvSpPr>
        <p:spPr>
          <a:xfrm>
            <a:off x="9280471" y="370886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sz="2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AC00EBB-0A58-D80C-1776-59930D83A0A3}"/>
              </a:ext>
            </a:extLst>
          </p:cNvPr>
          <p:cNvSpPr txBox="1"/>
          <p:nvPr/>
        </p:nvSpPr>
        <p:spPr>
          <a:xfrm>
            <a:off x="1407480" y="4564654"/>
            <a:ext cx="23378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E33257E-3AD4-EA5E-2232-EFFBED0B0A16}"/>
              </a:ext>
            </a:extLst>
          </p:cNvPr>
          <p:cNvSpPr txBox="1"/>
          <p:nvPr/>
        </p:nvSpPr>
        <p:spPr>
          <a:xfrm>
            <a:off x="4916602" y="4564654"/>
            <a:ext cx="23378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F9CA40A-E0D8-3C55-7826-53A86294A58F}"/>
              </a:ext>
            </a:extLst>
          </p:cNvPr>
          <p:cNvSpPr txBox="1"/>
          <p:nvPr/>
        </p:nvSpPr>
        <p:spPr>
          <a:xfrm>
            <a:off x="8533322" y="4564654"/>
            <a:ext cx="233789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9259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D920553E-1E69-8B8C-3653-A2F7006474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6" name="Group 4">
            <a:extLst>
              <a:ext uri="{FF2B5EF4-FFF2-40B4-BE49-F238E27FC236}">
                <a16:creationId xmlns:a16="http://schemas.microsoft.com/office/drawing/2014/main" id="{25D6EE0E-DCB5-E26E-D24C-2EDE35F3E92C}"/>
              </a:ext>
            </a:extLst>
          </p:cNvPr>
          <p:cNvGrpSpPr/>
          <p:nvPr/>
        </p:nvGrpSpPr>
        <p:grpSpPr>
          <a:xfrm>
            <a:off x="2089391" y="4113886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10000"/>
                </a:srgbClr>
              </a:gs>
            </a:gsLst>
            <a:lin ang="16200000" scaled="1"/>
            <a:tileRect/>
          </a:gradFill>
        </p:grpSpPr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812DEBA2-7F5B-DA49-98F1-4416DF782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593E6C82-FF82-D377-8C79-77ED7E55E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9F699F30-3613-5A09-FE89-B0C76262C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id="{CC4B35BE-CD26-7C9B-AEE5-AA499D866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060F40DC-600A-32B9-084C-E6B9E1B5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324FA099-D773-612D-E2E6-9536EDC8E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文本框 2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/>
          <p:cNvSpPr txBox="1"/>
          <p:nvPr/>
        </p:nvSpPr>
        <p:spPr>
          <a:xfrm>
            <a:off x="485482" y="411383"/>
            <a:ext cx="2032929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D3474370-9DEE-ABE4-4F26-AA18C9056C84}"/>
              </a:ext>
            </a:extLst>
          </p:cNvPr>
          <p:cNvSpPr/>
          <p:nvPr/>
        </p:nvSpPr>
        <p:spPr>
          <a:xfrm>
            <a:off x="576364" y="1439278"/>
            <a:ext cx="7519886" cy="84086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Group 4">
            <a:extLst>
              <a:ext uri="{FF2B5EF4-FFF2-40B4-BE49-F238E27FC236}">
                <a16:creationId xmlns:a16="http://schemas.microsoft.com/office/drawing/2014/main" id="{B566739C-B837-41D7-6A4A-2D0AD968732E}"/>
              </a:ext>
            </a:extLst>
          </p:cNvPr>
          <p:cNvGrpSpPr/>
          <p:nvPr/>
        </p:nvGrpSpPr>
        <p:grpSpPr>
          <a:xfrm>
            <a:off x="-2952587" y="4397708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25000"/>
                </a:srgbClr>
              </a:gs>
            </a:gsLst>
            <a:lin ang="16200000" scaled="1"/>
            <a:tileRect/>
          </a:gradFill>
        </p:grpSpPr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id="{06FA55BB-D9B6-601A-C206-4EE932672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4">
              <a:extLst>
                <a:ext uri="{FF2B5EF4-FFF2-40B4-BE49-F238E27FC236}">
                  <a16:creationId xmlns:a16="http://schemas.microsoft.com/office/drawing/2014/main" id="{C0F143D1-8570-2125-66B4-063855377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5">
              <a:extLst>
                <a:ext uri="{FF2B5EF4-FFF2-40B4-BE49-F238E27FC236}">
                  <a16:creationId xmlns:a16="http://schemas.microsoft.com/office/drawing/2014/main" id="{29BA233A-F329-C7E4-E09D-BDA0114FE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6">
              <a:extLst>
                <a:ext uri="{FF2B5EF4-FFF2-40B4-BE49-F238E27FC236}">
                  <a16:creationId xmlns:a16="http://schemas.microsoft.com/office/drawing/2014/main" id="{97D0A2BB-791D-14AE-260B-758127FDA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7">
              <a:extLst>
                <a:ext uri="{FF2B5EF4-FFF2-40B4-BE49-F238E27FC236}">
                  <a16:creationId xmlns:a16="http://schemas.microsoft.com/office/drawing/2014/main" id="{93D4ED8F-11BD-E1C9-FB74-7E0183087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8">
              <a:extLst>
                <a:ext uri="{FF2B5EF4-FFF2-40B4-BE49-F238E27FC236}">
                  <a16:creationId xmlns:a16="http://schemas.microsoft.com/office/drawing/2014/main" id="{5CD2CE0D-598F-E84C-5921-345BED41C1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C2C386F-23D3-C60B-1860-D5CA3E1D0FFA}"/>
              </a:ext>
            </a:extLst>
          </p:cNvPr>
          <p:cNvGrpSpPr/>
          <p:nvPr/>
        </p:nvGrpSpPr>
        <p:grpSpPr>
          <a:xfrm>
            <a:off x="1202863" y="2311640"/>
            <a:ext cx="3478588" cy="1070107"/>
            <a:chOff x="1250029" y="2101588"/>
            <a:chExt cx="3478588" cy="1070107"/>
          </a:xfrm>
        </p:grpSpPr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A6B734BA-60DA-8C16-6DE9-08B82418C32B}"/>
                </a:ext>
              </a:extLst>
            </p:cNvPr>
            <p:cNvSpPr/>
            <p:nvPr/>
          </p:nvSpPr>
          <p:spPr>
            <a:xfrm>
              <a:off x="1950350" y="2183131"/>
              <a:ext cx="2778267" cy="803897"/>
            </a:xfrm>
            <a:prstGeom prst="parallelogram">
              <a:avLst>
                <a:gd name="adj" fmla="val 3270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84D4D">
                    <a:alpha val="16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9EF6672F-273F-6390-8085-0DF15090177C}"/>
                </a:ext>
              </a:extLst>
            </p:cNvPr>
            <p:cNvSpPr/>
            <p:nvPr/>
          </p:nvSpPr>
          <p:spPr>
            <a:xfrm>
              <a:off x="1250029" y="2802363"/>
              <a:ext cx="3392372" cy="369332"/>
            </a:xfrm>
            <a:prstGeom prst="parallelogram">
              <a:avLst/>
            </a:prstGeom>
            <a:solidFill>
              <a:srgbClr val="F8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C256C185-A5FD-210F-C409-43747C59ED92}"/>
                </a:ext>
              </a:extLst>
            </p:cNvPr>
            <p:cNvSpPr txBox="1"/>
            <p:nvPr/>
          </p:nvSpPr>
          <p:spPr>
            <a:xfrm>
              <a:off x="1551288" y="2833140"/>
              <a:ext cx="2789854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BASIC INFORMATION</a:t>
              </a:r>
              <a:endParaRPr lang="zh-CN" altLang="zh-CN" sz="1400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" name="文本框 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A43C3EDA-6EFC-CF2B-544E-67AE32FBB813}"/>
                </a:ext>
              </a:extLst>
            </p:cNvPr>
            <p:cNvSpPr txBox="1"/>
            <p:nvPr/>
          </p:nvSpPr>
          <p:spPr>
            <a:xfrm>
              <a:off x="2173330" y="2169582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3600" i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基本资料</a:t>
              </a:r>
            </a:p>
          </p:txBody>
        </p:sp>
        <p:sp>
          <p:nvSpPr>
            <p:cNvPr id="9" name="文本框 8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A65E796E-FE64-2360-AD99-CDF78CAF3D0C}"/>
                </a:ext>
              </a:extLst>
            </p:cNvPr>
            <p:cNvSpPr txBox="1"/>
            <p:nvPr/>
          </p:nvSpPr>
          <p:spPr>
            <a:xfrm>
              <a:off x="1300882" y="2101588"/>
              <a:ext cx="790601" cy="70788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i="1" dirty="0">
                  <a:solidFill>
                    <a:srgbClr val="F84D4D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01</a:t>
              </a:r>
              <a:endParaRPr lang="zh-CN" altLang="en-US" sz="4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0" name="文本框 9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E4C95255-800F-82E3-02C1-A32D049D8A36}"/>
              </a:ext>
            </a:extLst>
          </p:cNvPr>
          <p:cNvSpPr txBox="1"/>
          <p:nvPr/>
        </p:nvSpPr>
        <p:spPr>
          <a:xfrm>
            <a:off x="2518411" y="411383"/>
            <a:ext cx="5259773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i="1" dirty="0">
                <a:solidFill>
                  <a:srgbClr val="F84D4D">
                    <a:alpha val="17000"/>
                  </a:srgb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CONTENTS</a:t>
            </a:r>
            <a:endParaRPr lang="zh-CN" altLang="en-US" sz="7200" i="1" dirty="0">
              <a:solidFill>
                <a:srgbClr val="F84D4D">
                  <a:alpha val="17000"/>
                </a:srgbClr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68CDB2-C978-1947-3EDF-7931E0F026D5}"/>
              </a:ext>
            </a:extLst>
          </p:cNvPr>
          <p:cNvSpPr/>
          <p:nvPr/>
        </p:nvSpPr>
        <p:spPr>
          <a:xfrm>
            <a:off x="9240659" y="412573"/>
            <a:ext cx="2286646" cy="6223648"/>
          </a:xfrm>
          <a:custGeom>
            <a:avLst/>
            <a:gdLst>
              <a:gd name="connsiteX0" fmla="*/ 1148212 w 1259337"/>
              <a:gd name="connsiteY0" fmla="*/ 5976 h 3427583"/>
              <a:gd name="connsiteX1" fmla="*/ 1169270 w 1259337"/>
              <a:gd name="connsiteY1" fmla="*/ 12790 h 3427583"/>
              <a:gd name="connsiteX2" fmla="*/ 1190684 w 1259337"/>
              <a:gd name="connsiteY2" fmla="*/ 20338 h 3427583"/>
              <a:gd name="connsiteX3" fmla="*/ 1202640 w 1259337"/>
              <a:gd name="connsiteY3" fmla="*/ 26312 h 3427583"/>
              <a:gd name="connsiteX4" fmla="*/ 1215329 w 1259337"/>
              <a:gd name="connsiteY4" fmla="*/ 31933 h 3427583"/>
              <a:gd name="connsiteX5" fmla="*/ 1228747 w 1259337"/>
              <a:gd name="connsiteY5" fmla="*/ 37562 h 3427583"/>
              <a:gd name="connsiteX6" fmla="*/ 1246113 w 1259337"/>
              <a:gd name="connsiteY6" fmla="*/ 48340 h 3427583"/>
              <a:gd name="connsiteX7" fmla="*/ 1256185 w 1259337"/>
              <a:gd name="connsiteY7" fmla="*/ 89648 h 3427583"/>
              <a:gd name="connsiteX8" fmla="*/ 1240876 w 1259337"/>
              <a:gd name="connsiteY8" fmla="*/ 180585 h 3427583"/>
              <a:gd name="connsiteX9" fmla="*/ 1229711 w 1259337"/>
              <a:gd name="connsiteY9" fmla="*/ 199768 h 3427583"/>
              <a:gd name="connsiteX10" fmla="*/ 1225707 w 1259337"/>
              <a:gd name="connsiteY10" fmla="*/ 229608 h 3427583"/>
              <a:gd name="connsiteX11" fmla="*/ 1223117 w 1259337"/>
              <a:gd name="connsiteY11" fmla="*/ 293360 h 3427583"/>
              <a:gd name="connsiteX12" fmla="*/ 1249106 w 1259337"/>
              <a:gd name="connsiteY12" fmla="*/ 314448 h 3427583"/>
              <a:gd name="connsiteX13" fmla="*/ 1259196 w 1259337"/>
              <a:gd name="connsiteY13" fmla="*/ 324047 h 3427583"/>
              <a:gd name="connsiteX14" fmla="*/ 1225046 w 1259337"/>
              <a:gd name="connsiteY14" fmla="*/ 405644 h 3427583"/>
              <a:gd name="connsiteX15" fmla="*/ 1208186 w 1259337"/>
              <a:gd name="connsiteY15" fmla="*/ 443712 h 3427583"/>
              <a:gd name="connsiteX16" fmla="*/ 1191326 w 1259337"/>
              <a:gd name="connsiteY16" fmla="*/ 481779 h 3427583"/>
              <a:gd name="connsiteX17" fmla="*/ 1176740 w 1259337"/>
              <a:gd name="connsiteY17" fmla="*/ 512585 h 3427583"/>
              <a:gd name="connsiteX18" fmla="*/ 1163248 w 1259337"/>
              <a:gd name="connsiteY18" fmla="*/ 543404 h 3427583"/>
              <a:gd name="connsiteX19" fmla="*/ 1144408 w 1259337"/>
              <a:gd name="connsiteY19" fmla="*/ 594569 h 3427583"/>
              <a:gd name="connsiteX20" fmla="*/ 1106728 w 1259337"/>
              <a:gd name="connsiteY20" fmla="*/ 666648 h 3427583"/>
              <a:gd name="connsiteX21" fmla="*/ 1058620 w 1259337"/>
              <a:gd name="connsiteY21" fmla="*/ 757189 h 3427583"/>
              <a:gd name="connsiteX22" fmla="*/ 1050291 w 1259337"/>
              <a:gd name="connsiteY22" fmla="*/ 782966 h 3427583"/>
              <a:gd name="connsiteX23" fmla="*/ 964414 w 1259337"/>
              <a:gd name="connsiteY23" fmla="*/ 862119 h 3427583"/>
              <a:gd name="connsiteX24" fmla="*/ 874085 w 1259337"/>
              <a:gd name="connsiteY24" fmla="*/ 947779 h 3427583"/>
              <a:gd name="connsiteX25" fmla="*/ 876882 w 1259337"/>
              <a:gd name="connsiteY25" fmla="*/ 957653 h 3427583"/>
              <a:gd name="connsiteX26" fmla="*/ 886054 w 1259337"/>
              <a:gd name="connsiteY26" fmla="*/ 982913 h 3427583"/>
              <a:gd name="connsiteX27" fmla="*/ 907451 w 1259337"/>
              <a:gd name="connsiteY27" fmla="*/ 1052422 h 3427583"/>
              <a:gd name="connsiteX28" fmla="*/ 934117 w 1259337"/>
              <a:gd name="connsiteY28" fmla="*/ 1138397 h 3427583"/>
              <a:gd name="connsiteX29" fmla="*/ 1005464 w 1259337"/>
              <a:gd name="connsiteY29" fmla="*/ 1357944 h 3427583"/>
              <a:gd name="connsiteX30" fmla="*/ 1096386 w 1259337"/>
              <a:gd name="connsiteY30" fmla="*/ 1646980 h 3427583"/>
              <a:gd name="connsiteX31" fmla="*/ 1096918 w 1259337"/>
              <a:gd name="connsiteY31" fmla="*/ 1663388 h 3427583"/>
              <a:gd name="connsiteX32" fmla="*/ 1081985 w 1259337"/>
              <a:gd name="connsiteY32" fmla="*/ 1662479 h 3427583"/>
              <a:gd name="connsiteX33" fmla="*/ 1042043 w 1259337"/>
              <a:gd name="connsiteY33" fmla="*/ 1649971 h 3427583"/>
              <a:gd name="connsiteX34" fmla="*/ 979848 w 1259337"/>
              <a:gd name="connsiteY34" fmla="*/ 1639017 h 3427583"/>
              <a:gd name="connsiteX35" fmla="*/ 920982 w 1259337"/>
              <a:gd name="connsiteY35" fmla="*/ 1654346 h 3427583"/>
              <a:gd name="connsiteX36" fmla="*/ 875472 w 1259337"/>
              <a:gd name="connsiteY36" fmla="*/ 1680405 h 3427583"/>
              <a:gd name="connsiteX37" fmla="*/ 851635 w 1259337"/>
              <a:gd name="connsiteY37" fmla="*/ 1692510 h 3427583"/>
              <a:gd name="connsiteX38" fmla="*/ 849203 w 1259337"/>
              <a:gd name="connsiteY38" fmla="*/ 1712892 h 3427583"/>
              <a:gd name="connsiteX39" fmla="*/ 851974 w 1259337"/>
              <a:gd name="connsiteY39" fmla="*/ 1755205 h 3427583"/>
              <a:gd name="connsiteX40" fmla="*/ 864076 w 1259337"/>
              <a:gd name="connsiteY40" fmla="*/ 1809659 h 3427583"/>
              <a:gd name="connsiteX41" fmla="*/ 874530 w 1259337"/>
              <a:gd name="connsiteY41" fmla="*/ 1849513 h 3427583"/>
              <a:gd name="connsiteX42" fmla="*/ 881507 w 1259337"/>
              <a:gd name="connsiteY42" fmla="*/ 1875475 h 3427583"/>
              <a:gd name="connsiteX43" fmla="*/ 892858 w 1259337"/>
              <a:gd name="connsiteY43" fmla="*/ 1931742 h 3427583"/>
              <a:gd name="connsiteX44" fmla="*/ 898751 w 1259337"/>
              <a:gd name="connsiteY44" fmla="*/ 1956962 h 3427583"/>
              <a:gd name="connsiteX45" fmla="*/ 905223 w 1259337"/>
              <a:gd name="connsiteY45" fmla="*/ 1994583 h 3427583"/>
              <a:gd name="connsiteX46" fmla="*/ 921742 w 1259337"/>
              <a:gd name="connsiteY46" fmla="*/ 2105949 h 3427583"/>
              <a:gd name="connsiteX47" fmla="*/ 928672 w 1259337"/>
              <a:gd name="connsiteY47" fmla="*/ 2166171 h 3427583"/>
              <a:gd name="connsiteX48" fmla="*/ 941604 w 1259337"/>
              <a:gd name="connsiteY48" fmla="*/ 2303008 h 3427583"/>
              <a:gd name="connsiteX49" fmla="*/ 947374 w 1259337"/>
              <a:gd name="connsiteY49" fmla="*/ 2368684 h 3427583"/>
              <a:gd name="connsiteX50" fmla="*/ 975415 w 1259337"/>
              <a:gd name="connsiteY50" fmla="*/ 2522104 h 3427583"/>
              <a:gd name="connsiteX51" fmla="*/ 983802 w 1259337"/>
              <a:gd name="connsiteY51" fmla="*/ 2582345 h 3427583"/>
              <a:gd name="connsiteX52" fmla="*/ 995531 w 1259337"/>
              <a:gd name="connsiteY52" fmla="*/ 2637523 h 3427583"/>
              <a:gd name="connsiteX53" fmla="*/ 1005634 w 1259337"/>
              <a:gd name="connsiteY53" fmla="*/ 2676280 h 3427583"/>
              <a:gd name="connsiteX54" fmla="*/ 1011830 w 1259337"/>
              <a:gd name="connsiteY54" fmla="*/ 2706607 h 3427583"/>
              <a:gd name="connsiteX55" fmla="*/ 1016603 w 1259337"/>
              <a:gd name="connsiteY55" fmla="*/ 2734000 h 3427583"/>
              <a:gd name="connsiteX56" fmla="*/ 1036986 w 1259337"/>
              <a:gd name="connsiteY56" fmla="*/ 2827189 h 3427583"/>
              <a:gd name="connsiteX57" fmla="*/ 1065224 w 1259337"/>
              <a:gd name="connsiteY57" fmla="*/ 2964209 h 3427583"/>
              <a:gd name="connsiteX58" fmla="*/ 1071148 w 1259337"/>
              <a:gd name="connsiteY58" fmla="*/ 3017130 h 3427583"/>
              <a:gd name="connsiteX59" fmla="*/ 1081015 w 1259337"/>
              <a:gd name="connsiteY59" fmla="*/ 3075566 h 3427583"/>
              <a:gd name="connsiteX60" fmla="*/ 1090073 w 1259337"/>
              <a:gd name="connsiteY60" fmla="*/ 3110301 h 3427583"/>
              <a:gd name="connsiteX61" fmla="*/ 1099026 w 1259337"/>
              <a:gd name="connsiteY61" fmla="*/ 3153782 h 3427583"/>
              <a:gd name="connsiteX62" fmla="*/ 1105863 w 1259337"/>
              <a:gd name="connsiteY62" fmla="*/ 3191406 h 3427583"/>
              <a:gd name="connsiteX63" fmla="*/ 1156414 w 1259337"/>
              <a:gd name="connsiteY63" fmla="*/ 3261266 h 3427583"/>
              <a:gd name="connsiteX64" fmla="*/ 1211299 w 1259337"/>
              <a:gd name="connsiteY64" fmla="*/ 3334458 h 3427583"/>
              <a:gd name="connsiteX65" fmla="*/ 1223945 w 1259337"/>
              <a:gd name="connsiteY65" fmla="*/ 3373975 h 3427583"/>
              <a:gd name="connsiteX66" fmla="*/ 1209873 w 1259337"/>
              <a:gd name="connsiteY66" fmla="*/ 3392394 h 3427583"/>
              <a:gd name="connsiteX67" fmla="*/ 1113229 w 1259337"/>
              <a:gd name="connsiteY67" fmla="*/ 3397063 h 3427583"/>
              <a:gd name="connsiteX68" fmla="*/ 1029168 w 1259337"/>
              <a:gd name="connsiteY68" fmla="*/ 3355593 h 3427583"/>
              <a:gd name="connsiteX69" fmla="*/ 1012711 w 1259337"/>
              <a:gd name="connsiteY69" fmla="*/ 3329882 h 3427583"/>
              <a:gd name="connsiteX70" fmla="*/ 984869 w 1259337"/>
              <a:gd name="connsiteY70" fmla="*/ 3311322 h 3427583"/>
              <a:gd name="connsiteX71" fmla="*/ 923192 w 1259337"/>
              <a:gd name="connsiteY71" fmla="*/ 3287618 h 3427583"/>
              <a:gd name="connsiteX72" fmla="*/ 920180 w 1259337"/>
              <a:gd name="connsiteY72" fmla="*/ 3204844 h 3427583"/>
              <a:gd name="connsiteX73" fmla="*/ 925075 w 1259337"/>
              <a:gd name="connsiteY73" fmla="*/ 3161529 h 3427583"/>
              <a:gd name="connsiteX74" fmla="*/ 912552 w 1259337"/>
              <a:gd name="connsiteY74" fmla="*/ 3142061 h 3427583"/>
              <a:gd name="connsiteX75" fmla="*/ 895402 w 1259337"/>
              <a:gd name="connsiteY75" fmla="*/ 3113425 h 3427583"/>
              <a:gd name="connsiteX76" fmla="*/ 872174 w 1259337"/>
              <a:gd name="connsiteY76" fmla="*/ 3074875 h 3427583"/>
              <a:gd name="connsiteX77" fmla="*/ 819111 w 1259337"/>
              <a:gd name="connsiteY77" fmla="*/ 2941200 h 3427583"/>
              <a:gd name="connsiteX78" fmla="*/ 804010 w 1259337"/>
              <a:gd name="connsiteY78" fmla="*/ 2893636 h 3427583"/>
              <a:gd name="connsiteX79" fmla="*/ 791053 w 1259337"/>
              <a:gd name="connsiteY79" fmla="*/ 2849742 h 3427583"/>
              <a:gd name="connsiteX80" fmla="*/ 785806 w 1259337"/>
              <a:gd name="connsiteY80" fmla="*/ 2831455 h 3427583"/>
              <a:gd name="connsiteX81" fmla="*/ 777367 w 1259337"/>
              <a:gd name="connsiteY81" fmla="*/ 2805839 h 3427583"/>
              <a:gd name="connsiteX82" fmla="*/ 765160 w 1259337"/>
              <a:gd name="connsiteY82" fmla="*/ 2760132 h 3427583"/>
              <a:gd name="connsiteX83" fmla="*/ 754732 w 1259337"/>
              <a:gd name="connsiteY83" fmla="*/ 2718091 h 3427583"/>
              <a:gd name="connsiteX84" fmla="*/ 744347 w 1259337"/>
              <a:gd name="connsiteY84" fmla="*/ 2672406 h 3427583"/>
              <a:gd name="connsiteX85" fmla="*/ 737168 w 1259337"/>
              <a:gd name="connsiteY85" fmla="*/ 2632955 h 3427583"/>
              <a:gd name="connsiteX86" fmla="*/ 734006 w 1259337"/>
              <a:gd name="connsiteY86" fmla="*/ 2623076 h 3427583"/>
              <a:gd name="connsiteX87" fmla="*/ 729049 w 1259337"/>
              <a:gd name="connsiteY87" fmla="*/ 2610989 h 3427583"/>
              <a:gd name="connsiteX88" fmla="*/ 711204 w 1259337"/>
              <a:gd name="connsiteY88" fmla="*/ 2518924 h 3427583"/>
              <a:gd name="connsiteX89" fmla="*/ 681864 w 1259337"/>
              <a:gd name="connsiteY89" fmla="*/ 2412871 h 3427583"/>
              <a:gd name="connsiteX90" fmla="*/ 655154 w 1259337"/>
              <a:gd name="connsiteY90" fmla="*/ 2330541 h 3427583"/>
              <a:gd name="connsiteX91" fmla="*/ 650249 w 1259337"/>
              <a:gd name="connsiteY91" fmla="*/ 2314080 h 3427583"/>
              <a:gd name="connsiteX92" fmla="*/ 641103 w 1259337"/>
              <a:gd name="connsiteY92" fmla="*/ 2286634 h 3427583"/>
              <a:gd name="connsiteX93" fmla="*/ 619364 w 1259337"/>
              <a:gd name="connsiteY93" fmla="*/ 2215298 h 3427583"/>
              <a:gd name="connsiteX94" fmla="*/ 601800 w 1259337"/>
              <a:gd name="connsiteY94" fmla="*/ 2160415 h 3427583"/>
              <a:gd name="connsiteX95" fmla="*/ 579258 w 1259337"/>
              <a:gd name="connsiteY95" fmla="*/ 2095266 h 3427583"/>
              <a:gd name="connsiteX96" fmla="*/ 568908 w 1259337"/>
              <a:gd name="connsiteY96" fmla="*/ 2076917 h 3427583"/>
              <a:gd name="connsiteX97" fmla="*/ 532958 w 1259337"/>
              <a:gd name="connsiteY97" fmla="*/ 2186922 h 3427583"/>
              <a:gd name="connsiteX98" fmla="*/ 517701 w 1259337"/>
              <a:gd name="connsiteY98" fmla="*/ 2243234 h 3427583"/>
              <a:gd name="connsiteX99" fmla="*/ 509719 w 1259337"/>
              <a:gd name="connsiteY99" fmla="*/ 2270473 h 3427583"/>
              <a:gd name="connsiteX100" fmla="*/ 498405 w 1259337"/>
              <a:gd name="connsiteY100" fmla="*/ 2302047 h 3427583"/>
              <a:gd name="connsiteX101" fmla="*/ 489342 w 1259337"/>
              <a:gd name="connsiteY101" fmla="*/ 2328181 h 3427583"/>
              <a:gd name="connsiteX102" fmla="*/ 485528 w 1259337"/>
              <a:gd name="connsiteY102" fmla="*/ 2342350 h 3427583"/>
              <a:gd name="connsiteX103" fmla="*/ 453160 w 1259337"/>
              <a:gd name="connsiteY103" fmla="*/ 2457501 h 3427583"/>
              <a:gd name="connsiteX104" fmla="*/ 437662 w 1259337"/>
              <a:gd name="connsiteY104" fmla="*/ 2533856 h 3427583"/>
              <a:gd name="connsiteX105" fmla="*/ 422098 w 1259337"/>
              <a:gd name="connsiteY105" fmla="*/ 2615678 h 3427583"/>
              <a:gd name="connsiteX106" fmla="*/ 400585 w 1259337"/>
              <a:gd name="connsiteY106" fmla="*/ 2737520 h 3427583"/>
              <a:gd name="connsiteX107" fmla="*/ 378897 w 1259337"/>
              <a:gd name="connsiteY107" fmla="*/ 2873940 h 3427583"/>
              <a:gd name="connsiteX108" fmla="*/ 369128 w 1259337"/>
              <a:gd name="connsiteY108" fmla="*/ 2928495 h 3427583"/>
              <a:gd name="connsiteX109" fmla="*/ 359359 w 1259337"/>
              <a:gd name="connsiteY109" fmla="*/ 2983050 h 3427583"/>
              <a:gd name="connsiteX110" fmla="*/ 353541 w 1259337"/>
              <a:gd name="connsiteY110" fmla="*/ 3012138 h 3427583"/>
              <a:gd name="connsiteX111" fmla="*/ 343509 w 1259337"/>
              <a:gd name="connsiteY111" fmla="*/ 3058307 h 3427583"/>
              <a:gd name="connsiteX112" fmla="*/ 334311 w 1259337"/>
              <a:gd name="connsiteY112" fmla="*/ 3095737 h 3427583"/>
              <a:gd name="connsiteX113" fmla="*/ 329315 w 1259337"/>
              <a:gd name="connsiteY113" fmla="*/ 3117182 h 3427583"/>
              <a:gd name="connsiteX114" fmla="*/ 306085 w 1259337"/>
              <a:gd name="connsiteY114" fmla="*/ 3169752 h 3427583"/>
              <a:gd name="connsiteX115" fmla="*/ 285624 w 1259337"/>
              <a:gd name="connsiteY115" fmla="*/ 3204132 h 3427583"/>
              <a:gd name="connsiteX116" fmla="*/ 271592 w 1259337"/>
              <a:gd name="connsiteY116" fmla="*/ 3219272 h 3427583"/>
              <a:gd name="connsiteX117" fmla="*/ 257963 w 1259337"/>
              <a:gd name="connsiteY117" fmla="*/ 3231136 h 3427583"/>
              <a:gd name="connsiteX118" fmla="*/ 258648 w 1259337"/>
              <a:gd name="connsiteY118" fmla="*/ 3265040 h 3427583"/>
              <a:gd name="connsiteX119" fmla="*/ 254139 w 1259337"/>
              <a:gd name="connsiteY119" fmla="*/ 3306538 h 3427583"/>
              <a:gd name="connsiteX120" fmla="*/ 204951 w 1259337"/>
              <a:gd name="connsiteY120" fmla="*/ 3335468 h 3427583"/>
              <a:gd name="connsiteX121" fmla="*/ 193530 w 1259337"/>
              <a:gd name="connsiteY121" fmla="*/ 3345537 h 3427583"/>
              <a:gd name="connsiteX122" fmla="*/ 156794 w 1259337"/>
              <a:gd name="connsiteY122" fmla="*/ 3399767 h 3427583"/>
              <a:gd name="connsiteX123" fmla="*/ 152021 w 1259337"/>
              <a:gd name="connsiteY123" fmla="*/ 3402625 h 3427583"/>
              <a:gd name="connsiteX124" fmla="*/ 108386 w 1259337"/>
              <a:gd name="connsiteY124" fmla="*/ 3424333 h 3427583"/>
              <a:gd name="connsiteX125" fmla="*/ 22741 w 1259337"/>
              <a:gd name="connsiteY125" fmla="*/ 3423667 h 3427583"/>
              <a:gd name="connsiteX126" fmla="*/ 2166 w 1259337"/>
              <a:gd name="connsiteY126" fmla="*/ 3376765 h 3427583"/>
              <a:gd name="connsiteX127" fmla="*/ 28224 w 1259337"/>
              <a:gd name="connsiteY127" fmla="*/ 3301267 h 3427583"/>
              <a:gd name="connsiteX128" fmla="*/ 81385 w 1259337"/>
              <a:gd name="connsiteY128" fmla="*/ 3214795 h 3427583"/>
              <a:gd name="connsiteX129" fmla="*/ 85670 w 1259337"/>
              <a:gd name="connsiteY129" fmla="*/ 3161632 h 3427583"/>
              <a:gd name="connsiteX130" fmla="*/ 89924 w 1259337"/>
              <a:gd name="connsiteY130" fmla="*/ 3111021 h 3427583"/>
              <a:gd name="connsiteX131" fmla="*/ 93656 w 1259337"/>
              <a:gd name="connsiteY131" fmla="*/ 3103776 h 3427583"/>
              <a:gd name="connsiteX132" fmla="*/ 108202 w 1259337"/>
              <a:gd name="connsiteY132" fmla="*/ 3076250 h 3427583"/>
              <a:gd name="connsiteX133" fmla="*/ 110186 w 1259337"/>
              <a:gd name="connsiteY133" fmla="*/ 3032536 h 3427583"/>
              <a:gd name="connsiteX134" fmla="*/ 123524 w 1259337"/>
              <a:gd name="connsiteY134" fmla="*/ 2923717 h 3427583"/>
              <a:gd name="connsiteX135" fmla="*/ 131550 w 1259337"/>
              <a:gd name="connsiteY135" fmla="*/ 2892832 h 3427583"/>
              <a:gd name="connsiteX136" fmla="*/ 135370 w 1259337"/>
              <a:gd name="connsiteY136" fmla="*/ 2878299 h 3427583"/>
              <a:gd name="connsiteX137" fmla="*/ 139096 w 1259337"/>
              <a:gd name="connsiteY137" fmla="*/ 2810915 h 3427583"/>
              <a:gd name="connsiteX138" fmla="*/ 149457 w 1259337"/>
              <a:gd name="connsiteY138" fmla="*/ 2707162 h 3427583"/>
              <a:gd name="connsiteX139" fmla="*/ 160165 w 1259337"/>
              <a:gd name="connsiteY139" fmla="*/ 2635123 h 3427583"/>
              <a:gd name="connsiteX140" fmla="*/ 165627 w 1259337"/>
              <a:gd name="connsiteY140" fmla="*/ 2605301 h 3427583"/>
              <a:gd name="connsiteX141" fmla="*/ 169017 w 1259337"/>
              <a:gd name="connsiteY141" fmla="*/ 2596230 h 3427583"/>
              <a:gd name="connsiteX142" fmla="*/ 177372 w 1259337"/>
              <a:gd name="connsiteY142" fmla="*/ 2568266 h 3427583"/>
              <a:gd name="connsiteX143" fmla="*/ 188568 w 1259337"/>
              <a:gd name="connsiteY143" fmla="*/ 2516279 h 3427583"/>
              <a:gd name="connsiteX144" fmla="*/ 204399 w 1259337"/>
              <a:gd name="connsiteY144" fmla="*/ 2412228 h 3427583"/>
              <a:gd name="connsiteX145" fmla="*/ 207129 w 1259337"/>
              <a:gd name="connsiteY145" fmla="*/ 2336813 h 3427583"/>
              <a:gd name="connsiteX146" fmla="*/ 218275 w 1259337"/>
              <a:gd name="connsiteY146" fmla="*/ 2137575 h 3427583"/>
              <a:gd name="connsiteX147" fmla="*/ 224746 w 1259337"/>
              <a:gd name="connsiteY147" fmla="*/ 2084438 h 3427583"/>
              <a:gd name="connsiteX148" fmla="*/ 227227 w 1259337"/>
              <a:gd name="connsiteY148" fmla="*/ 2060047 h 3427583"/>
              <a:gd name="connsiteX149" fmla="*/ 200619 w 1259337"/>
              <a:gd name="connsiteY149" fmla="*/ 2060092 h 3427583"/>
              <a:gd name="connsiteX150" fmla="*/ 151452 w 1259337"/>
              <a:gd name="connsiteY150" fmla="*/ 2056949 h 3427583"/>
              <a:gd name="connsiteX151" fmla="*/ 125726 w 1259337"/>
              <a:gd name="connsiteY151" fmla="*/ 2044246 h 3427583"/>
              <a:gd name="connsiteX152" fmla="*/ 102894 w 1259337"/>
              <a:gd name="connsiteY152" fmla="*/ 2003150 h 3427583"/>
              <a:gd name="connsiteX153" fmla="*/ 98653 w 1259337"/>
              <a:gd name="connsiteY153" fmla="*/ 1992164 h 3427583"/>
              <a:gd name="connsiteX154" fmla="*/ 92743 w 1259337"/>
              <a:gd name="connsiteY154" fmla="*/ 1968402 h 3427583"/>
              <a:gd name="connsiteX155" fmla="*/ 73452 w 1259337"/>
              <a:gd name="connsiteY155" fmla="*/ 1844975 h 3427583"/>
              <a:gd name="connsiteX156" fmla="*/ 68556 w 1259337"/>
              <a:gd name="connsiteY156" fmla="*/ 1827785 h 3427583"/>
              <a:gd name="connsiteX157" fmla="*/ 65557 w 1259337"/>
              <a:gd name="connsiteY157" fmla="*/ 1804422 h 3427583"/>
              <a:gd name="connsiteX158" fmla="*/ 60007 w 1259337"/>
              <a:gd name="connsiteY158" fmla="*/ 1750776 h 3427583"/>
              <a:gd name="connsiteX159" fmla="*/ 60589 w 1259337"/>
              <a:gd name="connsiteY159" fmla="*/ 1520795 h 3427583"/>
              <a:gd name="connsiteX160" fmla="*/ 59802 w 1259337"/>
              <a:gd name="connsiteY160" fmla="*/ 1495272 h 3427583"/>
              <a:gd name="connsiteX161" fmla="*/ 60714 w 1259337"/>
              <a:gd name="connsiteY161" fmla="*/ 1419471 h 3427583"/>
              <a:gd name="connsiteX162" fmla="*/ 70913 w 1259337"/>
              <a:gd name="connsiteY162" fmla="*/ 1359454 h 3427583"/>
              <a:gd name="connsiteX163" fmla="*/ 76287 w 1259337"/>
              <a:gd name="connsiteY163" fmla="*/ 1306668 h 3427583"/>
              <a:gd name="connsiteX164" fmla="*/ 84826 w 1259337"/>
              <a:gd name="connsiteY164" fmla="*/ 1263398 h 3427583"/>
              <a:gd name="connsiteX165" fmla="*/ 85137 w 1259337"/>
              <a:gd name="connsiteY165" fmla="*/ 1207271 h 3427583"/>
              <a:gd name="connsiteX166" fmla="*/ 89848 w 1259337"/>
              <a:gd name="connsiteY166" fmla="*/ 1149011 h 3427583"/>
              <a:gd name="connsiteX167" fmla="*/ 97943 w 1259337"/>
              <a:gd name="connsiteY167" fmla="*/ 1082044 h 3427583"/>
              <a:gd name="connsiteX168" fmla="*/ 103848 w 1259337"/>
              <a:gd name="connsiteY168" fmla="*/ 1015414 h 3427583"/>
              <a:gd name="connsiteX169" fmla="*/ 108164 w 1259337"/>
              <a:gd name="connsiteY169" fmla="*/ 989952 h 3427583"/>
              <a:gd name="connsiteX170" fmla="*/ 178876 w 1259337"/>
              <a:gd name="connsiteY170" fmla="*/ 929206 h 3427583"/>
              <a:gd name="connsiteX171" fmla="*/ 250339 w 1259337"/>
              <a:gd name="connsiteY171" fmla="*/ 896898 h 3427583"/>
              <a:gd name="connsiteX172" fmla="*/ 281105 w 1259337"/>
              <a:gd name="connsiteY172" fmla="*/ 884512 h 3427583"/>
              <a:gd name="connsiteX173" fmla="*/ 310048 w 1259337"/>
              <a:gd name="connsiteY173" fmla="*/ 872103 h 3427583"/>
              <a:gd name="connsiteX174" fmla="*/ 357941 w 1259337"/>
              <a:gd name="connsiteY174" fmla="*/ 829670 h 3427583"/>
              <a:gd name="connsiteX175" fmla="*/ 361282 w 1259337"/>
              <a:gd name="connsiteY175" fmla="*/ 824608 h 3427583"/>
              <a:gd name="connsiteX176" fmla="*/ 402335 w 1259337"/>
              <a:gd name="connsiteY176" fmla="*/ 775168 h 3427583"/>
              <a:gd name="connsiteX177" fmla="*/ 391823 w 1259337"/>
              <a:gd name="connsiteY177" fmla="*/ 740051 h 3427583"/>
              <a:gd name="connsiteX178" fmla="*/ 381351 w 1259337"/>
              <a:gd name="connsiteY178" fmla="*/ 701654 h 3427583"/>
              <a:gd name="connsiteX179" fmla="*/ 370993 w 1259337"/>
              <a:gd name="connsiteY179" fmla="*/ 684035 h 3427583"/>
              <a:gd name="connsiteX180" fmla="*/ 352485 w 1259337"/>
              <a:gd name="connsiteY180" fmla="*/ 586495 h 3427583"/>
              <a:gd name="connsiteX181" fmla="*/ 361283 w 1259337"/>
              <a:gd name="connsiteY181" fmla="*/ 551975 h 3427583"/>
              <a:gd name="connsiteX182" fmla="*/ 356440 w 1259337"/>
              <a:gd name="connsiteY182" fmla="*/ 500160 h 3427583"/>
              <a:gd name="connsiteX183" fmla="*/ 356936 w 1259337"/>
              <a:gd name="connsiteY183" fmla="*/ 458980 h 3427583"/>
              <a:gd name="connsiteX184" fmla="*/ 362735 w 1259337"/>
              <a:gd name="connsiteY184" fmla="*/ 431349 h 3427583"/>
              <a:gd name="connsiteX185" fmla="*/ 379350 w 1259337"/>
              <a:gd name="connsiteY185" fmla="*/ 413690 h 3427583"/>
              <a:gd name="connsiteX186" fmla="*/ 387064 w 1259337"/>
              <a:gd name="connsiteY186" fmla="*/ 408679 h 3427583"/>
              <a:gd name="connsiteX187" fmla="*/ 403556 w 1259337"/>
              <a:gd name="connsiteY187" fmla="*/ 401224 h 3427583"/>
              <a:gd name="connsiteX188" fmla="*/ 424091 w 1259337"/>
              <a:gd name="connsiteY188" fmla="*/ 390901 h 3427583"/>
              <a:gd name="connsiteX189" fmla="*/ 505982 w 1259337"/>
              <a:gd name="connsiteY189" fmla="*/ 370382 h 3427583"/>
              <a:gd name="connsiteX190" fmla="*/ 551053 w 1259337"/>
              <a:gd name="connsiteY190" fmla="*/ 380766 h 3427583"/>
              <a:gd name="connsiteX191" fmla="*/ 604818 w 1259337"/>
              <a:gd name="connsiteY191" fmla="*/ 425880 h 3427583"/>
              <a:gd name="connsiteX192" fmla="*/ 614060 w 1259337"/>
              <a:gd name="connsiteY192" fmla="*/ 445308 h 3427583"/>
              <a:gd name="connsiteX193" fmla="*/ 627286 w 1259337"/>
              <a:gd name="connsiteY193" fmla="*/ 557728 h 3427583"/>
              <a:gd name="connsiteX194" fmla="*/ 632477 w 1259337"/>
              <a:gd name="connsiteY194" fmla="*/ 580753 h 3427583"/>
              <a:gd name="connsiteX195" fmla="*/ 642948 w 1259337"/>
              <a:gd name="connsiteY195" fmla="*/ 588898 h 3427583"/>
              <a:gd name="connsiteX196" fmla="*/ 642857 w 1259337"/>
              <a:gd name="connsiteY196" fmla="*/ 626803 h 3427583"/>
              <a:gd name="connsiteX197" fmla="*/ 624421 w 1259337"/>
              <a:gd name="connsiteY197" fmla="*/ 674692 h 3427583"/>
              <a:gd name="connsiteX198" fmla="*/ 608637 w 1259337"/>
              <a:gd name="connsiteY198" fmla="*/ 714231 h 3427583"/>
              <a:gd name="connsiteX199" fmla="*/ 602099 w 1259337"/>
              <a:gd name="connsiteY199" fmla="*/ 742582 h 3427583"/>
              <a:gd name="connsiteX200" fmla="*/ 655117 w 1259337"/>
              <a:gd name="connsiteY200" fmla="*/ 698389 h 3427583"/>
              <a:gd name="connsiteX201" fmla="*/ 715120 w 1259337"/>
              <a:gd name="connsiteY201" fmla="*/ 679429 h 3427583"/>
              <a:gd name="connsiteX202" fmla="*/ 743023 w 1259337"/>
              <a:gd name="connsiteY202" fmla="*/ 692886 h 3427583"/>
              <a:gd name="connsiteX203" fmla="*/ 771576 w 1259337"/>
              <a:gd name="connsiteY203" fmla="*/ 712912 h 3427583"/>
              <a:gd name="connsiteX204" fmla="*/ 792568 w 1259337"/>
              <a:gd name="connsiteY204" fmla="*/ 725192 h 3427583"/>
              <a:gd name="connsiteX205" fmla="*/ 822012 w 1259337"/>
              <a:gd name="connsiteY205" fmla="*/ 701491 h 3427583"/>
              <a:gd name="connsiteX206" fmla="*/ 837924 w 1259337"/>
              <a:gd name="connsiteY206" fmla="*/ 681636 h 3427583"/>
              <a:gd name="connsiteX207" fmla="*/ 868501 w 1259337"/>
              <a:gd name="connsiteY207" fmla="*/ 654668 h 3427583"/>
              <a:gd name="connsiteX208" fmla="*/ 907261 w 1259337"/>
              <a:gd name="connsiteY208" fmla="*/ 613948 h 3427583"/>
              <a:gd name="connsiteX209" fmla="*/ 933131 w 1259337"/>
              <a:gd name="connsiteY209" fmla="*/ 584372 h 3427583"/>
              <a:gd name="connsiteX210" fmla="*/ 957908 w 1259337"/>
              <a:gd name="connsiteY210" fmla="*/ 554782 h 3427583"/>
              <a:gd name="connsiteX211" fmla="*/ 973867 w 1259337"/>
              <a:gd name="connsiteY211" fmla="*/ 530919 h 3427583"/>
              <a:gd name="connsiteX212" fmla="*/ 976902 w 1259337"/>
              <a:gd name="connsiteY212" fmla="*/ 521114 h 3427583"/>
              <a:gd name="connsiteX213" fmla="*/ 990350 w 1259337"/>
              <a:gd name="connsiteY213" fmla="*/ 493940 h 3427583"/>
              <a:gd name="connsiteX214" fmla="*/ 1014542 w 1259337"/>
              <a:gd name="connsiteY214" fmla="*/ 452315 h 3427583"/>
              <a:gd name="connsiteX215" fmla="*/ 1031293 w 1259337"/>
              <a:gd name="connsiteY215" fmla="*/ 423359 h 3427583"/>
              <a:gd name="connsiteX216" fmla="*/ 1053022 w 1259337"/>
              <a:gd name="connsiteY216" fmla="*/ 374415 h 3427583"/>
              <a:gd name="connsiteX217" fmla="*/ 1080371 w 1259337"/>
              <a:gd name="connsiteY217" fmla="*/ 312782 h 3427583"/>
              <a:gd name="connsiteX218" fmla="*/ 1106253 w 1259337"/>
              <a:gd name="connsiteY218" fmla="*/ 251861 h 3427583"/>
              <a:gd name="connsiteX219" fmla="*/ 1133756 w 1259337"/>
              <a:gd name="connsiteY219" fmla="*/ 177473 h 3427583"/>
              <a:gd name="connsiteX220" fmla="*/ 1110849 w 1259337"/>
              <a:gd name="connsiteY220" fmla="*/ 142572 h 3427583"/>
              <a:gd name="connsiteX221" fmla="*/ 1083183 w 1259337"/>
              <a:gd name="connsiteY221" fmla="*/ 109435 h 3427583"/>
              <a:gd name="connsiteX222" fmla="*/ 1109197 w 1259337"/>
              <a:gd name="connsiteY222" fmla="*/ 37581 h 3427583"/>
              <a:gd name="connsiteX223" fmla="*/ 1114808 w 1259337"/>
              <a:gd name="connsiteY223" fmla="*/ 25620 h 3427583"/>
              <a:gd name="connsiteX224" fmla="*/ 1136256 w 1259337"/>
              <a:gd name="connsiteY224" fmla="*/ 1 h 3427583"/>
              <a:gd name="connsiteX225" fmla="*/ 1148212 w 1259337"/>
              <a:gd name="connsiteY225" fmla="*/ 5976 h 3427583"/>
              <a:gd name="connsiteX226" fmla="*/ 255299 w 1259337"/>
              <a:gd name="connsiteY226" fmla="*/ 1514391 h 3427583"/>
              <a:gd name="connsiteX227" fmla="*/ 250860 w 1259337"/>
              <a:gd name="connsiteY227" fmla="*/ 1550057 h 3427583"/>
              <a:gd name="connsiteX228" fmla="*/ 247414 w 1259337"/>
              <a:gd name="connsiteY228" fmla="*/ 1563865 h 3427583"/>
              <a:gd name="connsiteX229" fmla="*/ 242062 w 1259337"/>
              <a:gd name="connsiteY229" fmla="*/ 1584577 h 3427583"/>
              <a:gd name="connsiteX230" fmla="*/ 227099 w 1259337"/>
              <a:gd name="connsiteY230" fmla="*/ 1676975 h 3427583"/>
              <a:gd name="connsiteX231" fmla="*/ 212928 w 1259337"/>
              <a:gd name="connsiteY231" fmla="*/ 1855036 h 3427583"/>
              <a:gd name="connsiteX232" fmla="*/ 218159 w 1259337"/>
              <a:gd name="connsiteY232" fmla="*/ 1965537 h 3427583"/>
              <a:gd name="connsiteX233" fmla="*/ 225939 w 1259337"/>
              <a:gd name="connsiteY233" fmla="*/ 1985313 h 3427583"/>
              <a:gd name="connsiteX234" fmla="*/ 239751 w 1259337"/>
              <a:gd name="connsiteY234" fmla="*/ 1867387 h 3427583"/>
              <a:gd name="connsiteX235" fmla="*/ 243206 w 1259337"/>
              <a:gd name="connsiteY235" fmla="*/ 1822597 h 3427583"/>
              <a:gd name="connsiteX236" fmla="*/ 251202 w 1259337"/>
              <a:gd name="connsiteY236" fmla="*/ 1794264 h 3427583"/>
              <a:gd name="connsiteX237" fmla="*/ 261774 w 1259337"/>
              <a:gd name="connsiteY237" fmla="*/ 1733522 h 3427583"/>
              <a:gd name="connsiteX238" fmla="*/ 274526 w 1259337"/>
              <a:gd name="connsiteY238" fmla="*/ 1552164 h 3427583"/>
              <a:gd name="connsiteX239" fmla="*/ 267825 w 1259337"/>
              <a:gd name="connsiteY239" fmla="*/ 1472990 h 3427583"/>
              <a:gd name="connsiteX240" fmla="*/ 262789 w 1259337"/>
              <a:gd name="connsiteY240" fmla="*/ 1467463 h 3427583"/>
              <a:gd name="connsiteX241" fmla="*/ 255299 w 1259337"/>
              <a:gd name="connsiteY241" fmla="*/ 1514391 h 3427583"/>
              <a:gd name="connsiteX242" fmla="*/ 166230 w 1259337"/>
              <a:gd name="connsiteY242" fmla="*/ 1979856 h 3427583"/>
              <a:gd name="connsiteX243" fmla="*/ 181945 w 1259337"/>
              <a:gd name="connsiteY243" fmla="*/ 2006653 h 3427583"/>
              <a:gd name="connsiteX244" fmla="*/ 166059 w 1259337"/>
              <a:gd name="connsiteY244" fmla="*/ 1963817 h 3427583"/>
              <a:gd name="connsiteX245" fmla="*/ 166230 w 1259337"/>
              <a:gd name="connsiteY245" fmla="*/ 1979856 h 34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1259337" h="3427583">
                <a:moveTo>
                  <a:pt x="1148212" y="5976"/>
                </a:moveTo>
                <a:cubicBezTo>
                  <a:pt x="1151457" y="8930"/>
                  <a:pt x="1160893" y="12325"/>
                  <a:pt x="1169270" y="12790"/>
                </a:cubicBezTo>
                <a:cubicBezTo>
                  <a:pt x="1177643" y="13620"/>
                  <a:pt x="1187443" y="17018"/>
                  <a:pt x="1190684" y="20338"/>
                </a:cubicBezTo>
                <a:cubicBezTo>
                  <a:pt x="1194289" y="23661"/>
                  <a:pt x="1199724" y="26277"/>
                  <a:pt x="1202640" y="26312"/>
                </a:cubicBezTo>
                <a:cubicBezTo>
                  <a:pt x="1205920" y="26352"/>
                  <a:pt x="1211355" y="28969"/>
                  <a:pt x="1215329" y="31933"/>
                </a:cubicBezTo>
                <a:cubicBezTo>
                  <a:pt x="1218938" y="34892"/>
                  <a:pt x="1225103" y="37518"/>
                  <a:pt x="1228747" y="37562"/>
                </a:cubicBezTo>
                <a:cubicBezTo>
                  <a:pt x="1232391" y="37606"/>
                  <a:pt x="1240352" y="42440"/>
                  <a:pt x="1246113" y="48340"/>
                </a:cubicBezTo>
                <a:cubicBezTo>
                  <a:pt x="1255829" y="58663"/>
                  <a:pt x="1256532" y="60858"/>
                  <a:pt x="1256185" y="89648"/>
                </a:cubicBezTo>
                <a:cubicBezTo>
                  <a:pt x="1255839" y="118438"/>
                  <a:pt x="1248384" y="162451"/>
                  <a:pt x="1240876" y="180585"/>
                </a:cubicBezTo>
                <a:cubicBezTo>
                  <a:pt x="1238632" y="185295"/>
                  <a:pt x="1233794" y="193621"/>
                  <a:pt x="1229711" y="199768"/>
                </a:cubicBezTo>
                <a:cubicBezTo>
                  <a:pt x="1221184" y="211693"/>
                  <a:pt x="1219586" y="223337"/>
                  <a:pt x="1225707" y="229608"/>
                </a:cubicBezTo>
                <a:cubicBezTo>
                  <a:pt x="1230027" y="234033"/>
                  <a:pt x="1227986" y="282485"/>
                  <a:pt x="1223117" y="293360"/>
                </a:cubicBezTo>
                <a:cubicBezTo>
                  <a:pt x="1220496" y="299160"/>
                  <a:pt x="1225910" y="303599"/>
                  <a:pt x="1249106" y="314448"/>
                </a:cubicBezTo>
                <a:cubicBezTo>
                  <a:pt x="1253452" y="316688"/>
                  <a:pt x="1258138" y="321118"/>
                  <a:pt x="1259196" y="324047"/>
                </a:cubicBezTo>
                <a:cubicBezTo>
                  <a:pt x="1261312" y="329904"/>
                  <a:pt x="1239175" y="382487"/>
                  <a:pt x="1225046" y="405644"/>
                </a:cubicBezTo>
                <a:cubicBezTo>
                  <a:pt x="1220589" y="412516"/>
                  <a:pt x="1213095" y="429556"/>
                  <a:pt x="1208186" y="443712"/>
                </a:cubicBezTo>
                <a:cubicBezTo>
                  <a:pt x="1202917" y="457499"/>
                  <a:pt x="1195418" y="474903"/>
                  <a:pt x="1191326" y="481779"/>
                </a:cubicBezTo>
                <a:cubicBezTo>
                  <a:pt x="1186870" y="488651"/>
                  <a:pt x="1180508" y="502424"/>
                  <a:pt x="1176740" y="512585"/>
                </a:cubicBezTo>
                <a:cubicBezTo>
                  <a:pt x="1172978" y="522380"/>
                  <a:pt x="1166976" y="536523"/>
                  <a:pt x="1163248" y="543404"/>
                </a:cubicBezTo>
                <a:cubicBezTo>
                  <a:pt x="1155042" y="558978"/>
                  <a:pt x="1144505" y="586551"/>
                  <a:pt x="1144408" y="594569"/>
                </a:cubicBezTo>
                <a:cubicBezTo>
                  <a:pt x="1144325" y="601493"/>
                  <a:pt x="1123808" y="640610"/>
                  <a:pt x="1106728" y="666648"/>
                </a:cubicBezTo>
                <a:cubicBezTo>
                  <a:pt x="1085947" y="697378"/>
                  <a:pt x="1063941" y="739029"/>
                  <a:pt x="1058620" y="757189"/>
                </a:cubicBezTo>
                <a:cubicBezTo>
                  <a:pt x="1055959" y="766268"/>
                  <a:pt x="1052539" y="777891"/>
                  <a:pt x="1050291" y="782966"/>
                </a:cubicBezTo>
                <a:cubicBezTo>
                  <a:pt x="1046528" y="792763"/>
                  <a:pt x="1012246" y="824789"/>
                  <a:pt x="964414" y="862119"/>
                </a:cubicBezTo>
                <a:cubicBezTo>
                  <a:pt x="922101" y="895142"/>
                  <a:pt x="874168" y="940854"/>
                  <a:pt x="874085" y="947779"/>
                </a:cubicBezTo>
                <a:cubicBezTo>
                  <a:pt x="874041" y="951423"/>
                  <a:pt x="875450" y="955450"/>
                  <a:pt x="876882" y="957653"/>
                </a:cubicBezTo>
                <a:cubicBezTo>
                  <a:pt x="878682" y="959497"/>
                  <a:pt x="882919" y="970847"/>
                  <a:pt x="886054" y="982913"/>
                </a:cubicBezTo>
                <a:cubicBezTo>
                  <a:pt x="889554" y="994983"/>
                  <a:pt x="899021" y="1026078"/>
                  <a:pt x="907451" y="1052422"/>
                </a:cubicBezTo>
                <a:cubicBezTo>
                  <a:pt x="915886" y="1078402"/>
                  <a:pt x="927812" y="1117181"/>
                  <a:pt x="934117" y="1138397"/>
                </a:cubicBezTo>
                <a:cubicBezTo>
                  <a:pt x="952673" y="1201676"/>
                  <a:pt x="995914" y="1333774"/>
                  <a:pt x="1005464" y="1357944"/>
                </a:cubicBezTo>
                <a:cubicBezTo>
                  <a:pt x="1027761" y="1413250"/>
                  <a:pt x="1095859" y="1630207"/>
                  <a:pt x="1096386" y="1646980"/>
                </a:cubicBezTo>
                <a:lnTo>
                  <a:pt x="1096918" y="1663388"/>
                </a:lnTo>
                <a:lnTo>
                  <a:pt x="1081985" y="1662479"/>
                </a:lnTo>
                <a:cubicBezTo>
                  <a:pt x="1073607" y="1662014"/>
                  <a:pt x="1055817" y="1656332"/>
                  <a:pt x="1042043" y="1649971"/>
                </a:cubicBezTo>
                <a:cubicBezTo>
                  <a:pt x="1018122" y="1638748"/>
                  <a:pt x="1015580" y="1637989"/>
                  <a:pt x="979848" y="1639017"/>
                </a:cubicBezTo>
                <a:cubicBezTo>
                  <a:pt x="943747" y="1640404"/>
                  <a:pt x="941921" y="1640748"/>
                  <a:pt x="920982" y="1654346"/>
                </a:cubicBezTo>
                <a:cubicBezTo>
                  <a:pt x="909224" y="1662223"/>
                  <a:pt x="888671" y="1674003"/>
                  <a:pt x="875472" y="1680405"/>
                </a:cubicBezTo>
                <a:lnTo>
                  <a:pt x="851635" y="1692510"/>
                </a:lnTo>
                <a:lnTo>
                  <a:pt x="849203" y="1712892"/>
                </a:lnTo>
                <a:cubicBezTo>
                  <a:pt x="847592" y="1725630"/>
                  <a:pt x="848861" y="1741317"/>
                  <a:pt x="851974" y="1755205"/>
                </a:cubicBezTo>
                <a:cubicBezTo>
                  <a:pt x="855109" y="1767271"/>
                  <a:pt x="860282" y="1791754"/>
                  <a:pt x="864076" y="1809659"/>
                </a:cubicBezTo>
                <a:cubicBezTo>
                  <a:pt x="867870" y="1827564"/>
                  <a:pt x="872757" y="1845483"/>
                  <a:pt x="874530" y="1849513"/>
                </a:cubicBezTo>
                <a:cubicBezTo>
                  <a:pt x="876669" y="1853548"/>
                  <a:pt x="879808" y="1865250"/>
                  <a:pt x="881507" y="1875475"/>
                </a:cubicBezTo>
                <a:cubicBezTo>
                  <a:pt x="887260" y="1912358"/>
                  <a:pt x="889995" y="1927334"/>
                  <a:pt x="892858" y="1931742"/>
                </a:cubicBezTo>
                <a:cubicBezTo>
                  <a:pt x="894290" y="1933946"/>
                  <a:pt x="897065" y="1945643"/>
                  <a:pt x="898751" y="1956962"/>
                </a:cubicBezTo>
                <a:cubicBezTo>
                  <a:pt x="900797" y="1968651"/>
                  <a:pt x="903875" y="1985454"/>
                  <a:pt x="905223" y="1994583"/>
                </a:cubicBezTo>
                <a:cubicBezTo>
                  <a:pt x="914106" y="2043894"/>
                  <a:pt x="918818" y="2076390"/>
                  <a:pt x="921742" y="2105949"/>
                </a:cubicBezTo>
                <a:cubicBezTo>
                  <a:pt x="923714" y="2123832"/>
                  <a:pt x="926665" y="2151204"/>
                  <a:pt x="928672" y="2166171"/>
                </a:cubicBezTo>
                <a:cubicBezTo>
                  <a:pt x="936378" y="2222395"/>
                  <a:pt x="939285" y="2253411"/>
                  <a:pt x="941604" y="2303008"/>
                </a:cubicBezTo>
                <a:cubicBezTo>
                  <a:pt x="943088" y="2331091"/>
                  <a:pt x="945649" y="2360645"/>
                  <a:pt x="947374" y="2368684"/>
                </a:cubicBezTo>
                <a:cubicBezTo>
                  <a:pt x="963660" y="2438861"/>
                  <a:pt x="973233" y="2491462"/>
                  <a:pt x="975415" y="2522104"/>
                </a:cubicBezTo>
                <a:cubicBezTo>
                  <a:pt x="976996" y="2542170"/>
                  <a:pt x="980680" y="2569186"/>
                  <a:pt x="983802" y="2582345"/>
                </a:cubicBezTo>
                <a:cubicBezTo>
                  <a:pt x="986924" y="2595504"/>
                  <a:pt x="992092" y="2620350"/>
                  <a:pt x="995531" y="2637523"/>
                </a:cubicBezTo>
                <a:cubicBezTo>
                  <a:pt x="999329" y="2655064"/>
                  <a:pt x="1003860" y="2672249"/>
                  <a:pt x="1005634" y="2676280"/>
                </a:cubicBezTo>
                <a:cubicBezTo>
                  <a:pt x="1007777" y="2679951"/>
                  <a:pt x="1010526" y="2693833"/>
                  <a:pt x="1011830" y="2706607"/>
                </a:cubicBezTo>
                <a:cubicBezTo>
                  <a:pt x="1012765" y="2719739"/>
                  <a:pt x="1015171" y="2731796"/>
                  <a:pt x="1016603" y="2734000"/>
                </a:cubicBezTo>
                <a:cubicBezTo>
                  <a:pt x="1020546" y="2739515"/>
                  <a:pt x="1029178" y="2779347"/>
                  <a:pt x="1036986" y="2827189"/>
                </a:cubicBezTo>
                <a:cubicBezTo>
                  <a:pt x="1042053" y="2860417"/>
                  <a:pt x="1055489" y="2925092"/>
                  <a:pt x="1065224" y="2964209"/>
                </a:cubicBezTo>
                <a:cubicBezTo>
                  <a:pt x="1067314" y="2972253"/>
                  <a:pt x="1069945" y="2995976"/>
                  <a:pt x="1071148" y="3017130"/>
                </a:cubicBezTo>
                <a:cubicBezTo>
                  <a:pt x="1072667" y="3042298"/>
                  <a:pt x="1075706" y="3062380"/>
                  <a:pt x="1081015" y="3075566"/>
                </a:cubicBezTo>
                <a:cubicBezTo>
                  <a:pt x="1085256" y="3086551"/>
                  <a:pt x="1089441" y="3102275"/>
                  <a:pt x="1090073" y="3110301"/>
                </a:cubicBezTo>
                <a:cubicBezTo>
                  <a:pt x="1091070" y="3118331"/>
                  <a:pt x="1095206" y="3138063"/>
                  <a:pt x="1099026" y="3153782"/>
                </a:cubicBezTo>
                <a:cubicBezTo>
                  <a:pt x="1102842" y="3169865"/>
                  <a:pt x="1105920" y="3186668"/>
                  <a:pt x="1105863" y="3191406"/>
                </a:cubicBezTo>
                <a:cubicBezTo>
                  <a:pt x="1105705" y="3204525"/>
                  <a:pt x="1111800" y="3212982"/>
                  <a:pt x="1156414" y="3261266"/>
                </a:cubicBezTo>
                <a:cubicBezTo>
                  <a:pt x="1189512" y="3297384"/>
                  <a:pt x="1200994" y="3312466"/>
                  <a:pt x="1211299" y="3334458"/>
                </a:cubicBezTo>
                <a:cubicBezTo>
                  <a:pt x="1218408" y="3349488"/>
                  <a:pt x="1224024" y="3367415"/>
                  <a:pt x="1223945" y="3373975"/>
                </a:cubicBezTo>
                <a:cubicBezTo>
                  <a:pt x="1223826" y="3383815"/>
                  <a:pt x="1221605" y="3386703"/>
                  <a:pt x="1209873" y="3392394"/>
                </a:cubicBezTo>
                <a:cubicBezTo>
                  <a:pt x="1192279" y="3400565"/>
                  <a:pt x="1143410" y="3402893"/>
                  <a:pt x="1113229" y="3397063"/>
                </a:cubicBezTo>
                <a:cubicBezTo>
                  <a:pt x="1084144" y="3390880"/>
                  <a:pt x="1032329" y="3365472"/>
                  <a:pt x="1029168" y="3355593"/>
                </a:cubicBezTo>
                <a:cubicBezTo>
                  <a:pt x="1028123" y="3351572"/>
                  <a:pt x="1020606" y="3340181"/>
                  <a:pt x="1012711" y="3329882"/>
                </a:cubicBezTo>
                <a:cubicBezTo>
                  <a:pt x="1000149" y="3313693"/>
                  <a:pt x="996896" y="3311467"/>
                  <a:pt x="984869" y="3311322"/>
                </a:cubicBezTo>
                <a:cubicBezTo>
                  <a:pt x="968105" y="3311120"/>
                  <a:pt x="934363" y="3298322"/>
                  <a:pt x="923192" y="3287618"/>
                </a:cubicBezTo>
                <a:cubicBezTo>
                  <a:pt x="913823" y="3278757"/>
                  <a:pt x="913581" y="3268549"/>
                  <a:pt x="920180" y="3204844"/>
                </a:cubicBezTo>
                <a:lnTo>
                  <a:pt x="925075" y="3161529"/>
                </a:lnTo>
                <a:lnTo>
                  <a:pt x="912552" y="3142061"/>
                </a:lnTo>
                <a:cubicBezTo>
                  <a:pt x="905755" y="3131409"/>
                  <a:pt x="897891" y="3118558"/>
                  <a:pt x="895402" y="3113425"/>
                </a:cubicBezTo>
                <a:cubicBezTo>
                  <a:pt x="892912" y="3108293"/>
                  <a:pt x="882550" y="3091037"/>
                  <a:pt x="872174" y="3074875"/>
                </a:cubicBezTo>
                <a:cubicBezTo>
                  <a:pt x="844635" y="3031170"/>
                  <a:pt x="843924" y="3029703"/>
                  <a:pt x="819111" y="2941200"/>
                </a:cubicBezTo>
                <a:cubicBezTo>
                  <a:pt x="816669" y="2932059"/>
                  <a:pt x="809635" y="2910834"/>
                  <a:pt x="804010" y="2893636"/>
                </a:cubicBezTo>
                <a:cubicBezTo>
                  <a:pt x="798022" y="2876433"/>
                  <a:pt x="792428" y="2856684"/>
                  <a:pt x="791053" y="2849742"/>
                </a:cubicBezTo>
                <a:cubicBezTo>
                  <a:pt x="789679" y="2842801"/>
                  <a:pt x="787224" y="2834752"/>
                  <a:pt x="785806" y="2831455"/>
                </a:cubicBezTo>
                <a:cubicBezTo>
                  <a:pt x="784019" y="2828518"/>
                  <a:pt x="780515" y="2816811"/>
                  <a:pt x="777367" y="2805839"/>
                </a:cubicBezTo>
                <a:cubicBezTo>
                  <a:pt x="774583" y="2794871"/>
                  <a:pt x="769002" y="2774028"/>
                  <a:pt x="765160" y="2760132"/>
                </a:cubicBezTo>
                <a:cubicBezTo>
                  <a:pt x="760957" y="2745867"/>
                  <a:pt x="756444" y="2727224"/>
                  <a:pt x="754732" y="2718091"/>
                </a:cubicBezTo>
                <a:cubicBezTo>
                  <a:pt x="753019" y="2708958"/>
                  <a:pt x="748163" y="2688489"/>
                  <a:pt x="744347" y="2672406"/>
                </a:cubicBezTo>
                <a:cubicBezTo>
                  <a:pt x="740531" y="2656323"/>
                  <a:pt x="737097" y="2638786"/>
                  <a:pt x="737168" y="2632955"/>
                </a:cubicBezTo>
                <a:cubicBezTo>
                  <a:pt x="737234" y="2627489"/>
                  <a:pt x="735828" y="2623099"/>
                  <a:pt x="734006" y="2623076"/>
                </a:cubicBezTo>
                <a:cubicBezTo>
                  <a:pt x="732184" y="2623054"/>
                  <a:pt x="730063" y="2617562"/>
                  <a:pt x="729049" y="2610989"/>
                </a:cubicBezTo>
                <a:cubicBezTo>
                  <a:pt x="726375" y="2590910"/>
                  <a:pt x="716078" y="2537936"/>
                  <a:pt x="711204" y="2518924"/>
                </a:cubicBezTo>
                <a:cubicBezTo>
                  <a:pt x="691682" y="2445064"/>
                  <a:pt x="684705" y="2419102"/>
                  <a:pt x="681864" y="2412871"/>
                </a:cubicBezTo>
                <a:cubicBezTo>
                  <a:pt x="675826" y="2399677"/>
                  <a:pt x="657547" y="2343691"/>
                  <a:pt x="655154" y="2330541"/>
                </a:cubicBezTo>
                <a:cubicBezTo>
                  <a:pt x="653780" y="2323600"/>
                  <a:pt x="651685" y="2315920"/>
                  <a:pt x="650249" y="2314080"/>
                </a:cubicBezTo>
                <a:cubicBezTo>
                  <a:pt x="648818" y="2311877"/>
                  <a:pt x="644589" y="2299798"/>
                  <a:pt x="641103" y="2286634"/>
                </a:cubicBezTo>
                <a:cubicBezTo>
                  <a:pt x="637617" y="2273472"/>
                  <a:pt x="627799" y="2241279"/>
                  <a:pt x="619364" y="2215298"/>
                </a:cubicBezTo>
                <a:cubicBezTo>
                  <a:pt x="610569" y="2188949"/>
                  <a:pt x="602845" y="2164437"/>
                  <a:pt x="601800" y="2160415"/>
                </a:cubicBezTo>
                <a:cubicBezTo>
                  <a:pt x="600070" y="2152740"/>
                  <a:pt x="592311" y="2131142"/>
                  <a:pt x="579258" y="2095266"/>
                </a:cubicBezTo>
                <a:cubicBezTo>
                  <a:pt x="575025" y="2083551"/>
                  <a:pt x="570388" y="2075112"/>
                  <a:pt x="568908" y="2076917"/>
                </a:cubicBezTo>
                <a:cubicBezTo>
                  <a:pt x="563376" y="2082317"/>
                  <a:pt x="543303" y="2145131"/>
                  <a:pt x="532958" y="2186922"/>
                </a:cubicBezTo>
                <a:cubicBezTo>
                  <a:pt x="527216" y="2209816"/>
                  <a:pt x="520349" y="2235246"/>
                  <a:pt x="517701" y="2243234"/>
                </a:cubicBezTo>
                <a:cubicBezTo>
                  <a:pt x="515054" y="2251220"/>
                  <a:pt x="511260" y="2263567"/>
                  <a:pt x="509719" y="2270473"/>
                </a:cubicBezTo>
                <a:cubicBezTo>
                  <a:pt x="508543" y="2277385"/>
                  <a:pt x="503269" y="2291536"/>
                  <a:pt x="498405" y="2302047"/>
                </a:cubicBezTo>
                <a:cubicBezTo>
                  <a:pt x="493544" y="2312194"/>
                  <a:pt x="489391" y="2324173"/>
                  <a:pt x="489342" y="2328181"/>
                </a:cubicBezTo>
                <a:cubicBezTo>
                  <a:pt x="489290" y="2332554"/>
                  <a:pt x="487758" y="2338732"/>
                  <a:pt x="485528" y="2342350"/>
                </a:cubicBezTo>
                <a:cubicBezTo>
                  <a:pt x="480689" y="2350675"/>
                  <a:pt x="459373" y="2425866"/>
                  <a:pt x="453160" y="2457501"/>
                </a:cubicBezTo>
                <a:cubicBezTo>
                  <a:pt x="450443" y="2471319"/>
                  <a:pt x="443467" y="2505861"/>
                  <a:pt x="437662" y="2533856"/>
                </a:cubicBezTo>
                <a:cubicBezTo>
                  <a:pt x="431858" y="2561852"/>
                  <a:pt x="424855" y="2598580"/>
                  <a:pt x="422098" y="2615678"/>
                </a:cubicBezTo>
                <a:cubicBezTo>
                  <a:pt x="415007" y="2659695"/>
                  <a:pt x="404852" y="2716067"/>
                  <a:pt x="400585" y="2737520"/>
                </a:cubicBezTo>
                <a:cubicBezTo>
                  <a:pt x="396300" y="2760431"/>
                  <a:pt x="382132" y="2847371"/>
                  <a:pt x="378897" y="2873940"/>
                </a:cubicBezTo>
                <a:cubicBezTo>
                  <a:pt x="377672" y="2884860"/>
                  <a:pt x="373000" y="2909588"/>
                  <a:pt x="369128" y="2928495"/>
                </a:cubicBezTo>
                <a:cubicBezTo>
                  <a:pt x="365255" y="2947402"/>
                  <a:pt x="360584" y="2972130"/>
                  <a:pt x="359359" y="2983050"/>
                </a:cubicBezTo>
                <a:cubicBezTo>
                  <a:pt x="358134" y="2993969"/>
                  <a:pt x="355425" y="3007058"/>
                  <a:pt x="353541" y="3012138"/>
                </a:cubicBezTo>
                <a:cubicBezTo>
                  <a:pt x="352022" y="3017222"/>
                  <a:pt x="347399" y="3037942"/>
                  <a:pt x="343509" y="3058307"/>
                </a:cubicBezTo>
                <a:cubicBezTo>
                  <a:pt x="339615" y="3079035"/>
                  <a:pt x="335404" y="3095751"/>
                  <a:pt x="334311" y="3095737"/>
                </a:cubicBezTo>
                <a:cubicBezTo>
                  <a:pt x="332853" y="3095720"/>
                  <a:pt x="330548" y="3105533"/>
                  <a:pt x="329315" y="3117182"/>
                </a:cubicBezTo>
                <a:cubicBezTo>
                  <a:pt x="326909" y="3135377"/>
                  <a:pt x="323159" y="3144080"/>
                  <a:pt x="306085" y="3169752"/>
                </a:cubicBezTo>
                <a:cubicBezTo>
                  <a:pt x="294945" y="3186749"/>
                  <a:pt x="285646" y="3202310"/>
                  <a:pt x="285624" y="3204132"/>
                </a:cubicBezTo>
                <a:cubicBezTo>
                  <a:pt x="285602" y="3205954"/>
                  <a:pt x="279324" y="3212804"/>
                  <a:pt x="271592" y="3219272"/>
                </a:cubicBezTo>
                <a:lnTo>
                  <a:pt x="257963" y="3231136"/>
                </a:lnTo>
                <a:lnTo>
                  <a:pt x="258648" y="3265040"/>
                </a:lnTo>
                <a:cubicBezTo>
                  <a:pt x="259074" y="3290195"/>
                  <a:pt x="257849" y="3301115"/>
                  <a:pt x="254139" y="3306538"/>
                </a:cubicBezTo>
                <a:cubicBezTo>
                  <a:pt x="246728" y="3316654"/>
                  <a:pt x="217359" y="3334160"/>
                  <a:pt x="204951" y="3335468"/>
                </a:cubicBezTo>
                <a:cubicBezTo>
                  <a:pt x="197289" y="3336105"/>
                  <a:pt x="194343" y="3338621"/>
                  <a:pt x="193530" y="3345537"/>
                </a:cubicBezTo>
                <a:cubicBezTo>
                  <a:pt x="191107" y="3365189"/>
                  <a:pt x="167362" y="3399894"/>
                  <a:pt x="156794" y="3399767"/>
                </a:cubicBezTo>
                <a:cubicBezTo>
                  <a:pt x="154243" y="3399737"/>
                  <a:pt x="152043" y="3400803"/>
                  <a:pt x="152021" y="3402625"/>
                </a:cubicBezTo>
                <a:cubicBezTo>
                  <a:pt x="151981" y="3405906"/>
                  <a:pt x="125580" y="3419073"/>
                  <a:pt x="108386" y="3424333"/>
                </a:cubicBezTo>
                <a:cubicBezTo>
                  <a:pt x="93387" y="3428891"/>
                  <a:pt x="42363" y="3428642"/>
                  <a:pt x="22741" y="3423667"/>
                </a:cubicBezTo>
                <a:cubicBezTo>
                  <a:pt x="-881" y="3417915"/>
                  <a:pt x="-2659" y="3414249"/>
                  <a:pt x="2166" y="3376765"/>
                </a:cubicBezTo>
                <a:cubicBezTo>
                  <a:pt x="5788" y="3348380"/>
                  <a:pt x="9186" y="3338579"/>
                  <a:pt x="28224" y="3301267"/>
                </a:cubicBezTo>
                <a:cubicBezTo>
                  <a:pt x="50247" y="3258158"/>
                  <a:pt x="74408" y="3219085"/>
                  <a:pt x="81385" y="3214795"/>
                </a:cubicBezTo>
                <a:cubicBezTo>
                  <a:pt x="83589" y="3213364"/>
                  <a:pt x="85302" y="3192244"/>
                  <a:pt x="85670" y="3161632"/>
                </a:cubicBezTo>
                <a:cubicBezTo>
                  <a:pt x="86047" y="3130291"/>
                  <a:pt x="87738" y="3110994"/>
                  <a:pt x="89924" y="3111021"/>
                </a:cubicBezTo>
                <a:cubicBezTo>
                  <a:pt x="91746" y="3111042"/>
                  <a:pt x="93608" y="3107785"/>
                  <a:pt x="93656" y="3103776"/>
                </a:cubicBezTo>
                <a:cubicBezTo>
                  <a:pt x="93761" y="3095029"/>
                  <a:pt x="100843" y="3081993"/>
                  <a:pt x="108202" y="3076250"/>
                </a:cubicBezTo>
                <a:cubicBezTo>
                  <a:pt x="112984" y="3072662"/>
                  <a:pt x="113062" y="3066103"/>
                  <a:pt x="110186" y="3032536"/>
                </a:cubicBezTo>
                <a:cubicBezTo>
                  <a:pt x="106313" y="2990939"/>
                  <a:pt x="106331" y="2989482"/>
                  <a:pt x="123524" y="2923717"/>
                </a:cubicBezTo>
                <a:cubicBezTo>
                  <a:pt x="126948" y="2911729"/>
                  <a:pt x="130395" y="2897921"/>
                  <a:pt x="131550" y="2892832"/>
                </a:cubicBezTo>
                <a:cubicBezTo>
                  <a:pt x="132340" y="2887739"/>
                  <a:pt x="134241" y="2881201"/>
                  <a:pt x="135370" y="2878299"/>
                </a:cubicBezTo>
                <a:cubicBezTo>
                  <a:pt x="136498" y="2875397"/>
                  <a:pt x="138324" y="2844802"/>
                  <a:pt x="139096" y="2810915"/>
                </a:cubicBezTo>
                <a:cubicBezTo>
                  <a:pt x="140382" y="2764641"/>
                  <a:pt x="142885" y="2738428"/>
                  <a:pt x="149457" y="2707162"/>
                </a:cubicBezTo>
                <a:cubicBezTo>
                  <a:pt x="154107" y="2684256"/>
                  <a:pt x="159235" y="2651878"/>
                  <a:pt x="160165" y="2635123"/>
                </a:cubicBezTo>
                <a:cubicBezTo>
                  <a:pt x="161456" y="2618737"/>
                  <a:pt x="163805" y="2605279"/>
                  <a:pt x="165627" y="2605301"/>
                </a:cubicBezTo>
                <a:cubicBezTo>
                  <a:pt x="167449" y="2605323"/>
                  <a:pt x="168955" y="2601332"/>
                  <a:pt x="169017" y="2596230"/>
                </a:cubicBezTo>
                <a:cubicBezTo>
                  <a:pt x="169074" y="2591492"/>
                  <a:pt x="172872" y="2578781"/>
                  <a:pt x="177372" y="2568266"/>
                </a:cubicBezTo>
                <a:cubicBezTo>
                  <a:pt x="182619" y="2556300"/>
                  <a:pt x="186864" y="2536670"/>
                  <a:pt x="188568" y="2516279"/>
                </a:cubicBezTo>
                <a:cubicBezTo>
                  <a:pt x="193204" y="2464214"/>
                  <a:pt x="199930" y="2420192"/>
                  <a:pt x="204399" y="2412228"/>
                </a:cubicBezTo>
                <a:cubicBezTo>
                  <a:pt x="207012" y="2407157"/>
                  <a:pt x="208039" y="2382384"/>
                  <a:pt x="207129" y="2336813"/>
                </a:cubicBezTo>
                <a:cubicBezTo>
                  <a:pt x="206079" y="2272651"/>
                  <a:pt x="210175" y="2204907"/>
                  <a:pt x="218275" y="2137575"/>
                </a:cubicBezTo>
                <a:cubicBezTo>
                  <a:pt x="220290" y="2121562"/>
                  <a:pt x="223131" y="2097540"/>
                  <a:pt x="224746" y="2084438"/>
                </a:cubicBezTo>
                <a:lnTo>
                  <a:pt x="227227" y="2060047"/>
                </a:lnTo>
                <a:lnTo>
                  <a:pt x="200619" y="2060092"/>
                </a:lnTo>
                <a:cubicBezTo>
                  <a:pt x="185677" y="2059912"/>
                  <a:pt x="163825" y="2058555"/>
                  <a:pt x="151452" y="2056949"/>
                </a:cubicBezTo>
                <a:cubicBezTo>
                  <a:pt x="132168" y="2054165"/>
                  <a:pt x="128905" y="2052668"/>
                  <a:pt x="125726" y="2044246"/>
                </a:cubicBezTo>
                <a:cubicBezTo>
                  <a:pt x="121125" y="2032892"/>
                  <a:pt x="106143" y="2005740"/>
                  <a:pt x="102894" y="2003150"/>
                </a:cubicBezTo>
                <a:cubicBezTo>
                  <a:pt x="101814" y="2002043"/>
                  <a:pt x="99685" y="1997279"/>
                  <a:pt x="98653" y="1992164"/>
                </a:cubicBezTo>
                <a:cubicBezTo>
                  <a:pt x="97621" y="1987049"/>
                  <a:pt x="94832" y="1976446"/>
                  <a:pt x="92743" y="1968402"/>
                </a:cubicBezTo>
                <a:cubicBezTo>
                  <a:pt x="88918" y="1953048"/>
                  <a:pt x="76368" y="1875261"/>
                  <a:pt x="73452" y="1844975"/>
                </a:cubicBezTo>
                <a:cubicBezTo>
                  <a:pt x="72473" y="1835486"/>
                  <a:pt x="70379" y="1827807"/>
                  <a:pt x="68556" y="1827785"/>
                </a:cubicBezTo>
                <a:cubicBezTo>
                  <a:pt x="66735" y="1827763"/>
                  <a:pt x="65404" y="1817177"/>
                  <a:pt x="65557" y="1804422"/>
                </a:cubicBezTo>
                <a:cubicBezTo>
                  <a:pt x="65711" y="1791667"/>
                  <a:pt x="63450" y="1767584"/>
                  <a:pt x="60007" y="1750776"/>
                </a:cubicBezTo>
                <a:cubicBezTo>
                  <a:pt x="52823" y="1711691"/>
                  <a:pt x="53476" y="1536383"/>
                  <a:pt x="60589" y="1520795"/>
                </a:cubicBezTo>
                <a:cubicBezTo>
                  <a:pt x="64329" y="1512821"/>
                  <a:pt x="64021" y="1508079"/>
                  <a:pt x="59802" y="1495272"/>
                </a:cubicBezTo>
                <a:cubicBezTo>
                  <a:pt x="51701" y="1471847"/>
                  <a:pt x="52144" y="1435040"/>
                  <a:pt x="60714" y="1419471"/>
                </a:cubicBezTo>
                <a:cubicBezTo>
                  <a:pt x="65935" y="1409692"/>
                  <a:pt x="68292" y="1395506"/>
                  <a:pt x="70913" y="1359454"/>
                </a:cubicBezTo>
                <a:cubicBezTo>
                  <a:pt x="72687" y="1333232"/>
                  <a:pt x="75158" y="1309571"/>
                  <a:pt x="76287" y="1306668"/>
                </a:cubicBezTo>
                <a:cubicBezTo>
                  <a:pt x="77780" y="1303770"/>
                  <a:pt x="81661" y="1284135"/>
                  <a:pt x="84826" y="1263398"/>
                </a:cubicBezTo>
                <a:cubicBezTo>
                  <a:pt x="90349" y="1228473"/>
                  <a:pt x="90402" y="1224100"/>
                  <a:pt x="85137" y="1207271"/>
                </a:cubicBezTo>
                <a:cubicBezTo>
                  <a:pt x="78819" y="1187149"/>
                  <a:pt x="80136" y="1168576"/>
                  <a:pt x="89848" y="1149011"/>
                </a:cubicBezTo>
                <a:cubicBezTo>
                  <a:pt x="94339" y="1139224"/>
                  <a:pt x="96355" y="1123211"/>
                  <a:pt x="97943" y="1082044"/>
                </a:cubicBezTo>
                <a:cubicBezTo>
                  <a:pt x="99028" y="1052533"/>
                  <a:pt x="101578" y="1022312"/>
                  <a:pt x="103848" y="1015414"/>
                </a:cubicBezTo>
                <a:cubicBezTo>
                  <a:pt x="106118" y="1008516"/>
                  <a:pt x="108081" y="996876"/>
                  <a:pt x="108164" y="989952"/>
                </a:cubicBezTo>
                <a:cubicBezTo>
                  <a:pt x="108480" y="963713"/>
                  <a:pt x="109213" y="963358"/>
                  <a:pt x="178876" y="929206"/>
                </a:cubicBezTo>
                <a:cubicBezTo>
                  <a:pt x="215174" y="911419"/>
                  <a:pt x="247423" y="896863"/>
                  <a:pt x="250339" y="896898"/>
                </a:cubicBezTo>
                <a:cubicBezTo>
                  <a:pt x="253254" y="896933"/>
                  <a:pt x="267173" y="891269"/>
                  <a:pt x="281105" y="884512"/>
                </a:cubicBezTo>
                <a:cubicBezTo>
                  <a:pt x="295401" y="877759"/>
                  <a:pt x="308226" y="872081"/>
                  <a:pt x="310048" y="872103"/>
                </a:cubicBezTo>
                <a:cubicBezTo>
                  <a:pt x="320252" y="872226"/>
                  <a:pt x="357831" y="838782"/>
                  <a:pt x="357941" y="829670"/>
                </a:cubicBezTo>
                <a:cubicBezTo>
                  <a:pt x="357968" y="827483"/>
                  <a:pt x="359451" y="825315"/>
                  <a:pt x="361282" y="824608"/>
                </a:cubicBezTo>
                <a:cubicBezTo>
                  <a:pt x="365309" y="823199"/>
                  <a:pt x="402296" y="778448"/>
                  <a:pt x="402335" y="775168"/>
                </a:cubicBezTo>
                <a:cubicBezTo>
                  <a:pt x="402348" y="774074"/>
                  <a:pt x="397435" y="758342"/>
                  <a:pt x="391823" y="740051"/>
                </a:cubicBezTo>
                <a:cubicBezTo>
                  <a:pt x="385843" y="722119"/>
                  <a:pt x="381316" y="704569"/>
                  <a:pt x="381351" y="701654"/>
                </a:cubicBezTo>
                <a:cubicBezTo>
                  <a:pt x="381390" y="698375"/>
                  <a:pt x="376745" y="690664"/>
                  <a:pt x="370993" y="684035"/>
                </a:cubicBezTo>
                <a:cubicBezTo>
                  <a:pt x="345097" y="655293"/>
                  <a:pt x="333798" y="594654"/>
                  <a:pt x="352485" y="586495"/>
                </a:cubicBezTo>
                <a:cubicBezTo>
                  <a:pt x="360177" y="583307"/>
                  <a:pt x="360937" y="580765"/>
                  <a:pt x="361283" y="551975"/>
                </a:cubicBezTo>
                <a:cubicBezTo>
                  <a:pt x="361490" y="534847"/>
                  <a:pt x="359219" y="511493"/>
                  <a:pt x="356440" y="500160"/>
                </a:cubicBezTo>
                <a:cubicBezTo>
                  <a:pt x="351922" y="481882"/>
                  <a:pt x="351979" y="477144"/>
                  <a:pt x="356936" y="458980"/>
                </a:cubicBezTo>
                <a:cubicBezTo>
                  <a:pt x="359987" y="447718"/>
                  <a:pt x="362687" y="435357"/>
                  <a:pt x="362735" y="431349"/>
                </a:cubicBezTo>
                <a:cubicBezTo>
                  <a:pt x="362841" y="422602"/>
                  <a:pt x="370968" y="413589"/>
                  <a:pt x="379350" y="413690"/>
                </a:cubicBezTo>
                <a:cubicBezTo>
                  <a:pt x="382265" y="413725"/>
                  <a:pt x="385936" y="411582"/>
                  <a:pt x="387064" y="408679"/>
                </a:cubicBezTo>
                <a:cubicBezTo>
                  <a:pt x="388193" y="405777"/>
                  <a:pt x="395521" y="402585"/>
                  <a:pt x="403556" y="401224"/>
                </a:cubicBezTo>
                <a:cubicBezTo>
                  <a:pt x="411591" y="399862"/>
                  <a:pt x="420754" y="395599"/>
                  <a:pt x="424091" y="390901"/>
                </a:cubicBezTo>
                <a:cubicBezTo>
                  <a:pt x="432227" y="381158"/>
                  <a:pt x="473903" y="370725"/>
                  <a:pt x="505982" y="370382"/>
                </a:cubicBezTo>
                <a:cubicBezTo>
                  <a:pt x="525305" y="369886"/>
                  <a:pt x="533301" y="371804"/>
                  <a:pt x="551053" y="380766"/>
                </a:cubicBezTo>
                <a:cubicBezTo>
                  <a:pt x="579307" y="395321"/>
                  <a:pt x="602043" y="414183"/>
                  <a:pt x="604818" y="425880"/>
                </a:cubicBezTo>
                <a:cubicBezTo>
                  <a:pt x="606214" y="430999"/>
                  <a:pt x="610117" y="439794"/>
                  <a:pt x="614060" y="445308"/>
                </a:cubicBezTo>
                <a:cubicBezTo>
                  <a:pt x="620862" y="455596"/>
                  <a:pt x="627821" y="513267"/>
                  <a:pt x="627286" y="557728"/>
                </a:cubicBezTo>
                <a:cubicBezTo>
                  <a:pt x="627071" y="575585"/>
                  <a:pt x="628104" y="580701"/>
                  <a:pt x="632477" y="580753"/>
                </a:cubicBezTo>
                <a:cubicBezTo>
                  <a:pt x="635392" y="580788"/>
                  <a:pt x="640086" y="584489"/>
                  <a:pt x="642948" y="588898"/>
                </a:cubicBezTo>
                <a:cubicBezTo>
                  <a:pt x="647234" y="596239"/>
                  <a:pt x="647533" y="601710"/>
                  <a:pt x="642857" y="626803"/>
                </a:cubicBezTo>
                <a:cubicBezTo>
                  <a:pt x="638927" y="650447"/>
                  <a:pt x="635165" y="660242"/>
                  <a:pt x="624421" y="674692"/>
                </a:cubicBezTo>
                <a:cubicBezTo>
                  <a:pt x="614410" y="688786"/>
                  <a:pt x="610647" y="698583"/>
                  <a:pt x="608637" y="714231"/>
                </a:cubicBezTo>
                <a:cubicBezTo>
                  <a:pt x="607038" y="725875"/>
                  <a:pt x="604334" y="738600"/>
                  <a:pt x="602099" y="742582"/>
                </a:cubicBezTo>
                <a:cubicBezTo>
                  <a:pt x="598363" y="750191"/>
                  <a:pt x="606459" y="743728"/>
                  <a:pt x="655117" y="698389"/>
                </a:cubicBezTo>
                <a:cubicBezTo>
                  <a:pt x="686075" y="669968"/>
                  <a:pt x="695221" y="667161"/>
                  <a:pt x="715120" y="679429"/>
                </a:cubicBezTo>
                <a:cubicBezTo>
                  <a:pt x="720907" y="683144"/>
                  <a:pt x="733592" y="689128"/>
                  <a:pt x="743023" y="692886"/>
                </a:cubicBezTo>
                <a:cubicBezTo>
                  <a:pt x="752819" y="696649"/>
                  <a:pt x="765109" y="705180"/>
                  <a:pt x="771576" y="712912"/>
                </a:cubicBezTo>
                <a:cubicBezTo>
                  <a:pt x="780564" y="723226"/>
                  <a:pt x="785631" y="726202"/>
                  <a:pt x="792568" y="725192"/>
                </a:cubicBezTo>
                <a:cubicBezTo>
                  <a:pt x="808261" y="723559"/>
                  <a:pt x="814153" y="718527"/>
                  <a:pt x="822012" y="701491"/>
                </a:cubicBezTo>
                <a:cubicBezTo>
                  <a:pt x="826130" y="692429"/>
                  <a:pt x="833165" y="683401"/>
                  <a:pt x="837924" y="681636"/>
                </a:cubicBezTo>
                <a:cubicBezTo>
                  <a:pt x="842688" y="679506"/>
                  <a:pt x="856317" y="667643"/>
                  <a:pt x="868501" y="654668"/>
                </a:cubicBezTo>
                <a:cubicBezTo>
                  <a:pt x="880685" y="641693"/>
                  <a:pt x="898037" y="623313"/>
                  <a:pt x="907261" y="613948"/>
                </a:cubicBezTo>
                <a:cubicBezTo>
                  <a:pt x="916486" y="604582"/>
                  <a:pt x="928310" y="591239"/>
                  <a:pt x="933131" y="584372"/>
                </a:cubicBezTo>
                <a:cubicBezTo>
                  <a:pt x="937952" y="577505"/>
                  <a:pt x="949047" y="564153"/>
                  <a:pt x="957908" y="554782"/>
                </a:cubicBezTo>
                <a:cubicBezTo>
                  <a:pt x="966768" y="545413"/>
                  <a:pt x="973819" y="534927"/>
                  <a:pt x="973867" y="530919"/>
                </a:cubicBezTo>
                <a:cubicBezTo>
                  <a:pt x="973911" y="527275"/>
                  <a:pt x="975422" y="522919"/>
                  <a:pt x="976902" y="521114"/>
                </a:cubicBezTo>
                <a:cubicBezTo>
                  <a:pt x="978750" y="518949"/>
                  <a:pt x="984726" y="506994"/>
                  <a:pt x="990350" y="493940"/>
                </a:cubicBezTo>
                <a:cubicBezTo>
                  <a:pt x="995974" y="480886"/>
                  <a:pt x="1007135" y="462067"/>
                  <a:pt x="1014542" y="452315"/>
                </a:cubicBezTo>
                <a:cubicBezTo>
                  <a:pt x="1022318" y="442204"/>
                  <a:pt x="1029765" y="429171"/>
                  <a:pt x="1031293" y="423359"/>
                </a:cubicBezTo>
                <a:cubicBezTo>
                  <a:pt x="1032825" y="417181"/>
                  <a:pt x="1042563" y="395429"/>
                  <a:pt x="1053022" y="374415"/>
                </a:cubicBezTo>
                <a:cubicBezTo>
                  <a:pt x="1078408" y="324422"/>
                  <a:pt x="1076919" y="326955"/>
                  <a:pt x="1080371" y="312782"/>
                </a:cubicBezTo>
                <a:cubicBezTo>
                  <a:pt x="1083822" y="298609"/>
                  <a:pt x="1100334" y="259079"/>
                  <a:pt x="1106253" y="251861"/>
                </a:cubicBezTo>
                <a:cubicBezTo>
                  <a:pt x="1110701" y="245718"/>
                  <a:pt x="1131038" y="191291"/>
                  <a:pt x="1133756" y="177473"/>
                </a:cubicBezTo>
                <a:cubicBezTo>
                  <a:pt x="1135679" y="169113"/>
                  <a:pt x="1132456" y="164336"/>
                  <a:pt x="1110849" y="142572"/>
                </a:cubicBezTo>
                <a:cubicBezTo>
                  <a:pt x="1096798" y="128917"/>
                  <a:pt x="1084583" y="114190"/>
                  <a:pt x="1083183" y="109435"/>
                </a:cubicBezTo>
                <a:cubicBezTo>
                  <a:pt x="1078967" y="96263"/>
                  <a:pt x="1099313" y="41106"/>
                  <a:pt x="1109197" y="37581"/>
                </a:cubicBezTo>
                <a:cubicBezTo>
                  <a:pt x="1112130" y="36159"/>
                  <a:pt x="1114742" y="31087"/>
                  <a:pt x="1114808" y="25620"/>
                </a:cubicBezTo>
                <a:cubicBezTo>
                  <a:pt x="1114944" y="14323"/>
                  <a:pt x="1127146" y="-109"/>
                  <a:pt x="1136256" y="1"/>
                </a:cubicBezTo>
                <a:cubicBezTo>
                  <a:pt x="1139900" y="44"/>
                  <a:pt x="1145336" y="2661"/>
                  <a:pt x="1148212" y="5976"/>
                </a:cubicBezTo>
                <a:close/>
                <a:moveTo>
                  <a:pt x="255299" y="1514391"/>
                </a:moveTo>
                <a:cubicBezTo>
                  <a:pt x="252967" y="1526390"/>
                  <a:pt x="250953" y="1542404"/>
                  <a:pt x="250860" y="1550057"/>
                </a:cubicBezTo>
                <a:cubicBezTo>
                  <a:pt x="250768" y="1557710"/>
                  <a:pt x="249236" y="1563887"/>
                  <a:pt x="247414" y="1563865"/>
                </a:cubicBezTo>
                <a:cubicBezTo>
                  <a:pt x="245592" y="1563844"/>
                  <a:pt x="243291" y="1573292"/>
                  <a:pt x="242062" y="1584577"/>
                </a:cubicBezTo>
                <a:cubicBezTo>
                  <a:pt x="237083" y="1634815"/>
                  <a:pt x="231569" y="1669010"/>
                  <a:pt x="227099" y="1676975"/>
                </a:cubicBezTo>
                <a:cubicBezTo>
                  <a:pt x="219644" y="1690736"/>
                  <a:pt x="214073" y="1759920"/>
                  <a:pt x="212928" y="1855036"/>
                </a:cubicBezTo>
                <a:cubicBezTo>
                  <a:pt x="212007" y="1931566"/>
                  <a:pt x="212543" y="1947610"/>
                  <a:pt x="218159" y="1965537"/>
                </a:cubicBezTo>
                <a:cubicBezTo>
                  <a:pt x="221663" y="1977243"/>
                  <a:pt x="225202" y="1986033"/>
                  <a:pt x="225939" y="1985313"/>
                </a:cubicBezTo>
                <a:cubicBezTo>
                  <a:pt x="230730" y="1980997"/>
                  <a:pt x="239282" y="1906381"/>
                  <a:pt x="239751" y="1867387"/>
                </a:cubicBezTo>
                <a:cubicBezTo>
                  <a:pt x="240045" y="1842971"/>
                  <a:pt x="241749" y="1822580"/>
                  <a:pt x="243206" y="1822597"/>
                </a:cubicBezTo>
                <a:cubicBezTo>
                  <a:pt x="245028" y="1822619"/>
                  <a:pt x="248462" y="1809904"/>
                  <a:pt x="251202" y="1794264"/>
                </a:cubicBezTo>
                <a:cubicBezTo>
                  <a:pt x="253937" y="1778989"/>
                  <a:pt x="258643" y="1751345"/>
                  <a:pt x="261774" y="1733522"/>
                </a:cubicBezTo>
                <a:cubicBezTo>
                  <a:pt x="280178" y="1627680"/>
                  <a:pt x="281047" y="1616027"/>
                  <a:pt x="274526" y="1552164"/>
                </a:cubicBezTo>
                <a:cubicBezTo>
                  <a:pt x="270908" y="1519681"/>
                  <a:pt x="268058" y="1483928"/>
                  <a:pt x="267825" y="1472990"/>
                </a:cubicBezTo>
                <a:cubicBezTo>
                  <a:pt x="267473" y="1441641"/>
                  <a:pt x="266038" y="1439801"/>
                  <a:pt x="262789" y="1467463"/>
                </a:cubicBezTo>
                <a:cubicBezTo>
                  <a:pt x="261165" y="1481293"/>
                  <a:pt x="257626" y="1502756"/>
                  <a:pt x="255299" y="1514391"/>
                </a:cubicBezTo>
                <a:close/>
                <a:moveTo>
                  <a:pt x="166230" y="1979856"/>
                </a:moveTo>
                <a:cubicBezTo>
                  <a:pt x="167872" y="1994820"/>
                  <a:pt x="177515" y="2011337"/>
                  <a:pt x="181945" y="2006653"/>
                </a:cubicBezTo>
                <a:cubicBezTo>
                  <a:pt x="186366" y="2002696"/>
                  <a:pt x="172245" y="1964620"/>
                  <a:pt x="166059" y="1963817"/>
                </a:cubicBezTo>
                <a:cubicBezTo>
                  <a:pt x="165330" y="1963808"/>
                  <a:pt x="165606" y="1971101"/>
                  <a:pt x="166230" y="1979856"/>
                </a:cubicBezTo>
                <a:close/>
              </a:path>
            </a:pathLst>
          </a:custGeom>
          <a:gradFill>
            <a:gsLst>
              <a:gs pos="0">
                <a:srgbClr val="F84D4D">
                  <a:alpha val="19000"/>
                </a:srgbClr>
              </a:gs>
              <a:gs pos="61000">
                <a:srgbClr val="F84D4D"/>
              </a:gs>
            </a:gsLst>
            <a:lin ang="5400000" scaled="1"/>
          </a:gra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E6EABC87-5CAC-AD34-7D0C-1E571BD22381}"/>
              </a:ext>
            </a:extLst>
          </p:cNvPr>
          <p:cNvSpPr/>
          <p:nvPr/>
        </p:nvSpPr>
        <p:spPr>
          <a:xfrm>
            <a:off x="5947769" y="2393183"/>
            <a:ext cx="2778267" cy="803897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5F72CEE-D99A-B898-51BA-5E27A4455A12}"/>
              </a:ext>
            </a:extLst>
          </p:cNvPr>
          <p:cNvSpPr/>
          <p:nvPr/>
        </p:nvSpPr>
        <p:spPr>
          <a:xfrm>
            <a:off x="5247448" y="3012415"/>
            <a:ext cx="3392372" cy="369332"/>
          </a:xfrm>
          <a:prstGeom prst="parallelogram">
            <a:avLst/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4E7C5C8-1ADF-7FC6-9AE2-17B97E56FB6C}"/>
              </a:ext>
            </a:extLst>
          </p:cNvPr>
          <p:cNvSpPr txBox="1"/>
          <p:nvPr/>
        </p:nvSpPr>
        <p:spPr>
          <a:xfrm>
            <a:off x="5548707" y="304319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POST COGNITIVE</a:t>
            </a:r>
            <a:endParaRPr lang="zh-CN" altLang="zh-CN" sz="1400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7977E36A-96A6-FB05-955E-C2D91BC92FEF}"/>
              </a:ext>
            </a:extLst>
          </p:cNvPr>
          <p:cNvSpPr txBox="1"/>
          <p:nvPr/>
        </p:nvSpPr>
        <p:spPr>
          <a:xfrm>
            <a:off x="6170749" y="237963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岗位认知</a:t>
            </a:r>
          </a:p>
        </p:txBody>
      </p:sp>
      <p:sp>
        <p:nvSpPr>
          <p:cNvPr id="18" name="文本框 17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00678AFF-3BCF-F4BA-1E59-B93481DD59CA}"/>
              </a:ext>
            </a:extLst>
          </p:cNvPr>
          <p:cNvSpPr txBox="1"/>
          <p:nvPr/>
        </p:nvSpPr>
        <p:spPr>
          <a:xfrm>
            <a:off x="5297499" y="2311640"/>
            <a:ext cx="79220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02</a:t>
            </a:r>
            <a:endParaRPr lang="zh-CN" altLang="en-US" sz="4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FF27A5E0-5DF7-6ECA-C2AB-BB4FF5504AC2}"/>
              </a:ext>
            </a:extLst>
          </p:cNvPr>
          <p:cNvSpPr/>
          <p:nvPr/>
        </p:nvSpPr>
        <p:spPr>
          <a:xfrm>
            <a:off x="1903184" y="3806292"/>
            <a:ext cx="2778267" cy="803897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1568E5E9-1D69-5B7C-DE18-3BB8AE99096E}"/>
              </a:ext>
            </a:extLst>
          </p:cNvPr>
          <p:cNvSpPr/>
          <p:nvPr/>
        </p:nvSpPr>
        <p:spPr>
          <a:xfrm>
            <a:off x="1202863" y="4425524"/>
            <a:ext cx="3392372" cy="369332"/>
          </a:xfrm>
          <a:prstGeom prst="parallelogram">
            <a:avLst/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E05B51D-752E-5BC3-98E6-A1C55AECB8DE}"/>
              </a:ext>
            </a:extLst>
          </p:cNvPr>
          <p:cNvSpPr txBox="1"/>
          <p:nvPr/>
        </p:nvSpPr>
        <p:spPr>
          <a:xfrm>
            <a:off x="1504122" y="4456301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  <a:defRPr/>
            </a:pP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COMPETENCE</a:t>
            </a:r>
            <a:endParaRPr lang="zh-CN" altLang="zh-CN" sz="1400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8F4E4BA5-D40F-D1B5-662D-596FD31E9F74}"/>
              </a:ext>
            </a:extLst>
          </p:cNvPr>
          <p:cNvSpPr txBox="1"/>
          <p:nvPr/>
        </p:nvSpPr>
        <p:spPr>
          <a:xfrm>
            <a:off x="2126164" y="379274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28" name="文本框 27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FEC13B87-4D28-DE38-1AC7-AFC13B579B42}"/>
              </a:ext>
            </a:extLst>
          </p:cNvPr>
          <p:cNvSpPr txBox="1"/>
          <p:nvPr/>
        </p:nvSpPr>
        <p:spPr>
          <a:xfrm>
            <a:off x="1253715" y="3724749"/>
            <a:ext cx="790602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03</a:t>
            </a:r>
            <a:endParaRPr lang="zh-CN" altLang="en-US" sz="4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2CE3FC7A-B838-140C-FD86-C9F0A9DE83A9}"/>
              </a:ext>
            </a:extLst>
          </p:cNvPr>
          <p:cNvSpPr/>
          <p:nvPr/>
        </p:nvSpPr>
        <p:spPr>
          <a:xfrm>
            <a:off x="5947769" y="3806292"/>
            <a:ext cx="2778267" cy="803897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99FD4F8E-9DB5-988A-ED21-B4C169BFAEAC}"/>
              </a:ext>
            </a:extLst>
          </p:cNvPr>
          <p:cNvSpPr/>
          <p:nvPr/>
        </p:nvSpPr>
        <p:spPr>
          <a:xfrm>
            <a:off x="5247448" y="4425524"/>
            <a:ext cx="3392372" cy="369332"/>
          </a:xfrm>
          <a:prstGeom prst="parallelogram">
            <a:avLst/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7A51C14A-3CAF-6E86-A1CD-82115C2275FF}"/>
              </a:ext>
            </a:extLst>
          </p:cNvPr>
          <p:cNvSpPr txBox="1"/>
          <p:nvPr/>
        </p:nvSpPr>
        <p:spPr>
          <a:xfrm>
            <a:off x="5548707" y="4456301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OBJECT PROGRAM</a:t>
            </a:r>
            <a:endParaRPr lang="zh-CN" altLang="zh-CN" sz="1400" b="1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129DE5C-3E02-88AC-548A-E6316ECF4387}"/>
              </a:ext>
            </a:extLst>
          </p:cNvPr>
          <p:cNvSpPr txBox="1"/>
          <p:nvPr/>
        </p:nvSpPr>
        <p:spPr>
          <a:xfrm>
            <a:off x="6170749" y="379274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目标规划</a:t>
            </a:r>
            <a:endParaRPr lang="en-US" altLang="zh-CN" sz="3600" i="1" kern="100" dirty="0">
              <a:solidFill>
                <a:schemeClr val="tx1">
                  <a:lumMod val="85000"/>
                  <a:lumOff val="15000"/>
                </a:schemeClr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1" name="文本框 40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EE54005B-81DF-CC5C-5BDF-EE931AF55203}"/>
              </a:ext>
            </a:extLst>
          </p:cNvPr>
          <p:cNvSpPr txBox="1"/>
          <p:nvPr/>
        </p:nvSpPr>
        <p:spPr>
          <a:xfrm>
            <a:off x="5295094" y="3724749"/>
            <a:ext cx="79701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04</a:t>
            </a:r>
            <a:endParaRPr lang="zh-CN" altLang="en-US" sz="4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E29981-B5C6-F36F-62EF-F14A537E65C6}"/>
              </a:ext>
            </a:extLst>
          </p:cNvPr>
          <p:cNvSpPr txBox="1"/>
          <p:nvPr/>
        </p:nvSpPr>
        <p:spPr>
          <a:xfrm>
            <a:off x="-99314000" y="-52203866"/>
            <a:ext cx="863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 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 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10192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OBJECT PROGRAM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6" y="297741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目标规划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17083" y="191647"/>
            <a:ext cx="1103187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04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1E06B4FA-26C5-4356-7767-49A8E7CBFC09}"/>
              </a:ext>
            </a:extLst>
          </p:cNvPr>
          <p:cNvSpPr/>
          <p:nvPr/>
        </p:nvSpPr>
        <p:spPr>
          <a:xfrm>
            <a:off x="1439545" y="1983381"/>
            <a:ext cx="2636337" cy="3391991"/>
          </a:xfrm>
          <a:prstGeom prst="round2Diag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A01E3CB7-11F9-5517-EA9E-26994D259E2B}"/>
              </a:ext>
            </a:extLst>
          </p:cNvPr>
          <p:cNvSpPr/>
          <p:nvPr/>
        </p:nvSpPr>
        <p:spPr>
          <a:xfrm>
            <a:off x="4571999" y="1718551"/>
            <a:ext cx="3048002" cy="3921652"/>
          </a:xfrm>
          <a:prstGeom prst="round2Diag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A28D9446-244A-1E54-CF36-3B0A839B5E86}"/>
              </a:ext>
            </a:extLst>
          </p:cNvPr>
          <p:cNvSpPr/>
          <p:nvPr/>
        </p:nvSpPr>
        <p:spPr>
          <a:xfrm>
            <a:off x="8116117" y="1983381"/>
            <a:ext cx="2636337" cy="3391991"/>
          </a:xfrm>
          <a:prstGeom prst="round2Diag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257C84F-4406-78EF-117F-4F766D3BB7D6}"/>
              </a:ext>
            </a:extLst>
          </p:cNvPr>
          <p:cNvGrpSpPr/>
          <p:nvPr/>
        </p:nvGrpSpPr>
        <p:grpSpPr>
          <a:xfrm>
            <a:off x="1865709" y="3429000"/>
            <a:ext cx="1728000" cy="1488942"/>
            <a:chOff x="1702332" y="1387661"/>
            <a:chExt cx="1728000" cy="148894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8367B8D-21B6-8FCB-D5CB-21D3D42CFF49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CEFF33C-DC2A-60AA-279D-8D8FDBF29494}"/>
                </a:ext>
              </a:extLst>
            </p:cNvPr>
            <p:cNvSpPr txBox="1"/>
            <p:nvPr/>
          </p:nvSpPr>
          <p:spPr>
            <a:xfrm>
              <a:off x="1702332" y="1702179"/>
              <a:ext cx="1728000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96D52B7-0E94-AAE0-850D-E68ECFF42756}"/>
              </a:ext>
            </a:extLst>
          </p:cNvPr>
          <p:cNvGrpSpPr/>
          <p:nvPr/>
        </p:nvGrpSpPr>
        <p:grpSpPr>
          <a:xfrm>
            <a:off x="8570285" y="3429000"/>
            <a:ext cx="1728000" cy="1488942"/>
            <a:chOff x="1702332" y="1387661"/>
            <a:chExt cx="1728000" cy="148894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A12E1E3-1052-E9D2-F5A4-92D971ACE081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90688D0-6667-3CD7-855F-45A4DA4AA4C0}"/>
                </a:ext>
              </a:extLst>
            </p:cNvPr>
            <p:cNvSpPr txBox="1"/>
            <p:nvPr/>
          </p:nvSpPr>
          <p:spPr>
            <a:xfrm>
              <a:off x="1702332" y="1702179"/>
              <a:ext cx="1728000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EC98B2D-87CB-1651-808B-C4F3136E0642}"/>
              </a:ext>
            </a:extLst>
          </p:cNvPr>
          <p:cNvGrpSpPr>
            <a:grpSpLocks noChangeAspect="1"/>
          </p:cNvGrpSpPr>
          <p:nvPr/>
        </p:nvGrpSpPr>
        <p:grpSpPr>
          <a:xfrm>
            <a:off x="2217076" y="2495722"/>
            <a:ext cx="998842" cy="758926"/>
            <a:chOff x="4268086" y="4221191"/>
            <a:chExt cx="509646" cy="387231"/>
          </a:xfrm>
          <a:solidFill>
            <a:schemeClr val="bg1"/>
          </a:solidFill>
        </p:grpSpPr>
        <p:sp>
          <p:nvSpPr>
            <p:cNvPr id="61" name="Freeform 20">
              <a:extLst>
                <a:ext uri="{FF2B5EF4-FFF2-40B4-BE49-F238E27FC236}">
                  <a16:creationId xmlns:a16="http://schemas.microsoft.com/office/drawing/2014/main" id="{D615ED52-EE99-9727-4300-45BEEDA42B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21">
              <a:extLst>
                <a:ext uri="{FF2B5EF4-FFF2-40B4-BE49-F238E27FC236}">
                  <a16:creationId xmlns:a16="http://schemas.microsoft.com/office/drawing/2014/main" id="{55927B32-EACD-5B69-EACE-CA2F9CA28F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F10F615-6B71-8E5D-CDB1-F5CAE245FCE4}"/>
              </a:ext>
            </a:extLst>
          </p:cNvPr>
          <p:cNvGrpSpPr/>
          <p:nvPr/>
        </p:nvGrpSpPr>
        <p:grpSpPr>
          <a:xfrm>
            <a:off x="9032553" y="2541775"/>
            <a:ext cx="803464" cy="768417"/>
            <a:chOff x="1004888" y="993775"/>
            <a:chExt cx="2438400" cy="2332038"/>
          </a:xfrm>
          <a:solidFill>
            <a:schemeClr val="bg1"/>
          </a:solidFill>
        </p:grpSpPr>
        <p:sp>
          <p:nvSpPr>
            <p:cNvPr id="64" name="Freeform 25">
              <a:extLst>
                <a:ext uri="{FF2B5EF4-FFF2-40B4-BE49-F238E27FC236}">
                  <a16:creationId xmlns:a16="http://schemas.microsoft.com/office/drawing/2014/main" id="{1D85FBF4-F214-BB51-1FF3-A15E0DD2F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任意多边形 49">
              <a:extLst>
                <a:ext uri="{FF2B5EF4-FFF2-40B4-BE49-F238E27FC236}">
                  <a16:creationId xmlns:a16="http://schemas.microsoft.com/office/drawing/2014/main" id="{25A928D0-23BC-E8EB-AD04-01D0D6362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69225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OBJECT PROGRAM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6" y="297741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目标规划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17083" y="191647"/>
            <a:ext cx="1103187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04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45243EB-2965-AACF-8BBC-CF396CBE69D9}"/>
              </a:ext>
            </a:extLst>
          </p:cNvPr>
          <p:cNvGrpSpPr/>
          <p:nvPr/>
        </p:nvGrpSpPr>
        <p:grpSpPr>
          <a:xfrm>
            <a:off x="3743632" y="981995"/>
            <a:ext cx="4704735" cy="5229463"/>
            <a:chOff x="3746090" y="981995"/>
            <a:chExt cx="4704735" cy="5229463"/>
          </a:xfrm>
        </p:grpSpPr>
        <p:sp>
          <p:nvSpPr>
            <p:cNvPr id="2" name="任意多边形 28">
              <a:extLst>
                <a:ext uri="{FF2B5EF4-FFF2-40B4-BE49-F238E27FC236}">
                  <a16:creationId xmlns:a16="http://schemas.microsoft.com/office/drawing/2014/main" id="{A714B0D0-953F-E744-2D9C-1EF8315A0B77}"/>
                </a:ext>
              </a:extLst>
            </p:cNvPr>
            <p:cNvSpPr/>
            <p:nvPr/>
          </p:nvSpPr>
          <p:spPr>
            <a:xfrm flipH="1">
              <a:off x="5660297" y="981995"/>
              <a:ext cx="1084196" cy="1425052"/>
            </a:xfrm>
            <a:custGeom>
              <a:avLst/>
              <a:gdLst>
                <a:gd name="connsiteX0" fmla="*/ 660784 w 1084196"/>
                <a:gd name="connsiteY0" fmla="*/ 0 h 1425052"/>
                <a:gd name="connsiteX1" fmla="*/ 624784 w 1084196"/>
                <a:gd name="connsiteY1" fmla="*/ 0 h 1425052"/>
                <a:gd name="connsiteX2" fmla="*/ 624784 w 1084196"/>
                <a:gd name="connsiteY2" fmla="*/ 5955 h 1425052"/>
                <a:gd name="connsiteX3" fmla="*/ 0 w 1084196"/>
                <a:gd name="connsiteY3" fmla="*/ 199443 h 1425052"/>
                <a:gd name="connsiteX4" fmla="*/ 624784 w 1084196"/>
                <a:gd name="connsiteY4" fmla="*/ 392931 h 1425052"/>
                <a:gd name="connsiteX5" fmla="*/ 624784 w 1084196"/>
                <a:gd name="connsiteY5" fmla="*/ 596460 h 1425052"/>
                <a:gd name="connsiteX6" fmla="*/ 207874 w 1084196"/>
                <a:gd name="connsiteY6" fmla="*/ 1425052 h 1425052"/>
                <a:gd name="connsiteX7" fmla="*/ 1084196 w 1084196"/>
                <a:gd name="connsiteY7" fmla="*/ 1425052 h 1425052"/>
                <a:gd name="connsiteX8" fmla="*/ 660784 w 1084196"/>
                <a:gd name="connsiteY8" fmla="*/ 583537 h 142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4196" h="1425052">
                  <a:moveTo>
                    <a:pt x="660784" y="0"/>
                  </a:moveTo>
                  <a:lnTo>
                    <a:pt x="624784" y="0"/>
                  </a:lnTo>
                  <a:lnTo>
                    <a:pt x="624784" y="5955"/>
                  </a:lnTo>
                  <a:lnTo>
                    <a:pt x="0" y="199443"/>
                  </a:lnTo>
                  <a:lnTo>
                    <a:pt x="624784" y="392931"/>
                  </a:lnTo>
                  <a:lnTo>
                    <a:pt x="624784" y="596460"/>
                  </a:lnTo>
                  <a:lnTo>
                    <a:pt x="207874" y="1425052"/>
                  </a:lnTo>
                  <a:lnTo>
                    <a:pt x="1084196" y="1425052"/>
                  </a:lnTo>
                  <a:lnTo>
                    <a:pt x="660784" y="583537"/>
                  </a:lnTo>
                  <a:close/>
                </a:path>
              </a:pathLst>
            </a:custGeom>
            <a:solidFill>
              <a:srgbClr val="E666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任意多边形 29">
              <a:extLst>
                <a:ext uri="{FF2B5EF4-FFF2-40B4-BE49-F238E27FC236}">
                  <a16:creationId xmlns:a16="http://schemas.microsoft.com/office/drawing/2014/main" id="{F3B6AC9B-B8B5-26D3-2761-1FC62212CA86}"/>
                </a:ext>
              </a:extLst>
            </p:cNvPr>
            <p:cNvSpPr/>
            <p:nvPr/>
          </p:nvSpPr>
          <p:spPr>
            <a:xfrm>
              <a:off x="5033416" y="2907819"/>
              <a:ext cx="2130084" cy="745129"/>
            </a:xfrm>
            <a:custGeom>
              <a:avLst/>
              <a:gdLst>
                <a:gd name="connsiteX0" fmla="*/ 374915 w 2130084"/>
                <a:gd name="connsiteY0" fmla="*/ 0 h 745129"/>
                <a:gd name="connsiteX1" fmla="*/ 1755169 w 2130084"/>
                <a:gd name="connsiteY1" fmla="*/ 0 h 745129"/>
                <a:gd name="connsiteX2" fmla="*/ 2130084 w 2130084"/>
                <a:gd name="connsiteY2" fmla="*/ 745129 h 745129"/>
                <a:gd name="connsiteX3" fmla="*/ 0 w 2130084"/>
                <a:gd name="connsiteY3" fmla="*/ 745129 h 745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084" h="745129">
                  <a:moveTo>
                    <a:pt x="374915" y="0"/>
                  </a:moveTo>
                  <a:lnTo>
                    <a:pt x="1755169" y="0"/>
                  </a:lnTo>
                  <a:lnTo>
                    <a:pt x="2130084" y="745129"/>
                  </a:lnTo>
                  <a:lnTo>
                    <a:pt x="0" y="745129"/>
                  </a:lnTo>
                  <a:close/>
                </a:path>
              </a:pathLst>
            </a:custGeom>
            <a:solidFill>
              <a:srgbClr val="F84D4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 30">
              <a:extLst>
                <a:ext uri="{FF2B5EF4-FFF2-40B4-BE49-F238E27FC236}">
                  <a16:creationId xmlns:a16="http://schemas.microsoft.com/office/drawing/2014/main" id="{B3CD7E1D-64DB-8F8E-6A06-C878E2E227FE}"/>
                </a:ext>
              </a:extLst>
            </p:cNvPr>
            <p:cNvSpPr/>
            <p:nvPr/>
          </p:nvSpPr>
          <p:spPr>
            <a:xfrm>
              <a:off x="4411791" y="4153720"/>
              <a:ext cx="3373334" cy="734684"/>
            </a:xfrm>
            <a:custGeom>
              <a:avLst/>
              <a:gdLst>
                <a:gd name="connsiteX0" fmla="*/ 369660 w 3373334"/>
                <a:gd name="connsiteY0" fmla="*/ 0 h 734684"/>
                <a:gd name="connsiteX1" fmla="*/ 3003674 w 3373334"/>
                <a:gd name="connsiteY1" fmla="*/ 0 h 734684"/>
                <a:gd name="connsiteX2" fmla="*/ 3373334 w 3373334"/>
                <a:gd name="connsiteY2" fmla="*/ 734684 h 734684"/>
                <a:gd name="connsiteX3" fmla="*/ 0 w 3373334"/>
                <a:gd name="connsiteY3" fmla="*/ 734684 h 73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3334" h="734684">
                  <a:moveTo>
                    <a:pt x="369660" y="0"/>
                  </a:moveTo>
                  <a:lnTo>
                    <a:pt x="3003674" y="0"/>
                  </a:lnTo>
                  <a:lnTo>
                    <a:pt x="3373334" y="734684"/>
                  </a:lnTo>
                  <a:lnTo>
                    <a:pt x="0" y="734684"/>
                  </a:lnTo>
                  <a:close/>
                </a:path>
              </a:pathLst>
            </a:custGeom>
            <a:solidFill>
              <a:srgbClr val="E6665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 31">
              <a:extLst>
                <a:ext uri="{FF2B5EF4-FFF2-40B4-BE49-F238E27FC236}">
                  <a16:creationId xmlns:a16="http://schemas.microsoft.com/office/drawing/2014/main" id="{087AA24D-BA23-CD68-6FCF-18254A33B5C2}"/>
                </a:ext>
              </a:extLst>
            </p:cNvPr>
            <p:cNvSpPr/>
            <p:nvPr/>
          </p:nvSpPr>
          <p:spPr>
            <a:xfrm>
              <a:off x="3746090" y="5389176"/>
              <a:ext cx="4704735" cy="822282"/>
            </a:xfrm>
            <a:custGeom>
              <a:avLst/>
              <a:gdLst>
                <a:gd name="connsiteX0" fmla="*/ 413735 w 4704735"/>
                <a:gd name="connsiteY0" fmla="*/ 0 h 822282"/>
                <a:gd name="connsiteX1" fmla="*/ 4291000 w 4704735"/>
                <a:gd name="connsiteY1" fmla="*/ 0 h 822282"/>
                <a:gd name="connsiteX2" fmla="*/ 4704735 w 4704735"/>
                <a:gd name="connsiteY2" fmla="*/ 822282 h 822282"/>
                <a:gd name="connsiteX3" fmla="*/ 0 w 4704735"/>
                <a:gd name="connsiteY3" fmla="*/ 822282 h 82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735" h="822282">
                  <a:moveTo>
                    <a:pt x="413735" y="0"/>
                  </a:moveTo>
                  <a:lnTo>
                    <a:pt x="4291000" y="0"/>
                  </a:lnTo>
                  <a:lnTo>
                    <a:pt x="4704735" y="822282"/>
                  </a:lnTo>
                  <a:lnTo>
                    <a:pt x="0" y="822282"/>
                  </a:lnTo>
                  <a:close/>
                </a:path>
              </a:pathLst>
            </a:custGeom>
            <a:solidFill>
              <a:srgbClr val="F84D4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32">
              <a:extLst>
                <a:ext uri="{FF2B5EF4-FFF2-40B4-BE49-F238E27FC236}">
                  <a16:creationId xmlns:a16="http://schemas.microsoft.com/office/drawing/2014/main" id="{AC95D118-983B-A013-F77B-28C47F410735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6413650" y="3763601"/>
              <a:ext cx="792000" cy="248915"/>
            </a:xfrm>
            <a:custGeom>
              <a:avLst/>
              <a:gdLst>
                <a:gd name="connsiteX0" fmla="*/ 3555739 w 4940019"/>
                <a:gd name="connsiteY0" fmla="*/ 1270291 h 1552578"/>
                <a:gd name="connsiteX1" fmla="*/ 4214694 w 4940019"/>
                <a:gd name="connsiteY1" fmla="*/ 1270291 h 1552578"/>
                <a:gd name="connsiteX2" fmla="*/ 4214694 w 4940019"/>
                <a:gd name="connsiteY2" fmla="*/ 285926 h 1552578"/>
                <a:gd name="connsiteX3" fmla="*/ 3555739 w 4940019"/>
                <a:gd name="connsiteY3" fmla="*/ 285926 h 1552578"/>
                <a:gd name="connsiteX4" fmla="*/ 2644690 w 4940019"/>
                <a:gd name="connsiteY4" fmla="*/ 1270291 h 1552578"/>
                <a:gd name="connsiteX5" fmla="*/ 3273452 w 4940019"/>
                <a:gd name="connsiteY5" fmla="*/ 1270291 h 1552578"/>
                <a:gd name="connsiteX6" fmla="*/ 3273452 w 4940019"/>
                <a:gd name="connsiteY6" fmla="*/ 285926 h 1552578"/>
                <a:gd name="connsiteX7" fmla="*/ 2644690 w 4940019"/>
                <a:gd name="connsiteY7" fmla="*/ 285926 h 1552578"/>
                <a:gd name="connsiteX8" fmla="*/ 1733641 w 4940019"/>
                <a:gd name="connsiteY8" fmla="*/ 1270291 h 1552578"/>
                <a:gd name="connsiteX9" fmla="*/ 2362403 w 4940019"/>
                <a:gd name="connsiteY9" fmla="*/ 1270291 h 1552578"/>
                <a:gd name="connsiteX10" fmla="*/ 2362403 w 4940019"/>
                <a:gd name="connsiteY10" fmla="*/ 285926 h 1552578"/>
                <a:gd name="connsiteX11" fmla="*/ 1733641 w 4940019"/>
                <a:gd name="connsiteY11" fmla="*/ 285926 h 1552578"/>
                <a:gd name="connsiteX12" fmla="*/ 837910 w 4940019"/>
                <a:gd name="connsiteY12" fmla="*/ 1270291 h 1552578"/>
                <a:gd name="connsiteX13" fmla="*/ 1451354 w 4940019"/>
                <a:gd name="connsiteY13" fmla="*/ 1270291 h 1552578"/>
                <a:gd name="connsiteX14" fmla="*/ 1451354 w 4940019"/>
                <a:gd name="connsiteY14" fmla="*/ 285926 h 1552578"/>
                <a:gd name="connsiteX15" fmla="*/ 837910 w 4940019"/>
                <a:gd name="connsiteY15" fmla="*/ 285926 h 1552578"/>
                <a:gd name="connsiteX16" fmla="*/ 0 w 4940019"/>
                <a:gd name="connsiteY16" fmla="*/ 238877 h 1552578"/>
                <a:gd name="connsiteX17" fmla="*/ 0 w 4940019"/>
                <a:gd name="connsiteY17" fmla="*/ 50688 h 1552578"/>
                <a:gd name="connsiteX18" fmla="*/ 47049 w 4940019"/>
                <a:gd name="connsiteY18" fmla="*/ 3638 h 1552578"/>
                <a:gd name="connsiteX19" fmla="*/ 2391430 w 4940019"/>
                <a:gd name="connsiteY19" fmla="*/ 3638 h 1552578"/>
                <a:gd name="connsiteX20" fmla="*/ 2409452 w 4940019"/>
                <a:gd name="connsiteY20" fmla="*/ 0 h 1552578"/>
                <a:gd name="connsiteX21" fmla="*/ 2597641 w 4940019"/>
                <a:gd name="connsiteY21" fmla="*/ 0 h 1552578"/>
                <a:gd name="connsiteX22" fmla="*/ 2615663 w 4940019"/>
                <a:gd name="connsiteY22" fmla="*/ 3638 h 1552578"/>
                <a:gd name="connsiteX23" fmla="*/ 3320498 w 4940019"/>
                <a:gd name="connsiteY23" fmla="*/ 3638 h 1552578"/>
                <a:gd name="connsiteX24" fmla="*/ 3320501 w 4940019"/>
                <a:gd name="connsiteY24" fmla="*/ 3638 h 1552578"/>
                <a:gd name="connsiteX25" fmla="*/ 3508690 w 4940019"/>
                <a:gd name="connsiteY25" fmla="*/ 3638 h 1552578"/>
                <a:gd name="connsiteX26" fmla="*/ 3508692 w 4940019"/>
                <a:gd name="connsiteY26" fmla="*/ 3638 h 1552578"/>
                <a:gd name="connsiteX27" fmla="*/ 4892970 w 4940019"/>
                <a:gd name="connsiteY27" fmla="*/ 3638 h 1552578"/>
                <a:gd name="connsiteX28" fmla="*/ 4940019 w 4940019"/>
                <a:gd name="connsiteY28" fmla="*/ 50688 h 1552578"/>
                <a:gd name="connsiteX29" fmla="*/ 4940019 w 4940019"/>
                <a:gd name="connsiteY29" fmla="*/ 238877 h 1552578"/>
                <a:gd name="connsiteX30" fmla="*/ 4892970 w 4940019"/>
                <a:gd name="connsiteY30" fmla="*/ 285926 h 1552578"/>
                <a:gd name="connsiteX31" fmla="*/ 4496981 w 4940019"/>
                <a:gd name="connsiteY31" fmla="*/ 285926 h 1552578"/>
                <a:gd name="connsiteX32" fmla="*/ 4496981 w 4940019"/>
                <a:gd name="connsiteY32" fmla="*/ 1270291 h 1552578"/>
                <a:gd name="connsiteX33" fmla="*/ 4892970 w 4940019"/>
                <a:gd name="connsiteY33" fmla="*/ 1270291 h 1552578"/>
                <a:gd name="connsiteX34" fmla="*/ 4940019 w 4940019"/>
                <a:gd name="connsiteY34" fmla="*/ 1317340 h 1552578"/>
                <a:gd name="connsiteX35" fmla="*/ 4940019 w 4940019"/>
                <a:gd name="connsiteY35" fmla="*/ 1505529 h 1552578"/>
                <a:gd name="connsiteX36" fmla="*/ 4892970 w 4940019"/>
                <a:gd name="connsiteY36" fmla="*/ 1552578 h 1552578"/>
                <a:gd name="connsiteX37" fmla="*/ 790864 w 4940019"/>
                <a:gd name="connsiteY37" fmla="*/ 1552578 h 1552578"/>
                <a:gd name="connsiteX38" fmla="*/ 790861 w 4940019"/>
                <a:gd name="connsiteY38" fmla="*/ 1552578 h 1552578"/>
                <a:gd name="connsiteX39" fmla="*/ 602672 w 4940019"/>
                <a:gd name="connsiteY39" fmla="*/ 1552578 h 1552578"/>
                <a:gd name="connsiteX40" fmla="*/ 602670 w 4940019"/>
                <a:gd name="connsiteY40" fmla="*/ 1552578 h 1552578"/>
                <a:gd name="connsiteX41" fmla="*/ 47050 w 4940019"/>
                <a:gd name="connsiteY41" fmla="*/ 1552578 h 1552578"/>
                <a:gd name="connsiteX42" fmla="*/ 0 w 4940019"/>
                <a:gd name="connsiteY42" fmla="*/ 1505529 h 1552578"/>
                <a:gd name="connsiteX43" fmla="*/ 0 w 4940019"/>
                <a:gd name="connsiteY43" fmla="*/ 1317340 h 1552578"/>
                <a:gd name="connsiteX44" fmla="*/ 47050 w 4940019"/>
                <a:gd name="connsiteY44" fmla="*/ 1270291 h 1552578"/>
                <a:gd name="connsiteX45" fmla="*/ 555623 w 4940019"/>
                <a:gd name="connsiteY45" fmla="*/ 1270291 h 1552578"/>
                <a:gd name="connsiteX46" fmla="*/ 555623 w 4940019"/>
                <a:gd name="connsiteY46" fmla="*/ 285926 h 1552578"/>
                <a:gd name="connsiteX47" fmla="*/ 47049 w 4940019"/>
                <a:gd name="connsiteY47" fmla="*/ 285926 h 1552578"/>
                <a:gd name="connsiteX48" fmla="*/ 0 w 4940019"/>
                <a:gd name="connsiteY48" fmla="*/ 238877 h 155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940019" h="1552578">
                  <a:moveTo>
                    <a:pt x="3555739" y="1270291"/>
                  </a:moveTo>
                  <a:lnTo>
                    <a:pt x="4214694" y="1270291"/>
                  </a:lnTo>
                  <a:lnTo>
                    <a:pt x="4214694" y="285926"/>
                  </a:lnTo>
                  <a:lnTo>
                    <a:pt x="3555739" y="285926"/>
                  </a:lnTo>
                  <a:close/>
                  <a:moveTo>
                    <a:pt x="2644690" y="1270291"/>
                  </a:moveTo>
                  <a:lnTo>
                    <a:pt x="3273452" y="1270291"/>
                  </a:lnTo>
                  <a:lnTo>
                    <a:pt x="3273452" y="285926"/>
                  </a:lnTo>
                  <a:lnTo>
                    <a:pt x="2644690" y="285926"/>
                  </a:lnTo>
                  <a:close/>
                  <a:moveTo>
                    <a:pt x="1733641" y="1270291"/>
                  </a:moveTo>
                  <a:lnTo>
                    <a:pt x="2362403" y="1270291"/>
                  </a:lnTo>
                  <a:lnTo>
                    <a:pt x="2362403" y="285926"/>
                  </a:lnTo>
                  <a:lnTo>
                    <a:pt x="1733641" y="285926"/>
                  </a:lnTo>
                  <a:close/>
                  <a:moveTo>
                    <a:pt x="837910" y="1270291"/>
                  </a:moveTo>
                  <a:lnTo>
                    <a:pt x="1451354" y="1270291"/>
                  </a:lnTo>
                  <a:lnTo>
                    <a:pt x="1451354" y="285926"/>
                  </a:lnTo>
                  <a:lnTo>
                    <a:pt x="837910" y="285926"/>
                  </a:lnTo>
                  <a:close/>
                  <a:moveTo>
                    <a:pt x="0" y="238877"/>
                  </a:moveTo>
                  <a:lnTo>
                    <a:pt x="0" y="50688"/>
                  </a:lnTo>
                  <a:cubicBezTo>
                    <a:pt x="0" y="24703"/>
                    <a:pt x="21065" y="3638"/>
                    <a:pt x="47049" y="3638"/>
                  </a:cubicBezTo>
                  <a:lnTo>
                    <a:pt x="2391430" y="3638"/>
                  </a:lnTo>
                  <a:lnTo>
                    <a:pt x="2409452" y="0"/>
                  </a:lnTo>
                  <a:lnTo>
                    <a:pt x="2597641" y="0"/>
                  </a:lnTo>
                  <a:lnTo>
                    <a:pt x="2615663" y="3638"/>
                  </a:lnTo>
                  <a:lnTo>
                    <a:pt x="3320498" y="3638"/>
                  </a:lnTo>
                  <a:lnTo>
                    <a:pt x="3320501" y="3638"/>
                  </a:lnTo>
                  <a:lnTo>
                    <a:pt x="3508690" y="3638"/>
                  </a:lnTo>
                  <a:lnTo>
                    <a:pt x="3508692" y="3638"/>
                  </a:lnTo>
                  <a:lnTo>
                    <a:pt x="4892970" y="3638"/>
                  </a:lnTo>
                  <a:cubicBezTo>
                    <a:pt x="4918954" y="3638"/>
                    <a:pt x="4940019" y="24703"/>
                    <a:pt x="4940019" y="50688"/>
                  </a:cubicBezTo>
                  <a:lnTo>
                    <a:pt x="4940019" y="238877"/>
                  </a:lnTo>
                  <a:cubicBezTo>
                    <a:pt x="4940019" y="264861"/>
                    <a:pt x="4918954" y="285926"/>
                    <a:pt x="4892970" y="285926"/>
                  </a:cubicBezTo>
                  <a:lnTo>
                    <a:pt x="4496981" y="285926"/>
                  </a:lnTo>
                  <a:lnTo>
                    <a:pt x="4496981" y="1270291"/>
                  </a:lnTo>
                  <a:lnTo>
                    <a:pt x="4892970" y="1270291"/>
                  </a:lnTo>
                  <a:cubicBezTo>
                    <a:pt x="4918954" y="1270291"/>
                    <a:pt x="4940019" y="1291356"/>
                    <a:pt x="4940019" y="1317340"/>
                  </a:cubicBezTo>
                  <a:lnTo>
                    <a:pt x="4940019" y="1505529"/>
                  </a:lnTo>
                  <a:cubicBezTo>
                    <a:pt x="4940019" y="1531513"/>
                    <a:pt x="4918954" y="1552578"/>
                    <a:pt x="4892970" y="1552578"/>
                  </a:cubicBezTo>
                  <a:lnTo>
                    <a:pt x="790864" y="1552578"/>
                  </a:lnTo>
                  <a:lnTo>
                    <a:pt x="790861" y="1552578"/>
                  </a:lnTo>
                  <a:lnTo>
                    <a:pt x="602672" y="1552578"/>
                  </a:lnTo>
                  <a:lnTo>
                    <a:pt x="602670" y="1552578"/>
                  </a:lnTo>
                  <a:lnTo>
                    <a:pt x="47050" y="1552578"/>
                  </a:lnTo>
                  <a:cubicBezTo>
                    <a:pt x="21066" y="1552578"/>
                    <a:pt x="0" y="1531513"/>
                    <a:pt x="0" y="1505529"/>
                  </a:cubicBezTo>
                  <a:lnTo>
                    <a:pt x="0" y="1317340"/>
                  </a:lnTo>
                  <a:cubicBezTo>
                    <a:pt x="0" y="1291356"/>
                    <a:pt x="21066" y="1270291"/>
                    <a:pt x="47050" y="1270291"/>
                  </a:cubicBezTo>
                  <a:lnTo>
                    <a:pt x="555623" y="1270291"/>
                  </a:lnTo>
                  <a:lnTo>
                    <a:pt x="555623" y="285926"/>
                  </a:lnTo>
                  <a:lnTo>
                    <a:pt x="47049" y="285926"/>
                  </a:lnTo>
                  <a:cubicBezTo>
                    <a:pt x="21065" y="285926"/>
                    <a:pt x="0" y="264861"/>
                    <a:pt x="0" y="23887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33">
              <a:extLst>
                <a:ext uri="{FF2B5EF4-FFF2-40B4-BE49-F238E27FC236}">
                  <a16:creationId xmlns:a16="http://schemas.microsoft.com/office/drawing/2014/main" id="{A9C478E0-EAFB-F501-866A-14FD72BAD8DC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16787" y="2514538"/>
              <a:ext cx="792000" cy="248915"/>
            </a:xfrm>
            <a:custGeom>
              <a:avLst/>
              <a:gdLst>
                <a:gd name="connsiteX0" fmla="*/ 3555739 w 4940019"/>
                <a:gd name="connsiteY0" fmla="*/ 1270291 h 1552578"/>
                <a:gd name="connsiteX1" fmla="*/ 4214694 w 4940019"/>
                <a:gd name="connsiteY1" fmla="*/ 1270291 h 1552578"/>
                <a:gd name="connsiteX2" fmla="*/ 4214694 w 4940019"/>
                <a:gd name="connsiteY2" fmla="*/ 285926 h 1552578"/>
                <a:gd name="connsiteX3" fmla="*/ 3555739 w 4940019"/>
                <a:gd name="connsiteY3" fmla="*/ 285926 h 1552578"/>
                <a:gd name="connsiteX4" fmla="*/ 2644690 w 4940019"/>
                <a:gd name="connsiteY4" fmla="*/ 1270291 h 1552578"/>
                <a:gd name="connsiteX5" fmla="*/ 3273452 w 4940019"/>
                <a:gd name="connsiteY5" fmla="*/ 1270291 h 1552578"/>
                <a:gd name="connsiteX6" fmla="*/ 3273452 w 4940019"/>
                <a:gd name="connsiteY6" fmla="*/ 285926 h 1552578"/>
                <a:gd name="connsiteX7" fmla="*/ 2644690 w 4940019"/>
                <a:gd name="connsiteY7" fmla="*/ 285926 h 1552578"/>
                <a:gd name="connsiteX8" fmla="*/ 1733641 w 4940019"/>
                <a:gd name="connsiteY8" fmla="*/ 1270291 h 1552578"/>
                <a:gd name="connsiteX9" fmla="*/ 2362403 w 4940019"/>
                <a:gd name="connsiteY9" fmla="*/ 1270291 h 1552578"/>
                <a:gd name="connsiteX10" fmla="*/ 2362403 w 4940019"/>
                <a:gd name="connsiteY10" fmla="*/ 285926 h 1552578"/>
                <a:gd name="connsiteX11" fmla="*/ 1733641 w 4940019"/>
                <a:gd name="connsiteY11" fmla="*/ 285926 h 1552578"/>
                <a:gd name="connsiteX12" fmla="*/ 837910 w 4940019"/>
                <a:gd name="connsiteY12" fmla="*/ 1270291 h 1552578"/>
                <a:gd name="connsiteX13" fmla="*/ 1451354 w 4940019"/>
                <a:gd name="connsiteY13" fmla="*/ 1270291 h 1552578"/>
                <a:gd name="connsiteX14" fmla="*/ 1451354 w 4940019"/>
                <a:gd name="connsiteY14" fmla="*/ 285926 h 1552578"/>
                <a:gd name="connsiteX15" fmla="*/ 837910 w 4940019"/>
                <a:gd name="connsiteY15" fmla="*/ 285926 h 1552578"/>
                <a:gd name="connsiteX16" fmla="*/ 0 w 4940019"/>
                <a:gd name="connsiteY16" fmla="*/ 238877 h 1552578"/>
                <a:gd name="connsiteX17" fmla="*/ 0 w 4940019"/>
                <a:gd name="connsiteY17" fmla="*/ 50688 h 1552578"/>
                <a:gd name="connsiteX18" fmla="*/ 47049 w 4940019"/>
                <a:gd name="connsiteY18" fmla="*/ 3638 h 1552578"/>
                <a:gd name="connsiteX19" fmla="*/ 2391430 w 4940019"/>
                <a:gd name="connsiteY19" fmla="*/ 3638 h 1552578"/>
                <a:gd name="connsiteX20" fmla="*/ 2409452 w 4940019"/>
                <a:gd name="connsiteY20" fmla="*/ 0 h 1552578"/>
                <a:gd name="connsiteX21" fmla="*/ 2597641 w 4940019"/>
                <a:gd name="connsiteY21" fmla="*/ 0 h 1552578"/>
                <a:gd name="connsiteX22" fmla="*/ 2615663 w 4940019"/>
                <a:gd name="connsiteY22" fmla="*/ 3638 h 1552578"/>
                <a:gd name="connsiteX23" fmla="*/ 3320498 w 4940019"/>
                <a:gd name="connsiteY23" fmla="*/ 3638 h 1552578"/>
                <a:gd name="connsiteX24" fmla="*/ 3320501 w 4940019"/>
                <a:gd name="connsiteY24" fmla="*/ 3638 h 1552578"/>
                <a:gd name="connsiteX25" fmla="*/ 3508690 w 4940019"/>
                <a:gd name="connsiteY25" fmla="*/ 3638 h 1552578"/>
                <a:gd name="connsiteX26" fmla="*/ 3508692 w 4940019"/>
                <a:gd name="connsiteY26" fmla="*/ 3638 h 1552578"/>
                <a:gd name="connsiteX27" fmla="*/ 4892970 w 4940019"/>
                <a:gd name="connsiteY27" fmla="*/ 3638 h 1552578"/>
                <a:gd name="connsiteX28" fmla="*/ 4940019 w 4940019"/>
                <a:gd name="connsiteY28" fmla="*/ 50688 h 1552578"/>
                <a:gd name="connsiteX29" fmla="*/ 4940019 w 4940019"/>
                <a:gd name="connsiteY29" fmla="*/ 238877 h 1552578"/>
                <a:gd name="connsiteX30" fmla="*/ 4892970 w 4940019"/>
                <a:gd name="connsiteY30" fmla="*/ 285926 h 1552578"/>
                <a:gd name="connsiteX31" fmla="*/ 4496981 w 4940019"/>
                <a:gd name="connsiteY31" fmla="*/ 285926 h 1552578"/>
                <a:gd name="connsiteX32" fmla="*/ 4496981 w 4940019"/>
                <a:gd name="connsiteY32" fmla="*/ 1270291 h 1552578"/>
                <a:gd name="connsiteX33" fmla="*/ 4892970 w 4940019"/>
                <a:gd name="connsiteY33" fmla="*/ 1270291 h 1552578"/>
                <a:gd name="connsiteX34" fmla="*/ 4940019 w 4940019"/>
                <a:gd name="connsiteY34" fmla="*/ 1317340 h 1552578"/>
                <a:gd name="connsiteX35" fmla="*/ 4940019 w 4940019"/>
                <a:gd name="connsiteY35" fmla="*/ 1505529 h 1552578"/>
                <a:gd name="connsiteX36" fmla="*/ 4892970 w 4940019"/>
                <a:gd name="connsiteY36" fmla="*/ 1552578 h 1552578"/>
                <a:gd name="connsiteX37" fmla="*/ 790864 w 4940019"/>
                <a:gd name="connsiteY37" fmla="*/ 1552578 h 1552578"/>
                <a:gd name="connsiteX38" fmla="*/ 790861 w 4940019"/>
                <a:gd name="connsiteY38" fmla="*/ 1552578 h 1552578"/>
                <a:gd name="connsiteX39" fmla="*/ 602672 w 4940019"/>
                <a:gd name="connsiteY39" fmla="*/ 1552578 h 1552578"/>
                <a:gd name="connsiteX40" fmla="*/ 602670 w 4940019"/>
                <a:gd name="connsiteY40" fmla="*/ 1552578 h 1552578"/>
                <a:gd name="connsiteX41" fmla="*/ 47050 w 4940019"/>
                <a:gd name="connsiteY41" fmla="*/ 1552578 h 1552578"/>
                <a:gd name="connsiteX42" fmla="*/ 0 w 4940019"/>
                <a:gd name="connsiteY42" fmla="*/ 1505529 h 1552578"/>
                <a:gd name="connsiteX43" fmla="*/ 0 w 4940019"/>
                <a:gd name="connsiteY43" fmla="*/ 1317340 h 1552578"/>
                <a:gd name="connsiteX44" fmla="*/ 47050 w 4940019"/>
                <a:gd name="connsiteY44" fmla="*/ 1270291 h 1552578"/>
                <a:gd name="connsiteX45" fmla="*/ 555623 w 4940019"/>
                <a:gd name="connsiteY45" fmla="*/ 1270291 h 1552578"/>
                <a:gd name="connsiteX46" fmla="*/ 555623 w 4940019"/>
                <a:gd name="connsiteY46" fmla="*/ 285926 h 1552578"/>
                <a:gd name="connsiteX47" fmla="*/ 47049 w 4940019"/>
                <a:gd name="connsiteY47" fmla="*/ 285926 h 1552578"/>
                <a:gd name="connsiteX48" fmla="*/ 0 w 4940019"/>
                <a:gd name="connsiteY48" fmla="*/ 238877 h 155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940019" h="1552578">
                  <a:moveTo>
                    <a:pt x="3555739" y="1270291"/>
                  </a:moveTo>
                  <a:lnTo>
                    <a:pt x="4214694" y="1270291"/>
                  </a:lnTo>
                  <a:lnTo>
                    <a:pt x="4214694" y="285926"/>
                  </a:lnTo>
                  <a:lnTo>
                    <a:pt x="3555739" y="285926"/>
                  </a:lnTo>
                  <a:close/>
                  <a:moveTo>
                    <a:pt x="2644690" y="1270291"/>
                  </a:moveTo>
                  <a:lnTo>
                    <a:pt x="3273452" y="1270291"/>
                  </a:lnTo>
                  <a:lnTo>
                    <a:pt x="3273452" y="285926"/>
                  </a:lnTo>
                  <a:lnTo>
                    <a:pt x="2644690" y="285926"/>
                  </a:lnTo>
                  <a:close/>
                  <a:moveTo>
                    <a:pt x="1733641" y="1270291"/>
                  </a:moveTo>
                  <a:lnTo>
                    <a:pt x="2362403" y="1270291"/>
                  </a:lnTo>
                  <a:lnTo>
                    <a:pt x="2362403" y="285926"/>
                  </a:lnTo>
                  <a:lnTo>
                    <a:pt x="1733641" y="285926"/>
                  </a:lnTo>
                  <a:close/>
                  <a:moveTo>
                    <a:pt x="837910" y="1270291"/>
                  </a:moveTo>
                  <a:lnTo>
                    <a:pt x="1451354" y="1270291"/>
                  </a:lnTo>
                  <a:lnTo>
                    <a:pt x="1451354" y="285926"/>
                  </a:lnTo>
                  <a:lnTo>
                    <a:pt x="837910" y="285926"/>
                  </a:lnTo>
                  <a:close/>
                  <a:moveTo>
                    <a:pt x="0" y="238877"/>
                  </a:moveTo>
                  <a:lnTo>
                    <a:pt x="0" y="50688"/>
                  </a:lnTo>
                  <a:cubicBezTo>
                    <a:pt x="0" y="24703"/>
                    <a:pt x="21065" y="3638"/>
                    <a:pt x="47049" y="3638"/>
                  </a:cubicBezTo>
                  <a:lnTo>
                    <a:pt x="2391430" y="3638"/>
                  </a:lnTo>
                  <a:lnTo>
                    <a:pt x="2409452" y="0"/>
                  </a:lnTo>
                  <a:lnTo>
                    <a:pt x="2597641" y="0"/>
                  </a:lnTo>
                  <a:lnTo>
                    <a:pt x="2615663" y="3638"/>
                  </a:lnTo>
                  <a:lnTo>
                    <a:pt x="3320498" y="3638"/>
                  </a:lnTo>
                  <a:lnTo>
                    <a:pt x="3320501" y="3638"/>
                  </a:lnTo>
                  <a:lnTo>
                    <a:pt x="3508690" y="3638"/>
                  </a:lnTo>
                  <a:lnTo>
                    <a:pt x="3508692" y="3638"/>
                  </a:lnTo>
                  <a:lnTo>
                    <a:pt x="4892970" y="3638"/>
                  </a:lnTo>
                  <a:cubicBezTo>
                    <a:pt x="4918954" y="3638"/>
                    <a:pt x="4940019" y="24703"/>
                    <a:pt x="4940019" y="50688"/>
                  </a:cubicBezTo>
                  <a:lnTo>
                    <a:pt x="4940019" y="238877"/>
                  </a:lnTo>
                  <a:cubicBezTo>
                    <a:pt x="4940019" y="264861"/>
                    <a:pt x="4918954" y="285926"/>
                    <a:pt x="4892970" y="285926"/>
                  </a:cubicBezTo>
                  <a:lnTo>
                    <a:pt x="4496981" y="285926"/>
                  </a:lnTo>
                  <a:lnTo>
                    <a:pt x="4496981" y="1270291"/>
                  </a:lnTo>
                  <a:lnTo>
                    <a:pt x="4892970" y="1270291"/>
                  </a:lnTo>
                  <a:cubicBezTo>
                    <a:pt x="4918954" y="1270291"/>
                    <a:pt x="4940019" y="1291356"/>
                    <a:pt x="4940019" y="1317340"/>
                  </a:cubicBezTo>
                  <a:lnTo>
                    <a:pt x="4940019" y="1505529"/>
                  </a:lnTo>
                  <a:cubicBezTo>
                    <a:pt x="4940019" y="1531513"/>
                    <a:pt x="4918954" y="1552578"/>
                    <a:pt x="4892970" y="1552578"/>
                  </a:cubicBezTo>
                  <a:lnTo>
                    <a:pt x="790864" y="1552578"/>
                  </a:lnTo>
                  <a:lnTo>
                    <a:pt x="790861" y="1552578"/>
                  </a:lnTo>
                  <a:lnTo>
                    <a:pt x="602672" y="1552578"/>
                  </a:lnTo>
                  <a:lnTo>
                    <a:pt x="602670" y="1552578"/>
                  </a:lnTo>
                  <a:lnTo>
                    <a:pt x="47050" y="1552578"/>
                  </a:lnTo>
                  <a:cubicBezTo>
                    <a:pt x="21066" y="1552578"/>
                    <a:pt x="0" y="1531513"/>
                    <a:pt x="0" y="1505529"/>
                  </a:cubicBezTo>
                  <a:lnTo>
                    <a:pt x="0" y="1317340"/>
                  </a:lnTo>
                  <a:cubicBezTo>
                    <a:pt x="0" y="1291356"/>
                    <a:pt x="21066" y="1270291"/>
                    <a:pt x="47050" y="1270291"/>
                  </a:cubicBezTo>
                  <a:lnTo>
                    <a:pt x="555623" y="1270291"/>
                  </a:lnTo>
                  <a:lnTo>
                    <a:pt x="555623" y="285926"/>
                  </a:lnTo>
                  <a:lnTo>
                    <a:pt x="47049" y="285926"/>
                  </a:lnTo>
                  <a:cubicBezTo>
                    <a:pt x="21065" y="285926"/>
                    <a:pt x="0" y="264861"/>
                    <a:pt x="0" y="23887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34">
              <a:extLst>
                <a:ext uri="{FF2B5EF4-FFF2-40B4-BE49-F238E27FC236}">
                  <a16:creationId xmlns:a16="http://schemas.microsoft.com/office/drawing/2014/main" id="{900A2D7E-C27A-61BD-3877-190F124FC1F7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6986055" y="5025727"/>
              <a:ext cx="792000" cy="248915"/>
            </a:xfrm>
            <a:custGeom>
              <a:avLst/>
              <a:gdLst>
                <a:gd name="connsiteX0" fmla="*/ 3555739 w 4940019"/>
                <a:gd name="connsiteY0" fmla="*/ 1270291 h 1552578"/>
                <a:gd name="connsiteX1" fmla="*/ 4214694 w 4940019"/>
                <a:gd name="connsiteY1" fmla="*/ 1270291 h 1552578"/>
                <a:gd name="connsiteX2" fmla="*/ 4214694 w 4940019"/>
                <a:gd name="connsiteY2" fmla="*/ 285926 h 1552578"/>
                <a:gd name="connsiteX3" fmla="*/ 3555739 w 4940019"/>
                <a:gd name="connsiteY3" fmla="*/ 285926 h 1552578"/>
                <a:gd name="connsiteX4" fmla="*/ 2644690 w 4940019"/>
                <a:gd name="connsiteY4" fmla="*/ 1270291 h 1552578"/>
                <a:gd name="connsiteX5" fmla="*/ 3273452 w 4940019"/>
                <a:gd name="connsiteY5" fmla="*/ 1270291 h 1552578"/>
                <a:gd name="connsiteX6" fmla="*/ 3273452 w 4940019"/>
                <a:gd name="connsiteY6" fmla="*/ 285926 h 1552578"/>
                <a:gd name="connsiteX7" fmla="*/ 2644690 w 4940019"/>
                <a:gd name="connsiteY7" fmla="*/ 285926 h 1552578"/>
                <a:gd name="connsiteX8" fmla="*/ 1733641 w 4940019"/>
                <a:gd name="connsiteY8" fmla="*/ 1270291 h 1552578"/>
                <a:gd name="connsiteX9" fmla="*/ 2362403 w 4940019"/>
                <a:gd name="connsiteY9" fmla="*/ 1270291 h 1552578"/>
                <a:gd name="connsiteX10" fmla="*/ 2362403 w 4940019"/>
                <a:gd name="connsiteY10" fmla="*/ 285926 h 1552578"/>
                <a:gd name="connsiteX11" fmla="*/ 1733641 w 4940019"/>
                <a:gd name="connsiteY11" fmla="*/ 285926 h 1552578"/>
                <a:gd name="connsiteX12" fmla="*/ 837910 w 4940019"/>
                <a:gd name="connsiteY12" fmla="*/ 1270291 h 1552578"/>
                <a:gd name="connsiteX13" fmla="*/ 1451354 w 4940019"/>
                <a:gd name="connsiteY13" fmla="*/ 1270291 h 1552578"/>
                <a:gd name="connsiteX14" fmla="*/ 1451354 w 4940019"/>
                <a:gd name="connsiteY14" fmla="*/ 285926 h 1552578"/>
                <a:gd name="connsiteX15" fmla="*/ 837910 w 4940019"/>
                <a:gd name="connsiteY15" fmla="*/ 285926 h 1552578"/>
                <a:gd name="connsiteX16" fmla="*/ 0 w 4940019"/>
                <a:gd name="connsiteY16" fmla="*/ 238877 h 1552578"/>
                <a:gd name="connsiteX17" fmla="*/ 0 w 4940019"/>
                <a:gd name="connsiteY17" fmla="*/ 50688 h 1552578"/>
                <a:gd name="connsiteX18" fmla="*/ 47049 w 4940019"/>
                <a:gd name="connsiteY18" fmla="*/ 3638 h 1552578"/>
                <a:gd name="connsiteX19" fmla="*/ 2391430 w 4940019"/>
                <a:gd name="connsiteY19" fmla="*/ 3638 h 1552578"/>
                <a:gd name="connsiteX20" fmla="*/ 2409452 w 4940019"/>
                <a:gd name="connsiteY20" fmla="*/ 0 h 1552578"/>
                <a:gd name="connsiteX21" fmla="*/ 2597641 w 4940019"/>
                <a:gd name="connsiteY21" fmla="*/ 0 h 1552578"/>
                <a:gd name="connsiteX22" fmla="*/ 2615663 w 4940019"/>
                <a:gd name="connsiteY22" fmla="*/ 3638 h 1552578"/>
                <a:gd name="connsiteX23" fmla="*/ 3320498 w 4940019"/>
                <a:gd name="connsiteY23" fmla="*/ 3638 h 1552578"/>
                <a:gd name="connsiteX24" fmla="*/ 3320501 w 4940019"/>
                <a:gd name="connsiteY24" fmla="*/ 3638 h 1552578"/>
                <a:gd name="connsiteX25" fmla="*/ 3508690 w 4940019"/>
                <a:gd name="connsiteY25" fmla="*/ 3638 h 1552578"/>
                <a:gd name="connsiteX26" fmla="*/ 3508692 w 4940019"/>
                <a:gd name="connsiteY26" fmla="*/ 3638 h 1552578"/>
                <a:gd name="connsiteX27" fmla="*/ 4892970 w 4940019"/>
                <a:gd name="connsiteY27" fmla="*/ 3638 h 1552578"/>
                <a:gd name="connsiteX28" fmla="*/ 4940019 w 4940019"/>
                <a:gd name="connsiteY28" fmla="*/ 50688 h 1552578"/>
                <a:gd name="connsiteX29" fmla="*/ 4940019 w 4940019"/>
                <a:gd name="connsiteY29" fmla="*/ 238877 h 1552578"/>
                <a:gd name="connsiteX30" fmla="*/ 4892970 w 4940019"/>
                <a:gd name="connsiteY30" fmla="*/ 285926 h 1552578"/>
                <a:gd name="connsiteX31" fmla="*/ 4496981 w 4940019"/>
                <a:gd name="connsiteY31" fmla="*/ 285926 h 1552578"/>
                <a:gd name="connsiteX32" fmla="*/ 4496981 w 4940019"/>
                <a:gd name="connsiteY32" fmla="*/ 1270291 h 1552578"/>
                <a:gd name="connsiteX33" fmla="*/ 4892970 w 4940019"/>
                <a:gd name="connsiteY33" fmla="*/ 1270291 h 1552578"/>
                <a:gd name="connsiteX34" fmla="*/ 4940019 w 4940019"/>
                <a:gd name="connsiteY34" fmla="*/ 1317340 h 1552578"/>
                <a:gd name="connsiteX35" fmla="*/ 4940019 w 4940019"/>
                <a:gd name="connsiteY35" fmla="*/ 1505529 h 1552578"/>
                <a:gd name="connsiteX36" fmla="*/ 4892970 w 4940019"/>
                <a:gd name="connsiteY36" fmla="*/ 1552578 h 1552578"/>
                <a:gd name="connsiteX37" fmla="*/ 790864 w 4940019"/>
                <a:gd name="connsiteY37" fmla="*/ 1552578 h 1552578"/>
                <a:gd name="connsiteX38" fmla="*/ 790861 w 4940019"/>
                <a:gd name="connsiteY38" fmla="*/ 1552578 h 1552578"/>
                <a:gd name="connsiteX39" fmla="*/ 602672 w 4940019"/>
                <a:gd name="connsiteY39" fmla="*/ 1552578 h 1552578"/>
                <a:gd name="connsiteX40" fmla="*/ 602670 w 4940019"/>
                <a:gd name="connsiteY40" fmla="*/ 1552578 h 1552578"/>
                <a:gd name="connsiteX41" fmla="*/ 47050 w 4940019"/>
                <a:gd name="connsiteY41" fmla="*/ 1552578 h 1552578"/>
                <a:gd name="connsiteX42" fmla="*/ 0 w 4940019"/>
                <a:gd name="connsiteY42" fmla="*/ 1505529 h 1552578"/>
                <a:gd name="connsiteX43" fmla="*/ 0 w 4940019"/>
                <a:gd name="connsiteY43" fmla="*/ 1317340 h 1552578"/>
                <a:gd name="connsiteX44" fmla="*/ 47050 w 4940019"/>
                <a:gd name="connsiteY44" fmla="*/ 1270291 h 1552578"/>
                <a:gd name="connsiteX45" fmla="*/ 555623 w 4940019"/>
                <a:gd name="connsiteY45" fmla="*/ 1270291 h 1552578"/>
                <a:gd name="connsiteX46" fmla="*/ 555623 w 4940019"/>
                <a:gd name="connsiteY46" fmla="*/ 285926 h 1552578"/>
                <a:gd name="connsiteX47" fmla="*/ 47049 w 4940019"/>
                <a:gd name="connsiteY47" fmla="*/ 285926 h 1552578"/>
                <a:gd name="connsiteX48" fmla="*/ 0 w 4940019"/>
                <a:gd name="connsiteY48" fmla="*/ 238877 h 155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940019" h="1552578">
                  <a:moveTo>
                    <a:pt x="3555739" y="1270291"/>
                  </a:moveTo>
                  <a:lnTo>
                    <a:pt x="4214694" y="1270291"/>
                  </a:lnTo>
                  <a:lnTo>
                    <a:pt x="4214694" y="285926"/>
                  </a:lnTo>
                  <a:lnTo>
                    <a:pt x="3555739" y="285926"/>
                  </a:lnTo>
                  <a:close/>
                  <a:moveTo>
                    <a:pt x="2644690" y="1270291"/>
                  </a:moveTo>
                  <a:lnTo>
                    <a:pt x="3273452" y="1270291"/>
                  </a:lnTo>
                  <a:lnTo>
                    <a:pt x="3273452" y="285926"/>
                  </a:lnTo>
                  <a:lnTo>
                    <a:pt x="2644690" y="285926"/>
                  </a:lnTo>
                  <a:close/>
                  <a:moveTo>
                    <a:pt x="1733641" y="1270291"/>
                  </a:moveTo>
                  <a:lnTo>
                    <a:pt x="2362403" y="1270291"/>
                  </a:lnTo>
                  <a:lnTo>
                    <a:pt x="2362403" y="285926"/>
                  </a:lnTo>
                  <a:lnTo>
                    <a:pt x="1733641" y="285926"/>
                  </a:lnTo>
                  <a:close/>
                  <a:moveTo>
                    <a:pt x="837910" y="1270291"/>
                  </a:moveTo>
                  <a:lnTo>
                    <a:pt x="1451354" y="1270291"/>
                  </a:lnTo>
                  <a:lnTo>
                    <a:pt x="1451354" y="285926"/>
                  </a:lnTo>
                  <a:lnTo>
                    <a:pt x="837910" y="285926"/>
                  </a:lnTo>
                  <a:close/>
                  <a:moveTo>
                    <a:pt x="0" y="238877"/>
                  </a:moveTo>
                  <a:lnTo>
                    <a:pt x="0" y="50688"/>
                  </a:lnTo>
                  <a:cubicBezTo>
                    <a:pt x="0" y="24703"/>
                    <a:pt x="21065" y="3638"/>
                    <a:pt x="47049" y="3638"/>
                  </a:cubicBezTo>
                  <a:lnTo>
                    <a:pt x="2391430" y="3638"/>
                  </a:lnTo>
                  <a:lnTo>
                    <a:pt x="2409452" y="0"/>
                  </a:lnTo>
                  <a:lnTo>
                    <a:pt x="2597641" y="0"/>
                  </a:lnTo>
                  <a:lnTo>
                    <a:pt x="2615663" y="3638"/>
                  </a:lnTo>
                  <a:lnTo>
                    <a:pt x="3320498" y="3638"/>
                  </a:lnTo>
                  <a:lnTo>
                    <a:pt x="3320501" y="3638"/>
                  </a:lnTo>
                  <a:lnTo>
                    <a:pt x="3508690" y="3638"/>
                  </a:lnTo>
                  <a:lnTo>
                    <a:pt x="3508692" y="3638"/>
                  </a:lnTo>
                  <a:lnTo>
                    <a:pt x="4892970" y="3638"/>
                  </a:lnTo>
                  <a:cubicBezTo>
                    <a:pt x="4918954" y="3638"/>
                    <a:pt x="4940019" y="24703"/>
                    <a:pt x="4940019" y="50688"/>
                  </a:cubicBezTo>
                  <a:lnTo>
                    <a:pt x="4940019" y="238877"/>
                  </a:lnTo>
                  <a:cubicBezTo>
                    <a:pt x="4940019" y="264861"/>
                    <a:pt x="4918954" y="285926"/>
                    <a:pt x="4892970" y="285926"/>
                  </a:cubicBezTo>
                  <a:lnTo>
                    <a:pt x="4496981" y="285926"/>
                  </a:lnTo>
                  <a:lnTo>
                    <a:pt x="4496981" y="1270291"/>
                  </a:lnTo>
                  <a:lnTo>
                    <a:pt x="4892970" y="1270291"/>
                  </a:lnTo>
                  <a:cubicBezTo>
                    <a:pt x="4918954" y="1270291"/>
                    <a:pt x="4940019" y="1291356"/>
                    <a:pt x="4940019" y="1317340"/>
                  </a:cubicBezTo>
                  <a:lnTo>
                    <a:pt x="4940019" y="1505529"/>
                  </a:lnTo>
                  <a:cubicBezTo>
                    <a:pt x="4940019" y="1531513"/>
                    <a:pt x="4918954" y="1552578"/>
                    <a:pt x="4892970" y="1552578"/>
                  </a:cubicBezTo>
                  <a:lnTo>
                    <a:pt x="790864" y="1552578"/>
                  </a:lnTo>
                  <a:lnTo>
                    <a:pt x="790861" y="1552578"/>
                  </a:lnTo>
                  <a:lnTo>
                    <a:pt x="602672" y="1552578"/>
                  </a:lnTo>
                  <a:lnTo>
                    <a:pt x="602670" y="1552578"/>
                  </a:lnTo>
                  <a:lnTo>
                    <a:pt x="47050" y="1552578"/>
                  </a:lnTo>
                  <a:cubicBezTo>
                    <a:pt x="21066" y="1552578"/>
                    <a:pt x="0" y="1531513"/>
                    <a:pt x="0" y="1505529"/>
                  </a:cubicBezTo>
                  <a:lnTo>
                    <a:pt x="0" y="1317340"/>
                  </a:lnTo>
                  <a:cubicBezTo>
                    <a:pt x="0" y="1291356"/>
                    <a:pt x="21066" y="1270291"/>
                    <a:pt x="47050" y="1270291"/>
                  </a:cubicBezTo>
                  <a:lnTo>
                    <a:pt x="555623" y="1270291"/>
                  </a:lnTo>
                  <a:lnTo>
                    <a:pt x="555623" y="285926"/>
                  </a:lnTo>
                  <a:lnTo>
                    <a:pt x="47049" y="285926"/>
                  </a:lnTo>
                  <a:cubicBezTo>
                    <a:pt x="21065" y="285926"/>
                    <a:pt x="0" y="264861"/>
                    <a:pt x="0" y="238877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0BD94F-87E9-10D7-E8E9-010965647888}"/>
                </a:ext>
              </a:extLst>
            </p:cNvPr>
            <p:cNvGrpSpPr/>
            <p:nvPr/>
          </p:nvGrpSpPr>
          <p:grpSpPr>
            <a:xfrm>
              <a:off x="5397695" y="3050039"/>
              <a:ext cx="499700" cy="466401"/>
              <a:chOff x="5397695" y="3357368"/>
              <a:chExt cx="499700" cy="466401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4D9DD663-0B37-972E-EDEA-0E2D7042BDE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97695" y="3357368"/>
                <a:ext cx="466401" cy="4664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5F621D0-A695-5C92-0448-9F1E6F6D76CA}"/>
                  </a:ext>
                </a:extLst>
              </p:cNvPr>
              <p:cNvSpPr txBox="1"/>
              <p:nvPr/>
            </p:nvSpPr>
            <p:spPr>
              <a:xfrm>
                <a:off x="5404952" y="3387657"/>
                <a:ext cx="492443" cy="40011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8216226-DA8D-6760-4B1B-4CAE0B06DF07}"/>
                </a:ext>
              </a:extLst>
            </p:cNvPr>
            <p:cNvGrpSpPr/>
            <p:nvPr/>
          </p:nvGrpSpPr>
          <p:grpSpPr>
            <a:xfrm>
              <a:off x="4734295" y="4273184"/>
              <a:ext cx="553357" cy="483713"/>
              <a:chOff x="4734295" y="4580513"/>
              <a:chExt cx="553357" cy="483713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C57AB320-89D8-EC0F-9329-BAD80ECEFAE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57892" y="4580513"/>
                <a:ext cx="483713" cy="483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91159EF1-3C08-B7A3-A713-5A4F7177D59D}"/>
                  </a:ext>
                </a:extLst>
              </p:cNvPr>
              <p:cNvSpPr txBox="1"/>
              <p:nvPr/>
            </p:nvSpPr>
            <p:spPr>
              <a:xfrm>
                <a:off x="4734295" y="4591388"/>
                <a:ext cx="553357" cy="461665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02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26BB0323-DD9E-209C-6B92-F8C07AC07CB4}"/>
                </a:ext>
              </a:extLst>
            </p:cNvPr>
            <p:cNvGrpSpPr/>
            <p:nvPr/>
          </p:nvGrpSpPr>
          <p:grpSpPr>
            <a:xfrm>
              <a:off x="4116818" y="5530317"/>
              <a:ext cx="617477" cy="540000"/>
              <a:chOff x="4116818" y="5837646"/>
              <a:chExt cx="617477" cy="540000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C3C4FD56-EA76-A0EC-6670-90304170A62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141791" y="5837646"/>
                <a:ext cx="540000" cy="54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1A5C3E55-2335-23D3-1FF4-FBF5A9D1D720}"/>
                  </a:ext>
                </a:extLst>
              </p:cNvPr>
              <p:cNvSpPr txBox="1"/>
              <p:nvPr/>
            </p:nvSpPr>
            <p:spPr>
              <a:xfrm>
                <a:off x="4116818" y="5853514"/>
                <a:ext cx="617477" cy="523220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37A6C93-D159-D0D8-2B5F-45A14F00984F}"/>
              </a:ext>
            </a:extLst>
          </p:cNvPr>
          <p:cNvGrpSpPr/>
          <p:nvPr/>
        </p:nvGrpSpPr>
        <p:grpSpPr>
          <a:xfrm>
            <a:off x="217082" y="5340323"/>
            <a:ext cx="3247937" cy="934944"/>
            <a:chOff x="2167642" y="1387661"/>
            <a:chExt cx="3247937" cy="93494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6D76EEA-1D3A-7AE5-9595-000AC5B8A95E}"/>
                </a:ext>
              </a:extLst>
            </p:cNvPr>
            <p:cNvSpPr txBox="1"/>
            <p:nvPr/>
          </p:nvSpPr>
          <p:spPr>
            <a:xfrm>
              <a:off x="3667179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6CAA676-0247-0D93-5005-03235CAC15ED}"/>
                </a:ext>
              </a:extLst>
            </p:cNvPr>
            <p:cNvSpPr txBox="1"/>
            <p:nvPr/>
          </p:nvSpPr>
          <p:spPr>
            <a:xfrm>
              <a:off x="2167642" y="1702179"/>
              <a:ext cx="324793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9AD2641-63FF-8218-D90F-F45305A7B3A9}"/>
              </a:ext>
            </a:extLst>
          </p:cNvPr>
          <p:cNvGrpSpPr/>
          <p:nvPr/>
        </p:nvGrpSpPr>
        <p:grpSpPr>
          <a:xfrm>
            <a:off x="534833" y="4074037"/>
            <a:ext cx="3713248" cy="934944"/>
            <a:chOff x="1702332" y="1387661"/>
            <a:chExt cx="3713248" cy="93494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23E0302-7169-C2F5-4DE8-FABD9D384017}"/>
                </a:ext>
              </a:extLst>
            </p:cNvPr>
            <p:cNvSpPr txBox="1"/>
            <p:nvPr/>
          </p:nvSpPr>
          <p:spPr>
            <a:xfrm>
              <a:off x="3667179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437F537-6ACB-060E-7DF9-7581CDF7FA79}"/>
                </a:ext>
              </a:extLst>
            </p:cNvPr>
            <p:cNvSpPr txBox="1"/>
            <p:nvPr/>
          </p:nvSpPr>
          <p:spPr>
            <a:xfrm>
              <a:off x="1702332" y="1702179"/>
              <a:ext cx="371324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1D08451-2087-81BC-2725-B183CB5849D2}"/>
              </a:ext>
            </a:extLst>
          </p:cNvPr>
          <p:cNvGrpSpPr/>
          <p:nvPr/>
        </p:nvGrpSpPr>
        <p:grpSpPr>
          <a:xfrm>
            <a:off x="7379597" y="2772628"/>
            <a:ext cx="3713248" cy="934944"/>
            <a:chOff x="1702332" y="1387661"/>
            <a:chExt cx="3713248" cy="93494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13AC542-2B4C-0FCD-E3D6-CF7A603CFCDC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D0D5E0C-49CE-20BC-65CC-0811F6C73806}"/>
                </a:ext>
              </a:extLst>
            </p:cNvPr>
            <p:cNvSpPr txBox="1"/>
            <p:nvPr/>
          </p:nvSpPr>
          <p:spPr>
            <a:xfrm>
              <a:off x="1702332" y="1702179"/>
              <a:ext cx="371324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1C97664-B920-DA69-25B9-FEEAAE124D2C}"/>
              </a:ext>
            </a:extLst>
          </p:cNvPr>
          <p:cNvGrpSpPr/>
          <p:nvPr/>
        </p:nvGrpSpPr>
        <p:grpSpPr>
          <a:xfrm>
            <a:off x="6682734" y="1424294"/>
            <a:ext cx="3713248" cy="934944"/>
            <a:chOff x="1702332" y="1387661"/>
            <a:chExt cx="3713248" cy="93494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C0E727C-C2C7-3CB1-816D-A85B36CEC86F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30A6468-8232-E4D5-75BA-B995EC578ED6}"/>
                </a:ext>
              </a:extLst>
            </p:cNvPr>
            <p:cNvSpPr txBox="1"/>
            <p:nvPr/>
          </p:nvSpPr>
          <p:spPr>
            <a:xfrm>
              <a:off x="1702332" y="1702179"/>
              <a:ext cx="371324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37320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OBJECT PROGRAM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6" y="297741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目标规划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17083" y="191647"/>
            <a:ext cx="1103187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04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17D3EFED-38EA-F74C-77EB-2C47E20647E7}"/>
              </a:ext>
            </a:extLst>
          </p:cNvPr>
          <p:cNvCxnSpPr>
            <a:stCxn id="3" idx="6"/>
          </p:cNvCxnSpPr>
          <p:nvPr/>
        </p:nvCxnSpPr>
        <p:spPr>
          <a:xfrm>
            <a:off x="1443314" y="4489431"/>
            <a:ext cx="9244519" cy="0"/>
          </a:xfrm>
          <a:prstGeom prst="line">
            <a:avLst/>
          </a:prstGeom>
          <a:ln w="444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>
            <a:extLst>
              <a:ext uri="{FF2B5EF4-FFF2-40B4-BE49-F238E27FC236}">
                <a16:creationId xmlns:a16="http://schemas.microsoft.com/office/drawing/2014/main" id="{04383D3B-A499-505E-3AB7-23615F55F11E}"/>
              </a:ext>
            </a:extLst>
          </p:cNvPr>
          <p:cNvSpPr/>
          <p:nvPr/>
        </p:nvSpPr>
        <p:spPr>
          <a:xfrm>
            <a:off x="1030697" y="4283096"/>
            <a:ext cx="412617" cy="41267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22F7D9D-6F82-C00E-FFC6-7A4F980F6765}"/>
              </a:ext>
            </a:extLst>
          </p:cNvPr>
          <p:cNvSpPr/>
          <p:nvPr/>
        </p:nvSpPr>
        <p:spPr>
          <a:xfrm>
            <a:off x="2056592" y="4111203"/>
            <a:ext cx="750214" cy="750316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6" name="任意多边形 32">
            <a:extLst>
              <a:ext uri="{FF2B5EF4-FFF2-40B4-BE49-F238E27FC236}">
                <a16:creationId xmlns:a16="http://schemas.microsoft.com/office/drawing/2014/main" id="{F2F27597-8EB1-9EF9-8D1D-87CC00209FCA}"/>
              </a:ext>
            </a:extLst>
          </p:cNvPr>
          <p:cNvSpPr/>
          <p:nvPr/>
        </p:nvSpPr>
        <p:spPr>
          <a:xfrm>
            <a:off x="1522228" y="1829803"/>
            <a:ext cx="1818937" cy="2889501"/>
          </a:xfrm>
          <a:custGeom>
            <a:avLst/>
            <a:gdLst>
              <a:gd name="connsiteX0" fmla="*/ 261702 w 1710096"/>
              <a:gd name="connsiteY0" fmla="*/ 0 h 2716235"/>
              <a:gd name="connsiteX1" fmla="*/ 1448394 w 1710096"/>
              <a:gd name="connsiteY1" fmla="*/ 0 h 2716235"/>
              <a:gd name="connsiteX2" fmla="*/ 1710096 w 1710096"/>
              <a:gd name="connsiteY2" fmla="*/ 261702 h 2716235"/>
              <a:gd name="connsiteX3" fmla="*/ 1710096 w 1710096"/>
              <a:gd name="connsiteY3" fmla="*/ 1308476 h 2716235"/>
              <a:gd name="connsiteX4" fmla="*/ 1448394 w 1710096"/>
              <a:gd name="connsiteY4" fmla="*/ 1570178 h 2716235"/>
              <a:gd name="connsiteX5" fmla="*/ 904405 w 1710096"/>
              <a:gd name="connsiteY5" fmla="*/ 1570178 h 2716235"/>
              <a:gd name="connsiteX6" fmla="*/ 904405 w 1710096"/>
              <a:gd name="connsiteY6" fmla="*/ 2288250 h 2716235"/>
              <a:gd name="connsiteX7" fmla="*/ 940283 w 1710096"/>
              <a:gd name="connsiteY7" fmla="*/ 2295493 h 2716235"/>
              <a:gd name="connsiteX8" fmla="*/ 1074023 w 1710096"/>
              <a:gd name="connsiteY8" fmla="*/ 2497260 h 2716235"/>
              <a:gd name="connsiteX9" fmla="*/ 855048 w 1710096"/>
              <a:gd name="connsiteY9" fmla="*/ 2716235 h 2716235"/>
              <a:gd name="connsiteX10" fmla="*/ 636073 w 1710096"/>
              <a:gd name="connsiteY10" fmla="*/ 2497260 h 2716235"/>
              <a:gd name="connsiteX11" fmla="*/ 769813 w 1710096"/>
              <a:gd name="connsiteY11" fmla="*/ 2295493 h 2716235"/>
              <a:gd name="connsiteX12" fmla="*/ 805691 w 1710096"/>
              <a:gd name="connsiteY12" fmla="*/ 2288250 h 2716235"/>
              <a:gd name="connsiteX13" fmla="*/ 805691 w 1710096"/>
              <a:gd name="connsiteY13" fmla="*/ 1570178 h 2716235"/>
              <a:gd name="connsiteX14" fmla="*/ 261702 w 1710096"/>
              <a:gd name="connsiteY14" fmla="*/ 1570178 h 2716235"/>
              <a:gd name="connsiteX15" fmla="*/ 0 w 1710096"/>
              <a:gd name="connsiteY15" fmla="*/ 1308476 h 2716235"/>
              <a:gd name="connsiteX16" fmla="*/ 0 w 1710096"/>
              <a:gd name="connsiteY16" fmla="*/ 261702 h 2716235"/>
              <a:gd name="connsiteX17" fmla="*/ 261702 w 1710096"/>
              <a:gd name="connsiteY17" fmla="*/ 0 h 271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10096" h="2716235">
                <a:moveTo>
                  <a:pt x="261702" y="0"/>
                </a:moveTo>
                <a:lnTo>
                  <a:pt x="1448394" y="0"/>
                </a:lnTo>
                <a:cubicBezTo>
                  <a:pt x="1592928" y="0"/>
                  <a:pt x="1710096" y="117168"/>
                  <a:pt x="1710096" y="261702"/>
                </a:cubicBezTo>
                <a:lnTo>
                  <a:pt x="1710096" y="1308476"/>
                </a:lnTo>
                <a:cubicBezTo>
                  <a:pt x="1710096" y="1453010"/>
                  <a:pt x="1592928" y="1570178"/>
                  <a:pt x="1448394" y="1570178"/>
                </a:cubicBezTo>
                <a:lnTo>
                  <a:pt x="904405" y="1570178"/>
                </a:lnTo>
                <a:lnTo>
                  <a:pt x="904405" y="2288250"/>
                </a:lnTo>
                <a:lnTo>
                  <a:pt x="940283" y="2295493"/>
                </a:lnTo>
                <a:cubicBezTo>
                  <a:pt x="1018877" y="2328735"/>
                  <a:pt x="1074023" y="2406558"/>
                  <a:pt x="1074023" y="2497260"/>
                </a:cubicBezTo>
                <a:cubicBezTo>
                  <a:pt x="1074023" y="2618197"/>
                  <a:pt x="975985" y="2716235"/>
                  <a:pt x="855048" y="2716235"/>
                </a:cubicBezTo>
                <a:cubicBezTo>
                  <a:pt x="734111" y="2716235"/>
                  <a:pt x="636073" y="2618197"/>
                  <a:pt x="636073" y="2497260"/>
                </a:cubicBezTo>
                <a:cubicBezTo>
                  <a:pt x="636073" y="2406558"/>
                  <a:pt x="691220" y="2328735"/>
                  <a:pt x="769813" y="2295493"/>
                </a:cubicBezTo>
                <a:lnTo>
                  <a:pt x="805691" y="2288250"/>
                </a:lnTo>
                <a:lnTo>
                  <a:pt x="805691" y="1570178"/>
                </a:lnTo>
                <a:lnTo>
                  <a:pt x="261702" y="1570178"/>
                </a:lnTo>
                <a:cubicBezTo>
                  <a:pt x="117168" y="1570178"/>
                  <a:pt x="0" y="1453010"/>
                  <a:pt x="0" y="1308476"/>
                </a:cubicBezTo>
                <a:lnTo>
                  <a:pt x="0" y="261702"/>
                </a:lnTo>
                <a:cubicBezTo>
                  <a:pt x="0" y="117168"/>
                  <a:pt x="117168" y="0"/>
                  <a:pt x="261702" y="0"/>
                </a:cubicBezTo>
                <a:close/>
              </a:path>
            </a:pathLst>
          </a:custGeom>
          <a:solidFill>
            <a:srgbClr val="F84D4D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399">
              <a:solidFill>
                <a:srgbClr val="FFB850"/>
              </a:solidFill>
              <a:cs typeface="+mn-ea"/>
              <a:sym typeface="+mn-lt"/>
            </a:endParaRPr>
          </a:p>
        </p:txBody>
      </p:sp>
      <p:sp>
        <p:nvSpPr>
          <p:cNvPr id="7" name="任意多边形 33">
            <a:extLst>
              <a:ext uri="{FF2B5EF4-FFF2-40B4-BE49-F238E27FC236}">
                <a16:creationId xmlns:a16="http://schemas.microsoft.com/office/drawing/2014/main" id="{F2FC2E81-FC3E-0977-EAE8-ADBC414936FB}"/>
              </a:ext>
            </a:extLst>
          </p:cNvPr>
          <p:cNvSpPr>
            <a:spLocks/>
          </p:cNvSpPr>
          <p:nvPr/>
        </p:nvSpPr>
        <p:spPr bwMode="auto">
          <a:xfrm>
            <a:off x="2262261" y="4385495"/>
            <a:ext cx="338873" cy="201729"/>
          </a:xfrm>
          <a:custGeom>
            <a:avLst/>
            <a:gdLst>
              <a:gd name="connsiteX0" fmla="*/ 2389719 w 3268922"/>
              <a:gd name="connsiteY0" fmla="*/ 97 h 1945710"/>
              <a:gd name="connsiteX1" fmla="*/ 2489590 w 3268922"/>
              <a:gd name="connsiteY1" fmla="*/ 73289 h 1945710"/>
              <a:gd name="connsiteX2" fmla="*/ 3193503 w 3268922"/>
              <a:gd name="connsiteY2" fmla="*/ 771568 h 1945710"/>
              <a:gd name="connsiteX3" fmla="*/ 3193503 w 3268922"/>
              <a:gd name="connsiteY3" fmla="*/ 1159501 h 1945710"/>
              <a:gd name="connsiteX4" fmla="*/ 2489590 w 3268922"/>
              <a:gd name="connsiteY4" fmla="*/ 1883641 h 1945710"/>
              <a:gd name="connsiteX5" fmla="*/ 2313612 w 3268922"/>
              <a:gd name="connsiteY5" fmla="*/ 1806055 h 1945710"/>
              <a:gd name="connsiteX6" fmla="*/ 2037075 w 3268922"/>
              <a:gd name="connsiteY6" fmla="*/ 1521571 h 1945710"/>
              <a:gd name="connsiteX7" fmla="*/ 1374210 w 3268922"/>
              <a:gd name="connsiteY7" fmla="*/ 1521571 h 1945710"/>
              <a:gd name="connsiteX8" fmla="*/ 1283452 w 3268922"/>
              <a:gd name="connsiteY8" fmla="*/ 1521571 h 1945710"/>
              <a:gd name="connsiteX9" fmla="*/ 1283452 w 3268922"/>
              <a:gd name="connsiteY9" fmla="*/ 1521571 h 1945710"/>
              <a:gd name="connsiteX10" fmla="*/ 1275261 w 3268922"/>
              <a:gd name="connsiteY10" fmla="*/ 1521571 h 1945710"/>
              <a:gd name="connsiteX11" fmla="*/ 1108752 w 3268922"/>
              <a:gd name="connsiteY11" fmla="*/ 1521571 h 1945710"/>
              <a:gd name="connsiteX12" fmla="*/ 956065 w 3268922"/>
              <a:gd name="connsiteY12" fmla="*/ 1521571 h 1945710"/>
              <a:gd name="connsiteX13" fmla="*/ 947874 w 3268922"/>
              <a:gd name="connsiteY13" fmla="*/ 1521571 h 1945710"/>
              <a:gd name="connsiteX14" fmla="*/ 903970 w 3268922"/>
              <a:gd name="connsiteY14" fmla="*/ 1521571 h 1945710"/>
              <a:gd name="connsiteX15" fmla="*/ 781365 w 3268922"/>
              <a:gd name="connsiteY15" fmla="*/ 1521571 h 1945710"/>
              <a:gd name="connsiteX16" fmla="*/ 654774 w 3268922"/>
              <a:gd name="connsiteY16" fmla="*/ 1521571 h 1945710"/>
              <a:gd name="connsiteX17" fmla="*/ 646583 w 3268922"/>
              <a:gd name="connsiteY17" fmla="*/ 1521571 h 1945710"/>
              <a:gd name="connsiteX18" fmla="*/ 576583 w 3268922"/>
              <a:gd name="connsiteY18" fmla="*/ 1521571 h 1945710"/>
              <a:gd name="connsiteX19" fmla="*/ 480074 w 3268922"/>
              <a:gd name="connsiteY19" fmla="*/ 1521571 h 1945710"/>
              <a:gd name="connsiteX20" fmla="*/ 275292 w 3268922"/>
              <a:gd name="connsiteY20" fmla="*/ 1521571 h 1945710"/>
              <a:gd name="connsiteX21" fmla="*/ 0 w 3268922"/>
              <a:gd name="connsiteY21" fmla="*/ 1237087 h 1945710"/>
              <a:gd name="connsiteX22" fmla="*/ 0 w 3268922"/>
              <a:gd name="connsiteY22" fmla="*/ 693981 h 1945710"/>
              <a:gd name="connsiteX23" fmla="*/ 275292 w 3268922"/>
              <a:gd name="connsiteY23" fmla="*/ 409497 h 1945710"/>
              <a:gd name="connsiteX24" fmla="*/ 501631 w 3268922"/>
              <a:gd name="connsiteY24" fmla="*/ 409497 h 1945710"/>
              <a:gd name="connsiteX25" fmla="*/ 576583 w 3268922"/>
              <a:gd name="connsiteY25" fmla="*/ 409497 h 1945710"/>
              <a:gd name="connsiteX26" fmla="*/ 604876 w 3268922"/>
              <a:gd name="connsiteY26" fmla="*/ 409497 h 1945710"/>
              <a:gd name="connsiteX27" fmla="*/ 613150 w 3268922"/>
              <a:gd name="connsiteY27" fmla="*/ 409497 h 1945710"/>
              <a:gd name="connsiteX28" fmla="*/ 631842 w 3268922"/>
              <a:gd name="connsiteY28" fmla="*/ 409497 h 1945710"/>
              <a:gd name="connsiteX29" fmla="*/ 654774 w 3268922"/>
              <a:gd name="connsiteY29" fmla="*/ 409497 h 1945710"/>
              <a:gd name="connsiteX30" fmla="*/ 672070 w 3268922"/>
              <a:gd name="connsiteY30" fmla="*/ 409497 h 1945710"/>
              <a:gd name="connsiteX31" fmla="*/ 802922 w 3268922"/>
              <a:gd name="connsiteY31" fmla="*/ 409497 h 1945710"/>
              <a:gd name="connsiteX32" fmla="*/ 903970 w 3268922"/>
              <a:gd name="connsiteY32" fmla="*/ 409497 h 1945710"/>
              <a:gd name="connsiteX33" fmla="*/ 909249 w 3268922"/>
              <a:gd name="connsiteY33" fmla="*/ 409497 h 1945710"/>
              <a:gd name="connsiteX34" fmla="*/ 914441 w 3268922"/>
              <a:gd name="connsiteY34" fmla="*/ 409497 h 1945710"/>
              <a:gd name="connsiteX35" fmla="*/ 921787 w 3268922"/>
              <a:gd name="connsiteY35" fmla="*/ 409497 h 1945710"/>
              <a:gd name="connsiteX36" fmla="*/ 946202 w 3268922"/>
              <a:gd name="connsiteY36" fmla="*/ 409497 h 1945710"/>
              <a:gd name="connsiteX37" fmla="*/ 956065 w 3268922"/>
              <a:gd name="connsiteY37" fmla="*/ 409497 h 1945710"/>
              <a:gd name="connsiteX38" fmla="*/ 986455 w 3268922"/>
              <a:gd name="connsiteY38" fmla="*/ 409497 h 1945710"/>
              <a:gd name="connsiteX39" fmla="*/ 1241828 w 3268922"/>
              <a:gd name="connsiteY39" fmla="*/ 409497 h 1945710"/>
              <a:gd name="connsiteX40" fmla="*/ 1283452 w 3268922"/>
              <a:gd name="connsiteY40" fmla="*/ 409497 h 1945710"/>
              <a:gd name="connsiteX41" fmla="*/ 1283452 w 3268922"/>
              <a:gd name="connsiteY41" fmla="*/ 409497 h 1945710"/>
              <a:gd name="connsiteX42" fmla="*/ 1333161 w 3268922"/>
              <a:gd name="connsiteY42" fmla="*/ 409497 h 1945710"/>
              <a:gd name="connsiteX43" fmla="*/ 2037075 w 3268922"/>
              <a:gd name="connsiteY43" fmla="*/ 409497 h 1945710"/>
              <a:gd name="connsiteX44" fmla="*/ 2313612 w 3268922"/>
              <a:gd name="connsiteY44" fmla="*/ 150875 h 1945710"/>
              <a:gd name="connsiteX45" fmla="*/ 2389719 w 3268922"/>
              <a:gd name="connsiteY45" fmla="*/ 97 h 194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68922" h="1945710">
                <a:moveTo>
                  <a:pt x="2389719" y="97"/>
                </a:moveTo>
                <a:cubicBezTo>
                  <a:pt x="2417706" y="1764"/>
                  <a:pt x="2451881" y="24797"/>
                  <a:pt x="2489590" y="73289"/>
                </a:cubicBezTo>
                <a:cubicBezTo>
                  <a:pt x="2489590" y="73289"/>
                  <a:pt x="2489590" y="73289"/>
                  <a:pt x="3193503" y="771568"/>
                </a:cubicBezTo>
                <a:cubicBezTo>
                  <a:pt x="3294062" y="875016"/>
                  <a:pt x="3294062" y="1056052"/>
                  <a:pt x="3193503" y="1159501"/>
                </a:cubicBezTo>
                <a:lnTo>
                  <a:pt x="2489590" y="1883641"/>
                </a:lnTo>
                <a:cubicBezTo>
                  <a:pt x="2389031" y="1987090"/>
                  <a:pt x="2313612" y="1961228"/>
                  <a:pt x="2313612" y="1806055"/>
                </a:cubicBezTo>
                <a:cubicBezTo>
                  <a:pt x="2313612" y="1650882"/>
                  <a:pt x="2187913" y="1521571"/>
                  <a:pt x="2037075" y="1521571"/>
                </a:cubicBezTo>
                <a:cubicBezTo>
                  <a:pt x="2037075" y="1521571"/>
                  <a:pt x="2037075" y="1521571"/>
                  <a:pt x="1374210" y="1521571"/>
                </a:cubicBezTo>
                <a:lnTo>
                  <a:pt x="1283452" y="1521571"/>
                </a:lnTo>
                <a:lnTo>
                  <a:pt x="1283452" y="1521571"/>
                </a:lnTo>
                <a:lnTo>
                  <a:pt x="1275261" y="1521571"/>
                </a:lnTo>
                <a:cubicBezTo>
                  <a:pt x="1225697" y="1521571"/>
                  <a:pt x="1170414" y="1521571"/>
                  <a:pt x="1108752" y="1521571"/>
                </a:cubicBezTo>
                <a:lnTo>
                  <a:pt x="956065" y="1521571"/>
                </a:lnTo>
                <a:lnTo>
                  <a:pt x="947874" y="1521571"/>
                </a:lnTo>
                <a:lnTo>
                  <a:pt x="903970" y="1521571"/>
                </a:lnTo>
                <a:lnTo>
                  <a:pt x="781365" y="1521571"/>
                </a:lnTo>
                <a:lnTo>
                  <a:pt x="654774" y="1521571"/>
                </a:lnTo>
                <a:lnTo>
                  <a:pt x="646583" y="1521571"/>
                </a:lnTo>
                <a:lnTo>
                  <a:pt x="576583" y="1521571"/>
                </a:lnTo>
                <a:lnTo>
                  <a:pt x="480074" y="1521571"/>
                </a:lnTo>
                <a:cubicBezTo>
                  <a:pt x="418412" y="1521571"/>
                  <a:pt x="350372" y="1521571"/>
                  <a:pt x="275292" y="1521571"/>
                </a:cubicBezTo>
                <a:cubicBezTo>
                  <a:pt x="125133" y="1521571"/>
                  <a:pt x="0" y="1392260"/>
                  <a:pt x="0" y="1237087"/>
                </a:cubicBezTo>
                <a:cubicBezTo>
                  <a:pt x="0" y="1237087"/>
                  <a:pt x="0" y="1237087"/>
                  <a:pt x="0" y="693981"/>
                </a:cubicBezTo>
                <a:cubicBezTo>
                  <a:pt x="0" y="538808"/>
                  <a:pt x="125133" y="409497"/>
                  <a:pt x="275292" y="409497"/>
                </a:cubicBezTo>
                <a:cubicBezTo>
                  <a:pt x="275292" y="409497"/>
                  <a:pt x="275292" y="409497"/>
                  <a:pt x="501631" y="409497"/>
                </a:cubicBezTo>
                <a:lnTo>
                  <a:pt x="576583" y="409497"/>
                </a:lnTo>
                <a:cubicBezTo>
                  <a:pt x="576583" y="409497"/>
                  <a:pt x="576583" y="409497"/>
                  <a:pt x="604876" y="409497"/>
                </a:cubicBezTo>
                <a:lnTo>
                  <a:pt x="613150" y="409497"/>
                </a:lnTo>
                <a:lnTo>
                  <a:pt x="631842" y="409497"/>
                </a:lnTo>
                <a:lnTo>
                  <a:pt x="654774" y="409497"/>
                </a:lnTo>
                <a:lnTo>
                  <a:pt x="672070" y="409497"/>
                </a:lnTo>
                <a:cubicBezTo>
                  <a:pt x="703899" y="409497"/>
                  <a:pt x="746337" y="409497"/>
                  <a:pt x="802922" y="409497"/>
                </a:cubicBezTo>
                <a:lnTo>
                  <a:pt x="903970" y="409497"/>
                </a:lnTo>
                <a:lnTo>
                  <a:pt x="909249" y="409497"/>
                </a:lnTo>
                <a:lnTo>
                  <a:pt x="914441" y="409497"/>
                </a:lnTo>
                <a:lnTo>
                  <a:pt x="921787" y="409497"/>
                </a:lnTo>
                <a:lnTo>
                  <a:pt x="946202" y="409497"/>
                </a:lnTo>
                <a:lnTo>
                  <a:pt x="956065" y="409497"/>
                </a:lnTo>
                <a:lnTo>
                  <a:pt x="986455" y="409497"/>
                </a:lnTo>
                <a:cubicBezTo>
                  <a:pt x="1035946" y="409497"/>
                  <a:pt x="1115131" y="409497"/>
                  <a:pt x="1241828" y="409497"/>
                </a:cubicBezTo>
                <a:lnTo>
                  <a:pt x="1283452" y="409497"/>
                </a:lnTo>
                <a:lnTo>
                  <a:pt x="1283452" y="409497"/>
                </a:lnTo>
                <a:lnTo>
                  <a:pt x="1333161" y="409497"/>
                </a:lnTo>
                <a:cubicBezTo>
                  <a:pt x="1433721" y="409497"/>
                  <a:pt x="1634839" y="409497"/>
                  <a:pt x="2037075" y="409497"/>
                </a:cubicBezTo>
                <a:cubicBezTo>
                  <a:pt x="2187913" y="409497"/>
                  <a:pt x="2313612" y="306048"/>
                  <a:pt x="2313612" y="150875"/>
                </a:cubicBezTo>
                <a:cubicBezTo>
                  <a:pt x="2313612" y="53892"/>
                  <a:pt x="2343073" y="-2681"/>
                  <a:pt x="2389719" y="97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/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zh-CN" altLang="en-US" sz="2399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同侧圆角矩形 34">
            <a:extLst>
              <a:ext uri="{FF2B5EF4-FFF2-40B4-BE49-F238E27FC236}">
                <a16:creationId xmlns:a16="http://schemas.microsoft.com/office/drawing/2014/main" id="{433479E5-25F2-ABA5-8C4F-779DE9A47516}"/>
              </a:ext>
            </a:extLst>
          </p:cNvPr>
          <p:cNvSpPr/>
          <p:nvPr/>
        </p:nvSpPr>
        <p:spPr>
          <a:xfrm rot="5400000">
            <a:off x="1993288" y="1583899"/>
            <a:ext cx="640195" cy="1621472"/>
          </a:xfrm>
          <a:prstGeom prst="round2SameRect">
            <a:avLst>
              <a:gd name="adj1" fmla="val 19083"/>
              <a:gd name="adj2" fmla="val 0"/>
            </a:avLst>
          </a:prstGeom>
          <a:solidFill>
            <a:schemeClr val="bg1"/>
          </a:solidFill>
          <a:ln w="285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</a:bodyPr>
          <a:lstStyle/>
          <a:p>
            <a:pPr defTabSz="1218804"/>
            <a:endParaRPr lang="zh-CN" altLang="en-US" sz="2399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3F013BC-A6DE-EC87-1F4F-D5D61E951328}"/>
              </a:ext>
            </a:extLst>
          </p:cNvPr>
          <p:cNvSpPr txBox="1"/>
          <p:nvPr/>
        </p:nvSpPr>
        <p:spPr>
          <a:xfrm>
            <a:off x="1570506" y="2187314"/>
            <a:ext cx="1491097" cy="43843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marL="0" lvl="1" algn="ctr"/>
            <a:r>
              <a:rPr lang="zh-CN" altLang="en-US" sz="2399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标题名称</a:t>
            </a:r>
            <a:endParaRPr lang="en-US" altLang="ko-KR" sz="2399" b="1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E70AB43-670C-92EE-24A6-F8F3947AF88D}"/>
              </a:ext>
            </a:extLst>
          </p:cNvPr>
          <p:cNvSpPr/>
          <p:nvPr/>
        </p:nvSpPr>
        <p:spPr>
          <a:xfrm>
            <a:off x="1951888" y="2815940"/>
            <a:ext cx="803425" cy="4615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2399" b="1" dirty="0">
                <a:solidFill>
                  <a:schemeClr val="bg1"/>
                </a:solidFill>
                <a:cs typeface="+mn-ea"/>
                <a:sym typeface="+mn-lt"/>
              </a:rPr>
              <a:t>文字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AE6E6B2-7694-D818-685D-07BCA437E013}"/>
              </a:ext>
            </a:extLst>
          </p:cNvPr>
          <p:cNvSpPr/>
          <p:nvPr/>
        </p:nvSpPr>
        <p:spPr>
          <a:xfrm>
            <a:off x="4451647" y="4111203"/>
            <a:ext cx="750214" cy="750316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9" name="任意多边形 40">
            <a:extLst>
              <a:ext uri="{FF2B5EF4-FFF2-40B4-BE49-F238E27FC236}">
                <a16:creationId xmlns:a16="http://schemas.microsoft.com/office/drawing/2014/main" id="{50D01914-A873-F7A3-98F2-F1C9789A8749}"/>
              </a:ext>
            </a:extLst>
          </p:cNvPr>
          <p:cNvSpPr/>
          <p:nvPr/>
        </p:nvSpPr>
        <p:spPr>
          <a:xfrm>
            <a:off x="3917283" y="1829803"/>
            <a:ext cx="1818937" cy="2889501"/>
          </a:xfrm>
          <a:custGeom>
            <a:avLst/>
            <a:gdLst>
              <a:gd name="connsiteX0" fmla="*/ 261702 w 1710096"/>
              <a:gd name="connsiteY0" fmla="*/ 0 h 2716235"/>
              <a:gd name="connsiteX1" fmla="*/ 1448394 w 1710096"/>
              <a:gd name="connsiteY1" fmla="*/ 0 h 2716235"/>
              <a:gd name="connsiteX2" fmla="*/ 1710096 w 1710096"/>
              <a:gd name="connsiteY2" fmla="*/ 261702 h 2716235"/>
              <a:gd name="connsiteX3" fmla="*/ 1710096 w 1710096"/>
              <a:gd name="connsiteY3" fmla="*/ 1308476 h 2716235"/>
              <a:gd name="connsiteX4" fmla="*/ 1448394 w 1710096"/>
              <a:gd name="connsiteY4" fmla="*/ 1570178 h 2716235"/>
              <a:gd name="connsiteX5" fmla="*/ 904405 w 1710096"/>
              <a:gd name="connsiteY5" fmla="*/ 1570178 h 2716235"/>
              <a:gd name="connsiteX6" fmla="*/ 904405 w 1710096"/>
              <a:gd name="connsiteY6" fmla="*/ 2288250 h 2716235"/>
              <a:gd name="connsiteX7" fmla="*/ 940283 w 1710096"/>
              <a:gd name="connsiteY7" fmla="*/ 2295493 h 2716235"/>
              <a:gd name="connsiteX8" fmla="*/ 1074023 w 1710096"/>
              <a:gd name="connsiteY8" fmla="*/ 2497260 h 2716235"/>
              <a:gd name="connsiteX9" fmla="*/ 855048 w 1710096"/>
              <a:gd name="connsiteY9" fmla="*/ 2716235 h 2716235"/>
              <a:gd name="connsiteX10" fmla="*/ 636073 w 1710096"/>
              <a:gd name="connsiteY10" fmla="*/ 2497260 h 2716235"/>
              <a:gd name="connsiteX11" fmla="*/ 769813 w 1710096"/>
              <a:gd name="connsiteY11" fmla="*/ 2295493 h 2716235"/>
              <a:gd name="connsiteX12" fmla="*/ 805691 w 1710096"/>
              <a:gd name="connsiteY12" fmla="*/ 2288250 h 2716235"/>
              <a:gd name="connsiteX13" fmla="*/ 805691 w 1710096"/>
              <a:gd name="connsiteY13" fmla="*/ 1570178 h 2716235"/>
              <a:gd name="connsiteX14" fmla="*/ 261702 w 1710096"/>
              <a:gd name="connsiteY14" fmla="*/ 1570178 h 2716235"/>
              <a:gd name="connsiteX15" fmla="*/ 0 w 1710096"/>
              <a:gd name="connsiteY15" fmla="*/ 1308476 h 2716235"/>
              <a:gd name="connsiteX16" fmla="*/ 0 w 1710096"/>
              <a:gd name="connsiteY16" fmla="*/ 261702 h 2716235"/>
              <a:gd name="connsiteX17" fmla="*/ 261702 w 1710096"/>
              <a:gd name="connsiteY17" fmla="*/ 0 h 271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10096" h="2716235">
                <a:moveTo>
                  <a:pt x="261702" y="0"/>
                </a:moveTo>
                <a:lnTo>
                  <a:pt x="1448394" y="0"/>
                </a:lnTo>
                <a:cubicBezTo>
                  <a:pt x="1592928" y="0"/>
                  <a:pt x="1710096" y="117168"/>
                  <a:pt x="1710096" y="261702"/>
                </a:cubicBezTo>
                <a:lnTo>
                  <a:pt x="1710096" y="1308476"/>
                </a:lnTo>
                <a:cubicBezTo>
                  <a:pt x="1710096" y="1453010"/>
                  <a:pt x="1592928" y="1570178"/>
                  <a:pt x="1448394" y="1570178"/>
                </a:cubicBezTo>
                <a:lnTo>
                  <a:pt x="904405" y="1570178"/>
                </a:lnTo>
                <a:lnTo>
                  <a:pt x="904405" y="2288250"/>
                </a:lnTo>
                <a:lnTo>
                  <a:pt x="940283" y="2295493"/>
                </a:lnTo>
                <a:cubicBezTo>
                  <a:pt x="1018877" y="2328735"/>
                  <a:pt x="1074023" y="2406558"/>
                  <a:pt x="1074023" y="2497260"/>
                </a:cubicBezTo>
                <a:cubicBezTo>
                  <a:pt x="1074023" y="2618197"/>
                  <a:pt x="975985" y="2716235"/>
                  <a:pt x="855048" y="2716235"/>
                </a:cubicBezTo>
                <a:cubicBezTo>
                  <a:pt x="734111" y="2716235"/>
                  <a:pt x="636073" y="2618197"/>
                  <a:pt x="636073" y="2497260"/>
                </a:cubicBezTo>
                <a:cubicBezTo>
                  <a:pt x="636073" y="2406558"/>
                  <a:pt x="691220" y="2328735"/>
                  <a:pt x="769813" y="2295493"/>
                </a:cubicBezTo>
                <a:lnTo>
                  <a:pt x="805691" y="2288250"/>
                </a:lnTo>
                <a:lnTo>
                  <a:pt x="805691" y="1570178"/>
                </a:lnTo>
                <a:lnTo>
                  <a:pt x="261702" y="1570178"/>
                </a:lnTo>
                <a:cubicBezTo>
                  <a:pt x="117168" y="1570178"/>
                  <a:pt x="0" y="1453010"/>
                  <a:pt x="0" y="1308476"/>
                </a:cubicBezTo>
                <a:lnTo>
                  <a:pt x="0" y="261702"/>
                </a:lnTo>
                <a:cubicBezTo>
                  <a:pt x="0" y="117168"/>
                  <a:pt x="117168" y="0"/>
                  <a:pt x="261702" y="0"/>
                </a:cubicBezTo>
                <a:close/>
              </a:path>
            </a:pathLst>
          </a:custGeom>
          <a:solidFill>
            <a:srgbClr val="E6665F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399">
              <a:solidFill>
                <a:srgbClr val="FFB850"/>
              </a:solidFill>
              <a:cs typeface="+mn-ea"/>
              <a:sym typeface="+mn-lt"/>
            </a:endParaRPr>
          </a:p>
        </p:txBody>
      </p:sp>
      <p:sp>
        <p:nvSpPr>
          <p:cNvPr id="20" name="任意多边形 41">
            <a:extLst>
              <a:ext uri="{FF2B5EF4-FFF2-40B4-BE49-F238E27FC236}">
                <a16:creationId xmlns:a16="http://schemas.microsoft.com/office/drawing/2014/main" id="{4765DBEE-C2CF-B8DD-170A-E29F9882A6DC}"/>
              </a:ext>
            </a:extLst>
          </p:cNvPr>
          <p:cNvSpPr>
            <a:spLocks/>
          </p:cNvSpPr>
          <p:nvPr/>
        </p:nvSpPr>
        <p:spPr bwMode="auto">
          <a:xfrm>
            <a:off x="4657316" y="4385495"/>
            <a:ext cx="338873" cy="201729"/>
          </a:xfrm>
          <a:custGeom>
            <a:avLst/>
            <a:gdLst>
              <a:gd name="connsiteX0" fmla="*/ 2389719 w 3268922"/>
              <a:gd name="connsiteY0" fmla="*/ 97 h 1945710"/>
              <a:gd name="connsiteX1" fmla="*/ 2489590 w 3268922"/>
              <a:gd name="connsiteY1" fmla="*/ 73289 h 1945710"/>
              <a:gd name="connsiteX2" fmla="*/ 3193503 w 3268922"/>
              <a:gd name="connsiteY2" fmla="*/ 771568 h 1945710"/>
              <a:gd name="connsiteX3" fmla="*/ 3193503 w 3268922"/>
              <a:gd name="connsiteY3" fmla="*/ 1159501 h 1945710"/>
              <a:gd name="connsiteX4" fmla="*/ 2489590 w 3268922"/>
              <a:gd name="connsiteY4" fmla="*/ 1883641 h 1945710"/>
              <a:gd name="connsiteX5" fmla="*/ 2313612 w 3268922"/>
              <a:gd name="connsiteY5" fmla="*/ 1806055 h 1945710"/>
              <a:gd name="connsiteX6" fmla="*/ 2037075 w 3268922"/>
              <a:gd name="connsiteY6" fmla="*/ 1521571 h 1945710"/>
              <a:gd name="connsiteX7" fmla="*/ 1374210 w 3268922"/>
              <a:gd name="connsiteY7" fmla="*/ 1521571 h 1945710"/>
              <a:gd name="connsiteX8" fmla="*/ 1283452 w 3268922"/>
              <a:gd name="connsiteY8" fmla="*/ 1521571 h 1945710"/>
              <a:gd name="connsiteX9" fmla="*/ 1283452 w 3268922"/>
              <a:gd name="connsiteY9" fmla="*/ 1521571 h 1945710"/>
              <a:gd name="connsiteX10" fmla="*/ 1275261 w 3268922"/>
              <a:gd name="connsiteY10" fmla="*/ 1521571 h 1945710"/>
              <a:gd name="connsiteX11" fmla="*/ 1108752 w 3268922"/>
              <a:gd name="connsiteY11" fmla="*/ 1521571 h 1945710"/>
              <a:gd name="connsiteX12" fmla="*/ 956065 w 3268922"/>
              <a:gd name="connsiteY12" fmla="*/ 1521571 h 1945710"/>
              <a:gd name="connsiteX13" fmla="*/ 947874 w 3268922"/>
              <a:gd name="connsiteY13" fmla="*/ 1521571 h 1945710"/>
              <a:gd name="connsiteX14" fmla="*/ 903970 w 3268922"/>
              <a:gd name="connsiteY14" fmla="*/ 1521571 h 1945710"/>
              <a:gd name="connsiteX15" fmla="*/ 781365 w 3268922"/>
              <a:gd name="connsiteY15" fmla="*/ 1521571 h 1945710"/>
              <a:gd name="connsiteX16" fmla="*/ 654774 w 3268922"/>
              <a:gd name="connsiteY16" fmla="*/ 1521571 h 1945710"/>
              <a:gd name="connsiteX17" fmla="*/ 646583 w 3268922"/>
              <a:gd name="connsiteY17" fmla="*/ 1521571 h 1945710"/>
              <a:gd name="connsiteX18" fmla="*/ 576583 w 3268922"/>
              <a:gd name="connsiteY18" fmla="*/ 1521571 h 1945710"/>
              <a:gd name="connsiteX19" fmla="*/ 480074 w 3268922"/>
              <a:gd name="connsiteY19" fmla="*/ 1521571 h 1945710"/>
              <a:gd name="connsiteX20" fmla="*/ 275292 w 3268922"/>
              <a:gd name="connsiteY20" fmla="*/ 1521571 h 1945710"/>
              <a:gd name="connsiteX21" fmla="*/ 0 w 3268922"/>
              <a:gd name="connsiteY21" fmla="*/ 1237087 h 1945710"/>
              <a:gd name="connsiteX22" fmla="*/ 0 w 3268922"/>
              <a:gd name="connsiteY22" fmla="*/ 693981 h 1945710"/>
              <a:gd name="connsiteX23" fmla="*/ 275292 w 3268922"/>
              <a:gd name="connsiteY23" fmla="*/ 409497 h 1945710"/>
              <a:gd name="connsiteX24" fmla="*/ 501631 w 3268922"/>
              <a:gd name="connsiteY24" fmla="*/ 409497 h 1945710"/>
              <a:gd name="connsiteX25" fmla="*/ 576583 w 3268922"/>
              <a:gd name="connsiteY25" fmla="*/ 409497 h 1945710"/>
              <a:gd name="connsiteX26" fmla="*/ 604876 w 3268922"/>
              <a:gd name="connsiteY26" fmla="*/ 409497 h 1945710"/>
              <a:gd name="connsiteX27" fmla="*/ 613150 w 3268922"/>
              <a:gd name="connsiteY27" fmla="*/ 409497 h 1945710"/>
              <a:gd name="connsiteX28" fmla="*/ 631842 w 3268922"/>
              <a:gd name="connsiteY28" fmla="*/ 409497 h 1945710"/>
              <a:gd name="connsiteX29" fmla="*/ 654774 w 3268922"/>
              <a:gd name="connsiteY29" fmla="*/ 409497 h 1945710"/>
              <a:gd name="connsiteX30" fmla="*/ 672070 w 3268922"/>
              <a:gd name="connsiteY30" fmla="*/ 409497 h 1945710"/>
              <a:gd name="connsiteX31" fmla="*/ 802922 w 3268922"/>
              <a:gd name="connsiteY31" fmla="*/ 409497 h 1945710"/>
              <a:gd name="connsiteX32" fmla="*/ 903970 w 3268922"/>
              <a:gd name="connsiteY32" fmla="*/ 409497 h 1945710"/>
              <a:gd name="connsiteX33" fmla="*/ 909249 w 3268922"/>
              <a:gd name="connsiteY33" fmla="*/ 409497 h 1945710"/>
              <a:gd name="connsiteX34" fmla="*/ 914441 w 3268922"/>
              <a:gd name="connsiteY34" fmla="*/ 409497 h 1945710"/>
              <a:gd name="connsiteX35" fmla="*/ 921787 w 3268922"/>
              <a:gd name="connsiteY35" fmla="*/ 409497 h 1945710"/>
              <a:gd name="connsiteX36" fmla="*/ 946202 w 3268922"/>
              <a:gd name="connsiteY36" fmla="*/ 409497 h 1945710"/>
              <a:gd name="connsiteX37" fmla="*/ 956065 w 3268922"/>
              <a:gd name="connsiteY37" fmla="*/ 409497 h 1945710"/>
              <a:gd name="connsiteX38" fmla="*/ 986455 w 3268922"/>
              <a:gd name="connsiteY38" fmla="*/ 409497 h 1945710"/>
              <a:gd name="connsiteX39" fmla="*/ 1241828 w 3268922"/>
              <a:gd name="connsiteY39" fmla="*/ 409497 h 1945710"/>
              <a:gd name="connsiteX40" fmla="*/ 1283452 w 3268922"/>
              <a:gd name="connsiteY40" fmla="*/ 409497 h 1945710"/>
              <a:gd name="connsiteX41" fmla="*/ 1283452 w 3268922"/>
              <a:gd name="connsiteY41" fmla="*/ 409497 h 1945710"/>
              <a:gd name="connsiteX42" fmla="*/ 1333161 w 3268922"/>
              <a:gd name="connsiteY42" fmla="*/ 409497 h 1945710"/>
              <a:gd name="connsiteX43" fmla="*/ 2037075 w 3268922"/>
              <a:gd name="connsiteY43" fmla="*/ 409497 h 1945710"/>
              <a:gd name="connsiteX44" fmla="*/ 2313612 w 3268922"/>
              <a:gd name="connsiteY44" fmla="*/ 150875 h 1945710"/>
              <a:gd name="connsiteX45" fmla="*/ 2389719 w 3268922"/>
              <a:gd name="connsiteY45" fmla="*/ 97 h 194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68922" h="1945710">
                <a:moveTo>
                  <a:pt x="2389719" y="97"/>
                </a:moveTo>
                <a:cubicBezTo>
                  <a:pt x="2417706" y="1764"/>
                  <a:pt x="2451881" y="24797"/>
                  <a:pt x="2489590" y="73289"/>
                </a:cubicBezTo>
                <a:cubicBezTo>
                  <a:pt x="2489590" y="73289"/>
                  <a:pt x="2489590" y="73289"/>
                  <a:pt x="3193503" y="771568"/>
                </a:cubicBezTo>
                <a:cubicBezTo>
                  <a:pt x="3294062" y="875016"/>
                  <a:pt x="3294062" y="1056052"/>
                  <a:pt x="3193503" y="1159501"/>
                </a:cubicBezTo>
                <a:lnTo>
                  <a:pt x="2489590" y="1883641"/>
                </a:lnTo>
                <a:cubicBezTo>
                  <a:pt x="2389031" y="1987090"/>
                  <a:pt x="2313612" y="1961228"/>
                  <a:pt x="2313612" y="1806055"/>
                </a:cubicBezTo>
                <a:cubicBezTo>
                  <a:pt x="2313612" y="1650882"/>
                  <a:pt x="2187913" y="1521571"/>
                  <a:pt x="2037075" y="1521571"/>
                </a:cubicBezTo>
                <a:cubicBezTo>
                  <a:pt x="2037075" y="1521571"/>
                  <a:pt x="2037075" y="1521571"/>
                  <a:pt x="1374210" y="1521571"/>
                </a:cubicBezTo>
                <a:lnTo>
                  <a:pt x="1283452" y="1521571"/>
                </a:lnTo>
                <a:lnTo>
                  <a:pt x="1283452" y="1521571"/>
                </a:lnTo>
                <a:lnTo>
                  <a:pt x="1275261" y="1521571"/>
                </a:lnTo>
                <a:cubicBezTo>
                  <a:pt x="1225697" y="1521571"/>
                  <a:pt x="1170414" y="1521571"/>
                  <a:pt x="1108752" y="1521571"/>
                </a:cubicBezTo>
                <a:lnTo>
                  <a:pt x="956065" y="1521571"/>
                </a:lnTo>
                <a:lnTo>
                  <a:pt x="947874" y="1521571"/>
                </a:lnTo>
                <a:lnTo>
                  <a:pt x="903970" y="1521571"/>
                </a:lnTo>
                <a:lnTo>
                  <a:pt x="781365" y="1521571"/>
                </a:lnTo>
                <a:lnTo>
                  <a:pt x="654774" y="1521571"/>
                </a:lnTo>
                <a:lnTo>
                  <a:pt x="646583" y="1521571"/>
                </a:lnTo>
                <a:lnTo>
                  <a:pt x="576583" y="1521571"/>
                </a:lnTo>
                <a:lnTo>
                  <a:pt x="480074" y="1521571"/>
                </a:lnTo>
                <a:cubicBezTo>
                  <a:pt x="418412" y="1521571"/>
                  <a:pt x="350372" y="1521571"/>
                  <a:pt x="275292" y="1521571"/>
                </a:cubicBezTo>
                <a:cubicBezTo>
                  <a:pt x="125133" y="1521571"/>
                  <a:pt x="0" y="1392260"/>
                  <a:pt x="0" y="1237087"/>
                </a:cubicBezTo>
                <a:cubicBezTo>
                  <a:pt x="0" y="1237087"/>
                  <a:pt x="0" y="1237087"/>
                  <a:pt x="0" y="693981"/>
                </a:cubicBezTo>
                <a:cubicBezTo>
                  <a:pt x="0" y="538808"/>
                  <a:pt x="125133" y="409497"/>
                  <a:pt x="275292" y="409497"/>
                </a:cubicBezTo>
                <a:cubicBezTo>
                  <a:pt x="275292" y="409497"/>
                  <a:pt x="275292" y="409497"/>
                  <a:pt x="501631" y="409497"/>
                </a:cubicBezTo>
                <a:lnTo>
                  <a:pt x="576583" y="409497"/>
                </a:lnTo>
                <a:cubicBezTo>
                  <a:pt x="576583" y="409497"/>
                  <a:pt x="576583" y="409497"/>
                  <a:pt x="604876" y="409497"/>
                </a:cubicBezTo>
                <a:lnTo>
                  <a:pt x="613150" y="409497"/>
                </a:lnTo>
                <a:lnTo>
                  <a:pt x="631842" y="409497"/>
                </a:lnTo>
                <a:lnTo>
                  <a:pt x="654774" y="409497"/>
                </a:lnTo>
                <a:lnTo>
                  <a:pt x="672070" y="409497"/>
                </a:lnTo>
                <a:cubicBezTo>
                  <a:pt x="703899" y="409497"/>
                  <a:pt x="746337" y="409497"/>
                  <a:pt x="802922" y="409497"/>
                </a:cubicBezTo>
                <a:lnTo>
                  <a:pt x="903970" y="409497"/>
                </a:lnTo>
                <a:lnTo>
                  <a:pt x="909249" y="409497"/>
                </a:lnTo>
                <a:lnTo>
                  <a:pt x="914441" y="409497"/>
                </a:lnTo>
                <a:lnTo>
                  <a:pt x="921787" y="409497"/>
                </a:lnTo>
                <a:lnTo>
                  <a:pt x="946202" y="409497"/>
                </a:lnTo>
                <a:lnTo>
                  <a:pt x="956065" y="409497"/>
                </a:lnTo>
                <a:lnTo>
                  <a:pt x="986455" y="409497"/>
                </a:lnTo>
                <a:cubicBezTo>
                  <a:pt x="1035946" y="409497"/>
                  <a:pt x="1115131" y="409497"/>
                  <a:pt x="1241828" y="409497"/>
                </a:cubicBezTo>
                <a:lnTo>
                  <a:pt x="1283452" y="409497"/>
                </a:lnTo>
                <a:lnTo>
                  <a:pt x="1283452" y="409497"/>
                </a:lnTo>
                <a:lnTo>
                  <a:pt x="1333161" y="409497"/>
                </a:lnTo>
                <a:cubicBezTo>
                  <a:pt x="1433721" y="409497"/>
                  <a:pt x="1634839" y="409497"/>
                  <a:pt x="2037075" y="409497"/>
                </a:cubicBezTo>
                <a:cubicBezTo>
                  <a:pt x="2187913" y="409497"/>
                  <a:pt x="2313612" y="306048"/>
                  <a:pt x="2313612" y="150875"/>
                </a:cubicBezTo>
                <a:cubicBezTo>
                  <a:pt x="2313612" y="53892"/>
                  <a:pt x="2343073" y="-2681"/>
                  <a:pt x="2389719" y="97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/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zh-CN" altLang="en-US" sz="2399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同侧圆角矩形 42">
            <a:extLst>
              <a:ext uri="{FF2B5EF4-FFF2-40B4-BE49-F238E27FC236}">
                <a16:creationId xmlns:a16="http://schemas.microsoft.com/office/drawing/2014/main" id="{545DFB67-A023-E80B-FC91-CBFE8A6F8ABA}"/>
              </a:ext>
            </a:extLst>
          </p:cNvPr>
          <p:cNvSpPr/>
          <p:nvPr/>
        </p:nvSpPr>
        <p:spPr>
          <a:xfrm rot="5400000">
            <a:off x="4388344" y="1583900"/>
            <a:ext cx="640195" cy="1621472"/>
          </a:xfrm>
          <a:prstGeom prst="round2SameRect">
            <a:avLst>
              <a:gd name="adj1" fmla="val 19083"/>
              <a:gd name="adj2" fmla="val 0"/>
            </a:avLst>
          </a:prstGeom>
          <a:solidFill>
            <a:schemeClr val="bg1"/>
          </a:solidFill>
          <a:ln w="285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</a:bodyPr>
          <a:lstStyle/>
          <a:p>
            <a:pPr defTabSz="1218804"/>
            <a:endParaRPr lang="zh-CN" altLang="en-US" sz="2399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文本框 9">
            <a:extLst>
              <a:ext uri="{FF2B5EF4-FFF2-40B4-BE49-F238E27FC236}">
                <a16:creationId xmlns:a16="http://schemas.microsoft.com/office/drawing/2014/main" id="{AD04CD0C-BF75-1E18-EAB7-3C5AAF11C9CC}"/>
              </a:ext>
            </a:extLst>
          </p:cNvPr>
          <p:cNvSpPr txBox="1"/>
          <p:nvPr/>
        </p:nvSpPr>
        <p:spPr>
          <a:xfrm>
            <a:off x="3988594" y="2181199"/>
            <a:ext cx="1491098" cy="43843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marL="0" lvl="1" algn="ctr"/>
            <a:r>
              <a:rPr lang="zh-CN" altLang="en-US" sz="2399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标题名称</a:t>
            </a:r>
            <a:endParaRPr lang="en-US" altLang="ko-KR" sz="2399" b="1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05E4142-164B-647F-BBEA-FE36647D1B25}"/>
              </a:ext>
            </a:extLst>
          </p:cNvPr>
          <p:cNvSpPr/>
          <p:nvPr/>
        </p:nvSpPr>
        <p:spPr>
          <a:xfrm>
            <a:off x="4346944" y="2815940"/>
            <a:ext cx="803425" cy="4615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2399" b="1" dirty="0">
                <a:solidFill>
                  <a:schemeClr val="bg1"/>
                </a:solidFill>
                <a:cs typeface="+mn-ea"/>
                <a:sym typeface="+mn-lt"/>
              </a:rPr>
              <a:t>文字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094D9CAA-4E72-369D-A993-A041E2C21DC7}"/>
              </a:ext>
            </a:extLst>
          </p:cNvPr>
          <p:cNvSpPr/>
          <p:nvPr/>
        </p:nvSpPr>
        <p:spPr>
          <a:xfrm>
            <a:off x="6846702" y="4111203"/>
            <a:ext cx="750214" cy="750316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27" name="任意多边形 48">
            <a:extLst>
              <a:ext uri="{FF2B5EF4-FFF2-40B4-BE49-F238E27FC236}">
                <a16:creationId xmlns:a16="http://schemas.microsoft.com/office/drawing/2014/main" id="{E9E243AB-658A-CBAE-D504-3B5DFF83076F}"/>
              </a:ext>
            </a:extLst>
          </p:cNvPr>
          <p:cNvSpPr/>
          <p:nvPr/>
        </p:nvSpPr>
        <p:spPr>
          <a:xfrm>
            <a:off x="6312338" y="1829803"/>
            <a:ext cx="1818937" cy="2889501"/>
          </a:xfrm>
          <a:custGeom>
            <a:avLst/>
            <a:gdLst>
              <a:gd name="connsiteX0" fmla="*/ 261702 w 1710096"/>
              <a:gd name="connsiteY0" fmla="*/ 0 h 2716235"/>
              <a:gd name="connsiteX1" fmla="*/ 1448394 w 1710096"/>
              <a:gd name="connsiteY1" fmla="*/ 0 h 2716235"/>
              <a:gd name="connsiteX2" fmla="*/ 1710096 w 1710096"/>
              <a:gd name="connsiteY2" fmla="*/ 261702 h 2716235"/>
              <a:gd name="connsiteX3" fmla="*/ 1710096 w 1710096"/>
              <a:gd name="connsiteY3" fmla="*/ 1308476 h 2716235"/>
              <a:gd name="connsiteX4" fmla="*/ 1448394 w 1710096"/>
              <a:gd name="connsiteY4" fmla="*/ 1570178 h 2716235"/>
              <a:gd name="connsiteX5" fmla="*/ 904405 w 1710096"/>
              <a:gd name="connsiteY5" fmla="*/ 1570178 h 2716235"/>
              <a:gd name="connsiteX6" fmla="*/ 904405 w 1710096"/>
              <a:gd name="connsiteY6" fmla="*/ 2288250 h 2716235"/>
              <a:gd name="connsiteX7" fmla="*/ 940283 w 1710096"/>
              <a:gd name="connsiteY7" fmla="*/ 2295493 h 2716235"/>
              <a:gd name="connsiteX8" fmla="*/ 1074023 w 1710096"/>
              <a:gd name="connsiteY8" fmla="*/ 2497260 h 2716235"/>
              <a:gd name="connsiteX9" fmla="*/ 855048 w 1710096"/>
              <a:gd name="connsiteY9" fmla="*/ 2716235 h 2716235"/>
              <a:gd name="connsiteX10" fmla="*/ 636073 w 1710096"/>
              <a:gd name="connsiteY10" fmla="*/ 2497260 h 2716235"/>
              <a:gd name="connsiteX11" fmla="*/ 769813 w 1710096"/>
              <a:gd name="connsiteY11" fmla="*/ 2295493 h 2716235"/>
              <a:gd name="connsiteX12" fmla="*/ 805691 w 1710096"/>
              <a:gd name="connsiteY12" fmla="*/ 2288250 h 2716235"/>
              <a:gd name="connsiteX13" fmla="*/ 805691 w 1710096"/>
              <a:gd name="connsiteY13" fmla="*/ 1570178 h 2716235"/>
              <a:gd name="connsiteX14" fmla="*/ 261702 w 1710096"/>
              <a:gd name="connsiteY14" fmla="*/ 1570178 h 2716235"/>
              <a:gd name="connsiteX15" fmla="*/ 0 w 1710096"/>
              <a:gd name="connsiteY15" fmla="*/ 1308476 h 2716235"/>
              <a:gd name="connsiteX16" fmla="*/ 0 w 1710096"/>
              <a:gd name="connsiteY16" fmla="*/ 261702 h 2716235"/>
              <a:gd name="connsiteX17" fmla="*/ 261702 w 1710096"/>
              <a:gd name="connsiteY17" fmla="*/ 0 h 271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10096" h="2716235">
                <a:moveTo>
                  <a:pt x="261702" y="0"/>
                </a:moveTo>
                <a:lnTo>
                  <a:pt x="1448394" y="0"/>
                </a:lnTo>
                <a:cubicBezTo>
                  <a:pt x="1592928" y="0"/>
                  <a:pt x="1710096" y="117168"/>
                  <a:pt x="1710096" y="261702"/>
                </a:cubicBezTo>
                <a:lnTo>
                  <a:pt x="1710096" y="1308476"/>
                </a:lnTo>
                <a:cubicBezTo>
                  <a:pt x="1710096" y="1453010"/>
                  <a:pt x="1592928" y="1570178"/>
                  <a:pt x="1448394" y="1570178"/>
                </a:cubicBezTo>
                <a:lnTo>
                  <a:pt x="904405" y="1570178"/>
                </a:lnTo>
                <a:lnTo>
                  <a:pt x="904405" y="2288250"/>
                </a:lnTo>
                <a:lnTo>
                  <a:pt x="940283" y="2295493"/>
                </a:lnTo>
                <a:cubicBezTo>
                  <a:pt x="1018877" y="2328735"/>
                  <a:pt x="1074023" y="2406558"/>
                  <a:pt x="1074023" y="2497260"/>
                </a:cubicBezTo>
                <a:cubicBezTo>
                  <a:pt x="1074023" y="2618197"/>
                  <a:pt x="975985" y="2716235"/>
                  <a:pt x="855048" y="2716235"/>
                </a:cubicBezTo>
                <a:cubicBezTo>
                  <a:pt x="734111" y="2716235"/>
                  <a:pt x="636073" y="2618197"/>
                  <a:pt x="636073" y="2497260"/>
                </a:cubicBezTo>
                <a:cubicBezTo>
                  <a:pt x="636073" y="2406558"/>
                  <a:pt x="691220" y="2328735"/>
                  <a:pt x="769813" y="2295493"/>
                </a:cubicBezTo>
                <a:lnTo>
                  <a:pt x="805691" y="2288250"/>
                </a:lnTo>
                <a:lnTo>
                  <a:pt x="805691" y="1570178"/>
                </a:lnTo>
                <a:lnTo>
                  <a:pt x="261702" y="1570178"/>
                </a:lnTo>
                <a:cubicBezTo>
                  <a:pt x="117168" y="1570178"/>
                  <a:pt x="0" y="1453010"/>
                  <a:pt x="0" y="1308476"/>
                </a:cubicBezTo>
                <a:lnTo>
                  <a:pt x="0" y="261702"/>
                </a:lnTo>
                <a:cubicBezTo>
                  <a:pt x="0" y="117168"/>
                  <a:pt x="117168" y="0"/>
                  <a:pt x="261702" y="0"/>
                </a:cubicBezTo>
                <a:close/>
              </a:path>
            </a:pathLst>
          </a:custGeom>
          <a:solidFill>
            <a:srgbClr val="F84D4D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399" dirty="0">
              <a:solidFill>
                <a:srgbClr val="FFB850"/>
              </a:solidFill>
              <a:cs typeface="+mn-ea"/>
              <a:sym typeface="+mn-lt"/>
            </a:endParaRPr>
          </a:p>
        </p:txBody>
      </p:sp>
      <p:sp>
        <p:nvSpPr>
          <p:cNvPr id="28" name="任意多边形 49">
            <a:extLst>
              <a:ext uri="{FF2B5EF4-FFF2-40B4-BE49-F238E27FC236}">
                <a16:creationId xmlns:a16="http://schemas.microsoft.com/office/drawing/2014/main" id="{A60B6BF9-0ADE-6CE4-84E0-1032A57D6906}"/>
              </a:ext>
            </a:extLst>
          </p:cNvPr>
          <p:cNvSpPr>
            <a:spLocks/>
          </p:cNvSpPr>
          <p:nvPr/>
        </p:nvSpPr>
        <p:spPr bwMode="auto">
          <a:xfrm>
            <a:off x="7052371" y="4385495"/>
            <a:ext cx="338873" cy="201729"/>
          </a:xfrm>
          <a:custGeom>
            <a:avLst/>
            <a:gdLst>
              <a:gd name="connsiteX0" fmla="*/ 2389719 w 3268922"/>
              <a:gd name="connsiteY0" fmla="*/ 97 h 1945710"/>
              <a:gd name="connsiteX1" fmla="*/ 2489590 w 3268922"/>
              <a:gd name="connsiteY1" fmla="*/ 73289 h 1945710"/>
              <a:gd name="connsiteX2" fmla="*/ 3193503 w 3268922"/>
              <a:gd name="connsiteY2" fmla="*/ 771568 h 1945710"/>
              <a:gd name="connsiteX3" fmla="*/ 3193503 w 3268922"/>
              <a:gd name="connsiteY3" fmla="*/ 1159501 h 1945710"/>
              <a:gd name="connsiteX4" fmla="*/ 2489590 w 3268922"/>
              <a:gd name="connsiteY4" fmla="*/ 1883641 h 1945710"/>
              <a:gd name="connsiteX5" fmla="*/ 2313612 w 3268922"/>
              <a:gd name="connsiteY5" fmla="*/ 1806055 h 1945710"/>
              <a:gd name="connsiteX6" fmla="*/ 2037075 w 3268922"/>
              <a:gd name="connsiteY6" fmla="*/ 1521571 h 1945710"/>
              <a:gd name="connsiteX7" fmla="*/ 1374210 w 3268922"/>
              <a:gd name="connsiteY7" fmla="*/ 1521571 h 1945710"/>
              <a:gd name="connsiteX8" fmla="*/ 1283452 w 3268922"/>
              <a:gd name="connsiteY8" fmla="*/ 1521571 h 1945710"/>
              <a:gd name="connsiteX9" fmla="*/ 1283452 w 3268922"/>
              <a:gd name="connsiteY9" fmla="*/ 1521571 h 1945710"/>
              <a:gd name="connsiteX10" fmla="*/ 1275261 w 3268922"/>
              <a:gd name="connsiteY10" fmla="*/ 1521571 h 1945710"/>
              <a:gd name="connsiteX11" fmla="*/ 1108752 w 3268922"/>
              <a:gd name="connsiteY11" fmla="*/ 1521571 h 1945710"/>
              <a:gd name="connsiteX12" fmla="*/ 956065 w 3268922"/>
              <a:gd name="connsiteY12" fmla="*/ 1521571 h 1945710"/>
              <a:gd name="connsiteX13" fmla="*/ 947874 w 3268922"/>
              <a:gd name="connsiteY13" fmla="*/ 1521571 h 1945710"/>
              <a:gd name="connsiteX14" fmla="*/ 903970 w 3268922"/>
              <a:gd name="connsiteY14" fmla="*/ 1521571 h 1945710"/>
              <a:gd name="connsiteX15" fmla="*/ 781365 w 3268922"/>
              <a:gd name="connsiteY15" fmla="*/ 1521571 h 1945710"/>
              <a:gd name="connsiteX16" fmla="*/ 654774 w 3268922"/>
              <a:gd name="connsiteY16" fmla="*/ 1521571 h 1945710"/>
              <a:gd name="connsiteX17" fmla="*/ 646583 w 3268922"/>
              <a:gd name="connsiteY17" fmla="*/ 1521571 h 1945710"/>
              <a:gd name="connsiteX18" fmla="*/ 576583 w 3268922"/>
              <a:gd name="connsiteY18" fmla="*/ 1521571 h 1945710"/>
              <a:gd name="connsiteX19" fmla="*/ 480074 w 3268922"/>
              <a:gd name="connsiteY19" fmla="*/ 1521571 h 1945710"/>
              <a:gd name="connsiteX20" fmla="*/ 275292 w 3268922"/>
              <a:gd name="connsiteY20" fmla="*/ 1521571 h 1945710"/>
              <a:gd name="connsiteX21" fmla="*/ 0 w 3268922"/>
              <a:gd name="connsiteY21" fmla="*/ 1237087 h 1945710"/>
              <a:gd name="connsiteX22" fmla="*/ 0 w 3268922"/>
              <a:gd name="connsiteY22" fmla="*/ 693981 h 1945710"/>
              <a:gd name="connsiteX23" fmla="*/ 275292 w 3268922"/>
              <a:gd name="connsiteY23" fmla="*/ 409497 h 1945710"/>
              <a:gd name="connsiteX24" fmla="*/ 501631 w 3268922"/>
              <a:gd name="connsiteY24" fmla="*/ 409497 h 1945710"/>
              <a:gd name="connsiteX25" fmla="*/ 576583 w 3268922"/>
              <a:gd name="connsiteY25" fmla="*/ 409497 h 1945710"/>
              <a:gd name="connsiteX26" fmla="*/ 604876 w 3268922"/>
              <a:gd name="connsiteY26" fmla="*/ 409497 h 1945710"/>
              <a:gd name="connsiteX27" fmla="*/ 613150 w 3268922"/>
              <a:gd name="connsiteY27" fmla="*/ 409497 h 1945710"/>
              <a:gd name="connsiteX28" fmla="*/ 631842 w 3268922"/>
              <a:gd name="connsiteY28" fmla="*/ 409497 h 1945710"/>
              <a:gd name="connsiteX29" fmla="*/ 654774 w 3268922"/>
              <a:gd name="connsiteY29" fmla="*/ 409497 h 1945710"/>
              <a:gd name="connsiteX30" fmla="*/ 672070 w 3268922"/>
              <a:gd name="connsiteY30" fmla="*/ 409497 h 1945710"/>
              <a:gd name="connsiteX31" fmla="*/ 802922 w 3268922"/>
              <a:gd name="connsiteY31" fmla="*/ 409497 h 1945710"/>
              <a:gd name="connsiteX32" fmla="*/ 903970 w 3268922"/>
              <a:gd name="connsiteY32" fmla="*/ 409497 h 1945710"/>
              <a:gd name="connsiteX33" fmla="*/ 909249 w 3268922"/>
              <a:gd name="connsiteY33" fmla="*/ 409497 h 1945710"/>
              <a:gd name="connsiteX34" fmla="*/ 914441 w 3268922"/>
              <a:gd name="connsiteY34" fmla="*/ 409497 h 1945710"/>
              <a:gd name="connsiteX35" fmla="*/ 921787 w 3268922"/>
              <a:gd name="connsiteY35" fmla="*/ 409497 h 1945710"/>
              <a:gd name="connsiteX36" fmla="*/ 946202 w 3268922"/>
              <a:gd name="connsiteY36" fmla="*/ 409497 h 1945710"/>
              <a:gd name="connsiteX37" fmla="*/ 956065 w 3268922"/>
              <a:gd name="connsiteY37" fmla="*/ 409497 h 1945710"/>
              <a:gd name="connsiteX38" fmla="*/ 986455 w 3268922"/>
              <a:gd name="connsiteY38" fmla="*/ 409497 h 1945710"/>
              <a:gd name="connsiteX39" fmla="*/ 1241828 w 3268922"/>
              <a:gd name="connsiteY39" fmla="*/ 409497 h 1945710"/>
              <a:gd name="connsiteX40" fmla="*/ 1283452 w 3268922"/>
              <a:gd name="connsiteY40" fmla="*/ 409497 h 1945710"/>
              <a:gd name="connsiteX41" fmla="*/ 1283452 w 3268922"/>
              <a:gd name="connsiteY41" fmla="*/ 409497 h 1945710"/>
              <a:gd name="connsiteX42" fmla="*/ 1333161 w 3268922"/>
              <a:gd name="connsiteY42" fmla="*/ 409497 h 1945710"/>
              <a:gd name="connsiteX43" fmla="*/ 2037075 w 3268922"/>
              <a:gd name="connsiteY43" fmla="*/ 409497 h 1945710"/>
              <a:gd name="connsiteX44" fmla="*/ 2313612 w 3268922"/>
              <a:gd name="connsiteY44" fmla="*/ 150875 h 1945710"/>
              <a:gd name="connsiteX45" fmla="*/ 2389719 w 3268922"/>
              <a:gd name="connsiteY45" fmla="*/ 97 h 194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68922" h="1945710">
                <a:moveTo>
                  <a:pt x="2389719" y="97"/>
                </a:moveTo>
                <a:cubicBezTo>
                  <a:pt x="2417706" y="1764"/>
                  <a:pt x="2451881" y="24797"/>
                  <a:pt x="2489590" y="73289"/>
                </a:cubicBezTo>
                <a:cubicBezTo>
                  <a:pt x="2489590" y="73289"/>
                  <a:pt x="2489590" y="73289"/>
                  <a:pt x="3193503" y="771568"/>
                </a:cubicBezTo>
                <a:cubicBezTo>
                  <a:pt x="3294062" y="875016"/>
                  <a:pt x="3294062" y="1056052"/>
                  <a:pt x="3193503" y="1159501"/>
                </a:cubicBezTo>
                <a:lnTo>
                  <a:pt x="2489590" y="1883641"/>
                </a:lnTo>
                <a:cubicBezTo>
                  <a:pt x="2389031" y="1987090"/>
                  <a:pt x="2313612" y="1961228"/>
                  <a:pt x="2313612" y="1806055"/>
                </a:cubicBezTo>
                <a:cubicBezTo>
                  <a:pt x="2313612" y="1650882"/>
                  <a:pt x="2187913" y="1521571"/>
                  <a:pt x="2037075" y="1521571"/>
                </a:cubicBezTo>
                <a:cubicBezTo>
                  <a:pt x="2037075" y="1521571"/>
                  <a:pt x="2037075" y="1521571"/>
                  <a:pt x="1374210" y="1521571"/>
                </a:cubicBezTo>
                <a:lnTo>
                  <a:pt x="1283452" y="1521571"/>
                </a:lnTo>
                <a:lnTo>
                  <a:pt x="1283452" y="1521571"/>
                </a:lnTo>
                <a:lnTo>
                  <a:pt x="1275261" y="1521571"/>
                </a:lnTo>
                <a:cubicBezTo>
                  <a:pt x="1225697" y="1521571"/>
                  <a:pt x="1170414" y="1521571"/>
                  <a:pt x="1108752" y="1521571"/>
                </a:cubicBezTo>
                <a:lnTo>
                  <a:pt x="956065" y="1521571"/>
                </a:lnTo>
                <a:lnTo>
                  <a:pt x="947874" y="1521571"/>
                </a:lnTo>
                <a:lnTo>
                  <a:pt x="903970" y="1521571"/>
                </a:lnTo>
                <a:lnTo>
                  <a:pt x="781365" y="1521571"/>
                </a:lnTo>
                <a:lnTo>
                  <a:pt x="654774" y="1521571"/>
                </a:lnTo>
                <a:lnTo>
                  <a:pt x="646583" y="1521571"/>
                </a:lnTo>
                <a:lnTo>
                  <a:pt x="576583" y="1521571"/>
                </a:lnTo>
                <a:lnTo>
                  <a:pt x="480074" y="1521571"/>
                </a:lnTo>
                <a:cubicBezTo>
                  <a:pt x="418412" y="1521571"/>
                  <a:pt x="350372" y="1521571"/>
                  <a:pt x="275292" y="1521571"/>
                </a:cubicBezTo>
                <a:cubicBezTo>
                  <a:pt x="125133" y="1521571"/>
                  <a:pt x="0" y="1392260"/>
                  <a:pt x="0" y="1237087"/>
                </a:cubicBezTo>
                <a:cubicBezTo>
                  <a:pt x="0" y="1237087"/>
                  <a:pt x="0" y="1237087"/>
                  <a:pt x="0" y="693981"/>
                </a:cubicBezTo>
                <a:cubicBezTo>
                  <a:pt x="0" y="538808"/>
                  <a:pt x="125133" y="409497"/>
                  <a:pt x="275292" y="409497"/>
                </a:cubicBezTo>
                <a:cubicBezTo>
                  <a:pt x="275292" y="409497"/>
                  <a:pt x="275292" y="409497"/>
                  <a:pt x="501631" y="409497"/>
                </a:cubicBezTo>
                <a:lnTo>
                  <a:pt x="576583" y="409497"/>
                </a:lnTo>
                <a:cubicBezTo>
                  <a:pt x="576583" y="409497"/>
                  <a:pt x="576583" y="409497"/>
                  <a:pt x="604876" y="409497"/>
                </a:cubicBezTo>
                <a:lnTo>
                  <a:pt x="613150" y="409497"/>
                </a:lnTo>
                <a:lnTo>
                  <a:pt x="631842" y="409497"/>
                </a:lnTo>
                <a:lnTo>
                  <a:pt x="654774" y="409497"/>
                </a:lnTo>
                <a:lnTo>
                  <a:pt x="672070" y="409497"/>
                </a:lnTo>
                <a:cubicBezTo>
                  <a:pt x="703899" y="409497"/>
                  <a:pt x="746337" y="409497"/>
                  <a:pt x="802922" y="409497"/>
                </a:cubicBezTo>
                <a:lnTo>
                  <a:pt x="903970" y="409497"/>
                </a:lnTo>
                <a:lnTo>
                  <a:pt x="909249" y="409497"/>
                </a:lnTo>
                <a:lnTo>
                  <a:pt x="914441" y="409497"/>
                </a:lnTo>
                <a:lnTo>
                  <a:pt x="921787" y="409497"/>
                </a:lnTo>
                <a:lnTo>
                  <a:pt x="946202" y="409497"/>
                </a:lnTo>
                <a:lnTo>
                  <a:pt x="956065" y="409497"/>
                </a:lnTo>
                <a:lnTo>
                  <a:pt x="986455" y="409497"/>
                </a:lnTo>
                <a:cubicBezTo>
                  <a:pt x="1035946" y="409497"/>
                  <a:pt x="1115131" y="409497"/>
                  <a:pt x="1241828" y="409497"/>
                </a:cubicBezTo>
                <a:lnTo>
                  <a:pt x="1283452" y="409497"/>
                </a:lnTo>
                <a:lnTo>
                  <a:pt x="1283452" y="409497"/>
                </a:lnTo>
                <a:lnTo>
                  <a:pt x="1333161" y="409497"/>
                </a:lnTo>
                <a:cubicBezTo>
                  <a:pt x="1433721" y="409497"/>
                  <a:pt x="1634839" y="409497"/>
                  <a:pt x="2037075" y="409497"/>
                </a:cubicBezTo>
                <a:cubicBezTo>
                  <a:pt x="2187913" y="409497"/>
                  <a:pt x="2313612" y="306048"/>
                  <a:pt x="2313612" y="150875"/>
                </a:cubicBezTo>
                <a:cubicBezTo>
                  <a:pt x="2313612" y="53892"/>
                  <a:pt x="2343073" y="-2681"/>
                  <a:pt x="2389719" y="97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/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zh-CN" altLang="en-US" sz="2399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同侧圆角矩形 50">
            <a:extLst>
              <a:ext uri="{FF2B5EF4-FFF2-40B4-BE49-F238E27FC236}">
                <a16:creationId xmlns:a16="http://schemas.microsoft.com/office/drawing/2014/main" id="{91F4AF10-AC4A-4926-4DD0-05405EEACB24}"/>
              </a:ext>
            </a:extLst>
          </p:cNvPr>
          <p:cNvSpPr/>
          <p:nvPr/>
        </p:nvSpPr>
        <p:spPr>
          <a:xfrm rot="5400000">
            <a:off x="6783399" y="1583900"/>
            <a:ext cx="640195" cy="1621472"/>
          </a:xfrm>
          <a:prstGeom prst="round2SameRect">
            <a:avLst>
              <a:gd name="adj1" fmla="val 19083"/>
              <a:gd name="adj2" fmla="val 0"/>
            </a:avLst>
          </a:prstGeom>
          <a:solidFill>
            <a:schemeClr val="bg1"/>
          </a:solidFill>
          <a:ln w="285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</a:bodyPr>
          <a:lstStyle/>
          <a:p>
            <a:pPr defTabSz="1218804"/>
            <a:endParaRPr lang="zh-CN" altLang="en-US" sz="2399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文本框 9">
            <a:extLst>
              <a:ext uri="{FF2B5EF4-FFF2-40B4-BE49-F238E27FC236}">
                <a16:creationId xmlns:a16="http://schemas.microsoft.com/office/drawing/2014/main" id="{7973AFFA-0364-8519-5C75-D60D0B852DBD}"/>
              </a:ext>
            </a:extLst>
          </p:cNvPr>
          <p:cNvSpPr txBox="1"/>
          <p:nvPr/>
        </p:nvSpPr>
        <p:spPr>
          <a:xfrm>
            <a:off x="6357947" y="2186191"/>
            <a:ext cx="1491098" cy="43843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marL="0" lvl="1" algn="ctr"/>
            <a:r>
              <a:rPr lang="zh-CN" altLang="en-US" sz="2399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标题名称</a:t>
            </a:r>
            <a:endParaRPr lang="en-US" altLang="ko-KR" sz="2399" b="1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687969E-79B0-AF0A-A98D-FFC685682CBF}"/>
              </a:ext>
            </a:extLst>
          </p:cNvPr>
          <p:cNvSpPr/>
          <p:nvPr/>
        </p:nvSpPr>
        <p:spPr>
          <a:xfrm>
            <a:off x="6741999" y="2815940"/>
            <a:ext cx="803425" cy="4615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2399" b="1" dirty="0">
                <a:solidFill>
                  <a:schemeClr val="bg1"/>
                </a:solidFill>
                <a:cs typeface="+mn-ea"/>
                <a:sym typeface="+mn-lt"/>
              </a:rPr>
              <a:t>文字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A34D7C0-50A6-B42A-CA28-F9FF4A04C776}"/>
              </a:ext>
            </a:extLst>
          </p:cNvPr>
          <p:cNvSpPr/>
          <p:nvPr/>
        </p:nvSpPr>
        <p:spPr>
          <a:xfrm>
            <a:off x="9241759" y="4111203"/>
            <a:ext cx="750214" cy="750316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35" name="任意多边形 56">
            <a:extLst>
              <a:ext uri="{FF2B5EF4-FFF2-40B4-BE49-F238E27FC236}">
                <a16:creationId xmlns:a16="http://schemas.microsoft.com/office/drawing/2014/main" id="{7A01AEF4-4B95-69F3-6838-C10E1F0382D4}"/>
              </a:ext>
            </a:extLst>
          </p:cNvPr>
          <p:cNvSpPr/>
          <p:nvPr/>
        </p:nvSpPr>
        <p:spPr>
          <a:xfrm>
            <a:off x="8707395" y="1829803"/>
            <a:ext cx="1818937" cy="2889501"/>
          </a:xfrm>
          <a:custGeom>
            <a:avLst/>
            <a:gdLst>
              <a:gd name="connsiteX0" fmla="*/ 261702 w 1710096"/>
              <a:gd name="connsiteY0" fmla="*/ 0 h 2716235"/>
              <a:gd name="connsiteX1" fmla="*/ 1448394 w 1710096"/>
              <a:gd name="connsiteY1" fmla="*/ 0 h 2716235"/>
              <a:gd name="connsiteX2" fmla="*/ 1710096 w 1710096"/>
              <a:gd name="connsiteY2" fmla="*/ 261702 h 2716235"/>
              <a:gd name="connsiteX3" fmla="*/ 1710096 w 1710096"/>
              <a:gd name="connsiteY3" fmla="*/ 1308476 h 2716235"/>
              <a:gd name="connsiteX4" fmla="*/ 1448394 w 1710096"/>
              <a:gd name="connsiteY4" fmla="*/ 1570178 h 2716235"/>
              <a:gd name="connsiteX5" fmla="*/ 904405 w 1710096"/>
              <a:gd name="connsiteY5" fmla="*/ 1570178 h 2716235"/>
              <a:gd name="connsiteX6" fmla="*/ 904405 w 1710096"/>
              <a:gd name="connsiteY6" fmla="*/ 2288250 h 2716235"/>
              <a:gd name="connsiteX7" fmla="*/ 940283 w 1710096"/>
              <a:gd name="connsiteY7" fmla="*/ 2295493 h 2716235"/>
              <a:gd name="connsiteX8" fmla="*/ 1074023 w 1710096"/>
              <a:gd name="connsiteY8" fmla="*/ 2497260 h 2716235"/>
              <a:gd name="connsiteX9" fmla="*/ 855048 w 1710096"/>
              <a:gd name="connsiteY9" fmla="*/ 2716235 h 2716235"/>
              <a:gd name="connsiteX10" fmla="*/ 636073 w 1710096"/>
              <a:gd name="connsiteY10" fmla="*/ 2497260 h 2716235"/>
              <a:gd name="connsiteX11" fmla="*/ 769813 w 1710096"/>
              <a:gd name="connsiteY11" fmla="*/ 2295493 h 2716235"/>
              <a:gd name="connsiteX12" fmla="*/ 805691 w 1710096"/>
              <a:gd name="connsiteY12" fmla="*/ 2288250 h 2716235"/>
              <a:gd name="connsiteX13" fmla="*/ 805691 w 1710096"/>
              <a:gd name="connsiteY13" fmla="*/ 1570178 h 2716235"/>
              <a:gd name="connsiteX14" fmla="*/ 261702 w 1710096"/>
              <a:gd name="connsiteY14" fmla="*/ 1570178 h 2716235"/>
              <a:gd name="connsiteX15" fmla="*/ 0 w 1710096"/>
              <a:gd name="connsiteY15" fmla="*/ 1308476 h 2716235"/>
              <a:gd name="connsiteX16" fmla="*/ 0 w 1710096"/>
              <a:gd name="connsiteY16" fmla="*/ 261702 h 2716235"/>
              <a:gd name="connsiteX17" fmla="*/ 261702 w 1710096"/>
              <a:gd name="connsiteY17" fmla="*/ 0 h 271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10096" h="2716235">
                <a:moveTo>
                  <a:pt x="261702" y="0"/>
                </a:moveTo>
                <a:lnTo>
                  <a:pt x="1448394" y="0"/>
                </a:lnTo>
                <a:cubicBezTo>
                  <a:pt x="1592928" y="0"/>
                  <a:pt x="1710096" y="117168"/>
                  <a:pt x="1710096" y="261702"/>
                </a:cubicBezTo>
                <a:lnTo>
                  <a:pt x="1710096" y="1308476"/>
                </a:lnTo>
                <a:cubicBezTo>
                  <a:pt x="1710096" y="1453010"/>
                  <a:pt x="1592928" y="1570178"/>
                  <a:pt x="1448394" y="1570178"/>
                </a:cubicBezTo>
                <a:lnTo>
                  <a:pt x="904405" y="1570178"/>
                </a:lnTo>
                <a:lnTo>
                  <a:pt x="904405" y="2288250"/>
                </a:lnTo>
                <a:lnTo>
                  <a:pt x="940283" y="2295493"/>
                </a:lnTo>
                <a:cubicBezTo>
                  <a:pt x="1018877" y="2328735"/>
                  <a:pt x="1074023" y="2406558"/>
                  <a:pt x="1074023" y="2497260"/>
                </a:cubicBezTo>
                <a:cubicBezTo>
                  <a:pt x="1074023" y="2618197"/>
                  <a:pt x="975985" y="2716235"/>
                  <a:pt x="855048" y="2716235"/>
                </a:cubicBezTo>
                <a:cubicBezTo>
                  <a:pt x="734111" y="2716235"/>
                  <a:pt x="636073" y="2618197"/>
                  <a:pt x="636073" y="2497260"/>
                </a:cubicBezTo>
                <a:cubicBezTo>
                  <a:pt x="636073" y="2406558"/>
                  <a:pt x="691220" y="2328735"/>
                  <a:pt x="769813" y="2295493"/>
                </a:cubicBezTo>
                <a:lnTo>
                  <a:pt x="805691" y="2288250"/>
                </a:lnTo>
                <a:lnTo>
                  <a:pt x="805691" y="1570178"/>
                </a:lnTo>
                <a:lnTo>
                  <a:pt x="261702" y="1570178"/>
                </a:lnTo>
                <a:cubicBezTo>
                  <a:pt x="117168" y="1570178"/>
                  <a:pt x="0" y="1453010"/>
                  <a:pt x="0" y="1308476"/>
                </a:cubicBezTo>
                <a:lnTo>
                  <a:pt x="0" y="261702"/>
                </a:lnTo>
                <a:cubicBezTo>
                  <a:pt x="0" y="117168"/>
                  <a:pt x="117168" y="0"/>
                  <a:pt x="261702" y="0"/>
                </a:cubicBezTo>
                <a:close/>
              </a:path>
            </a:pathLst>
          </a:custGeom>
          <a:solidFill>
            <a:srgbClr val="E6665F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399">
              <a:solidFill>
                <a:srgbClr val="FFB850"/>
              </a:solidFill>
              <a:cs typeface="+mn-ea"/>
              <a:sym typeface="+mn-lt"/>
            </a:endParaRPr>
          </a:p>
        </p:txBody>
      </p:sp>
      <p:sp>
        <p:nvSpPr>
          <p:cNvPr id="36" name="任意多边形 57">
            <a:extLst>
              <a:ext uri="{FF2B5EF4-FFF2-40B4-BE49-F238E27FC236}">
                <a16:creationId xmlns:a16="http://schemas.microsoft.com/office/drawing/2014/main" id="{C4AF2BB1-7F6E-2135-12DD-1A617AF4B558}"/>
              </a:ext>
            </a:extLst>
          </p:cNvPr>
          <p:cNvSpPr>
            <a:spLocks/>
          </p:cNvSpPr>
          <p:nvPr/>
        </p:nvSpPr>
        <p:spPr bwMode="auto">
          <a:xfrm>
            <a:off x="9447428" y="4385495"/>
            <a:ext cx="338873" cy="201729"/>
          </a:xfrm>
          <a:custGeom>
            <a:avLst/>
            <a:gdLst>
              <a:gd name="connsiteX0" fmla="*/ 2389719 w 3268922"/>
              <a:gd name="connsiteY0" fmla="*/ 97 h 1945710"/>
              <a:gd name="connsiteX1" fmla="*/ 2489590 w 3268922"/>
              <a:gd name="connsiteY1" fmla="*/ 73289 h 1945710"/>
              <a:gd name="connsiteX2" fmla="*/ 3193503 w 3268922"/>
              <a:gd name="connsiteY2" fmla="*/ 771568 h 1945710"/>
              <a:gd name="connsiteX3" fmla="*/ 3193503 w 3268922"/>
              <a:gd name="connsiteY3" fmla="*/ 1159501 h 1945710"/>
              <a:gd name="connsiteX4" fmla="*/ 2489590 w 3268922"/>
              <a:gd name="connsiteY4" fmla="*/ 1883641 h 1945710"/>
              <a:gd name="connsiteX5" fmla="*/ 2313612 w 3268922"/>
              <a:gd name="connsiteY5" fmla="*/ 1806055 h 1945710"/>
              <a:gd name="connsiteX6" fmla="*/ 2037075 w 3268922"/>
              <a:gd name="connsiteY6" fmla="*/ 1521571 h 1945710"/>
              <a:gd name="connsiteX7" fmla="*/ 1374210 w 3268922"/>
              <a:gd name="connsiteY7" fmla="*/ 1521571 h 1945710"/>
              <a:gd name="connsiteX8" fmla="*/ 1283452 w 3268922"/>
              <a:gd name="connsiteY8" fmla="*/ 1521571 h 1945710"/>
              <a:gd name="connsiteX9" fmla="*/ 1283452 w 3268922"/>
              <a:gd name="connsiteY9" fmla="*/ 1521571 h 1945710"/>
              <a:gd name="connsiteX10" fmla="*/ 1275261 w 3268922"/>
              <a:gd name="connsiteY10" fmla="*/ 1521571 h 1945710"/>
              <a:gd name="connsiteX11" fmla="*/ 1108752 w 3268922"/>
              <a:gd name="connsiteY11" fmla="*/ 1521571 h 1945710"/>
              <a:gd name="connsiteX12" fmla="*/ 956065 w 3268922"/>
              <a:gd name="connsiteY12" fmla="*/ 1521571 h 1945710"/>
              <a:gd name="connsiteX13" fmla="*/ 947874 w 3268922"/>
              <a:gd name="connsiteY13" fmla="*/ 1521571 h 1945710"/>
              <a:gd name="connsiteX14" fmla="*/ 903970 w 3268922"/>
              <a:gd name="connsiteY14" fmla="*/ 1521571 h 1945710"/>
              <a:gd name="connsiteX15" fmla="*/ 781365 w 3268922"/>
              <a:gd name="connsiteY15" fmla="*/ 1521571 h 1945710"/>
              <a:gd name="connsiteX16" fmla="*/ 654774 w 3268922"/>
              <a:gd name="connsiteY16" fmla="*/ 1521571 h 1945710"/>
              <a:gd name="connsiteX17" fmla="*/ 646583 w 3268922"/>
              <a:gd name="connsiteY17" fmla="*/ 1521571 h 1945710"/>
              <a:gd name="connsiteX18" fmla="*/ 576583 w 3268922"/>
              <a:gd name="connsiteY18" fmla="*/ 1521571 h 1945710"/>
              <a:gd name="connsiteX19" fmla="*/ 480074 w 3268922"/>
              <a:gd name="connsiteY19" fmla="*/ 1521571 h 1945710"/>
              <a:gd name="connsiteX20" fmla="*/ 275292 w 3268922"/>
              <a:gd name="connsiteY20" fmla="*/ 1521571 h 1945710"/>
              <a:gd name="connsiteX21" fmla="*/ 0 w 3268922"/>
              <a:gd name="connsiteY21" fmla="*/ 1237087 h 1945710"/>
              <a:gd name="connsiteX22" fmla="*/ 0 w 3268922"/>
              <a:gd name="connsiteY22" fmla="*/ 693981 h 1945710"/>
              <a:gd name="connsiteX23" fmla="*/ 275292 w 3268922"/>
              <a:gd name="connsiteY23" fmla="*/ 409497 h 1945710"/>
              <a:gd name="connsiteX24" fmla="*/ 501631 w 3268922"/>
              <a:gd name="connsiteY24" fmla="*/ 409497 h 1945710"/>
              <a:gd name="connsiteX25" fmla="*/ 576583 w 3268922"/>
              <a:gd name="connsiteY25" fmla="*/ 409497 h 1945710"/>
              <a:gd name="connsiteX26" fmla="*/ 604876 w 3268922"/>
              <a:gd name="connsiteY26" fmla="*/ 409497 h 1945710"/>
              <a:gd name="connsiteX27" fmla="*/ 613150 w 3268922"/>
              <a:gd name="connsiteY27" fmla="*/ 409497 h 1945710"/>
              <a:gd name="connsiteX28" fmla="*/ 631842 w 3268922"/>
              <a:gd name="connsiteY28" fmla="*/ 409497 h 1945710"/>
              <a:gd name="connsiteX29" fmla="*/ 654774 w 3268922"/>
              <a:gd name="connsiteY29" fmla="*/ 409497 h 1945710"/>
              <a:gd name="connsiteX30" fmla="*/ 672070 w 3268922"/>
              <a:gd name="connsiteY30" fmla="*/ 409497 h 1945710"/>
              <a:gd name="connsiteX31" fmla="*/ 802922 w 3268922"/>
              <a:gd name="connsiteY31" fmla="*/ 409497 h 1945710"/>
              <a:gd name="connsiteX32" fmla="*/ 903970 w 3268922"/>
              <a:gd name="connsiteY32" fmla="*/ 409497 h 1945710"/>
              <a:gd name="connsiteX33" fmla="*/ 909249 w 3268922"/>
              <a:gd name="connsiteY33" fmla="*/ 409497 h 1945710"/>
              <a:gd name="connsiteX34" fmla="*/ 914441 w 3268922"/>
              <a:gd name="connsiteY34" fmla="*/ 409497 h 1945710"/>
              <a:gd name="connsiteX35" fmla="*/ 921787 w 3268922"/>
              <a:gd name="connsiteY35" fmla="*/ 409497 h 1945710"/>
              <a:gd name="connsiteX36" fmla="*/ 946202 w 3268922"/>
              <a:gd name="connsiteY36" fmla="*/ 409497 h 1945710"/>
              <a:gd name="connsiteX37" fmla="*/ 956065 w 3268922"/>
              <a:gd name="connsiteY37" fmla="*/ 409497 h 1945710"/>
              <a:gd name="connsiteX38" fmla="*/ 986455 w 3268922"/>
              <a:gd name="connsiteY38" fmla="*/ 409497 h 1945710"/>
              <a:gd name="connsiteX39" fmla="*/ 1241828 w 3268922"/>
              <a:gd name="connsiteY39" fmla="*/ 409497 h 1945710"/>
              <a:gd name="connsiteX40" fmla="*/ 1283452 w 3268922"/>
              <a:gd name="connsiteY40" fmla="*/ 409497 h 1945710"/>
              <a:gd name="connsiteX41" fmla="*/ 1283452 w 3268922"/>
              <a:gd name="connsiteY41" fmla="*/ 409497 h 1945710"/>
              <a:gd name="connsiteX42" fmla="*/ 1333161 w 3268922"/>
              <a:gd name="connsiteY42" fmla="*/ 409497 h 1945710"/>
              <a:gd name="connsiteX43" fmla="*/ 2037075 w 3268922"/>
              <a:gd name="connsiteY43" fmla="*/ 409497 h 1945710"/>
              <a:gd name="connsiteX44" fmla="*/ 2313612 w 3268922"/>
              <a:gd name="connsiteY44" fmla="*/ 150875 h 1945710"/>
              <a:gd name="connsiteX45" fmla="*/ 2389719 w 3268922"/>
              <a:gd name="connsiteY45" fmla="*/ 97 h 194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68922" h="1945710">
                <a:moveTo>
                  <a:pt x="2389719" y="97"/>
                </a:moveTo>
                <a:cubicBezTo>
                  <a:pt x="2417706" y="1764"/>
                  <a:pt x="2451881" y="24797"/>
                  <a:pt x="2489590" y="73289"/>
                </a:cubicBezTo>
                <a:cubicBezTo>
                  <a:pt x="2489590" y="73289"/>
                  <a:pt x="2489590" y="73289"/>
                  <a:pt x="3193503" y="771568"/>
                </a:cubicBezTo>
                <a:cubicBezTo>
                  <a:pt x="3294062" y="875016"/>
                  <a:pt x="3294062" y="1056052"/>
                  <a:pt x="3193503" y="1159501"/>
                </a:cubicBezTo>
                <a:lnTo>
                  <a:pt x="2489590" y="1883641"/>
                </a:lnTo>
                <a:cubicBezTo>
                  <a:pt x="2389031" y="1987090"/>
                  <a:pt x="2313612" y="1961228"/>
                  <a:pt x="2313612" y="1806055"/>
                </a:cubicBezTo>
                <a:cubicBezTo>
                  <a:pt x="2313612" y="1650882"/>
                  <a:pt x="2187913" y="1521571"/>
                  <a:pt x="2037075" y="1521571"/>
                </a:cubicBezTo>
                <a:cubicBezTo>
                  <a:pt x="2037075" y="1521571"/>
                  <a:pt x="2037075" y="1521571"/>
                  <a:pt x="1374210" y="1521571"/>
                </a:cubicBezTo>
                <a:lnTo>
                  <a:pt x="1283452" y="1521571"/>
                </a:lnTo>
                <a:lnTo>
                  <a:pt x="1283452" y="1521571"/>
                </a:lnTo>
                <a:lnTo>
                  <a:pt x="1275261" y="1521571"/>
                </a:lnTo>
                <a:cubicBezTo>
                  <a:pt x="1225697" y="1521571"/>
                  <a:pt x="1170414" y="1521571"/>
                  <a:pt x="1108752" y="1521571"/>
                </a:cubicBezTo>
                <a:lnTo>
                  <a:pt x="956065" y="1521571"/>
                </a:lnTo>
                <a:lnTo>
                  <a:pt x="947874" y="1521571"/>
                </a:lnTo>
                <a:lnTo>
                  <a:pt x="903970" y="1521571"/>
                </a:lnTo>
                <a:lnTo>
                  <a:pt x="781365" y="1521571"/>
                </a:lnTo>
                <a:lnTo>
                  <a:pt x="654774" y="1521571"/>
                </a:lnTo>
                <a:lnTo>
                  <a:pt x="646583" y="1521571"/>
                </a:lnTo>
                <a:lnTo>
                  <a:pt x="576583" y="1521571"/>
                </a:lnTo>
                <a:lnTo>
                  <a:pt x="480074" y="1521571"/>
                </a:lnTo>
                <a:cubicBezTo>
                  <a:pt x="418412" y="1521571"/>
                  <a:pt x="350372" y="1521571"/>
                  <a:pt x="275292" y="1521571"/>
                </a:cubicBezTo>
                <a:cubicBezTo>
                  <a:pt x="125133" y="1521571"/>
                  <a:pt x="0" y="1392260"/>
                  <a:pt x="0" y="1237087"/>
                </a:cubicBezTo>
                <a:cubicBezTo>
                  <a:pt x="0" y="1237087"/>
                  <a:pt x="0" y="1237087"/>
                  <a:pt x="0" y="693981"/>
                </a:cubicBezTo>
                <a:cubicBezTo>
                  <a:pt x="0" y="538808"/>
                  <a:pt x="125133" y="409497"/>
                  <a:pt x="275292" y="409497"/>
                </a:cubicBezTo>
                <a:cubicBezTo>
                  <a:pt x="275292" y="409497"/>
                  <a:pt x="275292" y="409497"/>
                  <a:pt x="501631" y="409497"/>
                </a:cubicBezTo>
                <a:lnTo>
                  <a:pt x="576583" y="409497"/>
                </a:lnTo>
                <a:cubicBezTo>
                  <a:pt x="576583" y="409497"/>
                  <a:pt x="576583" y="409497"/>
                  <a:pt x="604876" y="409497"/>
                </a:cubicBezTo>
                <a:lnTo>
                  <a:pt x="613150" y="409497"/>
                </a:lnTo>
                <a:lnTo>
                  <a:pt x="631842" y="409497"/>
                </a:lnTo>
                <a:lnTo>
                  <a:pt x="654774" y="409497"/>
                </a:lnTo>
                <a:lnTo>
                  <a:pt x="672070" y="409497"/>
                </a:lnTo>
                <a:cubicBezTo>
                  <a:pt x="703899" y="409497"/>
                  <a:pt x="746337" y="409497"/>
                  <a:pt x="802922" y="409497"/>
                </a:cubicBezTo>
                <a:lnTo>
                  <a:pt x="903970" y="409497"/>
                </a:lnTo>
                <a:lnTo>
                  <a:pt x="909249" y="409497"/>
                </a:lnTo>
                <a:lnTo>
                  <a:pt x="914441" y="409497"/>
                </a:lnTo>
                <a:lnTo>
                  <a:pt x="921787" y="409497"/>
                </a:lnTo>
                <a:lnTo>
                  <a:pt x="946202" y="409497"/>
                </a:lnTo>
                <a:lnTo>
                  <a:pt x="956065" y="409497"/>
                </a:lnTo>
                <a:lnTo>
                  <a:pt x="986455" y="409497"/>
                </a:lnTo>
                <a:cubicBezTo>
                  <a:pt x="1035946" y="409497"/>
                  <a:pt x="1115131" y="409497"/>
                  <a:pt x="1241828" y="409497"/>
                </a:cubicBezTo>
                <a:lnTo>
                  <a:pt x="1283452" y="409497"/>
                </a:lnTo>
                <a:lnTo>
                  <a:pt x="1283452" y="409497"/>
                </a:lnTo>
                <a:lnTo>
                  <a:pt x="1333161" y="409497"/>
                </a:lnTo>
                <a:cubicBezTo>
                  <a:pt x="1433721" y="409497"/>
                  <a:pt x="1634839" y="409497"/>
                  <a:pt x="2037075" y="409497"/>
                </a:cubicBezTo>
                <a:cubicBezTo>
                  <a:pt x="2187913" y="409497"/>
                  <a:pt x="2313612" y="306048"/>
                  <a:pt x="2313612" y="150875"/>
                </a:cubicBezTo>
                <a:cubicBezTo>
                  <a:pt x="2313612" y="53892"/>
                  <a:pt x="2343073" y="-2681"/>
                  <a:pt x="2389719" y="97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/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zh-CN" altLang="en-US" sz="2399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同侧圆角矩形 58">
            <a:extLst>
              <a:ext uri="{FF2B5EF4-FFF2-40B4-BE49-F238E27FC236}">
                <a16:creationId xmlns:a16="http://schemas.microsoft.com/office/drawing/2014/main" id="{8FB3F194-4BFF-010F-C4D8-EB66679107AF}"/>
              </a:ext>
            </a:extLst>
          </p:cNvPr>
          <p:cNvSpPr/>
          <p:nvPr/>
        </p:nvSpPr>
        <p:spPr>
          <a:xfrm rot="5400000">
            <a:off x="9178456" y="1583900"/>
            <a:ext cx="640195" cy="1621472"/>
          </a:xfrm>
          <a:prstGeom prst="round2SameRect">
            <a:avLst>
              <a:gd name="adj1" fmla="val 19083"/>
              <a:gd name="adj2" fmla="val 0"/>
            </a:avLst>
          </a:prstGeom>
          <a:solidFill>
            <a:schemeClr val="bg1"/>
          </a:solidFill>
          <a:ln w="285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</a:bodyPr>
          <a:lstStyle/>
          <a:p>
            <a:pPr defTabSz="1218804"/>
            <a:endParaRPr lang="zh-CN" altLang="en-US" sz="2399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文本框 9">
            <a:extLst>
              <a:ext uri="{FF2B5EF4-FFF2-40B4-BE49-F238E27FC236}">
                <a16:creationId xmlns:a16="http://schemas.microsoft.com/office/drawing/2014/main" id="{76638946-8BB6-16CE-EFFD-3F97EBC80B2D}"/>
              </a:ext>
            </a:extLst>
          </p:cNvPr>
          <p:cNvSpPr txBox="1"/>
          <p:nvPr/>
        </p:nvSpPr>
        <p:spPr>
          <a:xfrm>
            <a:off x="8751044" y="2183373"/>
            <a:ext cx="1491098" cy="438432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pPr marL="0" lvl="1" algn="ctr"/>
            <a:r>
              <a:rPr lang="zh-CN" altLang="en-US" sz="2399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标题名称</a:t>
            </a:r>
            <a:endParaRPr lang="en-US" altLang="ko-KR" sz="2399" b="1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E315724-6ECD-A71A-50D1-7118B58FB063}"/>
              </a:ext>
            </a:extLst>
          </p:cNvPr>
          <p:cNvSpPr/>
          <p:nvPr/>
        </p:nvSpPr>
        <p:spPr>
          <a:xfrm>
            <a:off x="9137056" y="2815940"/>
            <a:ext cx="803425" cy="4615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2399" b="1" dirty="0">
                <a:solidFill>
                  <a:schemeClr val="bg1"/>
                </a:solidFill>
                <a:cs typeface="+mn-ea"/>
                <a:sym typeface="+mn-lt"/>
              </a:rPr>
              <a:t>文字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CC0E574F-6649-2952-5261-9FE28B0CD45F}"/>
              </a:ext>
            </a:extLst>
          </p:cNvPr>
          <p:cNvSpPr/>
          <p:nvPr/>
        </p:nvSpPr>
        <p:spPr>
          <a:xfrm>
            <a:off x="10687833" y="4283096"/>
            <a:ext cx="412617" cy="41267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7241D05-4DE3-8BB2-4494-11AFD7831D74}"/>
              </a:ext>
            </a:extLst>
          </p:cNvPr>
          <p:cNvSpPr txBox="1"/>
          <p:nvPr/>
        </p:nvSpPr>
        <p:spPr>
          <a:xfrm>
            <a:off x="1570506" y="4931932"/>
            <a:ext cx="181893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F2DB094-337A-E01F-C9CB-67D9959C2F07}"/>
              </a:ext>
            </a:extLst>
          </p:cNvPr>
          <p:cNvSpPr txBox="1"/>
          <p:nvPr/>
        </p:nvSpPr>
        <p:spPr>
          <a:xfrm>
            <a:off x="3917283" y="4931932"/>
            <a:ext cx="181893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E2D5E63-4256-76DB-BB20-D240A6EC0630}"/>
              </a:ext>
            </a:extLst>
          </p:cNvPr>
          <p:cNvSpPr txBox="1"/>
          <p:nvPr/>
        </p:nvSpPr>
        <p:spPr>
          <a:xfrm>
            <a:off x="6334665" y="4931932"/>
            <a:ext cx="181893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5FD71DF-04A2-CBF2-133E-F3DBE312518A}"/>
              </a:ext>
            </a:extLst>
          </p:cNvPr>
          <p:cNvSpPr txBox="1"/>
          <p:nvPr/>
        </p:nvSpPr>
        <p:spPr>
          <a:xfrm>
            <a:off x="8793987" y="4931932"/>
            <a:ext cx="181893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20709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78B0B82C-F236-32AE-F973-502D7C49C4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6" name="Group 4">
            <a:extLst>
              <a:ext uri="{FF2B5EF4-FFF2-40B4-BE49-F238E27FC236}">
                <a16:creationId xmlns:a16="http://schemas.microsoft.com/office/drawing/2014/main" id="{25D6EE0E-DCB5-E26E-D24C-2EDE35F3E92C}"/>
              </a:ext>
            </a:extLst>
          </p:cNvPr>
          <p:cNvGrpSpPr/>
          <p:nvPr/>
        </p:nvGrpSpPr>
        <p:grpSpPr>
          <a:xfrm>
            <a:off x="224093" y="4113886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10000"/>
                </a:srgbClr>
              </a:gs>
            </a:gsLst>
            <a:lin ang="16200000" scaled="1"/>
            <a:tileRect/>
          </a:gradFill>
        </p:grpSpPr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812DEBA2-7F5B-DA49-98F1-4416DF782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593E6C82-FF82-D377-8C79-77ED7E55E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9F699F30-3613-5A09-FE89-B0C76262C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id="{CC4B35BE-CD26-7C9B-AEE5-AA499D866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060F40DC-600A-32B9-084C-E6B9E1B5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324FA099-D773-612D-E2E6-9536EDC8E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A6B734BA-60DA-8C16-6DE9-08B82418C32B}"/>
              </a:ext>
            </a:extLst>
          </p:cNvPr>
          <p:cNvSpPr/>
          <p:nvPr/>
        </p:nvSpPr>
        <p:spPr>
          <a:xfrm>
            <a:off x="764874" y="1465574"/>
            <a:ext cx="6448725" cy="1406986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id="{9EF6672F-273F-6390-8085-0DF15090177C}"/>
              </a:ext>
            </a:extLst>
          </p:cNvPr>
          <p:cNvSpPr/>
          <p:nvPr/>
        </p:nvSpPr>
        <p:spPr>
          <a:xfrm>
            <a:off x="1250029" y="2802363"/>
            <a:ext cx="5179800" cy="369332"/>
          </a:xfrm>
          <a:prstGeom prst="parallelogram">
            <a:avLst/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D6879725-BF6C-4B99-5E77-CA2ECEBF0C95}"/>
              </a:ext>
            </a:extLst>
          </p:cNvPr>
          <p:cNvGrpSpPr/>
          <p:nvPr/>
        </p:nvGrpSpPr>
        <p:grpSpPr>
          <a:xfrm>
            <a:off x="6912619" y="317481"/>
            <a:ext cx="5133281" cy="10387939"/>
            <a:chOff x="1653210" y="839593"/>
            <a:chExt cx="1746191" cy="3533671"/>
          </a:xfrm>
          <a:blipFill dpi="0" rotWithShape="1">
            <a:blip r:embed="rId5"/>
            <a:srcRect/>
            <a:tile tx="-4800600" ty="0" sx="100000" sy="100000" flip="none" algn="tl"/>
          </a:blipFill>
          <a:effectLst>
            <a:outerShdw blurRad="127000" dist="38100" dir="2700000" sx="102000" sy="102000" algn="tl" rotWithShape="0">
              <a:prstClr val="black">
                <a:alpha val="18000"/>
              </a:prstClr>
            </a:outerShdw>
          </a:effectLst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08221D7-050F-6B01-187E-EA1BF537B3E4}"/>
                </a:ext>
              </a:extLst>
            </p:cNvPr>
            <p:cNvSpPr/>
            <p:nvPr/>
          </p:nvSpPr>
          <p:spPr>
            <a:xfrm>
              <a:off x="2448190" y="839593"/>
              <a:ext cx="951210" cy="586681"/>
            </a:xfrm>
            <a:custGeom>
              <a:avLst/>
              <a:gdLst>
                <a:gd name="connsiteX0" fmla="*/ 938893 w 951210"/>
                <a:gd name="connsiteY0" fmla="*/ 491642 h 586681"/>
                <a:gd name="connsiteX1" fmla="*/ 935045 w 951210"/>
                <a:gd name="connsiteY1" fmla="*/ 360189 h 586681"/>
                <a:gd name="connsiteX2" fmla="*/ 911721 w 951210"/>
                <a:gd name="connsiteY2" fmla="*/ 324039 h 586681"/>
                <a:gd name="connsiteX3" fmla="*/ 878496 w 951210"/>
                <a:gd name="connsiteY3" fmla="*/ 293734 h 586681"/>
                <a:gd name="connsiteX4" fmla="*/ 850001 w 951210"/>
                <a:gd name="connsiteY4" fmla="*/ 277616 h 586681"/>
                <a:gd name="connsiteX5" fmla="*/ 741343 w 951210"/>
                <a:gd name="connsiteY5" fmla="*/ 266392 h 586681"/>
                <a:gd name="connsiteX6" fmla="*/ 670351 w 951210"/>
                <a:gd name="connsiteY6" fmla="*/ 302517 h 586681"/>
                <a:gd name="connsiteX7" fmla="*/ 662714 w 951210"/>
                <a:gd name="connsiteY7" fmla="*/ 309470 h 586681"/>
                <a:gd name="connsiteX8" fmla="*/ 366245 w 951210"/>
                <a:gd name="connsiteY8" fmla="*/ 155225 h 586681"/>
                <a:gd name="connsiteX9" fmla="*/ 70923 w 951210"/>
                <a:gd name="connsiteY9" fmla="*/ 39 h 586681"/>
                <a:gd name="connsiteX10" fmla="*/ 67449 w 951210"/>
                <a:gd name="connsiteY10" fmla="*/ 0 h 586681"/>
                <a:gd name="connsiteX11" fmla="*/ 55564 w 951210"/>
                <a:gd name="connsiteY11" fmla="*/ 5451 h 586681"/>
                <a:gd name="connsiteX12" fmla="*/ 41002 w 951210"/>
                <a:gd name="connsiteY12" fmla="*/ 31758 h 586681"/>
                <a:gd name="connsiteX13" fmla="*/ 28705 w 951210"/>
                <a:gd name="connsiteY13" fmla="*/ 59010 h 586681"/>
                <a:gd name="connsiteX14" fmla="*/ 38274 w 951210"/>
                <a:gd name="connsiteY14" fmla="*/ 74035 h 586681"/>
                <a:gd name="connsiteX15" fmla="*/ 43072 w 951210"/>
                <a:gd name="connsiteY15" fmla="*/ 76963 h 586681"/>
                <a:gd name="connsiteX16" fmla="*/ 21553 w 951210"/>
                <a:gd name="connsiteY16" fmla="*/ 117894 h 586681"/>
                <a:gd name="connsiteX17" fmla="*/ 0 w 951210"/>
                <a:gd name="connsiteY17" fmla="*/ 158886 h 586681"/>
                <a:gd name="connsiteX18" fmla="*/ 23866 w 951210"/>
                <a:gd name="connsiteY18" fmla="*/ 171444 h 586681"/>
                <a:gd name="connsiteX19" fmla="*/ 47740 w 951210"/>
                <a:gd name="connsiteY19" fmla="*/ 183985 h 586681"/>
                <a:gd name="connsiteX20" fmla="*/ 57445 w 951210"/>
                <a:gd name="connsiteY20" fmla="*/ 165526 h 586681"/>
                <a:gd name="connsiteX21" fmla="*/ 67151 w 951210"/>
                <a:gd name="connsiteY21" fmla="*/ 147067 h 586681"/>
                <a:gd name="connsiteX22" fmla="*/ 80643 w 951210"/>
                <a:gd name="connsiteY22" fmla="*/ 154322 h 586681"/>
                <a:gd name="connsiteX23" fmla="*/ 94036 w 951210"/>
                <a:gd name="connsiteY23" fmla="*/ 161608 h 586681"/>
                <a:gd name="connsiteX24" fmla="*/ 88103 w 951210"/>
                <a:gd name="connsiteY24" fmla="*/ 173357 h 586681"/>
                <a:gd name="connsiteX25" fmla="*/ 82139 w 951210"/>
                <a:gd name="connsiteY25" fmla="*/ 185009 h 586681"/>
                <a:gd name="connsiteX26" fmla="*/ 99008 w 951210"/>
                <a:gd name="connsiteY26" fmla="*/ 193877 h 586681"/>
                <a:gd name="connsiteX27" fmla="*/ 115875 w 951210"/>
                <a:gd name="connsiteY27" fmla="*/ 202746 h 586681"/>
                <a:gd name="connsiteX28" fmla="*/ 133948 w 951210"/>
                <a:gd name="connsiteY28" fmla="*/ 168373 h 586681"/>
                <a:gd name="connsiteX29" fmla="*/ 152020 w 951210"/>
                <a:gd name="connsiteY29" fmla="*/ 134001 h 586681"/>
                <a:gd name="connsiteX30" fmla="*/ 387217 w 951210"/>
                <a:gd name="connsiteY30" fmla="*/ 257819 h 586681"/>
                <a:gd name="connsiteX31" fmla="*/ 622381 w 951210"/>
                <a:gd name="connsiteY31" fmla="*/ 381702 h 586681"/>
                <a:gd name="connsiteX32" fmla="*/ 621152 w 951210"/>
                <a:gd name="connsiteY32" fmla="*/ 388368 h 586681"/>
                <a:gd name="connsiteX33" fmla="*/ 671508 w 951210"/>
                <a:gd name="connsiteY33" fmla="*/ 539074 h 586681"/>
                <a:gd name="connsiteX34" fmla="*/ 728932 w 951210"/>
                <a:gd name="connsiteY34" fmla="*/ 575116 h 586681"/>
                <a:gd name="connsiteX35" fmla="*/ 885960 w 951210"/>
                <a:gd name="connsiteY35" fmla="*/ 557088 h 586681"/>
                <a:gd name="connsiteX36" fmla="*/ 927949 w 951210"/>
                <a:gd name="connsiteY36" fmla="*/ 512457 h 586681"/>
                <a:gd name="connsiteX37" fmla="*/ 938893 w 951210"/>
                <a:gd name="connsiteY37" fmla="*/ 491642 h 586681"/>
                <a:gd name="connsiteX38" fmla="*/ 865719 w 951210"/>
                <a:gd name="connsiteY38" fmla="*/ 486482 h 586681"/>
                <a:gd name="connsiteX39" fmla="*/ 773480 w 951210"/>
                <a:gd name="connsiteY39" fmla="*/ 521757 h 586681"/>
                <a:gd name="connsiteX40" fmla="*/ 681323 w 951210"/>
                <a:gd name="connsiteY40" fmla="*/ 422278 h 586681"/>
                <a:gd name="connsiteX41" fmla="*/ 755164 w 951210"/>
                <a:gd name="connsiteY41" fmla="*/ 325252 h 586681"/>
                <a:gd name="connsiteX42" fmla="*/ 829961 w 951210"/>
                <a:gd name="connsiteY42" fmla="*/ 334435 h 586681"/>
                <a:gd name="connsiteX43" fmla="*/ 881891 w 951210"/>
                <a:gd name="connsiteY43" fmla="*/ 395454 h 586681"/>
                <a:gd name="connsiteX44" fmla="*/ 886848 w 951210"/>
                <a:gd name="connsiteY44" fmla="*/ 425279 h 586681"/>
                <a:gd name="connsiteX45" fmla="*/ 881646 w 951210"/>
                <a:gd name="connsiteY45" fmla="*/ 457887 h 586681"/>
                <a:gd name="connsiteX46" fmla="*/ 865719 w 951210"/>
                <a:gd name="connsiteY46" fmla="*/ 486482 h 58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51210" h="586681">
                  <a:moveTo>
                    <a:pt x="938893" y="491642"/>
                  </a:moveTo>
                  <a:cubicBezTo>
                    <a:pt x="956564" y="450152"/>
                    <a:pt x="955170" y="401807"/>
                    <a:pt x="935045" y="360189"/>
                  </a:cubicBezTo>
                  <a:cubicBezTo>
                    <a:pt x="928779" y="347227"/>
                    <a:pt x="923323" y="338752"/>
                    <a:pt x="911721" y="324039"/>
                  </a:cubicBezTo>
                  <a:cubicBezTo>
                    <a:pt x="905420" y="315933"/>
                    <a:pt x="891239" y="303034"/>
                    <a:pt x="878496" y="293734"/>
                  </a:cubicBezTo>
                  <a:cubicBezTo>
                    <a:pt x="872569" y="289399"/>
                    <a:pt x="858163" y="281257"/>
                    <a:pt x="850001" y="277616"/>
                  </a:cubicBezTo>
                  <a:cubicBezTo>
                    <a:pt x="814680" y="261970"/>
                    <a:pt x="778374" y="258238"/>
                    <a:pt x="741343" y="266392"/>
                  </a:cubicBezTo>
                  <a:cubicBezTo>
                    <a:pt x="715427" y="272105"/>
                    <a:pt x="689032" y="285527"/>
                    <a:pt x="670351" y="302517"/>
                  </a:cubicBezTo>
                  <a:cubicBezTo>
                    <a:pt x="666778" y="305757"/>
                    <a:pt x="663337" y="308904"/>
                    <a:pt x="662714" y="309470"/>
                  </a:cubicBezTo>
                  <a:cubicBezTo>
                    <a:pt x="661535" y="310475"/>
                    <a:pt x="660962" y="310174"/>
                    <a:pt x="366245" y="155225"/>
                  </a:cubicBezTo>
                  <a:lnTo>
                    <a:pt x="70923" y="39"/>
                  </a:lnTo>
                  <a:lnTo>
                    <a:pt x="67449" y="0"/>
                  </a:lnTo>
                  <a:cubicBezTo>
                    <a:pt x="63363" y="46"/>
                    <a:pt x="58654" y="2200"/>
                    <a:pt x="55564" y="5451"/>
                  </a:cubicBezTo>
                  <a:cubicBezTo>
                    <a:pt x="53954" y="7123"/>
                    <a:pt x="49878" y="14567"/>
                    <a:pt x="41002" y="31758"/>
                  </a:cubicBezTo>
                  <a:cubicBezTo>
                    <a:pt x="29078" y="54901"/>
                    <a:pt x="28673" y="55826"/>
                    <a:pt x="28705" y="59010"/>
                  </a:cubicBezTo>
                  <a:cubicBezTo>
                    <a:pt x="28731" y="65606"/>
                    <a:pt x="31507" y="69909"/>
                    <a:pt x="38274" y="74035"/>
                  </a:cubicBezTo>
                  <a:lnTo>
                    <a:pt x="43072" y="76963"/>
                  </a:lnTo>
                  <a:lnTo>
                    <a:pt x="21553" y="117894"/>
                  </a:lnTo>
                  <a:lnTo>
                    <a:pt x="0" y="158886"/>
                  </a:lnTo>
                  <a:lnTo>
                    <a:pt x="23866" y="171444"/>
                  </a:lnTo>
                  <a:lnTo>
                    <a:pt x="47740" y="183985"/>
                  </a:lnTo>
                  <a:lnTo>
                    <a:pt x="57445" y="165526"/>
                  </a:lnTo>
                  <a:lnTo>
                    <a:pt x="67151" y="147067"/>
                  </a:lnTo>
                  <a:lnTo>
                    <a:pt x="80643" y="154322"/>
                  </a:lnTo>
                  <a:lnTo>
                    <a:pt x="94036" y="161608"/>
                  </a:lnTo>
                  <a:lnTo>
                    <a:pt x="88103" y="173357"/>
                  </a:lnTo>
                  <a:lnTo>
                    <a:pt x="82139" y="185009"/>
                  </a:lnTo>
                  <a:lnTo>
                    <a:pt x="99008" y="193877"/>
                  </a:lnTo>
                  <a:lnTo>
                    <a:pt x="115875" y="202746"/>
                  </a:lnTo>
                  <a:lnTo>
                    <a:pt x="133948" y="168373"/>
                  </a:lnTo>
                  <a:lnTo>
                    <a:pt x="152020" y="134001"/>
                  </a:lnTo>
                  <a:lnTo>
                    <a:pt x="387217" y="257819"/>
                  </a:lnTo>
                  <a:lnTo>
                    <a:pt x="622381" y="381702"/>
                  </a:lnTo>
                  <a:lnTo>
                    <a:pt x="621152" y="388368"/>
                  </a:lnTo>
                  <a:cubicBezTo>
                    <a:pt x="610581" y="442935"/>
                    <a:pt x="629623" y="499746"/>
                    <a:pt x="671508" y="539074"/>
                  </a:cubicBezTo>
                  <a:cubicBezTo>
                    <a:pt x="687575" y="554103"/>
                    <a:pt x="708601" y="567269"/>
                    <a:pt x="728932" y="575116"/>
                  </a:cubicBezTo>
                  <a:cubicBezTo>
                    <a:pt x="782013" y="595465"/>
                    <a:pt x="840923" y="588658"/>
                    <a:pt x="885960" y="557088"/>
                  </a:cubicBezTo>
                  <a:cubicBezTo>
                    <a:pt x="902441" y="545520"/>
                    <a:pt x="916482" y="530560"/>
                    <a:pt x="927949" y="512457"/>
                  </a:cubicBezTo>
                  <a:cubicBezTo>
                    <a:pt x="933466" y="503820"/>
                    <a:pt x="934537" y="501783"/>
                    <a:pt x="938893" y="491642"/>
                  </a:cubicBezTo>
                  <a:close/>
                  <a:moveTo>
                    <a:pt x="865719" y="486482"/>
                  </a:moveTo>
                  <a:cubicBezTo>
                    <a:pt x="843232" y="513335"/>
                    <a:pt x="808638" y="526591"/>
                    <a:pt x="773480" y="521757"/>
                  </a:cubicBezTo>
                  <a:cubicBezTo>
                    <a:pt x="722509" y="514701"/>
                    <a:pt x="683071" y="472110"/>
                    <a:pt x="681323" y="422278"/>
                  </a:cubicBezTo>
                  <a:cubicBezTo>
                    <a:pt x="679650" y="376468"/>
                    <a:pt x="710358" y="336144"/>
                    <a:pt x="755164" y="325252"/>
                  </a:cubicBezTo>
                  <a:cubicBezTo>
                    <a:pt x="780996" y="318927"/>
                    <a:pt x="806312" y="322082"/>
                    <a:pt x="829961" y="334435"/>
                  </a:cubicBezTo>
                  <a:cubicBezTo>
                    <a:pt x="855359" y="347788"/>
                    <a:pt x="873549" y="369132"/>
                    <a:pt x="881891" y="395454"/>
                  </a:cubicBezTo>
                  <a:cubicBezTo>
                    <a:pt x="885577" y="407142"/>
                    <a:pt x="886866" y="414888"/>
                    <a:pt x="886848" y="425279"/>
                  </a:cubicBezTo>
                  <a:cubicBezTo>
                    <a:pt x="886822" y="437534"/>
                    <a:pt x="885383" y="446608"/>
                    <a:pt x="881646" y="457887"/>
                  </a:cubicBezTo>
                  <a:cubicBezTo>
                    <a:pt x="879315" y="464949"/>
                    <a:pt x="870565" y="480662"/>
                    <a:pt x="865719" y="486482"/>
                  </a:cubicBezTo>
                  <a:close/>
                </a:path>
              </a:pathLst>
            </a:custGeom>
            <a:grpFill/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6D5092D-945F-3B6A-711A-139AB3C0BDDD}"/>
                </a:ext>
              </a:extLst>
            </p:cNvPr>
            <p:cNvSpPr/>
            <p:nvPr/>
          </p:nvSpPr>
          <p:spPr>
            <a:xfrm>
              <a:off x="1653210" y="945682"/>
              <a:ext cx="1259337" cy="3427583"/>
            </a:xfrm>
            <a:custGeom>
              <a:avLst/>
              <a:gdLst>
                <a:gd name="connsiteX0" fmla="*/ 1148212 w 1259337"/>
                <a:gd name="connsiteY0" fmla="*/ 5976 h 3427583"/>
                <a:gd name="connsiteX1" fmla="*/ 1169270 w 1259337"/>
                <a:gd name="connsiteY1" fmla="*/ 12790 h 3427583"/>
                <a:gd name="connsiteX2" fmla="*/ 1190684 w 1259337"/>
                <a:gd name="connsiteY2" fmla="*/ 20338 h 3427583"/>
                <a:gd name="connsiteX3" fmla="*/ 1202640 w 1259337"/>
                <a:gd name="connsiteY3" fmla="*/ 26312 h 3427583"/>
                <a:gd name="connsiteX4" fmla="*/ 1215329 w 1259337"/>
                <a:gd name="connsiteY4" fmla="*/ 31933 h 3427583"/>
                <a:gd name="connsiteX5" fmla="*/ 1228747 w 1259337"/>
                <a:gd name="connsiteY5" fmla="*/ 37562 h 3427583"/>
                <a:gd name="connsiteX6" fmla="*/ 1246113 w 1259337"/>
                <a:gd name="connsiteY6" fmla="*/ 48340 h 3427583"/>
                <a:gd name="connsiteX7" fmla="*/ 1256185 w 1259337"/>
                <a:gd name="connsiteY7" fmla="*/ 89648 h 3427583"/>
                <a:gd name="connsiteX8" fmla="*/ 1240876 w 1259337"/>
                <a:gd name="connsiteY8" fmla="*/ 180585 h 3427583"/>
                <a:gd name="connsiteX9" fmla="*/ 1229711 w 1259337"/>
                <a:gd name="connsiteY9" fmla="*/ 199768 h 3427583"/>
                <a:gd name="connsiteX10" fmla="*/ 1225707 w 1259337"/>
                <a:gd name="connsiteY10" fmla="*/ 229608 h 3427583"/>
                <a:gd name="connsiteX11" fmla="*/ 1223117 w 1259337"/>
                <a:gd name="connsiteY11" fmla="*/ 293360 h 3427583"/>
                <a:gd name="connsiteX12" fmla="*/ 1249106 w 1259337"/>
                <a:gd name="connsiteY12" fmla="*/ 314448 h 3427583"/>
                <a:gd name="connsiteX13" fmla="*/ 1259196 w 1259337"/>
                <a:gd name="connsiteY13" fmla="*/ 324047 h 3427583"/>
                <a:gd name="connsiteX14" fmla="*/ 1225046 w 1259337"/>
                <a:gd name="connsiteY14" fmla="*/ 405644 h 3427583"/>
                <a:gd name="connsiteX15" fmla="*/ 1208186 w 1259337"/>
                <a:gd name="connsiteY15" fmla="*/ 443712 h 3427583"/>
                <a:gd name="connsiteX16" fmla="*/ 1191326 w 1259337"/>
                <a:gd name="connsiteY16" fmla="*/ 481779 h 3427583"/>
                <a:gd name="connsiteX17" fmla="*/ 1176740 w 1259337"/>
                <a:gd name="connsiteY17" fmla="*/ 512585 h 3427583"/>
                <a:gd name="connsiteX18" fmla="*/ 1163248 w 1259337"/>
                <a:gd name="connsiteY18" fmla="*/ 543404 h 3427583"/>
                <a:gd name="connsiteX19" fmla="*/ 1144408 w 1259337"/>
                <a:gd name="connsiteY19" fmla="*/ 594569 h 3427583"/>
                <a:gd name="connsiteX20" fmla="*/ 1106728 w 1259337"/>
                <a:gd name="connsiteY20" fmla="*/ 666648 h 3427583"/>
                <a:gd name="connsiteX21" fmla="*/ 1058620 w 1259337"/>
                <a:gd name="connsiteY21" fmla="*/ 757189 h 3427583"/>
                <a:gd name="connsiteX22" fmla="*/ 1050291 w 1259337"/>
                <a:gd name="connsiteY22" fmla="*/ 782966 h 3427583"/>
                <a:gd name="connsiteX23" fmla="*/ 964414 w 1259337"/>
                <a:gd name="connsiteY23" fmla="*/ 862119 h 3427583"/>
                <a:gd name="connsiteX24" fmla="*/ 874085 w 1259337"/>
                <a:gd name="connsiteY24" fmla="*/ 947779 h 3427583"/>
                <a:gd name="connsiteX25" fmla="*/ 876882 w 1259337"/>
                <a:gd name="connsiteY25" fmla="*/ 957653 h 3427583"/>
                <a:gd name="connsiteX26" fmla="*/ 886054 w 1259337"/>
                <a:gd name="connsiteY26" fmla="*/ 982913 h 3427583"/>
                <a:gd name="connsiteX27" fmla="*/ 907451 w 1259337"/>
                <a:gd name="connsiteY27" fmla="*/ 1052422 h 3427583"/>
                <a:gd name="connsiteX28" fmla="*/ 934117 w 1259337"/>
                <a:gd name="connsiteY28" fmla="*/ 1138397 h 3427583"/>
                <a:gd name="connsiteX29" fmla="*/ 1005464 w 1259337"/>
                <a:gd name="connsiteY29" fmla="*/ 1357944 h 3427583"/>
                <a:gd name="connsiteX30" fmla="*/ 1096386 w 1259337"/>
                <a:gd name="connsiteY30" fmla="*/ 1646980 h 3427583"/>
                <a:gd name="connsiteX31" fmla="*/ 1096918 w 1259337"/>
                <a:gd name="connsiteY31" fmla="*/ 1663388 h 3427583"/>
                <a:gd name="connsiteX32" fmla="*/ 1081985 w 1259337"/>
                <a:gd name="connsiteY32" fmla="*/ 1662479 h 3427583"/>
                <a:gd name="connsiteX33" fmla="*/ 1042043 w 1259337"/>
                <a:gd name="connsiteY33" fmla="*/ 1649971 h 3427583"/>
                <a:gd name="connsiteX34" fmla="*/ 979848 w 1259337"/>
                <a:gd name="connsiteY34" fmla="*/ 1639017 h 3427583"/>
                <a:gd name="connsiteX35" fmla="*/ 920982 w 1259337"/>
                <a:gd name="connsiteY35" fmla="*/ 1654346 h 3427583"/>
                <a:gd name="connsiteX36" fmla="*/ 875472 w 1259337"/>
                <a:gd name="connsiteY36" fmla="*/ 1680405 h 3427583"/>
                <a:gd name="connsiteX37" fmla="*/ 851635 w 1259337"/>
                <a:gd name="connsiteY37" fmla="*/ 1692510 h 3427583"/>
                <a:gd name="connsiteX38" fmla="*/ 849203 w 1259337"/>
                <a:gd name="connsiteY38" fmla="*/ 1712892 h 3427583"/>
                <a:gd name="connsiteX39" fmla="*/ 851974 w 1259337"/>
                <a:gd name="connsiteY39" fmla="*/ 1755205 h 3427583"/>
                <a:gd name="connsiteX40" fmla="*/ 864076 w 1259337"/>
                <a:gd name="connsiteY40" fmla="*/ 1809659 h 3427583"/>
                <a:gd name="connsiteX41" fmla="*/ 874530 w 1259337"/>
                <a:gd name="connsiteY41" fmla="*/ 1849513 h 3427583"/>
                <a:gd name="connsiteX42" fmla="*/ 881507 w 1259337"/>
                <a:gd name="connsiteY42" fmla="*/ 1875475 h 3427583"/>
                <a:gd name="connsiteX43" fmla="*/ 892858 w 1259337"/>
                <a:gd name="connsiteY43" fmla="*/ 1931742 h 3427583"/>
                <a:gd name="connsiteX44" fmla="*/ 898751 w 1259337"/>
                <a:gd name="connsiteY44" fmla="*/ 1956962 h 3427583"/>
                <a:gd name="connsiteX45" fmla="*/ 905223 w 1259337"/>
                <a:gd name="connsiteY45" fmla="*/ 1994583 h 3427583"/>
                <a:gd name="connsiteX46" fmla="*/ 921742 w 1259337"/>
                <a:gd name="connsiteY46" fmla="*/ 2105949 h 3427583"/>
                <a:gd name="connsiteX47" fmla="*/ 928672 w 1259337"/>
                <a:gd name="connsiteY47" fmla="*/ 2166171 h 3427583"/>
                <a:gd name="connsiteX48" fmla="*/ 941604 w 1259337"/>
                <a:gd name="connsiteY48" fmla="*/ 2303008 h 3427583"/>
                <a:gd name="connsiteX49" fmla="*/ 947374 w 1259337"/>
                <a:gd name="connsiteY49" fmla="*/ 2368684 h 3427583"/>
                <a:gd name="connsiteX50" fmla="*/ 975415 w 1259337"/>
                <a:gd name="connsiteY50" fmla="*/ 2522104 h 3427583"/>
                <a:gd name="connsiteX51" fmla="*/ 983802 w 1259337"/>
                <a:gd name="connsiteY51" fmla="*/ 2582345 h 3427583"/>
                <a:gd name="connsiteX52" fmla="*/ 995531 w 1259337"/>
                <a:gd name="connsiteY52" fmla="*/ 2637523 h 3427583"/>
                <a:gd name="connsiteX53" fmla="*/ 1005634 w 1259337"/>
                <a:gd name="connsiteY53" fmla="*/ 2676280 h 3427583"/>
                <a:gd name="connsiteX54" fmla="*/ 1011830 w 1259337"/>
                <a:gd name="connsiteY54" fmla="*/ 2706607 h 3427583"/>
                <a:gd name="connsiteX55" fmla="*/ 1016603 w 1259337"/>
                <a:gd name="connsiteY55" fmla="*/ 2734000 h 3427583"/>
                <a:gd name="connsiteX56" fmla="*/ 1036986 w 1259337"/>
                <a:gd name="connsiteY56" fmla="*/ 2827189 h 3427583"/>
                <a:gd name="connsiteX57" fmla="*/ 1065224 w 1259337"/>
                <a:gd name="connsiteY57" fmla="*/ 2964209 h 3427583"/>
                <a:gd name="connsiteX58" fmla="*/ 1071148 w 1259337"/>
                <a:gd name="connsiteY58" fmla="*/ 3017130 h 3427583"/>
                <a:gd name="connsiteX59" fmla="*/ 1081015 w 1259337"/>
                <a:gd name="connsiteY59" fmla="*/ 3075566 h 3427583"/>
                <a:gd name="connsiteX60" fmla="*/ 1090073 w 1259337"/>
                <a:gd name="connsiteY60" fmla="*/ 3110301 h 3427583"/>
                <a:gd name="connsiteX61" fmla="*/ 1099026 w 1259337"/>
                <a:gd name="connsiteY61" fmla="*/ 3153782 h 3427583"/>
                <a:gd name="connsiteX62" fmla="*/ 1105863 w 1259337"/>
                <a:gd name="connsiteY62" fmla="*/ 3191406 h 3427583"/>
                <a:gd name="connsiteX63" fmla="*/ 1156414 w 1259337"/>
                <a:gd name="connsiteY63" fmla="*/ 3261266 h 3427583"/>
                <a:gd name="connsiteX64" fmla="*/ 1211299 w 1259337"/>
                <a:gd name="connsiteY64" fmla="*/ 3334458 h 3427583"/>
                <a:gd name="connsiteX65" fmla="*/ 1223945 w 1259337"/>
                <a:gd name="connsiteY65" fmla="*/ 3373975 h 3427583"/>
                <a:gd name="connsiteX66" fmla="*/ 1209873 w 1259337"/>
                <a:gd name="connsiteY66" fmla="*/ 3392394 h 3427583"/>
                <a:gd name="connsiteX67" fmla="*/ 1113229 w 1259337"/>
                <a:gd name="connsiteY67" fmla="*/ 3397063 h 3427583"/>
                <a:gd name="connsiteX68" fmla="*/ 1029168 w 1259337"/>
                <a:gd name="connsiteY68" fmla="*/ 3355593 h 3427583"/>
                <a:gd name="connsiteX69" fmla="*/ 1012711 w 1259337"/>
                <a:gd name="connsiteY69" fmla="*/ 3329882 h 3427583"/>
                <a:gd name="connsiteX70" fmla="*/ 984869 w 1259337"/>
                <a:gd name="connsiteY70" fmla="*/ 3311322 h 3427583"/>
                <a:gd name="connsiteX71" fmla="*/ 923192 w 1259337"/>
                <a:gd name="connsiteY71" fmla="*/ 3287618 h 3427583"/>
                <a:gd name="connsiteX72" fmla="*/ 920180 w 1259337"/>
                <a:gd name="connsiteY72" fmla="*/ 3204844 h 3427583"/>
                <a:gd name="connsiteX73" fmla="*/ 925075 w 1259337"/>
                <a:gd name="connsiteY73" fmla="*/ 3161529 h 3427583"/>
                <a:gd name="connsiteX74" fmla="*/ 912552 w 1259337"/>
                <a:gd name="connsiteY74" fmla="*/ 3142061 h 3427583"/>
                <a:gd name="connsiteX75" fmla="*/ 895402 w 1259337"/>
                <a:gd name="connsiteY75" fmla="*/ 3113425 h 3427583"/>
                <a:gd name="connsiteX76" fmla="*/ 872174 w 1259337"/>
                <a:gd name="connsiteY76" fmla="*/ 3074875 h 3427583"/>
                <a:gd name="connsiteX77" fmla="*/ 819111 w 1259337"/>
                <a:gd name="connsiteY77" fmla="*/ 2941200 h 3427583"/>
                <a:gd name="connsiteX78" fmla="*/ 804010 w 1259337"/>
                <a:gd name="connsiteY78" fmla="*/ 2893636 h 3427583"/>
                <a:gd name="connsiteX79" fmla="*/ 791053 w 1259337"/>
                <a:gd name="connsiteY79" fmla="*/ 2849742 h 3427583"/>
                <a:gd name="connsiteX80" fmla="*/ 785806 w 1259337"/>
                <a:gd name="connsiteY80" fmla="*/ 2831455 h 3427583"/>
                <a:gd name="connsiteX81" fmla="*/ 777367 w 1259337"/>
                <a:gd name="connsiteY81" fmla="*/ 2805839 h 3427583"/>
                <a:gd name="connsiteX82" fmla="*/ 765160 w 1259337"/>
                <a:gd name="connsiteY82" fmla="*/ 2760132 h 3427583"/>
                <a:gd name="connsiteX83" fmla="*/ 754732 w 1259337"/>
                <a:gd name="connsiteY83" fmla="*/ 2718091 h 3427583"/>
                <a:gd name="connsiteX84" fmla="*/ 744347 w 1259337"/>
                <a:gd name="connsiteY84" fmla="*/ 2672406 h 3427583"/>
                <a:gd name="connsiteX85" fmla="*/ 737168 w 1259337"/>
                <a:gd name="connsiteY85" fmla="*/ 2632955 h 3427583"/>
                <a:gd name="connsiteX86" fmla="*/ 734006 w 1259337"/>
                <a:gd name="connsiteY86" fmla="*/ 2623076 h 3427583"/>
                <a:gd name="connsiteX87" fmla="*/ 729049 w 1259337"/>
                <a:gd name="connsiteY87" fmla="*/ 2610989 h 3427583"/>
                <a:gd name="connsiteX88" fmla="*/ 711204 w 1259337"/>
                <a:gd name="connsiteY88" fmla="*/ 2518924 h 3427583"/>
                <a:gd name="connsiteX89" fmla="*/ 681864 w 1259337"/>
                <a:gd name="connsiteY89" fmla="*/ 2412871 h 3427583"/>
                <a:gd name="connsiteX90" fmla="*/ 655154 w 1259337"/>
                <a:gd name="connsiteY90" fmla="*/ 2330541 h 3427583"/>
                <a:gd name="connsiteX91" fmla="*/ 650249 w 1259337"/>
                <a:gd name="connsiteY91" fmla="*/ 2314080 h 3427583"/>
                <a:gd name="connsiteX92" fmla="*/ 641103 w 1259337"/>
                <a:gd name="connsiteY92" fmla="*/ 2286634 h 3427583"/>
                <a:gd name="connsiteX93" fmla="*/ 619364 w 1259337"/>
                <a:gd name="connsiteY93" fmla="*/ 2215298 h 3427583"/>
                <a:gd name="connsiteX94" fmla="*/ 601800 w 1259337"/>
                <a:gd name="connsiteY94" fmla="*/ 2160415 h 3427583"/>
                <a:gd name="connsiteX95" fmla="*/ 579258 w 1259337"/>
                <a:gd name="connsiteY95" fmla="*/ 2095266 h 3427583"/>
                <a:gd name="connsiteX96" fmla="*/ 568908 w 1259337"/>
                <a:gd name="connsiteY96" fmla="*/ 2076917 h 3427583"/>
                <a:gd name="connsiteX97" fmla="*/ 532958 w 1259337"/>
                <a:gd name="connsiteY97" fmla="*/ 2186922 h 3427583"/>
                <a:gd name="connsiteX98" fmla="*/ 517701 w 1259337"/>
                <a:gd name="connsiteY98" fmla="*/ 2243234 h 3427583"/>
                <a:gd name="connsiteX99" fmla="*/ 509719 w 1259337"/>
                <a:gd name="connsiteY99" fmla="*/ 2270473 h 3427583"/>
                <a:gd name="connsiteX100" fmla="*/ 498405 w 1259337"/>
                <a:gd name="connsiteY100" fmla="*/ 2302047 h 3427583"/>
                <a:gd name="connsiteX101" fmla="*/ 489342 w 1259337"/>
                <a:gd name="connsiteY101" fmla="*/ 2328181 h 3427583"/>
                <a:gd name="connsiteX102" fmla="*/ 485528 w 1259337"/>
                <a:gd name="connsiteY102" fmla="*/ 2342350 h 3427583"/>
                <a:gd name="connsiteX103" fmla="*/ 453160 w 1259337"/>
                <a:gd name="connsiteY103" fmla="*/ 2457501 h 3427583"/>
                <a:gd name="connsiteX104" fmla="*/ 437662 w 1259337"/>
                <a:gd name="connsiteY104" fmla="*/ 2533856 h 3427583"/>
                <a:gd name="connsiteX105" fmla="*/ 422098 w 1259337"/>
                <a:gd name="connsiteY105" fmla="*/ 2615678 h 3427583"/>
                <a:gd name="connsiteX106" fmla="*/ 400585 w 1259337"/>
                <a:gd name="connsiteY106" fmla="*/ 2737520 h 3427583"/>
                <a:gd name="connsiteX107" fmla="*/ 378897 w 1259337"/>
                <a:gd name="connsiteY107" fmla="*/ 2873940 h 3427583"/>
                <a:gd name="connsiteX108" fmla="*/ 369128 w 1259337"/>
                <a:gd name="connsiteY108" fmla="*/ 2928495 h 3427583"/>
                <a:gd name="connsiteX109" fmla="*/ 359359 w 1259337"/>
                <a:gd name="connsiteY109" fmla="*/ 2983050 h 3427583"/>
                <a:gd name="connsiteX110" fmla="*/ 353541 w 1259337"/>
                <a:gd name="connsiteY110" fmla="*/ 3012138 h 3427583"/>
                <a:gd name="connsiteX111" fmla="*/ 343509 w 1259337"/>
                <a:gd name="connsiteY111" fmla="*/ 3058307 h 3427583"/>
                <a:gd name="connsiteX112" fmla="*/ 334311 w 1259337"/>
                <a:gd name="connsiteY112" fmla="*/ 3095737 h 3427583"/>
                <a:gd name="connsiteX113" fmla="*/ 329315 w 1259337"/>
                <a:gd name="connsiteY113" fmla="*/ 3117182 h 3427583"/>
                <a:gd name="connsiteX114" fmla="*/ 306085 w 1259337"/>
                <a:gd name="connsiteY114" fmla="*/ 3169752 h 3427583"/>
                <a:gd name="connsiteX115" fmla="*/ 285624 w 1259337"/>
                <a:gd name="connsiteY115" fmla="*/ 3204132 h 3427583"/>
                <a:gd name="connsiteX116" fmla="*/ 271592 w 1259337"/>
                <a:gd name="connsiteY116" fmla="*/ 3219272 h 3427583"/>
                <a:gd name="connsiteX117" fmla="*/ 257963 w 1259337"/>
                <a:gd name="connsiteY117" fmla="*/ 3231136 h 3427583"/>
                <a:gd name="connsiteX118" fmla="*/ 258648 w 1259337"/>
                <a:gd name="connsiteY118" fmla="*/ 3265040 h 3427583"/>
                <a:gd name="connsiteX119" fmla="*/ 254139 w 1259337"/>
                <a:gd name="connsiteY119" fmla="*/ 3306538 h 3427583"/>
                <a:gd name="connsiteX120" fmla="*/ 204951 w 1259337"/>
                <a:gd name="connsiteY120" fmla="*/ 3335468 h 3427583"/>
                <a:gd name="connsiteX121" fmla="*/ 193530 w 1259337"/>
                <a:gd name="connsiteY121" fmla="*/ 3345537 h 3427583"/>
                <a:gd name="connsiteX122" fmla="*/ 156794 w 1259337"/>
                <a:gd name="connsiteY122" fmla="*/ 3399767 h 3427583"/>
                <a:gd name="connsiteX123" fmla="*/ 152021 w 1259337"/>
                <a:gd name="connsiteY123" fmla="*/ 3402625 h 3427583"/>
                <a:gd name="connsiteX124" fmla="*/ 108386 w 1259337"/>
                <a:gd name="connsiteY124" fmla="*/ 3424333 h 3427583"/>
                <a:gd name="connsiteX125" fmla="*/ 22741 w 1259337"/>
                <a:gd name="connsiteY125" fmla="*/ 3423667 h 3427583"/>
                <a:gd name="connsiteX126" fmla="*/ 2166 w 1259337"/>
                <a:gd name="connsiteY126" fmla="*/ 3376765 h 3427583"/>
                <a:gd name="connsiteX127" fmla="*/ 28224 w 1259337"/>
                <a:gd name="connsiteY127" fmla="*/ 3301267 h 3427583"/>
                <a:gd name="connsiteX128" fmla="*/ 81385 w 1259337"/>
                <a:gd name="connsiteY128" fmla="*/ 3214795 h 3427583"/>
                <a:gd name="connsiteX129" fmla="*/ 85670 w 1259337"/>
                <a:gd name="connsiteY129" fmla="*/ 3161632 h 3427583"/>
                <a:gd name="connsiteX130" fmla="*/ 89924 w 1259337"/>
                <a:gd name="connsiteY130" fmla="*/ 3111021 h 3427583"/>
                <a:gd name="connsiteX131" fmla="*/ 93656 w 1259337"/>
                <a:gd name="connsiteY131" fmla="*/ 3103776 h 3427583"/>
                <a:gd name="connsiteX132" fmla="*/ 108202 w 1259337"/>
                <a:gd name="connsiteY132" fmla="*/ 3076250 h 3427583"/>
                <a:gd name="connsiteX133" fmla="*/ 110186 w 1259337"/>
                <a:gd name="connsiteY133" fmla="*/ 3032536 h 3427583"/>
                <a:gd name="connsiteX134" fmla="*/ 123524 w 1259337"/>
                <a:gd name="connsiteY134" fmla="*/ 2923717 h 3427583"/>
                <a:gd name="connsiteX135" fmla="*/ 131550 w 1259337"/>
                <a:gd name="connsiteY135" fmla="*/ 2892832 h 3427583"/>
                <a:gd name="connsiteX136" fmla="*/ 135370 w 1259337"/>
                <a:gd name="connsiteY136" fmla="*/ 2878299 h 3427583"/>
                <a:gd name="connsiteX137" fmla="*/ 139096 w 1259337"/>
                <a:gd name="connsiteY137" fmla="*/ 2810915 h 3427583"/>
                <a:gd name="connsiteX138" fmla="*/ 149457 w 1259337"/>
                <a:gd name="connsiteY138" fmla="*/ 2707162 h 3427583"/>
                <a:gd name="connsiteX139" fmla="*/ 160165 w 1259337"/>
                <a:gd name="connsiteY139" fmla="*/ 2635123 h 3427583"/>
                <a:gd name="connsiteX140" fmla="*/ 165627 w 1259337"/>
                <a:gd name="connsiteY140" fmla="*/ 2605301 h 3427583"/>
                <a:gd name="connsiteX141" fmla="*/ 169017 w 1259337"/>
                <a:gd name="connsiteY141" fmla="*/ 2596230 h 3427583"/>
                <a:gd name="connsiteX142" fmla="*/ 177372 w 1259337"/>
                <a:gd name="connsiteY142" fmla="*/ 2568266 h 3427583"/>
                <a:gd name="connsiteX143" fmla="*/ 188568 w 1259337"/>
                <a:gd name="connsiteY143" fmla="*/ 2516279 h 3427583"/>
                <a:gd name="connsiteX144" fmla="*/ 204399 w 1259337"/>
                <a:gd name="connsiteY144" fmla="*/ 2412228 h 3427583"/>
                <a:gd name="connsiteX145" fmla="*/ 207129 w 1259337"/>
                <a:gd name="connsiteY145" fmla="*/ 2336813 h 3427583"/>
                <a:gd name="connsiteX146" fmla="*/ 218275 w 1259337"/>
                <a:gd name="connsiteY146" fmla="*/ 2137575 h 3427583"/>
                <a:gd name="connsiteX147" fmla="*/ 224746 w 1259337"/>
                <a:gd name="connsiteY147" fmla="*/ 2084438 h 3427583"/>
                <a:gd name="connsiteX148" fmla="*/ 227227 w 1259337"/>
                <a:gd name="connsiteY148" fmla="*/ 2060047 h 3427583"/>
                <a:gd name="connsiteX149" fmla="*/ 200619 w 1259337"/>
                <a:gd name="connsiteY149" fmla="*/ 2060092 h 3427583"/>
                <a:gd name="connsiteX150" fmla="*/ 151452 w 1259337"/>
                <a:gd name="connsiteY150" fmla="*/ 2056949 h 3427583"/>
                <a:gd name="connsiteX151" fmla="*/ 125726 w 1259337"/>
                <a:gd name="connsiteY151" fmla="*/ 2044246 h 3427583"/>
                <a:gd name="connsiteX152" fmla="*/ 102894 w 1259337"/>
                <a:gd name="connsiteY152" fmla="*/ 2003150 h 3427583"/>
                <a:gd name="connsiteX153" fmla="*/ 98653 w 1259337"/>
                <a:gd name="connsiteY153" fmla="*/ 1992164 h 3427583"/>
                <a:gd name="connsiteX154" fmla="*/ 92743 w 1259337"/>
                <a:gd name="connsiteY154" fmla="*/ 1968402 h 3427583"/>
                <a:gd name="connsiteX155" fmla="*/ 73452 w 1259337"/>
                <a:gd name="connsiteY155" fmla="*/ 1844975 h 3427583"/>
                <a:gd name="connsiteX156" fmla="*/ 68556 w 1259337"/>
                <a:gd name="connsiteY156" fmla="*/ 1827785 h 3427583"/>
                <a:gd name="connsiteX157" fmla="*/ 65557 w 1259337"/>
                <a:gd name="connsiteY157" fmla="*/ 1804422 h 3427583"/>
                <a:gd name="connsiteX158" fmla="*/ 60007 w 1259337"/>
                <a:gd name="connsiteY158" fmla="*/ 1750776 h 3427583"/>
                <a:gd name="connsiteX159" fmla="*/ 60589 w 1259337"/>
                <a:gd name="connsiteY159" fmla="*/ 1520795 h 3427583"/>
                <a:gd name="connsiteX160" fmla="*/ 59802 w 1259337"/>
                <a:gd name="connsiteY160" fmla="*/ 1495272 h 3427583"/>
                <a:gd name="connsiteX161" fmla="*/ 60714 w 1259337"/>
                <a:gd name="connsiteY161" fmla="*/ 1419471 h 3427583"/>
                <a:gd name="connsiteX162" fmla="*/ 70913 w 1259337"/>
                <a:gd name="connsiteY162" fmla="*/ 1359454 h 3427583"/>
                <a:gd name="connsiteX163" fmla="*/ 76287 w 1259337"/>
                <a:gd name="connsiteY163" fmla="*/ 1306668 h 3427583"/>
                <a:gd name="connsiteX164" fmla="*/ 84826 w 1259337"/>
                <a:gd name="connsiteY164" fmla="*/ 1263398 h 3427583"/>
                <a:gd name="connsiteX165" fmla="*/ 85137 w 1259337"/>
                <a:gd name="connsiteY165" fmla="*/ 1207271 h 3427583"/>
                <a:gd name="connsiteX166" fmla="*/ 89848 w 1259337"/>
                <a:gd name="connsiteY166" fmla="*/ 1149011 h 3427583"/>
                <a:gd name="connsiteX167" fmla="*/ 97943 w 1259337"/>
                <a:gd name="connsiteY167" fmla="*/ 1082044 h 3427583"/>
                <a:gd name="connsiteX168" fmla="*/ 103848 w 1259337"/>
                <a:gd name="connsiteY168" fmla="*/ 1015414 h 3427583"/>
                <a:gd name="connsiteX169" fmla="*/ 108164 w 1259337"/>
                <a:gd name="connsiteY169" fmla="*/ 989952 h 3427583"/>
                <a:gd name="connsiteX170" fmla="*/ 178876 w 1259337"/>
                <a:gd name="connsiteY170" fmla="*/ 929206 h 3427583"/>
                <a:gd name="connsiteX171" fmla="*/ 250339 w 1259337"/>
                <a:gd name="connsiteY171" fmla="*/ 896898 h 3427583"/>
                <a:gd name="connsiteX172" fmla="*/ 281105 w 1259337"/>
                <a:gd name="connsiteY172" fmla="*/ 884512 h 3427583"/>
                <a:gd name="connsiteX173" fmla="*/ 310048 w 1259337"/>
                <a:gd name="connsiteY173" fmla="*/ 872103 h 3427583"/>
                <a:gd name="connsiteX174" fmla="*/ 357941 w 1259337"/>
                <a:gd name="connsiteY174" fmla="*/ 829670 h 3427583"/>
                <a:gd name="connsiteX175" fmla="*/ 361282 w 1259337"/>
                <a:gd name="connsiteY175" fmla="*/ 824608 h 3427583"/>
                <a:gd name="connsiteX176" fmla="*/ 402335 w 1259337"/>
                <a:gd name="connsiteY176" fmla="*/ 775168 h 3427583"/>
                <a:gd name="connsiteX177" fmla="*/ 391823 w 1259337"/>
                <a:gd name="connsiteY177" fmla="*/ 740051 h 3427583"/>
                <a:gd name="connsiteX178" fmla="*/ 381351 w 1259337"/>
                <a:gd name="connsiteY178" fmla="*/ 701654 h 3427583"/>
                <a:gd name="connsiteX179" fmla="*/ 370993 w 1259337"/>
                <a:gd name="connsiteY179" fmla="*/ 684035 h 3427583"/>
                <a:gd name="connsiteX180" fmla="*/ 352485 w 1259337"/>
                <a:gd name="connsiteY180" fmla="*/ 586495 h 3427583"/>
                <a:gd name="connsiteX181" fmla="*/ 361283 w 1259337"/>
                <a:gd name="connsiteY181" fmla="*/ 551975 h 3427583"/>
                <a:gd name="connsiteX182" fmla="*/ 356440 w 1259337"/>
                <a:gd name="connsiteY182" fmla="*/ 500160 h 3427583"/>
                <a:gd name="connsiteX183" fmla="*/ 356936 w 1259337"/>
                <a:gd name="connsiteY183" fmla="*/ 458980 h 3427583"/>
                <a:gd name="connsiteX184" fmla="*/ 362735 w 1259337"/>
                <a:gd name="connsiteY184" fmla="*/ 431349 h 3427583"/>
                <a:gd name="connsiteX185" fmla="*/ 379350 w 1259337"/>
                <a:gd name="connsiteY185" fmla="*/ 413690 h 3427583"/>
                <a:gd name="connsiteX186" fmla="*/ 387064 w 1259337"/>
                <a:gd name="connsiteY186" fmla="*/ 408679 h 3427583"/>
                <a:gd name="connsiteX187" fmla="*/ 403556 w 1259337"/>
                <a:gd name="connsiteY187" fmla="*/ 401224 h 3427583"/>
                <a:gd name="connsiteX188" fmla="*/ 424091 w 1259337"/>
                <a:gd name="connsiteY188" fmla="*/ 390901 h 3427583"/>
                <a:gd name="connsiteX189" fmla="*/ 505982 w 1259337"/>
                <a:gd name="connsiteY189" fmla="*/ 370382 h 3427583"/>
                <a:gd name="connsiteX190" fmla="*/ 551053 w 1259337"/>
                <a:gd name="connsiteY190" fmla="*/ 380766 h 3427583"/>
                <a:gd name="connsiteX191" fmla="*/ 604818 w 1259337"/>
                <a:gd name="connsiteY191" fmla="*/ 425880 h 3427583"/>
                <a:gd name="connsiteX192" fmla="*/ 614060 w 1259337"/>
                <a:gd name="connsiteY192" fmla="*/ 445308 h 3427583"/>
                <a:gd name="connsiteX193" fmla="*/ 627286 w 1259337"/>
                <a:gd name="connsiteY193" fmla="*/ 557728 h 3427583"/>
                <a:gd name="connsiteX194" fmla="*/ 632477 w 1259337"/>
                <a:gd name="connsiteY194" fmla="*/ 580753 h 3427583"/>
                <a:gd name="connsiteX195" fmla="*/ 642948 w 1259337"/>
                <a:gd name="connsiteY195" fmla="*/ 588898 h 3427583"/>
                <a:gd name="connsiteX196" fmla="*/ 642857 w 1259337"/>
                <a:gd name="connsiteY196" fmla="*/ 626803 h 3427583"/>
                <a:gd name="connsiteX197" fmla="*/ 624421 w 1259337"/>
                <a:gd name="connsiteY197" fmla="*/ 674692 h 3427583"/>
                <a:gd name="connsiteX198" fmla="*/ 608637 w 1259337"/>
                <a:gd name="connsiteY198" fmla="*/ 714231 h 3427583"/>
                <a:gd name="connsiteX199" fmla="*/ 602099 w 1259337"/>
                <a:gd name="connsiteY199" fmla="*/ 742582 h 3427583"/>
                <a:gd name="connsiteX200" fmla="*/ 655117 w 1259337"/>
                <a:gd name="connsiteY200" fmla="*/ 698389 h 3427583"/>
                <a:gd name="connsiteX201" fmla="*/ 715120 w 1259337"/>
                <a:gd name="connsiteY201" fmla="*/ 679429 h 3427583"/>
                <a:gd name="connsiteX202" fmla="*/ 743023 w 1259337"/>
                <a:gd name="connsiteY202" fmla="*/ 692886 h 3427583"/>
                <a:gd name="connsiteX203" fmla="*/ 771576 w 1259337"/>
                <a:gd name="connsiteY203" fmla="*/ 712912 h 3427583"/>
                <a:gd name="connsiteX204" fmla="*/ 792568 w 1259337"/>
                <a:gd name="connsiteY204" fmla="*/ 725192 h 3427583"/>
                <a:gd name="connsiteX205" fmla="*/ 822012 w 1259337"/>
                <a:gd name="connsiteY205" fmla="*/ 701491 h 3427583"/>
                <a:gd name="connsiteX206" fmla="*/ 837924 w 1259337"/>
                <a:gd name="connsiteY206" fmla="*/ 681636 h 3427583"/>
                <a:gd name="connsiteX207" fmla="*/ 868501 w 1259337"/>
                <a:gd name="connsiteY207" fmla="*/ 654668 h 3427583"/>
                <a:gd name="connsiteX208" fmla="*/ 907261 w 1259337"/>
                <a:gd name="connsiteY208" fmla="*/ 613948 h 3427583"/>
                <a:gd name="connsiteX209" fmla="*/ 933131 w 1259337"/>
                <a:gd name="connsiteY209" fmla="*/ 584372 h 3427583"/>
                <a:gd name="connsiteX210" fmla="*/ 957908 w 1259337"/>
                <a:gd name="connsiteY210" fmla="*/ 554782 h 3427583"/>
                <a:gd name="connsiteX211" fmla="*/ 973867 w 1259337"/>
                <a:gd name="connsiteY211" fmla="*/ 530919 h 3427583"/>
                <a:gd name="connsiteX212" fmla="*/ 976902 w 1259337"/>
                <a:gd name="connsiteY212" fmla="*/ 521114 h 3427583"/>
                <a:gd name="connsiteX213" fmla="*/ 990350 w 1259337"/>
                <a:gd name="connsiteY213" fmla="*/ 493940 h 3427583"/>
                <a:gd name="connsiteX214" fmla="*/ 1014542 w 1259337"/>
                <a:gd name="connsiteY214" fmla="*/ 452315 h 3427583"/>
                <a:gd name="connsiteX215" fmla="*/ 1031293 w 1259337"/>
                <a:gd name="connsiteY215" fmla="*/ 423359 h 3427583"/>
                <a:gd name="connsiteX216" fmla="*/ 1053022 w 1259337"/>
                <a:gd name="connsiteY216" fmla="*/ 374415 h 3427583"/>
                <a:gd name="connsiteX217" fmla="*/ 1080371 w 1259337"/>
                <a:gd name="connsiteY217" fmla="*/ 312782 h 3427583"/>
                <a:gd name="connsiteX218" fmla="*/ 1106253 w 1259337"/>
                <a:gd name="connsiteY218" fmla="*/ 251861 h 3427583"/>
                <a:gd name="connsiteX219" fmla="*/ 1133756 w 1259337"/>
                <a:gd name="connsiteY219" fmla="*/ 177473 h 3427583"/>
                <a:gd name="connsiteX220" fmla="*/ 1110849 w 1259337"/>
                <a:gd name="connsiteY220" fmla="*/ 142572 h 3427583"/>
                <a:gd name="connsiteX221" fmla="*/ 1083183 w 1259337"/>
                <a:gd name="connsiteY221" fmla="*/ 109435 h 3427583"/>
                <a:gd name="connsiteX222" fmla="*/ 1109197 w 1259337"/>
                <a:gd name="connsiteY222" fmla="*/ 37581 h 3427583"/>
                <a:gd name="connsiteX223" fmla="*/ 1114808 w 1259337"/>
                <a:gd name="connsiteY223" fmla="*/ 25620 h 3427583"/>
                <a:gd name="connsiteX224" fmla="*/ 1136256 w 1259337"/>
                <a:gd name="connsiteY224" fmla="*/ 1 h 3427583"/>
                <a:gd name="connsiteX225" fmla="*/ 1148212 w 1259337"/>
                <a:gd name="connsiteY225" fmla="*/ 5976 h 3427583"/>
                <a:gd name="connsiteX226" fmla="*/ 255299 w 1259337"/>
                <a:gd name="connsiteY226" fmla="*/ 1514391 h 3427583"/>
                <a:gd name="connsiteX227" fmla="*/ 250860 w 1259337"/>
                <a:gd name="connsiteY227" fmla="*/ 1550057 h 3427583"/>
                <a:gd name="connsiteX228" fmla="*/ 247414 w 1259337"/>
                <a:gd name="connsiteY228" fmla="*/ 1563865 h 3427583"/>
                <a:gd name="connsiteX229" fmla="*/ 242062 w 1259337"/>
                <a:gd name="connsiteY229" fmla="*/ 1584577 h 3427583"/>
                <a:gd name="connsiteX230" fmla="*/ 227099 w 1259337"/>
                <a:gd name="connsiteY230" fmla="*/ 1676975 h 3427583"/>
                <a:gd name="connsiteX231" fmla="*/ 212928 w 1259337"/>
                <a:gd name="connsiteY231" fmla="*/ 1855036 h 3427583"/>
                <a:gd name="connsiteX232" fmla="*/ 218159 w 1259337"/>
                <a:gd name="connsiteY232" fmla="*/ 1965537 h 3427583"/>
                <a:gd name="connsiteX233" fmla="*/ 225939 w 1259337"/>
                <a:gd name="connsiteY233" fmla="*/ 1985313 h 3427583"/>
                <a:gd name="connsiteX234" fmla="*/ 239751 w 1259337"/>
                <a:gd name="connsiteY234" fmla="*/ 1867387 h 3427583"/>
                <a:gd name="connsiteX235" fmla="*/ 243206 w 1259337"/>
                <a:gd name="connsiteY235" fmla="*/ 1822597 h 3427583"/>
                <a:gd name="connsiteX236" fmla="*/ 251202 w 1259337"/>
                <a:gd name="connsiteY236" fmla="*/ 1794264 h 3427583"/>
                <a:gd name="connsiteX237" fmla="*/ 261774 w 1259337"/>
                <a:gd name="connsiteY237" fmla="*/ 1733522 h 3427583"/>
                <a:gd name="connsiteX238" fmla="*/ 274526 w 1259337"/>
                <a:gd name="connsiteY238" fmla="*/ 1552164 h 3427583"/>
                <a:gd name="connsiteX239" fmla="*/ 267825 w 1259337"/>
                <a:gd name="connsiteY239" fmla="*/ 1472990 h 3427583"/>
                <a:gd name="connsiteX240" fmla="*/ 262789 w 1259337"/>
                <a:gd name="connsiteY240" fmla="*/ 1467463 h 3427583"/>
                <a:gd name="connsiteX241" fmla="*/ 255299 w 1259337"/>
                <a:gd name="connsiteY241" fmla="*/ 1514391 h 3427583"/>
                <a:gd name="connsiteX242" fmla="*/ 166230 w 1259337"/>
                <a:gd name="connsiteY242" fmla="*/ 1979856 h 3427583"/>
                <a:gd name="connsiteX243" fmla="*/ 181945 w 1259337"/>
                <a:gd name="connsiteY243" fmla="*/ 2006653 h 3427583"/>
                <a:gd name="connsiteX244" fmla="*/ 166059 w 1259337"/>
                <a:gd name="connsiteY244" fmla="*/ 1963817 h 3427583"/>
                <a:gd name="connsiteX245" fmla="*/ 166230 w 1259337"/>
                <a:gd name="connsiteY245" fmla="*/ 1979856 h 34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259337" h="3427583">
                  <a:moveTo>
                    <a:pt x="1148212" y="5976"/>
                  </a:moveTo>
                  <a:cubicBezTo>
                    <a:pt x="1151457" y="8930"/>
                    <a:pt x="1160893" y="12325"/>
                    <a:pt x="1169270" y="12790"/>
                  </a:cubicBezTo>
                  <a:cubicBezTo>
                    <a:pt x="1177643" y="13620"/>
                    <a:pt x="1187443" y="17018"/>
                    <a:pt x="1190684" y="20338"/>
                  </a:cubicBezTo>
                  <a:cubicBezTo>
                    <a:pt x="1194289" y="23661"/>
                    <a:pt x="1199724" y="26277"/>
                    <a:pt x="1202640" y="26312"/>
                  </a:cubicBezTo>
                  <a:cubicBezTo>
                    <a:pt x="1205920" y="26352"/>
                    <a:pt x="1211355" y="28969"/>
                    <a:pt x="1215329" y="31933"/>
                  </a:cubicBezTo>
                  <a:cubicBezTo>
                    <a:pt x="1218938" y="34892"/>
                    <a:pt x="1225103" y="37518"/>
                    <a:pt x="1228747" y="37562"/>
                  </a:cubicBezTo>
                  <a:cubicBezTo>
                    <a:pt x="1232391" y="37606"/>
                    <a:pt x="1240352" y="42440"/>
                    <a:pt x="1246113" y="48340"/>
                  </a:cubicBezTo>
                  <a:cubicBezTo>
                    <a:pt x="1255829" y="58663"/>
                    <a:pt x="1256532" y="60858"/>
                    <a:pt x="1256185" y="89648"/>
                  </a:cubicBezTo>
                  <a:cubicBezTo>
                    <a:pt x="1255839" y="118438"/>
                    <a:pt x="1248384" y="162451"/>
                    <a:pt x="1240876" y="180585"/>
                  </a:cubicBezTo>
                  <a:cubicBezTo>
                    <a:pt x="1238632" y="185295"/>
                    <a:pt x="1233794" y="193621"/>
                    <a:pt x="1229711" y="199768"/>
                  </a:cubicBezTo>
                  <a:cubicBezTo>
                    <a:pt x="1221184" y="211693"/>
                    <a:pt x="1219586" y="223337"/>
                    <a:pt x="1225707" y="229608"/>
                  </a:cubicBezTo>
                  <a:cubicBezTo>
                    <a:pt x="1230027" y="234033"/>
                    <a:pt x="1227986" y="282485"/>
                    <a:pt x="1223117" y="293360"/>
                  </a:cubicBezTo>
                  <a:cubicBezTo>
                    <a:pt x="1220496" y="299160"/>
                    <a:pt x="1225910" y="303599"/>
                    <a:pt x="1249106" y="314448"/>
                  </a:cubicBezTo>
                  <a:cubicBezTo>
                    <a:pt x="1253452" y="316688"/>
                    <a:pt x="1258138" y="321118"/>
                    <a:pt x="1259196" y="324047"/>
                  </a:cubicBezTo>
                  <a:cubicBezTo>
                    <a:pt x="1261312" y="329904"/>
                    <a:pt x="1239175" y="382487"/>
                    <a:pt x="1225046" y="405644"/>
                  </a:cubicBezTo>
                  <a:cubicBezTo>
                    <a:pt x="1220589" y="412516"/>
                    <a:pt x="1213095" y="429556"/>
                    <a:pt x="1208186" y="443712"/>
                  </a:cubicBezTo>
                  <a:cubicBezTo>
                    <a:pt x="1202917" y="457499"/>
                    <a:pt x="1195418" y="474903"/>
                    <a:pt x="1191326" y="481779"/>
                  </a:cubicBezTo>
                  <a:cubicBezTo>
                    <a:pt x="1186870" y="488651"/>
                    <a:pt x="1180508" y="502424"/>
                    <a:pt x="1176740" y="512585"/>
                  </a:cubicBezTo>
                  <a:cubicBezTo>
                    <a:pt x="1172978" y="522380"/>
                    <a:pt x="1166976" y="536523"/>
                    <a:pt x="1163248" y="543404"/>
                  </a:cubicBezTo>
                  <a:cubicBezTo>
                    <a:pt x="1155042" y="558978"/>
                    <a:pt x="1144505" y="586551"/>
                    <a:pt x="1144408" y="594569"/>
                  </a:cubicBezTo>
                  <a:cubicBezTo>
                    <a:pt x="1144325" y="601493"/>
                    <a:pt x="1123808" y="640610"/>
                    <a:pt x="1106728" y="666648"/>
                  </a:cubicBezTo>
                  <a:cubicBezTo>
                    <a:pt x="1085947" y="697378"/>
                    <a:pt x="1063941" y="739029"/>
                    <a:pt x="1058620" y="757189"/>
                  </a:cubicBezTo>
                  <a:cubicBezTo>
                    <a:pt x="1055959" y="766268"/>
                    <a:pt x="1052539" y="777891"/>
                    <a:pt x="1050291" y="782966"/>
                  </a:cubicBezTo>
                  <a:cubicBezTo>
                    <a:pt x="1046528" y="792763"/>
                    <a:pt x="1012246" y="824789"/>
                    <a:pt x="964414" y="862119"/>
                  </a:cubicBezTo>
                  <a:cubicBezTo>
                    <a:pt x="922101" y="895142"/>
                    <a:pt x="874168" y="940854"/>
                    <a:pt x="874085" y="947779"/>
                  </a:cubicBezTo>
                  <a:cubicBezTo>
                    <a:pt x="874041" y="951423"/>
                    <a:pt x="875450" y="955450"/>
                    <a:pt x="876882" y="957653"/>
                  </a:cubicBezTo>
                  <a:cubicBezTo>
                    <a:pt x="878682" y="959497"/>
                    <a:pt x="882919" y="970847"/>
                    <a:pt x="886054" y="982913"/>
                  </a:cubicBezTo>
                  <a:cubicBezTo>
                    <a:pt x="889554" y="994983"/>
                    <a:pt x="899021" y="1026078"/>
                    <a:pt x="907451" y="1052422"/>
                  </a:cubicBezTo>
                  <a:cubicBezTo>
                    <a:pt x="915886" y="1078402"/>
                    <a:pt x="927812" y="1117181"/>
                    <a:pt x="934117" y="1138397"/>
                  </a:cubicBezTo>
                  <a:cubicBezTo>
                    <a:pt x="952673" y="1201676"/>
                    <a:pt x="995914" y="1333774"/>
                    <a:pt x="1005464" y="1357944"/>
                  </a:cubicBezTo>
                  <a:cubicBezTo>
                    <a:pt x="1027761" y="1413250"/>
                    <a:pt x="1095859" y="1630207"/>
                    <a:pt x="1096386" y="1646980"/>
                  </a:cubicBezTo>
                  <a:lnTo>
                    <a:pt x="1096918" y="1663388"/>
                  </a:lnTo>
                  <a:lnTo>
                    <a:pt x="1081985" y="1662479"/>
                  </a:lnTo>
                  <a:cubicBezTo>
                    <a:pt x="1073607" y="1662014"/>
                    <a:pt x="1055817" y="1656332"/>
                    <a:pt x="1042043" y="1649971"/>
                  </a:cubicBezTo>
                  <a:cubicBezTo>
                    <a:pt x="1018122" y="1638748"/>
                    <a:pt x="1015580" y="1637989"/>
                    <a:pt x="979848" y="1639017"/>
                  </a:cubicBezTo>
                  <a:cubicBezTo>
                    <a:pt x="943747" y="1640404"/>
                    <a:pt x="941921" y="1640748"/>
                    <a:pt x="920982" y="1654346"/>
                  </a:cubicBezTo>
                  <a:cubicBezTo>
                    <a:pt x="909224" y="1662223"/>
                    <a:pt x="888671" y="1674003"/>
                    <a:pt x="875472" y="1680405"/>
                  </a:cubicBezTo>
                  <a:lnTo>
                    <a:pt x="851635" y="1692510"/>
                  </a:lnTo>
                  <a:lnTo>
                    <a:pt x="849203" y="1712892"/>
                  </a:lnTo>
                  <a:cubicBezTo>
                    <a:pt x="847592" y="1725630"/>
                    <a:pt x="848861" y="1741317"/>
                    <a:pt x="851974" y="1755205"/>
                  </a:cubicBezTo>
                  <a:cubicBezTo>
                    <a:pt x="855109" y="1767271"/>
                    <a:pt x="860282" y="1791754"/>
                    <a:pt x="864076" y="1809659"/>
                  </a:cubicBezTo>
                  <a:cubicBezTo>
                    <a:pt x="867870" y="1827564"/>
                    <a:pt x="872757" y="1845483"/>
                    <a:pt x="874530" y="1849513"/>
                  </a:cubicBezTo>
                  <a:cubicBezTo>
                    <a:pt x="876669" y="1853548"/>
                    <a:pt x="879808" y="1865250"/>
                    <a:pt x="881507" y="1875475"/>
                  </a:cubicBezTo>
                  <a:cubicBezTo>
                    <a:pt x="887260" y="1912358"/>
                    <a:pt x="889995" y="1927334"/>
                    <a:pt x="892858" y="1931742"/>
                  </a:cubicBezTo>
                  <a:cubicBezTo>
                    <a:pt x="894290" y="1933946"/>
                    <a:pt x="897065" y="1945643"/>
                    <a:pt x="898751" y="1956962"/>
                  </a:cubicBezTo>
                  <a:cubicBezTo>
                    <a:pt x="900797" y="1968651"/>
                    <a:pt x="903875" y="1985454"/>
                    <a:pt x="905223" y="1994583"/>
                  </a:cubicBezTo>
                  <a:cubicBezTo>
                    <a:pt x="914106" y="2043894"/>
                    <a:pt x="918818" y="2076390"/>
                    <a:pt x="921742" y="2105949"/>
                  </a:cubicBezTo>
                  <a:cubicBezTo>
                    <a:pt x="923714" y="2123832"/>
                    <a:pt x="926665" y="2151204"/>
                    <a:pt x="928672" y="2166171"/>
                  </a:cubicBezTo>
                  <a:cubicBezTo>
                    <a:pt x="936378" y="2222395"/>
                    <a:pt x="939285" y="2253411"/>
                    <a:pt x="941604" y="2303008"/>
                  </a:cubicBezTo>
                  <a:cubicBezTo>
                    <a:pt x="943088" y="2331091"/>
                    <a:pt x="945649" y="2360645"/>
                    <a:pt x="947374" y="2368684"/>
                  </a:cubicBezTo>
                  <a:cubicBezTo>
                    <a:pt x="963660" y="2438861"/>
                    <a:pt x="973233" y="2491462"/>
                    <a:pt x="975415" y="2522104"/>
                  </a:cubicBezTo>
                  <a:cubicBezTo>
                    <a:pt x="976996" y="2542170"/>
                    <a:pt x="980680" y="2569186"/>
                    <a:pt x="983802" y="2582345"/>
                  </a:cubicBezTo>
                  <a:cubicBezTo>
                    <a:pt x="986924" y="2595504"/>
                    <a:pt x="992092" y="2620350"/>
                    <a:pt x="995531" y="2637523"/>
                  </a:cubicBezTo>
                  <a:cubicBezTo>
                    <a:pt x="999329" y="2655064"/>
                    <a:pt x="1003860" y="2672249"/>
                    <a:pt x="1005634" y="2676280"/>
                  </a:cubicBezTo>
                  <a:cubicBezTo>
                    <a:pt x="1007777" y="2679951"/>
                    <a:pt x="1010526" y="2693833"/>
                    <a:pt x="1011830" y="2706607"/>
                  </a:cubicBezTo>
                  <a:cubicBezTo>
                    <a:pt x="1012765" y="2719739"/>
                    <a:pt x="1015171" y="2731796"/>
                    <a:pt x="1016603" y="2734000"/>
                  </a:cubicBezTo>
                  <a:cubicBezTo>
                    <a:pt x="1020546" y="2739515"/>
                    <a:pt x="1029178" y="2779347"/>
                    <a:pt x="1036986" y="2827189"/>
                  </a:cubicBezTo>
                  <a:cubicBezTo>
                    <a:pt x="1042053" y="2860417"/>
                    <a:pt x="1055489" y="2925092"/>
                    <a:pt x="1065224" y="2964209"/>
                  </a:cubicBezTo>
                  <a:cubicBezTo>
                    <a:pt x="1067314" y="2972253"/>
                    <a:pt x="1069945" y="2995976"/>
                    <a:pt x="1071148" y="3017130"/>
                  </a:cubicBezTo>
                  <a:cubicBezTo>
                    <a:pt x="1072667" y="3042298"/>
                    <a:pt x="1075706" y="3062380"/>
                    <a:pt x="1081015" y="3075566"/>
                  </a:cubicBezTo>
                  <a:cubicBezTo>
                    <a:pt x="1085256" y="3086551"/>
                    <a:pt x="1089441" y="3102275"/>
                    <a:pt x="1090073" y="3110301"/>
                  </a:cubicBezTo>
                  <a:cubicBezTo>
                    <a:pt x="1091070" y="3118331"/>
                    <a:pt x="1095206" y="3138063"/>
                    <a:pt x="1099026" y="3153782"/>
                  </a:cubicBezTo>
                  <a:cubicBezTo>
                    <a:pt x="1102842" y="3169865"/>
                    <a:pt x="1105920" y="3186668"/>
                    <a:pt x="1105863" y="3191406"/>
                  </a:cubicBezTo>
                  <a:cubicBezTo>
                    <a:pt x="1105705" y="3204525"/>
                    <a:pt x="1111800" y="3212982"/>
                    <a:pt x="1156414" y="3261266"/>
                  </a:cubicBezTo>
                  <a:cubicBezTo>
                    <a:pt x="1189512" y="3297384"/>
                    <a:pt x="1200994" y="3312466"/>
                    <a:pt x="1211299" y="3334458"/>
                  </a:cubicBezTo>
                  <a:cubicBezTo>
                    <a:pt x="1218408" y="3349488"/>
                    <a:pt x="1224024" y="3367415"/>
                    <a:pt x="1223945" y="3373975"/>
                  </a:cubicBezTo>
                  <a:cubicBezTo>
                    <a:pt x="1223826" y="3383815"/>
                    <a:pt x="1221605" y="3386703"/>
                    <a:pt x="1209873" y="3392394"/>
                  </a:cubicBezTo>
                  <a:cubicBezTo>
                    <a:pt x="1192279" y="3400565"/>
                    <a:pt x="1143410" y="3402893"/>
                    <a:pt x="1113229" y="3397063"/>
                  </a:cubicBezTo>
                  <a:cubicBezTo>
                    <a:pt x="1084144" y="3390880"/>
                    <a:pt x="1032329" y="3365472"/>
                    <a:pt x="1029168" y="3355593"/>
                  </a:cubicBezTo>
                  <a:cubicBezTo>
                    <a:pt x="1028123" y="3351572"/>
                    <a:pt x="1020606" y="3340181"/>
                    <a:pt x="1012711" y="3329882"/>
                  </a:cubicBezTo>
                  <a:cubicBezTo>
                    <a:pt x="1000149" y="3313693"/>
                    <a:pt x="996896" y="3311467"/>
                    <a:pt x="984869" y="3311322"/>
                  </a:cubicBezTo>
                  <a:cubicBezTo>
                    <a:pt x="968105" y="3311120"/>
                    <a:pt x="934363" y="3298322"/>
                    <a:pt x="923192" y="3287618"/>
                  </a:cubicBezTo>
                  <a:cubicBezTo>
                    <a:pt x="913823" y="3278757"/>
                    <a:pt x="913581" y="3268549"/>
                    <a:pt x="920180" y="3204844"/>
                  </a:cubicBezTo>
                  <a:lnTo>
                    <a:pt x="925075" y="3161529"/>
                  </a:lnTo>
                  <a:lnTo>
                    <a:pt x="912552" y="3142061"/>
                  </a:lnTo>
                  <a:cubicBezTo>
                    <a:pt x="905755" y="3131409"/>
                    <a:pt x="897891" y="3118558"/>
                    <a:pt x="895402" y="3113425"/>
                  </a:cubicBezTo>
                  <a:cubicBezTo>
                    <a:pt x="892912" y="3108293"/>
                    <a:pt x="882550" y="3091037"/>
                    <a:pt x="872174" y="3074875"/>
                  </a:cubicBezTo>
                  <a:cubicBezTo>
                    <a:pt x="844635" y="3031170"/>
                    <a:pt x="843924" y="3029703"/>
                    <a:pt x="819111" y="2941200"/>
                  </a:cubicBezTo>
                  <a:cubicBezTo>
                    <a:pt x="816669" y="2932059"/>
                    <a:pt x="809635" y="2910834"/>
                    <a:pt x="804010" y="2893636"/>
                  </a:cubicBezTo>
                  <a:cubicBezTo>
                    <a:pt x="798022" y="2876433"/>
                    <a:pt x="792428" y="2856684"/>
                    <a:pt x="791053" y="2849742"/>
                  </a:cubicBezTo>
                  <a:cubicBezTo>
                    <a:pt x="789679" y="2842801"/>
                    <a:pt x="787224" y="2834752"/>
                    <a:pt x="785806" y="2831455"/>
                  </a:cubicBezTo>
                  <a:cubicBezTo>
                    <a:pt x="784019" y="2828518"/>
                    <a:pt x="780515" y="2816811"/>
                    <a:pt x="777367" y="2805839"/>
                  </a:cubicBezTo>
                  <a:cubicBezTo>
                    <a:pt x="774583" y="2794871"/>
                    <a:pt x="769002" y="2774028"/>
                    <a:pt x="765160" y="2760132"/>
                  </a:cubicBezTo>
                  <a:cubicBezTo>
                    <a:pt x="760957" y="2745867"/>
                    <a:pt x="756444" y="2727224"/>
                    <a:pt x="754732" y="2718091"/>
                  </a:cubicBezTo>
                  <a:cubicBezTo>
                    <a:pt x="753019" y="2708958"/>
                    <a:pt x="748163" y="2688489"/>
                    <a:pt x="744347" y="2672406"/>
                  </a:cubicBezTo>
                  <a:cubicBezTo>
                    <a:pt x="740531" y="2656323"/>
                    <a:pt x="737097" y="2638786"/>
                    <a:pt x="737168" y="2632955"/>
                  </a:cubicBezTo>
                  <a:cubicBezTo>
                    <a:pt x="737234" y="2627489"/>
                    <a:pt x="735828" y="2623099"/>
                    <a:pt x="734006" y="2623076"/>
                  </a:cubicBezTo>
                  <a:cubicBezTo>
                    <a:pt x="732184" y="2623054"/>
                    <a:pt x="730063" y="2617562"/>
                    <a:pt x="729049" y="2610989"/>
                  </a:cubicBezTo>
                  <a:cubicBezTo>
                    <a:pt x="726375" y="2590910"/>
                    <a:pt x="716078" y="2537936"/>
                    <a:pt x="711204" y="2518924"/>
                  </a:cubicBezTo>
                  <a:cubicBezTo>
                    <a:pt x="691682" y="2445064"/>
                    <a:pt x="684705" y="2419102"/>
                    <a:pt x="681864" y="2412871"/>
                  </a:cubicBezTo>
                  <a:cubicBezTo>
                    <a:pt x="675826" y="2399677"/>
                    <a:pt x="657547" y="2343691"/>
                    <a:pt x="655154" y="2330541"/>
                  </a:cubicBezTo>
                  <a:cubicBezTo>
                    <a:pt x="653780" y="2323600"/>
                    <a:pt x="651685" y="2315920"/>
                    <a:pt x="650249" y="2314080"/>
                  </a:cubicBezTo>
                  <a:cubicBezTo>
                    <a:pt x="648818" y="2311877"/>
                    <a:pt x="644589" y="2299798"/>
                    <a:pt x="641103" y="2286634"/>
                  </a:cubicBezTo>
                  <a:cubicBezTo>
                    <a:pt x="637617" y="2273472"/>
                    <a:pt x="627799" y="2241279"/>
                    <a:pt x="619364" y="2215298"/>
                  </a:cubicBezTo>
                  <a:cubicBezTo>
                    <a:pt x="610569" y="2188949"/>
                    <a:pt x="602845" y="2164437"/>
                    <a:pt x="601800" y="2160415"/>
                  </a:cubicBezTo>
                  <a:cubicBezTo>
                    <a:pt x="600070" y="2152740"/>
                    <a:pt x="592311" y="2131142"/>
                    <a:pt x="579258" y="2095266"/>
                  </a:cubicBezTo>
                  <a:cubicBezTo>
                    <a:pt x="575025" y="2083551"/>
                    <a:pt x="570388" y="2075112"/>
                    <a:pt x="568908" y="2076917"/>
                  </a:cubicBezTo>
                  <a:cubicBezTo>
                    <a:pt x="563376" y="2082317"/>
                    <a:pt x="543303" y="2145131"/>
                    <a:pt x="532958" y="2186922"/>
                  </a:cubicBezTo>
                  <a:cubicBezTo>
                    <a:pt x="527216" y="2209816"/>
                    <a:pt x="520349" y="2235246"/>
                    <a:pt x="517701" y="2243234"/>
                  </a:cubicBezTo>
                  <a:cubicBezTo>
                    <a:pt x="515054" y="2251220"/>
                    <a:pt x="511260" y="2263567"/>
                    <a:pt x="509719" y="2270473"/>
                  </a:cubicBezTo>
                  <a:cubicBezTo>
                    <a:pt x="508543" y="2277385"/>
                    <a:pt x="503269" y="2291536"/>
                    <a:pt x="498405" y="2302047"/>
                  </a:cubicBezTo>
                  <a:cubicBezTo>
                    <a:pt x="493544" y="2312194"/>
                    <a:pt x="489391" y="2324173"/>
                    <a:pt x="489342" y="2328181"/>
                  </a:cubicBezTo>
                  <a:cubicBezTo>
                    <a:pt x="489290" y="2332554"/>
                    <a:pt x="487758" y="2338732"/>
                    <a:pt x="485528" y="2342350"/>
                  </a:cubicBezTo>
                  <a:cubicBezTo>
                    <a:pt x="480689" y="2350675"/>
                    <a:pt x="459373" y="2425866"/>
                    <a:pt x="453160" y="2457501"/>
                  </a:cubicBezTo>
                  <a:cubicBezTo>
                    <a:pt x="450443" y="2471319"/>
                    <a:pt x="443467" y="2505861"/>
                    <a:pt x="437662" y="2533856"/>
                  </a:cubicBezTo>
                  <a:cubicBezTo>
                    <a:pt x="431858" y="2561852"/>
                    <a:pt x="424855" y="2598580"/>
                    <a:pt x="422098" y="2615678"/>
                  </a:cubicBezTo>
                  <a:cubicBezTo>
                    <a:pt x="415007" y="2659695"/>
                    <a:pt x="404852" y="2716067"/>
                    <a:pt x="400585" y="2737520"/>
                  </a:cubicBezTo>
                  <a:cubicBezTo>
                    <a:pt x="396300" y="2760431"/>
                    <a:pt x="382132" y="2847371"/>
                    <a:pt x="378897" y="2873940"/>
                  </a:cubicBezTo>
                  <a:cubicBezTo>
                    <a:pt x="377672" y="2884860"/>
                    <a:pt x="373000" y="2909588"/>
                    <a:pt x="369128" y="2928495"/>
                  </a:cubicBezTo>
                  <a:cubicBezTo>
                    <a:pt x="365255" y="2947402"/>
                    <a:pt x="360584" y="2972130"/>
                    <a:pt x="359359" y="2983050"/>
                  </a:cubicBezTo>
                  <a:cubicBezTo>
                    <a:pt x="358134" y="2993969"/>
                    <a:pt x="355425" y="3007058"/>
                    <a:pt x="353541" y="3012138"/>
                  </a:cubicBezTo>
                  <a:cubicBezTo>
                    <a:pt x="352022" y="3017222"/>
                    <a:pt x="347399" y="3037942"/>
                    <a:pt x="343509" y="3058307"/>
                  </a:cubicBezTo>
                  <a:cubicBezTo>
                    <a:pt x="339615" y="3079035"/>
                    <a:pt x="335404" y="3095751"/>
                    <a:pt x="334311" y="3095737"/>
                  </a:cubicBezTo>
                  <a:cubicBezTo>
                    <a:pt x="332853" y="3095720"/>
                    <a:pt x="330548" y="3105533"/>
                    <a:pt x="329315" y="3117182"/>
                  </a:cubicBezTo>
                  <a:cubicBezTo>
                    <a:pt x="326909" y="3135377"/>
                    <a:pt x="323159" y="3144080"/>
                    <a:pt x="306085" y="3169752"/>
                  </a:cubicBezTo>
                  <a:cubicBezTo>
                    <a:pt x="294945" y="3186749"/>
                    <a:pt x="285646" y="3202310"/>
                    <a:pt x="285624" y="3204132"/>
                  </a:cubicBezTo>
                  <a:cubicBezTo>
                    <a:pt x="285602" y="3205954"/>
                    <a:pt x="279324" y="3212804"/>
                    <a:pt x="271592" y="3219272"/>
                  </a:cubicBezTo>
                  <a:lnTo>
                    <a:pt x="257963" y="3231136"/>
                  </a:lnTo>
                  <a:lnTo>
                    <a:pt x="258648" y="3265040"/>
                  </a:lnTo>
                  <a:cubicBezTo>
                    <a:pt x="259074" y="3290195"/>
                    <a:pt x="257849" y="3301115"/>
                    <a:pt x="254139" y="3306538"/>
                  </a:cubicBezTo>
                  <a:cubicBezTo>
                    <a:pt x="246728" y="3316654"/>
                    <a:pt x="217359" y="3334160"/>
                    <a:pt x="204951" y="3335468"/>
                  </a:cubicBezTo>
                  <a:cubicBezTo>
                    <a:pt x="197289" y="3336105"/>
                    <a:pt x="194343" y="3338621"/>
                    <a:pt x="193530" y="3345537"/>
                  </a:cubicBezTo>
                  <a:cubicBezTo>
                    <a:pt x="191107" y="3365189"/>
                    <a:pt x="167362" y="3399894"/>
                    <a:pt x="156794" y="3399767"/>
                  </a:cubicBezTo>
                  <a:cubicBezTo>
                    <a:pt x="154243" y="3399737"/>
                    <a:pt x="152043" y="3400803"/>
                    <a:pt x="152021" y="3402625"/>
                  </a:cubicBezTo>
                  <a:cubicBezTo>
                    <a:pt x="151981" y="3405906"/>
                    <a:pt x="125580" y="3419073"/>
                    <a:pt x="108386" y="3424333"/>
                  </a:cubicBezTo>
                  <a:cubicBezTo>
                    <a:pt x="93387" y="3428891"/>
                    <a:pt x="42363" y="3428642"/>
                    <a:pt x="22741" y="3423667"/>
                  </a:cubicBezTo>
                  <a:cubicBezTo>
                    <a:pt x="-881" y="3417915"/>
                    <a:pt x="-2659" y="3414249"/>
                    <a:pt x="2166" y="3376765"/>
                  </a:cubicBezTo>
                  <a:cubicBezTo>
                    <a:pt x="5788" y="3348380"/>
                    <a:pt x="9186" y="3338579"/>
                    <a:pt x="28224" y="3301267"/>
                  </a:cubicBezTo>
                  <a:cubicBezTo>
                    <a:pt x="50247" y="3258158"/>
                    <a:pt x="74408" y="3219085"/>
                    <a:pt x="81385" y="3214795"/>
                  </a:cubicBezTo>
                  <a:cubicBezTo>
                    <a:pt x="83589" y="3213364"/>
                    <a:pt x="85302" y="3192244"/>
                    <a:pt x="85670" y="3161632"/>
                  </a:cubicBezTo>
                  <a:cubicBezTo>
                    <a:pt x="86047" y="3130291"/>
                    <a:pt x="87738" y="3110994"/>
                    <a:pt x="89924" y="3111021"/>
                  </a:cubicBezTo>
                  <a:cubicBezTo>
                    <a:pt x="91746" y="3111042"/>
                    <a:pt x="93608" y="3107785"/>
                    <a:pt x="93656" y="3103776"/>
                  </a:cubicBezTo>
                  <a:cubicBezTo>
                    <a:pt x="93761" y="3095029"/>
                    <a:pt x="100843" y="3081993"/>
                    <a:pt x="108202" y="3076250"/>
                  </a:cubicBezTo>
                  <a:cubicBezTo>
                    <a:pt x="112984" y="3072662"/>
                    <a:pt x="113062" y="3066103"/>
                    <a:pt x="110186" y="3032536"/>
                  </a:cubicBezTo>
                  <a:cubicBezTo>
                    <a:pt x="106313" y="2990939"/>
                    <a:pt x="106331" y="2989482"/>
                    <a:pt x="123524" y="2923717"/>
                  </a:cubicBezTo>
                  <a:cubicBezTo>
                    <a:pt x="126948" y="2911729"/>
                    <a:pt x="130395" y="2897921"/>
                    <a:pt x="131550" y="2892832"/>
                  </a:cubicBezTo>
                  <a:cubicBezTo>
                    <a:pt x="132340" y="2887739"/>
                    <a:pt x="134241" y="2881201"/>
                    <a:pt x="135370" y="2878299"/>
                  </a:cubicBezTo>
                  <a:cubicBezTo>
                    <a:pt x="136498" y="2875397"/>
                    <a:pt x="138324" y="2844802"/>
                    <a:pt x="139096" y="2810915"/>
                  </a:cubicBezTo>
                  <a:cubicBezTo>
                    <a:pt x="140382" y="2764641"/>
                    <a:pt x="142885" y="2738428"/>
                    <a:pt x="149457" y="2707162"/>
                  </a:cubicBezTo>
                  <a:cubicBezTo>
                    <a:pt x="154107" y="2684256"/>
                    <a:pt x="159235" y="2651878"/>
                    <a:pt x="160165" y="2635123"/>
                  </a:cubicBezTo>
                  <a:cubicBezTo>
                    <a:pt x="161456" y="2618737"/>
                    <a:pt x="163805" y="2605279"/>
                    <a:pt x="165627" y="2605301"/>
                  </a:cubicBezTo>
                  <a:cubicBezTo>
                    <a:pt x="167449" y="2605323"/>
                    <a:pt x="168955" y="2601332"/>
                    <a:pt x="169017" y="2596230"/>
                  </a:cubicBezTo>
                  <a:cubicBezTo>
                    <a:pt x="169074" y="2591492"/>
                    <a:pt x="172872" y="2578781"/>
                    <a:pt x="177372" y="2568266"/>
                  </a:cubicBezTo>
                  <a:cubicBezTo>
                    <a:pt x="182619" y="2556300"/>
                    <a:pt x="186864" y="2536670"/>
                    <a:pt x="188568" y="2516279"/>
                  </a:cubicBezTo>
                  <a:cubicBezTo>
                    <a:pt x="193204" y="2464214"/>
                    <a:pt x="199930" y="2420192"/>
                    <a:pt x="204399" y="2412228"/>
                  </a:cubicBezTo>
                  <a:cubicBezTo>
                    <a:pt x="207012" y="2407157"/>
                    <a:pt x="208039" y="2382384"/>
                    <a:pt x="207129" y="2336813"/>
                  </a:cubicBezTo>
                  <a:cubicBezTo>
                    <a:pt x="206079" y="2272651"/>
                    <a:pt x="210175" y="2204907"/>
                    <a:pt x="218275" y="2137575"/>
                  </a:cubicBezTo>
                  <a:cubicBezTo>
                    <a:pt x="220290" y="2121562"/>
                    <a:pt x="223131" y="2097540"/>
                    <a:pt x="224746" y="2084438"/>
                  </a:cubicBezTo>
                  <a:lnTo>
                    <a:pt x="227227" y="2060047"/>
                  </a:lnTo>
                  <a:lnTo>
                    <a:pt x="200619" y="2060092"/>
                  </a:lnTo>
                  <a:cubicBezTo>
                    <a:pt x="185677" y="2059912"/>
                    <a:pt x="163825" y="2058555"/>
                    <a:pt x="151452" y="2056949"/>
                  </a:cubicBezTo>
                  <a:cubicBezTo>
                    <a:pt x="132168" y="2054165"/>
                    <a:pt x="128905" y="2052668"/>
                    <a:pt x="125726" y="2044246"/>
                  </a:cubicBezTo>
                  <a:cubicBezTo>
                    <a:pt x="121125" y="2032892"/>
                    <a:pt x="106143" y="2005740"/>
                    <a:pt x="102894" y="2003150"/>
                  </a:cubicBezTo>
                  <a:cubicBezTo>
                    <a:pt x="101814" y="2002043"/>
                    <a:pt x="99685" y="1997279"/>
                    <a:pt x="98653" y="1992164"/>
                  </a:cubicBezTo>
                  <a:cubicBezTo>
                    <a:pt x="97621" y="1987049"/>
                    <a:pt x="94832" y="1976446"/>
                    <a:pt x="92743" y="1968402"/>
                  </a:cubicBezTo>
                  <a:cubicBezTo>
                    <a:pt x="88918" y="1953048"/>
                    <a:pt x="76368" y="1875261"/>
                    <a:pt x="73452" y="1844975"/>
                  </a:cubicBezTo>
                  <a:cubicBezTo>
                    <a:pt x="72473" y="1835486"/>
                    <a:pt x="70379" y="1827807"/>
                    <a:pt x="68556" y="1827785"/>
                  </a:cubicBezTo>
                  <a:cubicBezTo>
                    <a:pt x="66735" y="1827763"/>
                    <a:pt x="65404" y="1817177"/>
                    <a:pt x="65557" y="1804422"/>
                  </a:cubicBezTo>
                  <a:cubicBezTo>
                    <a:pt x="65711" y="1791667"/>
                    <a:pt x="63450" y="1767584"/>
                    <a:pt x="60007" y="1750776"/>
                  </a:cubicBezTo>
                  <a:cubicBezTo>
                    <a:pt x="52823" y="1711691"/>
                    <a:pt x="53476" y="1536383"/>
                    <a:pt x="60589" y="1520795"/>
                  </a:cubicBezTo>
                  <a:cubicBezTo>
                    <a:pt x="64329" y="1512821"/>
                    <a:pt x="64021" y="1508079"/>
                    <a:pt x="59802" y="1495272"/>
                  </a:cubicBezTo>
                  <a:cubicBezTo>
                    <a:pt x="51701" y="1471847"/>
                    <a:pt x="52144" y="1435040"/>
                    <a:pt x="60714" y="1419471"/>
                  </a:cubicBezTo>
                  <a:cubicBezTo>
                    <a:pt x="65935" y="1409692"/>
                    <a:pt x="68292" y="1395506"/>
                    <a:pt x="70913" y="1359454"/>
                  </a:cubicBezTo>
                  <a:cubicBezTo>
                    <a:pt x="72687" y="1333232"/>
                    <a:pt x="75158" y="1309571"/>
                    <a:pt x="76287" y="1306668"/>
                  </a:cubicBezTo>
                  <a:cubicBezTo>
                    <a:pt x="77780" y="1303770"/>
                    <a:pt x="81661" y="1284135"/>
                    <a:pt x="84826" y="1263398"/>
                  </a:cubicBezTo>
                  <a:cubicBezTo>
                    <a:pt x="90349" y="1228473"/>
                    <a:pt x="90402" y="1224100"/>
                    <a:pt x="85137" y="1207271"/>
                  </a:cubicBezTo>
                  <a:cubicBezTo>
                    <a:pt x="78819" y="1187149"/>
                    <a:pt x="80136" y="1168576"/>
                    <a:pt x="89848" y="1149011"/>
                  </a:cubicBezTo>
                  <a:cubicBezTo>
                    <a:pt x="94339" y="1139224"/>
                    <a:pt x="96355" y="1123211"/>
                    <a:pt x="97943" y="1082044"/>
                  </a:cubicBezTo>
                  <a:cubicBezTo>
                    <a:pt x="99028" y="1052533"/>
                    <a:pt x="101578" y="1022312"/>
                    <a:pt x="103848" y="1015414"/>
                  </a:cubicBezTo>
                  <a:cubicBezTo>
                    <a:pt x="106118" y="1008516"/>
                    <a:pt x="108081" y="996876"/>
                    <a:pt x="108164" y="989952"/>
                  </a:cubicBezTo>
                  <a:cubicBezTo>
                    <a:pt x="108480" y="963713"/>
                    <a:pt x="109213" y="963358"/>
                    <a:pt x="178876" y="929206"/>
                  </a:cubicBezTo>
                  <a:cubicBezTo>
                    <a:pt x="215174" y="911419"/>
                    <a:pt x="247423" y="896863"/>
                    <a:pt x="250339" y="896898"/>
                  </a:cubicBezTo>
                  <a:cubicBezTo>
                    <a:pt x="253254" y="896933"/>
                    <a:pt x="267173" y="891269"/>
                    <a:pt x="281105" y="884512"/>
                  </a:cubicBezTo>
                  <a:cubicBezTo>
                    <a:pt x="295401" y="877759"/>
                    <a:pt x="308226" y="872081"/>
                    <a:pt x="310048" y="872103"/>
                  </a:cubicBezTo>
                  <a:cubicBezTo>
                    <a:pt x="320252" y="872226"/>
                    <a:pt x="357831" y="838782"/>
                    <a:pt x="357941" y="829670"/>
                  </a:cubicBezTo>
                  <a:cubicBezTo>
                    <a:pt x="357968" y="827483"/>
                    <a:pt x="359451" y="825315"/>
                    <a:pt x="361282" y="824608"/>
                  </a:cubicBezTo>
                  <a:cubicBezTo>
                    <a:pt x="365309" y="823199"/>
                    <a:pt x="402296" y="778448"/>
                    <a:pt x="402335" y="775168"/>
                  </a:cubicBezTo>
                  <a:cubicBezTo>
                    <a:pt x="402348" y="774074"/>
                    <a:pt x="397435" y="758342"/>
                    <a:pt x="391823" y="740051"/>
                  </a:cubicBezTo>
                  <a:cubicBezTo>
                    <a:pt x="385843" y="722119"/>
                    <a:pt x="381316" y="704569"/>
                    <a:pt x="381351" y="701654"/>
                  </a:cubicBezTo>
                  <a:cubicBezTo>
                    <a:pt x="381390" y="698375"/>
                    <a:pt x="376745" y="690664"/>
                    <a:pt x="370993" y="684035"/>
                  </a:cubicBezTo>
                  <a:cubicBezTo>
                    <a:pt x="345097" y="655293"/>
                    <a:pt x="333798" y="594654"/>
                    <a:pt x="352485" y="586495"/>
                  </a:cubicBezTo>
                  <a:cubicBezTo>
                    <a:pt x="360177" y="583307"/>
                    <a:pt x="360937" y="580765"/>
                    <a:pt x="361283" y="551975"/>
                  </a:cubicBezTo>
                  <a:cubicBezTo>
                    <a:pt x="361490" y="534847"/>
                    <a:pt x="359219" y="511493"/>
                    <a:pt x="356440" y="500160"/>
                  </a:cubicBezTo>
                  <a:cubicBezTo>
                    <a:pt x="351922" y="481882"/>
                    <a:pt x="351979" y="477144"/>
                    <a:pt x="356936" y="458980"/>
                  </a:cubicBezTo>
                  <a:cubicBezTo>
                    <a:pt x="359987" y="447718"/>
                    <a:pt x="362687" y="435357"/>
                    <a:pt x="362735" y="431349"/>
                  </a:cubicBezTo>
                  <a:cubicBezTo>
                    <a:pt x="362841" y="422602"/>
                    <a:pt x="370968" y="413589"/>
                    <a:pt x="379350" y="413690"/>
                  </a:cubicBezTo>
                  <a:cubicBezTo>
                    <a:pt x="382265" y="413725"/>
                    <a:pt x="385936" y="411582"/>
                    <a:pt x="387064" y="408679"/>
                  </a:cubicBezTo>
                  <a:cubicBezTo>
                    <a:pt x="388193" y="405777"/>
                    <a:pt x="395521" y="402585"/>
                    <a:pt x="403556" y="401224"/>
                  </a:cubicBezTo>
                  <a:cubicBezTo>
                    <a:pt x="411591" y="399862"/>
                    <a:pt x="420754" y="395599"/>
                    <a:pt x="424091" y="390901"/>
                  </a:cubicBezTo>
                  <a:cubicBezTo>
                    <a:pt x="432227" y="381158"/>
                    <a:pt x="473903" y="370725"/>
                    <a:pt x="505982" y="370382"/>
                  </a:cubicBezTo>
                  <a:cubicBezTo>
                    <a:pt x="525305" y="369886"/>
                    <a:pt x="533301" y="371804"/>
                    <a:pt x="551053" y="380766"/>
                  </a:cubicBezTo>
                  <a:cubicBezTo>
                    <a:pt x="579307" y="395321"/>
                    <a:pt x="602043" y="414183"/>
                    <a:pt x="604818" y="425880"/>
                  </a:cubicBezTo>
                  <a:cubicBezTo>
                    <a:pt x="606214" y="430999"/>
                    <a:pt x="610117" y="439794"/>
                    <a:pt x="614060" y="445308"/>
                  </a:cubicBezTo>
                  <a:cubicBezTo>
                    <a:pt x="620862" y="455596"/>
                    <a:pt x="627821" y="513267"/>
                    <a:pt x="627286" y="557728"/>
                  </a:cubicBezTo>
                  <a:cubicBezTo>
                    <a:pt x="627071" y="575585"/>
                    <a:pt x="628104" y="580701"/>
                    <a:pt x="632477" y="580753"/>
                  </a:cubicBezTo>
                  <a:cubicBezTo>
                    <a:pt x="635392" y="580788"/>
                    <a:pt x="640086" y="584489"/>
                    <a:pt x="642948" y="588898"/>
                  </a:cubicBezTo>
                  <a:cubicBezTo>
                    <a:pt x="647234" y="596239"/>
                    <a:pt x="647533" y="601710"/>
                    <a:pt x="642857" y="626803"/>
                  </a:cubicBezTo>
                  <a:cubicBezTo>
                    <a:pt x="638927" y="650447"/>
                    <a:pt x="635165" y="660242"/>
                    <a:pt x="624421" y="674692"/>
                  </a:cubicBezTo>
                  <a:cubicBezTo>
                    <a:pt x="614410" y="688786"/>
                    <a:pt x="610647" y="698583"/>
                    <a:pt x="608637" y="714231"/>
                  </a:cubicBezTo>
                  <a:cubicBezTo>
                    <a:pt x="607038" y="725875"/>
                    <a:pt x="604334" y="738600"/>
                    <a:pt x="602099" y="742582"/>
                  </a:cubicBezTo>
                  <a:cubicBezTo>
                    <a:pt x="598363" y="750191"/>
                    <a:pt x="606459" y="743728"/>
                    <a:pt x="655117" y="698389"/>
                  </a:cubicBezTo>
                  <a:cubicBezTo>
                    <a:pt x="686075" y="669968"/>
                    <a:pt x="695221" y="667161"/>
                    <a:pt x="715120" y="679429"/>
                  </a:cubicBezTo>
                  <a:cubicBezTo>
                    <a:pt x="720907" y="683144"/>
                    <a:pt x="733592" y="689128"/>
                    <a:pt x="743023" y="692886"/>
                  </a:cubicBezTo>
                  <a:cubicBezTo>
                    <a:pt x="752819" y="696649"/>
                    <a:pt x="765109" y="705180"/>
                    <a:pt x="771576" y="712912"/>
                  </a:cubicBezTo>
                  <a:cubicBezTo>
                    <a:pt x="780564" y="723226"/>
                    <a:pt x="785631" y="726202"/>
                    <a:pt x="792568" y="725192"/>
                  </a:cubicBezTo>
                  <a:cubicBezTo>
                    <a:pt x="808261" y="723559"/>
                    <a:pt x="814153" y="718527"/>
                    <a:pt x="822012" y="701491"/>
                  </a:cubicBezTo>
                  <a:cubicBezTo>
                    <a:pt x="826130" y="692429"/>
                    <a:pt x="833165" y="683401"/>
                    <a:pt x="837924" y="681636"/>
                  </a:cubicBezTo>
                  <a:cubicBezTo>
                    <a:pt x="842688" y="679506"/>
                    <a:pt x="856317" y="667643"/>
                    <a:pt x="868501" y="654668"/>
                  </a:cubicBezTo>
                  <a:cubicBezTo>
                    <a:pt x="880685" y="641693"/>
                    <a:pt x="898037" y="623313"/>
                    <a:pt x="907261" y="613948"/>
                  </a:cubicBezTo>
                  <a:cubicBezTo>
                    <a:pt x="916486" y="604582"/>
                    <a:pt x="928310" y="591239"/>
                    <a:pt x="933131" y="584372"/>
                  </a:cubicBezTo>
                  <a:cubicBezTo>
                    <a:pt x="937952" y="577505"/>
                    <a:pt x="949047" y="564153"/>
                    <a:pt x="957908" y="554782"/>
                  </a:cubicBezTo>
                  <a:cubicBezTo>
                    <a:pt x="966768" y="545413"/>
                    <a:pt x="973819" y="534927"/>
                    <a:pt x="973867" y="530919"/>
                  </a:cubicBezTo>
                  <a:cubicBezTo>
                    <a:pt x="973911" y="527275"/>
                    <a:pt x="975422" y="522919"/>
                    <a:pt x="976902" y="521114"/>
                  </a:cubicBezTo>
                  <a:cubicBezTo>
                    <a:pt x="978750" y="518949"/>
                    <a:pt x="984726" y="506994"/>
                    <a:pt x="990350" y="493940"/>
                  </a:cubicBezTo>
                  <a:cubicBezTo>
                    <a:pt x="995974" y="480886"/>
                    <a:pt x="1007135" y="462067"/>
                    <a:pt x="1014542" y="452315"/>
                  </a:cubicBezTo>
                  <a:cubicBezTo>
                    <a:pt x="1022318" y="442204"/>
                    <a:pt x="1029765" y="429171"/>
                    <a:pt x="1031293" y="423359"/>
                  </a:cubicBezTo>
                  <a:cubicBezTo>
                    <a:pt x="1032825" y="417181"/>
                    <a:pt x="1042563" y="395429"/>
                    <a:pt x="1053022" y="374415"/>
                  </a:cubicBezTo>
                  <a:cubicBezTo>
                    <a:pt x="1078408" y="324422"/>
                    <a:pt x="1076919" y="326955"/>
                    <a:pt x="1080371" y="312782"/>
                  </a:cubicBezTo>
                  <a:cubicBezTo>
                    <a:pt x="1083822" y="298609"/>
                    <a:pt x="1100334" y="259079"/>
                    <a:pt x="1106253" y="251861"/>
                  </a:cubicBezTo>
                  <a:cubicBezTo>
                    <a:pt x="1110701" y="245718"/>
                    <a:pt x="1131038" y="191291"/>
                    <a:pt x="1133756" y="177473"/>
                  </a:cubicBezTo>
                  <a:cubicBezTo>
                    <a:pt x="1135679" y="169113"/>
                    <a:pt x="1132456" y="164336"/>
                    <a:pt x="1110849" y="142572"/>
                  </a:cubicBezTo>
                  <a:cubicBezTo>
                    <a:pt x="1096798" y="128917"/>
                    <a:pt x="1084583" y="114190"/>
                    <a:pt x="1083183" y="109435"/>
                  </a:cubicBezTo>
                  <a:cubicBezTo>
                    <a:pt x="1078967" y="96263"/>
                    <a:pt x="1099313" y="41106"/>
                    <a:pt x="1109197" y="37581"/>
                  </a:cubicBezTo>
                  <a:cubicBezTo>
                    <a:pt x="1112130" y="36159"/>
                    <a:pt x="1114742" y="31087"/>
                    <a:pt x="1114808" y="25620"/>
                  </a:cubicBezTo>
                  <a:cubicBezTo>
                    <a:pt x="1114944" y="14323"/>
                    <a:pt x="1127146" y="-109"/>
                    <a:pt x="1136256" y="1"/>
                  </a:cubicBezTo>
                  <a:cubicBezTo>
                    <a:pt x="1139900" y="44"/>
                    <a:pt x="1145336" y="2661"/>
                    <a:pt x="1148212" y="5976"/>
                  </a:cubicBezTo>
                  <a:close/>
                  <a:moveTo>
                    <a:pt x="255299" y="1514391"/>
                  </a:moveTo>
                  <a:cubicBezTo>
                    <a:pt x="252967" y="1526390"/>
                    <a:pt x="250953" y="1542404"/>
                    <a:pt x="250860" y="1550057"/>
                  </a:cubicBezTo>
                  <a:cubicBezTo>
                    <a:pt x="250768" y="1557710"/>
                    <a:pt x="249236" y="1563887"/>
                    <a:pt x="247414" y="1563865"/>
                  </a:cubicBezTo>
                  <a:cubicBezTo>
                    <a:pt x="245592" y="1563844"/>
                    <a:pt x="243291" y="1573292"/>
                    <a:pt x="242062" y="1584577"/>
                  </a:cubicBezTo>
                  <a:cubicBezTo>
                    <a:pt x="237083" y="1634815"/>
                    <a:pt x="231569" y="1669010"/>
                    <a:pt x="227099" y="1676975"/>
                  </a:cubicBezTo>
                  <a:cubicBezTo>
                    <a:pt x="219644" y="1690736"/>
                    <a:pt x="214073" y="1759920"/>
                    <a:pt x="212928" y="1855036"/>
                  </a:cubicBezTo>
                  <a:cubicBezTo>
                    <a:pt x="212007" y="1931566"/>
                    <a:pt x="212543" y="1947610"/>
                    <a:pt x="218159" y="1965537"/>
                  </a:cubicBezTo>
                  <a:cubicBezTo>
                    <a:pt x="221663" y="1977243"/>
                    <a:pt x="225202" y="1986033"/>
                    <a:pt x="225939" y="1985313"/>
                  </a:cubicBezTo>
                  <a:cubicBezTo>
                    <a:pt x="230730" y="1980997"/>
                    <a:pt x="239282" y="1906381"/>
                    <a:pt x="239751" y="1867387"/>
                  </a:cubicBezTo>
                  <a:cubicBezTo>
                    <a:pt x="240045" y="1842971"/>
                    <a:pt x="241749" y="1822580"/>
                    <a:pt x="243206" y="1822597"/>
                  </a:cubicBezTo>
                  <a:cubicBezTo>
                    <a:pt x="245028" y="1822619"/>
                    <a:pt x="248462" y="1809904"/>
                    <a:pt x="251202" y="1794264"/>
                  </a:cubicBezTo>
                  <a:cubicBezTo>
                    <a:pt x="253937" y="1778989"/>
                    <a:pt x="258643" y="1751345"/>
                    <a:pt x="261774" y="1733522"/>
                  </a:cubicBezTo>
                  <a:cubicBezTo>
                    <a:pt x="280178" y="1627680"/>
                    <a:pt x="281047" y="1616027"/>
                    <a:pt x="274526" y="1552164"/>
                  </a:cubicBezTo>
                  <a:cubicBezTo>
                    <a:pt x="270908" y="1519681"/>
                    <a:pt x="268058" y="1483928"/>
                    <a:pt x="267825" y="1472990"/>
                  </a:cubicBezTo>
                  <a:cubicBezTo>
                    <a:pt x="267473" y="1441641"/>
                    <a:pt x="266038" y="1439801"/>
                    <a:pt x="262789" y="1467463"/>
                  </a:cubicBezTo>
                  <a:cubicBezTo>
                    <a:pt x="261165" y="1481293"/>
                    <a:pt x="257626" y="1502756"/>
                    <a:pt x="255299" y="1514391"/>
                  </a:cubicBezTo>
                  <a:close/>
                  <a:moveTo>
                    <a:pt x="166230" y="1979856"/>
                  </a:moveTo>
                  <a:cubicBezTo>
                    <a:pt x="167872" y="1994820"/>
                    <a:pt x="177515" y="2011337"/>
                    <a:pt x="181945" y="2006653"/>
                  </a:cubicBezTo>
                  <a:cubicBezTo>
                    <a:pt x="186366" y="2002696"/>
                    <a:pt x="172245" y="1964620"/>
                    <a:pt x="166059" y="1963817"/>
                  </a:cubicBezTo>
                  <a:cubicBezTo>
                    <a:pt x="165330" y="1963808"/>
                    <a:pt x="165606" y="1971101"/>
                    <a:pt x="166230" y="1979856"/>
                  </a:cubicBezTo>
                  <a:close/>
                </a:path>
              </a:pathLst>
            </a:custGeom>
            <a:grpFill/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文本框 2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/>
          <p:cNvSpPr txBox="1"/>
          <p:nvPr/>
        </p:nvSpPr>
        <p:spPr>
          <a:xfrm>
            <a:off x="1863511" y="1617422"/>
            <a:ext cx="4075155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THANKS</a:t>
            </a:r>
            <a:endParaRPr lang="zh-CN" altLang="en-US" sz="72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27" name="图形 2">
            <a:extLst>
              <a:ext uri="{FF2B5EF4-FFF2-40B4-BE49-F238E27FC236}">
                <a16:creationId xmlns:a16="http://schemas.microsoft.com/office/drawing/2014/main" id="{CFF5DAAC-2DB4-7886-019C-E556437D9B1E}"/>
              </a:ext>
            </a:extLst>
          </p:cNvPr>
          <p:cNvGrpSpPr/>
          <p:nvPr/>
        </p:nvGrpSpPr>
        <p:grpSpPr>
          <a:xfrm>
            <a:off x="6912619" y="317481"/>
            <a:ext cx="5133281" cy="10387939"/>
            <a:chOff x="1653210" y="839593"/>
            <a:chExt cx="1746191" cy="3533671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1000">
                <a:srgbClr val="F84D4D"/>
              </a:gs>
            </a:gsLst>
            <a:lin ang="5400000" scaled="1"/>
          </a:gra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ACCCDD9-7525-6726-08CF-E4ACCAAF5F07}"/>
                </a:ext>
              </a:extLst>
            </p:cNvPr>
            <p:cNvSpPr/>
            <p:nvPr/>
          </p:nvSpPr>
          <p:spPr>
            <a:xfrm>
              <a:off x="2448190" y="839593"/>
              <a:ext cx="951210" cy="586681"/>
            </a:xfrm>
            <a:custGeom>
              <a:avLst/>
              <a:gdLst>
                <a:gd name="connsiteX0" fmla="*/ 938893 w 951210"/>
                <a:gd name="connsiteY0" fmla="*/ 491642 h 586681"/>
                <a:gd name="connsiteX1" fmla="*/ 935045 w 951210"/>
                <a:gd name="connsiteY1" fmla="*/ 360189 h 586681"/>
                <a:gd name="connsiteX2" fmla="*/ 911721 w 951210"/>
                <a:gd name="connsiteY2" fmla="*/ 324039 h 586681"/>
                <a:gd name="connsiteX3" fmla="*/ 878496 w 951210"/>
                <a:gd name="connsiteY3" fmla="*/ 293734 h 586681"/>
                <a:gd name="connsiteX4" fmla="*/ 850001 w 951210"/>
                <a:gd name="connsiteY4" fmla="*/ 277616 h 586681"/>
                <a:gd name="connsiteX5" fmla="*/ 741343 w 951210"/>
                <a:gd name="connsiteY5" fmla="*/ 266392 h 586681"/>
                <a:gd name="connsiteX6" fmla="*/ 670351 w 951210"/>
                <a:gd name="connsiteY6" fmla="*/ 302517 h 586681"/>
                <a:gd name="connsiteX7" fmla="*/ 662714 w 951210"/>
                <a:gd name="connsiteY7" fmla="*/ 309470 h 586681"/>
                <a:gd name="connsiteX8" fmla="*/ 366245 w 951210"/>
                <a:gd name="connsiteY8" fmla="*/ 155225 h 586681"/>
                <a:gd name="connsiteX9" fmla="*/ 70923 w 951210"/>
                <a:gd name="connsiteY9" fmla="*/ 39 h 586681"/>
                <a:gd name="connsiteX10" fmla="*/ 67449 w 951210"/>
                <a:gd name="connsiteY10" fmla="*/ 0 h 586681"/>
                <a:gd name="connsiteX11" fmla="*/ 55564 w 951210"/>
                <a:gd name="connsiteY11" fmla="*/ 5451 h 586681"/>
                <a:gd name="connsiteX12" fmla="*/ 41002 w 951210"/>
                <a:gd name="connsiteY12" fmla="*/ 31758 h 586681"/>
                <a:gd name="connsiteX13" fmla="*/ 28705 w 951210"/>
                <a:gd name="connsiteY13" fmla="*/ 59010 h 586681"/>
                <a:gd name="connsiteX14" fmla="*/ 38274 w 951210"/>
                <a:gd name="connsiteY14" fmla="*/ 74035 h 586681"/>
                <a:gd name="connsiteX15" fmla="*/ 43072 w 951210"/>
                <a:gd name="connsiteY15" fmla="*/ 76963 h 586681"/>
                <a:gd name="connsiteX16" fmla="*/ 21553 w 951210"/>
                <a:gd name="connsiteY16" fmla="*/ 117894 h 586681"/>
                <a:gd name="connsiteX17" fmla="*/ 0 w 951210"/>
                <a:gd name="connsiteY17" fmla="*/ 158886 h 586681"/>
                <a:gd name="connsiteX18" fmla="*/ 23866 w 951210"/>
                <a:gd name="connsiteY18" fmla="*/ 171444 h 586681"/>
                <a:gd name="connsiteX19" fmla="*/ 47740 w 951210"/>
                <a:gd name="connsiteY19" fmla="*/ 183985 h 586681"/>
                <a:gd name="connsiteX20" fmla="*/ 57445 w 951210"/>
                <a:gd name="connsiteY20" fmla="*/ 165526 h 586681"/>
                <a:gd name="connsiteX21" fmla="*/ 67151 w 951210"/>
                <a:gd name="connsiteY21" fmla="*/ 147067 h 586681"/>
                <a:gd name="connsiteX22" fmla="*/ 80643 w 951210"/>
                <a:gd name="connsiteY22" fmla="*/ 154322 h 586681"/>
                <a:gd name="connsiteX23" fmla="*/ 94036 w 951210"/>
                <a:gd name="connsiteY23" fmla="*/ 161608 h 586681"/>
                <a:gd name="connsiteX24" fmla="*/ 88103 w 951210"/>
                <a:gd name="connsiteY24" fmla="*/ 173357 h 586681"/>
                <a:gd name="connsiteX25" fmla="*/ 82139 w 951210"/>
                <a:gd name="connsiteY25" fmla="*/ 185009 h 586681"/>
                <a:gd name="connsiteX26" fmla="*/ 99008 w 951210"/>
                <a:gd name="connsiteY26" fmla="*/ 193877 h 586681"/>
                <a:gd name="connsiteX27" fmla="*/ 115875 w 951210"/>
                <a:gd name="connsiteY27" fmla="*/ 202746 h 586681"/>
                <a:gd name="connsiteX28" fmla="*/ 133948 w 951210"/>
                <a:gd name="connsiteY28" fmla="*/ 168373 h 586681"/>
                <a:gd name="connsiteX29" fmla="*/ 152020 w 951210"/>
                <a:gd name="connsiteY29" fmla="*/ 134001 h 586681"/>
                <a:gd name="connsiteX30" fmla="*/ 387217 w 951210"/>
                <a:gd name="connsiteY30" fmla="*/ 257819 h 586681"/>
                <a:gd name="connsiteX31" fmla="*/ 622381 w 951210"/>
                <a:gd name="connsiteY31" fmla="*/ 381702 h 586681"/>
                <a:gd name="connsiteX32" fmla="*/ 621152 w 951210"/>
                <a:gd name="connsiteY32" fmla="*/ 388368 h 586681"/>
                <a:gd name="connsiteX33" fmla="*/ 671508 w 951210"/>
                <a:gd name="connsiteY33" fmla="*/ 539074 h 586681"/>
                <a:gd name="connsiteX34" fmla="*/ 728932 w 951210"/>
                <a:gd name="connsiteY34" fmla="*/ 575116 h 586681"/>
                <a:gd name="connsiteX35" fmla="*/ 885960 w 951210"/>
                <a:gd name="connsiteY35" fmla="*/ 557088 h 586681"/>
                <a:gd name="connsiteX36" fmla="*/ 927949 w 951210"/>
                <a:gd name="connsiteY36" fmla="*/ 512457 h 586681"/>
                <a:gd name="connsiteX37" fmla="*/ 938893 w 951210"/>
                <a:gd name="connsiteY37" fmla="*/ 491642 h 586681"/>
                <a:gd name="connsiteX38" fmla="*/ 865719 w 951210"/>
                <a:gd name="connsiteY38" fmla="*/ 486482 h 586681"/>
                <a:gd name="connsiteX39" fmla="*/ 773480 w 951210"/>
                <a:gd name="connsiteY39" fmla="*/ 521757 h 586681"/>
                <a:gd name="connsiteX40" fmla="*/ 681323 w 951210"/>
                <a:gd name="connsiteY40" fmla="*/ 422278 h 586681"/>
                <a:gd name="connsiteX41" fmla="*/ 755164 w 951210"/>
                <a:gd name="connsiteY41" fmla="*/ 325252 h 586681"/>
                <a:gd name="connsiteX42" fmla="*/ 829961 w 951210"/>
                <a:gd name="connsiteY42" fmla="*/ 334435 h 586681"/>
                <a:gd name="connsiteX43" fmla="*/ 881891 w 951210"/>
                <a:gd name="connsiteY43" fmla="*/ 395454 h 586681"/>
                <a:gd name="connsiteX44" fmla="*/ 886848 w 951210"/>
                <a:gd name="connsiteY44" fmla="*/ 425279 h 586681"/>
                <a:gd name="connsiteX45" fmla="*/ 881646 w 951210"/>
                <a:gd name="connsiteY45" fmla="*/ 457887 h 586681"/>
                <a:gd name="connsiteX46" fmla="*/ 865719 w 951210"/>
                <a:gd name="connsiteY46" fmla="*/ 486482 h 58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51210" h="586681">
                  <a:moveTo>
                    <a:pt x="938893" y="491642"/>
                  </a:moveTo>
                  <a:cubicBezTo>
                    <a:pt x="956564" y="450152"/>
                    <a:pt x="955170" y="401807"/>
                    <a:pt x="935045" y="360189"/>
                  </a:cubicBezTo>
                  <a:cubicBezTo>
                    <a:pt x="928779" y="347227"/>
                    <a:pt x="923323" y="338752"/>
                    <a:pt x="911721" y="324039"/>
                  </a:cubicBezTo>
                  <a:cubicBezTo>
                    <a:pt x="905420" y="315933"/>
                    <a:pt x="891239" y="303034"/>
                    <a:pt x="878496" y="293734"/>
                  </a:cubicBezTo>
                  <a:cubicBezTo>
                    <a:pt x="872569" y="289399"/>
                    <a:pt x="858163" y="281257"/>
                    <a:pt x="850001" y="277616"/>
                  </a:cubicBezTo>
                  <a:cubicBezTo>
                    <a:pt x="814680" y="261970"/>
                    <a:pt x="778374" y="258238"/>
                    <a:pt x="741343" y="266392"/>
                  </a:cubicBezTo>
                  <a:cubicBezTo>
                    <a:pt x="715427" y="272105"/>
                    <a:pt x="689032" y="285527"/>
                    <a:pt x="670351" y="302517"/>
                  </a:cubicBezTo>
                  <a:cubicBezTo>
                    <a:pt x="666778" y="305757"/>
                    <a:pt x="663337" y="308904"/>
                    <a:pt x="662714" y="309470"/>
                  </a:cubicBezTo>
                  <a:cubicBezTo>
                    <a:pt x="661535" y="310475"/>
                    <a:pt x="660962" y="310174"/>
                    <a:pt x="366245" y="155225"/>
                  </a:cubicBezTo>
                  <a:lnTo>
                    <a:pt x="70923" y="39"/>
                  </a:lnTo>
                  <a:lnTo>
                    <a:pt x="67449" y="0"/>
                  </a:lnTo>
                  <a:cubicBezTo>
                    <a:pt x="63363" y="46"/>
                    <a:pt x="58654" y="2200"/>
                    <a:pt x="55564" y="5451"/>
                  </a:cubicBezTo>
                  <a:cubicBezTo>
                    <a:pt x="53954" y="7123"/>
                    <a:pt x="49878" y="14567"/>
                    <a:pt x="41002" y="31758"/>
                  </a:cubicBezTo>
                  <a:cubicBezTo>
                    <a:pt x="29078" y="54901"/>
                    <a:pt x="28673" y="55826"/>
                    <a:pt x="28705" y="59010"/>
                  </a:cubicBezTo>
                  <a:cubicBezTo>
                    <a:pt x="28731" y="65606"/>
                    <a:pt x="31507" y="69909"/>
                    <a:pt x="38274" y="74035"/>
                  </a:cubicBezTo>
                  <a:lnTo>
                    <a:pt x="43072" y="76963"/>
                  </a:lnTo>
                  <a:lnTo>
                    <a:pt x="21553" y="117894"/>
                  </a:lnTo>
                  <a:lnTo>
                    <a:pt x="0" y="158886"/>
                  </a:lnTo>
                  <a:lnTo>
                    <a:pt x="23866" y="171444"/>
                  </a:lnTo>
                  <a:lnTo>
                    <a:pt x="47740" y="183985"/>
                  </a:lnTo>
                  <a:lnTo>
                    <a:pt x="57445" y="165526"/>
                  </a:lnTo>
                  <a:lnTo>
                    <a:pt x="67151" y="147067"/>
                  </a:lnTo>
                  <a:lnTo>
                    <a:pt x="80643" y="154322"/>
                  </a:lnTo>
                  <a:lnTo>
                    <a:pt x="94036" y="161608"/>
                  </a:lnTo>
                  <a:lnTo>
                    <a:pt x="88103" y="173357"/>
                  </a:lnTo>
                  <a:lnTo>
                    <a:pt x="82139" y="185009"/>
                  </a:lnTo>
                  <a:lnTo>
                    <a:pt x="99008" y="193877"/>
                  </a:lnTo>
                  <a:lnTo>
                    <a:pt x="115875" y="202746"/>
                  </a:lnTo>
                  <a:lnTo>
                    <a:pt x="133948" y="168373"/>
                  </a:lnTo>
                  <a:lnTo>
                    <a:pt x="152020" y="134001"/>
                  </a:lnTo>
                  <a:lnTo>
                    <a:pt x="387217" y="257819"/>
                  </a:lnTo>
                  <a:lnTo>
                    <a:pt x="622381" y="381702"/>
                  </a:lnTo>
                  <a:lnTo>
                    <a:pt x="621152" y="388368"/>
                  </a:lnTo>
                  <a:cubicBezTo>
                    <a:pt x="610581" y="442935"/>
                    <a:pt x="629623" y="499746"/>
                    <a:pt x="671508" y="539074"/>
                  </a:cubicBezTo>
                  <a:cubicBezTo>
                    <a:pt x="687575" y="554103"/>
                    <a:pt x="708601" y="567269"/>
                    <a:pt x="728932" y="575116"/>
                  </a:cubicBezTo>
                  <a:cubicBezTo>
                    <a:pt x="782013" y="595465"/>
                    <a:pt x="840923" y="588658"/>
                    <a:pt x="885960" y="557088"/>
                  </a:cubicBezTo>
                  <a:cubicBezTo>
                    <a:pt x="902441" y="545520"/>
                    <a:pt x="916482" y="530560"/>
                    <a:pt x="927949" y="512457"/>
                  </a:cubicBezTo>
                  <a:cubicBezTo>
                    <a:pt x="933466" y="503820"/>
                    <a:pt x="934537" y="501783"/>
                    <a:pt x="938893" y="491642"/>
                  </a:cubicBezTo>
                  <a:close/>
                  <a:moveTo>
                    <a:pt x="865719" y="486482"/>
                  </a:moveTo>
                  <a:cubicBezTo>
                    <a:pt x="843232" y="513335"/>
                    <a:pt x="808638" y="526591"/>
                    <a:pt x="773480" y="521757"/>
                  </a:cubicBezTo>
                  <a:cubicBezTo>
                    <a:pt x="722509" y="514701"/>
                    <a:pt x="683071" y="472110"/>
                    <a:pt x="681323" y="422278"/>
                  </a:cubicBezTo>
                  <a:cubicBezTo>
                    <a:pt x="679650" y="376468"/>
                    <a:pt x="710358" y="336144"/>
                    <a:pt x="755164" y="325252"/>
                  </a:cubicBezTo>
                  <a:cubicBezTo>
                    <a:pt x="780996" y="318927"/>
                    <a:pt x="806312" y="322082"/>
                    <a:pt x="829961" y="334435"/>
                  </a:cubicBezTo>
                  <a:cubicBezTo>
                    <a:pt x="855359" y="347788"/>
                    <a:pt x="873549" y="369132"/>
                    <a:pt x="881891" y="395454"/>
                  </a:cubicBezTo>
                  <a:cubicBezTo>
                    <a:pt x="885577" y="407142"/>
                    <a:pt x="886866" y="414888"/>
                    <a:pt x="886848" y="425279"/>
                  </a:cubicBezTo>
                  <a:cubicBezTo>
                    <a:pt x="886822" y="437534"/>
                    <a:pt x="885383" y="446608"/>
                    <a:pt x="881646" y="457887"/>
                  </a:cubicBezTo>
                  <a:cubicBezTo>
                    <a:pt x="879315" y="464949"/>
                    <a:pt x="870565" y="480662"/>
                    <a:pt x="865719" y="486482"/>
                  </a:cubicBezTo>
                  <a:close/>
                </a:path>
              </a:pathLst>
            </a:custGeom>
            <a:grpFill/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8E00352-7622-8555-2A31-665389CD1BC6}"/>
                </a:ext>
              </a:extLst>
            </p:cNvPr>
            <p:cNvSpPr/>
            <p:nvPr/>
          </p:nvSpPr>
          <p:spPr>
            <a:xfrm>
              <a:off x="1653210" y="945682"/>
              <a:ext cx="1259337" cy="3427583"/>
            </a:xfrm>
            <a:custGeom>
              <a:avLst/>
              <a:gdLst>
                <a:gd name="connsiteX0" fmla="*/ 1148212 w 1259337"/>
                <a:gd name="connsiteY0" fmla="*/ 5976 h 3427583"/>
                <a:gd name="connsiteX1" fmla="*/ 1169270 w 1259337"/>
                <a:gd name="connsiteY1" fmla="*/ 12790 h 3427583"/>
                <a:gd name="connsiteX2" fmla="*/ 1190684 w 1259337"/>
                <a:gd name="connsiteY2" fmla="*/ 20338 h 3427583"/>
                <a:gd name="connsiteX3" fmla="*/ 1202640 w 1259337"/>
                <a:gd name="connsiteY3" fmla="*/ 26312 h 3427583"/>
                <a:gd name="connsiteX4" fmla="*/ 1215329 w 1259337"/>
                <a:gd name="connsiteY4" fmla="*/ 31933 h 3427583"/>
                <a:gd name="connsiteX5" fmla="*/ 1228747 w 1259337"/>
                <a:gd name="connsiteY5" fmla="*/ 37562 h 3427583"/>
                <a:gd name="connsiteX6" fmla="*/ 1246113 w 1259337"/>
                <a:gd name="connsiteY6" fmla="*/ 48340 h 3427583"/>
                <a:gd name="connsiteX7" fmla="*/ 1256185 w 1259337"/>
                <a:gd name="connsiteY7" fmla="*/ 89648 h 3427583"/>
                <a:gd name="connsiteX8" fmla="*/ 1240876 w 1259337"/>
                <a:gd name="connsiteY8" fmla="*/ 180585 h 3427583"/>
                <a:gd name="connsiteX9" fmla="*/ 1229711 w 1259337"/>
                <a:gd name="connsiteY9" fmla="*/ 199768 h 3427583"/>
                <a:gd name="connsiteX10" fmla="*/ 1225707 w 1259337"/>
                <a:gd name="connsiteY10" fmla="*/ 229608 h 3427583"/>
                <a:gd name="connsiteX11" fmla="*/ 1223117 w 1259337"/>
                <a:gd name="connsiteY11" fmla="*/ 293360 h 3427583"/>
                <a:gd name="connsiteX12" fmla="*/ 1249106 w 1259337"/>
                <a:gd name="connsiteY12" fmla="*/ 314448 h 3427583"/>
                <a:gd name="connsiteX13" fmla="*/ 1259196 w 1259337"/>
                <a:gd name="connsiteY13" fmla="*/ 324047 h 3427583"/>
                <a:gd name="connsiteX14" fmla="*/ 1225046 w 1259337"/>
                <a:gd name="connsiteY14" fmla="*/ 405644 h 3427583"/>
                <a:gd name="connsiteX15" fmla="*/ 1208186 w 1259337"/>
                <a:gd name="connsiteY15" fmla="*/ 443712 h 3427583"/>
                <a:gd name="connsiteX16" fmla="*/ 1191326 w 1259337"/>
                <a:gd name="connsiteY16" fmla="*/ 481779 h 3427583"/>
                <a:gd name="connsiteX17" fmla="*/ 1176740 w 1259337"/>
                <a:gd name="connsiteY17" fmla="*/ 512585 h 3427583"/>
                <a:gd name="connsiteX18" fmla="*/ 1163248 w 1259337"/>
                <a:gd name="connsiteY18" fmla="*/ 543404 h 3427583"/>
                <a:gd name="connsiteX19" fmla="*/ 1144408 w 1259337"/>
                <a:gd name="connsiteY19" fmla="*/ 594569 h 3427583"/>
                <a:gd name="connsiteX20" fmla="*/ 1106728 w 1259337"/>
                <a:gd name="connsiteY20" fmla="*/ 666648 h 3427583"/>
                <a:gd name="connsiteX21" fmla="*/ 1058620 w 1259337"/>
                <a:gd name="connsiteY21" fmla="*/ 757189 h 3427583"/>
                <a:gd name="connsiteX22" fmla="*/ 1050291 w 1259337"/>
                <a:gd name="connsiteY22" fmla="*/ 782966 h 3427583"/>
                <a:gd name="connsiteX23" fmla="*/ 964414 w 1259337"/>
                <a:gd name="connsiteY23" fmla="*/ 862119 h 3427583"/>
                <a:gd name="connsiteX24" fmla="*/ 874085 w 1259337"/>
                <a:gd name="connsiteY24" fmla="*/ 947779 h 3427583"/>
                <a:gd name="connsiteX25" fmla="*/ 876882 w 1259337"/>
                <a:gd name="connsiteY25" fmla="*/ 957653 h 3427583"/>
                <a:gd name="connsiteX26" fmla="*/ 886054 w 1259337"/>
                <a:gd name="connsiteY26" fmla="*/ 982913 h 3427583"/>
                <a:gd name="connsiteX27" fmla="*/ 907451 w 1259337"/>
                <a:gd name="connsiteY27" fmla="*/ 1052422 h 3427583"/>
                <a:gd name="connsiteX28" fmla="*/ 934117 w 1259337"/>
                <a:gd name="connsiteY28" fmla="*/ 1138397 h 3427583"/>
                <a:gd name="connsiteX29" fmla="*/ 1005464 w 1259337"/>
                <a:gd name="connsiteY29" fmla="*/ 1357944 h 3427583"/>
                <a:gd name="connsiteX30" fmla="*/ 1096386 w 1259337"/>
                <a:gd name="connsiteY30" fmla="*/ 1646980 h 3427583"/>
                <a:gd name="connsiteX31" fmla="*/ 1096918 w 1259337"/>
                <a:gd name="connsiteY31" fmla="*/ 1663388 h 3427583"/>
                <a:gd name="connsiteX32" fmla="*/ 1081985 w 1259337"/>
                <a:gd name="connsiteY32" fmla="*/ 1662479 h 3427583"/>
                <a:gd name="connsiteX33" fmla="*/ 1042043 w 1259337"/>
                <a:gd name="connsiteY33" fmla="*/ 1649971 h 3427583"/>
                <a:gd name="connsiteX34" fmla="*/ 979848 w 1259337"/>
                <a:gd name="connsiteY34" fmla="*/ 1639017 h 3427583"/>
                <a:gd name="connsiteX35" fmla="*/ 920982 w 1259337"/>
                <a:gd name="connsiteY35" fmla="*/ 1654346 h 3427583"/>
                <a:gd name="connsiteX36" fmla="*/ 875472 w 1259337"/>
                <a:gd name="connsiteY36" fmla="*/ 1680405 h 3427583"/>
                <a:gd name="connsiteX37" fmla="*/ 851635 w 1259337"/>
                <a:gd name="connsiteY37" fmla="*/ 1692510 h 3427583"/>
                <a:gd name="connsiteX38" fmla="*/ 849203 w 1259337"/>
                <a:gd name="connsiteY38" fmla="*/ 1712892 h 3427583"/>
                <a:gd name="connsiteX39" fmla="*/ 851974 w 1259337"/>
                <a:gd name="connsiteY39" fmla="*/ 1755205 h 3427583"/>
                <a:gd name="connsiteX40" fmla="*/ 864076 w 1259337"/>
                <a:gd name="connsiteY40" fmla="*/ 1809659 h 3427583"/>
                <a:gd name="connsiteX41" fmla="*/ 874530 w 1259337"/>
                <a:gd name="connsiteY41" fmla="*/ 1849513 h 3427583"/>
                <a:gd name="connsiteX42" fmla="*/ 881507 w 1259337"/>
                <a:gd name="connsiteY42" fmla="*/ 1875475 h 3427583"/>
                <a:gd name="connsiteX43" fmla="*/ 892858 w 1259337"/>
                <a:gd name="connsiteY43" fmla="*/ 1931742 h 3427583"/>
                <a:gd name="connsiteX44" fmla="*/ 898751 w 1259337"/>
                <a:gd name="connsiteY44" fmla="*/ 1956962 h 3427583"/>
                <a:gd name="connsiteX45" fmla="*/ 905223 w 1259337"/>
                <a:gd name="connsiteY45" fmla="*/ 1994583 h 3427583"/>
                <a:gd name="connsiteX46" fmla="*/ 921742 w 1259337"/>
                <a:gd name="connsiteY46" fmla="*/ 2105949 h 3427583"/>
                <a:gd name="connsiteX47" fmla="*/ 928672 w 1259337"/>
                <a:gd name="connsiteY47" fmla="*/ 2166171 h 3427583"/>
                <a:gd name="connsiteX48" fmla="*/ 941604 w 1259337"/>
                <a:gd name="connsiteY48" fmla="*/ 2303008 h 3427583"/>
                <a:gd name="connsiteX49" fmla="*/ 947374 w 1259337"/>
                <a:gd name="connsiteY49" fmla="*/ 2368684 h 3427583"/>
                <a:gd name="connsiteX50" fmla="*/ 975415 w 1259337"/>
                <a:gd name="connsiteY50" fmla="*/ 2522104 h 3427583"/>
                <a:gd name="connsiteX51" fmla="*/ 983802 w 1259337"/>
                <a:gd name="connsiteY51" fmla="*/ 2582345 h 3427583"/>
                <a:gd name="connsiteX52" fmla="*/ 995531 w 1259337"/>
                <a:gd name="connsiteY52" fmla="*/ 2637523 h 3427583"/>
                <a:gd name="connsiteX53" fmla="*/ 1005634 w 1259337"/>
                <a:gd name="connsiteY53" fmla="*/ 2676280 h 3427583"/>
                <a:gd name="connsiteX54" fmla="*/ 1011830 w 1259337"/>
                <a:gd name="connsiteY54" fmla="*/ 2706607 h 3427583"/>
                <a:gd name="connsiteX55" fmla="*/ 1016603 w 1259337"/>
                <a:gd name="connsiteY55" fmla="*/ 2734000 h 3427583"/>
                <a:gd name="connsiteX56" fmla="*/ 1036986 w 1259337"/>
                <a:gd name="connsiteY56" fmla="*/ 2827189 h 3427583"/>
                <a:gd name="connsiteX57" fmla="*/ 1065224 w 1259337"/>
                <a:gd name="connsiteY57" fmla="*/ 2964209 h 3427583"/>
                <a:gd name="connsiteX58" fmla="*/ 1071148 w 1259337"/>
                <a:gd name="connsiteY58" fmla="*/ 3017130 h 3427583"/>
                <a:gd name="connsiteX59" fmla="*/ 1081015 w 1259337"/>
                <a:gd name="connsiteY59" fmla="*/ 3075566 h 3427583"/>
                <a:gd name="connsiteX60" fmla="*/ 1090073 w 1259337"/>
                <a:gd name="connsiteY60" fmla="*/ 3110301 h 3427583"/>
                <a:gd name="connsiteX61" fmla="*/ 1099026 w 1259337"/>
                <a:gd name="connsiteY61" fmla="*/ 3153782 h 3427583"/>
                <a:gd name="connsiteX62" fmla="*/ 1105863 w 1259337"/>
                <a:gd name="connsiteY62" fmla="*/ 3191406 h 3427583"/>
                <a:gd name="connsiteX63" fmla="*/ 1156414 w 1259337"/>
                <a:gd name="connsiteY63" fmla="*/ 3261266 h 3427583"/>
                <a:gd name="connsiteX64" fmla="*/ 1211299 w 1259337"/>
                <a:gd name="connsiteY64" fmla="*/ 3334458 h 3427583"/>
                <a:gd name="connsiteX65" fmla="*/ 1223945 w 1259337"/>
                <a:gd name="connsiteY65" fmla="*/ 3373975 h 3427583"/>
                <a:gd name="connsiteX66" fmla="*/ 1209873 w 1259337"/>
                <a:gd name="connsiteY66" fmla="*/ 3392394 h 3427583"/>
                <a:gd name="connsiteX67" fmla="*/ 1113229 w 1259337"/>
                <a:gd name="connsiteY67" fmla="*/ 3397063 h 3427583"/>
                <a:gd name="connsiteX68" fmla="*/ 1029168 w 1259337"/>
                <a:gd name="connsiteY68" fmla="*/ 3355593 h 3427583"/>
                <a:gd name="connsiteX69" fmla="*/ 1012711 w 1259337"/>
                <a:gd name="connsiteY69" fmla="*/ 3329882 h 3427583"/>
                <a:gd name="connsiteX70" fmla="*/ 984869 w 1259337"/>
                <a:gd name="connsiteY70" fmla="*/ 3311322 h 3427583"/>
                <a:gd name="connsiteX71" fmla="*/ 923192 w 1259337"/>
                <a:gd name="connsiteY71" fmla="*/ 3287618 h 3427583"/>
                <a:gd name="connsiteX72" fmla="*/ 920180 w 1259337"/>
                <a:gd name="connsiteY72" fmla="*/ 3204844 h 3427583"/>
                <a:gd name="connsiteX73" fmla="*/ 925075 w 1259337"/>
                <a:gd name="connsiteY73" fmla="*/ 3161529 h 3427583"/>
                <a:gd name="connsiteX74" fmla="*/ 912552 w 1259337"/>
                <a:gd name="connsiteY74" fmla="*/ 3142061 h 3427583"/>
                <a:gd name="connsiteX75" fmla="*/ 895402 w 1259337"/>
                <a:gd name="connsiteY75" fmla="*/ 3113425 h 3427583"/>
                <a:gd name="connsiteX76" fmla="*/ 872174 w 1259337"/>
                <a:gd name="connsiteY76" fmla="*/ 3074875 h 3427583"/>
                <a:gd name="connsiteX77" fmla="*/ 819111 w 1259337"/>
                <a:gd name="connsiteY77" fmla="*/ 2941200 h 3427583"/>
                <a:gd name="connsiteX78" fmla="*/ 804010 w 1259337"/>
                <a:gd name="connsiteY78" fmla="*/ 2893636 h 3427583"/>
                <a:gd name="connsiteX79" fmla="*/ 791053 w 1259337"/>
                <a:gd name="connsiteY79" fmla="*/ 2849742 h 3427583"/>
                <a:gd name="connsiteX80" fmla="*/ 785806 w 1259337"/>
                <a:gd name="connsiteY80" fmla="*/ 2831455 h 3427583"/>
                <a:gd name="connsiteX81" fmla="*/ 777367 w 1259337"/>
                <a:gd name="connsiteY81" fmla="*/ 2805839 h 3427583"/>
                <a:gd name="connsiteX82" fmla="*/ 765160 w 1259337"/>
                <a:gd name="connsiteY82" fmla="*/ 2760132 h 3427583"/>
                <a:gd name="connsiteX83" fmla="*/ 754732 w 1259337"/>
                <a:gd name="connsiteY83" fmla="*/ 2718091 h 3427583"/>
                <a:gd name="connsiteX84" fmla="*/ 744347 w 1259337"/>
                <a:gd name="connsiteY84" fmla="*/ 2672406 h 3427583"/>
                <a:gd name="connsiteX85" fmla="*/ 737168 w 1259337"/>
                <a:gd name="connsiteY85" fmla="*/ 2632955 h 3427583"/>
                <a:gd name="connsiteX86" fmla="*/ 734006 w 1259337"/>
                <a:gd name="connsiteY86" fmla="*/ 2623076 h 3427583"/>
                <a:gd name="connsiteX87" fmla="*/ 729049 w 1259337"/>
                <a:gd name="connsiteY87" fmla="*/ 2610989 h 3427583"/>
                <a:gd name="connsiteX88" fmla="*/ 711204 w 1259337"/>
                <a:gd name="connsiteY88" fmla="*/ 2518924 h 3427583"/>
                <a:gd name="connsiteX89" fmla="*/ 681864 w 1259337"/>
                <a:gd name="connsiteY89" fmla="*/ 2412871 h 3427583"/>
                <a:gd name="connsiteX90" fmla="*/ 655154 w 1259337"/>
                <a:gd name="connsiteY90" fmla="*/ 2330541 h 3427583"/>
                <a:gd name="connsiteX91" fmla="*/ 650249 w 1259337"/>
                <a:gd name="connsiteY91" fmla="*/ 2314080 h 3427583"/>
                <a:gd name="connsiteX92" fmla="*/ 641103 w 1259337"/>
                <a:gd name="connsiteY92" fmla="*/ 2286634 h 3427583"/>
                <a:gd name="connsiteX93" fmla="*/ 619364 w 1259337"/>
                <a:gd name="connsiteY93" fmla="*/ 2215298 h 3427583"/>
                <a:gd name="connsiteX94" fmla="*/ 601800 w 1259337"/>
                <a:gd name="connsiteY94" fmla="*/ 2160415 h 3427583"/>
                <a:gd name="connsiteX95" fmla="*/ 579258 w 1259337"/>
                <a:gd name="connsiteY95" fmla="*/ 2095266 h 3427583"/>
                <a:gd name="connsiteX96" fmla="*/ 568908 w 1259337"/>
                <a:gd name="connsiteY96" fmla="*/ 2076917 h 3427583"/>
                <a:gd name="connsiteX97" fmla="*/ 532958 w 1259337"/>
                <a:gd name="connsiteY97" fmla="*/ 2186922 h 3427583"/>
                <a:gd name="connsiteX98" fmla="*/ 517701 w 1259337"/>
                <a:gd name="connsiteY98" fmla="*/ 2243234 h 3427583"/>
                <a:gd name="connsiteX99" fmla="*/ 509719 w 1259337"/>
                <a:gd name="connsiteY99" fmla="*/ 2270473 h 3427583"/>
                <a:gd name="connsiteX100" fmla="*/ 498405 w 1259337"/>
                <a:gd name="connsiteY100" fmla="*/ 2302047 h 3427583"/>
                <a:gd name="connsiteX101" fmla="*/ 489342 w 1259337"/>
                <a:gd name="connsiteY101" fmla="*/ 2328181 h 3427583"/>
                <a:gd name="connsiteX102" fmla="*/ 485528 w 1259337"/>
                <a:gd name="connsiteY102" fmla="*/ 2342350 h 3427583"/>
                <a:gd name="connsiteX103" fmla="*/ 453160 w 1259337"/>
                <a:gd name="connsiteY103" fmla="*/ 2457501 h 3427583"/>
                <a:gd name="connsiteX104" fmla="*/ 437662 w 1259337"/>
                <a:gd name="connsiteY104" fmla="*/ 2533856 h 3427583"/>
                <a:gd name="connsiteX105" fmla="*/ 422098 w 1259337"/>
                <a:gd name="connsiteY105" fmla="*/ 2615678 h 3427583"/>
                <a:gd name="connsiteX106" fmla="*/ 400585 w 1259337"/>
                <a:gd name="connsiteY106" fmla="*/ 2737520 h 3427583"/>
                <a:gd name="connsiteX107" fmla="*/ 378897 w 1259337"/>
                <a:gd name="connsiteY107" fmla="*/ 2873940 h 3427583"/>
                <a:gd name="connsiteX108" fmla="*/ 369128 w 1259337"/>
                <a:gd name="connsiteY108" fmla="*/ 2928495 h 3427583"/>
                <a:gd name="connsiteX109" fmla="*/ 359359 w 1259337"/>
                <a:gd name="connsiteY109" fmla="*/ 2983050 h 3427583"/>
                <a:gd name="connsiteX110" fmla="*/ 353541 w 1259337"/>
                <a:gd name="connsiteY110" fmla="*/ 3012138 h 3427583"/>
                <a:gd name="connsiteX111" fmla="*/ 343509 w 1259337"/>
                <a:gd name="connsiteY111" fmla="*/ 3058307 h 3427583"/>
                <a:gd name="connsiteX112" fmla="*/ 334311 w 1259337"/>
                <a:gd name="connsiteY112" fmla="*/ 3095737 h 3427583"/>
                <a:gd name="connsiteX113" fmla="*/ 329315 w 1259337"/>
                <a:gd name="connsiteY113" fmla="*/ 3117182 h 3427583"/>
                <a:gd name="connsiteX114" fmla="*/ 306085 w 1259337"/>
                <a:gd name="connsiteY114" fmla="*/ 3169752 h 3427583"/>
                <a:gd name="connsiteX115" fmla="*/ 285624 w 1259337"/>
                <a:gd name="connsiteY115" fmla="*/ 3204132 h 3427583"/>
                <a:gd name="connsiteX116" fmla="*/ 271592 w 1259337"/>
                <a:gd name="connsiteY116" fmla="*/ 3219272 h 3427583"/>
                <a:gd name="connsiteX117" fmla="*/ 257963 w 1259337"/>
                <a:gd name="connsiteY117" fmla="*/ 3231136 h 3427583"/>
                <a:gd name="connsiteX118" fmla="*/ 258648 w 1259337"/>
                <a:gd name="connsiteY118" fmla="*/ 3265040 h 3427583"/>
                <a:gd name="connsiteX119" fmla="*/ 254139 w 1259337"/>
                <a:gd name="connsiteY119" fmla="*/ 3306538 h 3427583"/>
                <a:gd name="connsiteX120" fmla="*/ 204951 w 1259337"/>
                <a:gd name="connsiteY120" fmla="*/ 3335468 h 3427583"/>
                <a:gd name="connsiteX121" fmla="*/ 193530 w 1259337"/>
                <a:gd name="connsiteY121" fmla="*/ 3345537 h 3427583"/>
                <a:gd name="connsiteX122" fmla="*/ 156794 w 1259337"/>
                <a:gd name="connsiteY122" fmla="*/ 3399767 h 3427583"/>
                <a:gd name="connsiteX123" fmla="*/ 152021 w 1259337"/>
                <a:gd name="connsiteY123" fmla="*/ 3402625 h 3427583"/>
                <a:gd name="connsiteX124" fmla="*/ 108386 w 1259337"/>
                <a:gd name="connsiteY124" fmla="*/ 3424333 h 3427583"/>
                <a:gd name="connsiteX125" fmla="*/ 22741 w 1259337"/>
                <a:gd name="connsiteY125" fmla="*/ 3423667 h 3427583"/>
                <a:gd name="connsiteX126" fmla="*/ 2166 w 1259337"/>
                <a:gd name="connsiteY126" fmla="*/ 3376765 h 3427583"/>
                <a:gd name="connsiteX127" fmla="*/ 28224 w 1259337"/>
                <a:gd name="connsiteY127" fmla="*/ 3301267 h 3427583"/>
                <a:gd name="connsiteX128" fmla="*/ 81385 w 1259337"/>
                <a:gd name="connsiteY128" fmla="*/ 3214795 h 3427583"/>
                <a:gd name="connsiteX129" fmla="*/ 85670 w 1259337"/>
                <a:gd name="connsiteY129" fmla="*/ 3161632 h 3427583"/>
                <a:gd name="connsiteX130" fmla="*/ 89924 w 1259337"/>
                <a:gd name="connsiteY130" fmla="*/ 3111021 h 3427583"/>
                <a:gd name="connsiteX131" fmla="*/ 93656 w 1259337"/>
                <a:gd name="connsiteY131" fmla="*/ 3103776 h 3427583"/>
                <a:gd name="connsiteX132" fmla="*/ 108202 w 1259337"/>
                <a:gd name="connsiteY132" fmla="*/ 3076250 h 3427583"/>
                <a:gd name="connsiteX133" fmla="*/ 110186 w 1259337"/>
                <a:gd name="connsiteY133" fmla="*/ 3032536 h 3427583"/>
                <a:gd name="connsiteX134" fmla="*/ 123524 w 1259337"/>
                <a:gd name="connsiteY134" fmla="*/ 2923717 h 3427583"/>
                <a:gd name="connsiteX135" fmla="*/ 131550 w 1259337"/>
                <a:gd name="connsiteY135" fmla="*/ 2892832 h 3427583"/>
                <a:gd name="connsiteX136" fmla="*/ 135370 w 1259337"/>
                <a:gd name="connsiteY136" fmla="*/ 2878299 h 3427583"/>
                <a:gd name="connsiteX137" fmla="*/ 139096 w 1259337"/>
                <a:gd name="connsiteY137" fmla="*/ 2810915 h 3427583"/>
                <a:gd name="connsiteX138" fmla="*/ 149457 w 1259337"/>
                <a:gd name="connsiteY138" fmla="*/ 2707162 h 3427583"/>
                <a:gd name="connsiteX139" fmla="*/ 160165 w 1259337"/>
                <a:gd name="connsiteY139" fmla="*/ 2635123 h 3427583"/>
                <a:gd name="connsiteX140" fmla="*/ 165627 w 1259337"/>
                <a:gd name="connsiteY140" fmla="*/ 2605301 h 3427583"/>
                <a:gd name="connsiteX141" fmla="*/ 169017 w 1259337"/>
                <a:gd name="connsiteY141" fmla="*/ 2596230 h 3427583"/>
                <a:gd name="connsiteX142" fmla="*/ 177372 w 1259337"/>
                <a:gd name="connsiteY142" fmla="*/ 2568266 h 3427583"/>
                <a:gd name="connsiteX143" fmla="*/ 188568 w 1259337"/>
                <a:gd name="connsiteY143" fmla="*/ 2516279 h 3427583"/>
                <a:gd name="connsiteX144" fmla="*/ 204399 w 1259337"/>
                <a:gd name="connsiteY144" fmla="*/ 2412228 h 3427583"/>
                <a:gd name="connsiteX145" fmla="*/ 207129 w 1259337"/>
                <a:gd name="connsiteY145" fmla="*/ 2336813 h 3427583"/>
                <a:gd name="connsiteX146" fmla="*/ 218275 w 1259337"/>
                <a:gd name="connsiteY146" fmla="*/ 2137575 h 3427583"/>
                <a:gd name="connsiteX147" fmla="*/ 224746 w 1259337"/>
                <a:gd name="connsiteY147" fmla="*/ 2084438 h 3427583"/>
                <a:gd name="connsiteX148" fmla="*/ 227227 w 1259337"/>
                <a:gd name="connsiteY148" fmla="*/ 2060047 h 3427583"/>
                <a:gd name="connsiteX149" fmla="*/ 200619 w 1259337"/>
                <a:gd name="connsiteY149" fmla="*/ 2060092 h 3427583"/>
                <a:gd name="connsiteX150" fmla="*/ 151452 w 1259337"/>
                <a:gd name="connsiteY150" fmla="*/ 2056949 h 3427583"/>
                <a:gd name="connsiteX151" fmla="*/ 125726 w 1259337"/>
                <a:gd name="connsiteY151" fmla="*/ 2044246 h 3427583"/>
                <a:gd name="connsiteX152" fmla="*/ 102894 w 1259337"/>
                <a:gd name="connsiteY152" fmla="*/ 2003150 h 3427583"/>
                <a:gd name="connsiteX153" fmla="*/ 98653 w 1259337"/>
                <a:gd name="connsiteY153" fmla="*/ 1992164 h 3427583"/>
                <a:gd name="connsiteX154" fmla="*/ 92743 w 1259337"/>
                <a:gd name="connsiteY154" fmla="*/ 1968402 h 3427583"/>
                <a:gd name="connsiteX155" fmla="*/ 73452 w 1259337"/>
                <a:gd name="connsiteY155" fmla="*/ 1844975 h 3427583"/>
                <a:gd name="connsiteX156" fmla="*/ 68556 w 1259337"/>
                <a:gd name="connsiteY156" fmla="*/ 1827785 h 3427583"/>
                <a:gd name="connsiteX157" fmla="*/ 65557 w 1259337"/>
                <a:gd name="connsiteY157" fmla="*/ 1804422 h 3427583"/>
                <a:gd name="connsiteX158" fmla="*/ 60007 w 1259337"/>
                <a:gd name="connsiteY158" fmla="*/ 1750776 h 3427583"/>
                <a:gd name="connsiteX159" fmla="*/ 60589 w 1259337"/>
                <a:gd name="connsiteY159" fmla="*/ 1520795 h 3427583"/>
                <a:gd name="connsiteX160" fmla="*/ 59802 w 1259337"/>
                <a:gd name="connsiteY160" fmla="*/ 1495272 h 3427583"/>
                <a:gd name="connsiteX161" fmla="*/ 60714 w 1259337"/>
                <a:gd name="connsiteY161" fmla="*/ 1419471 h 3427583"/>
                <a:gd name="connsiteX162" fmla="*/ 70913 w 1259337"/>
                <a:gd name="connsiteY162" fmla="*/ 1359454 h 3427583"/>
                <a:gd name="connsiteX163" fmla="*/ 76287 w 1259337"/>
                <a:gd name="connsiteY163" fmla="*/ 1306668 h 3427583"/>
                <a:gd name="connsiteX164" fmla="*/ 84826 w 1259337"/>
                <a:gd name="connsiteY164" fmla="*/ 1263398 h 3427583"/>
                <a:gd name="connsiteX165" fmla="*/ 85137 w 1259337"/>
                <a:gd name="connsiteY165" fmla="*/ 1207271 h 3427583"/>
                <a:gd name="connsiteX166" fmla="*/ 89848 w 1259337"/>
                <a:gd name="connsiteY166" fmla="*/ 1149011 h 3427583"/>
                <a:gd name="connsiteX167" fmla="*/ 97943 w 1259337"/>
                <a:gd name="connsiteY167" fmla="*/ 1082044 h 3427583"/>
                <a:gd name="connsiteX168" fmla="*/ 103848 w 1259337"/>
                <a:gd name="connsiteY168" fmla="*/ 1015414 h 3427583"/>
                <a:gd name="connsiteX169" fmla="*/ 108164 w 1259337"/>
                <a:gd name="connsiteY169" fmla="*/ 989952 h 3427583"/>
                <a:gd name="connsiteX170" fmla="*/ 178876 w 1259337"/>
                <a:gd name="connsiteY170" fmla="*/ 929206 h 3427583"/>
                <a:gd name="connsiteX171" fmla="*/ 250339 w 1259337"/>
                <a:gd name="connsiteY171" fmla="*/ 896898 h 3427583"/>
                <a:gd name="connsiteX172" fmla="*/ 281105 w 1259337"/>
                <a:gd name="connsiteY172" fmla="*/ 884512 h 3427583"/>
                <a:gd name="connsiteX173" fmla="*/ 310048 w 1259337"/>
                <a:gd name="connsiteY173" fmla="*/ 872103 h 3427583"/>
                <a:gd name="connsiteX174" fmla="*/ 357941 w 1259337"/>
                <a:gd name="connsiteY174" fmla="*/ 829670 h 3427583"/>
                <a:gd name="connsiteX175" fmla="*/ 361282 w 1259337"/>
                <a:gd name="connsiteY175" fmla="*/ 824608 h 3427583"/>
                <a:gd name="connsiteX176" fmla="*/ 402335 w 1259337"/>
                <a:gd name="connsiteY176" fmla="*/ 775168 h 3427583"/>
                <a:gd name="connsiteX177" fmla="*/ 391823 w 1259337"/>
                <a:gd name="connsiteY177" fmla="*/ 740051 h 3427583"/>
                <a:gd name="connsiteX178" fmla="*/ 381351 w 1259337"/>
                <a:gd name="connsiteY178" fmla="*/ 701654 h 3427583"/>
                <a:gd name="connsiteX179" fmla="*/ 370993 w 1259337"/>
                <a:gd name="connsiteY179" fmla="*/ 684035 h 3427583"/>
                <a:gd name="connsiteX180" fmla="*/ 352485 w 1259337"/>
                <a:gd name="connsiteY180" fmla="*/ 586495 h 3427583"/>
                <a:gd name="connsiteX181" fmla="*/ 361283 w 1259337"/>
                <a:gd name="connsiteY181" fmla="*/ 551975 h 3427583"/>
                <a:gd name="connsiteX182" fmla="*/ 356440 w 1259337"/>
                <a:gd name="connsiteY182" fmla="*/ 500160 h 3427583"/>
                <a:gd name="connsiteX183" fmla="*/ 356936 w 1259337"/>
                <a:gd name="connsiteY183" fmla="*/ 458980 h 3427583"/>
                <a:gd name="connsiteX184" fmla="*/ 362735 w 1259337"/>
                <a:gd name="connsiteY184" fmla="*/ 431349 h 3427583"/>
                <a:gd name="connsiteX185" fmla="*/ 379350 w 1259337"/>
                <a:gd name="connsiteY185" fmla="*/ 413690 h 3427583"/>
                <a:gd name="connsiteX186" fmla="*/ 387064 w 1259337"/>
                <a:gd name="connsiteY186" fmla="*/ 408679 h 3427583"/>
                <a:gd name="connsiteX187" fmla="*/ 403556 w 1259337"/>
                <a:gd name="connsiteY187" fmla="*/ 401224 h 3427583"/>
                <a:gd name="connsiteX188" fmla="*/ 424091 w 1259337"/>
                <a:gd name="connsiteY188" fmla="*/ 390901 h 3427583"/>
                <a:gd name="connsiteX189" fmla="*/ 505982 w 1259337"/>
                <a:gd name="connsiteY189" fmla="*/ 370382 h 3427583"/>
                <a:gd name="connsiteX190" fmla="*/ 551053 w 1259337"/>
                <a:gd name="connsiteY190" fmla="*/ 380766 h 3427583"/>
                <a:gd name="connsiteX191" fmla="*/ 604818 w 1259337"/>
                <a:gd name="connsiteY191" fmla="*/ 425880 h 3427583"/>
                <a:gd name="connsiteX192" fmla="*/ 614060 w 1259337"/>
                <a:gd name="connsiteY192" fmla="*/ 445308 h 3427583"/>
                <a:gd name="connsiteX193" fmla="*/ 627286 w 1259337"/>
                <a:gd name="connsiteY193" fmla="*/ 557728 h 3427583"/>
                <a:gd name="connsiteX194" fmla="*/ 632477 w 1259337"/>
                <a:gd name="connsiteY194" fmla="*/ 580753 h 3427583"/>
                <a:gd name="connsiteX195" fmla="*/ 642948 w 1259337"/>
                <a:gd name="connsiteY195" fmla="*/ 588898 h 3427583"/>
                <a:gd name="connsiteX196" fmla="*/ 642857 w 1259337"/>
                <a:gd name="connsiteY196" fmla="*/ 626803 h 3427583"/>
                <a:gd name="connsiteX197" fmla="*/ 624421 w 1259337"/>
                <a:gd name="connsiteY197" fmla="*/ 674692 h 3427583"/>
                <a:gd name="connsiteX198" fmla="*/ 608637 w 1259337"/>
                <a:gd name="connsiteY198" fmla="*/ 714231 h 3427583"/>
                <a:gd name="connsiteX199" fmla="*/ 602099 w 1259337"/>
                <a:gd name="connsiteY199" fmla="*/ 742582 h 3427583"/>
                <a:gd name="connsiteX200" fmla="*/ 655117 w 1259337"/>
                <a:gd name="connsiteY200" fmla="*/ 698389 h 3427583"/>
                <a:gd name="connsiteX201" fmla="*/ 715120 w 1259337"/>
                <a:gd name="connsiteY201" fmla="*/ 679429 h 3427583"/>
                <a:gd name="connsiteX202" fmla="*/ 743023 w 1259337"/>
                <a:gd name="connsiteY202" fmla="*/ 692886 h 3427583"/>
                <a:gd name="connsiteX203" fmla="*/ 771576 w 1259337"/>
                <a:gd name="connsiteY203" fmla="*/ 712912 h 3427583"/>
                <a:gd name="connsiteX204" fmla="*/ 792568 w 1259337"/>
                <a:gd name="connsiteY204" fmla="*/ 725192 h 3427583"/>
                <a:gd name="connsiteX205" fmla="*/ 822012 w 1259337"/>
                <a:gd name="connsiteY205" fmla="*/ 701491 h 3427583"/>
                <a:gd name="connsiteX206" fmla="*/ 837924 w 1259337"/>
                <a:gd name="connsiteY206" fmla="*/ 681636 h 3427583"/>
                <a:gd name="connsiteX207" fmla="*/ 868501 w 1259337"/>
                <a:gd name="connsiteY207" fmla="*/ 654668 h 3427583"/>
                <a:gd name="connsiteX208" fmla="*/ 907261 w 1259337"/>
                <a:gd name="connsiteY208" fmla="*/ 613948 h 3427583"/>
                <a:gd name="connsiteX209" fmla="*/ 933131 w 1259337"/>
                <a:gd name="connsiteY209" fmla="*/ 584372 h 3427583"/>
                <a:gd name="connsiteX210" fmla="*/ 957908 w 1259337"/>
                <a:gd name="connsiteY210" fmla="*/ 554782 h 3427583"/>
                <a:gd name="connsiteX211" fmla="*/ 973867 w 1259337"/>
                <a:gd name="connsiteY211" fmla="*/ 530919 h 3427583"/>
                <a:gd name="connsiteX212" fmla="*/ 976902 w 1259337"/>
                <a:gd name="connsiteY212" fmla="*/ 521114 h 3427583"/>
                <a:gd name="connsiteX213" fmla="*/ 990350 w 1259337"/>
                <a:gd name="connsiteY213" fmla="*/ 493940 h 3427583"/>
                <a:gd name="connsiteX214" fmla="*/ 1014542 w 1259337"/>
                <a:gd name="connsiteY214" fmla="*/ 452315 h 3427583"/>
                <a:gd name="connsiteX215" fmla="*/ 1031293 w 1259337"/>
                <a:gd name="connsiteY215" fmla="*/ 423359 h 3427583"/>
                <a:gd name="connsiteX216" fmla="*/ 1053022 w 1259337"/>
                <a:gd name="connsiteY216" fmla="*/ 374415 h 3427583"/>
                <a:gd name="connsiteX217" fmla="*/ 1080371 w 1259337"/>
                <a:gd name="connsiteY217" fmla="*/ 312782 h 3427583"/>
                <a:gd name="connsiteX218" fmla="*/ 1106253 w 1259337"/>
                <a:gd name="connsiteY218" fmla="*/ 251861 h 3427583"/>
                <a:gd name="connsiteX219" fmla="*/ 1133756 w 1259337"/>
                <a:gd name="connsiteY219" fmla="*/ 177473 h 3427583"/>
                <a:gd name="connsiteX220" fmla="*/ 1110849 w 1259337"/>
                <a:gd name="connsiteY220" fmla="*/ 142572 h 3427583"/>
                <a:gd name="connsiteX221" fmla="*/ 1083183 w 1259337"/>
                <a:gd name="connsiteY221" fmla="*/ 109435 h 3427583"/>
                <a:gd name="connsiteX222" fmla="*/ 1109197 w 1259337"/>
                <a:gd name="connsiteY222" fmla="*/ 37581 h 3427583"/>
                <a:gd name="connsiteX223" fmla="*/ 1114808 w 1259337"/>
                <a:gd name="connsiteY223" fmla="*/ 25620 h 3427583"/>
                <a:gd name="connsiteX224" fmla="*/ 1136256 w 1259337"/>
                <a:gd name="connsiteY224" fmla="*/ 1 h 3427583"/>
                <a:gd name="connsiteX225" fmla="*/ 1148212 w 1259337"/>
                <a:gd name="connsiteY225" fmla="*/ 5976 h 3427583"/>
                <a:gd name="connsiteX226" fmla="*/ 255299 w 1259337"/>
                <a:gd name="connsiteY226" fmla="*/ 1514391 h 3427583"/>
                <a:gd name="connsiteX227" fmla="*/ 250860 w 1259337"/>
                <a:gd name="connsiteY227" fmla="*/ 1550057 h 3427583"/>
                <a:gd name="connsiteX228" fmla="*/ 247414 w 1259337"/>
                <a:gd name="connsiteY228" fmla="*/ 1563865 h 3427583"/>
                <a:gd name="connsiteX229" fmla="*/ 242062 w 1259337"/>
                <a:gd name="connsiteY229" fmla="*/ 1584577 h 3427583"/>
                <a:gd name="connsiteX230" fmla="*/ 227099 w 1259337"/>
                <a:gd name="connsiteY230" fmla="*/ 1676975 h 3427583"/>
                <a:gd name="connsiteX231" fmla="*/ 212928 w 1259337"/>
                <a:gd name="connsiteY231" fmla="*/ 1855036 h 3427583"/>
                <a:gd name="connsiteX232" fmla="*/ 218159 w 1259337"/>
                <a:gd name="connsiteY232" fmla="*/ 1965537 h 3427583"/>
                <a:gd name="connsiteX233" fmla="*/ 225939 w 1259337"/>
                <a:gd name="connsiteY233" fmla="*/ 1985313 h 3427583"/>
                <a:gd name="connsiteX234" fmla="*/ 239751 w 1259337"/>
                <a:gd name="connsiteY234" fmla="*/ 1867387 h 3427583"/>
                <a:gd name="connsiteX235" fmla="*/ 243206 w 1259337"/>
                <a:gd name="connsiteY235" fmla="*/ 1822597 h 3427583"/>
                <a:gd name="connsiteX236" fmla="*/ 251202 w 1259337"/>
                <a:gd name="connsiteY236" fmla="*/ 1794264 h 3427583"/>
                <a:gd name="connsiteX237" fmla="*/ 261774 w 1259337"/>
                <a:gd name="connsiteY237" fmla="*/ 1733522 h 3427583"/>
                <a:gd name="connsiteX238" fmla="*/ 274526 w 1259337"/>
                <a:gd name="connsiteY238" fmla="*/ 1552164 h 3427583"/>
                <a:gd name="connsiteX239" fmla="*/ 267825 w 1259337"/>
                <a:gd name="connsiteY239" fmla="*/ 1472990 h 3427583"/>
                <a:gd name="connsiteX240" fmla="*/ 262789 w 1259337"/>
                <a:gd name="connsiteY240" fmla="*/ 1467463 h 3427583"/>
                <a:gd name="connsiteX241" fmla="*/ 255299 w 1259337"/>
                <a:gd name="connsiteY241" fmla="*/ 1514391 h 3427583"/>
                <a:gd name="connsiteX242" fmla="*/ 166230 w 1259337"/>
                <a:gd name="connsiteY242" fmla="*/ 1979856 h 3427583"/>
                <a:gd name="connsiteX243" fmla="*/ 181945 w 1259337"/>
                <a:gd name="connsiteY243" fmla="*/ 2006653 h 3427583"/>
                <a:gd name="connsiteX244" fmla="*/ 166059 w 1259337"/>
                <a:gd name="connsiteY244" fmla="*/ 1963817 h 3427583"/>
                <a:gd name="connsiteX245" fmla="*/ 166230 w 1259337"/>
                <a:gd name="connsiteY245" fmla="*/ 1979856 h 34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1259337" h="3427583">
                  <a:moveTo>
                    <a:pt x="1148212" y="5976"/>
                  </a:moveTo>
                  <a:cubicBezTo>
                    <a:pt x="1151457" y="8930"/>
                    <a:pt x="1160893" y="12325"/>
                    <a:pt x="1169270" y="12790"/>
                  </a:cubicBezTo>
                  <a:cubicBezTo>
                    <a:pt x="1177643" y="13620"/>
                    <a:pt x="1187443" y="17018"/>
                    <a:pt x="1190684" y="20338"/>
                  </a:cubicBezTo>
                  <a:cubicBezTo>
                    <a:pt x="1194289" y="23661"/>
                    <a:pt x="1199724" y="26277"/>
                    <a:pt x="1202640" y="26312"/>
                  </a:cubicBezTo>
                  <a:cubicBezTo>
                    <a:pt x="1205920" y="26352"/>
                    <a:pt x="1211355" y="28969"/>
                    <a:pt x="1215329" y="31933"/>
                  </a:cubicBezTo>
                  <a:cubicBezTo>
                    <a:pt x="1218938" y="34892"/>
                    <a:pt x="1225103" y="37518"/>
                    <a:pt x="1228747" y="37562"/>
                  </a:cubicBezTo>
                  <a:cubicBezTo>
                    <a:pt x="1232391" y="37606"/>
                    <a:pt x="1240352" y="42440"/>
                    <a:pt x="1246113" y="48340"/>
                  </a:cubicBezTo>
                  <a:cubicBezTo>
                    <a:pt x="1255829" y="58663"/>
                    <a:pt x="1256532" y="60858"/>
                    <a:pt x="1256185" y="89648"/>
                  </a:cubicBezTo>
                  <a:cubicBezTo>
                    <a:pt x="1255839" y="118438"/>
                    <a:pt x="1248384" y="162451"/>
                    <a:pt x="1240876" y="180585"/>
                  </a:cubicBezTo>
                  <a:cubicBezTo>
                    <a:pt x="1238632" y="185295"/>
                    <a:pt x="1233794" y="193621"/>
                    <a:pt x="1229711" y="199768"/>
                  </a:cubicBezTo>
                  <a:cubicBezTo>
                    <a:pt x="1221184" y="211693"/>
                    <a:pt x="1219586" y="223337"/>
                    <a:pt x="1225707" y="229608"/>
                  </a:cubicBezTo>
                  <a:cubicBezTo>
                    <a:pt x="1230027" y="234033"/>
                    <a:pt x="1227986" y="282485"/>
                    <a:pt x="1223117" y="293360"/>
                  </a:cubicBezTo>
                  <a:cubicBezTo>
                    <a:pt x="1220496" y="299160"/>
                    <a:pt x="1225910" y="303599"/>
                    <a:pt x="1249106" y="314448"/>
                  </a:cubicBezTo>
                  <a:cubicBezTo>
                    <a:pt x="1253452" y="316688"/>
                    <a:pt x="1258138" y="321118"/>
                    <a:pt x="1259196" y="324047"/>
                  </a:cubicBezTo>
                  <a:cubicBezTo>
                    <a:pt x="1261312" y="329904"/>
                    <a:pt x="1239175" y="382487"/>
                    <a:pt x="1225046" y="405644"/>
                  </a:cubicBezTo>
                  <a:cubicBezTo>
                    <a:pt x="1220589" y="412516"/>
                    <a:pt x="1213095" y="429556"/>
                    <a:pt x="1208186" y="443712"/>
                  </a:cubicBezTo>
                  <a:cubicBezTo>
                    <a:pt x="1202917" y="457499"/>
                    <a:pt x="1195418" y="474903"/>
                    <a:pt x="1191326" y="481779"/>
                  </a:cubicBezTo>
                  <a:cubicBezTo>
                    <a:pt x="1186870" y="488651"/>
                    <a:pt x="1180508" y="502424"/>
                    <a:pt x="1176740" y="512585"/>
                  </a:cubicBezTo>
                  <a:cubicBezTo>
                    <a:pt x="1172978" y="522380"/>
                    <a:pt x="1166976" y="536523"/>
                    <a:pt x="1163248" y="543404"/>
                  </a:cubicBezTo>
                  <a:cubicBezTo>
                    <a:pt x="1155042" y="558978"/>
                    <a:pt x="1144505" y="586551"/>
                    <a:pt x="1144408" y="594569"/>
                  </a:cubicBezTo>
                  <a:cubicBezTo>
                    <a:pt x="1144325" y="601493"/>
                    <a:pt x="1123808" y="640610"/>
                    <a:pt x="1106728" y="666648"/>
                  </a:cubicBezTo>
                  <a:cubicBezTo>
                    <a:pt x="1085947" y="697378"/>
                    <a:pt x="1063941" y="739029"/>
                    <a:pt x="1058620" y="757189"/>
                  </a:cubicBezTo>
                  <a:cubicBezTo>
                    <a:pt x="1055959" y="766268"/>
                    <a:pt x="1052539" y="777891"/>
                    <a:pt x="1050291" y="782966"/>
                  </a:cubicBezTo>
                  <a:cubicBezTo>
                    <a:pt x="1046528" y="792763"/>
                    <a:pt x="1012246" y="824789"/>
                    <a:pt x="964414" y="862119"/>
                  </a:cubicBezTo>
                  <a:cubicBezTo>
                    <a:pt x="922101" y="895142"/>
                    <a:pt x="874168" y="940854"/>
                    <a:pt x="874085" y="947779"/>
                  </a:cubicBezTo>
                  <a:cubicBezTo>
                    <a:pt x="874041" y="951423"/>
                    <a:pt x="875450" y="955450"/>
                    <a:pt x="876882" y="957653"/>
                  </a:cubicBezTo>
                  <a:cubicBezTo>
                    <a:pt x="878682" y="959497"/>
                    <a:pt x="882919" y="970847"/>
                    <a:pt x="886054" y="982913"/>
                  </a:cubicBezTo>
                  <a:cubicBezTo>
                    <a:pt x="889554" y="994983"/>
                    <a:pt x="899021" y="1026078"/>
                    <a:pt x="907451" y="1052422"/>
                  </a:cubicBezTo>
                  <a:cubicBezTo>
                    <a:pt x="915886" y="1078402"/>
                    <a:pt x="927812" y="1117181"/>
                    <a:pt x="934117" y="1138397"/>
                  </a:cubicBezTo>
                  <a:cubicBezTo>
                    <a:pt x="952673" y="1201676"/>
                    <a:pt x="995914" y="1333774"/>
                    <a:pt x="1005464" y="1357944"/>
                  </a:cubicBezTo>
                  <a:cubicBezTo>
                    <a:pt x="1027761" y="1413250"/>
                    <a:pt x="1095859" y="1630207"/>
                    <a:pt x="1096386" y="1646980"/>
                  </a:cubicBezTo>
                  <a:lnTo>
                    <a:pt x="1096918" y="1663388"/>
                  </a:lnTo>
                  <a:lnTo>
                    <a:pt x="1081985" y="1662479"/>
                  </a:lnTo>
                  <a:cubicBezTo>
                    <a:pt x="1073607" y="1662014"/>
                    <a:pt x="1055817" y="1656332"/>
                    <a:pt x="1042043" y="1649971"/>
                  </a:cubicBezTo>
                  <a:cubicBezTo>
                    <a:pt x="1018122" y="1638748"/>
                    <a:pt x="1015580" y="1637989"/>
                    <a:pt x="979848" y="1639017"/>
                  </a:cubicBezTo>
                  <a:cubicBezTo>
                    <a:pt x="943747" y="1640404"/>
                    <a:pt x="941921" y="1640748"/>
                    <a:pt x="920982" y="1654346"/>
                  </a:cubicBezTo>
                  <a:cubicBezTo>
                    <a:pt x="909224" y="1662223"/>
                    <a:pt x="888671" y="1674003"/>
                    <a:pt x="875472" y="1680405"/>
                  </a:cubicBezTo>
                  <a:lnTo>
                    <a:pt x="851635" y="1692510"/>
                  </a:lnTo>
                  <a:lnTo>
                    <a:pt x="849203" y="1712892"/>
                  </a:lnTo>
                  <a:cubicBezTo>
                    <a:pt x="847592" y="1725630"/>
                    <a:pt x="848861" y="1741317"/>
                    <a:pt x="851974" y="1755205"/>
                  </a:cubicBezTo>
                  <a:cubicBezTo>
                    <a:pt x="855109" y="1767271"/>
                    <a:pt x="860282" y="1791754"/>
                    <a:pt x="864076" y="1809659"/>
                  </a:cubicBezTo>
                  <a:cubicBezTo>
                    <a:pt x="867870" y="1827564"/>
                    <a:pt x="872757" y="1845483"/>
                    <a:pt x="874530" y="1849513"/>
                  </a:cubicBezTo>
                  <a:cubicBezTo>
                    <a:pt x="876669" y="1853548"/>
                    <a:pt x="879808" y="1865250"/>
                    <a:pt x="881507" y="1875475"/>
                  </a:cubicBezTo>
                  <a:cubicBezTo>
                    <a:pt x="887260" y="1912358"/>
                    <a:pt x="889995" y="1927334"/>
                    <a:pt x="892858" y="1931742"/>
                  </a:cubicBezTo>
                  <a:cubicBezTo>
                    <a:pt x="894290" y="1933946"/>
                    <a:pt x="897065" y="1945643"/>
                    <a:pt x="898751" y="1956962"/>
                  </a:cubicBezTo>
                  <a:cubicBezTo>
                    <a:pt x="900797" y="1968651"/>
                    <a:pt x="903875" y="1985454"/>
                    <a:pt x="905223" y="1994583"/>
                  </a:cubicBezTo>
                  <a:cubicBezTo>
                    <a:pt x="914106" y="2043894"/>
                    <a:pt x="918818" y="2076390"/>
                    <a:pt x="921742" y="2105949"/>
                  </a:cubicBezTo>
                  <a:cubicBezTo>
                    <a:pt x="923714" y="2123832"/>
                    <a:pt x="926665" y="2151204"/>
                    <a:pt x="928672" y="2166171"/>
                  </a:cubicBezTo>
                  <a:cubicBezTo>
                    <a:pt x="936378" y="2222395"/>
                    <a:pt x="939285" y="2253411"/>
                    <a:pt x="941604" y="2303008"/>
                  </a:cubicBezTo>
                  <a:cubicBezTo>
                    <a:pt x="943088" y="2331091"/>
                    <a:pt x="945649" y="2360645"/>
                    <a:pt x="947374" y="2368684"/>
                  </a:cubicBezTo>
                  <a:cubicBezTo>
                    <a:pt x="963660" y="2438861"/>
                    <a:pt x="973233" y="2491462"/>
                    <a:pt x="975415" y="2522104"/>
                  </a:cubicBezTo>
                  <a:cubicBezTo>
                    <a:pt x="976996" y="2542170"/>
                    <a:pt x="980680" y="2569186"/>
                    <a:pt x="983802" y="2582345"/>
                  </a:cubicBezTo>
                  <a:cubicBezTo>
                    <a:pt x="986924" y="2595504"/>
                    <a:pt x="992092" y="2620350"/>
                    <a:pt x="995531" y="2637523"/>
                  </a:cubicBezTo>
                  <a:cubicBezTo>
                    <a:pt x="999329" y="2655064"/>
                    <a:pt x="1003860" y="2672249"/>
                    <a:pt x="1005634" y="2676280"/>
                  </a:cubicBezTo>
                  <a:cubicBezTo>
                    <a:pt x="1007777" y="2679951"/>
                    <a:pt x="1010526" y="2693833"/>
                    <a:pt x="1011830" y="2706607"/>
                  </a:cubicBezTo>
                  <a:cubicBezTo>
                    <a:pt x="1012765" y="2719739"/>
                    <a:pt x="1015171" y="2731796"/>
                    <a:pt x="1016603" y="2734000"/>
                  </a:cubicBezTo>
                  <a:cubicBezTo>
                    <a:pt x="1020546" y="2739515"/>
                    <a:pt x="1029178" y="2779347"/>
                    <a:pt x="1036986" y="2827189"/>
                  </a:cubicBezTo>
                  <a:cubicBezTo>
                    <a:pt x="1042053" y="2860417"/>
                    <a:pt x="1055489" y="2925092"/>
                    <a:pt x="1065224" y="2964209"/>
                  </a:cubicBezTo>
                  <a:cubicBezTo>
                    <a:pt x="1067314" y="2972253"/>
                    <a:pt x="1069945" y="2995976"/>
                    <a:pt x="1071148" y="3017130"/>
                  </a:cubicBezTo>
                  <a:cubicBezTo>
                    <a:pt x="1072667" y="3042298"/>
                    <a:pt x="1075706" y="3062380"/>
                    <a:pt x="1081015" y="3075566"/>
                  </a:cubicBezTo>
                  <a:cubicBezTo>
                    <a:pt x="1085256" y="3086551"/>
                    <a:pt x="1089441" y="3102275"/>
                    <a:pt x="1090073" y="3110301"/>
                  </a:cubicBezTo>
                  <a:cubicBezTo>
                    <a:pt x="1091070" y="3118331"/>
                    <a:pt x="1095206" y="3138063"/>
                    <a:pt x="1099026" y="3153782"/>
                  </a:cubicBezTo>
                  <a:cubicBezTo>
                    <a:pt x="1102842" y="3169865"/>
                    <a:pt x="1105920" y="3186668"/>
                    <a:pt x="1105863" y="3191406"/>
                  </a:cubicBezTo>
                  <a:cubicBezTo>
                    <a:pt x="1105705" y="3204525"/>
                    <a:pt x="1111800" y="3212982"/>
                    <a:pt x="1156414" y="3261266"/>
                  </a:cubicBezTo>
                  <a:cubicBezTo>
                    <a:pt x="1189512" y="3297384"/>
                    <a:pt x="1200994" y="3312466"/>
                    <a:pt x="1211299" y="3334458"/>
                  </a:cubicBezTo>
                  <a:cubicBezTo>
                    <a:pt x="1218408" y="3349488"/>
                    <a:pt x="1224024" y="3367415"/>
                    <a:pt x="1223945" y="3373975"/>
                  </a:cubicBezTo>
                  <a:cubicBezTo>
                    <a:pt x="1223826" y="3383815"/>
                    <a:pt x="1221605" y="3386703"/>
                    <a:pt x="1209873" y="3392394"/>
                  </a:cubicBezTo>
                  <a:cubicBezTo>
                    <a:pt x="1192279" y="3400565"/>
                    <a:pt x="1143410" y="3402893"/>
                    <a:pt x="1113229" y="3397063"/>
                  </a:cubicBezTo>
                  <a:cubicBezTo>
                    <a:pt x="1084144" y="3390880"/>
                    <a:pt x="1032329" y="3365472"/>
                    <a:pt x="1029168" y="3355593"/>
                  </a:cubicBezTo>
                  <a:cubicBezTo>
                    <a:pt x="1028123" y="3351572"/>
                    <a:pt x="1020606" y="3340181"/>
                    <a:pt x="1012711" y="3329882"/>
                  </a:cubicBezTo>
                  <a:cubicBezTo>
                    <a:pt x="1000149" y="3313693"/>
                    <a:pt x="996896" y="3311467"/>
                    <a:pt x="984869" y="3311322"/>
                  </a:cubicBezTo>
                  <a:cubicBezTo>
                    <a:pt x="968105" y="3311120"/>
                    <a:pt x="934363" y="3298322"/>
                    <a:pt x="923192" y="3287618"/>
                  </a:cubicBezTo>
                  <a:cubicBezTo>
                    <a:pt x="913823" y="3278757"/>
                    <a:pt x="913581" y="3268549"/>
                    <a:pt x="920180" y="3204844"/>
                  </a:cubicBezTo>
                  <a:lnTo>
                    <a:pt x="925075" y="3161529"/>
                  </a:lnTo>
                  <a:lnTo>
                    <a:pt x="912552" y="3142061"/>
                  </a:lnTo>
                  <a:cubicBezTo>
                    <a:pt x="905755" y="3131409"/>
                    <a:pt x="897891" y="3118558"/>
                    <a:pt x="895402" y="3113425"/>
                  </a:cubicBezTo>
                  <a:cubicBezTo>
                    <a:pt x="892912" y="3108293"/>
                    <a:pt x="882550" y="3091037"/>
                    <a:pt x="872174" y="3074875"/>
                  </a:cubicBezTo>
                  <a:cubicBezTo>
                    <a:pt x="844635" y="3031170"/>
                    <a:pt x="843924" y="3029703"/>
                    <a:pt x="819111" y="2941200"/>
                  </a:cubicBezTo>
                  <a:cubicBezTo>
                    <a:pt x="816669" y="2932059"/>
                    <a:pt x="809635" y="2910834"/>
                    <a:pt x="804010" y="2893636"/>
                  </a:cubicBezTo>
                  <a:cubicBezTo>
                    <a:pt x="798022" y="2876433"/>
                    <a:pt x="792428" y="2856684"/>
                    <a:pt x="791053" y="2849742"/>
                  </a:cubicBezTo>
                  <a:cubicBezTo>
                    <a:pt x="789679" y="2842801"/>
                    <a:pt x="787224" y="2834752"/>
                    <a:pt x="785806" y="2831455"/>
                  </a:cubicBezTo>
                  <a:cubicBezTo>
                    <a:pt x="784019" y="2828518"/>
                    <a:pt x="780515" y="2816811"/>
                    <a:pt x="777367" y="2805839"/>
                  </a:cubicBezTo>
                  <a:cubicBezTo>
                    <a:pt x="774583" y="2794871"/>
                    <a:pt x="769002" y="2774028"/>
                    <a:pt x="765160" y="2760132"/>
                  </a:cubicBezTo>
                  <a:cubicBezTo>
                    <a:pt x="760957" y="2745867"/>
                    <a:pt x="756444" y="2727224"/>
                    <a:pt x="754732" y="2718091"/>
                  </a:cubicBezTo>
                  <a:cubicBezTo>
                    <a:pt x="753019" y="2708958"/>
                    <a:pt x="748163" y="2688489"/>
                    <a:pt x="744347" y="2672406"/>
                  </a:cubicBezTo>
                  <a:cubicBezTo>
                    <a:pt x="740531" y="2656323"/>
                    <a:pt x="737097" y="2638786"/>
                    <a:pt x="737168" y="2632955"/>
                  </a:cubicBezTo>
                  <a:cubicBezTo>
                    <a:pt x="737234" y="2627489"/>
                    <a:pt x="735828" y="2623099"/>
                    <a:pt x="734006" y="2623076"/>
                  </a:cubicBezTo>
                  <a:cubicBezTo>
                    <a:pt x="732184" y="2623054"/>
                    <a:pt x="730063" y="2617562"/>
                    <a:pt x="729049" y="2610989"/>
                  </a:cubicBezTo>
                  <a:cubicBezTo>
                    <a:pt x="726375" y="2590910"/>
                    <a:pt x="716078" y="2537936"/>
                    <a:pt x="711204" y="2518924"/>
                  </a:cubicBezTo>
                  <a:cubicBezTo>
                    <a:pt x="691682" y="2445064"/>
                    <a:pt x="684705" y="2419102"/>
                    <a:pt x="681864" y="2412871"/>
                  </a:cubicBezTo>
                  <a:cubicBezTo>
                    <a:pt x="675826" y="2399677"/>
                    <a:pt x="657547" y="2343691"/>
                    <a:pt x="655154" y="2330541"/>
                  </a:cubicBezTo>
                  <a:cubicBezTo>
                    <a:pt x="653780" y="2323600"/>
                    <a:pt x="651685" y="2315920"/>
                    <a:pt x="650249" y="2314080"/>
                  </a:cubicBezTo>
                  <a:cubicBezTo>
                    <a:pt x="648818" y="2311877"/>
                    <a:pt x="644589" y="2299798"/>
                    <a:pt x="641103" y="2286634"/>
                  </a:cubicBezTo>
                  <a:cubicBezTo>
                    <a:pt x="637617" y="2273472"/>
                    <a:pt x="627799" y="2241279"/>
                    <a:pt x="619364" y="2215298"/>
                  </a:cubicBezTo>
                  <a:cubicBezTo>
                    <a:pt x="610569" y="2188949"/>
                    <a:pt x="602845" y="2164437"/>
                    <a:pt x="601800" y="2160415"/>
                  </a:cubicBezTo>
                  <a:cubicBezTo>
                    <a:pt x="600070" y="2152740"/>
                    <a:pt x="592311" y="2131142"/>
                    <a:pt x="579258" y="2095266"/>
                  </a:cubicBezTo>
                  <a:cubicBezTo>
                    <a:pt x="575025" y="2083551"/>
                    <a:pt x="570388" y="2075112"/>
                    <a:pt x="568908" y="2076917"/>
                  </a:cubicBezTo>
                  <a:cubicBezTo>
                    <a:pt x="563376" y="2082317"/>
                    <a:pt x="543303" y="2145131"/>
                    <a:pt x="532958" y="2186922"/>
                  </a:cubicBezTo>
                  <a:cubicBezTo>
                    <a:pt x="527216" y="2209816"/>
                    <a:pt x="520349" y="2235246"/>
                    <a:pt x="517701" y="2243234"/>
                  </a:cubicBezTo>
                  <a:cubicBezTo>
                    <a:pt x="515054" y="2251220"/>
                    <a:pt x="511260" y="2263567"/>
                    <a:pt x="509719" y="2270473"/>
                  </a:cubicBezTo>
                  <a:cubicBezTo>
                    <a:pt x="508543" y="2277385"/>
                    <a:pt x="503269" y="2291536"/>
                    <a:pt x="498405" y="2302047"/>
                  </a:cubicBezTo>
                  <a:cubicBezTo>
                    <a:pt x="493544" y="2312194"/>
                    <a:pt x="489391" y="2324173"/>
                    <a:pt x="489342" y="2328181"/>
                  </a:cubicBezTo>
                  <a:cubicBezTo>
                    <a:pt x="489290" y="2332554"/>
                    <a:pt x="487758" y="2338732"/>
                    <a:pt x="485528" y="2342350"/>
                  </a:cubicBezTo>
                  <a:cubicBezTo>
                    <a:pt x="480689" y="2350675"/>
                    <a:pt x="459373" y="2425866"/>
                    <a:pt x="453160" y="2457501"/>
                  </a:cubicBezTo>
                  <a:cubicBezTo>
                    <a:pt x="450443" y="2471319"/>
                    <a:pt x="443467" y="2505861"/>
                    <a:pt x="437662" y="2533856"/>
                  </a:cubicBezTo>
                  <a:cubicBezTo>
                    <a:pt x="431858" y="2561852"/>
                    <a:pt x="424855" y="2598580"/>
                    <a:pt x="422098" y="2615678"/>
                  </a:cubicBezTo>
                  <a:cubicBezTo>
                    <a:pt x="415007" y="2659695"/>
                    <a:pt x="404852" y="2716067"/>
                    <a:pt x="400585" y="2737520"/>
                  </a:cubicBezTo>
                  <a:cubicBezTo>
                    <a:pt x="396300" y="2760431"/>
                    <a:pt x="382132" y="2847371"/>
                    <a:pt x="378897" y="2873940"/>
                  </a:cubicBezTo>
                  <a:cubicBezTo>
                    <a:pt x="377672" y="2884860"/>
                    <a:pt x="373000" y="2909588"/>
                    <a:pt x="369128" y="2928495"/>
                  </a:cubicBezTo>
                  <a:cubicBezTo>
                    <a:pt x="365255" y="2947402"/>
                    <a:pt x="360584" y="2972130"/>
                    <a:pt x="359359" y="2983050"/>
                  </a:cubicBezTo>
                  <a:cubicBezTo>
                    <a:pt x="358134" y="2993969"/>
                    <a:pt x="355425" y="3007058"/>
                    <a:pt x="353541" y="3012138"/>
                  </a:cubicBezTo>
                  <a:cubicBezTo>
                    <a:pt x="352022" y="3017222"/>
                    <a:pt x="347399" y="3037942"/>
                    <a:pt x="343509" y="3058307"/>
                  </a:cubicBezTo>
                  <a:cubicBezTo>
                    <a:pt x="339615" y="3079035"/>
                    <a:pt x="335404" y="3095751"/>
                    <a:pt x="334311" y="3095737"/>
                  </a:cubicBezTo>
                  <a:cubicBezTo>
                    <a:pt x="332853" y="3095720"/>
                    <a:pt x="330548" y="3105533"/>
                    <a:pt x="329315" y="3117182"/>
                  </a:cubicBezTo>
                  <a:cubicBezTo>
                    <a:pt x="326909" y="3135377"/>
                    <a:pt x="323159" y="3144080"/>
                    <a:pt x="306085" y="3169752"/>
                  </a:cubicBezTo>
                  <a:cubicBezTo>
                    <a:pt x="294945" y="3186749"/>
                    <a:pt x="285646" y="3202310"/>
                    <a:pt x="285624" y="3204132"/>
                  </a:cubicBezTo>
                  <a:cubicBezTo>
                    <a:pt x="285602" y="3205954"/>
                    <a:pt x="279324" y="3212804"/>
                    <a:pt x="271592" y="3219272"/>
                  </a:cubicBezTo>
                  <a:lnTo>
                    <a:pt x="257963" y="3231136"/>
                  </a:lnTo>
                  <a:lnTo>
                    <a:pt x="258648" y="3265040"/>
                  </a:lnTo>
                  <a:cubicBezTo>
                    <a:pt x="259074" y="3290195"/>
                    <a:pt x="257849" y="3301115"/>
                    <a:pt x="254139" y="3306538"/>
                  </a:cubicBezTo>
                  <a:cubicBezTo>
                    <a:pt x="246728" y="3316654"/>
                    <a:pt x="217359" y="3334160"/>
                    <a:pt x="204951" y="3335468"/>
                  </a:cubicBezTo>
                  <a:cubicBezTo>
                    <a:pt x="197289" y="3336105"/>
                    <a:pt x="194343" y="3338621"/>
                    <a:pt x="193530" y="3345537"/>
                  </a:cubicBezTo>
                  <a:cubicBezTo>
                    <a:pt x="191107" y="3365189"/>
                    <a:pt x="167362" y="3399894"/>
                    <a:pt x="156794" y="3399767"/>
                  </a:cubicBezTo>
                  <a:cubicBezTo>
                    <a:pt x="154243" y="3399737"/>
                    <a:pt x="152043" y="3400803"/>
                    <a:pt x="152021" y="3402625"/>
                  </a:cubicBezTo>
                  <a:cubicBezTo>
                    <a:pt x="151981" y="3405906"/>
                    <a:pt x="125580" y="3419073"/>
                    <a:pt x="108386" y="3424333"/>
                  </a:cubicBezTo>
                  <a:cubicBezTo>
                    <a:pt x="93387" y="3428891"/>
                    <a:pt x="42363" y="3428642"/>
                    <a:pt x="22741" y="3423667"/>
                  </a:cubicBezTo>
                  <a:cubicBezTo>
                    <a:pt x="-881" y="3417915"/>
                    <a:pt x="-2659" y="3414249"/>
                    <a:pt x="2166" y="3376765"/>
                  </a:cubicBezTo>
                  <a:cubicBezTo>
                    <a:pt x="5788" y="3348380"/>
                    <a:pt x="9186" y="3338579"/>
                    <a:pt x="28224" y="3301267"/>
                  </a:cubicBezTo>
                  <a:cubicBezTo>
                    <a:pt x="50247" y="3258158"/>
                    <a:pt x="74408" y="3219085"/>
                    <a:pt x="81385" y="3214795"/>
                  </a:cubicBezTo>
                  <a:cubicBezTo>
                    <a:pt x="83589" y="3213364"/>
                    <a:pt x="85302" y="3192244"/>
                    <a:pt x="85670" y="3161632"/>
                  </a:cubicBezTo>
                  <a:cubicBezTo>
                    <a:pt x="86047" y="3130291"/>
                    <a:pt x="87738" y="3110994"/>
                    <a:pt x="89924" y="3111021"/>
                  </a:cubicBezTo>
                  <a:cubicBezTo>
                    <a:pt x="91746" y="3111042"/>
                    <a:pt x="93608" y="3107785"/>
                    <a:pt x="93656" y="3103776"/>
                  </a:cubicBezTo>
                  <a:cubicBezTo>
                    <a:pt x="93761" y="3095029"/>
                    <a:pt x="100843" y="3081993"/>
                    <a:pt x="108202" y="3076250"/>
                  </a:cubicBezTo>
                  <a:cubicBezTo>
                    <a:pt x="112984" y="3072662"/>
                    <a:pt x="113062" y="3066103"/>
                    <a:pt x="110186" y="3032536"/>
                  </a:cubicBezTo>
                  <a:cubicBezTo>
                    <a:pt x="106313" y="2990939"/>
                    <a:pt x="106331" y="2989482"/>
                    <a:pt x="123524" y="2923717"/>
                  </a:cubicBezTo>
                  <a:cubicBezTo>
                    <a:pt x="126948" y="2911729"/>
                    <a:pt x="130395" y="2897921"/>
                    <a:pt x="131550" y="2892832"/>
                  </a:cubicBezTo>
                  <a:cubicBezTo>
                    <a:pt x="132340" y="2887739"/>
                    <a:pt x="134241" y="2881201"/>
                    <a:pt x="135370" y="2878299"/>
                  </a:cubicBezTo>
                  <a:cubicBezTo>
                    <a:pt x="136498" y="2875397"/>
                    <a:pt x="138324" y="2844802"/>
                    <a:pt x="139096" y="2810915"/>
                  </a:cubicBezTo>
                  <a:cubicBezTo>
                    <a:pt x="140382" y="2764641"/>
                    <a:pt x="142885" y="2738428"/>
                    <a:pt x="149457" y="2707162"/>
                  </a:cubicBezTo>
                  <a:cubicBezTo>
                    <a:pt x="154107" y="2684256"/>
                    <a:pt x="159235" y="2651878"/>
                    <a:pt x="160165" y="2635123"/>
                  </a:cubicBezTo>
                  <a:cubicBezTo>
                    <a:pt x="161456" y="2618737"/>
                    <a:pt x="163805" y="2605279"/>
                    <a:pt x="165627" y="2605301"/>
                  </a:cubicBezTo>
                  <a:cubicBezTo>
                    <a:pt x="167449" y="2605323"/>
                    <a:pt x="168955" y="2601332"/>
                    <a:pt x="169017" y="2596230"/>
                  </a:cubicBezTo>
                  <a:cubicBezTo>
                    <a:pt x="169074" y="2591492"/>
                    <a:pt x="172872" y="2578781"/>
                    <a:pt x="177372" y="2568266"/>
                  </a:cubicBezTo>
                  <a:cubicBezTo>
                    <a:pt x="182619" y="2556300"/>
                    <a:pt x="186864" y="2536670"/>
                    <a:pt x="188568" y="2516279"/>
                  </a:cubicBezTo>
                  <a:cubicBezTo>
                    <a:pt x="193204" y="2464214"/>
                    <a:pt x="199930" y="2420192"/>
                    <a:pt x="204399" y="2412228"/>
                  </a:cubicBezTo>
                  <a:cubicBezTo>
                    <a:pt x="207012" y="2407157"/>
                    <a:pt x="208039" y="2382384"/>
                    <a:pt x="207129" y="2336813"/>
                  </a:cubicBezTo>
                  <a:cubicBezTo>
                    <a:pt x="206079" y="2272651"/>
                    <a:pt x="210175" y="2204907"/>
                    <a:pt x="218275" y="2137575"/>
                  </a:cubicBezTo>
                  <a:cubicBezTo>
                    <a:pt x="220290" y="2121562"/>
                    <a:pt x="223131" y="2097540"/>
                    <a:pt x="224746" y="2084438"/>
                  </a:cubicBezTo>
                  <a:lnTo>
                    <a:pt x="227227" y="2060047"/>
                  </a:lnTo>
                  <a:lnTo>
                    <a:pt x="200619" y="2060092"/>
                  </a:lnTo>
                  <a:cubicBezTo>
                    <a:pt x="185677" y="2059912"/>
                    <a:pt x="163825" y="2058555"/>
                    <a:pt x="151452" y="2056949"/>
                  </a:cubicBezTo>
                  <a:cubicBezTo>
                    <a:pt x="132168" y="2054165"/>
                    <a:pt x="128905" y="2052668"/>
                    <a:pt x="125726" y="2044246"/>
                  </a:cubicBezTo>
                  <a:cubicBezTo>
                    <a:pt x="121125" y="2032892"/>
                    <a:pt x="106143" y="2005740"/>
                    <a:pt x="102894" y="2003150"/>
                  </a:cubicBezTo>
                  <a:cubicBezTo>
                    <a:pt x="101814" y="2002043"/>
                    <a:pt x="99685" y="1997279"/>
                    <a:pt x="98653" y="1992164"/>
                  </a:cubicBezTo>
                  <a:cubicBezTo>
                    <a:pt x="97621" y="1987049"/>
                    <a:pt x="94832" y="1976446"/>
                    <a:pt x="92743" y="1968402"/>
                  </a:cubicBezTo>
                  <a:cubicBezTo>
                    <a:pt x="88918" y="1953048"/>
                    <a:pt x="76368" y="1875261"/>
                    <a:pt x="73452" y="1844975"/>
                  </a:cubicBezTo>
                  <a:cubicBezTo>
                    <a:pt x="72473" y="1835486"/>
                    <a:pt x="70379" y="1827807"/>
                    <a:pt x="68556" y="1827785"/>
                  </a:cubicBezTo>
                  <a:cubicBezTo>
                    <a:pt x="66735" y="1827763"/>
                    <a:pt x="65404" y="1817177"/>
                    <a:pt x="65557" y="1804422"/>
                  </a:cubicBezTo>
                  <a:cubicBezTo>
                    <a:pt x="65711" y="1791667"/>
                    <a:pt x="63450" y="1767584"/>
                    <a:pt x="60007" y="1750776"/>
                  </a:cubicBezTo>
                  <a:cubicBezTo>
                    <a:pt x="52823" y="1711691"/>
                    <a:pt x="53476" y="1536383"/>
                    <a:pt x="60589" y="1520795"/>
                  </a:cubicBezTo>
                  <a:cubicBezTo>
                    <a:pt x="64329" y="1512821"/>
                    <a:pt x="64021" y="1508079"/>
                    <a:pt x="59802" y="1495272"/>
                  </a:cubicBezTo>
                  <a:cubicBezTo>
                    <a:pt x="51701" y="1471847"/>
                    <a:pt x="52144" y="1435040"/>
                    <a:pt x="60714" y="1419471"/>
                  </a:cubicBezTo>
                  <a:cubicBezTo>
                    <a:pt x="65935" y="1409692"/>
                    <a:pt x="68292" y="1395506"/>
                    <a:pt x="70913" y="1359454"/>
                  </a:cubicBezTo>
                  <a:cubicBezTo>
                    <a:pt x="72687" y="1333232"/>
                    <a:pt x="75158" y="1309571"/>
                    <a:pt x="76287" y="1306668"/>
                  </a:cubicBezTo>
                  <a:cubicBezTo>
                    <a:pt x="77780" y="1303770"/>
                    <a:pt x="81661" y="1284135"/>
                    <a:pt x="84826" y="1263398"/>
                  </a:cubicBezTo>
                  <a:cubicBezTo>
                    <a:pt x="90349" y="1228473"/>
                    <a:pt x="90402" y="1224100"/>
                    <a:pt x="85137" y="1207271"/>
                  </a:cubicBezTo>
                  <a:cubicBezTo>
                    <a:pt x="78819" y="1187149"/>
                    <a:pt x="80136" y="1168576"/>
                    <a:pt x="89848" y="1149011"/>
                  </a:cubicBezTo>
                  <a:cubicBezTo>
                    <a:pt x="94339" y="1139224"/>
                    <a:pt x="96355" y="1123211"/>
                    <a:pt x="97943" y="1082044"/>
                  </a:cubicBezTo>
                  <a:cubicBezTo>
                    <a:pt x="99028" y="1052533"/>
                    <a:pt x="101578" y="1022312"/>
                    <a:pt x="103848" y="1015414"/>
                  </a:cubicBezTo>
                  <a:cubicBezTo>
                    <a:pt x="106118" y="1008516"/>
                    <a:pt x="108081" y="996876"/>
                    <a:pt x="108164" y="989952"/>
                  </a:cubicBezTo>
                  <a:cubicBezTo>
                    <a:pt x="108480" y="963713"/>
                    <a:pt x="109213" y="963358"/>
                    <a:pt x="178876" y="929206"/>
                  </a:cubicBezTo>
                  <a:cubicBezTo>
                    <a:pt x="215174" y="911419"/>
                    <a:pt x="247423" y="896863"/>
                    <a:pt x="250339" y="896898"/>
                  </a:cubicBezTo>
                  <a:cubicBezTo>
                    <a:pt x="253254" y="896933"/>
                    <a:pt x="267173" y="891269"/>
                    <a:pt x="281105" y="884512"/>
                  </a:cubicBezTo>
                  <a:cubicBezTo>
                    <a:pt x="295401" y="877759"/>
                    <a:pt x="308226" y="872081"/>
                    <a:pt x="310048" y="872103"/>
                  </a:cubicBezTo>
                  <a:cubicBezTo>
                    <a:pt x="320252" y="872226"/>
                    <a:pt x="357831" y="838782"/>
                    <a:pt x="357941" y="829670"/>
                  </a:cubicBezTo>
                  <a:cubicBezTo>
                    <a:pt x="357968" y="827483"/>
                    <a:pt x="359451" y="825315"/>
                    <a:pt x="361282" y="824608"/>
                  </a:cubicBezTo>
                  <a:cubicBezTo>
                    <a:pt x="365309" y="823199"/>
                    <a:pt x="402296" y="778448"/>
                    <a:pt x="402335" y="775168"/>
                  </a:cubicBezTo>
                  <a:cubicBezTo>
                    <a:pt x="402348" y="774074"/>
                    <a:pt x="397435" y="758342"/>
                    <a:pt x="391823" y="740051"/>
                  </a:cubicBezTo>
                  <a:cubicBezTo>
                    <a:pt x="385843" y="722119"/>
                    <a:pt x="381316" y="704569"/>
                    <a:pt x="381351" y="701654"/>
                  </a:cubicBezTo>
                  <a:cubicBezTo>
                    <a:pt x="381390" y="698375"/>
                    <a:pt x="376745" y="690664"/>
                    <a:pt x="370993" y="684035"/>
                  </a:cubicBezTo>
                  <a:cubicBezTo>
                    <a:pt x="345097" y="655293"/>
                    <a:pt x="333798" y="594654"/>
                    <a:pt x="352485" y="586495"/>
                  </a:cubicBezTo>
                  <a:cubicBezTo>
                    <a:pt x="360177" y="583307"/>
                    <a:pt x="360937" y="580765"/>
                    <a:pt x="361283" y="551975"/>
                  </a:cubicBezTo>
                  <a:cubicBezTo>
                    <a:pt x="361490" y="534847"/>
                    <a:pt x="359219" y="511493"/>
                    <a:pt x="356440" y="500160"/>
                  </a:cubicBezTo>
                  <a:cubicBezTo>
                    <a:pt x="351922" y="481882"/>
                    <a:pt x="351979" y="477144"/>
                    <a:pt x="356936" y="458980"/>
                  </a:cubicBezTo>
                  <a:cubicBezTo>
                    <a:pt x="359987" y="447718"/>
                    <a:pt x="362687" y="435357"/>
                    <a:pt x="362735" y="431349"/>
                  </a:cubicBezTo>
                  <a:cubicBezTo>
                    <a:pt x="362841" y="422602"/>
                    <a:pt x="370968" y="413589"/>
                    <a:pt x="379350" y="413690"/>
                  </a:cubicBezTo>
                  <a:cubicBezTo>
                    <a:pt x="382265" y="413725"/>
                    <a:pt x="385936" y="411582"/>
                    <a:pt x="387064" y="408679"/>
                  </a:cubicBezTo>
                  <a:cubicBezTo>
                    <a:pt x="388193" y="405777"/>
                    <a:pt x="395521" y="402585"/>
                    <a:pt x="403556" y="401224"/>
                  </a:cubicBezTo>
                  <a:cubicBezTo>
                    <a:pt x="411591" y="399862"/>
                    <a:pt x="420754" y="395599"/>
                    <a:pt x="424091" y="390901"/>
                  </a:cubicBezTo>
                  <a:cubicBezTo>
                    <a:pt x="432227" y="381158"/>
                    <a:pt x="473903" y="370725"/>
                    <a:pt x="505982" y="370382"/>
                  </a:cubicBezTo>
                  <a:cubicBezTo>
                    <a:pt x="525305" y="369886"/>
                    <a:pt x="533301" y="371804"/>
                    <a:pt x="551053" y="380766"/>
                  </a:cubicBezTo>
                  <a:cubicBezTo>
                    <a:pt x="579307" y="395321"/>
                    <a:pt x="602043" y="414183"/>
                    <a:pt x="604818" y="425880"/>
                  </a:cubicBezTo>
                  <a:cubicBezTo>
                    <a:pt x="606214" y="430999"/>
                    <a:pt x="610117" y="439794"/>
                    <a:pt x="614060" y="445308"/>
                  </a:cubicBezTo>
                  <a:cubicBezTo>
                    <a:pt x="620862" y="455596"/>
                    <a:pt x="627821" y="513267"/>
                    <a:pt x="627286" y="557728"/>
                  </a:cubicBezTo>
                  <a:cubicBezTo>
                    <a:pt x="627071" y="575585"/>
                    <a:pt x="628104" y="580701"/>
                    <a:pt x="632477" y="580753"/>
                  </a:cubicBezTo>
                  <a:cubicBezTo>
                    <a:pt x="635392" y="580788"/>
                    <a:pt x="640086" y="584489"/>
                    <a:pt x="642948" y="588898"/>
                  </a:cubicBezTo>
                  <a:cubicBezTo>
                    <a:pt x="647234" y="596239"/>
                    <a:pt x="647533" y="601710"/>
                    <a:pt x="642857" y="626803"/>
                  </a:cubicBezTo>
                  <a:cubicBezTo>
                    <a:pt x="638927" y="650447"/>
                    <a:pt x="635165" y="660242"/>
                    <a:pt x="624421" y="674692"/>
                  </a:cubicBezTo>
                  <a:cubicBezTo>
                    <a:pt x="614410" y="688786"/>
                    <a:pt x="610647" y="698583"/>
                    <a:pt x="608637" y="714231"/>
                  </a:cubicBezTo>
                  <a:cubicBezTo>
                    <a:pt x="607038" y="725875"/>
                    <a:pt x="604334" y="738600"/>
                    <a:pt x="602099" y="742582"/>
                  </a:cubicBezTo>
                  <a:cubicBezTo>
                    <a:pt x="598363" y="750191"/>
                    <a:pt x="606459" y="743728"/>
                    <a:pt x="655117" y="698389"/>
                  </a:cubicBezTo>
                  <a:cubicBezTo>
                    <a:pt x="686075" y="669968"/>
                    <a:pt x="695221" y="667161"/>
                    <a:pt x="715120" y="679429"/>
                  </a:cubicBezTo>
                  <a:cubicBezTo>
                    <a:pt x="720907" y="683144"/>
                    <a:pt x="733592" y="689128"/>
                    <a:pt x="743023" y="692886"/>
                  </a:cubicBezTo>
                  <a:cubicBezTo>
                    <a:pt x="752819" y="696649"/>
                    <a:pt x="765109" y="705180"/>
                    <a:pt x="771576" y="712912"/>
                  </a:cubicBezTo>
                  <a:cubicBezTo>
                    <a:pt x="780564" y="723226"/>
                    <a:pt x="785631" y="726202"/>
                    <a:pt x="792568" y="725192"/>
                  </a:cubicBezTo>
                  <a:cubicBezTo>
                    <a:pt x="808261" y="723559"/>
                    <a:pt x="814153" y="718527"/>
                    <a:pt x="822012" y="701491"/>
                  </a:cubicBezTo>
                  <a:cubicBezTo>
                    <a:pt x="826130" y="692429"/>
                    <a:pt x="833165" y="683401"/>
                    <a:pt x="837924" y="681636"/>
                  </a:cubicBezTo>
                  <a:cubicBezTo>
                    <a:pt x="842688" y="679506"/>
                    <a:pt x="856317" y="667643"/>
                    <a:pt x="868501" y="654668"/>
                  </a:cubicBezTo>
                  <a:cubicBezTo>
                    <a:pt x="880685" y="641693"/>
                    <a:pt x="898037" y="623313"/>
                    <a:pt x="907261" y="613948"/>
                  </a:cubicBezTo>
                  <a:cubicBezTo>
                    <a:pt x="916486" y="604582"/>
                    <a:pt x="928310" y="591239"/>
                    <a:pt x="933131" y="584372"/>
                  </a:cubicBezTo>
                  <a:cubicBezTo>
                    <a:pt x="937952" y="577505"/>
                    <a:pt x="949047" y="564153"/>
                    <a:pt x="957908" y="554782"/>
                  </a:cubicBezTo>
                  <a:cubicBezTo>
                    <a:pt x="966768" y="545413"/>
                    <a:pt x="973819" y="534927"/>
                    <a:pt x="973867" y="530919"/>
                  </a:cubicBezTo>
                  <a:cubicBezTo>
                    <a:pt x="973911" y="527275"/>
                    <a:pt x="975422" y="522919"/>
                    <a:pt x="976902" y="521114"/>
                  </a:cubicBezTo>
                  <a:cubicBezTo>
                    <a:pt x="978750" y="518949"/>
                    <a:pt x="984726" y="506994"/>
                    <a:pt x="990350" y="493940"/>
                  </a:cubicBezTo>
                  <a:cubicBezTo>
                    <a:pt x="995974" y="480886"/>
                    <a:pt x="1007135" y="462067"/>
                    <a:pt x="1014542" y="452315"/>
                  </a:cubicBezTo>
                  <a:cubicBezTo>
                    <a:pt x="1022318" y="442204"/>
                    <a:pt x="1029765" y="429171"/>
                    <a:pt x="1031293" y="423359"/>
                  </a:cubicBezTo>
                  <a:cubicBezTo>
                    <a:pt x="1032825" y="417181"/>
                    <a:pt x="1042563" y="395429"/>
                    <a:pt x="1053022" y="374415"/>
                  </a:cubicBezTo>
                  <a:cubicBezTo>
                    <a:pt x="1078408" y="324422"/>
                    <a:pt x="1076919" y="326955"/>
                    <a:pt x="1080371" y="312782"/>
                  </a:cubicBezTo>
                  <a:cubicBezTo>
                    <a:pt x="1083822" y="298609"/>
                    <a:pt x="1100334" y="259079"/>
                    <a:pt x="1106253" y="251861"/>
                  </a:cubicBezTo>
                  <a:cubicBezTo>
                    <a:pt x="1110701" y="245718"/>
                    <a:pt x="1131038" y="191291"/>
                    <a:pt x="1133756" y="177473"/>
                  </a:cubicBezTo>
                  <a:cubicBezTo>
                    <a:pt x="1135679" y="169113"/>
                    <a:pt x="1132456" y="164336"/>
                    <a:pt x="1110849" y="142572"/>
                  </a:cubicBezTo>
                  <a:cubicBezTo>
                    <a:pt x="1096798" y="128917"/>
                    <a:pt x="1084583" y="114190"/>
                    <a:pt x="1083183" y="109435"/>
                  </a:cubicBezTo>
                  <a:cubicBezTo>
                    <a:pt x="1078967" y="96263"/>
                    <a:pt x="1099313" y="41106"/>
                    <a:pt x="1109197" y="37581"/>
                  </a:cubicBezTo>
                  <a:cubicBezTo>
                    <a:pt x="1112130" y="36159"/>
                    <a:pt x="1114742" y="31087"/>
                    <a:pt x="1114808" y="25620"/>
                  </a:cubicBezTo>
                  <a:cubicBezTo>
                    <a:pt x="1114944" y="14323"/>
                    <a:pt x="1127146" y="-109"/>
                    <a:pt x="1136256" y="1"/>
                  </a:cubicBezTo>
                  <a:cubicBezTo>
                    <a:pt x="1139900" y="44"/>
                    <a:pt x="1145336" y="2661"/>
                    <a:pt x="1148212" y="5976"/>
                  </a:cubicBezTo>
                  <a:close/>
                  <a:moveTo>
                    <a:pt x="255299" y="1514391"/>
                  </a:moveTo>
                  <a:cubicBezTo>
                    <a:pt x="252967" y="1526390"/>
                    <a:pt x="250953" y="1542404"/>
                    <a:pt x="250860" y="1550057"/>
                  </a:cubicBezTo>
                  <a:cubicBezTo>
                    <a:pt x="250768" y="1557710"/>
                    <a:pt x="249236" y="1563887"/>
                    <a:pt x="247414" y="1563865"/>
                  </a:cubicBezTo>
                  <a:cubicBezTo>
                    <a:pt x="245592" y="1563844"/>
                    <a:pt x="243291" y="1573292"/>
                    <a:pt x="242062" y="1584577"/>
                  </a:cubicBezTo>
                  <a:cubicBezTo>
                    <a:pt x="237083" y="1634815"/>
                    <a:pt x="231569" y="1669010"/>
                    <a:pt x="227099" y="1676975"/>
                  </a:cubicBezTo>
                  <a:cubicBezTo>
                    <a:pt x="219644" y="1690736"/>
                    <a:pt x="214073" y="1759920"/>
                    <a:pt x="212928" y="1855036"/>
                  </a:cubicBezTo>
                  <a:cubicBezTo>
                    <a:pt x="212007" y="1931566"/>
                    <a:pt x="212543" y="1947610"/>
                    <a:pt x="218159" y="1965537"/>
                  </a:cubicBezTo>
                  <a:cubicBezTo>
                    <a:pt x="221663" y="1977243"/>
                    <a:pt x="225202" y="1986033"/>
                    <a:pt x="225939" y="1985313"/>
                  </a:cubicBezTo>
                  <a:cubicBezTo>
                    <a:pt x="230730" y="1980997"/>
                    <a:pt x="239282" y="1906381"/>
                    <a:pt x="239751" y="1867387"/>
                  </a:cubicBezTo>
                  <a:cubicBezTo>
                    <a:pt x="240045" y="1842971"/>
                    <a:pt x="241749" y="1822580"/>
                    <a:pt x="243206" y="1822597"/>
                  </a:cubicBezTo>
                  <a:cubicBezTo>
                    <a:pt x="245028" y="1822619"/>
                    <a:pt x="248462" y="1809904"/>
                    <a:pt x="251202" y="1794264"/>
                  </a:cubicBezTo>
                  <a:cubicBezTo>
                    <a:pt x="253937" y="1778989"/>
                    <a:pt x="258643" y="1751345"/>
                    <a:pt x="261774" y="1733522"/>
                  </a:cubicBezTo>
                  <a:cubicBezTo>
                    <a:pt x="280178" y="1627680"/>
                    <a:pt x="281047" y="1616027"/>
                    <a:pt x="274526" y="1552164"/>
                  </a:cubicBezTo>
                  <a:cubicBezTo>
                    <a:pt x="270908" y="1519681"/>
                    <a:pt x="268058" y="1483928"/>
                    <a:pt x="267825" y="1472990"/>
                  </a:cubicBezTo>
                  <a:cubicBezTo>
                    <a:pt x="267473" y="1441641"/>
                    <a:pt x="266038" y="1439801"/>
                    <a:pt x="262789" y="1467463"/>
                  </a:cubicBezTo>
                  <a:cubicBezTo>
                    <a:pt x="261165" y="1481293"/>
                    <a:pt x="257626" y="1502756"/>
                    <a:pt x="255299" y="1514391"/>
                  </a:cubicBezTo>
                  <a:close/>
                  <a:moveTo>
                    <a:pt x="166230" y="1979856"/>
                  </a:moveTo>
                  <a:cubicBezTo>
                    <a:pt x="167872" y="1994820"/>
                    <a:pt x="177515" y="2011337"/>
                    <a:pt x="181945" y="2006653"/>
                  </a:cubicBezTo>
                  <a:cubicBezTo>
                    <a:pt x="186366" y="2002696"/>
                    <a:pt x="172245" y="1964620"/>
                    <a:pt x="166059" y="1963817"/>
                  </a:cubicBezTo>
                  <a:cubicBezTo>
                    <a:pt x="165330" y="1963808"/>
                    <a:pt x="165606" y="1971101"/>
                    <a:pt x="166230" y="1979856"/>
                  </a:cubicBezTo>
                  <a:close/>
                </a:path>
              </a:pathLst>
            </a:custGeom>
            <a:grpFill/>
            <a:ln w="5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文本框 35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C256C185-A5FD-210F-C409-43747C59ED92}"/>
              </a:ext>
            </a:extLst>
          </p:cNvPr>
          <p:cNvSpPr txBox="1"/>
          <p:nvPr/>
        </p:nvSpPr>
        <p:spPr>
          <a:xfrm>
            <a:off x="1501947" y="2833140"/>
            <a:ext cx="4673600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i="1" dirty="0">
                <a:solidFill>
                  <a:schemeClr val="bg1"/>
                </a:solidFill>
                <a:ea typeface="锐字真言体免费商用" panose="02010600030101010101" pitchFamily="2" charset="-122"/>
                <a:cs typeface="+mn-ea"/>
                <a:sym typeface="+mn-lt"/>
              </a:rPr>
              <a:t>COMPETITION FOR INDIVIDUAL POSITIONS</a:t>
            </a:r>
            <a:endParaRPr lang="zh-CN" altLang="en-US" sz="1400" i="1" dirty="0">
              <a:solidFill>
                <a:schemeClr val="bg1"/>
              </a:solidFill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D3474370-9DEE-ABE4-4F26-AA18C9056C84}"/>
              </a:ext>
            </a:extLst>
          </p:cNvPr>
          <p:cNvSpPr/>
          <p:nvPr/>
        </p:nvSpPr>
        <p:spPr>
          <a:xfrm>
            <a:off x="1104813" y="1439277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97B0E67-AC7B-F0FA-14B7-A751DEC56BF3}"/>
              </a:ext>
            </a:extLst>
          </p:cNvPr>
          <p:cNvGrpSpPr/>
          <p:nvPr/>
        </p:nvGrpSpPr>
        <p:grpSpPr>
          <a:xfrm>
            <a:off x="1358988" y="4128390"/>
            <a:ext cx="4959518" cy="375334"/>
            <a:chOff x="1040458" y="4171970"/>
            <a:chExt cx="4959518" cy="375334"/>
          </a:xfrm>
        </p:grpSpPr>
        <p:sp>
          <p:nvSpPr>
            <p:cNvPr id="25" name="文本框 24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1452982" y="4177383"/>
              <a:ext cx="24481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应聘人：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模板网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4449552" y="4171970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岗位：设计师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iconfont-10471-5111263">
              <a:extLst>
                <a:ext uri="{FF2B5EF4-FFF2-40B4-BE49-F238E27FC236}">
                  <a16:creationId xmlns:a16="http://schemas.microsoft.com/office/drawing/2014/main" id="{798A3EBF-87E3-7E1D-813B-FBB65132D01A}"/>
                </a:ext>
              </a:extLst>
            </p:cNvPr>
            <p:cNvSpPr/>
            <p:nvPr/>
          </p:nvSpPr>
          <p:spPr>
            <a:xfrm>
              <a:off x="1040458" y="4177384"/>
              <a:ext cx="369922" cy="369920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393 h 9448"/>
                <a:gd name="T12" fmla="*/ 9055 w 9448"/>
                <a:gd name="T13" fmla="*/ 4724 h 9448"/>
                <a:gd name="T14" fmla="*/ 8047 w 9448"/>
                <a:gd name="T15" fmla="*/ 7499 h 9448"/>
                <a:gd name="T16" fmla="*/ 5937 w 9448"/>
                <a:gd name="T17" fmla="*/ 6770 h 9448"/>
                <a:gd name="T18" fmla="*/ 5875 w 9448"/>
                <a:gd name="T19" fmla="*/ 6527 h 9448"/>
                <a:gd name="T20" fmla="*/ 6025 w 9448"/>
                <a:gd name="T21" fmla="*/ 5998 h 9448"/>
                <a:gd name="T22" fmla="*/ 6234 w 9448"/>
                <a:gd name="T23" fmla="*/ 5280 h 9448"/>
                <a:gd name="T24" fmla="*/ 6543 w 9448"/>
                <a:gd name="T25" fmla="*/ 4533 h 9448"/>
                <a:gd name="T26" fmla="*/ 6534 w 9448"/>
                <a:gd name="T27" fmla="*/ 3906 h 9448"/>
                <a:gd name="T28" fmla="*/ 6520 w 9448"/>
                <a:gd name="T29" fmla="*/ 3868 h 9448"/>
                <a:gd name="T30" fmla="*/ 6591 w 9448"/>
                <a:gd name="T31" fmla="*/ 2987 h 9448"/>
                <a:gd name="T32" fmla="*/ 6252 w 9448"/>
                <a:gd name="T33" fmla="*/ 1822 h 9448"/>
                <a:gd name="T34" fmla="*/ 4924 w 9448"/>
                <a:gd name="T35" fmla="*/ 1186 h 9448"/>
                <a:gd name="T36" fmla="*/ 4526 w 9448"/>
                <a:gd name="T37" fmla="*/ 1186 h 9448"/>
                <a:gd name="T38" fmla="*/ 3209 w 9448"/>
                <a:gd name="T39" fmla="*/ 1822 h 9448"/>
                <a:gd name="T40" fmla="*/ 2869 w 9448"/>
                <a:gd name="T41" fmla="*/ 2987 h 9448"/>
                <a:gd name="T42" fmla="*/ 2939 w 9448"/>
                <a:gd name="T43" fmla="*/ 3868 h 9448"/>
                <a:gd name="T44" fmla="*/ 2925 w 9448"/>
                <a:gd name="T45" fmla="*/ 3909 h 9448"/>
                <a:gd name="T46" fmla="*/ 2916 w 9448"/>
                <a:gd name="T47" fmla="*/ 4536 h 9448"/>
                <a:gd name="T48" fmla="*/ 3225 w 9448"/>
                <a:gd name="T49" fmla="*/ 5283 h 9448"/>
                <a:gd name="T50" fmla="*/ 3434 w 9448"/>
                <a:gd name="T51" fmla="*/ 6000 h 9448"/>
                <a:gd name="T52" fmla="*/ 3520 w 9448"/>
                <a:gd name="T53" fmla="*/ 6536 h 9448"/>
                <a:gd name="T54" fmla="*/ 3461 w 9448"/>
                <a:gd name="T55" fmla="*/ 6779 h 9448"/>
                <a:gd name="T56" fmla="*/ 1408 w 9448"/>
                <a:gd name="T57" fmla="*/ 7506 h 9448"/>
                <a:gd name="T58" fmla="*/ 393 w 9448"/>
                <a:gd name="T59" fmla="*/ 4724 h 9448"/>
                <a:gd name="T60" fmla="*/ 4724 w 9448"/>
                <a:gd name="T61" fmla="*/ 393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393"/>
                  </a:moveTo>
                  <a:cubicBezTo>
                    <a:pt x="7111" y="393"/>
                    <a:pt x="9055" y="2335"/>
                    <a:pt x="9055" y="4724"/>
                  </a:cubicBezTo>
                  <a:cubicBezTo>
                    <a:pt x="9055" y="5780"/>
                    <a:pt x="8676" y="6748"/>
                    <a:pt x="8047" y="7499"/>
                  </a:cubicBezTo>
                  <a:cubicBezTo>
                    <a:pt x="7592" y="7313"/>
                    <a:pt x="6550" y="6952"/>
                    <a:pt x="5937" y="6770"/>
                  </a:cubicBezTo>
                  <a:cubicBezTo>
                    <a:pt x="5882" y="6754"/>
                    <a:pt x="5875" y="6750"/>
                    <a:pt x="5875" y="6527"/>
                  </a:cubicBezTo>
                  <a:cubicBezTo>
                    <a:pt x="5875" y="6343"/>
                    <a:pt x="5950" y="6157"/>
                    <a:pt x="6025" y="5998"/>
                  </a:cubicBezTo>
                  <a:cubicBezTo>
                    <a:pt x="6107" y="5828"/>
                    <a:pt x="6200" y="5539"/>
                    <a:pt x="6234" y="5280"/>
                  </a:cubicBezTo>
                  <a:cubicBezTo>
                    <a:pt x="6330" y="5169"/>
                    <a:pt x="6461" y="4951"/>
                    <a:pt x="6543" y="4533"/>
                  </a:cubicBezTo>
                  <a:cubicBezTo>
                    <a:pt x="6616" y="4165"/>
                    <a:pt x="6582" y="4031"/>
                    <a:pt x="6534" y="3906"/>
                  </a:cubicBezTo>
                  <a:cubicBezTo>
                    <a:pt x="6530" y="3893"/>
                    <a:pt x="6523" y="3879"/>
                    <a:pt x="6520" y="3868"/>
                  </a:cubicBezTo>
                  <a:cubicBezTo>
                    <a:pt x="6502" y="3782"/>
                    <a:pt x="6527" y="3334"/>
                    <a:pt x="6591" y="2987"/>
                  </a:cubicBezTo>
                  <a:cubicBezTo>
                    <a:pt x="6634" y="2748"/>
                    <a:pt x="6579" y="2242"/>
                    <a:pt x="6252" y="1822"/>
                  </a:cubicBezTo>
                  <a:cubicBezTo>
                    <a:pt x="6046" y="1556"/>
                    <a:pt x="5648" y="1231"/>
                    <a:pt x="4924" y="1186"/>
                  </a:cubicBezTo>
                  <a:lnTo>
                    <a:pt x="4526" y="1186"/>
                  </a:lnTo>
                  <a:cubicBezTo>
                    <a:pt x="3813" y="1231"/>
                    <a:pt x="3418" y="1556"/>
                    <a:pt x="3209" y="1822"/>
                  </a:cubicBezTo>
                  <a:cubicBezTo>
                    <a:pt x="2880" y="2242"/>
                    <a:pt x="2825" y="2748"/>
                    <a:pt x="2869" y="2987"/>
                  </a:cubicBezTo>
                  <a:cubicBezTo>
                    <a:pt x="2932" y="3334"/>
                    <a:pt x="2957" y="3782"/>
                    <a:pt x="2939" y="3868"/>
                  </a:cubicBezTo>
                  <a:cubicBezTo>
                    <a:pt x="2934" y="3884"/>
                    <a:pt x="2930" y="3895"/>
                    <a:pt x="2925" y="3909"/>
                  </a:cubicBezTo>
                  <a:cubicBezTo>
                    <a:pt x="2878" y="4034"/>
                    <a:pt x="2841" y="4168"/>
                    <a:pt x="2916" y="4536"/>
                  </a:cubicBezTo>
                  <a:cubicBezTo>
                    <a:pt x="3000" y="4953"/>
                    <a:pt x="3130" y="5171"/>
                    <a:pt x="3225" y="5283"/>
                  </a:cubicBezTo>
                  <a:cubicBezTo>
                    <a:pt x="3259" y="5542"/>
                    <a:pt x="3355" y="5828"/>
                    <a:pt x="3434" y="6000"/>
                  </a:cubicBezTo>
                  <a:cubicBezTo>
                    <a:pt x="3493" y="6125"/>
                    <a:pt x="3520" y="6296"/>
                    <a:pt x="3520" y="6536"/>
                  </a:cubicBezTo>
                  <a:cubicBezTo>
                    <a:pt x="3520" y="6761"/>
                    <a:pt x="3511" y="6763"/>
                    <a:pt x="3461" y="6779"/>
                  </a:cubicBezTo>
                  <a:cubicBezTo>
                    <a:pt x="2823" y="6968"/>
                    <a:pt x="1812" y="7331"/>
                    <a:pt x="1408" y="7506"/>
                  </a:cubicBezTo>
                  <a:cubicBezTo>
                    <a:pt x="775" y="6752"/>
                    <a:pt x="393" y="5782"/>
                    <a:pt x="393" y="4724"/>
                  </a:cubicBezTo>
                  <a:cubicBezTo>
                    <a:pt x="393" y="2337"/>
                    <a:pt x="2337" y="393"/>
                    <a:pt x="4724" y="3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iconfont-11813-5643511">
              <a:extLst>
                <a:ext uri="{FF2B5EF4-FFF2-40B4-BE49-F238E27FC236}">
                  <a16:creationId xmlns:a16="http://schemas.microsoft.com/office/drawing/2014/main" id="{722F8C3E-A4DC-D656-7636-2482708B46F1}"/>
                </a:ext>
              </a:extLst>
            </p:cNvPr>
            <p:cNvSpPr/>
            <p:nvPr/>
          </p:nvSpPr>
          <p:spPr>
            <a:xfrm>
              <a:off x="4092443" y="4267339"/>
              <a:ext cx="231428" cy="178594"/>
            </a:xfrm>
            <a:custGeom>
              <a:avLst/>
              <a:gdLst>
                <a:gd name="T0" fmla="*/ 11012 w 11825"/>
                <a:gd name="T1" fmla="*/ 0 h 9125"/>
                <a:gd name="T2" fmla="*/ 812 w 11825"/>
                <a:gd name="T3" fmla="*/ 0 h 9125"/>
                <a:gd name="T4" fmla="*/ 0 w 11825"/>
                <a:gd name="T5" fmla="*/ 812 h 9125"/>
                <a:gd name="T6" fmla="*/ 0 w 11825"/>
                <a:gd name="T7" fmla="*/ 8312 h 9125"/>
                <a:gd name="T8" fmla="*/ 812 w 11825"/>
                <a:gd name="T9" fmla="*/ 9125 h 9125"/>
                <a:gd name="T10" fmla="*/ 5598 w 11825"/>
                <a:gd name="T11" fmla="*/ 9125 h 9125"/>
                <a:gd name="T12" fmla="*/ 5911 w 11825"/>
                <a:gd name="T13" fmla="*/ 8812 h 9125"/>
                <a:gd name="T14" fmla="*/ 5598 w 11825"/>
                <a:gd name="T15" fmla="*/ 8500 h 9125"/>
                <a:gd name="T16" fmla="*/ 812 w 11825"/>
                <a:gd name="T17" fmla="*/ 8500 h 9125"/>
                <a:gd name="T18" fmla="*/ 625 w 11825"/>
                <a:gd name="T19" fmla="*/ 8312 h 9125"/>
                <a:gd name="T20" fmla="*/ 625 w 11825"/>
                <a:gd name="T21" fmla="*/ 812 h 9125"/>
                <a:gd name="T22" fmla="*/ 812 w 11825"/>
                <a:gd name="T23" fmla="*/ 625 h 9125"/>
                <a:gd name="T24" fmla="*/ 11012 w 11825"/>
                <a:gd name="T25" fmla="*/ 625 h 9125"/>
                <a:gd name="T26" fmla="*/ 11200 w 11825"/>
                <a:gd name="T27" fmla="*/ 812 h 9125"/>
                <a:gd name="T28" fmla="*/ 11200 w 11825"/>
                <a:gd name="T29" fmla="*/ 8200 h 9125"/>
                <a:gd name="T30" fmla="*/ 10900 w 11825"/>
                <a:gd name="T31" fmla="*/ 8500 h 9125"/>
                <a:gd name="T32" fmla="*/ 9308 w 11825"/>
                <a:gd name="T33" fmla="*/ 8500 h 9125"/>
                <a:gd name="T34" fmla="*/ 8996 w 11825"/>
                <a:gd name="T35" fmla="*/ 8812 h 9125"/>
                <a:gd name="T36" fmla="*/ 9308 w 11825"/>
                <a:gd name="T37" fmla="*/ 9125 h 9125"/>
                <a:gd name="T38" fmla="*/ 10900 w 11825"/>
                <a:gd name="T39" fmla="*/ 9125 h 9125"/>
                <a:gd name="T40" fmla="*/ 11825 w 11825"/>
                <a:gd name="T41" fmla="*/ 8200 h 9125"/>
                <a:gd name="T42" fmla="*/ 11825 w 11825"/>
                <a:gd name="T43" fmla="*/ 812 h 9125"/>
                <a:gd name="T44" fmla="*/ 11012 w 11825"/>
                <a:gd name="T45" fmla="*/ 0 h 9125"/>
                <a:gd name="T46" fmla="*/ 5300 w 11825"/>
                <a:gd name="T47" fmla="*/ 2995 h 9125"/>
                <a:gd name="T48" fmla="*/ 3762 w 11825"/>
                <a:gd name="T49" fmla="*/ 1457 h 9125"/>
                <a:gd name="T50" fmla="*/ 2225 w 11825"/>
                <a:gd name="T51" fmla="*/ 2995 h 9125"/>
                <a:gd name="T52" fmla="*/ 3762 w 11825"/>
                <a:gd name="T53" fmla="*/ 4532 h 9125"/>
                <a:gd name="T54" fmla="*/ 5300 w 11825"/>
                <a:gd name="T55" fmla="*/ 2995 h 9125"/>
                <a:gd name="T56" fmla="*/ 2850 w 11825"/>
                <a:gd name="T57" fmla="*/ 2995 h 9125"/>
                <a:gd name="T58" fmla="*/ 3762 w 11825"/>
                <a:gd name="T59" fmla="*/ 2082 h 9125"/>
                <a:gd name="T60" fmla="*/ 4675 w 11825"/>
                <a:gd name="T61" fmla="*/ 2995 h 9125"/>
                <a:gd name="T62" fmla="*/ 3762 w 11825"/>
                <a:gd name="T63" fmla="*/ 3907 h 9125"/>
                <a:gd name="T64" fmla="*/ 2850 w 11825"/>
                <a:gd name="T65" fmla="*/ 2995 h 9125"/>
                <a:gd name="T66" fmla="*/ 3762 w 11825"/>
                <a:gd name="T67" fmla="*/ 4895 h 9125"/>
                <a:gd name="T68" fmla="*/ 1301 w 11825"/>
                <a:gd name="T69" fmla="*/ 7356 h 9125"/>
                <a:gd name="T70" fmla="*/ 1613 w 11825"/>
                <a:gd name="T71" fmla="*/ 7668 h 9125"/>
                <a:gd name="T72" fmla="*/ 1926 w 11825"/>
                <a:gd name="T73" fmla="*/ 7356 h 9125"/>
                <a:gd name="T74" fmla="*/ 3762 w 11825"/>
                <a:gd name="T75" fmla="*/ 5520 h 9125"/>
                <a:gd name="T76" fmla="*/ 5598 w 11825"/>
                <a:gd name="T77" fmla="*/ 7356 h 9125"/>
                <a:gd name="T78" fmla="*/ 5911 w 11825"/>
                <a:gd name="T79" fmla="*/ 7668 h 9125"/>
                <a:gd name="T80" fmla="*/ 6223 w 11825"/>
                <a:gd name="T81" fmla="*/ 7356 h 9125"/>
                <a:gd name="T82" fmla="*/ 3762 w 11825"/>
                <a:gd name="T83" fmla="*/ 4895 h 9125"/>
                <a:gd name="T84" fmla="*/ 7548 w 11825"/>
                <a:gd name="T85" fmla="*/ 3105 h 9125"/>
                <a:gd name="T86" fmla="*/ 9173 w 11825"/>
                <a:gd name="T87" fmla="*/ 3105 h 9125"/>
                <a:gd name="T88" fmla="*/ 9486 w 11825"/>
                <a:gd name="T89" fmla="*/ 2792 h 9125"/>
                <a:gd name="T90" fmla="*/ 9173 w 11825"/>
                <a:gd name="T91" fmla="*/ 2480 h 9125"/>
                <a:gd name="T92" fmla="*/ 7548 w 11825"/>
                <a:gd name="T93" fmla="*/ 2480 h 9125"/>
                <a:gd name="T94" fmla="*/ 7236 w 11825"/>
                <a:gd name="T95" fmla="*/ 2792 h 9125"/>
                <a:gd name="T96" fmla="*/ 7548 w 11825"/>
                <a:gd name="T97" fmla="*/ 3105 h 9125"/>
                <a:gd name="T98" fmla="*/ 7236 w 11825"/>
                <a:gd name="T99" fmla="*/ 5093 h 9125"/>
                <a:gd name="T100" fmla="*/ 7548 w 11825"/>
                <a:gd name="T101" fmla="*/ 5406 h 9125"/>
                <a:gd name="T102" fmla="*/ 10298 w 11825"/>
                <a:gd name="T103" fmla="*/ 5406 h 9125"/>
                <a:gd name="T104" fmla="*/ 10611 w 11825"/>
                <a:gd name="T105" fmla="*/ 5093 h 9125"/>
                <a:gd name="T106" fmla="*/ 10298 w 11825"/>
                <a:gd name="T107" fmla="*/ 4781 h 9125"/>
                <a:gd name="T108" fmla="*/ 7548 w 11825"/>
                <a:gd name="T109" fmla="*/ 4781 h 9125"/>
                <a:gd name="T110" fmla="*/ 7236 w 11825"/>
                <a:gd name="T111" fmla="*/ 5093 h 9125"/>
                <a:gd name="T112" fmla="*/ 10611 w 11825"/>
                <a:gd name="T113" fmla="*/ 6468 h 9125"/>
                <a:gd name="T114" fmla="*/ 10298 w 11825"/>
                <a:gd name="T115" fmla="*/ 6156 h 9125"/>
                <a:gd name="T116" fmla="*/ 7548 w 11825"/>
                <a:gd name="T117" fmla="*/ 6156 h 9125"/>
                <a:gd name="T118" fmla="*/ 7236 w 11825"/>
                <a:gd name="T119" fmla="*/ 6468 h 9125"/>
                <a:gd name="T120" fmla="*/ 7548 w 11825"/>
                <a:gd name="T121" fmla="*/ 6781 h 9125"/>
                <a:gd name="T122" fmla="*/ 10298 w 11825"/>
                <a:gd name="T123" fmla="*/ 6781 h 9125"/>
                <a:gd name="T124" fmla="*/ 10611 w 11825"/>
                <a:gd name="T125" fmla="*/ 6468 h 9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25" h="9125">
                  <a:moveTo>
                    <a:pt x="11012" y="0"/>
                  </a:moveTo>
                  <a:lnTo>
                    <a:pt x="812" y="0"/>
                  </a:lnTo>
                  <a:cubicBezTo>
                    <a:pt x="365" y="0"/>
                    <a:pt x="0" y="365"/>
                    <a:pt x="0" y="812"/>
                  </a:cubicBezTo>
                  <a:lnTo>
                    <a:pt x="0" y="8312"/>
                  </a:lnTo>
                  <a:cubicBezTo>
                    <a:pt x="0" y="8760"/>
                    <a:pt x="365" y="9125"/>
                    <a:pt x="812" y="9125"/>
                  </a:cubicBezTo>
                  <a:lnTo>
                    <a:pt x="5598" y="9125"/>
                  </a:lnTo>
                  <a:cubicBezTo>
                    <a:pt x="5771" y="9125"/>
                    <a:pt x="5911" y="8985"/>
                    <a:pt x="5911" y="8812"/>
                  </a:cubicBezTo>
                  <a:cubicBezTo>
                    <a:pt x="5911" y="8640"/>
                    <a:pt x="5771" y="8500"/>
                    <a:pt x="5598" y="8500"/>
                  </a:cubicBezTo>
                  <a:lnTo>
                    <a:pt x="812" y="8500"/>
                  </a:lnTo>
                  <a:cubicBezTo>
                    <a:pt x="708" y="8500"/>
                    <a:pt x="625" y="8416"/>
                    <a:pt x="625" y="8312"/>
                  </a:cubicBezTo>
                  <a:lnTo>
                    <a:pt x="625" y="812"/>
                  </a:lnTo>
                  <a:cubicBezTo>
                    <a:pt x="625" y="708"/>
                    <a:pt x="708" y="625"/>
                    <a:pt x="812" y="625"/>
                  </a:cubicBezTo>
                  <a:lnTo>
                    <a:pt x="11012" y="625"/>
                  </a:lnTo>
                  <a:cubicBezTo>
                    <a:pt x="11116" y="625"/>
                    <a:pt x="11200" y="708"/>
                    <a:pt x="11200" y="812"/>
                  </a:cubicBezTo>
                  <a:lnTo>
                    <a:pt x="11200" y="8200"/>
                  </a:lnTo>
                  <a:cubicBezTo>
                    <a:pt x="11200" y="8366"/>
                    <a:pt x="11065" y="8500"/>
                    <a:pt x="10900" y="8500"/>
                  </a:cubicBezTo>
                  <a:lnTo>
                    <a:pt x="9308" y="8500"/>
                  </a:lnTo>
                  <a:cubicBezTo>
                    <a:pt x="9136" y="8500"/>
                    <a:pt x="8996" y="8640"/>
                    <a:pt x="8996" y="8812"/>
                  </a:cubicBezTo>
                  <a:cubicBezTo>
                    <a:pt x="8996" y="8985"/>
                    <a:pt x="9136" y="9125"/>
                    <a:pt x="9308" y="9125"/>
                  </a:cubicBezTo>
                  <a:lnTo>
                    <a:pt x="10900" y="9125"/>
                  </a:lnTo>
                  <a:cubicBezTo>
                    <a:pt x="11410" y="9125"/>
                    <a:pt x="11825" y="8710"/>
                    <a:pt x="11825" y="8200"/>
                  </a:cubicBezTo>
                  <a:lnTo>
                    <a:pt x="11825" y="812"/>
                  </a:lnTo>
                  <a:cubicBezTo>
                    <a:pt x="11825" y="365"/>
                    <a:pt x="11460" y="0"/>
                    <a:pt x="11012" y="0"/>
                  </a:cubicBezTo>
                  <a:close/>
                  <a:moveTo>
                    <a:pt x="5300" y="2995"/>
                  </a:moveTo>
                  <a:cubicBezTo>
                    <a:pt x="5300" y="2147"/>
                    <a:pt x="4610" y="1457"/>
                    <a:pt x="3762" y="1457"/>
                  </a:cubicBezTo>
                  <a:cubicBezTo>
                    <a:pt x="2915" y="1457"/>
                    <a:pt x="2225" y="2147"/>
                    <a:pt x="2225" y="2995"/>
                  </a:cubicBezTo>
                  <a:cubicBezTo>
                    <a:pt x="2225" y="3842"/>
                    <a:pt x="2915" y="4532"/>
                    <a:pt x="3762" y="4532"/>
                  </a:cubicBezTo>
                  <a:cubicBezTo>
                    <a:pt x="4610" y="4532"/>
                    <a:pt x="5300" y="3843"/>
                    <a:pt x="5300" y="2995"/>
                  </a:cubicBezTo>
                  <a:close/>
                  <a:moveTo>
                    <a:pt x="2850" y="2995"/>
                  </a:moveTo>
                  <a:cubicBezTo>
                    <a:pt x="2850" y="2491"/>
                    <a:pt x="3258" y="2082"/>
                    <a:pt x="3762" y="2082"/>
                  </a:cubicBezTo>
                  <a:cubicBezTo>
                    <a:pt x="4266" y="2082"/>
                    <a:pt x="4675" y="2491"/>
                    <a:pt x="4675" y="2995"/>
                  </a:cubicBezTo>
                  <a:cubicBezTo>
                    <a:pt x="4675" y="3498"/>
                    <a:pt x="4266" y="3907"/>
                    <a:pt x="3762" y="3907"/>
                  </a:cubicBezTo>
                  <a:cubicBezTo>
                    <a:pt x="3258" y="3907"/>
                    <a:pt x="2850" y="3498"/>
                    <a:pt x="2850" y="2995"/>
                  </a:cubicBezTo>
                  <a:close/>
                  <a:moveTo>
                    <a:pt x="3762" y="4895"/>
                  </a:moveTo>
                  <a:cubicBezTo>
                    <a:pt x="2405" y="4895"/>
                    <a:pt x="1301" y="5998"/>
                    <a:pt x="1301" y="7356"/>
                  </a:cubicBezTo>
                  <a:cubicBezTo>
                    <a:pt x="1301" y="7528"/>
                    <a:pt x="1441" y="7668"/>
                    <a:pt x="1613" y="7668"/>
                  </a:cubicBezTo>
                  <a:cubicBezTo>
                    <a:pt x="1786" y="7668"/>
                    <a:pt x="1926" y="7528"/>
                    <a:pt x="1926" y="7356"/>
                  </a:cubicBezTo>
                  <a:cubicBezTo>
                    <a:pt x="1926" y="6343"/>
                    <a:pt x="2750" y="5520"/>
                    <a:pt x="3762" y="5520"/>
                  </a:cubicBezTo>
                  <a:cubicBezTo>
                    <a:pt x="4775" y="5520"/>
                    <a:pt x="5598" y="6343"/>
                    <a:pt x="5598" y="7356"/>
                  </a:cubicBezTo>
                  <a:cubicBezTo>
                    <a:pt x="5598" y="7528"/>
                    <a:pt x="5738" y="7668"/>
                    <a:pt x="5911" y="7668"/>
                  </a:cubicBezTo>
                  <a:cubicBezTo>
                    <a:pt x="6083" y="7668"/>
                    <a:pt x="6223" y="7528"/>
                    <a:pt x="6223" y="7356"/>
                  </a:cubicBezTo>
                  <a:cubicBezTo>
                    <a:pt x="6223" y="6000"/>
                    <a:pt x="5120" y="4895"/>
                    <a:pt x="3762" y="4895"/>
                  </a:cubicBezTo>
                  <a:close/>
                  <a:moveTo>
                    <a:pt x="7548" y="3105"/>
                  </a:moveTo>
                  <a:lnTo>
                    <a:pt x="9173" y="3105"/>
                  </a:lnTo>
                  <a:cubicBezTo>
                    <a:pt x="9346" y="3105"/>
                    <a:pt x="9486" y="2965"/>
                    <a:pt x="9486" y="2792"/>
                  </a:cubicBezTo>
                  <a:cubicBezTo>
                    <a:pt x="9486" y="2620"/>
                    <a:pt x="9346" y="2480"/>
                    <a:pt x="9173" y="2480"/>
                  </a:cubicBezTo>
                  <a:lnTo>
                    <a:pt x="7548" y="2480"/>
                  </a:lnTo>
                  <a:cubicBezTo>
                    <a:pt x="7376" y="2480"/>
                    <a:pt x="7236" y="2620"/>
                    <a:pt x="7236" y="2792"/>
                  </a:cubicBezTo>
                  <a:cubicBezTo>
                    <a:pt x="7236" y="2963"/>
                    <a:pt x="7377" y="3105"/>
                    <a:pt x="7548" y="3105"/>
                  </a:cubicBezTo>
                  <a:close/>
                  <a:moveTo>
                    <a:pt x="7236" y="5093"/>
                  </a:moveTo>
                  <a:cubicBezTo>
                    <a:pt x="7236" y="5265"/>
                    <a:pt x="7376" y="5406"/>
                    <a:pt x="7548" y="5406"/>
                  </a:cubicBezTo>
                  <a:lnTo>
                    <a:pt x="10298" y="5406"/>
                  </a:lnTo>
                  <a:cubicBezTo>
                    <a:pt x="10471" y="5406"/>
                    <a:pt x="10611" y="5266"/>
                    <a:pt x="10611" y="5093"/>
                  </a:cubicBezTo>
                  <a:cubicBezTo>
                    <a:pt x="10611" y="4921"/>
                    <a:pt x="10471" y="4781"/>
                    <a:pt x="10298" y="4781"/>
                  </a:cubicBezTo>
                  <a:lnTo>
                    <a:pt x="7548" y="4781"/>
                  </a:lnTo>
                  <a:cubicBezTo>
                    <a:pt x="7377" y="4781"/>
                    <a:pt x="7236" y="4922"/>
                    <a:pt x="7236" y="5093"/>
                  </a:cubicBezTo>
                  <a:close/>
                  <a:moveTo>
                    <a:pt x="10611" y="6468"/>
                  </a:moveTo>
                  <a:cubicBezTo>
                    <a:pt x="10611" y="6296"/>
                    <a:pt x="10471" y="6156"/>
                    <a:pt x="10298" y="6156"/>
                  </a:cubicBezTo>
                  <a:lnTo>
                    <a:pt x="7548" y="6156"/>
                  </a:lnTo>
                  <a:cubicBezTo>
                    <a:pt x="7376" y="6156"/>
                    <a:pt x="7236" y="6296"/>
                    <a:pt x="7236" y="6468"/>
                  </a:cubicBezTo>
                  <a:cubicBezTo>
                    <a:pt x="7236" y="6640"/>
                    <a:pt x="7376" y="6781"/>
                    <a:pt x="7548" y="6781"/>
                  </a:cubicBezTo>
                  <a:lnTo>
                    <a:pt x="10298" y="6781"/>
                  </a:lnTo>
                  <a:cubicBezTo>
                    <a:pt x="10471" y="6781"/>
                    <a:pt x="10611" y="6641"/>
                    <a:pt x="10611" y="64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DE6CB0CC-99E9-C3AD-9A35-EE1B7A514459}"/>
              </a:ext>
            </a:extLst>
          </p:cNvPr>
          <p:cNvSpPr/>
          <p:nvPr/>
        </p:nvSpPr>
        <p:spPr>
          <a:xfrm>
            <a:off x="4346447" y="4128391"/>
            <a:ext cx="369332" cy="369332"/>
          </a:xfrm>
          <a:prstGeom prst="ellipse">
            <a:avLst/>
          </a:prstGeom>
          <a:noFill/>
          <a:ln w="19050">
            <a:solidFill>
              <a:srgbClr val="F8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Group 4">
            <a:extLst>
              <a:ext uri="{FF2B5EF4-FFF2-40B4-BE49-F238E27FC236}">
                <a16:creationId xmlns:a16="http://schemas.microsoft.com/office/drawing/2014/main" id="{B566739C-B837-41D7-6A4A-2D0AD968732E}"/>
              </a:ext>
            </a:extLst>
          </p:cNvPr>
          <p:cNvGrpSpPr/>
          <p:nvPr/>
        </p:nvGrpSpPr>
        <p:grpSpPr>
          <a:xfrm>
            <a:off x="-1874795" y="4397708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25000"/>
                </a:srgbClr>
              </a:gs>
            </a:gsLst>
            <a:lin ang="16200000" scaled="1"/>
            <a:tileRect/>
          </a:gradFill>
        </p:grpSpPr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id="{06FA55BB-D9B6-601A-C206-4EE932672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4">
              <a:extLst>
                <a:ext uri="{FF2B5EF4-FFF2-40B4-BE49-F238E27FC236}">
                  <a16:creationId xmlns:a16="http://schemas.microsoft.com/office/drawing/2014/main" id="{C0F143D1-8570-2125-66B4-063855377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5">
              <a:extLst>
                <a:ext uri="{FF2B5EF4-FFF2-40B4-BE49-F238E27FC236}">
                  <a16:creationId xmlns:a16="http://schemas.microsoft.com/office/drawing/2014/main" id="{29BA233A-F329-C7E4-E09D-BDA0114FE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6">
              <a:extLst>
                <a:ext uri="{FF2B5EF4-FFF2-40B4-BE49-F238E27FC236}">
                  <a16:creationId xmlns:a16="http://schemas.microsoft.com/office/drawing/2014/main" id="{97D0A2BB-791D-14AE-260B-758127FDA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7">
              <a:extLst>
                <a:ext uri="{FF2B5EF4-FFF2-40B4-BE49-F238E27FC236}">
                  <a16:creationId xmlns:a16="http://schemas.microsoft.com/office/drawing/2014/main" id="{93D4ED8F-11BD-E1C9-FB74-7E0183087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8">
              <a:extLst>
                <a:ext uri="{FF2B5EF4-FFF2-40B4-BE49-F238E27FC236}">
                  <a16:creationId xmlns:a16="http://schemas.microsoft.com/office/drawing/2014/main" id="{5CD2CE0D-598F-E84C-5921-345BED41C1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278570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42F802F-5441-F955-1603-62A59F3359DA}"/>
              </a:ext>
            </a:extLst>
          </p:cNvPr>
          <p:cNvSpPr txBox="1"/>
          <p:nvPr/>
        </p:nvSpPr>
        <p:spPr>
          <a:xfrm>
            <a:off x="1117600" y="2921000"/>
            <a:ext cx="48205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786132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DE8BB079-65A8-FEAE-1272-0079EFB25D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6" name="Group 4">
            <a:extLst>
              <a:ext uri="{FF2B5EF4-FFF2-40B4-BE49-F238E27FC236}">
                <a16:creationId xmlns:a16="http://schemas.microsoft.com/office/drawing/2014/main" id="{25D6EE0E-DCB5-E26E-D24C-2EDE35F3E92C}"/>
              </a:ext>
            </a:extLst>
          </p:cNvPr>
          <p:cNvGrpSpPr/>
          <p:nvPr/>
        </p:nvGrpSpPr>
        <p:grpSpPr>
          <a:xfrm>
            <a:off x="1808583" y="4113886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10000"/>
                </a:srgbClr>
              </a:gs>
            </a:gsLst>
            <a:lin ang="16200000" scaled="1"/>
            <a:tileRect/>
          </a:gradFill>
        </p:grpSpPr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812DEBA2-7F5B-DA49-98F1-4416DF782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593E6C82-FF82-D377-8C79-77ED7E55E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9F699F30-3613-5A09-FE89-B0C76262C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id="{CC4B35BE-CD26-7C9B-AEE5-AA499D866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060F40DC-600A-32B9-084C-E6B9E1B5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324FA099-D773-612D-E2E6-9536EDC8E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3" name="Group 4">
            <a:extLst>
              <a:ext uri="{FF2B5EF4-FFF2-40B4-BE49-F238E27FC236}">
                <a16:creationId xmlns:a16="http://schemas.microsoft.com/office/drawing/2014/main" id="{B566739C-B837-41D7-6A4A-2D0AD968732E}"/>
              </a:ext>
            </a:extLst>
          </p:cNvPr>
          <p:cNvGrpSpPr/>
          <p:nvPr/>
        </p:nvGrpSpPr>
        <p:grpSpPr>
          <a:xfrm>
            <a:off x="-491204" y="4397708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25000"/>
                </a:srgbClr>
              </a:gs>
            </a:gsLst>
            <a:lin ang="16200000" scaled="1"/>
            <a:tileRect/>
          </a:gradFill>
        </p:grpSpPr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id="{06FA55BB-D9B6-601A-C206-4EE932672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4">
              <a:extLst>
                <a:ext uri="{FF2B5EF4-FFF2-40B4-BE49-F238E27FC236}">
                  <a16:creationId xmlns:a16="http://schemas.microsoft.com/office/drawing/2014/main" id="{C0F143D1-8570-2125-66B4-063855377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5">
              <a:extLst>
                <a:ext uri="{FF2B5EF4-FFF2-40B4-BE49-F238E27FC236}">
                  <a16:creationId xmlns:a16="http://schemas.microsoft.com/office/drawing/2014/main" id="{29BA233A-F329-C7E4-E09D-BDA0114FE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6">
              <a:extLst>
                <a:ext uri="{FF2B5EF4-FFF2-40B4-BE49-F238E27FC236}">
                  <a16:creationId xmlns:a16="http://schemas.microsoft.com/office/drawing/2014/main" id="{97D0A2BB-791D-14AE-260B-758127FDA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7">
              <a:extLst>
                <a:ext uri="{FF2B5EF4-FFF2-40B4-BE49-F238E27FC236}">
                  <a16:creationId xmlns:a16="http://schemas.microsoft.com/office/drawing/2014/main" id="{93D4ED8F-11BD-E1C9-FB74-7E0183087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8">
              <a:extLst>
                <a:ext uri="{FF2B5EF4-FFF2-40B4-BE49-F238E27FC236}">
                  <a16:creationId xmlns:a16="http://schemas.microsoft.com/office/drawing/2014/main" id="{5CD2CE0D-598F-E84C-5921-345BED41C1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68CDB2-C978-1947-3EDF-7931E0F026D5}"/>
              </a:ext>
            </a:extLst>
          </p:cNvPr>
          <p:cNvSpPr/>
          <p:nvPr/>
        </p:nvSpPr>
        <p:spPr>
          <a:xfrm>
            <a:off x="6541477" y="464001"/>
            <a:ext cx="4482262" cy="12199536"/>
          </a:xfrm>
          <a:custGeom>
            <a:avLst/>
            <a:gdLst>
              <a:gd name="connsiteX0" fmla="*/ 1148212 w 1259337"/>
              <a:gd name="connsiteY0" fmla="*/ 5976 h 3427583"/>
              <a:gd name="connsiteX1" fmla="*/ 1169270 w 1259337"/>
              <a:gd name="connsiteY1" fmla="*/ 12790 h 3427583"/>
              <a:gd name="connsiteX2" fmla="*/ 1190684 w 1259337"/>
              <a:gd name="connsiteY2" fmla="*/ 20338 h 3427583"/>
              <a:gd name="connsiteX3" fmla="*/ 1202640 w 1259337"/>
              <a:gd name="connsiteY3" fmla="*/ 26312 h 3427583"/>
              <a:gd name="connsiteX4" fmla="*/ 1215329 w 1259337"/>
              <a:gd name="connsiteY4" fmla="*/ 31933 h 3427583"/>
              <a:gd name="connsiteX5" fmla="*/ 1228747 w 1259337"/>
              <a:gd name="connsiteY5" fmla="*/ 37562 h 3427583"/>
              <a:gd name="connsiteX6" fmla="*/ 1246113 w 1259337"/>
              <a:gd name="connsiteY6" fmla="*/ 48340 h 3427583"/>
              <a:gd name="connsiteX7" fmla="*/ 1256185 w 1259337"/>
              <a:gd name="connsiteY7" fmla="*/ 89648 h 3427583"/>
              <a:gd name="connsiteX8" fmla="*/ 1240876 w 1259337"/>
              <a:gd name="connsiteY8" fmla="*/ 180585 h 3427583"/>
              <a:gd name="connsiteX9" fmla="*/ 1229711 w 1259337"/>
              <a:gd name="connsiteY9" fmla="*/ 199768 h 3427583"/>
              <a:gd name="connsiteX10" fmla="*/ 1225707 w 1259337"/>
              <a:gd name="connsiteY10" fmla="*/ 229608 h 3427583"/>
              <a:gd name="connsiteX11" fmla="*/ 1223117 w 1259337"/>
              <a:gd name="connsiteY11" fmla="*/ 293360 h 3427583"/>
              <a:gd name="connsiteX12" fmla="*/ 1249106 w 1259337"/>
              <a:gd name="connsiteY12" fmla="*/ 314448 h 3427583"/>
              <a:gd name="connsiteX13" fmla="*/ 1259196 w 1259337"/>
              <a:gd name="connsiteY13" fmla="*/ 324047 h 3427583"/>
              <a:gd name="connsiteX14" fmla="*/ 1225046 w 1259337"/>
              <a:gd name="connsiteY14" fmla="*/ 405644 h 3427583"/>
              <a:gd name="connsiteX15" fmla="*/ 1208186 w 1259337"/>
              <a:gd name="connsiteY15" fmla="*/ 443712 h 3427583"/>
              <a:gd name="connsiteX16" fmla="*/ 1191326 w 1259337"/>
              <a:gd name="connsiteY16" fmla="*/ 481779 h 3427583"/>
              <a:gd name="connsiteX17" fmla="*/ 1176740 w 1259337"/>
              <a:gd name="connsiteY17" fmla="*/ 512585 h 3427583"/>
              <a:gd name="connsiteX18" fmla="*/ 1163248 w 1259337"/>
              <a:gd name="connsiteY18" fmla="*/ 543404 h 3427583"/>
              <a:gd name="connsiteX19" fmla="*/ 1144408 w 1259337"/>
              <a:gd name="connsiteY19" fmla="*/ 594569 h 3427583"/>
              <a:gd name="connsiteX20" fmla="*/ 1106728 w 1259337"/>
              <a:gd name="connsiteY20" fmla="*/ 666648 h 3427583"/>
              <a:gd name="connsiteX21" fmla="*/ 1058620 w 1259337"/>
              <a:gd name="connsiteY21" fmla="*/ 757189 h 3427583"/>
              <a:gd name="connsiteX22" fmla="*/ 1050291 w 1259337"/>
              <a:gd name="connsiteY22" fmla="*/ 782966 h 3427583"/>
              <a:gd name="connsiteX23" fmla="*/ 964414 w 1259337"/>
              <a:gd name="connsiteY23" fmla="*/ 862119 h 3427583"/>
              <a:gd name="connsiteX24" fmla="*/ 874085 w 1259337"/>
              <a:gd name="connsiteY24" fmla="*/ 947779 h 3427583"/>
              <a:gd name="connsiteX25" fmla="*/ 876882 w 1259337"/>
              <a:gd name="connsiteY25" fmla="*/ 957653 h 3427583"/>
              <a:gd name="connsiteX26" fmla="*/ 886054 w 1259337"/>
              <a:gd name="connsiteY26" fmla="*/ 982913 h 3427583"/>
              <a:gd name="connsiteX27" fmla="*/ 907451 w 1259337"/>
              <a:gd name="connsiteY27" fmla="*/ 1052422 h 3427583"/>
              <a:gd name="connsiteX28" fmla="*/ 934117 w 1259337"/>
              <a:gd name="connsiteY28" fmla="*/ 1138397 h 3427583"/>
              <a:gd name="connsiteX29" fmla="*/ 1005464 w 1259337"/>
              <a:gd name="connsiteY29" fmla="*/ 1357944 h 3427583"/>
              <a:gd name="connsiteX30" fmla="*/ 1096386 w 1259337"/>
              <a:gd name="connsiteY30" fmla="*/ 1646980 h 3427583"/>
              <a:gd name="connsiteX31" fmla="*/ 1096918 w 1259337"/>
              <a:gd name="connsiteY31" fmla="*/ 1663388 h 3427583"/>
              <a:gd name="connsiteX32" fmla="*/ 1081985 w 1259337"/>
              <a:gd name="connsiteY32" fmla="*/ 1662479 h 3427583"/>
              <a:gd name="connsiteX33" fmla="*/ 1042043 w 1259337"/>
              <a:gd name="connsiteY33" fmla="*/ 1649971 h 3427583"/>
              <a:gd name="connsiteX34" fmla="*/ 979848 w 1259337"/>
              <a:gd name="connsiteY34" fmla="*/ 1639017 h 3427583"/>
              <a:gd name="connsiteX35" fmla="*/ 920982 w 1259337"/>
              <a:gd name="connsiteY35" fmla="*/ 1654346 h 3427583"/>
              <a:gd name="connsiteX36" fmla="*/ 875472 w 1259337"/>
              <a:gd name="connsiteY36" fmla="*/ 1680405 h 3427583"/>
              <a:gd name="connsiteX37" fmla="*/ 851635 w 1259337"/>
              <a:gd name="connsiteY37" fmla="*/ 1692510 h 3427583"/>
              <a:gd name="connsiteX38" fmla="*/ 849203 w 1259337"/>
              <a:gd name="connsiteY38" fmla="*/ 1712892 h 3427583"/>
              <a:gd name="connsiteX39" fmla="*/ 851974 w 1259337"/>
              <a:gd name="connsiteY39" fmla="*/ 1755205 h 3427583"/>
              <a:gd name="connsiteX40" fmla="*/ 864076 w 1259337"/>
              <a:gd name="connsiteY40" fmla="*/ 1809659 h 3427583"/>
              <a:gd name="connsiteX41" fmla="*/ 874530 w 1259337"/>
              <a:gd name="connsiteY41" fmla="*/ 1849513 h 3427583"/>
              <a:gd name="connsiteX42" fmla="*/ 881507 w 1259337"/>
              <a:gd name="connsiteY42" fmla="*/ 1875475 h 3427583"/>
              <a:gd name="connsiteX43" fmla="*/ 892858 w 1259337"/>
              <a:gd name="connsiteY43" fmla="*/ 1931742 h 3427583"/>
              <a:gd name="connsiteX44" fmla="*/ 898751 w 1259337"/>
              <a:gd name="connsiteY44" fmla="*/ 1956962 h 3427583"/>
              <a:gd name="connsiteX45" fmla="*/ 905223 w 1259337"/>
              <a:gd name="connsiteY45" fmla="*/ 1994583 h 3427583"/>
              <a:gd name="connsiteX46" fmla="*/ 921742 w 1259337"/>
              <a:gd name="connsiteY46" fmla="*/ 2105949 h 3427583"/>
              <a:gd name="connsiteX47" fmla="*/ 928672 w 1259337"/>
              <a:gd name="connsiteY47" fmla="*/ 2166171 h 3427583"/>
              <a:gd name="connsiteX48" fmla="*/ 941604 w 1259337"/>
              <a:gd name="connsiteY48" fmla="*/ 2303008 h 3427583"/>
              <a:gd name="connsiteX49" fmla="*/ 947374 w 1259337"/>
              <a:gd name="connsiteY49" fmla="*/ 2368684 h 3427583"/>
              <a:gd name="connsiteX50" fmla="*/ 975415 w 1259337"/>
              <a:gd name="connsiteY50" fmla="*/ 2522104 h 3427583"/>
              <a:gd name="connsiteX51" fmla="*/ 983802 w 1259337"/>
              <a:gd name="connsiteY51" fmla="*/ 2582345 h 3427583"/>
              <a:gd name="connsiteX52" fmla="*/ 995531 w 1259337"/>
              <a:gd name="connsiteY52" fmla="*/ 2637523 h 3427583"/>
              <a:gd name="connsiteX53" fmla="*/ 1005634 w 1259337"/>
              <a:gd name="connsiteY53" fmla="*/ 2676280 h 3427583"/>
              <a:gd name="connsiteX54" fmla="*/ 1011830 w 1259337"/>
              <a:gd name="connsiteY54" fmla="*/ 2706607 h 3427583"/>
              <a:gd name="connsiteX55" fmla="*/ 1016603 w 1259337"/>
              <a:gd name="connsiteY55" fmla="*/ 2734000 h 3427583"/>
              <a:gd name="connsiteX56" fmla="*/ 1036986 w 1259337"/>
              <a:gd name="connsiteY56" fmla="*/ 2827189 h 3427583"/>
              <a:gd name="connsiteX57" fmla="*/ 1065224 w 1259337"/>
              <a:gd name="connsiteY57" fmla="*/ 2964209 h 3427583"/>
              <a:gd name="connsiteX58" fmla="*/ 1071148 w 1259337"/>
              <a:gd name="connsiteY58" fmla="*/ 3017130 h 3427583"/>
              <a:gd name="connsiteX59" fmla="*/ 1081015 w 1259337"/>
              <a:gd name="connsiteY59" fmla="*/ 3075566 h 3427583"/>
              <a:gd name="connsiteX60" fmla="*/ 1090073 w 1259337"/>
              <a:gd name="connsiteY60" fmla="*/ 3110301 h 3427583"/>
              <a:gd name="connsiteX61" fmla="*/ 1099026 w 1259337"/>
              <a:gd name="connsiteY61" fmla="*/ 3153782 h 3427583"/>
              <a:gd name="connsiteX62" fmla="*/ 1105863 w 1259337"/>
              <a:gd name="connsiteY62" fmla="*/ 3191406 h 3427583"/>
              <a:gd name="connsiteX63" fmla="*/ 1156414 w 1259337"/>
              <a:gd name="connsiteY63" fmla="*/ 3261266 h 3427583"/>
              <a:gd name="connsiteX64" fmla="*/ 1211299 w 1259337"/>
              <a:gd name="connsiteY64" fmla="*/ 3334458 h 3427583"/>
              <a:gd name="connsiteX65" fmla="*/ 1223945 w 1259337"/>
              <a:gd name="connsiteY65" fmla="*/ 3373975 h 3427583"/>
              <a:gd name="connsiteX66" fmla="*/ 1209873 w 1259337"/>
              <a:gd name="connsiteY66" fmla="*/ 3392394 h 3427583"/>
              <a:gd name="connsiteX67" fmla="*/ 1113229 w 1259337"/>
              <a:gd name="connsiteY67" fmla="*/ 3397063 h 3427583"/>
              <a:gd name="connsiteX68" fmla="*/ 1029168 w 1259337"/>
              <a:gd name="connsiteY68" fmla="*/ 3355593 h 3427583"/>
              <a:gd name="connsiteX69" fmla="*/ 1012711 w 1259337"/>
              <a:gd name="connsiteY69" fmla="*/ 3329882 h 3427583"/>
              <a:gd name="connsiteX70" fmla="*/ 984869 w 1259337"/>
              <a:gd name="connsiteY70" fmla="*/ 3311322 h 3427583"/>
              <a:gd name="connsiteX71" fmla="*/ 923192 w 1259337"/>
              <a:gd name="connsiteY71" fmla="*/ 3287618 h 3427583"/>
              <a:gd name="connsiteX72" fmla="*/ 920180 w 1259337"/>
              <a:gd name="connsiteY72" fmla="*/ 3204844 h 3427583"/>
              <a:gd name="connsiteX73" fmla="*/ 925075 w 1259337"/>
              <a:gd name="connsiteY73" fmla="*/ 3161529 h 3427583"/>
              <a:gd name="connsiteX74" fmla="*/ 912552 w 1259337"/>
              <a:gd name="connsiteY74" fmla="*/ 3142061 h 3427583"/>
              <a:gd name="connsiteX75" fmla="*/ 895402 w 1259337"/>
              <a:gd name="connsiteY75" fmla="*/ 3113425 h 3427583"/>
              <a:gd name="connsiteX76" fmla="*/ 872174 w 1259337"/>
              <a:gd name="connsiteY76" fmla="*/ 3074875 h 3427583"/>
              <a:gd name="connsiteX77" fmla="*/ 819111 w 1259337"/>
              <a:gd name="connsiteY77" fmla="*/ 2941200 h 3427583"/>
              <a:gd name="connsiteX78" fmla="*/ 804010 w 1259337"/>
              <a:gd name="connsiteY78" fmla="*/ 2893636 h 3427583"/>
              <a:gd name="connsiteX79" fmla="*/ 791053 w 1259337"/>
              <a:gd name="connsiteY79" fmla="*/ 2849742 h 3427583"/>
              <a:gd name="connsiteX80" fmla="*/ 785806 w 1259337"/>
              <a:gd name="connsiteY80" fmla="*/ 2831455 h 3427583"/>
              <a:gd name="connsiteX81" fmla="*/ 777367 w 1259337"/>
              <a:gd name="connsiteY81" fmla="*/ 2805839 h 3427583"/>
              <a:gd name="connsiteX82" fmla="*/ 765160 w 1259337"/>
              <a:gd name="connsiteY82" fmla="*/ 2760132 h 3427583"/>
              <a:gd name="connsiteX83" fmla="*/ 754732 w 1259337"/>
              <a:gd name="connsiteY83" fmla="*/ 2718091 h 3427583"/>
              <a:gd name="connsiteX84" fmla="*/ 744347 w 1259337"/>
              <a:gd name="connsiteY84" fmla="*/ 2672406 h 3427583"/>
              <a:gd name="connsiteX85" fmla="*/ 737168 w 1259337"/>
              <a:gd name="connsiteY85" fmla="*/ 2632955 h 3427583"/>
              <a:gd name="connsiteX86" fmla="*/ 734006 w 1259337"/>
              <a:gd name="connsiteY86" fmla="*/ 2623076 h 3427583"/>
              <a:gd name="connsiteX87" fmla="*/ 729049 w 1259337"/>
              <a:gd name="connsiteY87" fmla="*/ 2610989 h 3427583"/>
              <a:gd name="connsiteX88" fmla="*/ 711204 w 1259337"/>
              <a:gd name="connsiteY88" fmla="*/ 2518924 h 3427583"/>
              <a:gd name="connsiteX89" fmla="*/ 681864 w 1259337"/>
              <a:gd name="connsiteY89" fmla="*/ 2412871 h 3427583"/>
              <a:gd name="connsiteX90" fmla="*/ 655154 w 1259337"/>
              <a:gd name="connsiteY90" fmla="*/ 2330541 h 3427583"/>
              <a:gd name="connsiteX91" fmla="*/ 650249 w 1259337"/>
              <a:gd name="connsiteY91" fmla="*/ 2314080 h 3427583"/>
              <a:gd name="connsiteX92" fmla="*/ 641103 w 1259337"/>
              <a:gd name="connsiteY92" fmla="*/ 2286634 h 3427583"/>
              <a:gd name="connsiteX93" fmla="*/ 619364 w 1259337"/>
              <a:gd name="connsiteY93" fmla="*/ 2215298 h 3427583"/>
              <a:gd name="connsiteX94" fmla="*/ 601800 w 1259337"/>
              <a:gd name="connsiteY94" fmla="*/ 2160415 h 3427583"/>
              <a:gd name="connsiteX95" fmla="*/ 579258 w 1259337"/>
              <a:gd name="connsiteY95" fmla="*/ 2095266 h 3427583"/>
              <a:gd name="connsiteX96" fmla="*/ 568908 w 1259337"/>
              <a:gd name="connsiteY96" fmla="*/ 2076917 h 3427583"/>
              <a:gd name="connsiteX97" fmla="*/ 532958 w 1259337"/>
              <a:gd name="connsiteY97" fmla="*/ 2186922 h 3427583"/>
              <a:gd name="connsiteX98" fmla="*/ 517701 w 1259337"/>
              <a:gd name="connsiteY98" fmla="*/ 2243234 h 3427583"/>
              <a:gd name="connsiteX99" fmla="*/ 509719 w 1259337"/>
              <a:gd name="connsiteY99" fmla="*/ 2270473 h 3427583"/>
              <a:gd name="connsiteX100" fmla="*/ 498405 w 1259337"/>
              <a:gd name="connsiteY100" fmla="*/ 2302047 h 3427583"/>
              <a:gd name="connsiteX101" fmla="*/ 489342 w 1259337"/>
              <a:gd name="connsiteY101" fmla="*/ 2328181 h 3427583"/>
              <a:gd name="connsiteX102" fmla="*/ 485528 w 1259337"/>
              <a:gd name="connsiteY102" fmla="*/ 2342350 h 3427583"/>
              <a:gd name="connsiteX103" fmla="*/ 453160 w 1259337"/>
              <a:gd name="connsiteY103" fmla="*/ 2457501 h 3427583"/>
              <a:gd name="connsiteX104" fmla="*/ 437662 w 1259337"/>
              <a:gd name="connsiteY104" fmla="*/ 2533856 h 3427583"/>
              <a:gd name="connsiteX105" fmla="*/ 422098 w 1259337"/>
              <a:gd name="connsiteY105" fmla="*/ 2615678 h 3427583"/>
              <a:gd name="connsiteX106" fmla="*/ 400585 w 1259337"/>
              <a:gd name="connsiteY106" fmla="*/ 2737520 h 3427583"/>
              <a:gd name="connsiteX107" fmla="*/ 378897 w 1259337"/>
              <a:gd name="connsiteY107" fmla="*/ 2873940 h 3427583"/>
              <a:gd name="connsiteX108" fmla="*/ 369128 w 1259337"/>
              <a:gd name="connsiteY108" fmla="*/ 2928495 h 3427583"/>
              <a:gd name="connsiteX109" fmla="*/ 359359 w 1259337"/>
              <a:gd name="connsiteY109" fmla="*/ 2983050 h 3427583"/>
              <a:gd name="connsiteX110" fmla="*/ 353541 w 1259337"/>
              <a:gd name="connsiteY110" fmla="*/ 3012138 h 3427583"/>
              <a:gd name="connsiteX111" fmla="*/ 343509 w 1259337"/>
              <a:gd name="connsiteY111" fmla="*/ 3058307 h 3427583"/>
              <a:gd name="connsiteX112" fmla="*/ 334311 w 1259337"/>
              <a:gd name="connsiteY112" fmla="*/ 3095737 h 3427583"/>
              <a:gd name="connsiteX113" fmla="*/ 329315 w 1259337"/>
              <a:gd name="connsiteY113" fmla="*/ 3117182 h 3427583"/>
              <a:gd name="connsiteX114" fmla="*/ 306085 w 1259337"/>
              <a:gd name="connsiteY114" fmla="*/ 3169752 h 3427583"/>
              <a:gd name="connsiteX115" fmla="*/ 285624 w 1259337"/>
              <a:gd name="connsiteY115" fmla="*/ 3204132 h 3427583"/>
              <a:gd name="connsiteX116" fmla="*/ 271592 w 1259337"/>
              <a:gd name="connsiteY116" fmla="*/ 3219272 h 3427583"/>
              <a:gd name="connsiteX117" fmla="*/ 257963 w 1259337"/>
              <a:gd name="connsiteY117" fmla="*/ 3231136 h 3427583"/>
              <a:gd name="connsiteX118" fmla="*/ 258648 w 1259337"/>
              <a:gd name="connsiteY118" fmla="*/ 3265040 h 3427583"/>
              <a:gd name="connsiteX119" fmla="*/ 254139 w 1259337"/>
              <a:gd name="connsiteY119" fmla="*/ 3306538 h 3427583"/>
              <a:gd name="connsiteX120" fmla="*/ 204951 w 1259337"/>
              <a:gd name="connsiteY120" fmla="*/ 3335468 h 3427583"/>
              <a:gd name="connsiteX121" fmla="*/ 193530 w 1259337"/>
              <a:gd name="connsiteY121" fmla="*/ 3345537 h 3427583"/>
              <a:gd name="connsiteX122" fmla="*/ 156794 w 1259337"/>
              <a:gd name="connsiteY122" fmla="*/ 3399767 h 3427583"/>
              <a:gd name="connsiteX123" fmla="*/ 152021 w 1259337"/>
              <a:gd name="connsiteY123" fmla="*/ 3402625 h 3427583"/>
              <a:gd name="connsiteX124" fmla="*/ 108386 w 1259337"/>
              <a:gd name="connsiteY124" fmla="*/ 3424333 h 3427583"/>
              <a:gd name="connsiteX125" fmla="*/ 22741 w 1259337"/>
              <a:gd name="connsiteY125" fmla="*/ 3423667 h 3427583"/>
              <a:gd name="connsiteX126" fmla="*/ 2166 w 1259337"/>
              <a:gd name="connsiteY126" fmla="*/ 3376765 h 3427583"/>
              <a:gd name="connsiteX127" fmla="*/ 28224 w 1259337"/>
              <a:gd name="connsiteY127" fmla="*/ 3301267 h 3427583"/>
              <a:gd name="connsiteX128" fmla="*/ 81385 w 1259337"/>
              <a:gd name="connsiteY128" fmla="*/ 3214795 h 3427583"/>
              <a:gd name="connsiteX129" fmla="*/ 85670 w 1259337"/>
              <a:gd name="connsiteY129" fmla="*/ 3161632 h 3427583"/>
              <a:gd name="connsiteX130" fmla="*/ 89924 w 1259337"/>
              <a:gd name="connsiteY130" fmla="*/ 3111021 h 3427583"/>
              <a:gd name="connsiteX131" fmla="*/ 93656 w 1259337"/>
              <a:gd name="connsiteY131" fmla="*/ 3103776 h 3427583"/>
              <a:gd name="connsiteX132" fmla="*/ 108202 w 1259337"/>
              <a:gd name="connsiteY132" fmla="*/ 3076250 h 3427583"/>
              <a:gd name="connsiteX133" fmla="*/ 110186 w 1259337"/>
              <a:gd name="connsiteY133" fmla="*/ 3032536 h 3427583"/>
              <a:gd name="connsiteX134" fmla="*/ 123524 w 1259337"/>
              <a:gd name="connsiteY134" fmla="*/ 2923717 h 3427583"/>
              <a:gd name="connsiteX135" fmla="*/ 131550 w 1259337"/>
              <a:gd name="connsiteY135" fmla="*/ 2892832 h 3427583"/>
              <a:gd name="connsiteX136" fmla="*/ 135370 w 1259337"/>
              <a:gd name="connsiteY136" fmla="*/ 2878299 h 3427583"/>
              <a:gd name="connsiteX137" fmla="*/ 139096 w 1259337"/>
              <a:gd name="connsiteY137" fmla="*/ 2810915 h 3427583"/>
              <a:gd name="connsiteX138" fmla="*/ 149457 w 1259337"/>
              <a:gd name="connsiteY138" fmla="*/ 2707162 h 3427583"/>
              <a:gd name="connsiteX139" fmla="*/ 160165 w 1259337"/>
              <a:gd name="connsiteY139" fmla="*/ 2635123 h 3427583"/>
              <a:gd name="connsiteX140" fmla="*/ 165627 w 1259337"/>
              <a:gd name="connsiteY140" fmla="*/ 2605301 h 3427583"/>
              <a:gd name="connsiteX141" fmla="*/ 169017 w 1259337"/>
              <a:gd name="connsiteY141" fmla="*/ 2596230 h 3427583"/>
              <a:gd name="connsiteX142" fmla="*/ 177372 w 1259337"/>
              <a:gd name="connsiteY142" fmla="*/ 2568266 h 3427583"/>
              <a:gd name="connsiteX143" fmla="*/ 188568 w 1259337"/>
              <a:gd name="connsiteY143" fmla="*/ 2516279 h 3427583"/>
              <a:gd name="connsiteX144" fmla="*/ 204399 w 1259337"/>
              <a:gd name="connsiteY144" fmla="*/ 2412228 h 3427583"/>
              <a:gd name="connsiteX145" fmla="*/ 207129 w 1259337"/>
              <a:gd name="connsiteY145" fmla="*/ 2336813 h 3427583"/>
              <a:gd name="connsiteX146" fmla="*/ 218275 w 1259337"/>
              <a:gd name="connsiteY146" fmla="*/ 2137575 h 3427583"/>
              <a:gd name="connsiteX147" fmla="*/ 224746 w 1259337"/>
              <a:gd name="connsiteY147" fmla="*/ 2084438 h 3427583"/>
              <a:gd name="connsiteX148" fmla="*/ 227227 w 1259337"/>
              <a:gd name="connsiteY148" fmla="*/ 2060047 h 3427583"/>
              <a:gd name="connsiteX149" fmla="*/ 200619 w 1259337"/>
              <a:gd name="connsiteY149" fmla="*/ 2060092 h 3427583"/>
              <a:gd name="connsiteX150" fmla="*/ 151452 w 1259337"/>
              <a:gd name="connsiteY150" fmla="*/ 2056949 h 3427583"/>
              <a:gd name="connsiteX151" fmla="*/ 125726 w 1259337"/>
              <a:gd name="connsiteY151" fmla="*/ 2044246 h 3427583"/>
              <a:gd name="connsiteX152" fmla="*/ 102894 w 1259337"/>
              <a:gd name="connsiteY152" fmla="*/ 2003150 h 3427583"/>
              <a:gd name="connsiteX153" fmla="*/ 98653 w 1259337"/>
              <a:gd name="connsiteY153" fmla="*/ 1992164 h 3427583"/>
              <a:gd name="connsiteX154" fmla="*/ 92743 w 1259337"/>
              <a:gd name="connsiteY154" fmla="*/ 1968402 h 3427583"/>
              <a:gd name="connsiteX155" fmla="*/ 73452 w 1259337"/>
              <a:gd name="connsiteY155" fmla="*/ 1844975 h 3427583"/>
              <a:gd name="connsiteX156" fmla="*/ 68556 w 1259337"/>
              <a:gd name="connsiteY156" fmla="*/ 1827785 h 3427583"/>
              <a:gd name="connsiteX157" fmla="*/ 65557 w 1259337"/>
              <a:gd name="connsiteY157" fmla="*/ 1804422 h 3427583"/>
              <a:gd name="connsiteX158" fmla="*/ 60007 w 1259337"/>
              <a:gd name="connsiteY158" fmla="*/ 1750776 h 3427583"/>
              <a:gd name="connsiteX159" fmla="*/ 60589 w 1259337"/>
              <a:gd name="connsiteY159" fmla="*/ 1520795 h 3427583"/>
              <a:gd name="connsiteX160" fmla="*/ 59802 w 1259337"/>
              <a:gd name="connsiteY160" fmla="*/ 1495272 h 3427583"/>
              <a:gd name="connsiteX161" fmla="*/ 60714 w 1259337"/>
              <a:gd name="connsiteY161" fmla="*/ 1419471 h 3427583"/>
              <a:gd name="connsiteX162" fmla="*/ 70913 w 1259337"/>
              <a:gd name="connsiteY162" fmla="*/ 1359454 h 3427583"/>
              <a:gd name="connsiteX163" fmla="*/ 76287 w 1259337"/>
              <a:gd name="connsiteY163" fmla="*/ 1306668 h 3427583"/>
              <a:gd name="connsiteX164" fmla="*/ 84826 w 1259337"/>
              <a:gd name="connsiteY164" fmla="*/ 1263398 h 3427583"/>
              <a:gd name="connsiteX165" fmla="*/ 85137 w 1259337"/>
              <a:gd name="connsiteY165" fmla="*/ 1207271 h 3427583"/>
              <a:gd name="connsiteX166" fmla="*/ 89848 w 1259337"/>
              <a:gd name="connsiteY166" fmla="*/ 1149011 h 3427583"/>
              <a:gd name="connsiteX167" fmla="*/ 97943 w 1259337"/>
              <a:gd name="connsiteY167" fmla="*/ 1082044 h 3427583"/>
              <a:gd name="connsiteX168" fmla="*/ 103848 w 1259337"/>
              <a:gd name="connsiteY168" fmla="*/ 1015414 h 3427583"/>
              <a:gd name="connsiteX169" fmla="*/ 108164 w 1259337"/>
              <a:gd name="connsiteY169" fmla="*/ 989952 h 3427583"/>
              <a:gd name="connsiteX170" fmla="*/ 178876 w 1259337"/>
              <a:gd name="connsiteY170" fmla="*/ 929206 h 3427583"/>
              <a:gd name="connsiteX171" fmla="*/ 250339 w 1259337"/>
              <a:gd name="connsiteY171" fmla="*/ 896898 h 3427583"/>
              <a:gd name="connsiteX172" fmla="*/ 281105 w 1259337"/>
              <a:gd name="connsiteY172" fmla="*/ 884512 h 3427583"/>
              <a:gd name="connsiteX173" fmla="*/ 310048 w 1259337"/>
              <a:gd name="connsiteY173" fmla="*/ 872103 h 3427583"/>
              <a:gd name="connsiteX174" fmla="*/ 357941 w 1259337"/>
              <a:gd name="connsiteY174" fmla="*/ 829670 h 3427583"/>
              <a:gd name="connsiteX175" fmla="*/ 361282 w 1259337"/>
              <a:gd name="connsiteY175" fmla="*/ 824608 h 3427583"/>
              <a:gd name="connsiteX176" fmla="*/ 402335 w 1259337"/>
              <a:gd name="connsiteY176" fmla="*/ 775168 h 3427583"/>
              <a:gd name="connsiteX177" fmla="*/ 391823 w 1259337"/>
              <a:gd name="connsiteY177" fmla="*/ 740051 h 3427583"/>
              <a:gd name="connsiteX178" fmla="*/ 381351 w 1259337"/>
              <a:gd name="connsiteY178" fmla="*/ 701654 h 3427583"/>
              <a:gd name="connsiteX179" fmla="*/ 370993 w 1259337"/>
              <a:gd name="connsiteY179" fmla="*/ 684035 h 3427583"/>
              <a:gd name="connsiteX180" fmla="*/ 352485 w 1259337"/>
              <a:gd name="connsiteY180" fmla="*/ 586495 h 3427583"/>
              <a:gd name="connsiteX181" fmla="*/ 361283 w 1259337"/>
              <a:gd name="connsiteY181" fmla="*/ 551975 h 3427583"/>
              <a:gd name="connsiteX182" fmla="*/ 356440 w 1259337"/>
              <a:gd name="connsiteY182" fmla="*/ 500160 h 3427583"/>
              <a:gd name="connsiteX183" fmla="*/ 356936 w 1259337"/>
              <a:gd name="connsiteY183" fmla="*/ 458980 h 3427583"/>
              <a:gd name="connsiteX184" fmla="*/ 362735 w 1259337"/>
              <a:gd name="connsiteY184" fmla="*/ 431349 h 3427583"/>
              <a:gd name="connsiteX185" fmla="*/ 379350 w 1259337"/>
              <a:gd name="connsiteY185" fmla="*/ 413690 h 3427583"/>
              <a:gd name="connsiteX186" fmla="*/ 387064 w 1259337"/>
              <a:gd name="connsiteY186" fmla="*/ 408679 h 3427583"/>
              <a:gd name="connsiteX187" fmla="*/ 403556 w 1259337"/>
              <a:gd name="connsiteY187" fmla="*/ 401224 h 3427583"/>
              <a:gd name="connsiteX188" fmla="*/ 424091 w 1259337"/>
              <a:gd name="connsiteY188" fmla="*/ 390901 h 3427583"/>
              <a:gd name="connsiteX189" fmla="*/ 505982 w 1259337"/>
              <a:gd name="connsiteY189" fmla="*/ 370382 h 3427583"/>
              <a:gd name="connsiteX190" fmla="*/ 551053 w 1259337"/>
              <a:gd name="connsiteY190" fmla="*/ 380766 h 3427583"/>
              <a:gd name="connsiteX191" fmla="*/ 604818 w 1259337"/>
              <a:gd name="connsiteY191" fmla="*/ 425880 h 3427583"/>
              <a:gd name="connsiteX192" fmla="*/ 614060 w 1259337"/>
              <a:gd name="connsiteY192" fmla="*/ 445308 h 3427583"/>
              <a:gd name="connsiteX193" fmla="*/ 627286 w 1259337"/>
              <a:gd name="connsiteY193" fmla="*/ 557728 h 3427583"/>
              <a:gd name="connsiteX194" fmla="*/ 632477 w 1259337"/>
              <a:gd name="connsiteY194" fmla="*/ 580753 h 3427583"/>
              <a:gd name="connsiteX195" fmla="*/ 642948 w 1259337"/>
              <a:gd name="connsiteY195" fmla="*/ 588898 h 3427583"/>
              <a:gd name="connsiteX196" fmla="*/ 642857 w 1259337"/>
              <a:gd name="connsiteY196" fmla="*/ 626803 h 3427583"/>
              <a:gd name="connsiteX197" fmla="*/ 624421 w 1259337"/>
              <a:gd name="connsiteY197" fmla="*/ 674692 h 3427583"/>
              <a:gd name="connsiteX198" fmla="*/ 608637 w 1259337"/>
              <a:gd name="connsiteY198" fmla="*/ 714231 h 3427583"/>
              <a:gd name="connsiteX199" fmla="*/ 602099 w 1259337"/>
              <a:gd name="connsiteY199" fmla="*/ 742582 h 3427583"/>
              <a:gd name="connsiteX200" fmla="*/ 655117 w 1259337"/>
              <a:gd name="connsiteY200" fmla="*/ 698389 h 3427583"/>
              <a:gd name="connsiteX201" fmla="*/ 715120 w 1259337"/>
              <a:gd name="connsiteY201" fmla="*/ 679429 h 3427583"/>
              <a:gd name="connsiteX202" fmla="*/ 743023 w 1259337"/>
              <a:gd name="connsiteY202" fmla="*/ 692886 h 3427583"/>
              <a:gd name="connsiteX203" fmla="*/ 771576 w 1259337"/>
              <a:gd name="connsiteY203" fmla="*/ 712912 h 3427583"/>
              <a:gd name="connsiteX204" fmla="*/ 792568 w 1259337"/>
              <a:gd name="connsiteY204" fmla="*/ 725192 h 3427583"/>
              <a:gd name="connsiteX205" fmla="*/ 822012 w 1259337"/>
              <a:gd name="connsiteY205" fmla="*/ 701491 h 3427583"/>
              <a:gd name="connsiteX206" fmla="*/ 837924 w 1259337"/>
              <a:gd name="connsiteY206" fmla="*/ 681636 h 3427583"/>
              <a:gd name="connsiteX207" fmla="*/ 868501 w 1259337"/>
              <a:gd name="connsiteY207" fmla="*/ 654668 h 3427583"/>
              <a:gd name="connsiteX208" fmla="*/ 907261 w 1259337"/>
              <a:gd name="connsiteY208" fmla="*/ 613948 h 3427583"/>
              <a:gd name="connsiteX209" fmla="*/ 933131 w 1259337"/>
              <a:gd name="connsiteY209" fmla="*/ 584372 h 3427583"/>
              <a:gd name="connsiteX210" fmla="*/ 957908 w 1259337"/>
              <a:gd name="connsiteY210" fmla="*/ 554782 h 3427583"/>
              <a:gd name="connsiteX211" fmla="*/ 973867 w 1259337"/>
              <a:gd name="connsiteY211" fmla="*/ 530919 h 3427583"/>
              <a:gd name="connsiteX212" fmla="*/ 976902 w 1259337"/>
              <a:gd name="connsiteY212" fmla="*/ 521114 h 3427583"/>
              <a:gd name="connsiteX213" fmla="*/ 990350 w 1259337"/>
              <a:gd name="connsiteY213" fmla="*/ 493940 h 3427583"/>
              <a:gd name="connsiteX214" fmla="*/ 1014542 w 1259337"/>
              <a:gd name="connsiteY214" fmla="*/ 452315 h 3427583"/>
              <a:gd name="connsiteX215" fmla="*/ 1031293 w 1259337"/>
              <a:gd name="connsiteY215" fmla="*/ 423359 h 3427583"/>
              <a:gd name="connsiteX216" fmla="*/ 1053022 w 1259337"/>
              <a:gd name="connsiteY216" fmla="*/ 374415 h 3427583"/>
              <a:gd name="connsiteX217" fmla="*/ 1080371 w 1259337"/>
              <a:gd name="connsiteY217" fmla="*/ 312782 h 3427583"/>
              <a:gd name="connsiteX218" fmla="*/ 1106253 w 1259337"/>
              <a:gd name="connsiteY218" fmla="*/ 251861 h 3427583"/>
              <a:gd name="connsiteX219" fmla="*/ 1133756 w 1259337"/>
              <a:gd name="connsiteY219" fmla="*/ 177473 h 3427583"/>
              <a:gd name="connsiteX220" fmla="*/ 1110849 w 1259337"/>
              <a:gd name="connsiteY220" fmla="*/ 142572 h 3427583"/>
              <a:gd name="connsiteX221" fmla="*/ 1083183 w 1259337"/>
              <a:gd name="connsiteY221" fmla="*/ 109435 h 3427583"/>
              <a:gd name="connsiteX222" fmla="*/ 1109197 w 1259337"/>
              <a:gd name="connsiteY222" fmla="*/ 37581 h 3427583"/>
              <a:gd name="connsiteX223" fmla="*/ 1114808 w 1259337"/>
              <a:gd name="connsiteY223" fmla="*/ 25620 h 3427583"/>
              <a:gd name="connsiteX224" fmla="*/ 1136256 w 1259337"/>
              <a:gd name="connsiteY224" fmla="*/ 1 h 3427583"/>
              <a:gd name="connsiteX225" fmla="*/ 1148212 w 1259337"/>
              <a:gd name="connsiteY225" fmla="*/ 5976 h 3427583"/>
              <a:gd name="connsiteX226" fmla="*/ 255299 w 1259337"/>
              <a:gd name="connsiteY226" fmla="*/ 1514391 h 3427583"/>
              <a:gd name="connsiteX227" fmla="*/ 250860 w 1259337"/>
              <a:gd name="connsiteY227" fmla="*/ 1550057 h 3427583"/>
              <a:gd name="connsiteX228" fmla="*/ 247414 w 1259337"/>
              <a:gd name="connsiteY228" fmla="*/ 1563865 h 3427583"/>
              <a:gd name="connsiteX229" fmla="*/ 242062 w 1259337"/>
              <a:gd name="connsiteY229" fmla="*/ 1584577 h 3427583"/>
              <a:gd name="connsiteX230" fmla="*/ 227099 w 1259337"/>
              <a:gd name="connsiteY230" fmla="*/ 1676975 h 3427583"/>
              <a:gd name="connsiteX231" fmla="*/ 212928 w 1259337"/>
              <a:gd name="connsiteY231" fmla="*/ 1855036 h 3427583"/>
              <a:gd name="connsiteX232" fmla="*/ 218159 w 1259337"/>
              <a:gd name="connsiteY232" fmla="*/ 1965537 h 3427583"/>
              <a:gd name="connsiteX233" fmla="*/ 225939 w 1259337"/>
              <a:gd name="connsiteY233" fmla="*/ 1985313 h 3427583"/>
              <a:gd name="connsiteX234" fmla="*/ 239751 w 1259337"/>
              <a:gd name="connsiteY234" fmla="*/ 1867387 h 3427583"/>
              <a:gd name="connsiteX235" fmla="*/ 243206 w 1259337"/>
              <a:gd name="connsiteY235" fmla="*/ 1822597 h 3427583"/>
              <a:gd name="connsiteX236" fmla="*/ 251202 w 1259337"/>
              <a:gd name="connsiteY236" fmla="*/ 1794264 h 3427583"/>
              <a:gd name="connsiteX237" fmla="*/ 261774 w 1259337"/>
              <a:gd name="connsiteY237" fmla="*/ 1733522 h 3427583"/>
              <a:gd name="connsiteX238" fmla="*/ 274526 w 1259337"/>
              <a:gd name="connsiteY238" fmla="*/ 1552164 h 3427583"/>
              <a:gd name="connsiteX239" fmla="*/ 267825 w 1259337"/>
              <a:gd name="connsiteY239" fmla="*/ 1472990 h 3427583"/>
              <a:gd name="connsiteX240" fmla="*/ 262789 w 1259337"/>
              <a:gd name="connsiteY240" fmla="*/ 1467463 h 3427583"/>
              <a:gd name="connsiteX241" fmla="*/ 255299 w 1259337"/>
              <a:gd name="connsiteY241" fmla="*/ 1514391 h 3427583"/>
              <a:gd name="connsiteX242" fmla="*/ 166230 w 1259337"/>
              <a:gd name="connsiteY242" fmla="*/ 1979856 h 3427583"/>
              <a:gd name="connsiteX243" fmla="*/ 181945 w 1259337"/>
              <a:gd name="connsiteY243" fmla="*/ 2006653 h 3427583"/>
              <a:gd name="connsiteX244" fmla="*/ 166059 w 1259337"/>
              <a:gd name="connsiteY244" fmla="*/ 1963817 h 3427583"/>
              <a:gd name="connsiteX245" fmla="*/ 166230 w 1259337"/>
              <a:gd name="connsiteY245" fmla="*/ 1979856 h 34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1259337" h="3427583">
                <a:moveTo>
                  <a:pt x="1148212" y="5976"/>
                </a:moveTo>
                <a:cubicBezTo>
                  <a:pt x="1151457" y="8930"/>
                  <a:pt x="1160893" y="12325"/>
                  <a:pt x="1169270" y="12790"/>
                </a:cubicBezTo>
                <a:cubicBezTo>
                  <a:pt x="1177643" y="13620"/>
                  <a:pt x="1187443" y="17018"/>
                  <a:pt x="1190684" y="20338"/>
                </a:cubicBezTo>
                <a:cubicBezTo>
                  <a:pt x="1194289" y="23661"/>
                  <a:pt x="1199724" y="26277"/>
                  <a:pt x="1202640" y="26312"/>
                </a:cubicBezTo>
                <a:cubicBezTo>
                  <a:pt x="1205920" y="26352"/>
                  <a:pt x="1211355" y="28969"/>
                  <a:pt x="1215329" y="31933"/>
                </a:cubicBezTo>
                <a:cubicBezTo>
                  <a:pt x="1218938" y="34892"/>
                  <a:pt x="1225103" y="37518"/>
                  <a:pt x="1228747" y="37562"/>
                </a:cubicBezTo>
                <a:cubicBezTo>
                  <a:pt x="1232391" y="37606"/>
                  <a:pt x="1240352" y="42440"/>
                  <a:pt x="1246113" y="48340"/>
                </a:cubicBezTo>
                <a:cubicBezTo>
                  <a:pt x="1255829" y="58663"/>
                  <a:pt x="1256532" y="60858"/>
                  <a:pt x="1256185" y="89648"/>
                </a:cubicBezTo>
                <a:cubicBezTo>
                  <a:pt x="1255839" y="118438"/>
                  <a:pt x="1248384" y="162451"/>
                  <a:pt x="1240876" y="180585"/>
                </a:cubicBezTo>
                <a:cubicBezTo>
                  <a:pt x="1238632" y="185295"/>
                  <a:pt x="1233794" y="193621"/>
                  <a:pt x="1229711" y="199768"/>
                </a:cubicBezTo>
                <a:cubicBezTo>
                  <a:pt x="1221184" y="211693"/>
                  <a:pt x="1219586" y="223337"/>
                  <a:pt x="1225707" y="229608"/>
                </a:cubicBezTo>
                <a:cubicBezTo>
                  <a:pt x="1230027" y="234033"/>
                  <a:pt x="1227986" y="282485"/>
                  <a:pt x="1223117" y="293360"/>
                </a:cubicBezTo>
                <a:cubicBezTo>
                  <a:pt x="1220496" y="299160"/>
                  <a:pt x="1225910" y="303599"/>
                  <a:pt x="1249106" y="314448"/>
                </a:cubicBezTo>
                <a:cubicBezTo>
                  <a:pt x="1253452" y="316688"/>
                  <a:pt x="1258138" y="321118"/>
                  <a:pt x="1259196" y="324047"/>
                </a:cubicBezTo>
                <a:cubicBezTo>
                  <a:pt x="1261312" y="329904"/>
                  <a:pt x="1239175" y="382487"/>
                  <a:pt x="1225046" y="405644"/>
                </a:cubicBezTo>
                <a:cubicBezTo>
                  <a:pt x="1220589" y="412516"/>
                  <a:pt x="1213095" y="429556"/>
                  <a:pt x="1208186" y="443712"/>
                </a:cubicBezTo>
                <a:cubicBezTo>
                  <a:pt x="1202917" y="457499"/>
                  <a:pt x="1195418" y="474903"/>
                  <a:pt x="1191326" y="481779"/>
                </a:cubicBezTo>
                <a:cubicBezTo>
                  <a:pt x="1186870" y="488651"/>
                  <a:pt x="1180508" y="502424"/>
                  <a:pt x="1176740" y="512585"/>
                </a:cubicBezTo>
                <a:cubicBezTo>
                  <a:pt x="1172978" y="522380"/>
                  <a:pt x="1166976" y="536523"/>
                  <a:pt x="1163248" y="543404"/>
                </a:cubicBezTo>
                <a:cubicBezTo>
                  <a:pt x="1155042" y="558978"/>
                  <a:pt x="1144505" y="586551"/>
                  <a:pt x="1144408" y="594569"/>
                </a:cubicBezTo>
                <a:cubicBezTo>
                  <a:pt x="1144325" y="601493"/>
                  <a:pt x="1123808" y="640610"/>
                  <a:pt x="1106728" y="666648"/>
                </a:cubicBezTo>
                <a:cubicBezTo>
                  <a:pt x="1085947" y="697378"/>
                  <a:pt x="1063941" y="739029"/>
                  <a:pt x="1058620" y="757189"/>
                </a:cubicBezTo>
                <a:cubicBezTo>
                  <a:pt x="1055959" y="766268"/>
                  <a:pt x="1052539" y="777891"/>
                  <a:pt x="1050291" y="782966"/>
                </a:cubicBezTo>
                <a:cubicBezTo>
                  <a:pt x="1046528" y="792763"/>
                  <a:pt x="1012246" y="824789"/>
                  <a:pt x="964414" y="862119"/>
                </a:cubicBezTo>
                <a:cubicBezTo>
                  <a:pt x="922101" y="895142"/>
                  <a:pt x="874168" y="940854"/>
                  <a:pt x="874085" y="947779"/>
                </a:cubicBezTo>
                <a:cubicBezTo>
                  <a:pt x="874041" y="951423"/>
                  <a:pt x="875450" y="955450"/>
                  <a:pt x="876882" y="957653"/>
                </a:cubicBezTo>
                <a:cubicBezTo>
                  <a:pt x="878682" y="959497"/>
                  <a:pt x="882919" y="970847"/>
                  <a:pt x="886054" y="982913"/>
                </a:cubicBezTo>
                <a:cubicBezTo>
                  <a:pt x="889554" y="994983"/>
                  <a:pt x="899021" y="1026078"/>
                  <a:pt x="907451" y="1052422"/>
                </a:cubicBezTo>
                <a:cubicBezTo>
                  <a:pt x="915886" y="1078402"/>
                  <a:pt x="927812" y="1117181"/>
                  <a:pt x="934117" y="1138397"/>
                </a:cubicBezTo>
                <a:cubicBezTo>
                  <a:pt x="952673" y="1201676"/>
                  <a:pt x="995914" y="1333774"/>
                  <a:pt x="1005464" y="1357944"/>
                </a:cubicBezTo>
                <a:cubicBezTo>
                  <a:pt x="1027761" y="1413250"/>
                  <a:pt x="1095859" y="1630207"/>
                  <a:pt x="1096386" y="1646980"/>
                </a:cubicBezTo>
                <a:lnTo>
                  <a:pt x="1096918" y="1663388"/>
                </a:lnTo>
                <a:lnTo>
                  <a:pt x="1081985" y="1662479"/>
                </a:lnTo>
                <a:cubicBezTo>
                  <a:pt x="1073607" y="1662014"/>
                  <a:pt x="1055817" y="1656332"/>
                  <a:pt x="1042043" y="1649971"/>
                </a:cubicBezTo>
                <a:cubicBezTo>
                  <a:pt x="1018122" y="1638748"/>
                  <a:pt x="1015580" y="1637989"/>
                  <a:pt x="979848" y="1639017"/>
                </a:cubicBezTo>
                <a:cubicBezTo>
                  <a:pt x="943747" y="1640404"/>
                  <a:pt x="941921" y="1640748"/>
                  <a:pt x="920982" y="1654346"/>
                </a:cubicBezTo>
                <a:cubicBezTo>
                  <a:pt x="909224" y="1662223"/>
                  <a:pt x="888671" y="1674003"/>
                  <a:pt x="875472" y="1680405"/>
                </a:cubicBezTo>
                <a:lnTo>
                  <a:pt x="851635" y="1692510"/>
                </a:lnTo>
                <a:lnTo>
                  <a:pt x="849203" y="1712892"/>
                </a:lnTo>
                <a:cubicBezTo>
                  <a:pt x="847592" y="1725630"/>
                  <a:pt x="848861" y="1741317"/>
                  <a:pt x="851974" y="1755205"/>
                </a:cubicBezTo>
                <a:cubicBezTo>
                  <a:pt x="855109" y="1767271"/>
                  <a:pt x="860282" y="1791754"/>
                  <a:pt x="864076" y="1809659"/>
                </a:cubicBezTo>
                <a:cubicBezTo>
                  <a:pt x="867870" y="1827564"/>
                  <a:pt x="872757" y="1845483"/>
                  <a:pt x="874530" y="1849513"/>
                </a:cubicBezTo>
                <a:cubicBezTo>
                  <a:pt x="876669" y="1853548"/>
                  <a:pt x="879808" y="1865250"/>
                  <a:pt x="881507" y="1875475"/>
                </a:cubicBezTo>
                <a:cubicBezTo>
                  <a:pt x="887260" y="1912358"/>
                  <a:pt x="889995" y="1927334"/>
                  <a:pt x="892858" y="1931742"/>
                </a:cubicBezTo>
                <a:cubicBezTo>
                  <a:pt x="894290" y="1933946"/>
                  <a:pt x="897065" y="1945643"/>
                  <a:pt x="898751" y="1956962"/>
                </a:cubicBezTo>
                <a:cubicBezTo>
                  <a:pt x="900797" y="1968651"/>
                  <a:pt x="903875" y="1985454"/>
                  <a:pt x="905223" y="1994583"/>
                </a:cubicBezTo>
                <a:cubicBezTo>
                  <a:pt x="914106" y="2043894"/>
                  <a:pt x="918818" y="2076390"/>
                  <a:pt x="921742" y="2105949"/>
                </a:cubicBezTo>
                <a:cubicBezTo>
                  <a:pt x="923714" y="2123832"/>
                  <a:pt x="926665" y="2151204"/>
                  <a:pt x="928672" y="2166171"/>
                </a:cubicBezTo>
                <a:cubicBezTo>
                  <a:pt x="936378" y="2222395"/>
                  <a:pt x="939285" y="2253411"/>
                  <a:pt x="941604" y="2303008"/>
                </a:cubicBezTo>
                <a:cubicBezTo>
                  <a:pt x="943088" y="2331091"/>
                  <a:pt x="945649" y="2360645"/>
                  <a:pt x="947374" y="2368684"/>
                </a:cubicBezTo>
                <a:cubicBezTo>
                  <a:pt x="963660" y="2438861"/>
                  <a:pt x="973233" y="2491462"/>
                  <a:pt x="975415" y="2522104"/>
                </a:cubicBezTo>
                <a:cubicBezTo>
                  <a:pt x="976996" y="2542170"/>
                  <a:pt x="980680" y="2569186"/>
                  <a:pt x="983802" y="2582345"/>
                </a:cubicBezTo>
                <a:cubicBezTo>
                  <a:pt x="986924" y="2595504"/>
                  <a:pt x="992092" y="2620350"/>
                  <a:pt x="995531" y="2637523"/>
                </a:cubicBezTo>
                <a:cubicBezTo>
                  <a:pt x="999329" y="2655064"/>
                  <a:pt x="1003860" y="2672249"/>
                  <a:pt x="1005634" y="2676280"/>
                </a:cubicBezTo>
                <a:cubicBezTo>
                  <a:pt x="1007777" y="2679951"/>
                  <a:pt x="1010526" y="2693833"/>
                  <a:pt x="1011830" y="2706607"/>
                </a:cubicBezTo>
                <a:cubicBezTo>
                  <a:pt x="1012765" y="2719739"/>
                  <a:pt x="1015171" y="2731796"/>
                  <a:pt x="1016603" y="2734000"/>
                </a:cubicBezTo>
                <a:cubicBezTo>
                  <a:pt x="1020546" y="2739515"/>
                  <a:pt x="1029178" y="2779347"/>
                  <a:pt x="1036986" y="2827189"/>
                </a:cubicBezTo>
                <a:cubicBezTo>
                  <a:pt x="1042053" y="2860417"/>
                  <a:pt x="1055489" y="2925092"/>
                  <a:pt x="1065224" y="2964209"/>
                </a:cubicBezTo>
                <a:cubicBezTo>
                  <a:pt x="1067314" y="2972253"/>
                  <a:pt x="1069945" y="2995976"/>
                  <a:pt x="1071148" y="3017130"/>
                </a:cubicBezTo>
                <a:cubicBezTo>
                  <a:pt x="1072667" y="3042298"/>
                  <a:pt x="1075706" y="3062380"/>
                  <a:pt x="1081015" y="3075566"/>
                </a:cubicBezTo>
                <a:cubicBezTo>
                  <a:pt x="1085256" y="3086551"/>
                  <a:pt x="1089441" y="3102275"/>
                  <a:pt x="1090073" y="3110301"/>
                </a:cubicBezTo>
                <a:cubicBezTo>
                  <a:pt x="1091070" y="3118331"/>
                  <a:pt x="1095206" y="3138063"/>
                  <a:pt x="1099026" y="3153782"/>
                </a:cubicBezTo>
                <a:cubicBezTo>
                  <a:pt x="1102842" y="3169865"/>
                  <a:pt x="1105920" y="3186668"/>
                  <a:pt x="1105863" y="3191406"/>
                </a:cubicBezTo>
                <a:cubicBezTo>
                  <a:pt x="1105705" y="3204525"/>
                  <a:pt x="1111800" y="3212982"/>
                  <a:pt x="1156414" y="3261266"/>
                </a:cubicBezTo>
                <a:cubicBezTo>
                  <a:pt x="1189512" y="3297384"/>
                  <a:pt x="1200994" y="3312466"/>
                  <a:pt x="1211299" y="3334458"/>
                </a:cubicBezTo>
                <a:cubicBezTo>
                  <a:pt x="1218408" y="3349488"/>
                  <a:pt x="1224024" y="3367415"/>
                  <a:pt x="1223945" y="3373975"/>
                </a:cubicBezTo>
                <a:cubicBezTo>
                  <a:pt x="1223826" y="3383815"/>
                  <a:pt x="1221605" y="3386703"/>
                  <a:pt x="1209873" y="3392394"/>
                </a:cubicBezTo>
                <a:cubicBezTo>
                  <a:pt x="1192279" y="3400565"/>
                  <a:pt x="1143410" y="3402893"/>
                  <a:pt x="1113229" y="3397063"/>
                </a:cubicBezTo>
                <a:cubicBezTo>
                  <a:pt x="1084144" y="3390880"/>
                  <a:pt x="1032329" y="3365472"/>
                  <a:pt x="1029168" y="3355593"/>
                </a:cubicBezTo>
                <a:cubicBezTo>
                  <a:pt x="1028123" y="3351572"/>
                  <a:pt x="1020606" y="3340181"/>
                  <a:pt x="1012711" y="3329882"/>
                </a:cubicBezTo>
                <a:cubicBezTo>
                  <a:pt x="1000149" y="3313693"/>
                  <a:pt x="996896" y="3311467"/>
                  <a:pt x="984869" y="3311322"/>
                </a:cubicBezTo>
                <a:cubicBezTo>
                  <a:pt x="968105" y="3311120"/>
                  <a:pt x="934363" y="3298322"/>
                  <a:pt x="923192" y="3287618"/>
                </a:cubicBezTo>
                <a:cubicBezTo>
                  <a:pt x="913823" y="3278757"/>
                  <a:pt x="913581" y="3268549"/>
                  <a:pt x="920180" y="3204844"/>
                </a:cubicBezTo>
                <a:lnTo>
                  <a:pt x="925075" y="3161529"/>
                </a:lnTo>
                <a:lnTo>
                  <a:pt x="912552" y="3142061"/>
                </a:lnTo>
                <a:cubicBezTo>
                  <a:pt x="905755" y="3131409"/>
                  <a:pt x="897891" y="3118558"/>
                  <a:pt x="895402" y="3113425"/>
                </a:cubicBezTo>
                <a:cubicBezTo>
                  <a:pt x="892912" y="3108293"/>
                  <a:pt x="882550" y="3091037"/>
                  <a:pt x="872174" y="3074875"/>
                </a:cubicBezTo>
                <a:cubicBezTo>
                  <a:pt x="844635" y="3031170"/>
                  <a:pt x="843924" y="3029703"/>
                  <a:pt x="819111" y="2941200"/>
                </a:cubicBezTo>
                <a:cubicBezTo>
                  <a:pt x="816669" y="2932059"/>
                  <a:pt x="809635" y="2910834"/>
                  <a:pt x="804010" y="2893636"/>
                </a:cubicBezTo>
                <a:cubicBezTo>
                  <a:pt x="798022" y="2876433"/>
                  <a:pt x="792428" y="2856684"/>
                  <a:pt x="791053" y="2849742"/>
                </a:cubicBezTo>
                <a:cubicBezTo>
                  <a:pt x="789679" y="2842801"/>
                  <a:pt x="787224" y="2834752"/>
                  <a:pt x="785806" y="2831455"/>
                </a:cubicBezTo>
                <a:cubicBezTo>
                  <a:pt x="784019" y="2828518"/>
                  <a:pt x="780515" y="2816811"/>
                  <a:pt x="777367" y="2805839"/>
                </a:cubicBezTo>
                <a:cubicBezTo>
                  <a:pt x="774583" y="2794871"/>
                  <a:pt x="769002" y="2774028"/>
                  <a:pt x="765160" y="2760132"/>
                </a:cubicBezTo>
                <a:cubicBezTo>
                  <a:pt x="760957" y="2745867"/>
                  <a:pt x="756444" y="2727224"/>
                  <a:pt x="754732" y="2718091"/>
                </a:cubicBezTo>
                <a:cubicBezTo>
                  <a:pt x="753019" y="2708958"/>
                  <a:pt x="748163" y="2688489"/>
                  <a:pt x="744347" y="2672406"/>
                </a:cubicBezTo>
                <a:cubicBezTo>
                  <a:pt x="740531" y="2656323"/>
                  <a:pt x="737097" y="2638786"/>
                  <a:pt x="737168" y="2632955"/>
                </a:cubicBezTo>
                <a:cubicBezTo>
                  <a:pt x="737234" y="2627489"/>
                  <a:pt x="735828" y="2623099"/>
                  <a:pt x="734006" y="2623076"/>
                </a:cubicBezTo>
                <a:cubicBezTo>
                  <a:pt x="732184" y="2623054"/>
                  <a:pt x="730063" y="2617562"/>
                  <a:pt x="729049" y="2610989"/>
                </a:cubicBezTo>
                <a:cubicBezTo>
                  <a:pt x="726375" y="2590910"/>
                  <a:pt x="716078" y="2537936"/>
                  <a:pt x="711204" y="2518924"/>
                </a:cubicBezTo>
                <a:cubicBezTo>
                  <a:pt x="691682" y="2445064"/>
                  <a:pt x="684705" y="2419102"/>
                  <a:pt x="681864" y="2412871"/>
                </a:cubicBezTo>
                <a:cubicBezTo>
                  <a:pt x="675826" y="2399677"/>
                  <a:pt x="657547" y="2343691"/>
                  <a:pt x="655154" y="2330541"/>
                </a:cubicBezTo>
                <a:cubicBezTo>
                  <a:pt x="653780" y="2323600"/>
                  <a:pt x="651685" y="2315920"/>
                  <a:pt x="650249" y="2314080"/>
                </a:cubicBezTo>
                <a:cubicBezTo>
                  <a:pt x="648818" y="2311877"/>
                  <a:pt x="644589" y="2299798"/>
                  <a:pt x="641103" y="2286634"/>
                </a:cubicBezTo>
                <a:cubicBezTo>
                  <a:pt x="637617" y="2273472"/>
                  <a:pt x="627799" y="2241279"/>
                  <a:pt x="619364" y="2215298"/>
                </a:cubicBezTo>
                <a:cubicBezTo>
                  <a:pt x="610569" y="2188949"/>
                  <a:pt x="602845" y="2164437"/>
                  <a:pt x="601800" y="2160415"/>
                </a:cubicBezTo>
                <a:cubicBezTo>
                  <a:pt x="600070" y="2152740"/>
                  <a:pt x="592311" y="2131142"/>
                  <a:pt x="579258" y="2095266"/>
                </a:cubicBezTo>
                <a:cubicBezTo>
                  <a:pt x="575025" y="2083551"/>
                  <a:pt x="570388" y="2075112"/>
                  <a:pt x="568908" y="2076917"/>
                </a:cubicBezTo>
                <a:cubicBezTo>
                  <a:pt x="563376" y="2082317"/>
                  <a:pt x="543303" y="2145131"/>
                  <a:pt x="532958" y="2186922"/>
                </a:cubicBezTo>
                <a:cubicBezTo>
                  <a:pt x="527216" y="2209816"/>
                  <a:pt x="520349" y="2235246"/>
                  <a:pt x="517701" y="2243234"/>
                </a:cubicBezTo>
                <a:cubicBezTo>
                  <a:pt x="515054" y="2251220"/>
                  <a:pt x="511260" y="2263567"/>
                  <a:pt x="509719" y="2270473"/>
                </a:cubicBezTo>
                <a:cubicBezTo>
                  <a:pt x="508543" y="2277385"/>
                  <a:pt x="503269" y="2291536"/>
                  <a:pt x="498405" y="2302047"/>
                </a:cubicBezTo>
                <a:cubicBezTo>
                  <a:pt x="493544" y="2312194"/>
                  <a:pt x="489391" y="2324173"/>
                  <a:pt x="489342" y="2328181"/>
                </a:cubicBezTo>
                <a:cubicBezTo>
                  <a:pt x="489290" y="2332554"/>
                  <a:pt x="487758" y="2338732"/>
                  <a:pt x="485528" y="2342350"/>
                </a:cubicBezTo>
                <a:cubicBezTo>
                  <a:pt x="480689" y="2350675"/>
                  <a:pt x="459373" y="2425866"/>
                  <a:pt x="453160" y="2457501"/>
                </a:cubicBezTo>
                <a:cubicBezTo>
                  <a:pt x="450443" y="2471319"/>
                  <a:pt x="443467" y="2505861"/>
                  <a:pt x="437662" y="2533856"/>
                </a:cubicBezTo>
                <a:cubicBezTo>
                  <a:pt x="431858" y="2561852"/>
                  <a:pt x="424855" y="2598580"/>
                  <a:pt x="422098" y="2615678"/>
                </a:cubicBezTo>
                <a:cubicBezTo>
                  <a:pt x="415007" y="2659695"/>
                  <a:pt x="404852" y="2716067"/>
                  <a:pt x="400585" y="2737520"/>
                </a:cubicBezTo>
                <a:cubicBezTo>
                  <a:pt x="396300" y="2760431"/>
                  <a:pt x="382132" y="2847371"/>
                  <a:pt x="378897" y="2873940"/>
                </a:cubicBezTo>
                <a:cubicBezTo>
                  <a:pt x="377672" y="2884860"/>
                  <a:pt x="373000" y="2909588"/>
                  <a:pt x="369128" y="2928495"/>
                </a:cubicBezTo>
                <a:cubicBezTo>
                  <a:pt x="365255" y="2947402"/>
                  <a:pt x="360584" y="2972130"/>
                  <a:pt x="359359" y="2983050"/>
                </a:cubicBezTo>
                <a:cubicBezTo>
                  <a:pt x="358134" y="2993969"/>
                  <a:pt x="355425" y="3007058"/>
                  <a:pt x="353541" y="3012138"/>
                </a:cubicBezTo>
                <a:cubicBezTo>
                  <a:pt x="352022" y="3017222"/>
                  <a:pt x="347399" y="3037942"/>
                  <a:pt x="343509" y="3058307"/>
                </a:cubicBezTo>
                <a:cubicBezTo>
                  <a:pt x="339615" y="3079035"/>
                  <a:pt x="335404" y="3095751"/>
                  <a:pt x="334311" y="3095737"/>
                </a:cubicBezTo>
                <a:cubicBezTo>
                  <a:pt x="332853" y="3095720"/>
                  <a:pt x="330548" y="3105533"/>
                  <a:pt x="329315" y="3117182"/>
                </a:cubicBezTo>
                <a:cubicBezTo>
                  <a:pt x="326909" y="3135377"/>
                  <a:pt x="323159" y="3144080"/>
                  <a:pt x="306085" y="3169752"/>
                </a:cubicBezTo>
                <a:cubicBezTo>
                  <a:pt x="294945" y="3186749"/>
                  <a:pt x="285646" y="3202310"/>
                  <a:pt x="285624" y="3204132"/>
                </a:cubicBezTo>
                <a:cubicBezTo>
                  <a:pt x="285602" y="3205954"/>
                  <a:pt x="279324" y="3212804"/>
                  <a:pt x="271592" y="3219272"/>
                </a:cubicBezTo>
                <a:lnTo>
                  <a:pt x="257963" y="3231136"/>
                </a:lnTo>
                <a:lnTo>
                  <a:pt x="258648" y="3265040"/>
                </a:lnTo>
                <a:cubicBezTo>
                  <a:pt x="259074" y="3290195"/>
                  <a:pt x="257849" y="3301115"/>
                  <a:pt x="254139" y="3306538"/>
                </a:cubicBezTo>
                <a:cubicBezTo>
                  <a:pt x="246728" y="3316654"/>
                  <a:pt x="217359" y="3334160"/>
                  <a:pt x="204951" y="3335468"/>
                </a:cubicBezTo>
                <a:cubicBezTo>
                  <a:pt x="197289" y="3336105"/>
                  <a:pt x="194343" y="3338621"/>
                  <a:pt x="193530" y="3345537"/>
                </a:cubicBezTo>
                <a:cubicBezTo>
                  <a:pt x="191107" y="3365189"/>
                  <a:pt x="167362" y="3399894"/>
                  <a:pt x="156794" y="3399767"/>
                </a:cubicBezTo>
                <a:cubicBezTo>
                  <a:pt x="154243" y="3399737"/>
                  <a:pt x="152043" y="3400803"/>
                  <a:pt x="152021" y="3402625"/>
                </a:cubicBezTo>
                <a:cubicBezTo>
                  <a:pt x="151981" y="3405906"/>
                  <a:pt x="125580" y="3419073"/>
                  <a:pt x="108386" y="3424333"/>
                </a:cubicBezTo>
                <a:cubicBezTo>
                  <a:pt x="93387" y="3428891"/>
                  <a:pt x="42363" y="3428642"/>
                  <a:pt x="22741" y="3423667"/>
                </a:cubicBezTo>
                <a:cubicBezTo>
                  <a:pt x="-881" y="3417915"/>
                  <a:pt x="-2659" y="3414249"/>
                  <a:pt x="2166" y="3376765"/>
                </a:cubicBezTo>
                <a:cubicBezTo>
                  <a:pt x="5788" y="3348380"/>
                  <a:pt x="9186" y="3338579"/>
                  <a:pt x="28224" y="3301267"/>
                </a:cubicBezTo>
                <a:cubicBezTo>
                  <a:pt x="50247" y="3258158"/>
                  <a:pt x="74408" y="3219085"/>
                  <a:pt x="81385" y="3214795"/>
                </a:cubicBezTo>
                <a:cubicBezTo>
                  <a:pt x="83589" y="3213364"/>
                  <a:pt x="85302" y="3192244"/>
                  <a:pt x="85670" y="3161632"/>
                </a:cubicBezTo>
                <a:cubicBezTo>
                  <a:pt x="86047" y="3130291"/>
                  <a:pt x="87738" y="3110994"/>
                  <a:pt x="89924" y="3111021"/>
                </a:cubicBezTo>
                <a:cubicBezTo>
                  <a:pt x="91746" y="3111042"/>
                  <a:pt x="93608" y="3107785"/>
                  <a:pt x="93656" y="3103776"/>
                </a:cubicBezTo>
                <a:cubicBezTo>
                  <a:pt x="93761" y="3095029"/>
                  <a:pt x="100843" y="3081993"/>
                  <a:pt x="108202" y="3076250"/>
                </a:cubicBezTo>
                <a:cubicBezTo>
                  <a:pt x="112984" y="3072662"/>
                  <a:pt x="113062" y="3066103"/>
                  <a:pt x="110186" y="3032536"/>
                </a:cubicBezTo>
                <a:cubicBezTo>
                  <a:pt x="106313" y="2990939"/>
                  <a:pt x="106331" y="2989482"/>
                  <a:pt x="123524" y="2923717"/>
                </a:cubicBezTo>
                <a:cubicBezTo>
                  <a:pt x="126948" y="2911729"/>
                  <a:pt x="130395" y="2897921"/>
                  <a:pt x="131550" y="2892832"/>
                </a:cubicBezTo>
                <a:cubicBezTo>
                  <a:pt x="132340" y="2887739"/>
                  <a:pt x="134241" y="2881201"/>
                  <a:pt x="135370" y="2878299"/>
                </a:cubicBezTo>
                <a:cubicBezTo>
                  <a:pt x="136498" y="2875397"/>
                  <a:pt x="138324" y="2844802"/>
                  <a:pt x="139096" y="2810915"/>
                </a:cubicBezTo>
                <a:cubicBezTo>
                  <a:pt x="140382" y="2764641"/>
                  <a:pt x="142885" y="2738428"/>
                  <a:pt x="149457" y="2707162"/>
                </a:cubicBezTo>
                <a:cubicBezTo>
                  <a:pt x="154107" y="2684256"/>
                  <a:pt x="159235" y="2651878"/>
                  <a:pt x="160165" y="2635123"/>
                </a:cubicBezTo>
                <a:cubicBezTo>
                  <a:pt x="161456" y="2618737"/>
                  <a:pt x="163805" y="2605279"/>
                  <a:pt x="165627" y="2605301"/>
                </a:cubicBezTo>
                <a:cubicBezTo>
                  <a:pt x="167449" y="2605323"/>
                  <a:pt x="168955" y="2601332"/>
                  <a:pt x="169017" y="2596230"/>
                </a:cubicBezTo>
                <a:cubicBezTo>
                  <a:pt x="169074" y="2591492"/>
                  <a:pt x="172872" y="2578781"/>
                  <a:pt x="177372" y="2568266"/>
                </a:cubicBezTo>
                <a:cubicBezTo>
                  <a:pt x="182619" y="2556300"/>
                  <a:pt x="186864" y="2536670"/>
                  <a:pt x="188568" y="2516279"/>
                </a:cubicBezTo>
                <a:cubicBezTo>
                  <a:pt x="193204" y="2464214"/>
                  <a:pt x="199930" y="2420192"/>
                  <a:pt x="204399" y="2412228"/>
                </a:cubicBezTo>
                <a:cubicBezTo>
                  <a:pt x="207012" y="2407157"/>
                  <a:pt x="208039" y="2382384"/>
                  <a:pt x="207129" y="2336813"/>
                </a:cubicBezTo>
                <a:cubicBezTo>
                  <a:pt x="206079" y="2272651"/>
                  <a:pt x="210175" y="2204907"/>
                  <a:pt x="218275" y="2137575"/>
                </a:cubicBezTo>
                <a:cubicBezTo>
                  <a:pt x="220290" y="2121562"/>
                  <a:pt x="223131" y="2097540"/>
                  <a:pt x="224746" y="2084438"/>
                </a:cubicBezTo>
                <a:lnTo>
                  <a:pt x="227227" y="2060047"/>
                </a:lnTo>
                <a:lnTo>
                  <a:pt x="200619" y="2060092"/>
                </a:lnTo>
                <a:cubicBezTo>
                  <a:pt x="185677" y="2059912"/>
                  <a:pt x="163825" y="2058555"/>
                  <a:pt x="151452" y="2056949"/>
                </a:cubicBezTo>
                <a:cubicBezTo>
                  <a:pt x="132168" y="2054165"/>
                  <a:pt x="128905" y="2052668"/>
                  <a:pt x="125726" y="2044246"/>
                </a:cubicBezTo>
                <a:cubicBezTo>
                  <a:pt x="121125" y="2032892"/>
                  <a:pt x="106143" y="2005740"/>
                  <a:pt x="102894" y="2003150"/>
                </a:cubicBezTo>
                <a:cubicBezTo>
                  <a:pt x="101814" y="2002043"/>
                  <a:pt x="99685" y="1997279"/>
                  <a:pt x="98653" y="1992164"/>
                </a:cubicBezTo>
                <a:cubicBezTo>
                  <a:pt x="97621" y="1987049"/>
                  <a:pt x="94832" y="1976446"/>
                  <a:pt x="92743" y="1968402"/>
                </a:cubicBezTo>
                <a:cubicBezTo>
                  <a:pt x="88918" y="1953048"/>
                  <a:pt x="76368" y="1875261"/>
                  <a:pt x="73452" y="1844975"/>
                </a:cubicBezTo>
                <a:cubicBezTo>
                  <a:pt x="72473" y="1835486"/>
                  <a:pt x="70379" y="1827807"/>
                  <a:pt x="68556" y="1827785"/>
                </a:cubicBezTo>
                <a:cubicBezTo>
                  <a:pt x="66735" y="1827763"/>
                  <a:pt x="65404" y="1817177"/>
                  <a:pt x="65557" y="1804422"/>
                </a:cubicBezTo>
                <a:cubicBezTo>
                  <a:pt x="65711" y="1791667"/>
                  <a:pt x="63450" y="1767584"/>
                  <a:pt x="60007" y="1750776"/>
                </a:cubicBezTo>
                <a:cubicBezTo>
                  <a:pt x="52823" y="1711691"/>
                  <a:pt x="53476" y="1536383"/>
                  <a:pt x="60589" y="1520795"/>
                </a:cubicBezTo>
                <a:cubicBezTo>
                  <a:pt x="64329" y="1512821"/>
                  <a:pt x="64021" y="1508079"/>
                  <a:pt x="59802" y="1495272"/>
                </a:cubicBezTo>
                <a:cubicBezTo>
                  <a:pt x="51701" y="1471847"/>
                  <a:pt x="52144" y="1435040"/>
                  <a:pt x="60714" y="1419471"/>
                </a:cubicBezTo>
                <a:cubicBezTo>
                  <a:pt x="65935" y="1409692"/>
                  <a:pt x="68292" y="1395506"/>
                  <a:pt x="70913" y="1359454"/>
                </a:cubicBezTo>
                <a:cubicBezTo>
                  <a:pt x="72687" y="1333232"/>
                  <a:pt x="75158" y="1309571"/>
                  <a:pt x="76287" y="1306668"/>
                </a:cubicBezTo>
                <a:cubicBezTo>
                  <a:pt x="77780" y="1303770"/>
                  <a:pt x="81661" y="1284135"/>
                  <a:pt x="84826" y="1263398"/>
                </a:cubicBezTo>
                <a:cubicBezTo>
                  <a:pt x="90349" y="1228473"/>
                  <a:pt x="90402" y="1224100"/>
                  <a:pt x="85137" y="1207271"/>
                </a:cubicBezTo>
                <a:cubicBezTo>
                  <a:pt x="78819" y="1187149"/>
                  <a:pt x="80136" y="1168576"/>
                  <a:pt x="89848" y="1149011"/>
                </a:cubicBezTo>
                <a:cubicBezTo>
                  <a:pt x="94339" y="1139224"/>
                  <a:pt x="96355" y="1123211"/>
                  <a:pt x="97943" y="1082044"/>
                </a:cubicBezTo>
                <a:cubicBezTo>
                  <a:pt x="99028" y="1052533"/>
                  <a:pt x="101578" y="1022312"/>
                  <a:pt x="103848" y="1015414"/>
                </a:cubicBezTo>
                <a:cubicBezTo>
                  <a:pt x="106118" y="1008516"/>
                  <a:pt x="108081" y="996876"/>
                  <a:pt x="108164" y="989952"/>
                </a:cubicBezTo>
                <a:cubicBezTo>
                  <a:pt x="108480" y="963713"/>
                  <a:pt x="109213" y="963358"/>
                  <a:pt x="178876" y="929206"/>
                </a:cubicBezTo>
                <a:cubicBezTo>
                  <a:pt x="215174" y="911419"/>
                  <a:pt x="247423" y="896863"/>
                  <a:pt x="250339" y="896898"/>
                </a:cubicBezTo>
                <a:cubicBezTo>
                  <a:pt x="253254" y="896933"/>
                  <a:pt x="267173" y="891269"/>
                  <a:pt x="281105" y="884512"/>
                </a:cubicBezTo>
                <a:cubicBezTo>
                  <a:pt x="295401" y="877759"/>
                  <a:pt x="308226" y="872081"/>
                  <a:pt x="310048" y="872103"/>
                </a:cubicBezTo>
                <a:cubicBezTo>
                  <a:pt x="320252" y="872226"/>
                  <a:pt x="357831" y="838782"/>
                  <a:pt x="357941" y="829670"/>
                </a:cubicBezTo>
                <a:cubicBezTo>
                  <a:pt x="357968" y="827483"/>
                  <a:pt x="359451" y="825315"/>
                  <a:pt x="361282" y="824608"/>
                </a:cubicBezTo>
                <a:cubicBezTo>
                  <a:pt x="365309" y="823199"/>
                  <a:pt x="402296" y="778448"/>
                  <a:pt x="402335" y="775168"/>
                </a:cubicBezTo>
                <a:cubicBezTo>
                  <a:pt x="402348" y="774074"/>
                  <a:pt x="397435" y="758342"/>
                  <a:pt x="391823" y="740051"/>
                </a:cubicBezTo>
                <a:cubicBezTo>
                  <a:pt x="385843" y="722119"/>
                  <a:pt x="381316" y="704569"/>
                  <a:pt x="381351" y="701654"/>
                </a:cubicBezTo>
                <a:cubicBezTo>
                  <a:pt x="381390" y="698375"/>
                  <a:pt x="376745" y="690664"/>
                  <a:pt x="370993" y="684035"/>
                </a:cubicBezTo>
                <a:cubicBezTo>
                  <a:pt x="345097" y="655293"/>
                  <a:pt x="333798" y="594654"/>
                  <a:pt x="352485" y="586495"/>
                </a:cubicBezTo>
                <a:cubicBezTo>
                  <a:pt x="360177" y="583307"/>
                  <a:pt x="360937" y="580765"/>
                  <a:pt x="361283" y="551975"/>
                </a:cubicBezTo>
                <a:cubicBezTo>
                  <a:pt x="361490" y="534847"/>
                  <a:pt x="359219" y="511493"/>
                  <a:pt x="356440" y="500160"/>
                </a:cubicBezTo>
                <a:cubicBezTo>
                  <a:pt x="351922" y="481882"/>
                  <a:pt x="351979" y="477144"/>
                  <a:pt x="356936" y="458980"/>
                </a:cubicBezTo>
                <a:cubicBezTo>
                  <a:pt x="359987" y="447718"/>
                  <a:pt x="362687" y="435357"/>
                  <a:pt x="362735" y="431349"/>
                </a:cubicBezTo>
                <a:cubicBezTo>
                  <a:pt x="362841" y="422602"/>
                  <a:pt x="370968" y="413589"/>
                  <a:pt x="379350" y="413690"/>
                </a:cubicBezTo>
                <a:cubicBezTo>
                  <a:pt x="382265" y="413725"/>
                  <a:pt x="385936" y="411582"/>
                  <a:pt x="387064" y="408679"/>
                </a:cubicBezTo>
                <a:cubicBezTo>
                  <a:pt x="388193" y="405777"/>
                  <a:pt x="395521" y="402585"/>
                  <a:pt x="403556" y="401224"/>
                </a:cubicBezTo>
                <a:cubicBezTo>
                  <a:pt x="411591" y="399862"/>
                  <a:pt x="420754" y="395599"/>
                  <a:pt x="424091" y="390901"/>
                </a:cubicBezTo>
                <a:cubicBezTo>
                  <a:pt x="432227" y="381158"/>
                  <a:pt x="473903" y="370725"/>
                  <a:pt x="505982" y="370382"/>
                </a:cubicBezTo>
                <a:cubicBezTo>
                  <a:pt x="525305" y="369886"/>
                  <a:pt x="533301" y="371804"/>
                  <a:pt x="551053" y="380766"/>
                </a:cubicBezTo>
                <a:cubicBezTo>
                  <a:pt x="579307" y="395321"/>
                  <a:pt x="602043" y="414183"/>
                  <a:pt x="604818" y="425880"/>
                </a:cubicBezTo>
                <a:cubicBezTo>
                  <a:pt x="606214" y="430999"/>
                  <a:pt x="610117" y="439794"/>
                  <a:pt x="614060" y="445308"/>
                </a:cubicBezTo>
                <a:cubicBezTo>
                  <a:pt x="620862" y="455596"/>
                  <a:pt x="627821" y="513267"/>
                  <a:pt x="627286" y="557728"/>
                </a:cubicBezTo>
                <a:cubicBezTo>
                  <a:pt x="627071" y="575585"/>
                  <a:pt x="628104" y="580701"/>
                  <a:pt x="632477" y="580753"/>
                </a:cubicBezTo>
                <a:cubicBezTo>
                  <a:pt x="635392" y="580788"/>
                  <a:pt x="640086" y="584489"/>
                  <a:pt x="642948" y="588898"/>
                </a:cubicBezTo>
                <a:cubicBezTo>
                  <a:pt x="647234" y="596239"/>
                  <a:pt x="647533" y="601710"/>
                  <a:pt x="642857" y="626803"/>
                </a:cubicBezTo>
                <a:cubicBezTo>
                  <a:pt x="638927" y="650447"/>
                  <a:pt x="635165" y="660242"/>
                  <a:pt x="624421" y="674692"/>
                </a:cubicBezTo>
                <a:cubicBezTo>
                  <a:pt x="614410" y="688786"/>
                  <a:pt x="610647" y="698583"/>
                  <a:pt x="608637" y="714231"/>
                </a:cubicBezTo>
                <a:cubicBezTo>
                  <a:pt x="607038" y="725875"/>
                  <a:pt x="604334" y="738600"/>
                  <a:pt x="602099" y="742582"/>
                </a:cubicBezTo>
                <a:cubicBezTo>
                  <a:pt x="598363" y="750191"/>
                  <a:pt x="606459" y="743728"/>
                  <a:pt x="655117" y="698389"/>
                </a:cubicBezTo>
                <a:cubicBezTo>
                  <a:pt x="686075" y="669968"/>
                  <a:pt x="695221" y="667161"/>
                  <a:pt x="715120" y="679429"/>
                </a:cubicBezTo>
                <a:cubicBezTo>
                  <a:pt x="720907" y="683144"/>
                  <a:pt x="733592" y="689128"/>
                  <a:pt x="743023" y="692886"/>
                </a:cubicBezTo>
                <a:cubicBezTo>
                  <a:pt x="752819" y="696649"/>
                  <a:pt x="765109" y="705180"/>
                  <a:pt x="771576" y="712912"/>
                </a:cubicBezTo>
                <a:cubicBezTo>
                  <a:pt x="780564" y="723226"/>
                  <a:pt x="785631" y="726202"/>
                  <a:pt x="792568" y="725192"/>
                </a:cubicBezTo>
                <a:cubicBezTo>
                  <a:pt x="808261" y="723559"/>
                  <a:pt x="814153" y="718527"/>
                  <a:pt x="822012" y="701491"/>
                </a:cubicBezTo>
                <a:cubicBezTo>
                  <a:pt x="826130" y="692429"/>
                  <a:pt x="833165" y="683401"/>
                  <a:pt x="837924" y="681636"/>
                </a:cubicBezTo>
                <a:cubicBezTo>
                  <a:pt x="842688" y="679506"/>
                  <a:pt x="856317" y="667643"/>
                  <a:pt x="868501" y="654668"/>
                </a:cubicBezTo>
                <a:cubicBezTo>
                  <a:pt x="880685" y="641693"/>
                  <a:pt x="898037" y="623313"/>
                  <a:pt x="907261" y="613948"/>
                </a:cubicBezTo>
                <a:cubicBezTo>
                  <a:pt x="916486" y="604582"/>
                  <a:pt x="928310" y="591239"/>
                  <a:pt x="933131" y="584372"/>
                </a:cubicBezTo>
                <a:cubicBezTo>
                  <a:pt x="937952" y="577505"/>
                  <a:pt x="949047" y="564153"/>
                  <a:pt x="957908" y="554782"/>
                </a:cubicBezTo>
                <a:cubicBezTo>
                  <a:pt x="966768" y="545413"/>
                  <a:pt x="973819" y="534927"/>
                  <a:pt x="973867" y="530919"/>
                </a:cubicBezTo>
                <a:cubicBezTo>
                  <a:pt x="973911" y="527275"/>
                  <a:pt x="975422" y="522919"/>
                  <a:pt x="976902" y="521114"/>
                </a:cubicBezTo>
                <a:cubicBezTo>
                  <a:pt x="978750" y="518949"/>
                  <a:pt x="984726" y="506994"/>
                  <a:pt x="990350" y="493940"/>
                </a:cubicBezTo>
                <a:cubicBezTo>
                  <a:pt x="995974" y="480886"/>
                  <a:pt x="1007135" y="462067"/>
                  <a:pt x="1014542" y="452315"/>
                </a:cubicBezTo>
                <a:cubicBezTo>
                  <a:pt x="1022318" y="442204"/>
                  <a:pt x="1029765" y="429171"/>
                  <a:pt x="1031293" y="423359"/>
                </a:cubicBezTo>
                <a:cubicBezTo>
                  <a:pt x="1032825" y="417181"/>
                  <a:pt x="1042563" y="395429"/>
                  <a:pt x="1053022" y="374415"/>
                </a:cubicBezTo>
                <a:cubicBezTo>
                  <a:pt x="1078408" y="324422"/>
                  <a:pt x="1076919" y="326955"/>
                  <a:pt x="1080371" y="312782"/>
                </a:cubicBezTo>
                <a:cubicBezTo>
                  <a:pt x="1083822" y="298609"/>
                  <a:pt x="1100334" y="259079"/>
                  <a:pt x="1106253" y="251861"/>
                </a:cubicBezTo>
                <a:cubicBezTo>
                  <a:pt x="1110701" y="245718"/>
                  <a:pt x="1131038" y="191291"/>
                  <a:pt x="1133756" y="177473"/>
                </a:cubicBezTo>
                <a:cubicBezTo>
                  <a:pt x="1135679" y="169113"/>
                  <a:pt x="1132456" y="164336"/>
                  <a:pt x="1110849" y="142572"/>
                </a:cubicBezTo>
                <a:cubicBezTo>
                  <a:pt x="1096798" y="128917"/>
                  <a:pt x="1084583" y="114190"/>
                  <a:pt x="1083183" y="109435"/>
                </a:cubicBezTo>
                <a:cubicBezTo>
                  <a:pt x="1078967" y="96263"/>
                  <a:pt x="1099313" y="41106"/>
                  <a:pt x="1109197" y="37581"/>
                </a:cubicBezTo>
                <a:cubicBezTo>
                  <a:pt x="1112130" y="36159"/>
                  <a:pt x="1114742" y="31087"/>
                  <a:pt x="1114808" y="25620"/>
                </a:cubicBezTo>
                <a:cubicBezTo>
                  <a:pt x="1114944" y="14323"/>
                  <a:pt x="1127146" y="-109"/>
                  <a:pt x="1136256" y="1"/>
                </a:cubicBezTo>
                <a:cubicBezTo>
                  <a:pt x="1139900" y="44"/>
                  <a:pt x="1145336" y="2661"/>
                  <a:pt x="1148212" y="5976"/>
                </a:cubicBezTo>
                <a:close/>
                <a:moveTo>
                  <a:pt x="255299" y="1514391"/>
                </a:moveTo>
                <a:cubicBezTo>
                  <a:pt x="252967" y="1526390"/>
                  <a:pt x="250953" y="1542404"/>
                  <a:pt x="250860" y="1550057"/>
                </a:cubicBezTo>
                <a:cubicBezTo>
                  <a:pt x="250768" y="1557710"/>
                  <a:pt x="249236" y="1563887"/>
                  <a:pt x="247414" y="1563865"/>
                </a:cubicBezTo>
                <a:cubicBezTo>
                  <a:pt x="245592" y="1563844"/>
                  <a:pt x="243291" y="1573292"/>
                  <a:pt x="242062" y="1584577"/>
                </a:cubicBezTo>
                <a:cubicBezTo>
                  <a:pt x="237083" y="1634815"/>
                  <a:pt x="231569" y="1669010"/>
                  <a:pt x="227099" y="1676975"/>
                </a:cubicBezTo>
                <a:cubicBezTo>
                  <a:pt x="219644" y="1690736"/>
                  <a:pt x="214073" y="1759920"/>
                  <a:pt x="212928" y="1855036"/>
                </a:cubicBezTo>
                <a:cubicBezTo>
                  <a:pt x="212007" y="1931566"/>
                  <a:pt x="212543" y="1947610"/>
                  <a:pt x="218159" y="1965537"/>
                </a:cubicBezTo>
                <a:cubicBezTo>
                  <a:pt x="221663" y="1977243"/>
                  <a:pt x="225202" y="1986033"/>
                  <a:pt x="225939" y="1985313"/>
                </a:cubicBezTo>
                <a:cubicBezTo>
                  <a:pt x="230730" y="1980997"/>
                  <a:pt x="239282" y="1906381"/>
                  <a:pt x="239751" y="1867387"/>
                </a:cubicBezTo>
                <a:cubicBezTo>
                  <a:pt x="240045" y="1842971"/>
                  <a:pt x="241749" y="1822580"/>
                  <a:pt x="243206" y="1822597"/>
                </a:cubicBezTo>
                <a:cubicBezTo>
                  <a:pt x="245028" y="1822619"/>
                  <a:pt x="248462" y="1809904"/>
                  <a:pt x="251202" y="1794264"/>
                </a:cubicBezTo>
                <a:cubicBezTo>
                  <a:pt x="253937" y="1778989"/>
                  <a:pt x="258643" y="1751345"/>
                  <a:pt x="261774" y="1733522"/>
                </a:cubicBezTo>
                <a:cubicBezTo>
                  <a:pt x="280178" y="1627680"/>
                  <a:pt x="281047" y="1616027"/>
                  <a:pt x="274526" y="1552164"/>
                </a:cubicBezTo>
                <a:cubicBezTo>
                  <a:pt x="270908" y="1519681"/>
                  <a:pt x="268058" y="1483928"/>
                  <a:pt x="267825" y="1472990"/>
                </a:cubicBezTo>
                <a:cubicBezTo>
                  <a:pt x="267473" y="1441641"/>
                  <a:pt x="266038" y="1439801"/>
                  <a:pt x="262789" y="1467463"/>
                </a:cubicBezTo>
                <a:cubicBezTo>
                  <a:pt x="261165" y="1481293"/>
                  <a:pt x="257626" y="1502756"/>
                  <a:pt x="255299" y="1514391"/>
                </a:cubicBezTo>
                <a:close/>
                <a:moveTo>
                  <a:pt x="166230" y="1979856"/>
                </a:moveTo>
                <a:cubicBezTo>
                  <a:pt x="167872" y="1994820"/>
                  <a:pt x="177515" y="2011337"/>
                  <a:pt x="181945" y="2006653"/>
                </a:cubicBezTo>
                <a:cubicBezTo>
                  <a:pt x="186366" y="2002696"/>
                  <a:pt x="172245" y="1964620"/>
                  <a:pt x="166059" y="1963817"/>
                </a:cubicBezTo>
                <a:cubicBezTo>
                  <a:pt x="165330" y="1963808"/>
                  <a:pt x="165606" y="1971101"/>
                  <a:pt x="166230" y="1979856"/>
                </a:cubicBezTo>
                <a:close/>
              </a:path>
            </a:pathLst>
          </a:custGeom>
          <a:gradFill>
            <a:gsLst>
              <a:gs pos="0">
                <a:srgbClr val="F84D4D">
                  <a:alpha val="19000"/>
                </a:srgbClr>
              </a:gs>
              <a:gs pos="61000">
                <a:srgbClr val="F84D4D"/>
              </a:gs>
            </a:gsLst>
            <a:lin ang="5400000" scaled="1"/>
          </a:gra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D1F34A0-BDC3-1CB6-6B3D-9AE7A8F34F97}"/>
              </a:ext>
            </a:extLst>
          </p:cNvPr>
          <p:cNvGrpSpPr/>
          <p:nvPr/>
        </p:nvGrpSpPr>
        <p:grpSpPr>
          <a:xfrm>
            <a:off x="1253720" y="1828899"/>
            <a:ext cx="5522347" cy="1589731"/>
            <a:chOff x="1102912" y="2101588"/>
            <a:chExt cx="3717298" cy="1070107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51E8FE17-FFDD-8E7A-DB1F-5981C952B3F4}"/>
                </a:ext>
              </a:extLst>
            </p:cNvPr>
            <p:cNvSpPr/>
            <p:nvPr/>
          </p:nvSpPr>
          <p:spPr>
            <a:xfrm>
              <a:off x="1950350" y="2183131"/>
              <a:ext cx="2778267" cy="803897"/>
            </a:xfrm>
            <a:prstGeom prst="parallelogram">
              <a:avLst>
                <a:gd name="adj" fmla="val 3270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84D4D">
                    <a:alpha val="16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99E8C83F-B1BD-6F4A-A7C3-9CC1ED3B5C88}"/>
                </a:ext>
              </a:extLst>
            </p:cNvPr>
            <p:cNvSpPr/>
            <p:nvPr/>
          </p:nvSpPr>
          <p:spPr>
            <a:xfrm>
              <a:off x="1250029" y="2802363"/>
              <a:ext cx="3392372" cy="369332"/>
            </a:xfrm>
            <a:prstGeom prst="parallelogram">
              <a:avLst/>
            </a:prstGeom>
            <a:solidFill>
              <a:srgbClr val="F8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6" name="文本框 5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C4E5EAB0-BE4C-0CFB-14BE-4300536ED604}"/>
                </a:ext>
              </a:extLst>
            </p:cNvPr>
            <p:cNvSpPr txBox="1"/>
            <p:nvPr/>
          </p:nvSpPr>
          <p:spPr>
            <a:xfrm>
              <a:off x="1551288" y="2833140"/>
              <a:ext cx="2789854" cy="31076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BASIC</a:t>
              </a: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INFORMATION</a:t>
              </a:r>
              <a:endParaRPr lang="zh-CN" altLang="zh-CN" sz="2400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DA35CCDC-AB4D-FDE2-97BA-E9796154D678}"/>
                </a:ext>
              </a:extLst>
            </p:cNvPr>
            <p:cNvSpPr txBox="1"/>
            <p:nvPr/>
          </p:nvSpPr>
          <p:spPr>
            <a:xfrm>
              <a:off x="1557777" y="2143386"/>
              <a:ext cx="3262433" cy="683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6000" i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基本资料</a:t>
              </a:r>
            </a:p>
          </p:txBody>
        </p:sp>
        <p:sp>
          <p:nvSpPr>
            <p:cNvPr id="8" name="文本框 7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8A3B7305-142D-D894-D46B-21E169BCC4CE}"/>
                </a:ext>
              </a:extLst>
            </p:cNvPr>
            <p:cNvSpPr txBox="1"/>
            <p:nvPr/>
          </p:nvSpPr>
          <p:spPr>
            <a:xfrm>
              <a:off x="1102912" y="2101588"/>
              <a:ext cx="1186543" cy="74583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i="1" dirty="0">
                  <a:solidFill>
                    <a:srgbClr val="F84D4D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01</a:t>
              </a:r>
              <a:endParaRPr lang="zh-CN" altLang="en-US" sz="66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ED73CD2-EA1E-4DB4-5432-81808C0A8947}"/>
              </a:ext>
            </a:extLst>
          </p:cNvPr>
          <p:cNvSpPr txBox="1"/>
          <p:nvPr/>
        </p:nvSpPr>
        <p:spPr>
          <a:xfrm>
            <a:off x="1415836" y="3707486"/>
            <a:ext cx="5224162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5474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BASIC INFORMATION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7" y="2977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基本资料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21090" y="191647"/>
            <a:ext cx="109517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01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F0E16C3A-B931-15E4-FE5F-69369F99DA97}"/>
              </a:ext>
            </a:extLst>
          </p:cNvPr>
          <p:cNvSpPr/>
          <p:nvPr/>
        </p:nvSpPr>
        <p:spPr>
          <a:xfrm>
            <a:off x="2841062" y="2883773"/>
            <a:ext cx="1607335" cy="1607333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>
              <a:cs typeface="+mn-ea"/>
              <a:sym typeface="+mn-lt"/>
            </a:endParaRPr>
          </a:p>
        </p:txBody>
      </p:sp>
      <p:sp>
        <p:nvSpPr>
          <p:cNvPr id="34" name="椭圆 33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6D0229A6-A115-2482-C69F-C30DC653FB55}"/>
              </a:ext>
            </a:extLst>
          </p:cNvPr>
          <p:cNvSpPr/>
          <p:nvPr/>
        </p:nvSpPr>
        <p:spPr>
          <a:xfrm>
            <a:off x="5271986" y="2883773"/>
            <a:ext cx="1607335" cy="1607333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>
              <a:cs typeface="+mn-ea"/>
              <a:sym typeface="+mn-lt"/>
            </a:endParaRPr>
          </a:p>
        </p:txBody>
      </p:sp>
      <p:sp>
        <p:nvSpPr>
          <p:cNvPr id="35" name="椭圆 34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4D5176AE-43E0-2ACA-1F02-9C66ADD0F0AE}"/>
              </a:ext>
            </a:extLst>
          </p:cNvPr>
          <p:cNvSpPr/>
          <p:nvPr/>
        </p:nvSpPr>
        <p:spPr>
          <a:xfrm>
            <a:off x="7702910" y="2883773"/>
            <a:ext cx="1607335" cy="1607333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>
              <a:cs typeface="+mn-ea"/>
              <a:sym typeface="+mn-lt"/>
            </a:endParaRPr>
          </a:p>
        </p:txBody>
      </p:sp>
      <p:sp>
        <p:nvSpPr>
          <p:cNvPr id="36" name="Freeform 551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D0E4E023-FCA2-7DDA-E0BA-01E40C503346}"/>
              </a:ext>
            </a:extLst>
          </p:cNvPr>
          <p:cNvSpPr>
            <a:spLocks/>
          </p:cNvSpPr>
          <p:nvPr/>
        </p:nvSpPr>
        <p:spPr bwMode="auto">
          <a:xfrm>
            <a:off x="3430332" y="3500357"/>
            <a:ext cx="479600" cy="363125"/>
          </a:xfrm>
          <a:custGeom>
            <a:avLst/>
            <a:gdLst>
              <a:gd name="T0" fmla="*/ 7 w 140"/>
              <a:gd name="T1" fmla="*/ 99 h 106"/>
              <a:gd name="T2" fmla="*/ 14 w 140"/>
              <a:gd name="T3" fmla="*/ 99 h 106"/>
              <a:gd name="T4" fmla="*/ 14 w 140"/>
              <a:gd name="T5" fmla="*/ 59 h 106"/>
              <a:gd name="T6" fmla="*/ 21 w 140"/>
              <a:gd name="T7" fmla="*/ 57 h 106"/>
              <a:gd name="T8" fmla="*/ 21 w 140"/>
              <a:gd name="T9" fmla="*/ 99 h 106"/>
              <a:gd name="T10" fmla="*/ 26 w 140"/>
              <a:gd name="T11" fmla="*/ 99 h 106"/>
              <a:gd name="T12" fmla="*/ 26 w 140"/>
              <a:gd name="T13" fmla="*/ 54 h 106"/>
              <a:gd name="T14" fmla="*/ 33 w 140"/>
              <a:gd name="T15" fmla="*/ 52 h 106"/>
              <a:gd name="T16" fmla="*/ 33 w 140"/>
              <a:gd name="T17" fmla="*/ 99 h 106"/>
              <a:gd name="T18" fmla="*/ 40 w 140"/>
              <a:gd name="T19" fmla="*/ 99 h 106"/>
              <a:gd name="T20" fmla="*/ 40 w 140"/>
              <a:gd name="T21" fmla="*/ 49 h 106"/>
              <a:gd name="T22" fmla="*/ 40 w 140"/>
              <a:gd name="T23" fmla="*/ 49 h 106"/>
              <a:gd name="T24" fmla="*/ 47 w 140"/>
              <a:gd name="T25" fmla="*/ 57 h 106"/>
              <a:gd name="T26" fmla="*/ 47 w 140"/>
              <a:gd name="T27" fmla="*/ 99 h 106"/>
              <a:gd name="T28" fmla="*/ 52 w 140"/>
              <a:gd name="T29" fmla="*/ 99 h 106"/>
              <a:gd name="T30" fmla="*/ 52 w 140"/>
              <a:gd name="T31" fmla="*/ 61 h 106"/>
              <a:gd name="T32" fmla="*/ 59 w 140"/>
              <a:gd name="T33" fmla="*/ 59 h 106"/>
              <a:gd name="T34" fmla="*/ 59 w 140"/>
              <a:gd name="T35" fmla="*/ 99 h 106"/>
              <a:gd name="T36" fmla="*/ 64 w 140"/>
              <a:gd name="T37" fmla="*/ 99 h 106"/>
              <a:gd name="T38" fmla="*/ 64 w 140"/>
              <a:gd name="T39" fmla="*/ 57 h 106"/>
              <a:gd name="T40" fmla="*/ 71 w 140"/>
              <a:gd name="T41" fmla="*/ 52 h 106"/>
              <a:gd name="T42" fmla="*/ 71 w 140"/>
              <a:gd name="T43" fmla="*/ 99 h 106"/>
              <a:gd name="T44" fmla="*/ 76 w 140"/>
              <a:gd name="T45" fmla="*/ 99 h 106"/>
              <a:gd name="T46" fmla="*/ 76 w 140"/>
              <a:gd name="T47" fmla="*/ 49 h 106"/>
              <a:gd name="T48" fmla="*/ 83 w 140"/>
              <a:gd name="T49" fmla="*/ 45 h 106"/>
              <a:gd name="T50" fmla="*/ 83 w 140"/>
              <a:gd name="T51" fmla="*/ 99 h 106"/>
              <a:gd name="T52" fmla="*/ 90 w 140"/>
              <a:gd name="T53" fmla="*/ 99 h 106"/>
              <a:gd name="T54" fmla="*/ 90 w 140"/>
              <a:gd name="T55" fmla="*/ 42 h 106"/>
              <a:gd name="T56" fmla="*/ 97 w 140"/>
              <a:gd name="T57" fmla="*/ 40 h 106"/>
              <a:gd name="T58" fmla="*/ 97 w 140"/>
              <a:gd name="T59" fmla="*/ 99 h 106"/>
              <a:gd name="T60" fmla="*/ 102 w 140"/>
              <a:gd name="T61" fmla="*/ 99 h 106"/>
              <a:gd name="T62" fmla="*/ 102 w 140"/>
              <a:gd name="T63" fmla="*/ 38 h 106"/>
              <a:gd name="T64" fmla="*/ 109 w 140"/>
              <a:gd name="T65" fmla="*/ 33 h 106"/>
              <a:gd name="T66" fmla="*/ 109 w 140"/>
              <a:gd name="T67" fmla="*/ 99 h 106"/>
              <a:gd name="T68" fmla="*/ 135 w 140"/>
              <a:gd name="T69" fmla="*/ 99 h 106"/>
              <a:gd name="T70" fmla="*/ 135 w 140"/>
              <a:gd name="T71" fmla="*/ 106 h 106"/>
              <a:gd name="T72" fmla="*/ 7 w 140"/>
              <a:gd name="T73" fmla="*/ 106 h 106"/>
              <a:gd name="T74" fmla="*/ 0 w 140"/>
              <a:gd name="T75" fmla="*/ 106 h 106"/>
              <a:gd name="T76" fmla="*/ 0 w 140"/>
              <a:gd name="T77" fmla="*/ 99 h 106"/>
              <a:gd name="T78" fmla="*/ 0 w 140"/>
              <a:gd name="T79" fmla="*/ 2 h 106"/>
              <a:gd name="T80" fmla="*/ 7 w 140"/>
              <a:gd name="T81" fmla="*/ 2 h 106"/>
              <a:gd name="T82" fmla="*/ 7 w 140"/>
              <a:gd name="T83" fmla="*/ 40 h 106"/>
              <a:gd name="T84" fmla="*/ 43 w 140"/>
              <a:gd name="T85" fmla="*/ 26 h 106"/>
              <a:gd name="T86" fmla="*/ 45 w 140"/>
              <a:gd name="T87" fmla="*/ 23 h 106"/>
              <a:gd name="T88" fmla="*/ 50 w 140"/>
              <a:gd name="T89" fmla="*/ 28 h 106"/>
              <a:gd name="T90" fmla="*/ 54 w 140"/>
              <a:gd name="T91" fmla="*/ 38 h 106"/>
              <a:gd name="T92" fmla="*/ 109 w 140"/>
              <a:gd name="T93" fmla="*/ 12 h 106"/>
              <a:gd name="T94" fmla="*/ 102 w 140"/>
              <a:gd name="T95" fmla="*/ 0 h 106"/>
              <a:gd name="T96" fmla="*/ 121 w 140"/>
              <a:gd name="T97" fmla="*/ 0 h 106"/>
              <a:gd name="T98" fmla="*/ 140 w 140"/>
              <a:gd name="T99" fmla="*/ 2 h 106"/>
              <a:gd name="T100" fmla="*/ 130 w 140"/>
              <a:gd name="T101" fmla="*/ 16 h 106"/>
              <a:gd name="T102" fmla="*/ 121 w 140"/>
              <a:gd name="T103" fmla="*/ 33 h 106"/>
              <a:gd name="T104" fmla="*/ 113 w 140"/>
              <a:gd name="T105" fmla="*/ 21 h 106"/>
              <a:gd name="T106" fmla="*/ 57 w 140"/>
              <a:gd name="T107" fmla="*/ 49 h 106"/>
              <a:gd name="T108" fmla="*/ 52 w 140"/>
              <a:gd name="T109" fmla="*/ 52 h 106"/>
              <a:gd name="T110" fmla="*/ 47 w 140"/>
              <a:gd name="T111" fmla="*/ 47 h 106"/>
              <a:gd name="T112" fmla="*/ 43 w 140"/>
              <a:gd name="T113" fmla="*/ 38 h 106"/>
              <a:gd name="T114" fmla="*/ 7 w 140"/>
              <a:gd name="T115" fmla="*/ 54 h 106"/>
              <a:gd name="T116" fmla="*/ 7 w 140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0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7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7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7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3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40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3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Freeform 55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5A971193-B40E-DBAD-3E0D-A71EF2CC3BDD}"/>
              </a:ext>
            </a:extLst>
          </p:cNvPr>
          <p:cNvSpPr>
            <a:spLocks noEditPoints="1"/>
          </p:cNvSpPr>
          <p:nvPr/>
        </p:nvSpPr>
        <p:spPr bwMode="auto">
          <a:xfrm>
            <a:off x="5881471" y="3469312"/>
            <a:ext cx="479600" cy="356275"/>
          </a:xfrm>
          <a:custGeom>
            <a:avLst/>
            <a:gdLst>
              <a:gd name="T0" fmla="*/ 57 w 59"/>
              <a:gd name="T1" fmla="*/ 41 h 44"/>
              <a:gd name="T2" fmla="*/ 3 w 59"/>
              <a:gd name="T3" fmla="*/ 44 h 44"/>
              <a:gd name="T4" fmla="*/ 0 w 59"/>
              <a:gd name="T5" fmla="*/ 41 h 44"/>
              <a:gd name="T6" fmla="*/ 3 w 59"/>
              <a:gd name="T7" fmla="*/ 0 h 44"/>
              <a:gd name="T8" fmla="*/ 7 w 59"/>
              <a:gd name="T9" fmla="*/ 8 h 44"/>
              <a:gd name="T10" fmla="*/ 9 w 59"/>
              <a:gd name="T11" fmla="*/ 9 h 44"/>
              <a:gd name="T12" fmla="*/ 25 w 59"/>
              <a:gd name="T13" fmla="*/ 9 h 44"/>
              <a:gd name="T14" fmla="*/ 28 w 59"/>
              <a:gd name="T15" fmla="*/ 10 h 44"/>
              <a:gd name="T16" fmla="*/ 35 w 59"/>
              <a:gd name="T17" fmla="*/ 11 h 44"/>
              <a:gd name="T18" fmla="*/ 37 w 59"/>
              <a:gd name="T19" fmla="*/ 11 h 44"/>
              <a:gd name="T20" fmla="*/ 54 w 59"/>
              <a:gd name="T21" fmla="*/ 18 h 44"/>
              <a:gd name="T22" fmla="*/ 56 w 59"/>
              <a:gd name="T23" fmla="*/ 15 h 44"/>
              <a:gd name="T24" fmla="*/ 56 w 59"/>
              <a:gd name="T25" fmla="*/ 20 h 44"/>
              <a:gd name="T26" fmla="*/ 50 w 59"/>
              <a:gd name="T27" fmla="*/ 24 h 44"/>
              <a:gd name="T28" fmla="*/ 53 w 59"/>
              <a:gd name="T29" fmla="*/ 32 h 44"/>
              <a:gd name="T30" fmla="*/ 41 w 59"/>
              <a:gd name="T31" fmla="*/ 32 h 44"/>
              <a:gd name="T32" fmla="*/ 38 w 59"/>
              <a:gd name="T33" fmla="*/ 35 h 44"/>
              <a:gd name="T34" fmla="*/ 36 w 59"/>
              <a:gd name="T35" fmla="*/ 32 h 44"/>
              <a:gd name="T36" fmla="*/ 28 w 59"/>
              <a:gd name="T37" fmla="*/ 25 h 44"/>
              <a:gd name="T38" fmla="*/ 20 w 59"/>
              <a:gd name="T39" fmla="*/ 31 h 44"/>
              <a:gd name="T40" fmla="*/ 17 w 59"/>
              <a:gd name="T41" fmla="*/ 33 h 44"/>
              <a:gd name="T42" fmla="*/ 14 w 59"/>
              <a:gd name="T43" fmla="*/ 30 h 44"/>
              <a:gd name="T44" fmla="*/ 11 w 59"/>
              <a:gd name="T45" fmla="*/ 28 h 44"/>
              <a:gd name="T46" fmla="*/ 3 w 59"/>
              <a:gd name="T47" fmla="*/ 35 h 44"/>
              <a:gd name="T48" fmla="*/ 38 w 59"/>
              <a:gd name="T49" fmla="*/ 29 h 44"/>
              <a:gd name="T50" fmla="*/ 46 w 59"/>
              <a:gd name="T51" fmla="*/ 25 h 44"/>
              <a:gd name="T52" fmla="*/ 27 w 59"/>
              <a:gd name="T53" fmla="*/ 17 h 44"/>
              <a:gd name="T54" fmla="*/ 25 w 59"/>
              <a:gd name="T55" fmla="*/ 16 h 44"/>
              <a:gd name="T56" fmla="*/ 12 w 59"/>
              <a:gd name="T57" fmla="*/ 19 h 44"/>
              <a:gd name="T58" fmla="*/ 10 w 59"/>
              <a:gd name="T59" fmla="*/ 18 h 44"/>
              <a:gd name="T60" fmla="*/ 3 w 59"/>
              <a:gd name="T61" fmla="*/ 13 h 44"/>
              <a:gd name="T62" fmla="*/ 8 w 59"/>
              <a:gd name="T63" fmla="*/ 26 h 44"/>
              <a:gd name="T64" fmla="*/ 11 w 59"/>
              <a:gd name="T65" fmla="*/ 23 h 44"/>
              <a:gd name="T66" fmla="*/ 13 w 59"/>
              <a:gd name="T67" fmla="*/ 26 h 44"/>
              <a:gd name="T68" fmla="*/ 17 w 59"/>
              <a:gd name="T69" fmla="*/ 28 h 44"/>
              <a:gd name="T70" fmla="*/ 26 w 59"/>
              <a:gd name="T71" fmla="*/ 23 h 44"/>
              <a:gd name="T72" fmla="*/ 28 w 59"/>
              <a:gd name="T73" fmla="*/ 20 h 44"/>
              <a:gd name="T74" fmla="*/ 31 w 59"/>
              <a:gd name="T75" fmla="*/ 23 h 44"/>
              <a:gd name="T76" fmla="*/ 38 w 59"/>
              <a:gd name="T77" fmla="*/ 2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" h="44">
                <a:moveTo>
                  <a:pt x="3" y="41"/>
                </a:moveTo>
                <a:cubicBezTo>
                  <a:pt x="57" y="41"/>
                  <a:pt x="57" y="41"/>
                  <a:pt x="57" y="41"/>
                </a:cubicBezTo>
                <a:cubicBezTo>
                  <a:pt x="57" y="44"/>
                  <a:pt x="57" y="44"/>
                  <a:pt x="57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9"/>
                  <a:pt x="3" y="9"/>
                  <a:pt x="3" y="9"/>
                </a:cubicBezTo>
                <a:cubicBezTo>
                  <a:pt x="7" y="8"/>
                  <a:pt x="7" y="8"/>
                  <a:pt x="7" y="8"/>
                </a:cubicBezTo>
                <a:cubicBezTo>
                  <a:pt x="8" y="8"/>
                  <a:pt x="8" y="8"/>
                  <a:pt x="8" y="8"/>
                </a:cubicBezTo>
                <a:cubicBezTo>
                  <a:pt x="9" y="9"/>
                  <a:pt x="9" y="9"/>
                  <a:pt x="9" y="9"/>
                </a:cubicBezTo>
                <a:cubicBezTo>
                  <a:pt x="12" y="15"/>
                  <a:pt x="12" y="15"/>
                  <a:pt x="12" y="15"/>
                </a:cubicBezTo>
                <a:cubicBezTo>
                  <a:pt x="25" y="9"/>
                  <a:pt x="25" y="9"/>
                  <a:pt x="25" y="9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3"/>
                  <a:pt x="28" y="13"/>
                  <a:pt x="28" y="13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8" y="23"/>
                  <a:pt x="48" y="23"/>
                  <a:pt x="48" y="23"/>
                </a:cubicBezTo>
                <a:cubicBezTo>
                  <a:pt x="54" y="18"/>
                  <a:pt x="54" y="18"/>
                  <a:pt x="54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6"/>
                  <a:pt x="55" y="15"/>
                  <a:pt x="56" y="15"/>
                </a:cubicBezTo>
                <a:cubicBezTo>
                  <a:pt x="58" y="15"/>
                  <a:pt x="59" y="16"/>
                  <a:pt x="59" y="18"/>
                </a:cubicBezTo>
                <a:cubicBezTo>
                  <a:pt x="59" y="19"/>
                  <a:pt x="58" y="20"/>
                  <a:pt x="56" y="20"/>
                </a:cubicBezTo>
                <a:cubicBezTo>
                  <a:pt x="56" y="20"/>
                  <a:pt x="56" y="20"/>
                  <a:pt x="55" y="20"/>
                </a:cubicBezTo>
                <a:cubicBezTo>
                  <a:pt x="50" y="24"/>
                  <a:pt x="50" y="24"/>
                  <a:pt x="50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3" y="32"/>
                  <a:pt x="53" y="32"/>
                  <a:pt x="53" y="32"/>
                </a:cubicBezTo>
                <a:cubicBezTo>
                  <a:pt x="47" y="27"/>
                  <a:pt x="47" y="27"/>
                  <a:pt x="47" y="27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0" y="35"/>
                  <a:pt x="38" y="35"/>
                </a:cubicBezTo>
                <a:cubicBezTo>
                  <a:pt x="37" y="35"/>
                  <a:pt x="36" y="33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8" y="25"/>
                  <a:pt x="28" y="25"/>
                </a:cubicBezTo>
                <a:cubicBezTo>
                  <a:pt x="28" y="25"/>
                  <a:pt x="27" y="25"/>
                  <a:pt x="27" y="25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18" y="33"/>
                  <a:pt x="17" y="33"/>
                </a:cubicBezTo>
                <a:cubicBezTo>
                  <a:pt x="15" y="33"/>
                  <a:pt x="14" y="32"/>
                  <a:pt x="14" y="31"/>
                </a:cubicBezTo>
                <a:cubicBezTo>
                  <a:pt x="14" y="31"/>
                  <a:pt x="14" y="31"/>
                  <a:pt x="14" y="30"/>
                </a:cubicBez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38" y="29"/>
                </a:moveTo>
                <a:cubicBezTo>
                  <a:pt x="39" y="29"/>
                  <a:pt x="39" y="29"/>
                  <a:pt x="39" y="30"/>
                </a:cubicBezTo>
                <a:cubicBezTo>
                  <a:pt x="46" y="25"/>
                  <a:pt x="46" y="25"/>
                  <a:pt x="46" y="25"/>
                </a:cubicBezTo>
                <a:cubicBezTo>
                  <a:pt x="35" y="15"/>
                  <a:pt x="35" y="15"/>
                  <a:pt x="35" y="15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3"/>
                  <a:pt x="24" y="13"/>
                  <a:pt x="24" y="13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18"/>
                  <a:pt x="10" y="18"/>
                  <a:pt x="10" y="18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32"/>
                  <a:pt x="3" y="32"/>
                  <a:pt x="3" y="3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5"/>
                  <a:pt x="8" y="25"/>
                </a:cubicBezTo>
                <a:cubicBezTo>
                  <a:pt x="8" y="24"/>
                  <a:pt x="9" y="23"/>
                  <a:pt x="11" y="23"/>
                </a:cubicBezTo>
                <a:cubicBezTo>
                  <a:pt x="12" y="23"/>
                  <a:pt x="13" y="24"/>
                  <a:pt x="13" y="25"/>
                </a:cubicBezTo>
                <a:cubicBezTo>
                  <a:pt x="13" y="25"/>
                  <a:pt x="13" y="26"/>
                  <a:pt x="13" y="26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7" y="28"/>
                  <a:pt x="17" y="28"/>
                </a:cubicBezTo>
                <a:cubicBezTo>
                  <a:pt x="17" y="28"/>
                  <a:pt x="18" y="28"/>
                  <a:pt x="18" y="29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1"/>
                  <a:pt x="27" y="20"/>
                  <a:pt x="28" y="20"/>
                </a:cubicBezTo>
                <a:cubicBezTo>
                  <a:pt x="30" y="20"/>
                  <a:pt x="31" y="21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8" y="29"/>
                  <a:pt x="38" y="2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Freeform 553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3A2B6041-0C86-5798-F3FD-44E503D5FDE2}"/>
              </a:ext>
            </a:extLst>
          </p:cNvPr>
          <p:cNvSpPr>
            <a:spLocks noEditPoints="1"/>
          </p:cNvSpPr>
          <p:nvPr/>
        </p:nvSpPr>
        <p:spPr bwMode="auto">
          <a:xfrm>
            <a:off x="8274527" y="3509302"/>
            <a:ext cx="472749" cy="356275"/>
          </a:xfrm>
          <a:custGeom>
            <a:avLst/>
            <a:gdLst>
              <a:gd name="T0" fmla="*/ 5 w 58"/>
              <a:gd name="T1" fmla="*/ 41 h 44"/>
              <a:gd name="T2" fmla="*/ 12 w 58"/>
              <a:gd name="T3" fmla="*/ 29 h 44"/>
              <a:gd name="T4" fmla="*/ 14 w 58"/>
              <a:gd name="T5" fmla="*/ 41 h 44"/>
              <a:gd name="T6" fmla="*/ 21 w 58"/>
              <a:gd name="T7" fmla="*/ 16 h 44"/>
              <a:gd name="T8" fmla="*/ 22 w 58"/>
              <a:gd name="T9" fmla="*/ 41 h 44"/>
              <a:gd name="T10" fmla="*/ 29 w 58"/>
              <a:gd name="T11" fmla="*/ 7 h 44"/>
              <a:gd name="T12" fmla="*/ 31 w 58"/>
              <a:gd name="T13" fmla="*/ 41 h 44"/>
              <a:gd name="T14" fmla="*/ 38 w 58"/>
              <a:gd name="T15" fmla="*/ 9 h 44"/>
              <a:gd name="T16" fmla="*/ 39 w 58"/>
              <a:gd name="T17" fmla="*/ 41 h 44"/>
              <a:gd name="T18" fmla="*/ 46 w 58"/>
              <a:gd name="T19" fmla="*/ 11 h 44"/>
              <a:gd name="T20" fmla="*/ 47 w 58"/>
              <a:gd name="T21" fmla="*/ 41 h 44"/>
              <a:gd name="T22" fmla="*/ 54 w 58"/>
              <a:gd name="T23" fmla="*/ 4 h 44"/>
              <a:gd name="T24" fmla="*/ 58 w 58"/>
              <a:gd name="T25" fmla="*/ 41 h 44"/>
              <a:gd name="T26" fmla="*/ 3 w 58"/>
              <a:gd name="T27" fmla="*/ 44 h 44"/>
              <a:gd name="T28" fmla="*/ 0 w 58"/>
              <a:gd name="T29" fmla="*/ 41 h 44"/>
              <a:gd name="T30" fmla="*/ 3 w 58"/>
              <a:gd name="T31" fmla="*/ 0 h 44"/>
              <a:gd name="T32" fmla="*/ 7 w 58"/>
              <a:gd name="T33" fmla="*/ 32 h 44"/>
              <a:gd name="T34" fmla="*/ 7 w 58"/>
              <a:gd name="T35" fmla="*/ 37 h 44"/>
              <a:gd name="T36" fmla="*/ 7 w 58"/>
              <a:gd name="T37" fmla="*/ 38 h 44"/>
              <a:gd name="T38" fmla="*/ 8 w 58"/>
              <a:gd name="T39" fmla="*/ 32 h 44"/>
              <a:gd name="T40" fmla="*/ 7 w 58"/>
              <a:gd name="T41" fmla="*/ 32 h 44"/>
              <a:gd name="T42" fmla="*/ 15 w 58"/>
              <a:gd name="T43" fmla="*/ 19 h 44"/>
              <a:gd name="T44" fmla="*/ 15 w 58"/>
              <a:gd name="T45" fmla="*/ 38 h 44"/>
              <a:gd name="T46" fmla="*/ 16 w 58"/>
              <a:gd name="T47" fmla="*/ 37 h 44"/>
              <a:gd name="T48" fmla="*/ 15 w 58"/>
              <a:gd name="T49" fmla="*/ 18 h 44"/>
              <a:gd name="T50" fmla="*/ 24 w 58"/>
              <a:gd name="T51" fmla="*/ 9 h 44"/>
              <a:gd name="T52" fmla="*/ 23 w 58"/>
              <a:gd name="T53" fmla="*/ 37 h 44"/>
              <a:gd name="T54" fmla="*/ 24 w 58"/>
              <a:gd name="T55" fmla="*/ 38 h 44"/>
              <a:gd name="T56" fmla="*/ 24 w 58"/>
              <a:gd name="T57" fmla="*/ 10 h 44"/>
              <a:gd name="T58" fmla="*/ 24 w 58"/>
              <a:gd name="T59" fmla="*/ 9 h 44"/>
              <a:gd name="T60" fmla="*/ 32 w 58"/>
              <a:gd name="T61" fmla="*/ 12 h 44"/>
              <a:gd name="T62" fmla="*/ 32 w 58"/>
              <a:gd name="T63" fmla="*/ 38 h 44"/>
              <a:gd name="T64" fmla="*/ 33 w 58"/>
              <a:gd name="T65" fmla="*/ 37 h 44"/>
              <a:gd name="T66" fmla="*/ 32 w 58"/>
              <a:gd name="T67" fmla="*/ 11 h 44"/>
              <a:gd name="T68" fmla="*/ 49 w 58"/>
              <a:gd name="T69" fmla="*/ 6 h 44"/>
              <a:gd name="T70" fmla="*/ 49 w 58"/>
              <a:gd name="T71" fmla="*/ 37 h 44"/>
              <a:gd name="T72" fmla="*/ 49 w 58"/>
              <a:gd name="T73" fmla="*/ 38 h 44"/>
              <a:gd name="T74" fmla="*/ 50 w 58"/>
              <a:gd name="T75" fmla="*/ 7 h 44"/>
              <a:gd name="T76" fmla="*/ 49 w 58"/>
              <a:gd name="T77" fmla="*/ 6 h 44"/>
              <a:gd name="T78" fmla="*/ 40 w 58"/>
              <a:gd name="T79" fmla="*/ 14 h 44"/>
              <a:gd name="T80" fmla="*/ 41 w 58"/>
              <a:gd name="T81" fmla="*/ 38 h 44"/>
              <a:gd name="T82" fmla="*/ 41 w 58"/>
              <a:gd name="T83" fmla="*/ 37 h 44"/>
              <a:gd name="T84" fmla="*/ 41 w 58"/>
              <a:gd name="T85" fmla="*/ 1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" h="44">
                <a:moveTo>
                  <a:pt x="3" y="41"/>
                </a:moveTo>
                <a:cubicBezTo>
                  <a:pt x="5" y="41"/>
                  <a:pt x="5" y="41"/>
                  <a:pt x="5" y="41"/>
                </a:cubicBezTo>
                <a:cubicBezTo>
                  <a:pt x="5" y="29"/>
                  <a:pt x="5" y="29"/>
                  <a:pt x="5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41"/>
                  <a:pt x="12" y="41"/>
                  <a:pt x="12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16"/>
                  <a:pt x="14" y="16"/>
                  <a:pt x="14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7"/>
                  <a:pt x="22" y="7"/>
                  <a:pt x="22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41"/>
                  <a:pt x="29" y="41"/>
                  <a:pt x="29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9"/>
                  <a:pt x="31" y="9"/>
                  <a:pt x="3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11"/>
                  <a:pt x="39" y="11"/>
                  <a:pt x="39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41"/>
                  <a:pt x="46" y="41"/>
                  <a:pt x="46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"/>
                  <a:pt x="47" y="4"/>
                  <a:pt x="47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1"/>
                  <a:pt x="54" y="41"/>
                  <a:pt x="54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4"/>
                  <a:pt x="58" y="44"/>
                  <a:pt x="58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7" y="32"/>
                </a:moveTo>
                <a:cubicBezTo>
                  <a:pt x="7" y="32"/>
                  <a:pt x="7" y="32"/>
                  <a:pt x="7" y="32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8"/>
                  <a:pt x="8" y="38"/>
                  <a:pt x="8" y="37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lose/>
                <a:moveTo>
                  <a:pt x="15" y="18"/>
                </a:moveTo>
                <a:cubicBezTo>
                  <a:pt x="15" y="18"/>
                  <a:pt x="15" y="19"/>
                  <a:pt x="15" y="19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6" y="38"/>
                  <a:pt x="16" y="38"/>
                  <a:pt x="16" y="37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lose/>
                <a:moveTo>
                  <a:pt x="24" y="9"/>
                </a:moveTo>
                <a:cubicBezTo>
                  <a:pt x="23" y="9"/>
                  <a:pt x="23" y="9"/>
                  <a:pt x="23" y="10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32" y="11"/>
                </a:moveTo>
                <a:cubicBezTo>
                  <a:pt x="32" y="11"/>
                  <a:pt x="32" y="12"/>
                  <a:pt x="32" y="12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3" y="38"/>
                  <a:pt x="33" y="38"/>
                  <a:pt x="33" y="37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lose/>
                <a:moveTo>
                  <a:pt x="49" y="6"/>
                </a:moveTo>
                <a:cubicBezTo>
                  <a:pt x="49" y="6"/>
                  <a:pt x="49" y="6"/>
                  <a:pt x="49" y="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50" y="38"/>
                  <a:pt x="50" y="37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6"/>
                  <a:pt x="49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close/>
                <a:moveTo>
                  <a:pt x="41" y="13"/>
                </a:moveTo>
                <a:cubicBezTo>
                  <a:pt x="40" y="13"/>
                  <a:pt x="40" y="14"/>
                  <a:pt x="40" y="14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8"/>
                  <a:pt x="40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7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3"/>
                  <a:pt x="41" y="1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AC482FB4-ABAE-0353-FBAB-8285601BDC31}"/>
              </a:ext>
            </a:extLst>
          </p:cNvPr>
          <p:cNvSpPr/>
          <p:nvPr/>
        </p:nvSpPr>
        <p:spPr>
          <a:xfrm>
            <a:off x="1528621" y="2817919"/>
            <a:ext cx="1728000" cy="1728000"/>
          </a:xfrm>
          <a:prstGeom prst="ellipse">
            <a:avLst/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875AB2A-6D67-1A99-AC0F-BE1A7EAD4674}"/>
              </a:ext>
            </a:extLst>
          </p:cNvPr>
          <p:cNvSpPr txBox="1"/>
          <p:nvPr/>
        </p:nvSpPr>
        <p:spPr>
          <a:xfrm>
            <a:off x="1769197" y="3389530"/>
            <a:ext cx="112723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标 题</a:t>
            </a:r>
            <a:endParaRPr lang="en-US" altLang="zh-CN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1E2D027B-5E65-C460-EE59-863A08210EBF}"/>
              </a:ext>
            </a:extLst>
          </p:cNvPr>
          <p:cNvSpPr/>
          <p:nvPr/>
        </p:nvSpPr>
        <p:spPr>
          <a:xfrm>
            <a:off x="3986830" y="2817919"/>
            <a:ext cx="1728000" cy="1728000"/>
          </a:xfrm>
          <a:prstGeom prst="ellipse">
            <a:avLst/>
          </a:prstGeom>
          <a:solidFill>
            <a:srgbClr val="E66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36775B1-ED29-8704-5E78-0CE41A7D096F}"/>
              </a:ext>
            </a:extLst>
          </p:cNvPr>
          <p:cNvSpPr txBox="1"/>
          <p:nvPr/>
        </p:nvSpPr>
        <p:spPr>
          <a:xfrm>
            <a:off x="4215668" y="3389529"/>
            <a:ext cx="112723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标 题</a:t>
            </a:r>
            <a:endParaRPr lang="en-US" altLang="zh-CN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0CF2A305-2CD9-EBAF-1BC4-C7246CECCFAF}"/>
              </a:ext>
            </a:extLst>
          </p:cNvPr>
          <p:cNvSpPr/>
          <p:nvPr/>
        </p:nvSpPr>
        <p:spPr>
          <a:xfrm>
            <a:off x="6435234" y="2845273"/>
            <a:ext cx="1728000" cy="1728000"/>
          </a:xfrm>
          <a:prstGeom prst="ellipse">
            <a:avLst/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85F199A-6E96-F082-FA96-9BB4A60C76B2}"/>
              </a:ext>
            </a:extLst>
          </p:cNvPr>
          <p:cNvSpPr txBox="1"/>
          <p:nvPr/>
        </p:nvSpPr>
        <p:spPr>
          <a:xfrm>
            <a:off x="6717786" y="3389529"/>
            <a:ext cx="112723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标 题</a:t>
            </a:r>
            <a:endParaRPr lang="en-US" altLang="zh-CN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3F79EDF7-393D-7C94-08E8-5C2C267F61BD}"/>
              </a:ext>
            </a:extLst>
          </p:cNvPr>
          <p:cNvSpPr/>
          <p:nvPr/>
        </p:nvSpPr>
        <p:spPr>
          <a:xfrm>
            <a:off x="8909794" y="2845272"/>
            <a:ext cx="1728000" cy="1728000"/>
          </a:xfrm>
          <a:prstGeom prst="ellipse">
            <a:avLst/>
          </a:prstGeom>
          <a:solidFill>
            <a:srgbClr val="E66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53AB7623-A718-EE32-953C-1948FF9BBBDC}"/>
              </a:ext>
            </a:extLst>
          </p:cNvPr>
          <p:cNvSpPr txBox="1"/>
          <p:nvPr/>
        </p:nvSpPr>
        <p:spPr>
          <a:xfrm>
            <a:off x="9210177" y="3438463"/>
            <a:ext cx="112723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标 题</a:t>
            </a:r>
            <a:endParaRPr lang="en-US" altLang="zh-CN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081D6839-CDE6-C8E6-0E03-BE8BE353B376}"/>
              </a:ext>
            </a:extLst>
          </p:cNvPr>
          <p:cNvGrpSpPr/>
          <p:nvPr/>
        </p:nvGrpSpPr>
        <p:grpSpPr>
          <a:xfrm flipV="1">
            <a:off x="11078188" y="-868455"/>
            <a:ext cx="1100682" cy="609012"/>
            <a:chOff x="7509228" y="-672353"/>
            <a:chExt cx="3123056" cy="1728000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D5C260ED-3900-7051-AE83-4509A4E2E0BA}"/>
                </a:ext>
              </a:extLst>
            </p:cNvPr>
            <p:cNvSpPr/>
            <p:nvPr/>
          </p:nvSpPr>
          <p:spPr>
            <a:xfrm>
              <a:off x="7509228" y="-672353"/>
              <a:ext cx="1728000" cy="1728000"/>
            </a:xfrm>
            <a:prstGeom prst="ellipse">
              <a:avLst/>
            </a:prstGeom>
            <a:solidFill>
              <a:srgbClr val="F8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06E894EE-E8A0-27C5-9053-8220A3C7B490}"/>
                </a:ext>
              </a:extLst>
            </p:cNvPr>
            <p:cNvSpPr/>
            <p:nvPr/>
          </p:nvSpPr>
          <p:spPr>
            <a:xfrm>
              <a:off x="8904284" y="-672353"/>
              <a:ext cx="1728000" cy="1728000"/>
            </a:xfrm>
            <a:prstGeom prst="ellipse">
              <a:avLst/>
            </a:prstGeom>
            <a:solidFill>
              <a:srgbClr val="E666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407975E-9FF2-E876-C6B3-0B791FA1CC66}"/>
              </a:ext>
            </a:extLst>
          </p:cNvPr>
          <p:cNvGrpSpPr/>
          <p:nvPr/>
        </p:nvGrpSpPr>
        <p:grpSpPr>
          <a:xfrm>
            <a:off x="1702332" y="1663433"/>
            <a:ext cx="3640568" cy="934944"/>
            <a:chOff x="1702332" y="1387661"/>
            <a:chExt cx="3640568" cy="934944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D48DAB8B-B89A-5E87-00FB-0A1C18AAE357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F0090F8A-2B68-AFA0-B73E-C30CAEDC0EE8}"/>
                </a:ext>
              </a:extLst>
            </p:cNvPr>
            <p:cNvSpPr txBox="1"/>
            <p:nvPr/>
          </p:nvSpPr>
          <p:spPr>
            <a:xfrm>
              <a:off x="1702332" y="1702179"/>
              <a:ext cx="364056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1A6C2955-4C90-5042-D5E4-3AAC9F2AEB80}"/>
              </a:ext>
            </a:extLst>
          </p:cNvPr>
          <p:cNvGrpSpPr/>
          <p:nvPr/>
        </p:nvGrpSpPr>
        <p:grpSpPr>
          <a:xfrm>
            <a:off x="6411310" y="1663433"/>
            <a:ext cx="3640568" cy="934944"/>
            <a:chOff x="1702332" y="1387661"/>
            <a:chExt cx="3640568" cy="934944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018ED9A1-9C51-B6AA-49EA-3273F646D935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F792C944-46CD-1F49-1D33-46EF4701D489}"/>
                </a:ext>
              </a:extLst>
            </p:cNvPr>
            <p:cNvSpPr txBox="1"/>
            <p:nvPr/>
          </p:nvSpPr>
          <p:spPr>
            <a:xfrm>
              <a:off x="1702332" y="1702179"/>
              <a:ext cx="364056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716E112D-FFCD-FCB4-4B0F-1EE9026B38B3}"/>
              </a:ext>
            </a:extLst>
          </p:cNvPr>
          <p:cNvGrpSpPr/>
          <p:nvPr/>
        </p:nvGrpSpPr>
        <p:grpSpPr>
          <a:xfrm>
            <a:off x="1925088" y="4831315"/>
            <a:ext cx="3640568" cy="934944"/>
            <a:chOff x="1702332" y="1387661"/>
            <a:chExt cx="3640568" cy="934944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3D072A15-2445-5904-1330-F542B60DB759}"/>
                </a:ext>
              </a:extLst>
            </p:cNvPr>
            <p:cNvSpPr txBox="1"/>
            <p:nvPr/>
          </p:nvSpPr>
          <p:spPr>
            <a:xfrm>
              <a:off x="3614900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B44C864C-AE60-0DDD-30CB-61E6B179CDA4}"/>
                </a:ext>
              </a:extLst>
            </p:cNvPr>
            <p:cNvSpPr txBox="1"/>
            <p:nvPr/>
          </p:nvSpPr>
          <p:spPr>
            <a:xfrm>
              <a:off x="1702332" y="1702179"/>
              <a:ext cx="364056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19151FE6-33B8-D311-0EC6-06F506782A50}"/>
              </a:ext>
            </a:extLst>
          </p:cNvPr>
          <p:cNvGrpSpPr/>
          <p:nvPr/>
        </p:nvGrpSpPr>
        <p:grpSpPr>
          <a:xfrm>
            <a:off x="6997226" y="4831315"/>
            <a:ext cx="3640568" cy="934944"/>
            <a:chOff x="1702332" y="1387661"/>
            <a:chExt cx="3640568" cy="934944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C724D114-18E4-CAB8-2FD2-87B1485E8BEF}"/>
                </a:ext>
              </a:extLst>
            </p:cNvPr>
            <p:cNvSpPr txBox="1"/>
            <p:nvPr/>
          </p:nvSpPr>
          <p:spPr>
            <a:xfrm>
              <a:off x="3614900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03F33E21-3111-1ABA-7204-87E49324646B}"/>
                </a:ext>
              </a:extLst>
            </p:cNvPr>
            <p:cNvSpPr txBox="1"/>
            <p:nvPr/>
          </p:nvSpPr>
          <p:spPr>
            <a:xfrm>
              <a:off x="1702332" y="1702179"/>
              <a:ext cx="364056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64112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BASIC INFORMATION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7" y="2977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基本资料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21090" y="191647"/>
            <a:ext cx="109517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01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30">
            <a:extLst>
              <a:ext uri="{FF2B5EF4-FFF2-40B4-BE49-F238E27FC236}">
                <a16:creationId xmlns:a16="http://schemas.microsoft.com/office/drawing/2014/main" id="{858DAFB3-C9E7-7537-FFCC-2A929F00AE50}"/>
              </a:ext>
            </a:extLst>
          </p:cNvPr>
          <p:cNvSpPr/>
          <p:nvPr/>
        </p:nvSpPr>
        <p:spPr>
          <a:xfrm flipH="1">
            <a:off x="4390267" y="4888858"/>
            <a:ext cx="5061858" cy="1130346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F84D4D"/>
              </a:gs>
            </a:gsLst>
            <a:lin ang="13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92F7D40-1FAA-B3D7-64EA-7F2B781A126B}"/>
              </a:ext>
            </a:extLst>
          </p:cNvPr>
          <p:cNvSpPr>
            <a:spLocks noChangeAspect="1"/>
          </p:cNvSpPr>
          <p:nvPr/>
        </p:nvSpPr>
        <p:spPr>
          <a:xfrm>
            <a:off x="8407098" y="5011264"/>
            <a:ext cx="885534" cy="88553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413490-CDAF-ADC7-B192-D2532FE3282E}"/>
              </a:ext>
            </a:extLst>
          </p:cNvPr>
          <p:cNvSpPr txBox="1"/>
          <p:nvPr/>
        </p:nvSpPr>
        <p:spPr>
          <a:xfrm>
            <a:off x="8518836" y="5159952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FA8DAC22-2250-8BB1-E86B-E7581FB56708}"/>
              </a:ext>
            </a:extLst>
          </p:cNvPr>
          <p:cNvSpPr>
            <a:spLocks noEditPoints="1"/>
          </p:cNvSpPr>
          <p:nvPr/>
        </p:nvSpPr>
        <p:spPr bwMode="auto">
          <a:xfrm>
            <a:off x="9842610" y="5302720"/>
            <a:ext cx="453440" cy="476399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E6665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1" name="任意多边形 40">
            <a:extLst>
              <a:ext uri="{FF2B5EF4-FFF2-40B4-BE49-F238E27FC236}">
                <a16:creationId xmlns:a16="http://schemas.microsoft.com/office/drawing/2014/main" id="{E692B21D-0E41-0F23-79B4-091BB22EDF80}"/>
              </a:ext>
            </a:extLst>
          </p:cNvPr>
          <p:cNvSpPr/>
          <p:nvPr/>
        </p:nvSpPr>
        <p:spPr>
          <a:xfrm flipH="1">
            <a:off x="3102429" y="3761258"/>
            <a:ext cx="5061858" cy="1130346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F84D4D"/>
              </a:gs>
            </a:gsLst>
            <a:lin ang="13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D2A0C08-28C1-5199-7C42-89D762375257}"/>
              </a:ext>
            </a:extLst>
          </p:cNvPr>
          <p:cNvSpPr>
            <a:spLocks noChangeAspect="1"/>
          </p:cNvSpPr>
          <p:nvPr/>
        </p:nvSpPr>
        <p:spPr>
          <a:xfrm>
            <a:off x="7119260" y="3883664"/>
            <a:ext cx="885534" cy="88553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8C72D19-757C-7D10-307F-D9EC6631CFAB}"/>
              </a:ext>
            </a:extLst>
          </p:cNvPr>
          <p:cNvSpPr txBox="1"/>
          <p:nvPr/>
        </p:nvSpPr>
        <p:spPr>
          <a:xfrm>
            <a:off x="7230998" y="4032352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48">
            <a:extLst>
              <a:ext uri="{FF2B5EF4-FFF2-40B4-BE49-F238E27FC236}">
                <a16:creationId xmlns:a16="http://schemas.microsoft.com/office/drawing/2014/main" id="{6CEEB571-D05F-6A53-E901-CEE960ED0796}"/>
              </a:ext>
            </a:extLst>
          </p:cNvPr>
          <p:cNvSpPr>
            <a:spLocks noEditPoints="1"/>
          </p:cNvSpPr>
          <p:nvPr/>
        </p:nvSpPr>
        <p:spPr bwMode="auto">
          <a:xfrm>
            <a:off x="8450536" y="4102644"/>
            <a:ext cx="491706" cy="470660"/>
          </a:xfrm>
          <a:custGeom>
            <a:avLst/>
            <a:gdLst>
              <a:gd name="T0" fmla="*/ 419 w 628"/>
              <a:gd name="T1" fmla="*/ 232 h 600"/>
              <a:gd name="T2" fmla="*/ 411 w 628"/>
              <a:gd name="T3" fmla="*/ 249 h 600"/>
              <a:gd name="T4" fmla="*/ 408 w 628"/>
              <a:gd name="T5" fmla="*/ 261 h 600"/>
              <a:gd name="T6" fmla="*/ 409 w 628"/>
              <a:gd name="T7" fmla="*/ 283 h 600"/>
              <a:gd name="T8" fmla="*/ 417 w 628"/>
              <a:gd name="T9" fmla="*/ 304 h 600"/>
              <a:gd name="T10" fmla="*/ 424 w 628"/>
              <a:gd name="T11" fmla="*/ 315 h 600"/>
              <a:gd name="T12" fmla="*/ 441 w 628"/>
              <a:gd name="T13" fmla="*/ 330 h 600"/>
              <a:gd name="T14" fmla="*/ 453 w 628"/>
              <a:gd name="T15" fmla="*/ 335 h 600"/>
              <a:gd name="T16" fmla="*/ 478 w 628"/>
              <a:gd name="T17" fmla="*/ 200 h 600"/>
              <a:gd name="T18" fmla="*/ 449 w 628"/>
              <a:gd name="T19" fmla="*/ 206 h 600"/>
              <a:gd name="T20" fmla="*/ 433 w 628"/>
              <a:gd name="T21" fmla="*/ 216 h 600"/>
              <a:gd name="T22" fmla="*/ 425 w 628"/>
              <a:gd name="T23" fmla="*/ 224 h 600"/>
              <a:gd name="T24" fmla="*/ 384 w 628"/>
              <a:gd name="T25" fmla="*/ 70 h 600"/>
              <a:gd name="T26" fmla="*/ 314 w 628"/>
              <a:gd name="T27" fmla="*/ 140 h 600"/>
              <a:gd name="T28" fmla="*/ 379 w 628"/>
              <a:gd name="T29" fmla="*/ 283 h 600"/>
              <a:gd name="T30" fmla="*/ 379 w 628"/>
              <a:gd name="T31" fmla="*/ 254 h 600"/>
              <a:gd name="T32" fmla="*/ 359 w 628"/>
              <a:gd name="T33" fmla="*/ 154 h 600"/>
              <a:gd name="T34" fmla="*/ 250 w 628"/>
              <a:gd name="T35" fmla="*/ 270 h 600"/>
              <a:gd name="T36" fmla="*/ 314 w 628"/>
              <a:gd name="T37" fmla="*/ 396 h 600"/>
              <a:gd name="T38" fmla="*/ 282 w 628"/>
              <a:gd name="T39" fmla="*/ 400 h 600"/>
              <a:gd name="T40" fmla="*/ 267 w 628"/>
              <a:gd name="T41" fmla="*/ 382 h 600"/>
              <a:gd name="T42" fmla="*/ 257 w 628"/>
              <a:gd name="T43" fmla="*/ 374 h 600"/>
              <a:gd name="T44" fmla="*/ 214 w 628"/>
              <a:gd name="T45" fmla="*/ 356 h 600"/>
              <a:gd name="T46" fmla="*/ 195 w 628"/>
              <a:gd name="T47" fmla="*/ 354 h 600"/>
              <a:gd name="T48" fmla="*/ 0 w 628"/>
              <a:gd name="T49" fmla="*/ 600 h 600"/>
              <a:gd name="T50" fmla="*/ 83 w 628"/>
              <a:gd name="T51" fmla="*/ 454 h 600"/>
              <a:gd name="T52" fmla="*/ 216 w 628"/>
              <a:gd name="T53" fmla="*/ 454 h 600"/>
              <a:gd name="T54" fmla="*/ 301 w 628"/>
              <a:gd name="T55" fmla="*/ 600 h 600"/>
              <a:gd name="T56" fmla="*/ 282 w 628"/>
              <a:gd name="T57" fmla="*/ 400 h 600"/>
              <a:gd name="T58" fmla="*/ 433 w 628"/>
              <a:gd name="T59" fmla="*/ 354 h 600"/>
              <a:gd name="T60" fmla="*/ 413 w 628"/>
              <a:gd name="T61" fmla="*/ 356 h 600"/>
              <a:gd name="T62" fmla="*/ 361 w 628"/>
              <a:gd name="T63" fmla="*/ 382 h 600"/>
              <a:gd name="T64" fmla="*/ 353 w 628"/>
              <a:gd name="T65" fmla="*/ 391 h 600"/>
              <a:gd name="T66" fmla="*/ 389 w 628"/>
              <a:gd name="T67" fmla="*/ 600 h 600"/>
              <a:gd name="T68" fmla="*/ 410 w 628"/>
              <a:gd name="T69" fmla="*/ 600 h 600"/>
              <a:gd name="T70" fmla="*/ 564 w 628"/>
              <a:gd name="T71" fmla="*/ 454 h 600"/>
              <a:gd name="T72" fmla="*/ 628 w 628"/>
              <a:gd name="T73" fmla="*/ 460 h 600"/>
              <a:gd name="T74" fmla="*/ 151 w 628"/>
              <a:gd name="T75" fmla="*/ 340 h 600"/>
              <a:gd name="T76" fmla="*/ 186 w 628"/>
              <a:gd name="T77" fmla="*/ 330 h 600"/>
              <a:gd name="T78" fmla="*/ 196 w 628"/>
              <a:gd name="T79" fmla="*/ 323 h 600"/>
              <a:gd name="T80" fmla="*/ 216 w 628"/>
              <a:gd name="T81" fmla="*/ 295 h 600"/>
              <a:gd name="T82" fmla="*/ 219 w 628"/>
              <a:gd name="T83" fmla="*/ 281 h 600"/>
              <a:gd name="T84" fmla="*/ 219 w 628"/>
              <a:gd name="T85" fmla="*/ 258 h 600"/>
              <a:gd name="T86" fmla="*/ 214 w 628"/>
              <a:gd name="T87" fmla="*/ 241 h 600"/>
              <a:gd name="T88" fmla="*/ 208 w 628"/>
              <a:gd name="T89" fmla="*/ 231 h 600"/>
              <a:gd name="T90" fmla="*/ 195 w 628"/>
              <a:gd name="T91" fmla="*/ 217 h 600"/>
              <a:gd name="T92" fmla="*/ 186 w 628"/>
              <a:gd name="T93" fmla="*/ 210 h 600"/>
              <a:gd name="T94" fmla="*/ 151 w 628"/>
              <a:gd name="T95" fmla="*/ 2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8" h="600">
                <a:moveTo>
                  <a:pt x="425" y="224"/>
                </a:moveTo>
                <a:cubicBezTo>
                  <a:pt x="423" y="226"/>
                  <a:pt x="421" y="229"/>
                  <a:pt x="420" y="231"/>
                </a:cubicBezTo>
                <a:cubicBezTo>
                  <a:pt x="419" y="231"/>
                  <a:pt x="419" y="232"/>
                  <a:pt x="419" y="232"/>
                </a:cubicBezTo>
                <a:cubicBezTo>
                  <a:pt x="418" y="234"/>
                  <a:pt x="416" y="236"/>
                  <a:pt x="415" y="239"/>
                </a:cubicBezTo>
                <a:cubicBezTo>
                  <a:pt x="415" y="240"/>
                  <a:pt x="414" y="240"/>
                  <a:pt x="414" y="241"/>
                </a:cubicBezTo>
                <a:cubicBezTo>
                  <a:pt x="413" y="244"/>
                  <a:pt x="412" y="246"/>
                  <a:pt x="411" y="249"/>
                </a:cubicBezTo>
                <a:cubicBezTo>
                  <a:pt x="411" y="249"/>
                  <a:pt x="411" y="250"/>
                  <a:pt x="411" y="250"/>
                </a:cubicBezTo>
                <a:cubicBezTo>
                  <a:pt x="410" y="253"/>
                  <a:pt x="409" y="255"/>
                  <a:pt x="409" y="258"/>
                </a:cubicBezTo>
                <a:cubicBezTo>
                  <a:pt x="409" y="259"/>
                  <a:pt x="409" y="260"/>
                  <a:pt x="408" y="261"/>
                </a:cubicBezTo>
                <a:cubicBezTo>
                  <a:pt x="408" y="264"/>
                  <a:pt x="408" y="267"/>
                  <a:pt x="408" y="270"/>
                </a:cubicBezTo>
                <a:cubicBezTo>
                  <a:pt x="408" y="274"/>
                  <a:pt x="408" y="278"/>
                  <a:pt x="409" y="281"/>
                </a:cubicBezTo>
                <a:cubicBezTo>
                  <a:pt x="409" y="282"/>
                  <a:pt x="409" y="283"/>
                  <a:pt x="409" y="283"/>
                </a:cubicBezTo>
                <a:cubicBezTo>
                  <a:pt x="410" y="287"/>
                  <a:pt x="411" y="290"/>
                  <a:pt x="412" y="293"/>
                </a:cubicBezTo>
                <a:cubicBezTo>
                  <a:pt x="412" y="294"/>
                  <a:pt x="412" y="294"/>
                  <a:pt x="412" y="295"/>
                </a:cubicBezTo>
                <a:cubicBezTo>
                  <a:pt x="414" y="298"/>
                  <a:pt x="415" y="301"/>
                  <a:pt x="417" y="304"/>
                </a:cubicBezTo>
                <a:cubicBezTo>
                  <a:pt x="417" y="305"/>
                  <a:pt x="417" y="305"/>
                  <a:pt x="418" y="306"/>
                </a:cubicBezTo>
                <a:cubicBezTo>
                  <a:pt x="420" y="309"/>
                  <a:pt x="422" y="312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7" y="318"/>
                  <a:pt x="429" y="320"/>
                  <a:pt x="432" y="323"/>
                </a:cubicBezTo>
                <a:cubicBezTo>
                  <a:pt x="432" y="323"/>
                  <a:pt x="432" y="323"/>
                  <a:pt x="432" y="323"/>
                </a:cubicBezTo>
                <a:cubicBezTo>
                  <a:pt x="435" y="326"/>
                  <a:pt x="438" y="328"/>
                  <a:pt x="441" y="330"/>
                </a:cubicBezTo>
                <a:cubicBezTo>
                  <a:pt x="442" y="330"/>
                  <a:pt x="442" y="330"/>
                  <a:pt x="442" y="330"/>
                </a:cubicBezTo>
                <a:cubicBezTo>
                  <a:pt x="446" y="332"/>
                  <a:pt x="449" y="334"/>
                  <a:pt x="452" y="335"/>
                </a:cubicBezTo>
                <a:cubicBezTo>
                  <a:pt x="453" y="335"/>
                  <a:pt x="453" y="335"/>
                  <a:pt x="453" y="335"/>
                </a:cubicBezTo>
                <a:cubicBezTo>
                  <a:pt x="461" y="338"/>
                  <a:pt x="469" y="340"/>
                  <a:pt x="478" y="340"/>
                </a:cubicBezTo>
                <a:cubicBezTo>
                  <a:pt x="516" y="340"/>
                  <a:pt x="547" y="309"/>
                  <a:pt x="547" y="270"/>
                </a:cubicBezTo>
                <a:cubicBezTo>
                  <a:pt x="547" y="231"/>
                  <a:pt x="516" y="200"/>
                  <a:pt x="478" y="200"/>
                </a:cubicBezTo>
                <a:cubicBezTo>
                  <a:pt x="468" y="200"/>
                  <a:pt x="458" y="202"/>
                  <a:pt x="450" y="206"/>
                </a:cubicBezTo>
                <a:cubicBezTo>
                  <a:pt x="450" y="206"/>
                  <a:pt x="450" y="206"/>
                  <a:pt x="450" y="206"/>
                </a:cubicBezTo>
                <a:cubicBezTo>
                  <a:pt x="449" y="206"/>
                  <a:pt x="449" y="206"/>
                  <a:pt x="449" y="206"/>
                </a:cubicBezTo>
                <a:cubicBezTo>
                  <a:pt x="446" y="208"/>
                  <a:pt x="444" y="209"/>
                  <a:pt x="442" y="210"/>
                </a:cubicBezTo>
                <a:cubicBezTo>
                  <a:pt x="441" y="210"/>
                  <a:pt x="441" y="211"/>
                  <a:pt x="440" y="211"/>
                </a:cubicBezTo>
                <a:cubicBezTo>
                  <a:pt x="438" y="213"/>
                  <a:pt x="435" y="215"/>
                  <a:pt x="433" y="216"/>
                </a:cubicBezTo>
                <a:cubicBezTo>
                  <a:pt x="433" y="217"/>
                  <a:pt x="432" y="217"/>
                  <a:pt x="432" y="217"/>
                </a:cubicBezTo>
                <a:cubicBezTo>
                  <a:pt x="430" y="219"/>
                  <a:pt x="428" y="221"/>
                  <a:pt x="426" y="223"/>
                </a:cubicBezTo>
                <a:cubicBezTo>
                  <a:pt x="426" y="223"/>
                  <a:pt x="425" y="224"/>
                  <a:pt x="425" y="224"/>
                </a:cubicBezTo>
                <a:close/>
                <a:moveTo>
                  <a:pt x="314" y="140"/>
                </a:moveTo>
                <a:lnTo>
                  <a:pt x="314" y="140"/>
                </a:lnTo>
                <a:cubicBezTo>
                  <a:pt x="353" y="140"/>
                  <a:pt x="384" y="108"/>
                  <a:pt x="384" y="70"/>
                </a:cubicBezTo>
                <a:cubicBezTo>
                  <a:pt x="384" y="31"/>
                  <a:pt x="353" y="0"/>
                  <a:pt x="314" y="0"/>
                </a:cubicBezTo>
                <a:cubicBezTo>
                  <a:pt x="275" y="0"/>
                  <a:pt x="244" y="31"/>
                  <a:pt x="244" y="70"/>
                </a:cubicBezTo>
                <a:cubicBezTo>
                  <a:pt x="244" y="108"/>
                  <a:pt x="275" y="140"/>
                  <a:pt x="314" y="140"/>
                </a:cubicBezTo>
                <a:close/>
                <a:moveTo>
                  <a:pt x="379" y="336"/>
                </a:moveTo>
                <a:lnTo>
                  <a:pt x="379" y="336"/>
                </a:lnTo>
                <a:lnTo>
                  <a:pt x="379" y="283"/>
                </a:lnTo>
                <a:cubicBezTo>
                  <a:pt x="379" y="279"/>
                  <a:pt x="378" y="274"/>
                  <a:pt x="378" y="270"/>
                </a:cubicBezTo>
                <a:cubicBezTo>
                  <a:pt x="378" y="266"/>
                  <a:pt x="379" y="262"/>
                  <a:pt x="379" y="257"/>
                </a:cubicBezTo>
                <a:lnTo>
                  <a:pt x="379" y="254"/>
                </a:lnTo>
                <a:lnTo>
                  <a:pt x="380" y="254"/>
                </a:lnTo>
                <a:cubicBezTo>
                  <a:pt x="385" y="223"/>
                  <a:pt x="404" y="197"/>
                  <a:pt x="431" y="183"/>
                </a:cubicBezTo>
                <a:cubicBezTo>
                  <a:pt x="412" y="165"/>
                  <a:pt x="387" y="154"/>
                  <a:pt x="359" y="154"/>
                </a:cubicBezTo>
                <a:lnTo>
                  <a:pt x="269" y="154"/>
                </a:lnTo>
                <a:cubicBezTo>
                  <a:pt x="241" y="154"/>
                  <a:pt x="216" y="165"/>
                  <a:pt x="197" y="183"/>
                </a:cubicBezTo>
                <a:cubicBezTo>
                  <a:pt x="228" y="199"/>
                  <a:pt x="250" y="232"/>
                  <a:pt x="250" y="270"/>
                </a:cubicBezTo>
                <a:cubicBezTo>
                  <a:pt x="250" y="278"/>
                  <a:pt x="249" y="285"/>
                  <a:pt x="247" y="293"/>
                </a:cubicBezTo>
                <a:lnTo>
                  <a:pt x="247" y="335"/>
                </a:lnTo>
                <a:cubicBezTo>
                  <a:pt x="276" y="347"/>
                  <a:pt x="299" y="369"/>
                  <a:pt x="314" y="396"/>
                </a:cubicBezTo>
                <a:cubicBezTo>
                  <a:pt x="328" y="369"/>
                  <a:pt x="352" y="348"/>
                  <a:pt x="379" y="336"/>
                </a:cubicBezTo>
                <a:close/>
                <a:moveTo>
                  <a:pt x="282" y="400"/>
                </a:moveTo>
                <a:lnTo>
                  <a:pt x="282" y="400"/>
                </a:lnTo>
                <a:cubicBezTo>
                  <a:pt x="280" y="397"/>
                  <a:pt x="278" y="394"/>
                  <a:pt x="275" y="391"/>
                </a:cubicBezTo>
                <a:cubicBezTo>
                  <a:pt x="275" y="390"/>
                  <a:pt x="274" y="390"/>
                  <a:pt x="274" y="390"/>
                </a:cubicBezTo>
                <a:cubicBezTo>
                  <a:pt x="272" y="387"/>
                  <a:pt x="270" y="385"/>
                  <a:pt x="267" y="382"/>
                </a:cubicBezTo>
                <a:cubicBezTo>
                  <a:pt x="267" y="382"/>
                  <a:pt x="266" y="382"/>
                  <a:pt x="266" y="381"/>
                </a:cubicBezTo>
                <a:cubicBezTo>
                  <a:pt x="263" y="379"/>
                  <a:pt x="261" y="377"/>
                  <a:pt x="258" y="375"/>
                </a:cubicBezTo>
                <a:cubicBezTo>
                  <a:pt x="257" y="374"/>
                  <a:pt x="257" y="374"/>
                  <a:pt x="257" y="374"/>
                </a:cubicBezTo>
                <a:cubicBezTo>
                  <a:pt x="247" y="367"/>
                  <a:pt x="237" y="362"/>
                  <a:pt x="225" y="359"/>
                </a:cubicBezTo>
                <a:cubicBezTo>
                  <a:pt x="223" y="358"/>
                  <a:pt x="220" y="357"/>
                  <a:pt x="218" y="357"/>
                </a:cubicBezTo>
                <a:cubicBezTo>
                  <a:pt x="217" y="356"/>
                  <a:pt x="215" y="356"/>
                  <a:pt x="214" y="356"/>
                </a:cubicBezTo>
                <a:cubicBezTo>
                  <a:pt x="212" y="356"/>
                  <a:pt x="210" y="355"/>
                  <a:pt x="208" y="355"/>
                </a:cubicBezTo>
                <a:cubicBezTo>
                  <a:pt x="207" y="355"/>
                  <a:pt x="206" y="355"/>
                  <a:pt x="205" y="355"/>
                </a:cubicBezTo>
                <a:cubicBezTo>
                  <a:pt x="202" y="354"/>
                  <a:pt x="199" y="354"/>
                  <a:pt x="195" y="354"/>
                </a:cubicBezTo>
                <a:lnTo>
                  <a:pt x="105" y="354"/>
                </a:lnTo>
                <a:cubicBezTo>
                  <a:pt x="47" y="354"/>
                  <a:pt x="0" y="401"/>
                  <a:pt x="0" y="460"/>
                </a:cubicBezTo>
                <a:lnTo>
                  <a:pt x="0" y="600"/>
                </a:lnTo>
                <a:lnTo>
                  <a:pt x="62" y="600"/>
                </a:lnTo>
                <a:lnTo>
                  <a:pt x="62" y="454"/>
                </a:lnTo>
                <a:lnTo>
                  <a:pt x="83" y="454"/>
                </a:lnTo>
                <a:lnTo>
                  <a:pt x="83" y="600"/>
                </a:lnTo>
                <a:lnTo>
                  <a:pt x="216" y="600"/>
                </a:lnTo>
                <a:lnTo>
                  <a:pt x="216" y="454"/>
                </a:lnTo>
                <a:lnTo>
                  <a:pt x="237" y="454"/>
                </a:lnTo>
                <a:lnTo>
                  <a:pt x="237" y="600"/>
                </a:lnTo>
                <a:lnTo>
                  <a:pt x="301" y="600"/>
                </a:lnTo>
                <a:lnTo>
                  <a:pt x="301" y="460"/>
                </a:lnTo>
                <a:cubicBezTo>
                  <a:pt x="301" y="437"/>
                  <a:pt x="294" y="417"/>
                  <a:pt x="282" y="400"/>
                </a:cubicBezTo>
                <a:cubicBezTo>
                  <a:pt x="282" y="400"/>
                  <a:pt x="282" y="400"/>
                  <a:pt x="282" y="400"/>
                </a:cubicBezTo>
                <a:close/>
                <a:moveTo>
                  <a:pt x="523" y="354"/>
                </a:moveTo>
                <a:lnTo>
                  <a:pt x="523" y="354"/>
                </a:lnTo>
                <a:lnTo>
                  <a:pt x="433" y="354"/>
                </a:lnTo>
                <a:cubicBezTo>
                  <a:pt x="429" y="354"/>
                  <a:pt x="426" y="354"/>
                  <a:pt x="423" y="355"/>
                </a:cubicBezTo>
                <a:cubicBezTo>
                  <a:pt x="422" y="355"/>
                  <a:pt x="421" y="355"/>
                  <a:pt x="420" y="355"/>
                </a:cubicBezTo>
                <a:cubicBezTo>
                  <a:pt x="418" y="355"/>
                  <a:pt x="415" y="356"/>
                  <a:pt x="413" y="356"/>
                </a:cubicBezTo>
                <a:cubicBezTo>
                  <a:pt x="412" y="356"/>
                  <a:pt x="411" y="356"/>
                  <a:pt x="410" y="357"/>
                </a:cubicBezTo>
                <a:cubicBezTo>
                  <a:pt x="408" y="357"/>
                  <a:pt x="405" y="358"/>
                  <a:pt x="403" y="358"/>
                </a:cubicBezTo>
                <a:cubicBezTo>
                  <a:pt x="387" y="363"/>
                  <a:pt x="373" y="371"/>
                  <a:pt x="361" y="382"/>
                </a:cubicBezTo>
                <a:cubicBezTo>
                  <a:pt x="361" y="382"/>
                  <a:pt x="361" y="382"/>
                  <a:pt x="361" y="383"/>
                </a:cubicBezTo>
                <a:cubicBezTo>
                  <a:pt x="358" y="385"/>
                  <a:pt x="356" y="388"/>
                  <a:pt x="353" y="390"/>
                </a:cubicBezTo>
                <a:cubicBezTo>
                  <a:pt x="353" y="390"/>
                  <a:pt x="353" y="391"/>
                  <a:pt x="353" y="391"/>
                </a:cubicBezTo>
                <a:cubicBezTo>
                  <a:pt x="337" y="409"/>
                  <a:pt x="327" y="433"/>
                  <a:pt x="327" y="460"/>
                </a:cubicBezTo>
                <a:lnTo>
                  <a:pt x="327" y="600"/>
                </a:lnTo>
                <a:lnTo>
                  <a:pt x="389" y="600"/>
                </a:lnTo>
                <a:lnTo>
                  <a:pt x="389" y="454"/>
                </a:lnTo>
                <a:lnTo>
                  <a:pt x="410" y="454"/>
                </a:lnTo>
                <a:lnTo>
                  <a:pt x="410" y="600"/>
                </a:lnTo>
                <a:lnTo>
                  <a:pt x="543" y="600"/>
                </a:lnTo>
                <a:lnTo>
                  <a:pt x="543" y="454"/>
                </a:lnTo>
                <a:lnTo>
                  <a:pt x="564" y="454"/>
                </a:lnTo>
                <a:lnTo>
                  <a:pt x="564" y="600"/>
                </a:lnTo>
                <a:lnTo>
                  <a:pt x="628" y="600"/>
                </a:lnTo>
                <a:lnTo>
                  <a:pt x="628" y="460"/>
                </a:lnTo>
                <a:cubicBezTo>
                  <a:pt x="628" y="401"/>
                  <a:pt x="581" y="354"/>
                  <a:pt x="523" y="354"/>
                </a:cubicBezTo>
                <a:close/>
                <a:moveTo>
                  <a:pt x="151" y="340"/>
                </a:moveTo>
                <a:lnTo>
                  <a:pt x="151" y="340"/>
                </a:lnTo>
                <a:cubicBezTo>
                  <a:pt x="159" y="340"/>
                  <a:pt x="167" y="338"/>
                  <a:pt x="175" y="335"/>
                </a:cubicBezTo>
                <a:cubicBezTo>
                  <a:pt x="175" y="335"/>
                  <a:pt x="175" y="335"/>
                  <a:pt x="176" y="335"/>
                </a:cubicBezTo>
                <a:cubicBezTo>
                  <a:pt x="179" y="334"/>
                  <a:pt x="183" y="332"/>
                  <a:pt x="186" y="330"/>
                </a:cubicBezTo>
                <a:cubicBezTo>
                  <a:pt x="186" y="330"/>
                  <a:pt x="186" y="330"/>
                  <a:pt x="186" y="330"/>
                </a:cubicBezTo>
                <a:cubicBezTo>
                  <a:pt x="190" y="328"/>
                  <a:pt x="193" y="326"/>
                  <a:pt x="196" y="323"/>
                </a:cubicBezTo>
                <a:cubicBezTo>
                  <a:pt x="196" y="323"/>
                  <a:pt x="196" y="323"/>
                  <a:pt x="196" y="323"/>
                </a:cubicBezTo>
                <a:cubicBezTo>
                  <a:pt x="202" y="318"/>
                  <a:pt x="206" y="312"/>
                  <a:pt x="210" y="306"/>
                </a:cubicBezTo>
                <a:cubicBezTo>
                  <a:pt x="211" y="305"/>
                  <a:pt x="211" y="305"/>
                  <a:pt x="211" y="304"/>
                </a:cubicBezTo>
                <a:cubicBezTo>
                  <a:pt x="213" y="301"/>
                  <a:pt x="214" y="298"/>
                  <a:pt x="216" y="295"/>
                </a:cubicBezTo>
                <a:cubicBezTo>
                  <a:pt x="216" y="294"/>
                  <a:pt x="216" y="294"/>
                  <a:pt x="216" y="293"/>
                </a:cubicBezTo>
                <a:cubicBezTo>
                  <a:pt x="217" y="290"/>
                  <a:pt x="218" y="287"/>
                  <a:pt x="219" y="283"/>
                </a:cubicBezTo>
                <a:cubicBezTo>
                  <a:pt x="219" y="282"/>
                  <a:pt x="219" y="282"/>
                  <a:pt x="219" y="281"/>
                </a:cubicBezTo>
                <a:cubicBezTo>
                  <a:pt x="220" y="278"/>
                  <a:pt x="220" y="274"/>
                  <a:pt x="220" y="270"/>
                </a:cubicBezTo>
                <a:cubicBezTo>
                  <a:pt x="220" y="267"/>
                  <a:pt x="220" y="264"/>
                  <a:pt x="220" y="261"/>
                </a:cubicBezTo>
                <a:cubicBezTo>
                  <a:pt x="219" y="260"/>
                  <a:pt x="219" y="259"/>
                  <a:pt x="219" y="258"/>
                </a:cubicBezTo>
                <a:cubicBezTo>
                  <a:pt x="219" y="255"/>
                  <a:pt x="218" y="252"/>
                  <a:pt x="217" y="250"/>
                </a:cubicBezTo>
                <a:cubicBezTo>
                  <a:pt x="217" y="249"/>
                  <a:pt x="217" y="249"/>
                  <a:pt x="217" y="249"/>
                </a:cubicBezTo>
                <a:cubicBezTo>
                  <a:pt x="216" y="246"/>
                  <a:pt x="215" y="244"/>
                  <a:pt x="214" y="241"/>
                </a:cubicBezTo>
                <a:cubicBezTo>
                  <a:pt x="214" y="240"/>
                  <a:pt x="213" y="240"/>
                  <a:pt x="213" y="239"/>
                </a:cubicBezTo>
                <a:cubicBezTo>
                  <a:pt x="212" y="236"/>
                  <a:pt x="210" y="234"/>
                  <a:pt x="209" y="231"/>
                </a:cubicBezTo>
                <a:lnTo>
                  <a:pt x="208" y="231"/>
                </a:lnTo>
                <a:cubicBezTo>
                  <a:pt x="207" y="229"/>
                  <a:pt x="205" y="226"/>
                  <a:pt x="203" y="224"/>
                </a:cubicBezTo>
                <a:cubicBezTo>
                  <a:pt x="203" y="224"/>
                  <a:pt x="202" y="223"/>
                  <a:pt x="202" y="223"/>
                </a:cubicBezTo>
                <a:cubicBezTo>
                  <a:pt x="200" y="221"/>
                  <a:pt x="198" y="219"/>
                  <a:pt x="195" y="217"/>
                </a:cubicBezTo>
                <a:cubicBezTo>
                  <a:pt x="195" y="217"/>
                  <a:pt x="195" y="217"/>
                  <a:pt x="195" y="216"/>
                </a:cubicBezTo>
                <a:cubicBezTo>
                  <a:pt x="193" y="215"/>
                  <a:pt x="190" y="213"/>
                  <a:pt x="188" y="211"/>
                </a:cubicBezTo>
                <a:cubicBezTo>
                  <a:pt x="187" y="211"/>
                  <a:pt x="187" y="210"/>
                  <a:pt x="186" y="210"/>
                </a:cubicBezTo>
                <a:cubicBezTo>
                  <a:pt x="184" y="209"/>
                  <a:pt x="181" y="207"/>
                  <a:pt x="179" y="206"/>
                </a:cubicBezTo>
                <a:cubicBezTo>
                  <a:pt x="179" y="206"/>
                  <a:pt x="178" y="206"/>
                  <a:pt x="178" y="206"/>
                </a:cubicBezTo>
                <a:cubicBezTo>
                  <a:pt x="170" y="202"/>
                  <a:pt x="160" y="200"/>
                  <a:pt x="151" y="200"/>
                </a:cubicBezTo>
                <a:cubicBezTo>
                  <a:pt x="112" y="200"/>
                  <a:pt x="81" y="231"/>
                  <a:pt x="81" y="270"/>
                </a:cubicBezTo>
                <a:cubicBezTo>
                  <a:pt x="81" y="309"/>
                  <a:pt x="112" y="340"/>
                  <a:pt x="151" y="340"/>
                </a:cubicBezTo>
                <a:close/>
              </a:path>
            </a:pathLst>
          </a:custGeom>
          <a:solidFill>
            <a:srgbClr val="F8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2" name="任意多边形 53">
            <a:extLst>
              <a:ext uri="{FF2B5EF4-FFF2-40B4-BE49-F238E27FC236}">
                <a16:creationId xmlns:a16="http://schemas.microsoft.com/office/drawing/2014/main" id="{28605CA4-8D0D-55CA-E8C0-E9A5F7D5EBBC}"/>
              </a:ext>
            </a:extLst>
          </p:cNvPr>
          <p:cNvSpPr/>
          <p:nvPr/>
        </p:nvSpPr>
        <p:spPr>
          <a:xfrm flipH="1">
            <a:off x="4390270" y="2644705"/>
            <a:ext cx="5061858" cy="1130346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F84D4D"/>
              </a:gs>
            </a:gsLst>
            <a:lin ang="13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C6ED07C-EF4E-1203-CF3D-2EAEFE39FF04}"/>
              </a:ext>
            </a:extLst>
          </p:cNvPr>
          <p:cNvSpPr>
            <a:spLocks noChangeAspect="1"/>
          </p:cNvSpPr>
          <p:nvPr/>
        </p:nvSpPr>
        <p:spPr>
          <a:xfrm>
            <a:off x="8407101" y="2767111"/>
            <a:ext cx="885534" cy="88553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30E94C9-FE6E-DD2C-1DB5-397E507C0409}"/>
              </a:ext>
            </a:extLst>
          </p:cNvPr>
          <p:cNvSpPr txBox="1"/>
          <p:nvPr/>
        </p:nvSpPr>
        <p:spPr>
          <a:xfrm>
            <a:off x="8521609" y="2915799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29">
            <a:extLst>
              <a:ext uri="{FF2B5EF4-FFF2-40B4-BE49-F238E27FC236}">
                <a16:creationId xmlns:a16="http://schemas.microsoft.com/office/drawing/2014/main" id="{6B572E5C-5B94-5CB4-9CE7-626455A9A559}"/>
              </a:ext>
            </a:extLst>
          </p:cNvPr>
          <p:cNvSpPr>
            <a:spLocks noEditPoints="1"/>
          </p:cNvSpPr>
          <p:nvPr/>
        </p:nvSpPr>
        <p:spPr bwMode="auto">
          <a:xfrm>
            <a:off x="9806674" y="3023884"/>
            <a:ext cx="513204" cy="402419"/>
          </a:xfrm>
          <a:custGeom>
            <a:avLst/>
            <a:gdLst>
              <a:gd name="T0" fmla="*/ 451 w 771"/>
              <a:gd name="T1" fmla="*/ 411 h 602"/>
              <a:gd name="T2" fmla="*/ 457 w 771"/>
              <a:gd name="T3" fmla="*/ 395 h 602"/>
              <a:gd name="T4" fmla="*/ 459 w 771"/>
              <a:gd name="T5" fmla="*/ 388 h 602"/>
              <a:gd name="T6" fmla="*/ 463 w 771"/>
              <a:gd name="T7" fmla="*/ 372 h 602"/>
              <a:gd name="T8" fmla="*/ 464 w 771"/>
              <a:gd name="T9" fmla="*/ 365 h 602"/>
              <a:gd name="T10" fmla="*/ 466 w 771"/>
              <a:gd name="T11" fmla="*/ 341 h 602"/>
              <a:gd name="T12" fmla="*/ 233 w 771"/>
              <a:gd name="T13" fmla="*/ 139 h 602"/>
              <a:gd name="T14" fmla="*/ 201 w 771"/>
              <a:gd name="T15" fmla="*/ 141 h 602"/>
              <a:gd name="T16" fmla="*/ 201 w 771"/>
              <a:gd name="T17" fmla="*/ 141 h 602"/>
              <a:gd name="T18" fmla="*/ 0 w 771"/>
              <a:gd name="T19" fmla="*/ 341 h 602"/>
              <a:gd name="T20" fmla="*/ 61 w 771"/>
              <a:gd name="T21" fmla="*/ 477 h 602"/>
              <a:gd name="T22" fmla="*/ 37 w 771"/>
              <a:gd name="T23" fmla="*/ 602 h 602"/>
              <a:gd name="T24" fmla="*/ 129 w 771"/>
              <a:gd name="T25" fmla="*/ 522 h 602"/>
              <a:gd name="T26" fmla="*/ 233 w 771"/>
              <a:gd name="T27" fmla="*/ 544 h 602"/>
              <a:gd name="T28" fmla="*/ 363 w 771"/>
              <a:gd name="T29" fmla="*/ 509 h 602"/>
              <a:gd name="T30" fmla="*/ 363 w 771"/>
              <a:gd name="T31" fmla="*/ 509 h 602"/>
              <a:gd name="T32" fmla="*/ 383 w 771"/>
              <a:gd name="T33" fmla="*/ 495 h 602"/>
              <a:gd name="T34" fmla="*/ 389 w 771"/>
              <a:gd name="T35" fmla="*/ 491 h 602"/>
              <a:gd name="T36" fmla="*/ 402 w 771"/>
              <a:gd name="T37" fmla="*/ 480 h 602"/>
              <a:gd name="T38" fmla="*/ 408 w 771"/>
              <a:gd name="T39" fmla="*/ 474 h 602"/>
              <a:gd name="T40" fmla="*/ 419 w 771"/>
              <a:gd name="T41" fmla="*/ 462 h 602"/>
              <a:gd name="T42" fmla="*/ 424 w 771"/>
              <a:gd name="T43" fmla="*/ 457 h 602"/>
              <a:gd name="T44" fmla="*/ 448 w 771"/>
              <a:gd name="T45" fmla="*/ 417 h 602"/>
              <a:gd name="T46" fmla="*/ 451 w 771"/>
              <a:gd name="T47" fmla="*/ 411 h 602"/>
              <a:gd name="T48" fmla="*/ 771 w 771"/>
              <a:gd name="T49" fmla="*/ 263 h 602"/>
              <a:gd name="T50" fmla="*/ 771 w 771"/>
              <a:gd name="T51" fmla="*/ 263 h 602"/>
              <a:gd name="T52" fmla="*/ 469 w 771"/>
              <a:gd name="T53" fmla="*/ 0 h 602"/>
              <a:gd name="T54" fmla="*/ 243 w 771"/>
              <a:gd name="T55" fmla="*/ 89 h 602"/>
              <a:gd name="T56" fmla="*/ 508 w 771"/>
              <a:gd name="T57" fmla="*/ 341 h 602"/>
              <a:gd name="T58" fmla="*/ 424 w 771"/>
              <a:gd name="T59" fmla="*/ 523 h 602"/>
              <a:gd name="T60" fmla="*/ 469 w 771"/>
              <a:gd name="T61" fmla="*/ 526 h 602"/>
              <a:gd name="T62" fmla="*/ 603 w 771"/>
              <a:gd name="T63" fmla="*/ 498 h 602"/>
              <a:gd name="T64" fmla="*/ 722 w 771"/>
              <a:gd name="T65" fmla="*/ 602 h 602"/>
              <a:gd name="T66" fmla="*/ 692 w 771"/>
              <a:gd name="T67" fmla="*/ 440 h 602"/>
              <a:gd name="T68" fmla="*/ 771 w 771"/>
              <a:gd name="T69" fmla="*/ 263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71" h="602">
                <a:moveTo>
                  <a:pt x="451" y="411"/>
                </a:moveTo>
                <a:cubicBezTo>
                  <a:pt x="453" y="406"/>
                  <a:pt x="455" y="401"/>
                  <a:pt x="457" y="395"/>
                </a:cubicBezTo>
                <a:cubicBezTo>
                  <a:pt x="458" y="393"/>
                  <a:pt x="458" y="390"/>
                  <a:pt x="459" y="388"/>
                </a:cubicBezTo>
                <a:cubicBezTo>
                  <a:pt x="460" y="383"/>
                  <a:pt x="462" y="377"/>
                  <a:pt x="463" y="372"/>
                </a:cubicBezTo>
                <a:cubicBezTo>
                  <a:pt x="463" y="370"/>
                  <a:pt x="464" y="367"/>
                  <a:pt x="464" y="365"/>
                </a:cubicBezTo>
                <a:cubicBezTo>
                  <a:pt x="465" y="357"/>
                  <a:pt x="466" y="349"/>
                  <a:pt x="466" y="341"/>
                </a:cubicBezTo>
                <a:cubicBezTo>
                  <a:pt x="466" y="230"/>
                  <a:pt x="361" y="139"/>
                  <a:pt x="233" y="139"/>
                </a:cubicBezTo>
                <a:cubicBezTo>
                  <a:pt x="222" y="139"/>
                  <a:pt x="212" y="140"/>
                  <a:pt x="201" y="141"/>
                </a:cubicBezTo>
                <a:lnTo>
                  <a:pt x="201" y="141"/>
                </a:lnTo>
                <a:cubicBezTo>
                  <a:pt x="88" y="154"/>
                  <a:pt x="0" y="239"/>
                  <a:pt x="0" y="341"/>
                </a:cubicBezTo>
                <a:cubicBezTo>
                  <a:pt x="0" y="394"/>
                  <a:pt x="23" y="441"/>
                  <a:pt x="61" y="477"/>
                </a:cubicBezTo>
                <a:lnTo>
                  <a:pt x="37" y="602"/>
                </a:lnTo>
                <a:lnTo>
                  <a:pt x="129" y="522"/>
                </a:lnTo>
                <a:cubicBezTo>
                  <a:pt x="161" y="536"/>
                  <a:pt x="196" y="544"/>
                  <a:pt x="233" y="544"/>
                </a:cubicBezTo>
                <a:cubicBezTo>
                  <a:pt x="281" y="544"/>
                  <a:pt x="325" y="531"/>
                  <a:pt x="363" y="509"/>
                </a:cubicBezTo>
                <a:cubicBezTo>
                  <a:pt x="363" y="509"/>
                  <a:pt x="363" y="509"/>
                  <a:pt x="363" y="509"/>
                </a:cubicBezTo>
                <a:cubicBezTo>
                  <a:pt x="370" y="505"/>
                  <a:pt x="376" y="500"/>
                  <a:pt x="383" y="495"/>
                </a:cubicBezTo>
                <a:cubicBezTo>
                  <a:pt x="385" y="494"/>
                  <a:pt x="387" y="493"/>
                  <a:pt x="389" y="491"/>
                </a:cubicBezTo>
                <a:cubicBezTo>
                  <a:pt x="393" y="487"/>
                  <a:pt x="398" y="484"/>
                  <a:pt x="402" y="480"/>
                </a:cubicBezTo>
                <a:cubicBezTo>
                  <a:pt x="404" y="478"/>
                  <a:pt x="406" y="476"/>
                  <a:pt x="408" y="474"/>
                </a:cubicBezTo>
                <a:cubicBezTo>
                  <a:pt x="412" y="470"/>
                  <a:pt x="415" y="466"/>
                  <a:pt x="419" y="462"/>
                </a:cubicBezTo>
                <a:cubicBezTo>
                  <a:pt x="421" y="460"/>
                  <a:pt x="422" y="458"/>
                  <a:pt x="424" y="457"/>
                </a:cubicBezTo>
                <a:cubicBezTo>
                  <a:pt x="433" y="444"/>
                  <a:pt x="442" y="431"/>
                  <a:pt x="448" y="417"/>
                </a:cubicBezTo>
                <a:cubicBezTo>
                  <a:pt x="449" y="415"/>
                  <a:pt x="450" y="413"/>
                  <a:pt x="451" y="411"/>
                </a:cubicBezTo>
                <a:close/>
                <a:moveTo>
                  <a:pt x="771" y="263"/>
                </a:moveTo>
                <a:lnTo>
                  <a:pt x="771" y="263"/>
                </a:lnTo>
                <a:cubicBezTo>
                  <a:pt x="771" y="118"/>
                  <a:pt x="635" y="0"/>
                  <a:pt x="469" y="0"/>
                </a:cubicBezTo>
                <a:cubicBezTo>
                  <a:pt x="379" y="0"/>
                  <a:pt x="299" y="34"/>
                  <a:pt x="243" y="89"/>
                </a:cubicBezTo>
                <a:cubicBezTo>
                  <a:pt x="390" y="94"/>
                  <a:pt x="508" y="205"/>
                  <a:pt x="508" y="341"/>
                </a:cubicBezTo>
                <a:cubicBezTo>
                  <a:pt x="508" y="413"/>
                  <a:pt x="476" y="477"/>
                  <a:pt x="424" y="523"/>
                </a:cubicBezTo>
                <a:cubicBezTo>
                  <a:pt x="439" y="525"/>
                  <a:pt x="453" y="526"/>
                  <a:pt x="469" y="526"/>
                </a:cubicBezTo>
                <a:cubicBezTo>
                  <a:pt x="517" y="526"/>
                  <a:pt x="563" y="516"/>
                  <a:pt x="603" y="498"/>
                </a:cubicBezTo>
                <a:lnTo>
                  <a:pt x="722" y="602"/>
                </a:lnTo>
                <a:lnTo>
                  <a:pt x="692" y="440"/>
                </a:lnTo>
                <a:cubicBezTo>
                  <a:pt x="741" y="393"/>
                  <a:pt x="771" y="331"/>
                  <a:pt x="771" y="263"/>
                </a:cubicBezTo>
                <a:close/>
              </a:path>
            </a:pathLst>
          </a:custGeom>
          <a:solidFill>
            <a:srgbClr val="E6665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9" name="任意多边形 65">
            <a:extLst>
              <a:ext uri="{FF2B5EF4-FFF2-40B4-BE49-F238E27FC236}">
                <a16:creationId xmlns:a16="http://schemas.microsoft.com/office/drawing/2014/main" id="{38FAA114-02BA-609F-6532-7D719C697584}"/>
              </a:ext>
            </a:extLst>
          </p:cNvPr>
          <p:cNvSpPr/>
          <p:nvPr/>
        </p:nvSpPr>
        <p:spPr>
          <a:xfrm flipH="1">
            <a:off x="3102429" y="1517105"/>
            <a:ext cx="5061858" cy="1130346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rgbClr val="F84D4D"/>
              </a:gs>
            </a:gsLst>
            <a:lin ang="13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1537A300-9E8C-F9C0-E040-00B1CE002064}"/>
              </a:ext>
            </a:extLst>
          </p:cNvPr>
          <p:cNvSpPr>
            <a:spLocks noChangeAspect="1"/>
          </p:cNvSpPr>
          <p:nvPr/>
        </p:nvSpPr>
        <p:spPr>
          <a:xfrm>
            <a:off x="7119260" y="1639511"/>
            <a:ext cx="885534" cy="88553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8D6B77B-5DDB-0EC1-E125-FC632202C984}"/>
              </a:ext>
            </a:extLst>
          </p:cNvPr>
          <p:cNvSpPr txBox="1"/>
          <p:nvPr/>
        </p:nvSpPr>
        <p:spPr>
          <a:xfrm>
            <a:off x="7247623" y="1788199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Freeform 16">
            <a:extLst>
              <a:ext uri="{FF2B5EF4-FFF2-40B4-BE49-F238E27FC236}">
                <a16:creationId xmlns:a16="http://schemas.microsoft.com/office/drawing/2014/main" id="{004B7B1B-C869-6331-66CF-A30D20561516}"/>
              </a:ext>
            </a:extLst>
          </p:cNvPr>
          <p:cNvSpPr>
            <a:spLocks noEditPoints="1"/>
          </p:cNvSpPr>
          <p:nvPr/>
        </p:nvSpPr>
        <p:spPr bwMode="auto">
          <a:xfrm>
            <a:off x="8379164" y="1899485"/>
            <a:ext cx="557341" cy="444461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rgbClr val="F8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64842A5-CCE4-BA2A-7F75-4480F1C2FF1C}"/>
              </a:ext>
            </a:extLst>
          </p:cNvPr>
          <p:cNvSpPr txBox="1"/>
          <p:nvPr/>
        </p:nvSpPr>
        <p:spPr>
          <a:xfrm>
            <a:off x="3187863" y="1747666"/>
            <a:ext cx="364056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D74568C-0F6F-44D3-ED76-D48C258EF86C}"/>
              </a:ext>
            </a:extLst>
          </p:cNvPr>
          <p:cNvSpPr txBox="1"/>
          <p:nvPr/>
        </p:nvSpPr>
        <p:spPr>
          <a:xfrm>
            <a:off x="3187863" y="4014526"/>
            <a:ext cx="364056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2804FBD-3AE0-3F92-617E-727ABE5DB97C}"/>
              </a:ext>
            </a:extLst>
          </p:cNvPr>
          <p:cNvSpPr txBox="1"/>
          <p:nvPr/>
        </p:nvSpPr>
        <p:spPr>
          <a:xfrm>
            <a:off x="4423177" y="2907309"/>
            <a:ext cx="364056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E70E7FF-7F58-3C16-96C4-FE8C6E1C130F}"/>
              </a:ext>
            </a:extLst>
          </p:cNvPr>
          <p:cNvSpPr txBox="1"/>
          <p:nvPr/>
        </p:nvSpPr>
        <p:spPr>
          <a:xfrm>
            <a:off x="4423177" y="5128484"/>
            <a:ext cx="364056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48314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BASIC INFORMATION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7" y="2977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基本资料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21090" y="191647"/>
            <a:ext cx="109517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01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46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>
            <a:extLst>
              <a:ext uri="{FF2B5EF4-FFF2-40B4-BE49-F238E27FC236}">
                <a16:creationId xmlns:a16="http://schemas.microsoft.com/office/drawing/2014/main" id="{4DAE94EA-1677-8946-EA8E-3B5B4FB3D148}"/>
              </a:ext>
            </a:extLst>
          </p:cNvPr>
          <p:cNvSpPr/>
          <p:nvPr/>
        </p:nvSpPr>
        <p:spPr>
          <a:xfrm>
            <a:off x="1139689" y="2157103"/>
            <a:ext cx="1668802" cy="1668802"/>
          </a:xfrm>
          <a:prstGeom prst="roundRect">
            <a:avLst>
              <a:gd name="adj" fmla="val 18315"/>
            </a:avLst>
          </a:prstGeom>
          <a:solidFill>
            <a:srgbClr val="F84D4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文本框 4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>
            <a:extLst>
              <a:ext uri="{FF2B5EF4-FFF2-40B4-BE49-F238E27FC236}">
                <a16:creationId xmlns:a16="http://schemas.microsoft.com/office/drawing/2014/main" id="{E9EA91AE-25E9-3FB3-82DD-BB6A15CA61A1}"/>
              </a:ext>
            </a:extLst>
          </p:cNvPr>
          <p:cNvSpPr txBox="1"/>
          <p:nvPr/>
        </p:nvSpPr>
        <p:spPr>
          <a:xfrm>
            <a:off x="1616459" y="269625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任意多边形 49">
            <a:extLst>
              <a:ext uri="{FF2B5EF4-FFF2-40B4-BE49-F238E27FC236}">
                <a16:creationId xmlns:a16="http://schemas.microsoft.com/office/drawing/2014/main" id="{EA4BAB45-30F2-4A14-0237-FA8F30BFD9BE}"/>
              </a:ext>
            </a:extLst>
          </p:cNvPr>
          <p:cNvSpPr>
            <a:spLocks noChangeAspect="1"/>
          </p:cNvSpPr>
          <p:nvPr/>
        </p:nvSpPr>
        <p:spPr>
          <a:xfrm>
            <a:off x="1328438" y="2342991"/>
            <a:ext cx="1291302" cy="1291302"/>
          </a:xfrm>
          <a:custGeom>
            <a:avLst/>
            <a:gdLst>
              <a:gd name="connsiteX0" fmla="*/ 594628 w 1291302"/>
              <a:gd name="connsiteY0" fmla="*/ 146153 h 1291302"/>
              <a:gd name="connsiteX1" fmla="*/ 556435 w 1291302"/>
              <a:gd name="connsiteY1" fmla="*/ 149523 h 1291302"/>
              <a:gd name="connsiteX2" fmla="*/ 151891 w 1291302"/>
              <a:gd name="connsiteY2" fmla="*/ 544077 h 1291302"/>
              <a:gd name="connsiteX3" fmla="*/ 146465 w 1291302"/>
              <a:gd name="connsiteY3" fmla="*/ 597901 h 1291302"/>
              <a:gd name="connsiteX4" fmla="*/ 231261 w 1291302"/>
              <a:gd name="connsiteY4" fmla="*/ 647083 h 1291302"/>
              <a:gd name="connsiteX5" fmla="*/ 146737 w 1291302"/>
              <a:gd name="connsiteY5" fmla="*/ 696107 h 1291302"/>
              <a:gd name="connsiteX6" fmla="*/ 151891 w 1291302"/>
              <a:gd name="connsiteY6" fmla="*/ 747225 h 1291302"/>
              <a:gd name="connsiteX7" fmla="*/ 556435 w 1291302"/>
              <a:gd name="connsiteY7" fmla="*/ 1141779 h 1291302"/>
              <a:gd name="connsiteX8" fmla="*/ 597785 w 1291302"/>
              <a:gd name="connsiteY8" fmla="*/ 1145428 h 1291302"/>
              <a:gd name="connsiteX9" fmla="*/ 645651 w 1291302"/>
              <a:gd name="connsiteY9" fmla="*/ 1062901 h 1291302"/>
              <a:gd name="connsiteX10" fmla="*/ 693517 w 1291302"/>
              <a:gd name="connsiteY10" fmla="*/ 1145428 h 1291302"/>
              <a:gd name="connsiteX11" fmla="*/ 734868 w 1291302"/>
              <a:gd name="connsiteY11" fmla="*/ 1141779 h 1291302"/>
              <a:gd name="connsiteX12" fmla="*/ 1139412 w 1291302"/>
              <a:gd name="connsiteY12" fmla="*/ 747225 h 1291302"/>
              <a:gd name="connsiteX13" fmla="*/ 1144564 w 1291302"/>
              <a:gd name="connsiteY13" fmla="*/ 696110 h 1291302"/>
              <a:gd name="connsiteX14" fmla="*/ 1060037 w 1291302"/>
              <a:gd name="connsiteY14" fmla="*/ 647084 h 1291302"/>
              <a:gd name="connsiteX15" fmla="*/ 1144837 w 1291302"/>
              <a:gd name="connsiteY15" fmla="*/ 597900 h 1291302"/>
              <a:gd name="connsiteX16" fmla="*/ 1139412 w 1291302"/>
              <a:gd name="connsiteY16" fmla="*/ 544077 h 1291302"/>
              <a:gd name="connsiteX17" fmla="*/ 734868 w 1291302"/>
              <a:gd name="connsiteY17" fmla="*/ 149523 h 1291302"/>
              <a:gd name="connsiteX18" fmla="*/ 696676 w 1291302"/>
              <a:gd name="connsiteY18" fmla="*/ 146153 h 1291302"/>
              <a:gd name="connsiteX19" fmla="*/ 645652 w 1291302"/>
              <a:gd name="connsiteY19" fmla="*/ 234125 h 1291302"/>
              <a:gd name="connsiteX20" fmla="*/ 645651 w 1291302"/>
              <a:gd name="connsiteY20" fmla="*/ 0 h 1291302"/>
              <a:gd name="connsiteX21" fmla="*/ 1291302 w 1291302"/>
              <a:gd name="connsiteY21" fmla="*/ 645651 h 1291302"/>
              <a:gd name="connsiteX22" fmla="*/ 645651 w 1291302"/>
              <a:gd name="connsiteY22" fmla="*/ 1291302 h 1291302"/>
              <a:gd name="connsiteX23" fmla="*/ 0 w 1291302"/>
              <a:gd name="connsiteY23" fmla="*/ 645651 h 1291302"/>
              <a:gd name="connsiteX24" fmla="*/ 645651 w 1291302"/>
              <a:gd name="connsiteY24" fmla="*/ 0 h 129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91302" h="1291302">
                <a:moveTo>
                  <a:pt x="594628" y="146153"/>
                </a:moveTo>
                <a:lnTo>
                  <a:pt x="556435" y="149523"/>
                </a:lnTo>
                <a:cubicBezTo>
                  <a:pt x="353732" y="185731"/>
                  <a:pt x="193012" y="343121"/>
                  <a:pt x="151891" y="544077"/>
                </a:cubicBezTo>
                <a:lnTo>
                  <a:pt x="146465" y="597901"/>
                </a:lnTo>
                <a:lnTo>
                  <a:pt x="231261" y="647083"/>
                </a:lnTo>
                <a:lnTo>
                  <a:pt x="146737" y="696107"/>
                </a:lnTo>
                <a:lnTo>
                  <a:pt x="151891" y="747225"/>
                </a:lnTo>
                <a:cubicBezTo>
                  <a:pt x="193012" y="948181"/>
                  <a:pt x="353732" y="1105572"/>
                  <a:pt x="556435" y="1141779"/>
                </a:cubicBezTo>
                <a:lnTo>
                  <a:pt x="597785" y="1145428"/>
                </a:lnTo>
                <a:lnTo>
                  <a:pt x="645651" y="1062901"/>
                </a:lnTo>
                <a:lnTo>
                  <a:pt x="693517" y="1145428"/>
                </a:lnTo>
                <a:lnTo>
                  <a:pt x="734868" y="1141779"/>
                </a:lnTo>
                <a:cubicBezTo>
                  <a:pt x="937570" y="1105572"/>
                  <a:pt x="1098290" y="948181"/>
                  <a:pt x="1139412" y="747225"/>
                </a:cubicBezTo>
                <a:lnTo>
                  <a:pt x="1144564" y="696110"/>
                </a:lnTo>
                <a:lnTo>
                  <a:pt x="1060037" y="647084"/>
                </a:lnTo>
                <a:lnTo>
                  <a:pt x="1144837" y="597900"/>
                </a:lnTo>
                <a:lnTo>
                  <a:pt x="1139412" y="544077"/>
                </a:lnTo>
                <a:cubicBezTo>
                  <a:pt x="1098290" y="343121"/>
                  <a:pt x="937570" y="185731"/>
                  <a:pt x="734868" y="149523"/>
                </a:cubicBezTo>
                <a:lnTo>
                  <a:pt x="696676" y="146153"/>
                </a:lnTo>
                <a:lnTo>
                  <a:pt x="645652" y="234125"/>
                </a:lnTo>
                <a:close/>
                <a:moveTo>
                  <a:pt x="645651" y="0"/>
                </a:moveTo>
                <a:cubicBezTo>
                  <a:pt x="1002234" y="0"/>
                  <a:pt x="1291302" y="289068"/>
                  <a:pt x="1291302" y="645651"/>
                </a:cubicBezTo>
                <a:cubicBezTo>
                  <a:pt x="1291302" y="1002234"/>
                  <a:pt x="1002234" y="1291302"/>
                  <a:pt x="645651" y="1291302"/>
                </a:cubicBezTo>
                <a:cubicBezTo>
                  <a:pt x="289068" y="1291302"/>
                  <a:pt x="0" y="1002234"/>
                  <a:pt x="0" y="645651"/>
                </a:cubicBezTo>
                <a:cubicBezTo>
                  <a:pt x="0" y="289068"/>
                  <a:pt x="289068" y="0"/>
                  <a:pt x="6456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51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>
            <a:extLst>
              <a:ext uri="{FF2B5EF4-FFF2-40B4-BE49-F238E27FC236}">
                <a16:creationId xmlns:a16="http://schemas.microsoft.com/office/drawing/2014/main" id="{52D023FA-1250-8EB6-2DD8-5C869D5E57EF}"/>
              </a:ext>
            </a:extLst>
          </p:cNvPr>
          <p:cNvSpPr/>
          <p:nvPr/>
        </p:nvSpPr>
        <p:spPr>
          <a:xfrm>
            <a:off x="3898931" y="2157103"/>
            <a:ext cx="1668802" cy="1668802"/>
          </a:xfrm>
          <a:prstGeom prst="roundRect">
            <a:avLst>
              <a:gd name="adj" fmla="val 18315"/>
            </a:avLst>
          </a:prstGeom>
          <a:solidFill>
            <a:srgbClr val="E6665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圆角矩形 52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>
            <a:extLst>
              <a:ext uri="{FF2B5EF4-FFF2-40B4-BE49-F238E27FC236}">
                <a16:creationId xmlns:a16="http://schemas.microsoft.com/office/drawing/2014/main" id="{0580584C-23CD-56A6-1C20-E91A9705A56B}"/>
              </a:ext>
            </a:extLst>
          </p:cNvPr>
          <p:cNvSpPr/>
          <p:nvPr/>
        </p:nvSpPr>
        <p:spPr>
          <a:xfrm>
            <a:off x="3898931" y="2157103"/>
            <a:ext cx="1668802" cy="1668802"/>
          </a:xfrm>
          <a:prstGeom prst="roundRect">
            <a:avLst>
              <a:gd name="adj" fmla="val 18315"/>
            </a:avLst>
          </a:prstGeom>
          <a:noFill/>
          <a:ln>
            <a:noFill/>
          </a:ln>
          <a:effectLst>
            <a:softEdge rad="3048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文本框 10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>
            <a:extLst>
              <a:ext uri="{FF2B5EF4-FFF2-40B4-BE49-F238E27FC236}">
                <a16:creationId xmlns:a16="http://schemas.microsoft.com/office/drawing/2014/main" id="{1C6A036E-E7CF-BA71-AF8B-6FF30ABDF434}"/>
              </a:ext>
            </a:extLst>
          </p:cNvPr>
          <p:cNvSpPr txBox="1"/>
          <p:nvPr/>
        </p:nvSpPr>
        <p:spPr>
          <a:xfrm>
            <a:off x="4375701" y="269625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任意多边形 54">
            <a:extLst>
              <a:ext uri="{FF2B5EF4-FFF2-40B4-BE49-F238E27FC236}">
                <a16:creationId xmlns:a16="http://schemas.microsoft.com/office/drawing/2014/main" id="{712D2D4A-DDC4-30D5-B30E-1138BD71AAF3}"/>
              </a:ext>
            </a:extLst>
          </p:cNvPr>
          <p:cNvSpPr>
            <a:spLocks noChangeAspect="1"/>
          </p:cNvSpPr>
          <p:nvPr/>
        </p:nvSpPr>
        <p:spPr>
          <a:xfrm>
            <a:off x="4087680" y="2342991"/>
            <a:ext cx="1291302" cy="1291302"/>
          </a:xfrm>
          <a:custGeom>
            <a:avLst/>
            <a:gdLst>
              <a:gd name="connsiteX0" fmla="*/ 594628 w 1291302"/>
              <a:gd name="connsiteY0" fmla="*/ 146153 h 1291302"/>
              <a:gd name="connsiteX1" fmla="*/ 556435 w 1291302"/>
              <a:gd name="connsiteY1" fmla="*/ 149523 h 1291302"/>
              <a:gd name="connsiteX2" fmla="*/ 151891 w 1291302"/>
              <a:gd name="connsiteY2" fmla="*/ 544077 h 1291302"/>
              <a:gd name="connsiteX3" fmla="*/ 146465 w 1291302"/>
              <a:gd name="connsiteY3" fmla="*/ 597901 h 1291302"/>
              <a:gd name="connsiteX4" fmla="*/ 231261 w 1291302"/>
              <a:gd name="connsiteY4" fmla="*/ 647083 h 1291302"/>
              <a:gd name="connsiteX5" fmla="*/ 146737 w 1291302"/>
              <a:gd name="connsiteY5" fmla="*/ 696107 h 1291302"/>
              <a:gd name="connsiteX6" fmla="*/ 151891 w 1291302"/>
              <a:gd name="connsiteY6" fmla="*/ 747225 h 1291302"/>
              <a:gd name="connsiteX7" fmla="*/ 556435 w 1291302"/>
              <a:gd name="connsiteY7" fmla="*/ 1141779 h 1291302"/>
              <a:gd name="connsiteX8" fmla="*/ 597785 w 1291302"/>
              <a:gd name="connsiteY8" fmla="*/ 1145428 h 1291302"/>
              <a:gd name="connsiteX9" fmla="*/ 645651 w 1291302"/>
              <a:gd name="connsiteY9" fmla="*/ 1062901 h 1291302"/>
              <a:gd name="connsiteX10" fmla="*/ 693517 w 1291302"/>
              <a:gd name="connsiteY10" fmla="*/ 1145428 h 1291302"/>
              <a:gd name="connsiteX11" fmla="*/ 734868 w 1291302"/>
              <a:gd name="connsiteY11" fmla="*/ 1141779 h 1291302"/>
              <a:gd name="connsiteX12" fmla="*/ 1139412 w 1291302"/>
              <a:gd name="connsiteY12" fmla="*/ 747225 h 1291302"/>
              <a:gd name="connsiteX13" fmla="*/ 1144564 w 1291302"/>
              <a:gd name="connsiteY13" fmla="*/ 696110 h 1291302"/>
              <a:gd name="connsiteX14" fmla="*/ 1060037 w 1291302"/>
              <a:gd name="connsiteY14" fmla="*/ 647084 h 1291302"/>
              <a:gd name="connsiteX15" fmla="*/ 1144837 w 1291302"/>
              <a:gd name="connsiteY15" fmla="*/ 597900 h 1291302"/>
              <a:gd name="connsiteX16" fmla="*/ 1139412 w 1291302"/>
              <a:gd name="connsiteY16" fmla="*/ 544077 h 1291302"/>
              <a:gd name="connsiteX17" fmla="*/ 734868 w 1291302"/>
              <a:gd name="connsiteY17" fmla="*/ 149523 h 1291302"/>
              <a:gd name="connsiteX18" fmla="*/ 696676 w 1291302"/>
              <a:gd name="connsiteY18" fmla="*/ 146153 h 1291302"/>
              <a:gd name="connsiteX19" fmla="*/ 645652 w 1291302"/>
              <a:gd name="connsiteY19" fmla="*/ 234125 h 1291302"/>
              <a:gd name="connsiteX20" fmla="*/ 645651 w 1291302"/>
              <a:gd name="connsiteY20" fmla="*/ 0 h 1291302"/>
              <a:gd name="connsiteX21" fmla="*/ 1291302 w 1291302"/>
              <a:gd name="connsiteY21" fmla="*/ 645651 h 1291302"/>
              <a:gd name="connsiteX22" fmla="*/ 645651 w 1291302"/>
              <a:gd name="connsiteY22" fmla="*/ 1291302 h 1291302"/>
              <a:gd name="connsiteX23" fmla="*/ 0 w 1291302"/>
              <a:gd name="connsiteY23" fmla="*/ 645651 h 1291302"/>
              <a:gd name="connsiteX24" fmla="*/ 645651 w 1291302"/>
              <a:gd name="connsiteY24" fmla="*/ 0 h 129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91302" h="1291302">
                <a:moveTo>
                  <a:pt x="594628" y="146153"/>
                </a:moveTo>
                <a:lnTo>
                  <a:pt x="556435" y="149523"/>
                </a:lnTo>
                <a:cubicBezTo>
                  <a:pt x="353732" y="185731"/>
                  <a:pt x="193012" y="343121"/>
                  <a:pt x="151891" y="544077"/>
                </a:cubicBezTo>
                <a:lnTo>
                  <a:pt x="146465" y="597901"/>
                </a:lnTo>
                <a:lnTo>
                  <a:pt x="231261" y="647083"/>
                </a:lnTo>
                <a:lnTo>
                  <a:pt x="146737" y="696107"/>
                </a:lnTo>
                <a:lnTo>
                  <a:pt x="151891" y="747225"/>
                </a:lnTo>
                <a:cubicBezTo>
                  <a:pt x="193012" y="948181"/>
                  <a:pt x="353732" y="1105572"/>
                  <a:pt x="556435" y="1141779"/>
                </a:cubicBezTo>
                <a:lnTo>
                  <a:pt x="597785" y="1145428"/>
                </a:lnTo>
                <a:lnTo>
                  <a:pt x="645651" y="1062901"/>
                </a:lnTo>
                <a:lnTo>
                  <a:pt x="693517" y="1145428"/>
                </a:lnTo>
                <a:lnTo>
                  <a:pt x="734868" y="1141779"/>
                </a:lnTo>
                <a:cubicBezTo>
                  <a:pt x="937570" y="1105572"/>
                  <a:pt x="1098290" y="948181"/>
                  <a:pt x="1139412" y="747225"/>
                </a:cubicBezTo>
                <a:lnTo>
                  <a:pt x="1144564" y="696110"/>
                </a:lnTo>
                <a:lnTo>
                  <a:pt x="1060037" y="647084"/>
                </a:lnTo>
                <a:lnTo>
                  <a:pt x="1144837" y="597900"/>
                </a:lnTo>
                <a:lnTo>
                  <a:pt x="1139412" y="544077"/>
                </a:lnTo>
                <a:cubicBezTo>
                  <a:pt x="1098290" y="343121"/>
                  <a:pt x="937570" y="185731"/>
                  <a:pt x="734868" y="149523"/>
                </a:cubicBezTo>
                <a:lnTo>
                  <a:pt x="696676" y="146153"/>
                </a:lnTo>
                <a:lnTo>
                  <a:pt x="645652" y="234125"/>
                </a:lnTo>
                <a:close/>
                <a:moveTo>
                  <a:pt x="645651" y="0"/>
                </a:moveTo>
                <a:cubicBezTo>
                  <a:pt x="1002234" y="0"/>
                  <a:pt x="1291302" y="289068"/>
                  <a:pt x="1291302" y="645651"/>
                </a:cubicBezTo>
                <a:cubicBezTo>
                  <a:pt x="1291302" y="1002234"/>
                  <a:pt x="1002234" y="1291302"/>
                  <a:pt x="645651" y="1291302"/>
                </a:cubicBezTo>
                <a:cubicBezTo>
                  <a:pt x="289068" y="1291302"/>
                  <a:pt x="0" y="1002234"/>
                  <a:pt x="0" y="645651"/>
                </a:cubicBezTo>
                <a:cubicBezTo>
                  <a:pt x="0" y="289068"/>
                  <a:pt x="289068" y="0"/>
                  <a:pt x="6456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圆角矩形 56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>
            <a:extLst>
              <a:ext uri="{FF2B5EF4-FFF2-40B4-BE49-F238E27FC236}">
                <a16:creationId xmlns:a16="http://schemas.microsoft.com/office/drawing/2014/main" id="{1FE5C0C0-EE0C-0261-BD29-D377593E33FF}"/>
              </a:ext>
            </a:extLst>
          </p:cNvPr>
          <p:cNvSpPr/>
          <p:nvPr/>
        </p:nvSpPr>
        <p:spPr>
          <a:xfrm>
            <a:off x="6658173" y="2157103"/>
            <a:ext cx="1668802" cy="1668802"/>
          </a:xfrm>
          <a:prstGeom prst="roundRect">
            <a:avLst>
              <a:gd name="adj" fmla="val 18315"/>
            </a:avLst>
          </a:prstGeom>
          <a:solidFill>
            <a:srgbClr val="F84D4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圆角矩形 57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>
            <a:extLst>
              <a:ext uri="{FF2B5EF4-FFF2-40B4-BE49-F238E27FC236}">
                <a16:creationId xmlns:a16="http://schemas.microsoft.com/office/drawing/2014/main" id="{91F078C3-EA04-D78C-88ED-78629739B7F9}"/>
              </a:ext>
            </a:extLst>
          </p:cNvPr>
          <p:cNvSpPr/>
          <p:nvPr/>
        </p:nvSpPr>
        <p:spPr>
          <a:xfrm>
            <a:off x="6658173" y="2157103"/>
            <a:ext cx="1668802" cy="1668802"/>
          </a:xfrm>
          <a:prstGeom prst="roundRect">
            <a:avLst>
              <a:gd name="adj" fmla="val 18315"/>
            </a:avLst>
          </a:prstGeom>
          <a:noFill/>
          <a:ln>
            <a:noFill/>
          </a:ln>
          <a:effectLst>
            <a:softEdge rad="3048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文本框 19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>
            <a:extLst>
              <a:ext uri="{FF2B5EF4-FFF2-40B4-BE49-F238E27FC236}">
                <a16:creationId xmlns:a16="http://schemas.microsoft.com/office/drawing/2014/main" id="{405ED998-C3DE-C683-0129-3971FF03C787}"/>
              </a:ext>
            </a:extLst>
          </p:cNvPr>
          <p:cNvSpPr txBox="1"/>
          <p:nvPr/>
        </p:nvSpPr>
        <p:spPr>
          <a:xfrm>
            <a:off x="7134943" y="269625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任意多边形 59">
            <a:extLst>
              <a:ext uri="{FF2B5EF4-FFF2-40B4-BE49-F238E27FC236}">
                <a16:creationId xmlns:a16="http://schemas.microsoft.com/office/drawing/2014/main" id="{B9772B58-8205-F7B4-3889-E7B88E045AC0}"/>
              </a:ext>
            </a:extLst>
          </p:cNvPr>
          <p:cNvSpPr>
            <a:spLocks noChangeAspect="1"/>
          </p:cNvSpPr>
          <p:nvPr/>
        </p:nvSpPr>
        <p:spPr>
          <a:xfrm>
            <a:off x="6846922" y="2342991"/>
            <a:ext cx="1291302" cy="1291302"/>
          </a:xfrm>
          <a:custGeom>
            <a:avLst/>
            <a:gdLst>
              <a:gd name="connsiteX0" fmla="*/ 594628 w 1291302"/>
              <a:gd name="connsiteY0" fmla="*/ 146153 h 1291302"/>
              <a:gd name="connsiteX1" fmla="*/ 556435 w 1291302"/>
              <a:gd name="connsiteY1" fmla="*/ 149523 h 1291302"/>
              <a:gd name="connsiteX2" fmla="*/ 151891 w 1291302"/>
              <a:gd name="connsiteY2" fmla="*/ 544077 h 1291302"/>
              <a:gd name="connsiteX3" fmla="*/ 146465 w 1291302"/>
              <a:gd name="connsiteY3" fmla="*/ 597901 h 1291302"/>
              <a:gd name="connsiteX4" fmla="*/ 231261 w 1291302"/>
              <a:gd name="connsiteY4" fmla="*/ 647083 h 1291302"/>
              <a:gd name="connsiteX5" fmla="*/ 146737 w 1291302"/>
              <a:gd name="connsiteY5" fmla="*/ 696107 h 1291302"/>
              <a:gd name="connsiteX6" fmla="*/ 151891 w 1291302"/>
              <a:gd name="connsiteY6" fmla="*/ 747225 h 1291302"/>
              <a:gd name="connsiteX7" fmla="*/ 556435 w 1291302"/>
              <a:gd name="connsiteY7" fmla="*/ 1141779 h 1291302"/>
              <a:gd name="connsiteX8" fmla="*/ 597785 w 1291302"/>
              <a:gd name="connsiteY8" fmla="*/ 1145428 h 1291302"/>
              <a:gd name="connsiteX9" fmla="*/ 645651 w 1291302"/>
              <a:gd name="connsiteY9" fmla="*/ 1062901 h 1291302"/>
              <a:gd name="connsiteX10" fmla="*/ 693517 w 1291302"/>
              <a:gd name="connsiteY10" fmla="*/ 1145428 h 1291302"/>
              <a:gd name="connsiteX11" fmla="*/ 734868 w 1291302"/>
              <a:gd name="connsiteY11" fmla="*/ 1141779 h 1291302"/>
              <a:gd name="connsiteX12" fmla="*/ 1139412 w 1291302"/>
              <a:gd name="connsiteY12" fmla="*/ 747225 h 1291302"/>
              <a:gd name="connsiteX13" fmla="*/ 1144564 w 1291302"/>
              <a:gd name="connsiteY13" fmla="*/ 696110 h 1291302"/>
              <a:gd name="connsiteX14" fmla="*/ 1060037 w 1291302"/>
              <a:gd name="connsiteY14" fmla="*/ 647084 h 1291302"/>
              <a:gd name="connsiteX15" fmla="*/ 1144837 w 1291302"/>
              <a:gd name="connsiteY15" fmla="*/ 597900 h 1291302"/>
              <a:gd name="connsiteX16" fmla="*/ 1139412 w 1291302"/>
              <a:gd name="connsiteY16" fmla="*/ 544077 h 1291302"/>
              <a:gd name="connsiteX17" fmla="*/ 734868 w 1291302"/>
              <a:gd name="connsiteY17" fmla="*/ 149523 h 1291302"/>
              <a:gd name="connsiteX18" fmla="*/ 696676 w 1291302"/>
              <a:gd name="connsiteY18" fmla="*/ 146153 h 1291302"/>
              <a:gd name="connsiteX19" fmla="*/ 645652 w 1291302"/>
              <a:gd name="connsiteY19" fmla="*/ 234125 h 1291302"/>
              <a:gd name="connsiteX20" fmla="*/ 645651 w 1291302"/>
              <a:gd name="connsiteY20" fmla="*/ 0 h 1291302"/>
              <a:gd name="connsiteX21" fmla="*/ 1291302 w 1291302"/>
              <a:gd name="connsiteY21" fmla="*/ 645651 h 1291302"/>
              <a:gd name="connsiteX22" fmla="*/ 645651 w 1291302"/>
              <a:gd name="connsiteY22" fmla="*/ 1291302 h 1291302"/>
              <a:gd name="connsiteX23" fmla="*/ 0 w 1291302"/>
              <a:gd name="connsiteY23" fmla="*/ 645651 h 1291302"/>
              <a:gd name="connsiteX24" fmla="*/ 645651 w 1291302"/>
              <a:gd name="connsiteY24" fmla="*/ 0 h 129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91302" h="1291302">
                <a:moveTo>
                  <a:pt x="594628" y="146153"/>
                </a:moveTo>
                <a:lnTo>
                  <a:pt x="556435" y="149523"/>
                </a:lnTo>
                <a:cubicBezTo>
                  <a:pt x="353732" y="185731"/>
                  <a:pt x="193012" y="343121"/>
                  <a:pt x="151891" y="544077"/>
                </a:cubicBezTo>
                <a:lnTo>
                  <a:pt x="146465" y="597901"/>
                </a:lnTo>
                <a:lnTo>
                  <a:pt x="231261" y="647083"/>
                </a:lnTo>
                <a:lnTo>
                  <a:pt x="146737" y="696107"/>
                </a:lnTo>
                <a:lnTo>
                  <a:pt x="151891" y="747225"/>
                </a:lnTo>
                <a:cubicBezTo>
                  <a:pt x="193012" y="948181"/>
                  <a:pt x="353732" y="1105572"/>
                  <a:pt x="556435" y="1141779"/>
                </a:cubicBezTo>
                <a:lnTo>
                  <a:pt x="597785" y="1145428"/>
                </a:lnTo>
                <a:lnTo>
                  <a:pt x="645651" y="1062901"/>
                </a:lnTo>
                <a:lnTo>
                  <a:pt x="693517" y="1145428"/>
                </a:lnTo>
                <a:lnTo>
                  <a:pt x="734868" y="1141779"/>
                </a:lnTo>
                <a:cubicBezTo>
                  <a:pt x="937570" y="1105572"/>
                  <a:pt x="1098290" y="948181"/>
                  <a:pt x="1139412" y="747225"/>
                </a:cubicBezTo>
                <a:lnTo>
                  <a:pt x="1144564" y="696110"/>
                </a:lnTo>
                <a:lnTo>
                  <a:pt x="1060037" y="647084"/>
                </a:lnTo>
                <a:lnTo>
                  <a:pt x="1144837" y="597900"/>
                </a:lnTo>
                <a:lnTo>
                  <a:pt x="1139412" y="544077"/>
                </a:lnTo>
                <a:cubicBezTo>
                  <a:pt x="1098290" y="343121"/>
                  <a:pt x="937570" y="185731"/>
                  <a:pt x="734868" y="149523"/>
                </a:cubicBezTo>
                <a:lnTo>
                  <a:pt x="696676" y="146153"/>
                </a:lnTo>
                <a:lnTo>
                  <a:pt x="645652" y="234125"/>
                </a:lnTo>
                <a:close/>
                <a:moveTo>
                  <a:pt x="645651" y="0"/>
                </a:moveTo>
                <a:cubicBezTo>
                  <a:pt x="1002234" y="0"/>
                  <a:pt x="1291302" y="289068"/>
                  <a:pt x="1291302" y="645651"/>
                </a:cubicBezTo>
                <a:cubicBezTo>
                  <a:pt x="1291302" y="1002234"/>
                  <a:pt x="1002234" y="1291302"/>
                  <a:pt x="645651" y="1291302"/>
                </a:cubicBezTo>
                <a:cubicBezTo>
                  <a:pt x="289068" y="1291302"/>
                  <a:pt x="0" y="1002234"/>
                  <a:pt x="0" y="645651"/>
                </a:cubicBezTo>
                <a:cubicBezTo>
                  <a:pt x="0" y="289068"/>
                  <a:pt x="289068" y="0"/>
                  <a:pt x="6456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圆角矩形 61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>
            <a:extLst>
              <a:ext uri="{FF2B5EF4-FFF2-40B4-BE49-F238E27FC236}">
                <a16:creationId xmlns:a16="http://schemas.microsoft.com/office/drawing/2014/main" id="{8E79F5DE-52CD-97E3-737D-A57A64AD93E2}"/>
              </a:ext>
            </a:extLst>
          </p:cNvPr>
          <p:cNvSpPr/>
          <p:nvPr/>
        </p:nvSpPr>
        <p:spPr>
          <a:xfrm>
            <a:off x="9417415" y="2157103"/>
            <a:ext cx="1668802" cy="1668802"/>
          </a:xfrm>
          <a:prstGeom prst="roundRect">
            <a:avLst>
              <a:gd name="adj" fmla="val 18315"/>
            </a:avLst>
          </a:prstGeom>
          <a:solidFill>
            <a:srgbClr val="E6665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圆角矩形 62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>
            <a:extLst>
              <a:ext uri="{FF2B5EF4-FFF2-40B4-BE49-F238E27FC236}">
                <a16:creationId xmlns:a16="http://schemas.microsoft.com/office/drawing/2014/main" id="{2D33ABB9-41BF-E0E4-287E-D9C5B2A5D748}"/>
              </a:ext>
            </a:extLst>
          </p:cNvPr>
          <p:cNvSpPr/>
          <p:nvPr/>
        </p:nvSpPr>
        <p:spPr>
          <a:xfrm>
            <a:off x="9417415" y="2157103"/>
            <a:ext cx="1668802" cy="1668802"/>
          </a:xfrm>
          <a:prstGeom prst="roundRect">
            <a:avLst>
              <a:gd name="adj" fmla="val 18315"/>
            </a:avLst>
          </a:prstGeom>
          <a:noFill/>
          <a:ln>
            <a:noFill/>
          </a:ln>
          <a:effectLst>
            <a:softEdge rad="3048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文本框 24" descr="e7d195523061f1c0deeec63e560781cfd59afb0ea006f2a87ABB68BF51EA6619813959095094C18C62A12F549504892A4AAA8C1554C6663626E05CA27F281A14E6983772AFC3FB97135759321DEA3D709AACD122C08E6ED11152287138C3ABBD9FE3097DBFFF43ED48AFD97A215A5FC38CCECA07F04C5F44216147602EB0EB762C85458D56ABB1BF27D2E1C1867E529D">
            <a:extLst>
              <a:ext uri="{FF2B5EF4-FFF2-40B4-BE49-F238E27FC236}">
                <a16:creationId xmlns:a16="http://schemas.microsoft.com/office/drawing/2014/main" id="{BDFF4E3D-D2A4-F4E8-0632-F7934E6D8A52}"/>
              </a:ext>
            </a:extLst>
          </p:cNvPr>
          <p:cNvSpPr txBox="1"/>
          <p:nvPr/>
        </p:nvSpPr>
        <p:spPr>
          <a:xfrm>
            <a:off x="9894185" y="269625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任意多边形 64">
            <a:extLst>
              <a:ext uri="{FF2B5EF4-FFF2-40B4-BE49-F238E27FC236}">
                <a16:creationId xmlns:a16="http://schemas.microsoft.com/office/drawing/2014/main" id="{F657E1CE-8B91-B348-D5CB-2A4307E18669}"/>
              </a:ext>
            </a:extLst>
          </p:cNvPr>
          <p:cNvSpPr>
            <a:spLocks noChangeAspect="1"/>
          </p:cNvSpPr>
          <p:nvPr/>
        </p:nvSpPr>
        <p:spPr>
          <a:xfrm>
            <a:off x="9606164" y="2342991"/>
            <a:ext cx="1291302" cy="1291302"/>
          </a:xfrm>
          <a:custGeom>
            <a:avLst/>
            <a:gdLst>
              <a:gd name="connsiteX0" fmla="*/ 594628 w 1291302"/>
              <a:gd name="connsiteY0" fmla="*/ 146153 h 1291302"/>
              <a:gd name="connsiteX1" fmla="*/ 556435 w 1291302"/>
              <a:gd name="connsiteY1" fmla="*/ 149523 h 1291302"/>
              <a:gd name="connsiteX2" fmla="*/ 151891 w 1291302"/>
              <a:gd name="connsiteY2" fmla="*/ 544077 h 1291302"/>
              <a:gd name="connsiteX3" fmla="*/ 146465 w 1291302"/>
              <a:gd name="connsiteY3" fmla="*/ 597901 h 1291302"/>
              <a:gd name="connsiteX4" fmla="*/ 231261 w 1291302"/>
              <a:gd name="connsiteY4" fmla="*/ 647083 h 1291302"/>
              <a:gd name="connsiteX5" fmla="*/ 146737 w 1291302"/>
              <a:gd name="connsiteY5" fmla="*/ 696107 h 1291302"/>
              <a:gd name="connsiteX6" fmla="*/ 151891 w 1291302"/>
              <a:gd name="connsiteY6" fmla="*/ 747225 h 1291302"/>
              <a:gd name="connsiteX7" fmla="*/ 556435 w 1291302"/>
              <a:gd name="connsiteY7" fmla="*/ 1141779 h 1291302"/>
              <a:gd name="connsiteX8" fmla="*/ 597785 w 1291302"/>
              <a:gd name="connsiteY8" fmla="*/ 1145428 h 1291302"/>
              <a:gd name="connsiteX9" fmla="*/ 645651 w 1291302"/>
              <a:gd name="connsiteY9" fmla="*/ 1062901 h 1291302"/>
              <a:gd name="connsiteX10" fmla="*/ 693517 w 1291302"/>
              <a:gd name="connsiteY10" fmla="*/ 1145428 h 1291302"/>
              <a:gd name="connsiteX11" fmla="*/ 734868 w 1291302"/>
              <a:gd name="connsiteY11" fmla="*/ 1141779 h 1291302"/>
              <a:gd name="connsiteX12" fmla="*/ 1139412 w 1291302"/>
              <a:gd name="connsiteY12" fmla="*/ 747225 h 1291302"/>
              <a:gd name="connsiteX13" fmla="*/ 1144564 w 1291302"/>
              <a:gd name="connsiteY13" fmla="*/ 696110 h 1291302"/>
              <a:gd name="connsiteX14" fmla="*/ 1060037 w 1291302"/>
              <a:gd name="connsiteY14" fmla="*/ 647084 h 1291302"/>
              <a:gd name="connsiteX15" fmla="*/ 1144837 w 1291302"/>
              <a:gd name="connsiteY15" fmla="*/ 597900 h 1291302"/>
              <a:gd name="connsiteX16" fmla="*/ 1139412 w 1291302"/>
              <a:gd name="connsiteY16" fmla="*/ 544077 h 1291302"/>
              <a:gd name="connsiteX17" fmla="*/ 734868 w 1291302"/>
              <a:gd name="connsiteY17" fmla="*/ 149523 h 1291302"/>
              <a:gd name="connsiteX18" fmla="*/ 696676 w 1291302"/>
              <a:gd name="connsiteY18" fmla="*/ 146153 h 1291302"/>
              <a:gd name="connsiteX19" fmla="*/ 645652 w 1291302"/>
              <a:gd name="connsiteY19" fmla="*/ 234125 h 1291302"/>
              <a:gd name="connsiteX20" fmla="*/ 645651 w 1291302"/>
              <a:gd name="connsiteY20" fmla="*/ 0 h 1291302"/>
              <a:gd name="connsiteX21" fmla="*/ 1291302 w 1291302"/>
              <a:gd name="connsiteY21" fmla="*/ 645651 h 1291302"/>
              <a:gd name="connsiteX22" fmla="*/ 645651 w 1291302"/>
              <a:gd name="connsiteY22" fmla="*/ 1291302 h 1291302"/>
              <a:gd name="connsiteX23" fmla="*/ 0 w 1291302"/>
              <a:gd name="connsiteY23" fmla="*/ 645651 h 1291302"/>
              <a:gd name="connsiteX24" fmla="*/ 645651 w 1291302"/>
              <a:gd name="connsiteY24" fmla="*/ 0 h 1291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91302" h="1291302">
                <a:moveTo>
                  <a:pt x="594628" y="146153"/>
                </a:moveTo>
                <a:lnTo>
                  <a:pt x="556435" y="149523"/>
                </a:lnTo>
                <a:cubicBezTo>
                  <a:pt x="353732" y="185731"/>
                  <a:pt x="193012" y="343121"/>
                  <a:pt x="151891" y="544077"/>
                </a:cubicBezTo>
                <a:lnTo>
                  <a:pt x="146465" y="597901"/>
                </a:lnTo>
                <a:lnTo>
                  <a:pt x="231261" y="647083"/>
                </a:lnTo>
                <a:lnTo>
                  <a:pt x="146737" y="696107"/>
                </a:lnTo>
                <a:lnTo>
                  <a:pt x="151891" y="747225"/>
                </a:lnTo>
                <a:cubicBezTo>
                  <a:pt x="193012" y="948181"/>
                  <a:pt x="353732" y="1105572"/>
                  <a:pt x="556435" y="1141779"/>
                </a:cubicBezTo>
                <a:lnTo>
                  <a:pt x="597785" y="1145428"/>
                </a:lnTo>
                <a:lnTo>
                  <a:pt x="645651" y="1062901"/>
                </a:lnTo>
                <a:lnTo>
                  <a:pt x="693517" y="1145428"/>
                </a:lnTo>
                <a:lnTo>
                  <a:pt x="734868" y="1141779"/>
                </a:lnTo>
                <a:cubicBezTo>
                  <a:pt x="937570" y="1105572"/>
                  <a:pt x="1098290" y="948181"/>
                  <a:pt x="1139412" y="747225"/>
                </a:cubicBezTo>
                <a:lnTo>
                  <a:pt x="1144564" y="696110"/>
                </a:lnTo>
                <a:lnTo>
                  <a:pt x="1060037" y="647084"/>
                </a:lnTo>
                <a:lnTo>
                  <a:pt x="1144837" y="597900"/>
                </a:lnTo>
                <a:lnTo>
                  <a:pt x="1139412" y="544077"/>
                </a:lnTo>
                <a:cubicBezTo>
                  <a:pt x="1098290" y="343121"/>
                  <a:pt x="937570" y="185731"/>
                  <a:pt x="734868" y="149523"/>
                </a:cubicBezTo>
                <a:lnTo>
                  <a:pt x="696676" y="146153"/>
                </a:lnTo>
                <a:lnTo>
                  <a:pt x="645652" y="234125"/>
                </a:lnTo>
                <a:close/>
                <a:moveTo>
                  <a:pt x="645651" y="0"/>
                </a:moveTo>
                <a:cubicBezTo>
                  <a:pt x="1002234" y="0"/>
                  <a:pt x="1291302" y="289068"/>
                  <a:pt x="1291302" y="645651"/>
                </a:cubicBezTo>
                <a:cubicBezTo>
                  <a:pt x="1291302" y="1002234"/>
                  <a:pt x="1002234" y="1291302"/>
                  <a:pt x="645651" y="1291302"/>
                </a:cubicBezTo>
                <a:cubicBezTo>
                  <a:pt x="289068" y="1291302"/>
                  <a:pt x="0" y="1002234"/>
                  <a:pt x="0" y="645651"/>
                </a:cubicBezTo>
                <a:cubicBezTo>
                  <a:pt x="0" y="289068"/>
                  <a:pt x="289068" y="0"/>
                  <a:pt x="6456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086EFB0-8D26-016B-58AB-6924A9AD1850}"/>
              </a:ext>
            </a:extLst>
          </p:cNvPr>
          <p:cNvGrpSpPr/>
          <p:nvPr/>
        </p:nvGrpSpPr>
        <p:grpSpPr>
          <a:xfrm>
            <a:off x="1074328" y="4250548"/>
            <a:ext cx="2147843" cy="1211943"/>
            <a:chOff x="1702332" y="1387661"/>
            <a:chExt cx="2147843" cy="121194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B59FDE1-8B7D-22BC-2E3D-E8D2CD1536E1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9106C06-1055-4B76-4204-899CCD3506CA}"/>
                </a:ext>
              </a:extLst>
            </p:cNvPr>
            <p:cNvSpPr txBox="1"/>
            <p:nvPr/>
          </p:nvSpPr>
          <p:spPr>
            <a:xfrm>
              <a:off x="1702332" y="1702179"/>
              <a:ext cx="214784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E6B4F54-B9F7-7E59-DCFD-1CAB9E577EDB}"/>
              </a:ext>
            </a:extLst>
          </p:cNvPr>
          <p:cNvGrpSpPr/>
          <p:nvPr/>
        </p:nvGrpSpPr>
        <p:grpSpPr>
          <a:xfrm>
            <a:off x="3875943" y="4250548"/>
            <a:ext cx="2147843" cy="1211943"/>
            <a:chOff x="1702332" y="1387661"/>
            <a:chExt cx="2147843" cy="121194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D1BA98C-5C57-363C-F238-BBCF3B3CF83E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D082594-8933-82A9-01DF-0493FD28EC6B}"/>
                </a:ext>
              </a:extLst>
            </p:cNvPr>
            <p:cNvSpPr txBox="1"/>
            <p:nvPr/>
          </p:nvSpPr>
          <p:spPr>
            <a:xfrm>
              <a:off x="1702332" y="1702179"/>
              <a:ext cx="214784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A55D04E-73E9-8CD8-5D1F-0168D9FBCADD}"/>
              </a:ext>
            </a:extLst>
          </p:cNvPr>
          <p:cNvGrpSpPr/>
          <p:nvPr/>
        </p:nvGrpSpPr>
        <p:grpSpPr>
          <a:xfrm>
            <a:off x="6677558" y="4250548"/>
            <a:ext cx="2147843" cy="1211943"/>
            <a:chOff x="1702332" y="1387661"/>
            <a:chExt cx="2147843" cy="121194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4DFD30F-55F6-5700-66D5-C2E0006C8837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61726B4-C720-EEB9-99F8-3C06457495CE}"/>
                </a:ext>
              </a:extLst>
            </p:cNvPr>
            <p:cNvSpPr txBox="1"/>
            <p:nvPr/>
          </p:nvSpPr>
          <p:spPr>
            <a:xfrm>
              <a:off x="1702332" y="1702179"/>
              <a:ext cx="214784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679EF10-4577-B0C5-4C77-11A6116E273F}"/>
              </a:ext>
            </a:extLst>
          </p:cNvPr>
          <p:cNvGrpSpPr/>
          <p:nvPr/>
        </p:nvGrpSpPr>
        <p:grpSpPr>
          <a:xfrm>
            <a:off x="9479173" y="4250548"/>
            <a:ext cx="2147843" cy="1211943"/>
            <a:chOff x="1702332" y="1387661"/>
            <a:chExt cx="2147843" cy="121194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782D8D9-2CFB-D174-2DCE-97DC7CAE7AC0}"/>
                </a:ext>
              </a:extLst>
            </p:cNvPr>
            <p:cNvSpPr txBox="1"/>
            <p:nvPr/>
          </p:nvSpPr>
          <p:spPr>
            <a:xfrm>
              <a:off x="1702332" y="1387661"/>
              <a:ext cx="17280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D0829BF-4FFD-A50E-9101-4CFA99966ABF}"/>
                </a:ext>
              </a:extLst>
            </p:cNvPr>
            <p:cNvSpPr txBox="1"/>
            <p:nvPr/>
          </p:nvSpPr>
          <p:spPr>
            <a:xfrm>
              <a:off x="1702332" y="1702179"/>
              <a:ext cx="214784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59139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BASIC INFORMATION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7" y="2977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基本资料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21090" y="191647"/>
            <a:ext cx="1095173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01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1365226D-33EF-1AC9-4ABE-4D5F5E81AF77}"/>
              </a:ext>
            </a:extLst>
          </p:cNvPr>
          <p:cNvSpPr>
            <a:spLocks/>
          </p:cNvSpPr>
          <p:nvPr/>
        </p:nvSpPr>
        <p:spPr bwMode="auto">
          <a:xfrm>
            <a:off x="5822031" y="1548063"/>
            <a:ext cx="1399306" cy="12401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6665F"/>
          </a:solidFill>
          <a:ln w="1270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8877B3C9-7119-1014-F997-E97944802D6D}"/>
              </a:ext>
            </a:extLst>
          </p:cNvPr>
          <p:cNvGrpSpPr/>
          <p:nvPr/>
        </p:nvGrpSpPr>
        <p:grpSpPr>
          <a:xfrm>
            <a:off x="6117407" y="1890810"/>
            <a:ext cx="776055" cy="557425"/>
            <a:chOff x="897622" y="2414802"/>
            <a:chExt cx="1001347" cy="71924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4C92FD1-F165-366E-E903-4E20B9B6DB46}"/>
                </a:ext>
              </a:extLst>
            </p:cNvPr>
            <p:cNvSpPr txBox="1"/>
            <p:nvPr/>
          </p:nvSpPr>
          <p:spPr>
            <a:xfrm>
              <a:off x="986173" y="2414802"/>
              <a:ext cx="802263" cy="595689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n w="15875"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ln w="15875">
                  <a:noFill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896207D-DF64-00B8-A412-B6D464341227}"/>
                </a:ext>
              </a:extLst>
            </p:cNvPr>
            <p:cNvSpPr txBox="1"/>
            <p:nvPr/>
          </p:nvSpPr>
          <p:spPr>
            <a:xfrm>
              <a:off x="897622" y="2856062"/>
              <a:ext cx="1001347" cy="277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4618C1E9-3892-3A55-73BC-FC436EB4DBFE}"/>
              </a:ext>
            </a:extLst>
          </p:cNvPr>
          <p:cNvSpPr>
            <a:spLocks/>
          </p:cNvSpPr>
          <p:nvPr/>
        </p:nvSpPr>
        <p:spPr bwMode="auto">
          <a:xfrm>
            <a:off x="5822031" y="3533713"/>
            <a:ext cx="1399306" cy="12401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E6665F"/>
          </a:solidFill>
          <a:ln w="1270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572B5832-DC13-296C-B31F-9D60997BCC8A}"/>
              </a:ext>
            </a:extLst>
          </p:cNvPr>
          <p:cNvGrpSpPr/>
          <p:nvPr/>
        </p:nvGrpSpPr>
        <p:grpSpPr>
          <a:xfrm>
            <a:off x="6117407" y="3889204"/>
            <a:ext cx="776055" cy="557425"/>
            <a:chOff x="897622" y="2414802"/>
            <a:chExt cx="1001347" cy="71924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E6F4AB7-4037-4403-A5ED-D5D9BD262754}"/>
                </a:ext>
              </a:extLst>
            </p:cNvPr>
            <p:cNvSpPr txBox="1"/>
            <p:nvPr/>
          </p:nvSpPr>
          <p:spPr>
            <a:xfrm>
              <a:off x="986173" y="2414802"/>
              <a:ext cx="802263" cy="595689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n w="15875"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ln w="15875">
                  <a:noFill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4DDC4DB-6201-8CE0-51E1-11D14579F70C}"/>
                </a:ext>
              </a:extLst>
            </p:cNvPr>
            <p:cNvSpPr txBox="1"/>
            <p:nvPr/>
          </p:nvSpPr>
          <p:spPr>
            <a:xfrm>
              <a:off x="897622" y="2856062"/>
              <a:ext cx="1001347" cy="277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EAC56BE7-8890-38BA-1B59-25E1948F3854}"/>
              </a:ext>
            </a:extLst>
          </p:cNvPr>
          <p:cNvSpPr>
            <a:spLocks/>
          </p:cNvSpPr>
          <p:nvPr/>
        </p:nvSpPr>
        <p:spPr bwMode="auto">
          <a:xfrm>
            <a:off x="4590286" y="2619111"/>
            <a:ext cx="1399306" cy="12401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4D4D"/>
          </a:solidFill>
          <a:ln w="1270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4BCF7E71-610F-3D34-043A-CF956143730F}"/>
              </a:ext>
            </a:extLst>
          </p:cNvPr>
          <p:cNvGrpSpPr/>
          <p:nvPr/>
        </p:nvGrpSpPr>
        <p:grpSpPr>
          <a:xfrm>
            <a:off x="4891886" y="2972248"/>
            <a:ext cx="776055" cy="557425"/>
            <a:chOff x="897622" y="2414802"/>
            <a:chExt cx="1001347" cy="71924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E1C97B1-B2C3-1FC2-13DB-05F6B47A54E1}"/>
                </a:ext>
              </a:extLst>
            </p:cNvPr>
            <p:cNvSpPr txBox="1"/>
            <p:nvPr/>
          </p:nvSpPr>
          <p:spPr>
            <a:xfrm>
              <a:off x="986173" y="2414802"/>
              <a:ext cx="802263" cy="595689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n w="15875"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ln w="15875">
                  <a:noFill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9CE2674-C435-1D6C-95F8-A840219FB3D0}"/>
                </a:ext>
              </a:extLst>
            </p:cNvPr>
            <p:cNvSpPr txBox="1"/>
            <p:nvPr/>
          </p:nvSpPr>
          <p:spPr>
            <a:xfrm>
              <a:off x="897622" y="2856062"/>
              <a:ext cx="1001347" cy="277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7373EFE6-E69B-AF66-20E5-BE0C1BF3A398}"/>
              </a:ext>
            </a:extLst>
          </p:cNvPr>
          <p:cNvSpPr>
            <a:spLocks/>
          </p:cNvSpPr>
          <p:nvPr/>
        </p:nvSpPr>
        <p:spPr bwMode="auto">
          <a:xfrm>
            <a:off x="4590286" y="4604762"/>
            <a:ext cx="1399306" cy="12401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4D4D"/>
          </a:solidFill>
          <a:ln w="1270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23209A0-4663-051D-5214-00A9E5ECD6EF}"/>
              </a:ext>
            </a:extLst>
          </p:cNvPr>
          <p:cNvSpPr txBox="1"/>
          <p:nvPr/>
        </p:nvSpPr>
        <p:spPr>
          <a:xfrm>
            <a:off x="4960514" y="4966211"/>
            <a:ext cx="621763" cy="461665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n w="158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ln w="158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任意多边形 144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880B8A03-B588-FD65-87A9-C881ECA4F454}"/>
              </a:ext>
            </a:extLst>
          </p:cNvPr>
          <p:cNvSpPr>
            <a:spLocks/>
          </p:cNvSpPr>
          <p:nvPr/>
        </p:nvSpPr>
        <p:spPr bwMode="auto">
          <a:xfrm>
            <a:off x="929622" y="2728609"/>
            <a:ext cx="3470644" cy="901875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3" name="组合 32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1D908789-B0EC-7194-B77B-4FD5DB95BC76}"/>
              </a:ext>
            </a:extLst>
          </p:cNvPr>
          <p:cNvGrpSpPr/>
          <p:nvPr/>
        </p:nvGrpSpPr>
        <p:grpSpPr>
          <a:xfrm>
            <a:off x="3745263" y="2959173"/>
            <a:ext cx="462816" cy="465945"/>
            <a:chOff x="5042691" y="2273920"/>
            <a:chExt cx="702937" cy="70769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372D19B0-DE96-C12B-5776-D1352EB11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D681312A-3DA9-B213-C823-37E1FD4AF2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任意多边形 150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8DA93ECA-0606-E65B-798F-DCA014A84AE1}"/>
              </a:ext>
            </a:extLst>
          </p:cNvPr>
          <p:cNvSpPr>
            <a:spLocks/>
          </p:cNvSpPr>
          <p:nvPr/>
        </p:nvSpPr>
        <p:spPr bwMode="auto">
          <a:xfrm>
            <a:off x="929622" y="4714260"/>
            <a:ext cx="3470644" cy="901875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CF85782C-7718-6838-9308-6BF59401E981}"/>
              </a:ext>
            </a:extLst>
          </p:cNvPr>
          <p:cNvGrpSpPr/>
          <p:nvPr/>
        </p:nvGrpSpPr>
        <p:grpSpPr>
          <a:xfrm>
            <a:off x="3716194" y="4944548"/>
            <a:ext cx="491883" cy="483328"/>
            <a:chOff x="5037571" y="856343"/>
            <a:chExt cx="715006" cy="70257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1A7571AA-3C25-90B0-6AF0-8C2F214A0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F4C13782-AC99-0C61-2B65-628E91CFD2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5F9B633B-98C1-2CD3-9CDB-8658CFAC8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任意多边形 15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F5BBE1C4-49C6-E17A-7D2E-373E5FE4CB2A}"/>
              </a:ext>
            </a:extLst>
          </p:cNvPr>
          <p:cNvSpPr>
            <a:spLocks/>
          </p:cNvSpPr>
          <p:nvPr/>
        </p:nvSpPr>
        <p:spPr bwMode="auto">
          <a:xfrm>
            <a:off x="7394414" y="1717210"/>
            <a:ext cx="3470644" cy="901875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6" name="组合 4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2D1278D8-93A4-D1B9-4318-433B47A3B51F}"/>
              </a:ext>
            </a:extLst>
          </p:cNvPr>
          <p:cNvGrpSpPr/>
          <p:nvPr/>
        </p:nvGrpSpPr>
        <p:grpSpPr>
          <a:xfrm>
            <a:off x="7600588" y="1964672"/>
            <a:ext cx="409704" cy="406952"/>
            <a:chOff x="6463926" y="2278309"/>
            <a:chExt cx="708057" cy="7033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8" name="Freeform 30">
              <a:extLst>
                <a:ext uri="{FF2B5EF4-FFF2-40B4-BE49-F238E27FC236}">
                  <a16:creationId xmlns:a16="http://schemas.microsoft.com/office/drawing/2014/main" id="{D4594EC4-82A8-FE71-9A92-2C18D2CFC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:a16="http://schemas.microsoft.com/office/drawing/2014/main" id="{E6231E36-068B-D028-7F8D-A1560EF9D1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:a16="http://schemas.microsoft.com/office/drawing/2014/main" id="{C4FF798C-B650-79E8-34DB-4C14EE463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:a16="http://schemas.microsoft.com/office/drawing/2014/main" id="{6F2E659B-1031-BB1C-21D1-3059252C0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任意多边形 16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BCEDAD88-4E9A-8EC2-DD22-8E24D2F97A7C}"/>
              </a:ext>
            </a:extLst>
          </p:cNvPr>
          <p:cNvSpPr>
            <a:spLocks/>
          </p:cNvSpPr>
          <p:nvPr/>
        </p:nvSpPr>
        <p:spPr bwMode="auto">
          <a:xfrm>
            <a:off x="7394414" y="3702860"/>
            <a:ext cx="3470644" cy="901875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4" name="组合 5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CD2638CF-C89C-F24D-5B50-999E1D86B184}"/>
              </a:ext>
            </a:extLst>
          </p:cNvPr>
          <p:cNvGrpSpPr/>
          <p:nvPr/>
        </p:nvGrpSpPr>
        <p:grpSpPr>
          <a:xfrm>
            <a:off x="7615860" y="3923000"/>
            <a:ext cx="488822" cy="461595"/>
            <a:chOff x="6460269" y="872801"/>
            <a:chExt cx="709154" cy="66965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6" name="Freeform 42">
              <a:extLst>
                <a:ext uri="{FF2B5EF4-FFF2-40B4-BE49-F238E27FC236}">
                  <a16:creationId xmlns:a16="http://schemas.microsoft.com/office/drawing/2014/main" id="{23C169AC-E55F-18B3-544A-8A75EFE098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43">
              <a:extLst>
                <a:ext uri="{FF2B5EF4-FFF2-40B4-BE49-F238E27FC236}">
                  <a16:creationId xmlns:a16="http://schemas.microsoft.com/office/drawing/2014/main" id="{FAA69288-1D54-75CB-985D-04032F6F8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1865E304-F5BE-A4B8-559A-8451CECCF5CB}"/>
              </a:ext>
            </a:extLst>
          </p:cNvPr>
          <p:cNvSpPr txBox="1"/>
          <p:nvPr/>
        </p:nvSpPr>
        <p:spPr>
          <a:xfrm>
            <a:off x="1083099" y="2864836"/>
            <a:ext cx="260601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28C86D3-D152-2FAA-62ED-ED082BA86327}"/>
              </a:ext>
            </a:extLst>
          </p:cNvPr>
          <p:cNvSpPr txBox="1"/>
          <p:nvPr/>
        </p:nvSpPr>
        <p:spPr>
          <a:xfrm>
            <a:off x="1083099" y="4876850"/>
            <a:ext cx="260601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A4C9C56-B584-9FA2-05D9-9DF8551035E2}"/>
              </a:ext>
            </a:extLst>
          </p:cNvPr>
          <p:cNvSpPr txBox="1"/>
          <p:nvPr/>
        </p:nvSpPr>
        <p:spPr>
          <a:xfrm>
            <a:off x="8134667" y="1857934"/>
            <a:ext cx="260601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7C35CC9-C494-154A-A6BB-7A9ABFAC8A8B}"/>
              </a:ext>
            </a:extLst>
          </p:cNvPr>
          <p:cNvSpPr txBox="1"/>
          <p:nvPr/>
        </p:nvSpPr>
        <p:spPr>
          <a:xfrm>
            <a:off x="8134667" y="3843584"/>
            <a:ext cx="260601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40336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DE8BB079-65A8-FEAE-1272-0079EFB25D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6" name="Group 4">
            <a:extLst>
              <a:ext uri="{FF2B5EF4-FFF2-40B4-BE49-F238E27FC236}">
                <a16:creationId xmlns:a16="http://schemas.microsoft.com/office/drawing/2014/main" id="{25D6EE0E-DCB5-E26E-D24C-2EDE35F3E92C}"/>
              </a:ext>
            </a:extLst>
          </p:cNvPr>
          <p:cNvGrpSpPr/>
          <p:nvPr/>
        </p:nvGrpSpPr>
        <p:grpSpPr>
          <a:xfrm>
            <a:off x="1808583" y="4113886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10000"/>
                </a:srgbClr>
              </a:gs>
            </a:gsLst>
            <a:lin ang="16200000" scaled="1"/>
            <a:tileRect/>
          </a:gradFill>
        </p:grpSpPr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812DEBA2-7F5B-DA49-98F1-4416DF782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593E6C82-FF82-D377-8C79-77ED7E55E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9F699F30-3613-5A09-FE89-B0C76262C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id="{CC4B35BE-CD26-7C9B-AEE5-AA499D866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060F40DC-600A-32B9-084C-E6B9E1B5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324FA099-D773-612D-E2E6-9536EDC8E3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3" name="Group 4">
            <a:extLst>
              <a:ext uri="{FF2B5EF4-FFF2-40B4-BE49-F238E27FC236}">
                <a16:creationId xmlns:a16="http://schemas.microsoft.com/office/drawing/2014/main" id="{B566739C-B837-41D7-6A4A-2D0AD968732E}"/>
              </a:ext>
            </a:extLst>
          </p:cNvPr>
          <p:cNvGrpSpPr/>
          <p:nvPr/>
        </p:nvGrpSpPr>
        <p:grpSpPr>
          <a:xfrm>
            <a:off x="-491204" y="4397708"/>
            <a:ext cx="12188825" cy="2744114"/>
            <a:chOff x="0" y="4113886"/>
            <a:chExt cx="12188825" cy="2744114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>
                  <a:alpha val="25000"/>
                </a:srgbClr>
              </a:gs>
            </a:gsLst>
            <a:lin ang="16200000" scaled="1"/>
            <a:tileRect/>
          </a:gradFill>
        </p:grpSpPr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id="{06FA55BB-D9B6-601A-C206-4EE932672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1327" y="5375511"/>
              <a:ext cx="2027498" cy="1482489"/>
            </a:xfrm>
            <a:custGeom>
              <a:avLst/>
              <a:gdLst>
                <a:gd name="T0" fmla="*/ 1230 w 1276"/>
                <a:gd name="T1" fmla="*/ 748 h 933"/>
                <a:gd name="T2" fmla="*/ 1221 w 1276"/>
                <a:gd name="T3" fmla="*/ 748 h 933"/>
                <a:gd name="T4" fmla="*/ 1206 w 1276"/>
                <a:gd name="T5" fmla="*/ 748 h 933"/>
                <a:gd name="T6" fmla="*/ 1211 w 1276"/>
                <a:gd name="T7" fmla="*/ 216 h 933"/>
                <a:gd name="T8" fmla="*/ 1218 w 1276"/>
                <a:gd name="T9" fmla="*/ 216 h 933"/>
                <a:gd name="T10" fmla="*/ 1221 w 1276"/>
                <a:gd name="T11" fmla="*/ 214 h 933"/>
                <a:gd name="T12" fmla="*/ 1218 w 1276"/>
                <a:gd name="T13" fmla="*/ 185 h 933"/>
                <a:gd name="T14" fmla="*/ 1206 w 1276"/>
                <a:gd name="T15" fmla="*/ 182 h 933"/>
                <a:gd name="T16" fmla="*/ 1192 w 1276"/>
                <a:gd name="T17" fmla="*/ 180 h 933"/>
                <a:gd name="T18" fmla="*/ 1182 w 1276"/>
                <a:gd name="T19" fmla="*/ 0 h 933"/>
                <a:gd name="T20" fmla="*/ 1172 w 1276"/>
                <a:gd name="T21" fmla="*/ 180 h 933"/>
                <a:gd name="T22" fmla="*/ 1158 w 1276"/>
                <a:gd name="T23" fmla="*/ 180 h 933"/>
                <a:gd name="T24" fmla="*/ 1143 w 1276"/>
                <a:gd name="T25" fmla="*/ 182 h 933"/>
                <a:gd name="T26" fmla="*/ 1141 w 1276"/>
                <a:gd name="T27" fmla="*/ 212 h 933"/>
                <a:gd name="T28" fmla="*/ 1143 w 1276"/>
                <a:gd name="T29" fmla="*/ 214 h 933"/>
                <a:gd name="T30" fmla="*/ 1151 w 1276"/>
                <a:gd name="T31" fmla="*/ 214 h 933"/>
                <a:gd name="T32" fmla="*/ 1071 w 1276"/>
                <a:gd name="T33" fmla="*/ 659 h 933"/>
                <a:gd name="T34" fmla="*/ 659 w 1276"/>
                <a:gd name="T35" fmla="*/ 496 h 933"/>
                <a:gd name="T36" fmla="*/ 666 w 1276"/>
                <a:gd name="T37" fmla="*/ 491 h 933"/>
                <a:gd name="T38" fmla="*/ 611 w 1276"/>
                <a:gd name="T39" fmla="*/ 430 h 933"/>
                <a:gd name="T40" fmla="*/ 620 w 1276"/>
                <a:gd name="T41" fmla="*/ 425 h 933"/>
                <a:gd name="T42" fmla="*/ 606 w 1276"/>
                <a:gd name="T43" fmla="*/ 420 h 933"/>
                <a:gd name="T44" fmla="*/ 608 w 1276"/>
                <a:gd name="T45" fmla="*/ 406 h 933"/>
                <a:gd name="T46" fmla="*/ 606 w 1276"/>
                <a:gd name="T47" fmla="*/ 389 h 933"/>
                <a:gd name="T48" fmla="*/ 594 w 1276"/>
                <a:gd name="T49" fmla="*/ 379 h 933"/>
                <a:gd name="T50" fmla="*/ 586 w 1276"/>
                <a:gd name="T51" fmla="*/ 377 h 933"/>
                <a:gd name="T52" fmla="*/ 569 w 1276"/>
                <a:gd name="T53" fmla="*/ 377 h 933"/>
                <a:gd name="T54" fmla="*/ 562 w 1276"/>
                <a:gd name="T55" fmla="*/ 379 h 933"/>
                <a:gd name="T56" fmla="*/ 552 w 1276"/>
                <a:gd name="T57" fmla="*/ 391 h 933"/>
                <a:gd name="T58" fmla="*/ 548 w 1276"/>
                <a:gd name="T59" fmla="*/ 399 h 933"/>
                <a:gd name="T60" fmla="*/ 548 w 1276"/>
                <a:gd name="T61" fmla="*/ 413 h 933"/>
                <a:gd name="T62" fmla="*/ 552 w 1276"/>
                <a:gd name="T63" fmla="*/ 423 h 933"/>
                <a:gd name="T64" fmla="*/ 538 w 1276"/>
                <a:gd name="T65" fmla="*/ 425 h 933"/>
                <a:gd name="T66" fmla="*/ 548 w 1276"/>
                <a:gd name="T67" fmla="*/ 430 h 933"/>
                <a:gd name="T68" fmla="*/ 519 w 1276"/>
                <a:gd name="T69" fmla="*/ 491 h 933"/>
                <a:gd name="T70" fmla="*/ 412 w 1276"/>
                <a:gd name="T71" fmla="*/ 491 h 933"/>
                <a:gd name="T72" fmla="*/ 402 w 1276"/>
                <a:gd name="T73" fmla="*/ 491 h 933"/>
                <a:gd name="T74" fmla="*/ 359 w 1276"/>
                <a:gd name="T75" fmla="*/ 464 h 933"/>
                <a:gd name="T76" fmla="*/ 366 w 1276"/>
                <a:gd name="T77" fmla="*/ 459 h 933"/>
                <a:gd name="T78" fmla="*/ 204 w 1276"/>
                <a:gd name="T79" fmla="*/ 447 h 933"/>
                <a:gd name="T80" fmla="*/ 194 w 1276"/>
                <a:gd name="T81" fmla="*/ 416 h 933"/>
                <a:gd name="T82" fmla="*/ 177 w 1276"/>
                <a:gd name="T83" fmla="*/ 391 h 933"/>
                <a:gd name="T84" fmla="*/ 155 w 1276"/>
                <a:gd name="T85" fmla="*/ 369 h 933"/>
                <a:gd name="T86" fmla="*/ 141 w 1276"/>
                <a:gd name="T87" fmla="*/ 360 h 933"/>
                <a:gd name="T88" fmla="*/ 114 w 1276"/>
                <a:gd name="T89" fmla="*/ 350 h 933"/>
                <a:gd name="T90" fmla="*/ 112 w 1276"/>
                <a:gd name="T91" fmla="*/ 348 h 933"/>
                <a:gd name="T92" fmla="*/ 97 w 1276"/>
                <a:gd name="T93" fmla="*/ 345 h 933"/>
                <a:gd name="T94" fmla="*/ 92 w 1276"/>
                <a:gd name="T95" fmla="*/ 345 h 933"/>
                <a:gd name="T96" fmla="*/ 88 w 1276"/>
                <a:gd name="T97" fmla="*/ 345 h 933"/>
                <a:gd name="T98" fmla="*/ 78 w 1276"/>
                <a:gd name="T99" fmla="*/ 263 h 933"/>
                <a:gd name="T100" fmla="*/ 73 w 1276"/>
                <a:gd name="T101" fmla="*/ 345 h 933"/>
                <a:gd name="T102" fmla="*/ 68 w 1276"/>
                <a:gd name="T103" fmla="*/ 345 h 933"/>
                <a:gd name="T104" fmla="*/ 51 w 1276"/>
                <a:gd name="T105" fmla="*/ 348 h 933"/>
                <a:gd name="T106" fmla="*/ 51 w 1276"/>
                <a:gd name="T107" fmla="*/ 348 h 933"/>
                <a:gd name="T108" fmla="*/ 37 w 1276"/>
                <a:gd name="T109" fmla="*/ 355 h 933"/>
                <a:gd name="T110" fmla="*/ 22 w 1276"/>
                <a:gd name="T111" fmla="*/ 360 h 933"/>
                <a:gd name="T112" fmla="*/ 0 w 1276"/>
                <a:gd name="T113" fmla="*/ 374 h 933"/>
                <a:gd name="T114" fmla="*/ 1276 w 1276"/>
                <a:gd name="T115" fmla="*/ 933 h 933"/>
                <a:gd name="T116" fmla="*/ 1233 w 1276"/>
                <a:gd name="T117" fmla="*/ 73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6" h="933">
                  <a:moveTo>
                    <a:pt x="1233" y="746"/>
                  </a:moveTo>
                  <a:lnTo>
                    <a:pt x="1230" y="748"/>
                  </a:lnTo>
                  <a:lnTo>
                    <a:pt x="1228" y="748"/>
                  </a:lnTo>
                  <a:lnTo>
                    <a:pt x="1221" y="748"/>
                  </a:lnTo>
                  <a:lnTo>
                    <a:pt x="1216" y="748"/>
                  </a:lnTo>
                  <a:lnTo>
                    <a:pt x="1206" y="748"/>
                  </a:lnTo>
                  <a:lnTo>
                    <a:pt x="1206" y="741"/>
                  </a:lnTo>
                  <a:lnTo>
                    <a:pt x="1211" y="216"/>
                  </a:lnTo>
                  <a:lnTo>
                    <a:pt x="1213" y="216"/>
                  </a:lnTo>
                  <a:lnTo>
                    <a:pt x="1218" y="216"/>
                  </a:lnTo>
                  <a:lnTo>
                    <a:pt x="1221" y="214"/>
                  </a:lnTo>
                  <a:lnTo>
                    <a:pt x="1221" y="214"/>
                  </a:lnTo>
                  <a:lnTo>
                    <a:pt x="1221" y="185"/>
                  </a:lnTo>
                  <a:lnTo>
                    <a:pt x="1218" y="185"/>
                  </a:lnTo>
                  <a:lnTo>
                    <a:pt x="1213" y="182"/>
                  </a:lnTo>
                  <a:lnTo>
                    <a:pt x="1206" y="182"/>
                  </a:lnTo>
                  <a:lnTo>
                    <a:pt x="1197" y="180"/>
                  </a:lnTo>
                  <a:lnTo>
                    <a:pt x="1192" y="180"/>
                  </a:lnTo>
                  <a:lnTo>
                    <a:pt x="1192" y="93"/>
                  </a:lnTo>
                  <a:lnTo>
                    <a:pt x="1182" y="0"/>
                  </a:lnTo>
                  <a:lnTo>
                    <a:pt x="1175" y="90"/>
                  </a:lnTo>
                  <a:lnTo>
                    <a:pt x="1172" y="180"/>
                  </a:lnTo>
                  <a:lnTo>
                    <a:pt x="1165" y="180"/>
                  </a:lnTo>
                  <a:lnTo>
                    <a:pt x="1158" y="180"/>
                  </a:lnTo>
                  <a:lnTo>
                    <a:pt x="1151" y="180"/>
                  </a:lnTo>
                  <a:lnTo>
                    <a:pt x="1143" y="182"/>
                  </a:lnTo>
                  <a:lnTo>
                    <a:pt x="1141" y="182"/>
                  </a:lnTo>
                  <a:lnTo>
                    <a:pt x="1141" y="212"/>
                  </a:lnTo>
                  <a:lnTo>
                    <a:pt x="1141" y="212"/>
                  </a:lnTo>
                  <a:lnTo>
                    <a:pt x="1143" y="214"/>
                  </a:lnTo>
                  <a:lnTo>
                    <a:pt x="1148" y="214"/>
                  </a:lnTo>
                  <a:lnTo>
                    <a:pt x="1151" y="214"/>
                  </a:lnTo>
                  <a:lnTo>
                    <a:pt x="1146" y="714"/>
                  </a:lnTo>
                  <a:lnTo>
                    <a:pt x="1071" y="659"/>
                  </a:lnTo>
                  <a:lnTo>
                    <a:pt x="661" y="651"/>
                  </a:lnTo>
                  <a:lnTo>
                    <a:pt x="659" y="496"/>
                  </a:lnTo>
                  <a:lnTo>
                    <a:pt x="666" y="496"/>
                  </a:lnTo>
                  <a:lnTo>
                    <a:pt x="666" y="491"/>
                  </a:lnTo>
                  <a:lnTo>
                    <a:pt x="611" y="491"/>
                  </a:lnTo>
                  <a:lnTo>
                    <a:pt x="611" y="430"/>
                  </a:lnTo>
                  <a:lnTo>
                    <a:pt x="620" y="428"/>
                  </a:lnTo>
                  <a:lnTo>
                    <a:pt x="620" y="425"/>
                  </a:lnTo>
                  <a:lnTo>
                    <a:pt x="603" y="423"/>
                  </a:lnTo>
                  <a:lnTo>
                    <a:pt x="606" y="420"/>
                  </a:lnTo>
                  <a:lnTo>
                    <a:pt x="608" y="413"/>
                  </a:lnTo>
                  <a:lnTo>
                    <a:pt x="608" y="406"/>
                  </a:lnTo>
                  <a:lnTo>
                    <a:pt x="608" y="399"/>
                  </a:lnTo>
                  <a:lnTo>
                    <a:pt x="606" y="389"/>
                  </a:lnTo>
                  <a:lnTo>
                    <a:pt x="601" y="384"/>
                  </a:lnTo>
                  <a:lnTo>
                    <a:pt x="594" y="379"/>
                  </a:lnTo>
                  <a:lnTo>
                    <a:pt x="586" y="377"/>
                  </a:lnTo>
                  <a:lnTo>
                    <a:pt x="586" y="377"/>
                  </a:lnTo>
                  <a:lnTo>
                    <a:pt x="577" y="374"/>
                  </a:lnTo>
                  <a:lnTo>
                    <a:pt x="569" y="377"/>
                  </a:lnTo>
                  <a:lnTo>
                    <a:pt x="569" y="377"/>
                  </a:lnTo>
                  <a:lnTo>
                    <a:pt x="562" y="379"/>
                  </a:lnTo>
                  <a:lnTo>
                    <a:pt x="557" y="384"/>
                  </a:lnTo>
                  <a:lnTo>
                    <a:pt x="552" y="391"/>
                  </a:lnTo>
                  <a:lnTo>
                    <a:pt x="548" y="399"/>
                  </a:lnTo>
                  <a:lnTo>
                    <a:pt x="548" y="399"/>
                  </a:lnTo>
                  <a:lnTo>
                    <a:pt x="548" y="406"/>
                  </a:lnTo>
                  <a:lnTo>
                    <a:pt x="548" y="413"/>
                  </a:lnTo>
                  <a:lnTo>
                    <a:pt x="552" y="420"/>
                  </a:lnTo>
                  <a:lnTo>
                    <a:pt x="552" y="423"/>
                  </a:lnTo>
                  <a:lnTo>
                    <a:pt x="552" y="423"/>
                  </a:lnTo>
                  <a:lnTo>
                    <a:pt x="538" y="425"/>
                  </a:lnTo>
                  <a:lnTo>
                    <a:pt x="538" y="430"/>
                  </a:lnTo>
                  <a:lnTo>
                    <a:pt x="548" y="430"/>
                  </a:lnTo>
                  <a:lnTo>
                    <a:pt x="550" y="491"/>
                  </a:lnTo>
                  <a:lnTo>
                    <a:pt x="519" y="491"/>
                  </a:lnTo>
                  <a:lnTo>
                    <a:pt x="509" y="491"/>
                  </a:lnTo>
                  <a:lnTo>
                    <a:pt x="412" y="491"/>
                  </a:lnTo>
                  <a:lnTo>
                    <a:pt x="412" y="491"/>
                  </a:lnTo>
                  <a:lnTo>
                    <a:pt x="402" y="491"/>
                  </a:lnTo>
                  <a:lnTo>
                    <a:pt x="359" y="491"/>
                  </a:lnTo>
                  <a:lnTo>
                    <a:pt x="359" y="464"/>
                  </a:lnTo>
                  <a:lnTo>
                    <a:pt x="366" y="464"/>
                  </a:lnTo>
                  <a:lnTo>
                    <a:pt x="366" y="459"/>
                  </a:lnTo>
                  <a:lnTo>
                    <a:pt x="206" y="459"/>
                  </a:lnTo>
                  <a:lnTo>
                    <a:pt x="204" y="447"/>
                  </a:lnTo>
                  <a:lnTo>
                    <a:pt x="201" y="430"/>
                  </a:lnTo>
                  <a:lnTo>
                    <a:pt x="194" y="416"/>
                  </a:lnTo>
                  <a:lnTo>
                    <a:pt x="187" y="403"/>
                  </a:lnTo>
                  <a:lnTo>
                    <a:pt x="177" y="391"/>
                  </a:lnTo>
                  <a:lnTo>
                    <a:pt x="167" y="379"/>
                  </a:lnTo>
                  <a:lnTo>
                    <a:pt x="155" y="369"/>
                  </a:lnTo>
                  <a:lnTo>
                    <a:pt x="141" y="362"/>
                  </a:lnTo>
                  <a:lnTo>
                    <a:pt x="141" y="360"/>
                  </a:lnTo>
                  <a:lnTo>
                    <a:pt x="126" y="355"/>
                  </a:lnTo>
                  <a:lnTo>
                    <a:pt x="114" y="350"/>
                  </a:lnTo>
                  <a:lnTo>
                    <a:pt x="114" y="348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97" y="345"/>
                  </a:lnTo>
                  <a:lnTo>
                    <a:pt x="95" y="345"/>
                  </a:lnTo>
                  <a:lnTo>
                    <a:pt x="92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90" y="263"/>
                  </a:lnTo>
                  <a:lnTo>
                    <a:pt x="78" y="263"/>
                  </a:lnTo>
                  <a:lnTo>
                    <a:pt x="75" y="345"/>
                  </a:lnTo>
                  <a:lnTo>
                    <a:pt x="73" y="345"/>
                  </a:lnTo>
                  <a:lnTo>
                    <a:pt x="71" y="345"/>
                  </a:lnTo>
                  <a:lnTo>
                    <a:pt x="68" y="345"/>
                  </a:lnTo>
                  <a:lnTo>
                    <a:pt x="54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48"/>
                  </a:lnTo>
                  <a:lnTo>
                    <a:pt x="51" y="350"/>
                  </a:lnTo>
                  <a:lnTo>
                    <a:pt x="37" y="355"/>
                  </a:lnTo>
                  <a:lnTo>
                    <a:pt x="22" y="360"/>
                  </a:lnTo>
                  <a:lnTo>
                    <a:pt x="22" y="360"/>
                  </a:lnTo>
                  <a:lnTo>
                    <a:pt x="8" y="369"/>
                  </a:lnTo>
                  <a:lnTo>
                    <a:pt x="0" y="374"/>
                  </a:lnTo>
                  <a:lnTo>
                    <a:pt x="0" y="933"/>
                  </a:lnTo>
                  <a:lnTo>
                    <a:pt x="1276" y="933"/>
                  </a:lnTo>
                  <a:lnTo>
                    <a:pt x="1276" y="739"/>
                  </a:lnTo>
                  <a:lnTo>
                    <a:pt x="1233" y="739"/>
                  </a:lnTo>
                  <a:lnTo>
                    <a:pt x="1233" y="7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14">
              <a:extLst>
                <a:ext uri="{FF2B5EF4-FFF2-40B4-BE49-F238E27FC236}">
                  <a16:creationId xmlns:a16="http://schemas.microsoft.com/office/drawing/2014/main" id="{C0F143D1-8570-2125-66B4-063855377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5883" y="4353817"/>
              <a:ext cx="2035444" cy="2504183"/>
            </a:xfrm>
            <a:custGeom>
              <a:avLst/>
              <a:gdLst>
                <a:gd name="T0" fmla="*/ 1247 w 1281"/>
                <a:gd name="T1" fmla="*/ 1059 h 1576"/>
                <a:gd name="T2" fmla="*/ 1063 w 1281"/>
                <a:gd name="T3" fmla="*/ 1107 h 1576"/>
                <a:gd name="T4" fmla="*/ 1010 w 1281"/>
                <a:gd name="T5" fmla="*/ 634 h 1576"/>
                <a:gd name="T6" fmla="*/ 879 w 1281"/>
                <a:gd name="T7" fmla="*/ 801 h 1576"/>
                <a:gd name="T8" fmla="*/ 831 w 1281"/>
                <a:gd name="T9" fmla="*/ 306 h 1576"/>
                <a:gd name="T10" fmla="*/ 882 w 1281"/>
                <a:gd name="T11" fmla="*/ 296 h 1576"/>
                <a:gd name="T12" fmla="*/ 882 w 1281"/>
                <a:gd name="T13" fmla="*/ 264 h 1576"/>
                <a:gd name="T14" fmla="*/ 884 w 1281"/>
                <a:gd name="T15" fmla="*/ 245 h 1576"/>
                <a:gd name="T16" fmla="*/ 879 w 1281"/>
                <a:gd name="T17" fmla="*/ 89 h 1576"/>
                <a:gd name="T18" fmla="*/ 877 w 1281"/>
                <a:gd name="T19" fmla="*/ 143 h 1576"/>
                <a:gd name="T20" fmla="*/ 795 w 1281"/>
                <a:gd name="T21" fmla="*/ 111 h 1576"/>
                <a:gd name="T22" fmla="*/ 790 w 1281"/>
                <a:gd name="T23" fmla="*/ 145 h 1576"/>
                <a:gd name="T24" fmla="*/ 710 w 1281"/>
                <a:gd name="T25" fmla="*/ 114 h 1576"/>
                <a:gd name="T26" fmla="*/ 703 w 1281"/>
                <a:gd name="T27" fmla="*/ 89 h 1576"/>
                <a:gd name="T28" fmla="*/ 623 w 1281"/>
                <a:gd name="T29" fmla="*/ 153 h 1576"/>
                <a:gd name="T30" fmla="*/ 615 w 1281"/>
                <a:gd name="T31" fmla="*/ 153 h 1576"/>
                <a:gd name="T32" fmla="*/ 615 w 1281"/>
                <a:gd name="T33" fmla="*/ 89 h 1576"/>
                <a:gd name="T34" fmla="*/ 536 w 1281"/>
                <a:gd name="T35" fmla="*/ 153 h 1576"/>
                <a:gd name="T36" fmla="*/ 528 w 1281"/>
                <a:gd name="T37" fmla="*/ 153 h 1576"/>
                <a:gd name="T38" fmla="*/ 526 w 1281"/>
                <a:gd name="T39" fmla="*/ 0 h 1576"/>
                <a:gd name="T40" fmla="*/ 521 w 1281"/>
                <a:gd name="T41" fmla="*/ 145 h 1576"/>
                <a:gd name="T42" fmla="*/ 499 w 1281"/>
                <a:gd name="T43" fmla="*/ 189 h 1576"/>
                <a:gd name="T44" fmla="*/ 468 w 1281"/>
                <a:gd name="T45" fmla="*/ 191 h 1576"/>
                <a:gd name="T46" fmla="*/ 448 w 1281"/>
                <a:gd name="T47" fmla="*/ 191 h 1576"/>
                <a:gd name="T48" fmla="*/ 429 w 1281"/>
                <a:gd name="T49" fmla="*/ 194 h 1576"/>
                <a:gd name="T50" fmla="*/ 412 w 1281"/>
                <a:gd name="T51" fmla="*/ 196 h 1576"/>
                <a:gd name="T52" fmla="*/ 395 w 1281"/>
                <a:gd name="T53" fmla="*/ 199 h 1576"/>
                <a:gd name="T54" fmla="*/ 366 w 1281"/>
                <a:gd name="T55" fmla="*/ 206 h 1576"/>
                <a:gd name="T56" fmla="*/ 354 w 1281"/>
                <a:gd name="T57" fmla="*/ 208 h 1576"/>
                <a:gd name="T58" fmla="*/ 347 w 1281"/>
                <a:gd name="T59" fmla="*/ 213 h 1576"/>
                <a:gd name="T60" fmla="*/ 342 w 1281"/>
                <a:gd name="T61" fmla="*/ 216 h 1576"/>
                <a:gd name="T62" fmla="*/ 342 w 1281"/>
                <a:gd name="T63" fmla="*/ 216 h 1576"/>
                <a:gd name="T64" fmla="*/ 337 w 1281"/>
                <a:gd name="T65" fmla="*/ 221 h 1576"/>
                <a:gd name="T66" fmla="*/ 339 w 1281"/>
                <a:gd name="T67" fmla="*/ 228 h 1576"/>
                <a:gd name="T68" fmla="*/ 337 w 1281"/>
                <a:gd name="T69" fmla="*/ 223 h 1576"/>
                <a:gd name="T70" fmla="*/ 337 w 1281"/>
                <a:gd name="T71" fmla="*/ 228 h 1576"/>
                <a:gd name="T72" fmla="*/ 339 w 1281"/>
                <a:gd name="T73" fmla="*/ 230 h 1576"/>
                <a:gd name="T74" fmla="*/ 342 w 1281"/>
                <a:gd name="T75" fmla="*/ 233 h 1576"/>
                <a:gd name="T76" fmla="*/ 344 w 1281"/>
                <a:gd name="T77" fmla="*/ 238 h 1576"/>
                <a:gd name="T78" fmla="*/ 352 w 1281"/>
                <a:gd name="T79" fmla="*/ 240 h 1576"/>
                <a:gd name="T80" fmla="*/ 359 w 1281"/>
                <a:gd name="T81" fmla="*/ 242 h 1576"/>
                <a:gd name="T82" fmla="*/ 368 w 1281"/>
                <a:gd name="T83" fmla="*/ 245 h 1576"/>
                <a:gd name="T84" fmla="*/ 378 w 1281"/>
                <a:gd name="T85" fmla="*/ 247 h 1576"/>
                <a:gd name="T86" fmla="*/ 390 w 1281"/>
                <a:gd name="T87" fmla="*/ 250 h 1576"/>
                <a:gd name="T88" fmla="*/ 400 w 1281"/>
                <a:gd name="T89" fmla="*/ 252 h 1576"/>
                <a:gd name="T90" fmla="*/ 402 w 1281"/>
                <a:gd name="T91" fmla="*/ 310 h 1576"/>
                <a:gd name="T92" fmla="*/ 402 w 1281"/>
                <a:gd name="T93" fmla="*/ 371 h 1576"/>
                <a:gd name="T94" fmla="*/ 402 w 1281"/>
                <a:gd name="T95" fmla="*/ 400 h 1576"/>
                <a:gd name="T96" fmla="*/ 400 w 1281"/>
                <a:gd name="T97" fmla="*/ 1260 h 1576"/>
                <a:gd name="T98" fmla="*/ 90 w 1281"/>
                <a:gd name="T99" fmla="*/ 383 h 1576"/>
                <a:gd name="T100" fmla="*/ 10 w 1281"/>
                <a:gd name="T101" fmla="*/ 1224 h 1576"/>
                <a:gd name="T102" fmla="*/ 1281 w 1281"/>
                <a:gd name="T103" fmla="*/ 1576 h 1576"/>
                <a:gd name="T104" fmla="*/ 352 w 1281"/>
                <a:gd name="T105" fmla="*/ 228 h 1576"/>
                <a:gd name="T106" fmla="*/ 342 w 1281"/>
                <a:gd name="T107" fmla="*/ 225 h 1576"/>
                <a:gd name="T108" fmla="*/ 342 w 1281"/>
                <a:gd name="T109" fmla="*/ 228 h 1576"/>
                <a:gd name="T110" fmla="*/ 410 w 1281"/>
                <a:gd name="T111" fmla="*/ 199 h 1576"/>
                <a:gd name="T112" fmla="*/ 412 w 1281"/>
                <a:gd name="T113" fmla="*/ 206 h 1576"/>
                <a:gd name="T114" fmla="*/ 419 w 1281"/>
                <a:gd name="T115" fmla="*/ 211 h 1576"/>
                <a:gd name="T116" fmla="*/ 427 w 1281"/>
                <a:gd name="T117" fmla="*/ 196 h 1576"/>
                <a:gd name="T118" fmla="*/ 429 w 1281"/>
                <a:gd name="T119" fmla="*/ 204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1576">
                  <a:moveTo>
                    <a:pt x="1281" y="1017"/>
                  </a:moveTo>
                  <a:lnTo>
                    <a:pt x="1277" y="1022"/>
                  </a:lnTo>
                  <a:lnTo>
                    <a:pt x="1264" y="1032"/>
                  </a:lnTo>
                  <a:lnTo>
                    <a:pt x="1255" y="1044"/>
                  </a:lnTo>
                  <a:lnTo>
                    <a:pt x="1247" y="1059"/>
                  </a:lnTo>
                  <a:lnTo>
                    <a:pt x="1240" y="1073"/>
                  </a:lnTo>
                  <a:lnTo>
                    <a:pt x="1235" y="1090"/>
                  </a:lnTo>
                  <a:lnTo>
                    <a:pt x="1235" y="1102"/>
                  </a:lnTo>
                  <a:lnTo>
                    <a:pt x="1063" y="1102"/>
                  </a:lnTo>
                  <a:lnTo>
                    <a:pt x="1063" y="1107"/>
                  </a:lnTo>
                  <a:lnTo>
                    <a:pt x="1071" y="1107"/>
                  </a:lnTo>
                  <a:lnTo>
                    <a:pt x="1071" y="1134"/>
                  </a:lnTo>
                  <a:lnTo>
                    <a:pt x="1051" y="1134"/>
                  </a:lnTo>
                  <a:lnTo>
                    <a:pt x="1051" y="634"/>
                  </a:lnTo>
                  <a:lnTo>
                    <a:pt x="1010" y="634"/>
                  </a:lnTo>
                  <a:lnTo>
                    <a:pt x="1010" y="602"/>
                  </a:lnTo>
                  <a:lnTo>
                    <a:pt x="925" y="602"/>
                  </a:lnTo>
                  <a:lnTo>
                    <a:pt x="925" y="634"/>
                  </a:lnTo>
                  <a:lnTo>
                    <a:pt x="879" y="634"/>
                  </a:lnTo>
                  <a:lnTo>
                    <a:pt x="879" y="801"/>
                  </a:lnTo>
                  <a:lnTo>
                    <a:pt x="848" y="801"/>
                  </a:lnTo>
                  <a:lnTo>
                    <a:pt x="848" y="825"/>
                  </a:lnTo>
                  <a:lnTo>
                    <a:pt x="831" y="825"/>
                  </a:lnTo>
                  <a:lnTo>
                    <a:pt x="831" y="495"/>
                  </a:lnTo>
                  <a:lnTo>
                    <a:pt x="831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72" y="306"/>
                  </a:lnTo>
                  <a:lnTo>
                    <a:pt x="882" y="306"/>
                  </a:lnTo>
                  <a:lnTo>
                    <a:pt x="882" y="296"/>
                  </a:lnTo>
                  <a:lnTo>
                    <a:pt x="884" y="296"/>
                  </a:lnTo>
                  <a:lnTo>
                    <a:pt x="887" y="289"/>
                  </a:lnTo>
                  <a:lnTo>
                    <a:pt x="887" y="281"/>
                  </a:lnTo>
                  <a:lnTo>
                    <a:pt x="882" y="281"/>
                  </a:lnTo>
                  <a:lnTo>
                    <a:pt x="882" y="264"/>
                  </a:lnTo>
                  <a:lnTo>
                    <a:pt x="884" y="264"/>
                  </a:lnTo>
                  <a:lnTo>
                    <a:pt x="884" y="262"/>
                  </a:lnTo>
                  <a:lnTo>
                    <a:pt x="884" y="247"/>
                  </a:lnTo>
                  <a:lnTo>
                    <a:pt x="884" y="247"/>
                  </a:lnTo>
                  <a:lnTo>
                    <a:pt x="884" y="245"/>
                  </a:lnTo>
                  <a:lnTo>
                    <a:pt x="884" y="143"/>
                  </a:lnTo>
                  <a:lnTo>
                    <a:pt x="882" y="143"/>
                  </a:lnTo>
                  <a:lnTo>
                    <a:pt x="882" y="89"/>
                  </a:lnTo>
                  <a:lnTo>
                    <a:pt x="879" y="89"/>
                  </a:lnTo>
                  <a:lnTo>
                    <a:pt x="879" y="89"/>
                  </a:lnTo>
                  <a:lnTo>
                    <a:pt x="879" y="111"/>
                  </a:lnTo>
                  <a:lnTo>
                    <a:pt x="877" y="111"/>
                  </a:lnTo>
                  <a:lnTo>
                    <a:pt x="877" y="111"/>
                  </a:lnTo>
                  <a:lnTo>
                    <a:pt x="877" y="143"/>
                  </a:lnTo>
                  <a:lnTo>
                    <a:pt x="877" y="143"/>
                  </a:lnTo>
                  <a:lnTo>
                    <a:pt x="877" y="145"/>
                  </a:lnTo>
                  <a:lnTo>
                    <a:pt x="877" y="150"/>
                  </a:lnTo>
                  <a:lnTo>
                    <a:pt x="795" y="150"/>
                  </a:lnTo>
                  <a:lnTo>
                    <a:pt x="795" y="114"/>
                  </a:lnTo>
                  <a:lnTo>
                    <a:pt x="795" y="111"/>
                  </a:lnTo>
                  <a:lnTo>
                    <a:pt x="792" y="111"/>
                  </a:lnTo>
                  <a:lnTo>
                    <a:pt x="792" y="89"/>
                  </a:lnTo>
                  <a:lnTo>
                    <a:pt x="792" y="89"/>
                  </a:lnTo>
                  <a:lnTo>
                    <a:pt x="790" y="89"/>
                  </a:lnTo>
                  <a:lnTo>
                    <a:pt x="790" y="145"/>
                  </a:lnTo>
                  <a:lnTo>
                    <a:pt x="787" y="145"/>
                  </a:lnTo>
                  <a:lnTo>
                    <a:pt x="787" y="150"/>
                  </a:lnTo>
                  <a:lnTo>
                    <a:pt x="710" y="150"/>
                  </a:lnTo>
                  <a:lnTo>
                    <a:pt x="710" y="114"/>
                  </a:lnTo>
                  <a:lnTo>
                    <a:pt x="710" y="114"/>
                  </a:lnTo>
                  <a:lnTo>
                    <a:pt x="705" y="114"/>
                  </a:lnTo>
                  <a:lnTo>
                    <a:pt x="705" y="145"/>
                  </a:lnTo>
                  <a:lnTo>
                    <a:pt x="705" y="145"/>
                  </a:lnTo>
                  <a:lnTo>
                    <a:pt x="705" y="89"/>
                  </a:lnTo>
                  <a:lnTo>
                    <a:pt x="703" y="89"/>
                  </a:lnTo>
                  <a:lnTo>
                    <a:pt x="700" y="89"/>
                  </a:lnTo>
                  <a:lnTo>
                    <a:pt x="700" y="145"/>
                  </a:lnTo>
                  <a:lnTo>
                    <a:pt x="698" y="145"/>
                  </a:lnTo>
                  <a:lnTo>
                    <a:pt x="698" y="150"/>
                  </a:lnTo>
                  <a:lnTo>
                    <a:pt x="623" y="153"/>
                  </a:lnTo>
                  <a:lnTo>
                    <a:pt x="623" y="114"/>
                  </a:lnTo>
                  <a:lnTo>
                    <a:pt x="623" y="114"/>
                  </a:lnTo>
                  <a:lnTo>
                    <a:pt x="618" y="114"/>
                  </a:lnTo>
                  <a:lnTo>
                    <a:pt x="618" y="153"/>
                  </a:lnTo>
                  <a:lnTo>
                    <a:pt x="615" y="153"/>
                  </a:lnTo>
                  <a:lnTo>
                    <a:pt x="615" y="148"/>
                  </a:lnTo>
                  <a:lnTo>
                    <a:pt x="615" y="145"/>
                  </a:lnTo>
                  <a:lnTo>
                    <a:pt x="615" y="145"/>
                  </a:lnTo>
                  <a:lnTo>
                    <a:pt x="615" y="92"/>
                  </a:lnTo>
                  <a:lnTo>
                    <a:pt x="615" y="89"/>
                  </a:lnTo>
                  <a:lnTo>
                    <a:pt x="611" y="89"/>
                  </a:lnTo>
                  <a:lnTo>
                    <a:pt x="611" y="145"/>
                  </a:lnTo>
                  <a:lnTo>
                    <a:pt x="608" y="145"/>
                  </a:lnTo>
                  <a:lnTo>
                    <a:pt x="608" y="153"/>
                  </a:lnTo>
                  <a:lnTo>
                    <a:pt x="536" y="153"/>
                  </a:lnTo>
                  <a:lnTo>
                    <a:pt x="536" y="114"/>
                  </a:lnTo>
                  <a:lnTo>
                    <a:pt x="536" y="114"/>
                  </a:lnTo>
                  <a:lnTo>
                    <a:pt x="533" y="114"/>
                  </a:lnTo>
                  <a:lnTo>
                    <a:pt x="533" y="153"/>
                  </a:lnTo>
                  <a:lnTo>
                    <a:pt x="528" y="153"/>
                  </a:lnTo>
                  <a:lnTo>
                    <a:pt x="528" y="148"/>
                  </a:lnTo>
                  <a:lnTo>
                    <a:pt x="526" y="145"/>
                  </a:lnTo>
                  <a:lnTo>
                    <a:pt x="526" y="145"/>
                  </a:lnTo>
                  <a:lnTo>
                    <a:pt x="526" y="2"/>
                  </a:lnTo>
                  <a:lnTo>
                    <a:pt x="526" y="0"/>
                  </a:lnTo>
                  <a:lnTo>
                    <a:pt x="521" y="0"/>
                  </a:lnTo>
                  <a:lnTo>
                    <a:pt x="521" y="92"/>
                  </a:lnTo>
                  <a:lnTo>
                    <a:pt x="521" y="92"/>
                  </a:lnTo>
                  <a:lnTo>
                    <a:pt x="521" y="145"/>
                  </a:lnTo>
                  <a:lnTo>
                    <a:pt x="521" y="145"/>
                  </a:lnTo>
                  <a:lnTo>
                    <a:pt x="521" y="187"/>
                  </a:lnTo>
                  <a:lnTo>
                    <a:pt x="511" y="189"/>
                  </a:lnTo>
                  <a:lnTo>
                    <a:pt x="511" y="189"/>
                  </a:lnTo>
                  <a:lnTo>
                    <a:pt x="509" y="189"/>
                  </a:lnTo>
                  <a:lnTo>
                    <a:pt x="499" y="189"/>
                  </a:lnTo>
                  <a:lnTo>
                    <a:pt x="490" y="189"/>
                  </a:lnTo>
                  <a:lnTo>
                    <a:pt x="490" y="189"/>
                  </a:lnTo>
                  <a:lnTo>
                    <a:pt x="487" y="189"/>
                  </a:lnTo>
                  <a:lnTo>
                    <a:pt x="477" y="189"/>
                  </a:lnTo>
                  <a:lnTo>
                    <a:pt x="468" y="191"/>
                  </a:lnTo>
                  <a:lnTo>
                    <a:pt x="468" y="191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48" y="191"/>
                  </a:lnTo>
                  <a:lnTo>
                    <a:pt x="446" y="191"/>
                  </a:lnTo>
                  <a:lnTo>
                    <a:pt x="43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29" y="194"/>
                  </a:lnTo>
                  <a:lnTo>
                    <a:pt x="419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12" y="196"/>
                  </a:lnTo>
                  <a:lnTo>
                    <a:pt x="405" y="199"/>
                  </a:lnTo>
                  <a:lnTo>
                    <a:pt x="398" y="199"/>
                  </a:lnTo>
                  <a:lnTo>
                    <a:pt x="395" y="199"/>
                  </a:lnTo>
                  <a:lnTo>
                    <a:pt x="390" y="201"/>
                  </a:lnTo>
                  <a:lnTo>
                    <a:pt x="383" y="201"/>
                  </a:lnTo>
                  <a:lnTo>
                    <a:pt x="383" y="201"/>
                  </a:lnTo>
                  <a:lnTo>
                    <a:pt x="376" y="204"/>
                  </a:lnTo>
                  <a:lnTo>
                    <a:pt x="366" y="206"/>
                  </a:lnTo>
                  <a:lnTo>
                    <a:pt x="356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54" y="208"/>
                  </a:lnTo>
                  <a:lnTo>
                    <a:pt x="349" y="211"/>
                  </a:lnTo>
                  <a:lnTo>
                    <a:pt x="349" y="211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7" y="213"/>
                  </a:lnTo>
                  <a:lnTo>
                    <a:pt x="344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8"/>
                  </a:lnTo>
                  <a:lnTo>
                    <a:pt x="339" y="218"/>
                  </a:lnTo>
                  <a:lnTo>
                    <a:pt x="337" y="221"/>
                  </a:lnTo>
                  <a:lnTo>
                    <a:pt x="337" y="221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9" y="228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7" y="225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28"/>
                  </a:lnTo>
                  <a:lnTo>
                    <a:pt x="337" y="230"/>
                  </a:lnTo>
                  <a:lnTo>
                    <a:pt x="339" y="230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39" y="233"/>
                  </a:lnTo>
                  <a:lnTo>
                    <a:pt x="342" y="233"/>
                  </a:lnTo>
                  <a:lnTo>
                    <a:pt x="342" y="235"/>
                  </a:lnTo>
                  <a:lnTo>
                    <a:pt x="342" y="235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4" y="238"/>
                  </a:lnTo>
                  <a:lnTo>
                    <a:pt x="347" y="238"/>
                  </a:lnTo>
                  <a:lnTo>
                    <a:pt x="347" y="238"/>
                  </a:lnTo>
                  <a:lnTo>
                    <a:pt x="349" y="238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2" y="240"/>
                  </a:lnTo>
                  <a:lnTo>
                    <a:pt x="356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59" y="242"/>
                  </a:lnTo>
                  <a:lnTo>
                    <a:pt x="364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73" y="247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81" y="247"/>
                  </a:lnTo>
                  <a:lnTo>
                    <a:pt x="381" y="247"/>
                  </a:lnTo>
                  <a:lnTo>
                    <a:pt x="385" y="250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3" y="250"/>
                  </a:lnTo>
                  <a:lnTo>
                    <a:pt x="393" y="250"/>
                  </a:lnTo>
                  <a:lnTo>
                    <a:pt x="398" y="252"/>
                  </a:lnTo>
                  <a:lnTo>
                    <a:pt x="400" y="252"/>
                  </a:lnTo>
                  <a:lnTo>
                    <a:pt x="460" y="262"/>
                  </a:lnTo>
                  <a:lnTo>
                    <a:pt x="460" y="301"/>
                  </a:lnTo>
                  <a:lnTo>
                    <a:pt x="436" y="303"/>
                  </a:lnTo>
                  <a:lnTo>
                    <a:pt x="417" y="308"/>
                  </a:lnTo>
                  <a:lnTo>
                    <a:pt x="402" y="310"/>
                  </a:lnTo>
                  <a:lnTo>
                    <a:pt x="398" y="315"/>
                  </a:lnTo>
                  <a:lnTo>
                    <a:pt x="398" y="337"/>
                  </a:lnTo>
                  <a:lnTo>
                    <a:pt x="402" y="342"/>
                  </a:lnTo>
                  <a:lnTo>
                    <a:pt x="402" y="342"/>
                  </a:lnTo>
                  <a:lnTo>
                    <a:pt x="402" y="371"/>
                  </a:lnTo>
                  <a:lnTo>
                    <a:pt x="398" y="374"/>
                  </a:lnTo>
                  <a:lnTo>
                    <a:pt x="398" y="376"/>
                  </a:lnTo>
                  <a:lnTo>
                    <a:pt x="402" y="381"/>
                  </a:lnTo>
                  <a:lnTo>
                    <a:pt x="402" y="381"/>
                  </a:lnTo>
                  <a:lnTo>
                    <a:pt x="402" y="400"/>
                  </a:lnTo>
                  <a:lnTo>
                    <a:pt x="398" y="403"/>
                  </a:lnTo>
                  <a:lnTo>
                    <a:pt x="398" y="412"/>
                  </a:lnTo>
                  <a:lnTo>
                    <a:pt x="402" y="417"/>
                  </a:lnTo>
                  <a:lnTo>
                    <a:pt x="402" y="417"/>
                  </a:lnTo>
                  <a:lnTo>
                    <a:pt x="400" y="1260"/>
                  </a:lnTo>
                  <a:lnTo>
                    <a:pt x="378" y="1260"/>
                  </a:lnTo>
                  <a:lnTo>
                    <a:pt x="376" y="415"/>
                  </a:lnTo>
                  <a:lnTo>
                    <a:pt x="315" y="415"/>
                  </a:lnTo>
                  <a:lnTo>
                    <a:pt x="315" y="383"/>
                  </a:lnTo>
                  <a:lnTo>
                    <a:pt x="90" y="383"/>
                  </a:lnTo>
                  <a:lnTo>
                    <a:pt x="75" y="415"/>
                  </a:lnTo>
                  <a:lnTo>
                    <a:pt x="42" y="415"/>
                  </a:lnTo>
                  <a:lnTo>
                    <a:pt x="17" y="473"/>
                  </a:lnTo>
                  <a:lnTo>
                    <a:pt x="17" y="1224"/>
                  </a:lnTo>
                  <a:lnTo>
                    <a:pt x="10" y="1224"/>
                  </a:lnTo>
                  <a:lnTo>
                    <a:pt x="10" y="1221"/>
                  </a:lnTo>
                  <a:lnTo>
                    <a:pt x="5" y="1219"/>
                  </a:lnTo>
                  <a:lnTo>
                    <a:pt x="0" y="1219"/>
                  </a:lnTo>
                  <a:lnTo>
                    <a:pt x="0" y="1576"/>
                  </a:lnTo>
                  <a:lnTo>
                    <a:pt x="1281" y="1576"/>
                  </a:lnTo>
                  <a:lnTo>
                    <a:pt x="1281" y="1017"/>
                  </a:lnTo>
                  <a:close/>
                  <a:moveTo>
                    <a:pt x="342" y="225"/>
                  </a:moveTo>
                  <a:lnTo>
                    <a:pt x="344" y="225"/>
                  </a:lnTo>
                  <a:lnTo>
                    <a:pt x="344" y="225"/>
                  </a:lnTo>
                  <a:lnTo>
                    <a:pt x="352" y="228"/>
                  </a:lnTo>
                  <a:lnTo>
                    <a:pt x="344" y="225"/>
                  </a:lnTo>
                  <a:lnTo>
                    <a:pt x="344" y="225"/>
                  </a:lnTo>
                  <a:lnTo>
                    <a:pt x="342" y="225"/>
                  </a:lnTo>
                  <a:lnTo>
                    <a:pt x="342" y="223"/>
                  </a:lnTo>
                  <a:lnTo>
                    <a:pt x="342" y="225"/>
                  </a:lnTo>
                  <a:close/>
                  <a:moveTo>
                    <a:pt x="342" y="228"/>
                  </a:moveTo>
                  <a:lnTo>
                    <a:pt x="342" y="228"/>
                  </a:lnTo>
                  <a:lnTo>
                    <a:pt x="339" y="228"/>
                  </a:lnTo>
                  <a:lnTo>
                    <a:pt x="342" y="228"/>
                  </a:lnTo>
                  <a:lnTo>
                    <a:pt x="342" y="228"/>
                  </a:lnTo>
                  <a:lnTo>
                    <a:pt x="361" y="233"/>
                  </a:lnTo>
                  <a:lnTo>
                    <a:pt x="342" y="228"/>
                  </a:lnTo>
                  <a:close/>
                  <a:moveTo>
                    <a:pt x="410" y="199"/>
                  </a:moveTo>
                  <a:lnTo>
                    <a:pt x="410" y="201"/>
                  </a:lnTo>
                  <a:lnTo>
                    <a:pt x="410" y="199"/>
                  </a:lnTo>
                  <a:lnTo>
                    <a:pt x="410" y="199"/>
                  </a:lnTo>
                  <a:lnTo>
                    <a:pt x="410" y="199"/>
                  </a:lnTo>
                  <a:close/>
                  <a:moveTo>
                    <a:pt x="414" y="208"/>
                  </a:move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2" y="206"/>
                  </a:lnTo>
                  <a:lnTo>
                    <a:pt x="414" y="208"/>
                  </a:lnTo>
                  <a:lnTo>
                    <a:pt x="419" y="211"/>
                  </a:lnTo>
                  <a:lnTo>
                    <a:pt x="414" y="208"/>
                  </a:lnTo>
                  <a:close/>
                  <a:moveTo>
                    <a:pt x="427" y="199"/>
                  </a:moveTo>
                  <a:lnTo>
                    <a:pt x="427" y="196"/>
                  </a:lnTo>
                  <a:lnTo>
                    <a:pt x="429" y="196"/>
                  </a:lnTo>
                  <a:lnTo>
                    <a:pt x="427" y="196"/>
                  </a:lnTo>
                  <a:lnTo>
                    <a:pt x="427" y="199"/>
                  </a:lnTo>
                  <a:close/>
                  <a:moveTo>
                    <a:pt x="429" y="206"/>
                  </a:moveTo>
                  <a:lnTo>
                    <a:pt x="429" y="204"/>
                  </a:lnTo>
                  <a:lnTo>
                    <a:pt x="429" y="204"/>
                  </a:lnTo>
                  <a:lnTo>
                    <a:pt x="429" y="204"/>
                  </a:lnTo>
                  <a:lnTo>
                    <a:pt x="429" y="206"/>
                  </a:lnTo>
                  <a:lnTo>
                    <a:pt x="431" y="206"/>
                  </a:lnTo>
                  <a:lnTo>
                    <a:pt x="429" y="2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5">
              <a:extLst>
                <a:ext uri="{FF2B5EF4-FFF2-40B4-BE49-F238E27FC236}">
                  <a16:creationId xmlns:a16="http://schemas.microsoft.com/office/drawing/2014/main" id="{29BA233A-F329-C7E4-E09D-BDA0114FE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5207" y="4962385"/>
              <a:ext cx="2030676" cy="1895615"/>
            </a:xfrm>
            <a:custGeom>
              <a:avLst/>
              <a:gdLst>
                <a:gd name="T0" fmla="*/ 1278 w 1278"/>
                <a:gd name="T1" fmla="*/ 836 h 1193"/>
                <a:gd name="T2" fmla="*/ 1271 w 1278"/>
                <a:gd name="T3" fmla="*/ 819 h 1193"/>
                <a:gd name="T4" fmla="*/ 1252 w 1278"/>
                <a:gd name="T5" fmla="*/ 821 h 1193"/>
                <a:gd name="T6" fmla="*/ 1242 w 1278"/>
                <a:gd name="T7" fmla="*/ 807 h 1193"/>
                <a:gd name="T8" fmla="*/ 1206 w 1278"/>
                <a:gd name="T9" fmla="*/ 700 h 1193"/>
                <a:gd name="T10" fmla="*/ 1167 w 1278"/>
                <a:gd name="T11" fmla="*/ 693 h 1193"/>
                <a:gd name="T12" fmla="*/ 1126 w 1278"/>
                <a:gd name="T13" fmla="*/ 651 h 1193"/>
                <a:gd name="T14" fmla="*/ 1075 w 1278"/>
                <a:gd name="T15" fmla="*/ 598 h 1193"/>
                <a:gd name="T16" fmla="*/ 1068 w 1278"/>
                <a:gd name="T17" fmla="*/ 586 h 1193"/>
                <a:gd name="T18" fmla="*/ 1053 w 1278"/>
                <a:gd name="T19" fmla="*/ 566 h 1193"/>
                <a:gd name="T20" fmla="*/ 1048 w 1278"/>
                <a:gd name="T21" fmla="*/ 581 h 1193"/>
                <a:gd name="T22" fmla="*/ 1034 w 1278"/>
                <a:gd name="T23" fmla="*/ 593 h 1193"/>
                <a:gd name="T24" fmla="*/ 1034 w 1278"/>
                <a:gd name="T25" fmla="*/ 625 h 1193"/>
                <a:gd name="T26" fmla="*/ 956 w 1278"/>
                <a:gd name="T27" fmla="*/ 685 h 1193"/>
                <a:gd name="T28" fmla="*/ 925 w 1278"/>
                <a:gd name="T29" fmla="*/ 695 h 1193"/>
                <a:gd name="T30" fmla="*/ 884 w 1278"/>
                <a:gd name="T31" fmla="*/ 824 h 1193"/>
                <a:gd name="T32" fmla="*/ 864 w 1278"/>
                <a:gd name="T33" fmla="*/ 807 h 1193"/>
                <a:gd name="T34" fmla="*/ 850 w 1278"/>
                <a:gd name="T35" fmla="*/ 838 h 1193"/>
                <a:gd name="T36" fmla="*/ 833 w 1278"/>
                <a:gd name="T37" fmla="*/ 819 h 1193"/>
                <a:gd name="T38" fmla="*/ 814 w 1278"/>
                <a:gd name="T39" fmla="*/ 841 h 1193"/>
                <a:gd name="T40" fmla="*/ 751 w 1278"/>
                <a:gd name="T41" fmla="*/ 32 h 1193"/>
                <a:gd name="T42" fmla="*/ 445 w 1278"/>
                <a:gd name="T43" fmla="*/ 855 h 1193"/>
                <a:gd name="T44" fmla="*/ 431 w 1278"/>
                <a:gd name="T45" fmla="*/ 739 h 1193"/>
                <a:gd name="T46" fmla="*/ 404 w 1278"/>
                <a:gd name="T47" fmla="*/ 756 h 1193"/>
                <a:gd name="T48" fmla="*/ 378 w 1278"/>
                <a:gd name="T49" fmla="*/ 561 h 1193"/>
                <a:gd name="T50" fmla="*/ 375 w 1278"/>
                <a:gd name="T51" fmla="*/ 547 h 1193"/>
                <a:gd name="T52" fmla="*/ 368 w 1278"/>
                <a:gd name="T53" fmla="*/ 569 h 1193"/>
                <a:gd name="T54" fmla="*/ 351 w 1278"/>
                <a:gd name="T55" fmla="*/ 479 h 1193"/>
                <a:gd name="T56" fmla="*/ 341 w 1278"/>
                <a:gd name="T57" fmla="*/ 348 h 1193"/>
                <a:gd name="T58" fmla="*/ 324 w 1278"/>
                <a:gd name="T59" fmla="*/ 372 h 1193"/>
                <a:gd name="T60" fmla="*/ 312 w 1278"/>
                <a:gd name="T61" fmla="*/ 479 h 1193"/>
                <a:gd name="T62" fmla="*/ 295 w 1278"/>
                <a:gd name="T63" fmla="*/ 561 h 1193"/>
                <a:gd name="T64" fmla="*/ 290 w 1278"/>
                <a:gd name="T65" fmla="*/ 547 h 1193"/>
                <a:gd name="T66" fmla="*/ 288 w 1278"/>
                <a:gd name="T67" fmla="*/ 569 h 1193"/>
                <a:gd name="T68" fmla="*/ 269 w 1278"/>
                <a:gd name="T69" fmla="*/ 693 h 1193"/>
                <a:gd name="T70" fmla="*/ 269 w 1278"/>
                <a:gd name="T71" fmla="*/ 695 h 1193"/>
                <a:gd name="T72" fmla="*/ 261 w 1278"/>
                <a:gd name="T73" fmla="*/ 758 h 1193"/>
                <a:gd name="T74" fmla="*/ 244 w 1278"/>
                <a:gd name="T75" fmla="*/ 712 h 1193"/>
                <a:gd name="T76" fmla="*/ 232 w 1278"/>
                <a:gd name="T77" fmla="*/ 574 h 1193"/>
                <a:gd name="T78" fmla="*/ 208 w 1278"/>
                <a:gd name="T79" fmla="*/ 710 h 1193"/>
                <a:gd name="T80" fmla="*/ 194 w 1278"/>
                <a:gd name="T81" fmla="*/ 748 h 1193"/>
                <a:gd name="T82" fmla="*/ 174 w 1278"/>
                <a:gd name="T83" fmla="*/ 688 h 1193"/>
                <a:gd name="T84" fmla="*/ 172 w 1278"/>
                <a:gd name="T85" fmla="*/ 685 h 1193"/>
                <a:gd name="T86" fmla="*/ 169 w 1278"/>
                <a:gd name="T87" fmla="*/ 615 h 1193"/>
                <a:gd name="T88" fmla="*/ 167 w 1278"/>
                <a:gd name="T89" fmla="*/ 610 h 1193"/>
                <a:gd name="T90" fmla="*/ 157 w 1278"/>
                <a:gd name="T91" fmla="*/ 557 h 1193"/>
                <a:gd name="T92" fmla="*/ 148 w 1278"/>
                <a:gd name="T93" fmla="*/ 547 h 1193"/>
                <a:gd name="T94" fmla="*/ 123 w 1278"/>
                <a:gd name="T95" fmla="*/ 479 h 1193"/>
                <a:gd name="T96" fmla="*/ 123 w 1278"/>
                <a:gd name="T97" fmla="*/ 464 h 1193"/>
                <a:gd name="T98" fmla="*/ 121 w 1278"/>
                <a:gd name="T99" fmla="*/ 304 h 1193"/>
                <a:gd name="T100" fmla="*/ 97 w 1278"/>
                <a:gd name="T101" fmla="*/ 464 h 1193"/>
                <a:gd name="T102" fmla="*/ 94 w 1278"/>
                <a:gd name="T103" fmla="*/ 476 h 1193"/>
                <a:gd name="T104" fmla="*/ 70 w 1278"/>
                <a:gd name="T105" fmla="*/ 554 h 1193"/>
                <a:gd name="T106" fmla="*/ 60 w 1278"/>
                <a:gd name="T107" fmla="*/ 549 h 1193"/>
                <a:gd name="T108" fmla="*/ 48 w 1278"/>
                <a:gd name="T109" fmla="*/ 610 h 1193"/>
                <a:gd name="T110" fmla="*/ 41 w 1278"/>
                <a:gd name="T111" fmla="*/ 746 h 1193"/>
                <a:gd name="T112" fmla="*/ 17 w 1278"/>
                <a:gd name="T113" fmla="*/ 739 h 1193"/>
                <a:gd name="T114" fmla="*/ 7 w 1278"/>
                <a:gd name="T115" fmla="*/ 848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78" h="1193">
                  <a:moveTo>
                    <a:pt x="12" y="306"/>
                  </a:moveTo>
                  <a:lnTo>
                    <a:pt x="0" y="304"/>
                  </a:lnTo>
                  <a:lnTo>
                    <a:pt x="0" y="1193"/>
                  </a:lnTo>
                  <a:lnTo>
                    <a:pt x="1278" y="1193"/>
                  </a:lnTo>
                  <a:lnTo>
                    <a:pt x="1278" y="836"/>
                  </a:lnTo>
                  <a:lnTo>
                    <a:pt x="1274" y="836"/>
                  </a:lnTo>
                  <a:lnTo>
                    <a:pt x="1274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71" y="819"/>
                  </a:lnTo>
                  <a:lnTo>
                    <a:pt x="1269" y="819"/>
                  </a:lnTo>
                  <a:lnTo>
                    <a:pt x="1269" y="836"/>
                  </a:lnTo>
                  <a:lnTo>
                    <a:pt x="1257" y="836"/>
                  </a:lnTo>
                  <a:lnTo>
                    <a:pt x="1257" y="824"/>
                  </a:lnTo>
                  <a:lnTo>
                    <a:pt x="1252" y="821"/>
                  </a:lnTo>
                  <a:lnTo>
                    <a:pt x="1245" y="821"/>
                  </a:lnTo>
                  <a:lnTo>
                    <a:pt x="1245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2" y="807"/>
                  </a:lnTo>
                  <a:lnTo>
                    <a:pt x="1240" y="807"/>
                  </a:lnTo>
                  <a:lnTo>
                    <a:pt x="1240" y="821"/>
                  </a:lnTo>
                  <a:lnTo>
                    <a:pt x="1220" y="821"/>
                  </a:lnTo>
                  <a:lnTo>
                    <a:pt x="1223" y="702"/>
                  </a:lnTo>
                  <a:lnTo>
                    <a:pt x="1206" y="700"/>
                  </a:lnTo>
                  <a:lnTo>
                    <a:pt x="1182" y="700"/>
                  </a:lnTo>
                  <a:lnTo>
                    <a:pt x="1174" y="695"/>
                  </a:lnTo>
                  <a:lnTo>
                    <a:pt x="1174" y="695"/>
                  </a:lnTo>
                  <a:lnTo>
                    <a:pt x="1172" y="695"/>
                  </a:lnTo>
                  <a:lnTo>
                    <a:pt x="1167" y="693"/>
                  </a:lnTo>
                  <a:lnTo>
                    <a:pt x="1167" y="688"/>
                  </a:lnTo>
                  <a:lnTo>
                    <a:pt x="1155" y="685"/>
                  </a:lnTo>
                  <a:lnTo>
                    <a:pt x="1150" y="685"/>
                  </a:lnTo>
                  <a:lnTo>
                    <a:pt x="1140" y="668"/>
                  </a:lnTo>
                  <a:lnTo>
                    <a:pt x="1126" y="651"/>
                  </a:lnTo>
                  <a:lnTo>
                    <a:pt x="1111" y="639"/>
                  </a:lnTo>
                  <a:lnTo>
                    <a:pt x="1092" y="629"/>
                  </a:lnTo>
                  <a:lnTo>
                    <a:pt x="1073" y="625"/>
                  </a:lnTo>
                  <a:lnTo>
                    <a:pt x="1073" y="598"/>
                  </a:lnTo>
                  <a:lnTo>
                    <a:pt x="1075" y="598"/>
                  </a:lnTo>
                  <a:lnTo>
                    <a:pt x="1075" y="595"/>
                  </a:lnTo>
                  <a:lnTo>
                    <a:pt x="1075" y="593"/>
                  </a:lnTo>
                  <a:lnTo>
                    <a:pt x="1073" y="593"/>
                  </a:lnTo>
                  <a:lnTo>
                    <a:pt x="1070" y="588"/>
                  </a:lnTo>
                  <a:lnTo>
                    <a:pt x="1068" y="586"/>
                  </a:lnTo>
                  <a:lnTo>
                    <a:pt x="1063" y="583"/>
                  </a:lnTo>
                  <a:lnTo>
                    <a:pt x="1061" y="581"/>
                  </a:lnTo>
                  <a:lnTo>
                    <a:pt x="1056" y="581"/>
                  </a:lnTo>
                  <a:lnTo>
                    <a:pt x="1056" y="566"/>
                  </a:lnTo>
                  <a:lnTo>
                    <a:pt x="1053" y="566"/>
                  </a:lnTo>
                  <a:lnTo>
                    <a:pt x="1053" y="564"/>
                  </a:lnTo>
                  <a:lnTo>
                    <a:pt x="1053" y="566"/>
                  </a:lnTo>
                  <a:lnTo>
                    <a:pt x="1048" y="566"/>
                  </a:lnTo>
                  <a:lnTo>
                    <a:pt x="1048" y="581"/>
                  </a:lnTo>
                  <a:lnTo>
                    <a:pt x="1048" y="581"/>
                  </a:lnTo>
                  <a:lnTo>
                    <a:pt x="1046" y="581"/>
                  </a:lnTo>
                  <a:lnTo>
                    <a:pt x="1041" y="583"/>
                  </a:lnTo>
                  <a:lnTo>
                    <a:pt x="1039" y="586"/>
                  </a:lnTo>
                  <a:lnTo>
                    <a:pt x="1036" y="588"/>
                  </a:lnTo>
                  <a:lnTo>
                    <a:pt x="1034" y="593"/>
                  </a:lnTo>
                  <a:lnTo>
                    <a:pt x="1031" y="593"/>
                  </a:lnTo>
                  <a:lnTo>
                    <a:pt x="1031" y="595"/>
                  </a:lnTo>
                  <a:lnTo>
                    <a:pt x="1031" y="598"/>
                  </a:lnTo>
                  <a:lnTo>
                    <a:pt x="1034" y="598"/>
                  </a:lnTo>
                  <a:lnTo>
                    <a:pt x="1034" y="625"/>
                  </a:lnTo>
                  <a:lnTo>
                    <a:pt x="1014" y="629"/>
                  </a:lnTo>
                  <a:lnTo>
                    <a:pt x="995" y="639"/>
                  </a:lnTo>
                  <a:lnTo>
                    <a:pt x="978" y="651"/>
                  </a:lnTo>
                  <a:lnTo>
                    <a:pt x="964" y="668"/>
                  </a:lnTo>
                  <a:lnTo>
                    <a:pt x="956" y="685"/>
                  </a:lnTo>
                  <a:lnTo>
                    <a:pt x="949" y="685"/>
                  </a:lnTo>
                  <a:lnTo>
                    <a:pt x="937" y="688"/>
                  </a:lnTo>
                  <a:lnTo>
                    <a:pt x="937" y="693"/>
                  </a:lnTo>
                  <a:lnTo>
                    <a:pt x="935" y="695"/>
                  </a:lnTo>
                  <a:lnTo>
                    <a:pt x="925" y="695"/>
                  </a:lnTo>
                  <a:lnTo>
                    <a:pt x="925" y="697"/>
                  </a:lnTo>
                  <a:lnTo>
                    <a:pt x="922" y="700"/>
                  </a:lnTo>
                  <a:lnTo>
                    <a:pt x="896" y="700"/>
                  </a:lnTo>
                  <a:lnTo>
                    <a:pt x="881" y="702"/>
                  </a:lnTo>
                  <a:lnTo>
                    <a:pt x="884" y="824"/>
                  </a:lnTo>
                  <a:lnTo>
                    <a:pt x="867" y="824"/>
                  </a:lnTo>
                  <a:lnTo>
                    <a:pt x="867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4" y="807"/>
                  </a:lnTo>
                  <a:lnTo>
                    <a:pt x="862" y="807"/>
                  </a:lnTo>
                  <a:lnTo>
                    <a:pt x="862" y="824"/>
                  </a:lnTo>
                  <a:lnTo>
                    <a:pt x="855" y="824"/>
                  </a:lnTo>
                  <a:lnTo>
                    <a:pt x="850" y="826"/>
                  </a:lnTo>
                  <a:lnTo>
                    <a:pt x="850" y="838"/>
                  </a:lnTo>
                  <a:lnTo>
                    <a:pt x="850" y="838"/>
                  </a:lnTo>
                  <a:lnTo>
                    <a:pt x="835" y="838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3" y="819"/>
                  </a:lnTo>
                  <a:lnTo>
                    <a:pt x="830" y="819"/>
                  </a:lnTo>
                  <a:lnTo>
                    <a:pt x="828" y="819"/>
                  </a:lnTo>
                  <a:lnTo>
                    <a:pt x="828" y="838"/>
                  </a:lnTo>
                  <a:lnTo>
                    <a:pt x="818" y="838"/>
                  </a:lnTo>
                  <a:lnTo>
                    <a:pt x="814" y="841"/>
                  </a:lnTo>
                  <a:lnTo>
                    <a:pt x="814" y="841"/>
                  </a:lnTo>
                  <a:lnTo>
                    <a:pt x="809" y="841"/>
                  </a:lnTo>
                  <a:lnTo>
                    <a:pt x="811" y="90"/>
                  </a:lnTo>
                  <a:lnTo>
                    <a:pt x="782" y="32"/>
                  </a:lnTo>
                  <a:lnTo>
                    <a:pt x="751" y="32"/>
                  </a:lnTo>
                  <a:lnTo>
                    <a:pt x="734" y="0"/>
                  </a:lnTo>
                  <a:lnTo>
                    <a:pt x="508" y="0"/>
                  </a:lnTo>
                  <a:lnTo>
                    <a:pt x="508" y="32"/>
                  </a:lnTo>
                  <a:lnTo>
                    <a:pt x="448" y="32"/>
                  </a:lnTo>
                  <a:lnTo>
                    <a:pt x="445" y="855"/>
                  </a:lnTo>
                  <a:lnTo>
                    <a:pt x="438" y="848"/>
                  </a:lnTo>
                  <a:lnTo>
                    <a:pt x="438" y="836"/>
                  </a:lnTo>
                  <a:lnTo>
                    <a:pt x="436" y="746"/>
                  </a:lnTo>
                  <a:lnTo>
                    <a:pt x="436" y="739"/>
                  </a:lnTo>
                  <a:lnTo>
                    <a:pt x="431" y="739"/>
                  </a:lnTo>
                  <a:lnTo>
                    <a:pt x="429" y="739"/>
                  </a:lnTo>
                  <a:lnTo>
                    <a:pt x="429" y="746"/>
                  </a:lnTo>
                  <a:lnTo>
                    <a:pt x="429" y="758"/>
                  </a:lnTo>
                  <a:lnTo>
                    <a:pt x="404" y="758"/>
                  </a:lnTo>
                  <a:lnTo>
                    <a:pt x="404" y="756"/>
                  </a:lnTo>
                  <a:lnTo>
                    <a:pt x="399" y="746"/>
                  </a:lnTo>
                  <a:lnTo>
                    <a:pt x="399" y="693"/>
                  </a:lnTo>
                  <a:lnTo>
                    <a:pt x="392" y="676"/>
                  </a:lnTo>
                  <a:lnTo>
                    <a:pt x="392" y="622"/>
                  </a:lnTo>
                  <a:lnTo>
                    <a:pt x="378" y="561"/>
                  </a:lnTo>
                  <a:lnTo>
                    <a:pt x="380" y="561"/>
                  </a:lnTo>
                  <a:lnTo>
                    <a:pt x="380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75" y="547"/>
                  </a:lnTo>
                  <a:lnTo>
                    <a:pt x="368" y="547"/>
                  </a:lnTo>
                  <a:lnTo>
                    <a:pt x="368" y="554"/>
                  </a:lnTo>
                  <a:lnTo>
                    <a:pt x="366" y="554"/>
                  </a:lnTo>
                  <a:lnTo>
                    <a:pt x="366" y="569"/>
                  </a:lnTo>
                  <a:lnTo>
                    <a:pt x="368" y="569"/>
                  </a:lnTo>
                  <a:lnTo>
                    <a:pt x="358" y="610"/>
                  </a:lnTo>
                  <a:lnTo>
                    <a:pt x="346" y="481"/>
                  </a:lnTo>
                  <a:lnTo>
                    <a:pt x="351" y="481"/>
                  </a:lnTo>
                  <a:lnTo>
                    <a:pt x="351" y="479"/>
                  </a:lnTo>
                  <a:lnTo>
                    <a:pt x="351" y="479"/>
                  </a:lnTo>
                  <a:lnTo>
                    <a:pt x="351" y="469"/>
                  </a:lnTo>
                  <a:lnTo>
                    <a:pt x="344" y="469"/>
                  </a:lnTo>
                  <a:lnTo>
                    <a:pt x="337" y="372"/>
                  </a:lnTo>
                  <a:lnTo>
                    <a:pt x="341" y="372"/>
                  </a:lnTo>
                  <a:lnTo>
                    <a:pt x="341" y="348"/>
                  </a:lnTo>
                  <a:lnTo>
                    <a:pt x="341" y="309"/>
                  </a:lnTo>
                  <a:lnTo>
                    <a:pt x="320" y="309"/>
                  </a:lnTo>
                  <a:lnTo>
                    <a:pt x="320" y="348"/>
                  </a:lnTo>
                  <a:lnTo>
                    <a:pt x="320" y="372"/>
                  </a:lnTo>
                  <a:lnTo>
                    <a:pt x="324" y="372"/>
                  </a:lnTo>
                  <a:lnTo>
                    <a:pt x="324" y="374"/>
                  </a:lnTo>
                  <a:lnTo>
                    <a:pt x="317" y="469"/>
                  </a:lnTo>
                  <a:lnTo>
                    <a:pt x="312" y="469"/>
                  </a:lnTo>
                  <a:lnTo>
                    <a:pt x="312" y="472"/>
                  </a:lnTo>
                  <a:lnTo>
                    <a:pt x="312" y="479"/>
                  </a:lnTo>
                  <a:lnTo>
                    <a:pt x="312" y="481"/>
                  </a:lnTo>
                  <a:lnTo>
                    <a:pt x="317" y="481"/>
                  </a:lnTo>
                  <a:lnTo>
                    <a:pt x="305" y="610"/>
                  </a:lnTo>
                  <a:lnTo>
                    <a:pt x="295" y="566"/>
                  </a:lnTo>
                  <a:lnTo>
                    <a:pt x="295" y="561"/>
                  </a:lnTo>
                  <a:lnTo>
                    <a:pt x="298" y="561"/>
                  </a:lnTo>
                  <a:lnTo>
                    <a:pt x="298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90" y="547"/>
                  </a:lnTo>
                  <a:lnTo>
                    <a:pt x="286" y="547"/>
                  </a:lnTo>
                  <a:lnTo>
                    <a:pt x="286" y="554"/>
                  </a:lnTo>
                  <a:lnTo>
                    <a:pt x="286" y="554"/>
                  </a:lnTo>
                  <a:lnTo>
                    <a:pt x="286" y="569"/>
                  </a:lnTo>
                  <a:lnTo>
                    <a:pt x="288" y="569"/>
                  </a:lnTo>
                  <a:lnTo>
                    <a:pt x="276" y="622"/>
                  </a:lnTo>
                  <a:lnTo>
                    <a:pt x="276" y="622"/>
                  </a:lnTo>
                  <a:lnTo>
                    <a:pt x="274" y="627"/>
                  </a:lnTo>
                  <a:lnTo>
                    <a:pt x="274" y="676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3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695"/>
                  </a:lnTo>
                  <a:lnTo>
                    <a:pt x="269" y="746"/>
                  </a:lnTo>
                  <a:lnTo>
                    <a:pt x="261" y="756"/>
                  </a:lnTo>
                  <a:lnTo>
                    <a:pt x="261" y="756"/>
                  </a:lnTo>
                  <a:lnTo>
                    <a:pt x="261" y="758"/>
                  </a:lnTo>
                  <a:lnTo>
                    <a:pt x="261" y="758"/>
                  </a:lnTo>
                  <a:lnTo>
                    <a:pt x="252" y="758"/>
                  </a:lnTo>
                  <a:lnTo>
                    <a:pt x="252" y="748"/>
                  </a:lnTo>
                  <a:lnTo>
                    <a:pt x="244" y="748"/>
                  </a:lnTo>
                  <a:lnTo>
                    <a:pt x="244" y="712"/>
                  </a:lnTo>
                  <a:lnTo>
                    <a:pt x="244" y="710"/>
                  </a:lnTo>
                  <a:lnTo>
                    <a:pt x="240" y="710"/>
                  </a:lnTo>
                  <a:lnTo>
                    <a:pt x="225" y="574"/>
                  </a:lnTo>
                  <a:lnTo>
                    <a:pt x="225" y="574"/>
                  </a:lnTo>
                  <a:lnTo>
                    <a:pt x="232" y="574"/>
                  </a:lnTo>
                  <a:lnTo>
                    <a:pt x="232" y="537"/>
                  </a:lnTo>
                  <a:lnTo>
                    <a:pt x="215" y="537"/>
                  </a:lnTo>
                  <a:lnTo>
                    <a:pt x="215" y="574"/>
                  </a:lnTo>
                  <a:lnTo>
                    <a:pt x="220" y="574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1" y="710"/>
                  </a:lnTo>
                  <a:lnTo>
                    <a:pt x="201" y="748"/>
                  </a:lnTo>
                  <a:lnTo>
                    <a:pt x="194" y="748"/>
                  </a:lnTo>
                  <a:lnTo>
                    <a:pt x="194" y="758"/>
                  </a:lnTo>
                  <a:lnTo>
                    <a:pt x="179" y="758"/>
                  </a:lnTo>
                  <a:lnTo>
                    <a:pt x="179" y="758"/>
                  </a:lnTo>
                  <a:lnTo>
                    <a:pt x="174" y="746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4" y="688"/>
                  </a:lnTo>
                  <a:lnTo>
                    <a:pt x="172" y="688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72" y="685"/>
                  </a:lnTo>
                  <a:lnTo>
                    <a:pt x="169" y="683"/>
                  </a:lnTo>
                  <a:lnTo>
                    <a:pt x="169" y="617"/>
                  </a:lnTo>
                  <a:lnTo>
                    <a:pt x="169" y="617"/>
                  </a:lnTo>
                  <a:lnTo>
                    <a:pt x="169" y="615"/>
                  </a:lnTo>
                  <a:lnTo>
                    <a:pt x="167" y="615"/>
                  </a:lnTo>
                  <a:lnTo>
                    <a:pt x="167" y="615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7" y="610"/>
                  </a:lnTo>
                  <a:lnTo>
                    <a:pt x="165" y="610"/>
                  </a:lnTo>
                  <a:lnTo>
                    <a:pt x="165" y="610"/>
                  </a:lnTo>
                  <a:lnTo>
                    <a:pt x="155" y="569"/>
                  </a:lnTo>
                  <a:lnTo>
                    <a:pt x="157" y="569"/>
                  </a:lnTo>
                  <a:lnTo>
                    <a:pt x="157" y="557"/>
                  </a:lnTo>
                  <a:lnTo>
                    <a:pt x="155" y="557"/>
                  </a:lnTo>
                  <a:lnTo>
                    <a:pt x="155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8" y="547"/>
                  </a:lnTo>
                  <a:lnTo>
                    <a:pt x="143" y="547"/>
                  </a:lnTo>
                  <a:lnTo>
                    <a:pt x="143" y="561"/>
                  </a:lnTo>
                  <a:lnTo>
                    <a:pt x="145" y="561"/>
                  </a:lnTo>
                  <a:lnTo>
                    <a:pt x="136" y="603"/>
                  </a:lnTo>
                  <a:lnTo>
                    <a:pt x="123" y="479"/>
                  </a:lnTo>
                  <a:lnTo>
                    <a:pt x="131" y="476"/>
                  </a:lnTo>
                  <a:lnTo>
                    <a:pt x="131" y="476"/>
                  </a:lnTo>
                  <a:lnTo>
                    <a:pt x="131" y="467"/>
                  </a:lnTo>
                  <a:lnTo>
                    <a:pt x="128" y="464"/>
                  </a:lnTo>
                  <a:lnTo>
                    <a:pt x="123" y="464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21" y="370"/>
                  </a:lnTo>
                  <a:lnTo>
                    <a:pt x="121" y="343"/>
                  </a:lnTo>
                  <a:lnTo>
                    <a:pt x="121" y="304"/>
                  </a:lnTo>
                  <a:lnTo>
                    <a:pt x="99" y="304"/>
                  </a:lnTo>
                  <a:lnTo>
                    <a:pt x="99" y="343"/>
                  </a:lnTo>
                  <a:lnTo>
                    <a:pt x="99" y="370"/>
                  </a:lnTo>
                  <a:lnTo>
                    <a:pt x="104" y="370"/>
                  </a:lnTo>
                  <a:lnTo>
                    <a:pt x="97" y="464"/>
                  </a:lnTo>
                  <a:lnTo>
                    <a:pt x="90" y="464"/>
                  </a:lnTo>
                  <a:lnTo>
                    <a:pt x="90" y="474"/>
                  </a:lnTo>
                  <a:lnTo>
                    <a:pt x="90" y="474"/>
                  </a:lnTo>
                  <a:lnTo>
                    <a:pt x="90" y="476"/>
                  </a:lnTo>
                  <a:lnTo>
                    <a:pt x="94" y="476"/>
                  </a:lnTo>
                  <a:lnTo>
                    <a:pt x="82" y="603"/>
                  </a:lnTo>
                  <a:lnTo>
                    <a:pt x="75" y="569"/>
                  </a:lnTo>
                  <a:lnTo>
                    <a:pt x="75" y="569"/>
                  </a:lnTo>
                  <a:lnTo>
                    <a:pt x="75" y="554"/>
                  </a:lnTo>
                  <a:lnTo>
                    <a:pt x="70" y="554"/>
                  </a:lnTo>
                  <a:lnTo>
                    <a:pt x="70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9"/>
                  </a:lnTo>
                  <a:lnTo>
                    <a:pt x="60" y="549"/>
                  </a:lnTo>
                  <a:lnTo>
                    <a:pt x="60" y="561"/>
                  </a:lnTo>
                  <a:lnTo>
                    <a:pt x="63" y="561"/>
                  </a:lnTo>
                  <a:lnTo>
                    <a:pt x="51" y="610"/>
                  </a:lnTo>
                  <a:lnTo>
                    <a:pt x="51" y="610"/>
                  </a:lnTo>
                  <a:lnTo>
                    <a:pt x="48" y="610"/>
                  </a:lnTo>
                  <a:lnTo>
                    <a:pt x="46" y="610"/>
                  </a:lnTo>
                  <a:lnTo>
                    <a:pt x="46" y="683"/>
                  </a:lnTo>
                  <a:lnTo>
                    <a:pt x="41" y="685"/>
                  </a:lnTo>
                  <a:lnTo>
                    <a:pt x="41" y="700"/>
                  </a:lnTo>
                  <a:lnTo>
                    <a:pt x="41" y="746"/>
                  </a:lnTo>
                  <a:lnTo>
                    <a:pt x="34" y="756"/>
                  </a:lnTo>
                  <a:lnTo>
                    <a:pt x="34" y="758"/>
                  </a:lnTo>
                  <a:lnTo>
                    <a:pt x="19" y="758"/>
                  </a:lnTo>
                  <a:lnTo>
                    <a:pt x="17" y="746"/>
                  </a:lnTo>
                  <a:lnTo>
                    <a:pt x="17" y="739"/>
                  </a:lnTo>
                  <a:lnTo>
                    <a:pt x="17" y="739"/>
                  </a:lnTo>
                  <a:lnTo>
                    <a:pt x="12" y="739"/>
                  </a:lnTo>
                  <a:lnTo>
                    <a:pt x="12" y="746"/>
                  </a:lnTo>
                  <a:lnTo>
                    <a:pt x="7" y="836"/>
                  </a:lnTo>
                  <a:lnTo>
                    <a:pt x="7" y="848"/>
                  </a:lnTo>
                  <a:lnTo>
                    <a:pt x="5" y="851"/>
                  </a:lnTo>
                  <a:lnTo>
                    <a:pt x="10" y="365"/>
                  </a:lnTo>
                  <a:lnTo>
                    <a:pt x="12" y="3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6">
              <a:extLst>
                <a:ext uri="{FF2B5EF4-FFF2-40B4-BE49-F238E27FC236}">
                  <a16:creationId xmlns:a16="http://schemas.microsoft.com/office/drawing/2014/main" id="{97D0A2BB-791D-14AE-260B-758127FDA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708" y="4596926"/>
              <a:ext cx="2027498" cy="2261074"/>
            </a:xfrm>
            <a:custGeom>
              <a:avLst/>
              <a:gdLst>
                <a:gd name="T0" fmla="*/ 1242 w 1276"/>
                <a:gd name="T1" fmla="*/ 529 h 1423"/>
                <a:gd name="T2" fmla="*/ 1225 w 1276"/>
                <a:gd name="T3" fmla="*/ 527 h 1423"/>
                <a:gd name="T4" fmla="*/ 1196 w 1276"/>
                <a:gd name="T5" fmla="*/ 505 h 1423"/>
                <a:gd name="T6" fmla="*/ 1172 w 1276"/>
                <a:gd name="T7" fmla="*/ 483 h 1423"/>
                <a:gd name="T8" fmla="*/ 1148 w 1276"/>
                <a:gd name="T9" fmla="*/ 461 h 1423"/>
                <a:gd name="T10" fmla="*/ 1126 w 1276"/>
                <a:gd name="T11" fmla="*/ 439 h 1423"/>
                <a:gd name="T12" fmla="*/ 1043 w 1276"/>
                <a:gd name="T13" fmla="*/ 434 h 1423"/>
                <a:gd name="T14" fmla="*/ 1005 w 1276"/>
                <a:gd name="T15" fmla="*/ 447 h 1423"/>
                <a:gd name="T16" fmla="*/ 985 w 1276"/>
                <a:gd name="T17" fmla="*/ 461 h 1423"/>
                <a:gd name="T18" fmla="*/ 981 w 1276"/>
                <a:gd name="T19" fmla="*/ 481 h 1423"/>
                <a:gd name="T20" fmla="*/ 959 w 1276"/>
                <a:gd name="T21" fmla="*/ 495 h 1423"/>
                <a:gd name="T22" fmla="*/ 939 w 1276"/>
                <a:gd name="T23" fmla="*/ 505 h 1423"/>
                <a:gd name="T24" fmla="*/ 937 w 1276"/>
                <a:gd name="T25" fmla="*/ 524 h 1423"/>
                <a:gd name="T26" fmla="*/ 913 w 1276"/>
                <a:gd name="T27" fmla="*/ 529 h 1423"/>
                <a:gd name="T28" fmla="*/ 840 w 1276"/>
                <a:gd name="T29" fmla="*/ 534 h 1423"/>
                <a:gd name="T30" fmla="*/ 840 w 1276"/>
                <a:gd name="T31" fmla="*/ 595 h 1423"/>
                <a:gd name="T32" fmla="*/ 765 w 1276"/>
                <a:gd name="T33" fmla="*/ 876 h 1423"/>
                <a:gd name="T34" fmla="*/ 763 w 1276"/>
                <a:gd name="T35" fmla="*/ 544 h 1423"/>
                <a:gd name="T36" fmla="*/ 690 w 1276"/>
                <a:gd name="T37" fmla="*/ 539 h 1423"/>
                <a:gd name="T38" fmla="*/ 668 w 1276"/>
                <a:gd name="T39" fmla="*/ 534 h 1423"/>
                <a:gd name="T40" fmla="*/ 661 w 1276"/>
                <a:gd name="T41" fmla="*/ 515 h 1423"/>
                <a:gd name="T42" fmla="*/ 646 w 1276"/>
                <a:gd name="T43" fmla="*/ 502 h 1423"/>
                <a:gd name="T44" fmla="*/ 625 w 1276"/>
                <a:gd name="T45" fmla="*/ 490 h 1423"/>
                <a:gd name="T46" fmla="*/ 617 w 1276"/>
                <a:gd name="T47" fmla="*/ 471 h 1423"/>
                <a:gd name="T48" fmla="*/ 600 w 1276"/>
                <a:gd name="T49" fmla="*/ 456 h 1423"/>
                <a:gd name="T50" fmla="*/ 559 w 1276"/>
                <a:gd name="T51" fmla="*/ 444 h 1423"/>
                <a:gd name="T52" fmla="*/ 482 w 1276"/>
                <a:gd name="T53" fmla="*/ 449 h 1423"/>
                <a:gd name="T54" fmla="*/ 460 w 1276"/>
                <a:gd name="T55" fmla="*/ 471 h 1423"/>
                <a:gd name="T56" fmla="*/ 436 w 1276"/>
                <a:gd name="T57" fmla="*/ 493 h 1423"/>
                <a:gd name="T58" fmla="*/ 411 w 1276"/>
                <a:gd name="T59" fmla="*/ 512 h 1423"/>
                <a:gd name="T60" fmla="*/ 385 w 1276"/>
                <a:gd name="T61" fmla="*/ 534 h 1423"/>
                <a:gd name="T62" fmla="*/ 382 w 1276"/>
                <a:gd name="T63" fmla="*/ 536 h 1423"/>
                <a:gd name="T64" fmla="*/ 322 w 1276"/>
                <a:gd name="T65" fmla="*/ 328 h 1423"/>
                <a:gd name="T66" fmla="*/ 264 w 1276"/>
                <a:gd name="T67" fmla="*/ 274 h 1423"/>
                <a:gd name="T68" fmla="*/ 201 w 1276"/>
                <a:gd name="T69" fmla="*/ 233 h 1423"/>
                <a:gd name="T70" fmla="*/ 179 w 1276"/>
                <a:gd name="T71" fmla="*/ 328 h 1423"/>
                <a:gd name="T72" fmla="*/ 181 w 1276"/>
                <a:gd name="T73" fmla="*/ 255 h 1423"/>
                <a:gd name="T74" fmla="*/ 179 w 1276"/>
                <a:gd name="T75" fmla="*/ 252 h 1423"/>
                <a:gd name="T76" fmla="*/ 181 w 1276"/>
                <a:gd name="T77" fmla="*/ 213 h 1423"/>
                <a:gd name="T78" fmla="*/ 179 w 1276"/>
                <a:gd name="T79" fmla="*/ 213 h 1423"/>
                <a:gd name="T80" fmla="*/ 181 w 1276"/>
                <a:gd name="T81" fmla="*/ 174 h 1423"/>
                <a:gd name="T82" fmla="*/ 179 w 1276"/>
                <a:gd name="T83" fmla="*/ 172 h 1423"/>
                <a:gd name="T84" fmla="*/ 116 w 1276"/>
                <a:gd name="T85" fmla="*/ 109 h 1423"/>
                <a:gd name="T86" fmla="*/ 29 w 1276"/>
                <a:gd name="T87" fmla="*/ 104 h 1423"/>
                <a:gd name="T88" fmla="*/ 29 w 1276"/>
                <a:gd name="T89" fmla="*/ 31 h 1423"/>
                <a:gd name="T90" fmla="*/ 29 w 1276"/>
                <a:gd name="T91" fmla="*/ 9 h 1423"/>
                <a:gd name="T92" fmla="*/ 29 w 1276"/>
                <a:gd name="T93" fmla="*/ 0 h 1423"/>
                <a:gd name="T94" fmla="*/ 0 w 1276"/>
                <a:gd name="T95" fmla="*/ 1423 h 1423"/>
                <a:gd name="T96" fmla="*/ 1276 w 1276"/>
                <a:gd name="T97" fmla="*/ 534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6" h="1423">
                  <a:moveTo>
                    <a:pt x="1276" y="534"/>
                  </a:moveTo>
                  <a:lnTo>
                    <a:pt x="1242" y="529"/>
                  </a:lnTo>
                  <a:lnTo>
                    <a:pt x="1223" y="532"/>
                  </a:lnTo>
                  <a:lnTo>
                    <a:pt x="1225" y="527"/>
                  </a:lnTo>
                  <a:lnTo>
                    <a:pt x="1196" y="524"/>
                  </a:lnTo>
                  <a:lnTo>
                    <a:pt x="1196" y="505"/>
                  </a:lnTo>
                  <a:lnTo>
                    <a:pt x="1172" y="502"/>
                  </a:lnTo>
                  <a:lnTo>
                    <a:pt x="1172" y="483"/>
                  </a:lnTo>
                  <a:lnTo>
                    <a:pt x="1148" y="481"/>
                  </a:lnTo>
                  <a:lnTo>
                    <a:pt x="1148" y="461"/>
                  </a:lnTo>
                  <a:lnTo>
                    <a:pt x="1123" y="459"/>
                  </a:lnTo>
                  <a:lnTo>
                    <a:pt x="1126" y="439"/>
                  </a:lnTo>
                  <a:lnTo>
                    <a:pt x="1094" y="434"/>
                  </a:lnTo>
                  <a:lnTo>
                    <a:pt x="1043" y="434"/>
                  </a:lnTo>
                  <a:lnTo>
                    <a:pt x="1007" y="439"/>
                  </a:lnTo>
                  <a:lnTo>
                    <a:pt x="1005" y="447"/>
                  </a:lnTo>
                  <a:lnTo>
                    <a:pt x="1005" y="459"/>
                  </a:lnTo>
                  <a:lnTo>
                    <a:pt x="985" y="461"/>
                  </a:lnTo>
                  <a:lnTo>
                    <a:pt x="983" y="471"/>
                  </a:lnTo>
                  <a:lnTo>
                    <a:pt x="981" y="481"/>
                  </a:lnTo>
                  <a:lnTo>
                    <a:pt x="964" y="483"/>
                  </a:lnTo>
                  <a:lnTo>
                    <a:pt x="959" y="495"/>
                  </a:lnTo>
                  <a:lnTo>
                    <a:pt x="959" y="502"/>
                  </a:lnTo>
                  <a:lnTo>
                    <a:pt x="939" y="505"/>
                  </a:lnTo>
                  <a:lnTo>
                    <a:pt x="937" y="517"/>
                  </a:lnTo>
                  <a:lnTo>
                    <a:pt x="937" y="524"/>
                  </a:lnTo>
                  <a:lnTo>
                    <a:pt x="915" y="527"/>
                  </a:lnTo>
                  <a:lnTo>
                    <a:pt x="913" y="529"/>
                  </a:lnTo>
                  <a:lnTo>
                    <a:pt x="893" y="527"/>
                  </a:lnTo>
                  <a:lnTo>
                    <a:pt x="840" y="534"/>
                  </a:lnTo>
                  <a:lnTo>
                    <a:pt x="840" y="595"/>
                  </a:lnTo>
                  <a:lnTo>
                    <a:pt x="840" y="595"/>
                  </a:lnTo>
                  <a:lnTo>
                    <a:pt x="840" y="876"/>
                  </a:lnTo>
                  <a:lnTo>
                    <a:pt x="765" y="876"/>
                  </a:lnTo>
                  <a:lnTo>
                    <a:pt x="763" y="600"/>
                  </a:lnTo>
                  <a:lnTo>
                    <a:pt x="763" y="544"/>
                  </a:lnTo>
                  <a:lnTo>
                    <a:pt x="707" y="536"/>
                  </a:lnTo>
                  <a:lnTo>
                    <a:pt x="690" y="539"/>
                  </a:lnTo>
                  <a:lnTo>
                    <a:pt x="688" y="536"/>
                  </a:lnTo>
                  <a:lnTo>
                    <a:pt x="668" y="534"/>
                  </a:lnTo>
                  <a:lnTo>
                    <a:pt x="668" y="527"/>
                  </a:lnTo>
                  <a:lnTo>
                    <a:pt x="661" y="515"/>
                  </a:lnTo>
                  <a:lnTo>
                    <a:pt x="646" y="512"/>
                  </a:lnTo>
                  <a:lnTo>
                    <a:pt x="646" y="502"/>
                  </a:lnTo>
                  <a:lnTo>
                    <a:pt x="639" y="493"/>
                  </a:lnTo>
                  <a:lnTo>
                    <a:pt x="625" y="490"/>
                  </a:lnTo>
                  <a:lnTo>
                    <a:pt x="625" y="481"/>
                  </a:lnTo>
                  <a:lnTo>
                    <a:pt x="617" y="471"/>
                  </a:lnTo>
                  <a:lnTo>
                    <a:pt x="603" y="468"/>
                  </a:lnTo>
                  <a:lnTo>
                    <a:pt x="600" y="456"/>
                  </a:lnTo>
                  <a:lnTo>
                    <a:pt x="598" y="449"/>
                  </a:lnTo>
                  <a:lnTo>
                    <a:pt x="559" y="444"/>
                  </a:lnTo>
                  <a:lnTo>
                    <a:pt x="511" y="444"/>
                  </a:lnTo>
                  <a:lnTo>
                    <a:pt x="482" y="449"/>
                  </a:lnTo>
                  <a:lnTo>
                    <a:pt x="482" y="466"/>
                  </a:lnTo>
                  <a:lnTo>
                    <a:pt x="460" y="471"/>
                  </a:lnTo>
                  <a:lnTo>
                    <a:pt x="460" y="488"/>
                  </a:lnTo>
                  <a:lnTo>
                    <a:pt x="436" y="493"/>
                  </a:lnTo>
                  <a:lnTo>
                    <a:pt x="436" y="510"/>
                  </a:lnTo>
                  <a:lnTo>
                    <a:pt x="411" y="512"/>
                  </a:lnTo>
                  <a:lnTo>
                    <a:pt x="411" y="532"/>
                  </a:lnTo>
                  <a:lnTo>
                    <a:pt x="385" y="534"/>
                  </a:lnTo>
                  <a:lnTo>
                    <a:pt x="385" y="536"/>
                  </a:lnTo>
                  <a:lnTo>
                    <a:pt x="382" y="536"/>
                  </a:lnTo>
                  <a:lnTo>
                    <a:pt x="382" y="328"/>
                  </a:lnTo>
                  <a:lnTo>
                    <a:pt x="322" y="328"/>
                  </a:lnTo>
                  <a:lnTo>
                    <a:pt x="322" y="274"/>
                  </a:lnTo>
                  <a:lnTo>
                    <a:pt x="264" y="274"/>
                  </a:lnTo>
                  <a:lnTo>
                    <a:pt x="264" y="233"/>
                  </a:lnTo>
                  <a:lnTo>
                    <a:pt x="201" y="233"/>
                  </a:lnTo>
                  <a:lnTo>
                    <a:pt x="201" y="328"/>
                  </a:lnTo>
                  <a:lnTo>
                    <a:pt x="179" y="328"/>
                  </a:lnTo>
                  <a:lnTo>
                    <a:pt x="179" y="257"/>
                  </a:lnTo>
                  <a:lnTo>
                    <a:pt x="181" y="255"/>
                  </a:lnTo>
                  <a:lnTo>
                    <a:pt x="181" y="252"/>
                  </a:lnTo>
                  <a:lnTo>
                    <a:pt x="179" y="252"/>
                  </a:lnTo>
                  <a:lnTo>
                    <a:pt x="179" y="218"/>
                  </a:lnTo>
                  <a:lnTo>
                    <a:pt x="181" y="213"/>
                  </a:lnTo>
                  <a:lnTo>
                    <a:pt x="181" y="213"/>
                  </a:lnTo>
                  <a:lnTo>
                    <a:pt x="179" y="213"/>
                  </a:lnTo>
                  <a:lnTo>
                    <a:pt x="179" y="177"/>
                  </a:lnTo>
                  <a:lnTo>
                    <a:pt x="181" y="174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9" y="114"/>
                  </a:lnTo>
                  <a:lnTo>
                    <a:pt x="116" y="109"/>
                  </a:lnTo>
                  <a:lnTo>
                    <a:pt x="43" y="104"/>
                  </a:lnTo>
                  <a:lnTo>
                    <a:pt x="29" y="104"/>
                  </a:lnTo>
                  <a:lnTo>
                    <a:pt x="29" y="51"/>
                  </a:lnTo>
                  <a:lnTo>
                    <a:pt x="29" y="31"/>
                  </a:lnTo>
                  <a:lnTo>
                    <a:pt x="29" y="26"/>
                  </a:lnTo>
                  <a:lnTo>
                    <a:pt x="29" y="9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423"/>
                  </a:lnTo>
                  <a:lnTo>
                    <a:pt x="1276" y="1423"/>
                  </a:lnTo>
                  <a:lnTo>
                    <a:pt x="1276" y="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7">
              <a:extLst>
                <a:ext uri="{FF2B5EF4-FFF2-40B4-BE49-F238E27FC236}">
                  <a16:creationId xmlns:a16="http://schemas.microsoft.com/office/drawing/2014/main" id="{93D4ED8F-11BD-E1C9-FB74-7E0183087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266" y="4113886"/>
              <a:ext cx="2035444" cy="2744114"/>
            </a:xfrm>
            <a:custGeom>
              <a:avLst/>
              <a:gdLst>
                <a:gd name="T0" fmla="*/ 1281 w 1281"/>
                <a:gd name="T1" fmla="*/ 1727 h 1727"/>
                <a:gd name="T2" fmla="*/ 1194 w 1281"/>
                <a:gd name="T3" fmla="*/ 304 h 1727"/>
                <a:gd name="T4" fmla="*/ 1194 w 1281"/>
                <a:gd name="T5" fmla="*/ 284 h 1727"/>
                <a:gd name="T6" fmla="*/ 1194 w 1281"/>
                <a:gd name="T7" fmla="*/ 265 h 1727"/>
                <a:gd name="T8" fmla="*/ 1080 w 1281"/>
                <a:gd name="T9" fmla="*/ 126 h 1727"/>
                <a:gd name="T10" fmla="*/ 1073 w 1281"/>
                <a:gd name="T11" fmla="*/ 80 h 1727"/>
                <a:gd name="T12" fmla="*/ 1063 w 1281"/>
                <a:gd name="T13" fmla="*/ 92 h 1727"/>
                <a:gd name="T14" fmla="*/ 1063 w 1281"/>
                <a:gd name="T15" fmla="*/ 12 h 1727"/>
                <a:gd name="T16" fmla="*/ 1061 w 1281"/>
                <a:gd name="T17" fmla="*/ 0 h 1727"/>
                <a:gd name="T18" fmla="*/ 1053 w 1281"/>
                <a:gd name="T19" fmla="*/ 92 h 1727"/>
                <a:gd name="T20" fmla="*/ 1053 w 1281"/>
                <a:gd name="T21" fmla="*/ 12 h 1727"/>
                <a:gd name="T22" fmla="*/ 1048 w 1281"/>
                <a:gd name="T23" fmla="*/ 0 h 1727"/>
                <a:gd name="T24" fmla="*/ 1041 w 1281"/>
                <a:gd name="T25" fmla="*/ 92 h 1727"/>
                <a:gd name="T26" fmla="*/ 1041 w 1281"/>
                <a:gd name="T27" fmla="*/ 12 h 1727"/>
                <a:gd name="T28" fmla="*/ 1039 w 1281"/>
                <a:gd name="T29" fmla="*/ 0 h 1727"/>
                <a:gd name="T30" fmla="*/ 1031 w 1281"/>
                <a:gd name="T31" fmla="*/ 92 h 1727"/>
                <a:gd name="T32" fmla="*/ 1031 w 1281"/>
                <a:gd name="T33" fmla="*/ 12 h 1727"/>
                <a:gd name="T34" fmla="*/ 1027 w 1281"/>
                <a:gd name="T35" fmla="*/ 0 h 1727"/>
                <a:gd name="T36" fmla="*/ 1019 w 1281"/>
                <a:gd name="T37" fmla="*/ 92 h 1727"/>
                <a:gd name="T38" fmla="*/ 1019 w 1281"/>
                <a:gd name="T39" fmla="*/ 12 h 1727"/>
                <a:gd name="T40" fmla="*/ 1017 w 1281"/>
                <a:gd name="T41" fmla="*/ 0 h 1727"/>
                <a:gd name="T42" fmla="*/ 1010 w 1281"/>
                <a:gd name="T43" fmla="*/ 92 h 1727"/>
                <a:gd name="T44" fmla="*/ 1000 w 1281"/>
                <a:gd name="T45" fmla="*/ 80 h 1727"/>
                <a:gd name="T46" fmla="*/ 1000 w 1281"/>
                <a:gd name="T47" fmla="*/ 257 h 1727"/>
                <a:gd name="T48" fmla="*/ 1000 w 1281"/>
                <a:gd name="T49" fmla="*/ 282 h 1727"/>
                <a:gd name="T50" fmla="*/ 971 w 1281"/>
                <a:gd name="T51" fmla="*/ 304 h 1727"/>
                <a:gd name="T52" fmla="*/ 971 w 1281"/>
                <a:gd name="T53" fmla="*/ 313 h 1727"/>
                <a:gd name="T54" fmla="*/ 971 w 1281"/>
                <a:gd name="T55" fmla="*/ 335 h 1727"/>
                <a:gd name="T56" fmla="*/ 971 w 1281"/>
                <a:gd name="T57" fmla="*/ 403 h 1727"/>
                <a:gd name="T58" fmla="*/ 968 w 1281"/>
                <a:gd name="T59" fmla="*/ 413 h 1727"/>
                <a:gd name="T60" fmla="*/ 932 w 1281"/>
                <a:gd name="T61" fmla="*/ 738 h 1727"/>
                <a:gd name="T62" fmla="*/ 814 w 1281"/>
                <a:gd name="T63" fmla="*/ 515 h 1727"/>
                <a:gd name="T64" fmla="*/ 746 w 1281"/>
                <a:gd name="T65" fmla="*/ 386 h 1727"/>
                <a:gd name="T66" fmla="*/ 719 w 1281"/>
                <a:gd name="T67" fmla="*/ 515 h 1727"/>
                <a:gd name="T68" fmla="*/ 608 w 1281"/>
                <a:gd name="T69" fmla="*/ 386 h 1727"/>
                <a:gd name="T70" fmla="*/ 557 w 1281"/>
                <a:gd name="T71" fmla="*/ 515 h 1727"/>
                <a:gd name="T72" fmla="*/ 513 w 1281"/>
                <a:gd name="T73" fmla="*/ 1195 h 1727"/>
                <a:gd name="T74" fmla="*/ 458 w 1281"/>
                <a:gd name="T75" fmla="*/ 1200 h 1727"/>
                <a:gd name="T76" fmla="*/ 431 w 1281"/>
                <a:gd name="T77" fmla="*/ 1202 h 1727"/>
                <a:gd name="T78" fmla="*/ 412 w 1281"/>
                <a:gd name="T79" fmla="*/ 1180 h 1727"/>
                <a:gd name="T80" fmla="*/ 370 w 1281"/>
                <a:gd name="T81" fmla="*/ 1207 h 1727"/>
                <a:gd name="T82" fmla="*/ 370 w 1281"/>
                <a:gd name="T83" fmla="*/ 1210 h 1727"/>
                <a:gd name="T84" fmla="*/ 370 w 1281"/>
                <a:gd name="T85" fmla="*/ 1200 h 1727"/>
                <a:gd name="T86" fmla="*/ 322 w 1281"/>
                <a:gd name="T87" fmla="*/ 1188 h 1727"/>
                <a:gd name="T88" fmla="*/ 312 w 1281"/>
                <a:gd name="T89" fmla="*/ 1202 h 1727"/>
                <a:gd name="T90" fmla="*/ 269 w 1281"/>
                <a:gd name="T91" fmla="*/ 1197 h 1727"/>
                <a:gd name="T92" fmla="*/ 140 w 1281"/>
                <a:gd name="T93" fmla="*/ 1193 h 1727"/>
                <a:gd name="T94" fmla="*/ 0 w 1281"/>
                <a:gd name="T95" fmla="*/ 1210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1" h="1727">
                  <a:moveTo>
                    <a:pt x="0" y="1727"/>
                  </a:moveTo>
                  <a:lnTo>
                    <a:pt x="1281" y="1727"/>
                  </a:lnTo>
                  <a:lnTo>
                    <a:pt x="1281" y="304"/>
                  </a:lnTo>
                  <a:lnTo>
                    <a:pt x="1194" y="304"/>
                  </a:lnTo>
                  <a:lnTo>
                    <a:pt x="1194" y="291"/>
                  </a:lnTo>
                  <a:lnTo>
                    <a:pt x="1194" y="284"/>
                  </a:lnTo>
                  <a:lnTo>
                    <a:pt x="1194" y="267"/>
                  </a:lnTo>
                  <a:lnTo>
                    <a:pt x="1194" y="265"/>
                  </a:lnTo>
                  <a:lnTo>
                    <a:pt x="1080" y="265"/>
                  </a:lnTo>
                  <a:lnTo>
                    <a:pt x="1080" y="126"/>
                  </a:lnTo>
                  <a:lnTo>
                    <a:pt x="1080" y="80"/>
                  </a:lnTo>
                  <a:lnTo>
                    <a:pt x="1073" y="80"/>
                  </a:lnTo>
                  <a:lnTo>
                    <a:pt x="1073" y="92"/>
                  </a:lnTo>
                  <a:lnTo>
                    <a:pt x="1063" y="92"/>
                  </a:lnTo>
                  <a:lnTo>
                    <a:pt x="1063" y="12"/>
                  </a:lnTo>
                  <a:lnTo>
                    <a:pt x="1063" y="12"/>
                  </a:lnTo>
                  <a:lnTo>
                    <a:pt x="1063" y="0"/>
                  </a:lnTo>
                  <a:lnTo>
                    <a:pt x="1061" y="0"/>
                  </a:lnTo>
                  <a:lnTo>
                    <a:pt x="1061" y="92"/>
                  </a:lnTo>
                  <a:lnTo>
                    <a:pt x="1053" y="9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0"/>
                  </a:lnTo>
                  <a:lnTo>
                    <a:pt x="1048" y="0"/>
                  </a:lnTo>
                  <a:lnTo>
                    <a:pt x="1048" y="92"/>
                  </a:lnTo>
                  <a:lnTo>
                    <a:pt x="1041" y="92"/>
                  </a:lnTo>
                  <a:lnTo>
                    <a:pt x="1041" y="12"/>
                  </a:lnTo>
                  <a:lnTo>
                    <a:pt x="1041" y="12"/>
                  </a:lnTo>
                  <a:lnTo>
                    <a:pt x="1041" y="0"/>
                  </a:lnTo>
                  <a:lnTo>
                    <a:pt x="1039" y="0"/>
                  </a:lnTo>
                  <a:lnTo>
                    <a:pt x="1039" y="92"/>
                  </a:lnTo>
                  <a:lnTo>
                    <a:pt x="1031" y="92"/>
                  </a:lnTo>
                  <a:lnTo>
                    <a:pt x="1031" y="12"/>
                  </a:lnTo>
                  <a:lnTo>
                    <a:pt x="1031" y="12"/>
                  </a:lnTo>
                  <a:lnTo>
                    <a:pt x="1029" y="0"/>
                  </a:lnTo>
                  <a:lnTo>
                    <a:pt x="1027" y="0"/>
                  </a:lnTo>
                  <a:lnTo>
                    <a:pt x="1027" y="92"/>
                  </a:lnTo>
                  <a:lnTo>
                    <a:pt x="1019" y="92"/>
                  </a:lnTo>
                  <a:lnTo>
                    <a:pt x="1019" y="12"/>
                  </a:lnTo>
                  <a:lnTo>
                    <a:pt x="1019" y="12"/>
                  </a:lnTo>
                  <a:lnTo>
                    <a:pt x="1019" y="0"/>
                  </a:lnTo>
                  <a:lnTo>
                    <a:pt x="1017" y="0"/>
                  </a:lnTo>
                  <a:lnTo>
                    <a:pt x="1017" y="92"/>
                  </a:lnTo>
                  <a:lnTo>
                    <a:pt x="1010" y="92"/>
                  </a:lnTo>
                  <a:lnTo>
                    <a:pt x="1007" y="80"/>
                  </a:lnTo>
                  <a:lnTo>
                    <a:pt x="1000" y="80"/>
                  </a:lnTo>
                  <a:lnTo>
                    <a:pt x="1000" y="253"/>
                  </a:lnTo>
                  <a:lnTo>
                    <a:pt x="1000" y="257"/>
                  </a:lnTo>
                  <a:lnTo>
                    <a:pt x="1000" y="274"/>
                  </a:lnTo>
                  <a:lnTo>
                    <a:pt x="1000" y="282"/>
                  </a:lnTo>
                  <a:lnTo>
                    <a:pt x="1000" y="304"/>
                  </a:lnTo>
                  <a:lnTo>
                    <a:pt x="971" y="304"/>
                  </a:lnTo>
                  <a:lnTo>
                    <a:pt x="971" y="308"/>
                  </a:lnTo>
                  <a:lnTo>
                    <a:pt x="971" y="313"/>
                  </a:lnTo>
                  <a:lnTo>
                    <a:pt x="971" y="333"/>
                  </a:lnTo>
                  <a:lnTo>
                    <a:pt x="971" y="335"/>
                  </a:lnTo>
                  <a:lnTo>
                    <a:pt x="971" y="355"/>
                  </a:lnTo>
                  <a:lnTo>
                    <a:pt x="971" y="403"/>
                  </a:lnTo>
                  <a:lnTo>
                    <a:pt x="968" y="403"/>
                  </a:lnTo>
                  <a:lnTo>
                    <a:pt x="968" y="413"/>
                  </a:lnTo>
                  <a:lnTo>
                    <a:pt x="932" y="413"/>
                  </a:lnTo>
                  <a:lnTo>
                    <a:pt x="932" y="738"/>
                  </a:lnTo>
                  <a:lnTo>
                    <a:pt x="814" y="738"/>
                  </a:lnTo>
                  <a:lnTo>
                    <a:pt x="814" y="515"/>
                  </a:lnTo>
                  <a:lnTo>
                    <a:pt x="746" y="515"/>
                  </a:lnTo>
                  <a:lnTo>
                    <a:pt x="746" y="386"/>
                  </a:lnTo>
                  <a:lnTo>
                    <a:pt x="719" y="386"/>
                  </a:lnTo>
                  <a:lnTo>
                    <a:pt x="719" y="515"/>
                  </a:lnTo>
                  <a:lnTo>
                    <a:pt x="608" y="515"/>
                  </a:lnTo>
                  <a:lnTo>
                    <a:pt x="608" y="386"/>
                  </a:lnTo>
                  <a:lnTo>
                    <a:pt x="557" y="386"/>
                  </a:lnTo>
                  <a:lnTo>
                    <a:pt x="557" y="515"/>
                  </a:lnTo>
                  <a:lnTo>
                    <a:pt x="513" y="515"/>
                  </a:lnTo>
                  <a:lnTo>
                    <a:pt x="513" y="1195"/>
                  </a:lnTo>
                  <a:lnTo>
                    <a:pt x="475" y="1197"/>
                  </a:lnTo>
                  <a:lnTo>
                    <a:pt x="458" y="1200"/>
                  </a:lnTo>
                  <a:lnTo>
                    <a:pt x="433" y="1202"/>
                  </a:lnTo>
                  <a:lnTo>
                    <a:pt x="431" y="1202"/>
                  </a:lnTo>
                  <a:lnTo>
                    <a:pt x="421" y="1188"/>
                  </a:lnTo>
                  <a:lnTo>
                    <a:pt x="412" y="1180"/>
                  </a:lnTo>
                  <a:lnTo>
                    <a:pt x="373" y="1200"/>
                  </a:lnTo>
                  <a:lnTo>
                    <a:pt x="370" y="1207"/>
                  </a:lnTo>
                  <a:lnTo>
                    <a:pt x="370" y="1210"/>
                  </a:lnTo>
                  <a:lnTo>
                    <a:pt x="370" y="1210"/>
                  </a:lnTo>
                  <a:lnTo>
                    <a:pt x="370" y="1207"/>
                  </a:lnTo>
                  <a:lnTo>
                    <a:pt x="370" y="1200"/>
                  </a:lnTo>
                  <a:lnTo>
                    <a:pt x="332" y="1180"/>
                  </a:lnTo>
                  <a:lnTo>
                    <a:pt x="322" y="1188"/>
                  </a:lnTo>
                  <a:lnTo>
                    <a:pt x="312" y="1202"/>
                  </a:lnTo>
                  <a:lnTo>
                    <a:pt x="312" y="1202"/>
                  </a:lnTo>
                  <a:lnTo>
                    <a:pt x="288" y="1200"/>
                  </a:lnTo>
                  <a:lnTo>
                    <a:pt x="269" y="1197"/>
                  </a:lnTo>
                  <a:lnTo>
                    <a:pt x="160" y="1193"/>
                  </a:lnTo>
                  <a:lnTo>
                    <a:pt x="140" y="1193"/>
                  </a:lnTo>
                  <a:lnTo>
                    <a:pt x="22" y="1205"/>
                  </a:lnTo>
                  <a:lnTo>
                    <a:pt x="0" y="1210"/>
                  </a:lnTo>
                  <a:lnTo>
                    <a:pt x="0" y="17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8">
              <a:extLst>
                <a:ext uri="{FF2B5EF4-FFF2-40B4-BE49-F238E27FC236}">
                  <a16:creationId xmlns:a16="http://schemas.microsoft.com/office/drawing/2014/main" id="{5CD2CE0D-598F-E84C-5921-345BED41C1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4202867"/>
              <a:ext cx="2032266" cy="2655133"/>
            </a:xfrm>
            <a:custGeom>
              <a:avLst/>
              <a:gdLst>
                <a:gd name="T0" fmla="*/ 933 w 1279"/>
                <a:gd name="T1" fmla="*/ 988 h 1671"/>
                <a:gd name="T2" fmla="*/ 712 w 1279"/>
                <a:gd name="T3" fmla="*/ 933 h 1671"/>
                <a:gd name="T4" fmla="*/ 577 w 1279"/>
                <a:gd name="T5" fmla="*/ 1207 h 1671"/>
                <a:gd name="T6" fmla="*/ 303 w 1279"/>
                <a:gd name="T7" fmla="*/ 1336 h 1671"/>
                <a:gd name="T8" fmla="*/ 230 w 1279"/>
                <a:gd name="T9" fmla="*/ 517 h 1671"/>
                <a:gd name="T10" fmla="*/ 194 w 1279"/>
                <a:gd name="T11" fmla="*/ 505 h 1671"/>
                <a:gd name="T12" fmla="*/ 240 w 1279"/>
                <a:gd name="T13" fmla="*/ 498 h 1671"/>
                <a:gd name="T14" fmla="*/ 211 w 1279"/>
                <a:gd name="T15" fmla="*/ 486 h 1671"/>
                <a:gd name="T16" fmla="*/ 194 w 1279"/>
                <a:gd name="T17" fmla="*/ 481 h 1671"/>
                <a:gd name="T18" fmla="*/ 192 w 1279"/>
                <a:gd name="T19" fmla="*/ 432 h 1671"/>
                <a:gd name="T20" fmla="*/ 182 w 1279"/>
                <a:gd name="T21" fmla="*/ 427 h 1671"/>
                <a:gd name="T22" fmla="*/ 204 w 1279"/>
                <a:gd name="T23" fmla="*/ 425 h 1671"/>
                <a:gd name="T24" fmla="*/ 218 w 1279"/>
                <a:gd name="T25" fmla="*/ 425 h 1671"/>
                <a:gd name="T26" fmla="*/ 233 w 1279"/>
                <a:gd name="T27" fmla="*/ 418 h 1671"/>
                <a:gd name="T28" fmla="*/ 235 w 1279"/>
                <a:gd name="T29" fmla="*/ 410 h 1671"/>
                <a:gd name="T30" fmla="*/ 189 w 1279"/>
                <a:gd name="T31" fmla="*/ 398 h 1671"/>
                <a:gd name="T32" fmla="*/ 172 w 1279"/>
                <a:gd name="T33" fmla="*/ 379 h 1671"/>
                <a:gd name="T34" fmla="*/ 168 w 1279"/>
                <a:gd name="T35" fmla="*/ 245 h 1671"/>
                <a:gd name="T36" fmla="*/ 163 w 1279"/>
                <a:gd name="T37" fmla="*/ 146 h 1671"/>
                <a:gd name="T38" fmla="*/ 158 w 1279"/>
                <a:gd name="T39" fmla="*/ 63 h 1671"/>
                <a:gd name="T40" fmla="*/ 155 w 1279"/>
                <a:gd name="T41" fmla="*/ 0 h 1671"/>
                <a:gd name="T42" fmla="*/ 153 w 1279"/>
                <a:gd name="T43" fmla="*/ 0 h 1671"/>
                <a:gd name="T44" fmla="*/ 151 w 1279"/>
                <a:gd name="T45" fmla="*/ 65 h 1671"/>
                <a:gd name="T46" fmla="*/ 148 w 1279"/>
                <a:gd name="T47" fmla="*/ 146 h 1671"/>
                <a:gd name="T48" fmla="*/ 146 w 1279"/>
                <a:gd name="T49" fmla="*/ 374 h 1671"/>
                <a:gd name="T50" fmla="*/ 138 w 1279"/>
                <a:gd name="T51" fmla="*/ 386 h 1671"/>
                <a:gd name="T52" fmla="*/ 117 w 1279"/>
                <a:gd name="T53" fmla="*/ 401 h 1671"/>
                <a:gd name="T54" fmla="*/ 80 w 1279"/>
                <a:gd name="T55" fmla="*/ 418 h 1671"/>
                <a:gd name="T56" fmla="*/ 95 w 1279"/>
                <a:gd name="T57" fmla="*/ 425 h 1671"/>
                <a:gd name="T58" fmla="*/ 112 w 1279"/>
                <a:gd name="T59" fmla="*/ 427 h 1671"/>
                <a:gd name="T60" fmla="*/ 129 w 1279"/>
                <a:gd name="T61" fmla="*/ 427 h 1671"/>
                <a:gd name="T62" fmla="*/ 119 w 1279"/>
                <a:gd name="T63" fmla="*/ 439 h 1671"/>
                <a:gd name="T64" fmla="*/ 121 w 1279"/>
                <a:gd name="T65" fmla="*/ 481 h 1671"/>
                <a:gd name="T66" fmla="*/ 100 w 1279"/>
                <a:gd name="T67" fmla="*/ 486 h 1671"/>
                <a:gd name="T68" fmla="*/ 75 w 1279"/>
                <a:gd name="T69" fmla="*/ 498 h 1671"/>
                <a:gd name="T70" fmla="*/ 121 w 1279"/>
                <a:gd name="T71" fmla="*/ 507 h 1671"/>
                <a:gd name="T72" fmla="*/ 85 w 1279"/>
                <a:gd name="T73" fmla="*/ 520 h 1671"/>
                <a:gd name="T74" fmla="*/ 27 w 1279"/>
                <a:gd name="T75" fmla="*/ 1333 h 1671"/>
                <a:gd name="T76" fmla="*/ 126 w 1279"/>
                <a:gd name="T77" fmla="*/ 498 h 1671"/>
                <a:gd name="T78" fmla="*/ 121 w 1279"/>
                <a:gd name="T79" fmla="*/ 498 h 1671"/>
                <a:gd name="T80" fmla="*/ 121 w 1279"/>
                <a:gd name="T81" fmla="*/ 568 h 1671"/>
                <a:gd name="T82" fmla="*/ 119 w 1279"/>
                <a:gd name="T83" fmla="*/ 656 h 1671"/>
                <a:gd name="T84" fmla="*/ 138 w 1279"/>
                <a:gd name="T85" fmla="*/ 799 h 1671"/>
                <a:gd name="T86" fmla="*/ 124 w 1279"/>
                <a:gd name="T87" fmla="*/ 814 h 1671"/>
                <a:gd name="T88" fmla="*/ 119 w 1279"/>
                <a:gd name="T89" fmla="*/ 937 h 1671"/>
                <a:gd name="T90" fmla="*/ 141 w 1279"/>
                <a:gd name="T91" fmla="*/ 1071 h 1671"/>
                <a:gd name="T92" fmla="*/ 121 w 1279"/>
                <a:gd name="T93" fmla="*/ 1188 h 1671"/>
                <a:gd name="T94" fmla="*/ 129 w 1279"/>
                <a:gd name="T95" fmla="*/ 1185 h 1671"/>
                <a:gd name="T96" fmla="*/ 182 w 1279"/>
                <a:gd name="T97" fmla="*/ 656 h 1671"/>
                <a:gd name="T98" fmla="*/ 189 w 1279"/>
                <a:gd name="T99" fmla="*/ 799 h 1671"/>
                <a:gd name="T100" fmla="*/ 199 w 1279"/>
                <a:gd name="T101" fmla="*/ 937 h 1671"/>
                <a:gd name="T102" fmla="*/ 199 w 1279"/>
                <a:gd name="T103" fmla="*/ 957 h 1671"/>
                <a:gd name="T104" fmla="*/ 184 w 1279"/>
                <a:gd name="T105" fmla="*/ 1185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79" h="1671">
                  <a:moveTo>
                    <a:pt x="1279" y="1154"/>
                  </a:moveTo>
                  <a:lnTo>
                    <a:pt x="1182" y="1178"/>
                  </a:lnTo>
                  <a:lnTo>
                    <a:pt x="1100" y="1212"/>
                  </a:lnTo>
                  <a:lnTo>
                    <a:pt x="1063" y="1212"/>
                  </a:lnTo>
                  <a:lnTo>
                    <a:pt x="1063" y="988"/>
                  </a:lnTo>
                  <a:lnTo>
                    <a:pt x="933" y="988"/>
                  </a:lnTo>
                  <a:lnTo>
                    <a:pt x="933" y="933"/>
                  </a:lnTo>
                  <a:lnTo>
                    <a:pt x="894" y="933"/>
                  </a:lnTo>
                  <a:lnTo>
                    <a:pt x="894" y="877"/>
                  </a:lnTo>
                  <a:lnTo>
                    <a:pt x="783" y="877"/>
                  </a:lnTo>
                  <a:lnTo>
                    <a:pt x="783" y="933"/>
                  </a:lnTo>
                  <a:lnTo>
                    <a:pt x="712" y="933"/>
                  </a:lnTo>
                  <a:lnTo>
                    <a:pt x="712" y="988"/>
                  </a:lnTo>
                  <a:lnTo>
                    <a:pt x="671" y="988"/>
                  </a:lnTo>
                  <a:lnTo>
                    <a:pt x="671" y="1183"/>
                  </a:lnTo>
                  <a:lnTo>
                    <a:pt x="659" y="1180"/>
                  </a:lnTo>
                  <a:lnTo>
                    <a:pt x="618" y="1188"/>
                  </a:lnTo>
                  <a:lnTo>
                    <a:pt x="577" y="1207"/>
                  </a:lnTo>
                  <a:lnTo>
                    <a:pt x="543" y="1236"/>
                  </a:lnTo>
                  <a:lnTo>
                    <a:pt x="519" y="1275"/>
                  </a:lnTo>
                  <a:lnTo>
                    <a:pt x="506" y="1309"/>
                  </a:lnTo>
                  <a:lnTo>
                    <a:pt x="315" y="1309"/>
                  </a:lnTo>
                  <a:lnTo>
                    <a:pt x="303" y="1314"/>
                  </a:lnTo>
                  <a:lnTo>
                    <a:pt x="303" y="1336"/>
                  </a:lnTo>
                  <a:lnTo>
                    <a:pt x="247" y="1333"/>
                  </a:lnTo>
                  <a:lnTo>
                    <a:pt x="243" y="520"/>
                  </a:lnTo>
                  <a:lnTo>
                    <a:pt x="243" y="520"/>
                  </a:lnTo>
                  <a:lnTo>
                    <a:pt x="240" y="520"/>
                  </a:lnTo>
                  <a:lnTo>
                    <a:pt x="235" y="517"/>
                  </a:lnTo>
                  <a:lnTo>
                    <a:pt x="230" y="517"/>
                  </a:lnTo>
                  <a:lnTo>
                    <a:pt x="230" y="517"/>
                  </a:lnTo>
                  <a:lnTo>
                    <a:pt x="230" y="510"/>
                  </a:lnTo>
                  <a:lnTo>
                    <a:pt x="228" y="507"/>
                  </a:lnTo>
                  <a:lnTo>
                    <a:pt x="221" y="507"/>
                  </a:lnTo>
                  <a:lnTo>
                    <a:pt x="209" y="507"/>
                  </a:lnTo>
                  <a:lnTo>
                    <a:pt x="194" y="505"/>
                  </a:lnTo>
                  <a:lnTo>
                    <a:pt x="184" y="505"/>
                  </a:lnTo>
                  <a:lnTo>
                    <a:pt x="184" y="500"/>
                  </a:lnTo>
                  <a:lnTo>
                    <a:pt x="192" y="500"/>
                  </a:lnTo>
                  <a:lnTo>
                    <a:pt x="211" y="500"/>
                  </a:lnTo>
                  <a:lnTo>
                    <a:pt x="228" y="498"/>
                  </a:lnTo>
                  <a:lnTo>
                    <a:pt x="240" y="498"/>
                  </a:lnTo>
                  <a:lnTo>
                    <a:pt x="247" y="495"/>
                  </a:lnTo>
                  <a:lnTo>
                    <a:pt x="247" y="493"/>
                  </a:lnTo>
                  <a:lnTo>
                    <a:pt x="247" y="490"/>
                  </a:lnTo>
                  <a:lnTo>
                    <a:pt x="240" y="488"/>
                  </a:lnTo>
                  <a:lnTo>
                    <a:pt x="228" y="486"/>
                  </a:lnTo>
                  <a:lnTo>
                    <a:pt x="211" y="486"/>
                  </a:lnTo>
                  <a:lnTo>
                    <a:pt x="189" y="486"/>
                  </a:lnTo>
                  <a:lnTo>
                    <a:pt x="184" y="486"/>
                  </a:lnTo>
                  <a:lnTo>
                    <a:pt x="184" y="483"/>
                  </a:lnTo>
                  <a:lnTo>
                    <a:pt x="187" y="483"/>
                  </a:lnTo>
                  <a:lnTo>
                    <a:pt x="192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4" y="469"/>
                  </a:lnTo>
                  <a:lnTo>
                    <a:pt x="192" y="459"/>
                  </a:lnTo>
                  <a:lnTo>
                    <a:pt x="192" y="449"/>
                  </a:lnTo>
                  <a:lnTo>
                    <a:pt x="192" y="439"/>
                  </a:lnTo>
                  <a:lnTo>
                    <a:pt x="192" y="432"/>
                  </a:lnTo>
                  <a:lnTo>
                    <a:pt x="192" y="430"/>
                  </a:lnTo>
                  <a:lnTo>
                    <a:pt x="192" y="430"/>
                  </a:lnTo>
                  <a:lnTo>
                    <a:pt x="189" y="427"/>
                  </a:lnTo>
                  <a:lnTo>
                    <a:pt x="184" y="427"/>
                  </a:lnTo>
                  <a:lnTo>
                    <a:pt x="182" y="427"/>
                  </a:lnTo>
                  <a:lnTo>
                    <a:pt x="182" y="427"/>
                  </a:lnTo>
                  <a:lnTo>
                    <a:pt x="184" y="427"/>
                  </a:lnTo>
                  <a:lnTo>
                    <a:pt x="189" y="427"/>
                  </a:lnTo>
                  <a:lnTo>
                    <a:pt x="189" y="427"/>
                  </a:lnTo>
                  <a:lnTo>
                    <a:pt x="199" y="427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4" y="425"/>
                  </a:lnTo>
                  <a:lnTo>
                    <a:pt x="209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4" y="425"/>
                  </a:lnTo>
                  <a:lnTo>
                    <a:pt x="218" y="425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21" y="422"/>
                  </a:lnTo>
                  <a:lnTo>
                    <a:pt x="230" y="418"/>
                  </a:lnTo>
                  <a:lnTo>
                    <a:pt x="233" y="418"/>
                  </a:lnTo>
                  <a:lnTo>
                    <a:pt x="233" y="418"/>
                  </a:lnTo>
                  <a:lnTo>
                    <a:pt x="235" y="415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35" y="410"/>
                  </a:lnTo>
                  <a:lnTo>
                    <a:pt x="235" y="410"/>
                  </a:lnTo>
                  <a:lnTo>
                    <a:pt x="221" y="403"/>
                  </a:lnTo>
                  <a:lnTo>
                    <a:pt x="218" y="403"/>
                  </a:lnTo>
                  <a:lnTo>
                    <a:pt x="209" y="401"/>
                  </a:lnTo>
                  <a:lnTo>
                    <a:pt x="197" y="401"/>
                  </a:lnTo>
                  <a:lnTo>
                    <a:pt x="194" y="401"/>
                  </a:lnTo>
                  <a:lnTo>
                    <a:pt x="189" y="398"/>
                  </a:lnTo>
                  <a:lnTo>
                    <a:pt x="187" y="396"/>
                  </a:lnTo>
                  <a:lnTo>
                    <a:pt x="182" y="393"/>
                  </a:lnTo>
                  <a:lnTo>
                    <a:pt x="180" y="391"/>
                  </a:lnTo>
                  <a:lnTo>
                    <a:pt x="177" y="386"/>
                  </a:lnTo>
                  <a:lnTo>
                    <a:pt x="175" y="381"/>
                  </a:lnTo>
                  <a:lnTo>
                    <a:pt x="172" y="379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68" y="374"/>
                  </a:lnTo>
                  <a:lnTo>
                    <a:pt x="168" y="374"/>
                  </a:lnTo>
                  <a:lnTo>
                    <a:pt x="168" y="245"/>
                  </a:lnTo>
                  <a:lnTo>
                    <a:pt x="168" y="245"/>
                  </a:lnTo>
                  <a:lnTo>
                    <a:pt x="165" y="243"/>
                  </a:lnTo>
                  <a:lnTo>
                    <a:pt x="165" y="243"/>
                  </a:lnTo>
                  <a:lnTo>
                    <a:pt x="163" y="243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3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65"/>
                  </a:lnTo>
                  <a:lnTo>
                    <a:pt x="160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63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3" y="2"/>
                  </a:lnTo>
                  <a:lnTo>
                    <a:pt x="153" y="2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65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51" y="146"/>
                  </a:lnTo>
                  <a:lnTo>
                    <a:pt x="148" y="146"/>
                  </a:lnTo>
                  <a:lnTo>
                    <a:pt x="148" y="146"/>
                  </a:lnTo>
                  <a:lnTo>
                    <a:pt x="148" y="243"/>
                  </a:lnTo>
                  <a:lnTo>
                    <a:pt x="148" y="243"/>
                  </a:lnTo>
                  <a:lnTo>
                    <a:pt x="146" y="245"/>
                  </a:lnTo>
                  <a:lnTo>
                    <a:pt x="146" y="245"/>
                  </a:lnTo>
                  <a:lnTo>
                    <a:pt x="146" y="374"/>
                  </a:lnTo>
                  <a:lnTo>
                    <a:pt x="146" y="374"/>
                  </a:lnTo>
                  <a:lnTo>
                    <a:pt x="143" y="374"/>
                  </a:lnTo>
                  <a:lnTo>
                    <a:pt x="143" y="374"/>
                  </a:lnTo>
                  <a:lnTo>
                    <a:pt x="141" y="379"/>
                  </a:lnTo>
                  <a:lnTo>
                    <a:pt x="141" y="384"/>
                  </a:lnTo>
                  <a:lnTo>
                    <a:pt x="138" y="386"/>
                  </a:lnTo>
                  <a:lnTo>
                    <a:pt x="136" y="391"/>
                  </a:lnTo>
                  <a:lnTo>
                    <a:pt x="131" y="393"/>
                  </a:lnTo>
                  <a:lnTo>
                    <a:pt x="129" y="396"/>
                  </a:lnTo>
                  <a:lnTo>
                    <a:pt x="124" y="398"/>
                  </a:lnTo>
                  <a:lnTo>
                    <a:pt x="121" y="401"/>
                  </a:lnTo>
                  <a:lnTo>
                    <a:pt x="117" y="401"/>
                  </a:lnTo>
                  <a:lnTo>
                    <a:pt x="105" y="403"/>
                  </a:lnTo>
                  <a:lnTo>
                    <a:pt x="97" y="403"/>
                  </a:lnTo>
                  <a:lnTo>
                    <a:pt x="92" y="405"/>
                  </a:lnTo>
                  <a:lnTo>
                    <a:pt x="80" y="413"/>
                  </a:lnTo>
                  <a:lnTo>
                    <a:pt x="80" y="413"/>
                  </a:lnTo>
                  <a:lnTo>
                    <a:pt x="80" y="418"/>
                  </a:lnTo>
                  <a:lnTo>
                    <a:pt x="80" y="418"/>
                  </a:lnTo>
                  <a:lnTo>
                    <a:pt x="80" y="420"/>
                  </a:lnTo>
                  <a:lnTo>
                    <a:pt x="85" y="420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95" y="425"/>
                  </a:lnTo>
                  <a:lnTo>
                    <a:pt x="100" y="425"/>
                  </a:lnTo>
                  <a:lnTo>
                    <a:pt x="100" y="425"/>
                  </a:lnTo>
                  <a:lnTo>
                    <a:pt x="102" y="425"/>
                  </a:lnTo>
                  <a:lnTo>
                    <a:pt x="102" y="425"/>
                  </a:lnTo>
                  <a:lnTo>
                    <a:pt x="107" y="427"/>
                  </a:lnTo>
                  <a:lnTo>
                    <a:pt x="112" y="427"/>
                  </a:lnTo>
                  <a:lnTo>
                    <a:pt x="112" y="427"/>
                  </a:lnTo>
                  <a:lnTo>
                    <a:pt x="119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4" y="427"/>
                  </a:lnTo>
                  <a:lnTo>
                    <a:pt x="129" y="427"/>
                  </a:lnTo>
                  <a:lnTo>
                    <a:pt x="129" y="427"/>
                  </a:lnTo>
                  <a:lnTo>
                    <a:pt x="126" y="430"/>
                  </a:lnTo>
                  <a:lnTo>
                    <a:pt x="121" y="430"/>
                  </a:lnTo>
                  <a:lnTo>
                    <a:pt x="119" y="430"/>
                  </a:lnTo>
                  <a:lnTo>
                    <a:pt x="119" y="432"/>
                  </a:lnTo>
                  <a:lnTo>
                    <a:pt x="119" y="439"/>
                  </a:lnTo>
                  <a:lnTo>
                    <a:pt x="119" y="449"/>
                  </a:lnTo>
                  <a:lnTo>
                    <a:pt x="119" y="459"/>
                  </a:lnTo>
                  <a:lnTo>
                    <a:pt x="119" y="469"/>
                  </a:lnTo>
                  <a:lnTo>
                    <a:pt x="119" y="478"/>
                  </a:lnTo>
                  <a:lnTo>
                    <a:pt x="119" y="481"/>
                  </a:lnTo>
                  <a:lnTo>
                    <a:pt x="121" y="481"/>
                  </a:lnTo>
                  <a:lnTo>
                    <a:pt x="124" y="483"/>
                  </a:lnTo>
                  <a:lnTo>
                    <a:pt x="129" y="483"/>
                  </a:lnTo>
                  <a:lnTo>
                    <a:pt x="131" y="483"/>
                  </a:lnTo>
                  <a:lnTo>
                    <a:pt x="131" y="486"/>
                  </a:lnTo>
                  <a:lnTo>
                    <a:pt x="119" y="486"/>
                  </a:lnTo>
                  <a:lnTo>
                    <a:pt x="100" y="486"/>
                  </a:lnTo>
                  <a:lnTo>
                    <a:pt x="83" y="488"/>
                  </a:lnTo>
                  <a:lnTo>
                    <a:pt x="73" y="490"/>
                  </a:lnTo>
                  <a:lnTo>
                    <a:pt x="66" y="490"/>
                  </a:lnTo>
                  <a:lnTo>
                    <a:pt x="66" y="495"/>
                  </a:lnTo>
                  <a:lnTo>
                    <a:pt x="68" y="498"/>
                  </a:lnTo>
                  <a:lnTo>
                    <a:pt x="75" y="498"/>
                  </a:lnTo>
                  <a:lnTo>
                    <a:pt x="88" y="500"/>
                  </a:lnTo>
                  <a:lnTo>
                    <a:pt x="105" y="500"/>
                  </a:lnTo>
                  <a:lnTo>
                    <a:pt x="124" y="500"/>
                  </a:lnTo>
                  <a:lnTo>
                    <a:pt x="131" y="500"/>
                  </a:lnTo>
                  <a:lnTo>
                    <a:pt x="131" y="505"/>
                  </a:lnTo>
                  <a:lnTo>
                    <a:pt x="121" y="507"/>
                  </a:lnTo>
                  <a:lnTo>
                    <a:pt x="107" y="507"/>
                  </a:lnTo>
                  <a:lnTo>
                    <a:pt x="95" y="507"/>
                  </a:lnTo>
                  <a:lnTo>
                    <a:pt x="88" y="510"/>
                  </a:lnTo>
                  <a:lnTo>
                    <a:pt x="88" y="510"/>
                  </a:lnTo>
                  <a:lnTo>
                    <a:pt x="88" y="520"/>
                  </a:lnTo>
                  <a:lnTo>
                    <a:pt x="85" y="520"/>
                  </a:lnTo>
                  <a:lnTo>
                    <a:pt x="80" y="520"/>
                  </a:lnTo>
                  <a:lnTo>
                    <a:pt x="75" y="520"/>
                  </a:lnTo>
                  <a:lnTo>
                    <a:pt x="73" y="520"/>
                  </a:lnTo>
                  <a:lnTo>
                    <a:pt x="73" y="520"/>
                  </a:lnTo>
                  <a:lnTo>
                    <a:pt x="78" y="1331"/>
                  </a:lnTo>
                  <a:lnTo>
                    <a:pt x="27" y="1333"/>
                  </a:lnTo>
                  <a:lnTo>
                    <a:pt x="27" y="1350"/>
                  </a:lnTo>
                  <a:lnTo>
                    <a:pt x="0" y="1353"/>
                  </a:lnTo>
                  <a:lnTo>
                    <a:pt x="0" y="1671"/>
                  </a:lnTo>
                  <a:lnTo>
                    <a:pt x="1279" y="1671"/>
                  </a:lnTo>
                  <a:lnTo>
                    <a:pt x="1279" y="1154"/>
                  </a:lnTo>
                  <a:close/>
                  <a:moveTo>
                    <a:pt x="126" y="498"/>
                  </a:moveTo>
                  <a:lnTo>
                    <a:pt x="124" y="498"/>
                  </a:lnTo>
                  <a:lnTo>
                    <a:pt x="121" y="498"/>
                  </a:lnTo>
                  <a:lnTo>
                    <a:pt x="119" y="498"/>
                  </a:lnTo>
                  <a:lnTo>
                    <a:pt x="117" y="498"/>
                  </a:lnTo>
                  <a:lnTo>
                    <a:pt x="119" y="498"/>
                  </a:lnTo>
                  <a:lnTo>
                    <a:pt x="121" y="498"/>
                  </a:lnTo>
                  <a:lnTo>
                    <a:pt x="124" y="498"/>
                  </a:lnTo>
                  <a:lnTo>
                    <a:pt x="126" y="498"/>
                  </a:lnTo>
                  <a:lnTo>
                    <a:pt x="131" y="498"/>
                  </a:lnTo>
                  <a:lnTo>
                    <a:pt x="126" y="498"/>
                  </a:lnTo>
                  <a:close/>
                  <a:moveTo>
                    <a:pt x="117" y="568"/>
                  </a:moveTo>
                  <a:lnTo>
                    <a:pt x="121" y="568"/>
                  </a:lnTo>
                  <a:lnTo>
                    <a:pt x="131" y="568"/>
                  </a:lnTo>
                  <a:lnTo>
                    <a:pt x="138" y="568"/>
                  </a:lnTo>
                  <a:lnTo>
                    <a:pt x="138" y="656"/>
                  </a:lnTo>
                  <a:lnTo>
                    <a:pt x="134" y="656"/>
                  </a:lnTo>
                  <a:lnTo>
                    <a:pt x="124" y="656"/>
                  </a:lnTo>
                  <a:lnTo>
                    <a:pt x="119" y="656"/>
                  </a:lnTo>
                  <a:lnTo>
                    <a:pt x="117" y="568"/>
                  </a:lnTo>
                  <a:close/>
                  <a:moveTo>
                    <a:pt x="119" y="673"/>
                  </a:moveTo>
                  <a:lnTo>
                    <a:pt x="126" y="673"/>
                  </a:lnTo>
                  <a:lnTo>
                    <a:pt x="136" y="673"/>
                  </a:lnTo>
                  <a:lnTo>
                    <a:pt x="138" y="673"/>
                  </a:lnTo>
                  <a:lnTo>
                    <a:pt x="138" y="799"/>
                  </a:lnTo>
                  <a:lnTo>
                    <a:pt x="136" y="799"/>
                  </a:lnTo>
                  <a:lnTo>
                    <a:pt x="126" y="799"/>
                  </a:lnTo>
                  <a:lnTo>
                    <a:pt x="119" y="799"/>
                  </a:lnTo>
                  <a:lnTo>
                    <a:pt x="119" y="673"/>
                  </a:lnTo>
                  <a:close/>
                  <a:moveTo>
                    <a:pt x="119" y="814"/>
                  </a:moveTo>
                  <a:lnTo>
                    <a:pt x="124" y="814"/>
                  </a:lnTo>
                  <a:lnTo>
                    <a:pt x="136" y="814"/>
                  </a:lnTo>
                  <a:lnTo>
                    <a:pt x="141" y="814"/>
                  </a:lnTo>
                  <a:lnTo>
                    <a:pt x="141" y="937"/>
                  </a:lnTo>
                  <a:lnTo>
                    <a:pt x="136" y="937"/>
                  </a:lnTo>
                  <a:lnTo>
                    <a:pt x="129" y="937"/>
                  </a:lnTo>
                  <a:lnTo>
                    <a:pt x="119" y="937"/>
                  </a:lnTo>
                  <a:lnTo>
                    <a:pt x="119" y="814"/>
                  </a:lnTo>
                  <a:close/>
                  <a:moveTo>
                    <a:pt x="119" y="957"/>
                  </a:moveTo>
                  <a:lnTo>
                    <a:pt x="126" y="957"/>
                  </a:lnTo>
                  <a:lnTo>
                    <a:pt x="136" y="957"/>
                  </a:lnTo>
                  <a:lnTo>
                    <a:pt x="141" y="957"/>
                  </a:lnTo>
                  <a:lnTo>
                    <a:pt x="141" y="1071"/>
                  </a:lnTo>
                  <a:lnTo>
                    <a:pt x="138" y="1071"/>
                  </a:lnTo>
                  <a:lnTo>
                    <a:pt x="129" y="1071"/>
                  </a:lnTo>
                  <a:lnTo>
                    <a:pt x="121" y="1073"/>
                  </a:lnTo>
                  <a:lnTo>
                    <a:pt x="119" y="957"/>
                  </a:lnTo>
                  <a:close/>
                  <a:moveTo>
                    <a:pt x="129" y="1185"/>
                  </a:moveTo>
                  <a:lnTo>
                    <a:pt x="121" y="1188"/>
                  </a:lnTo>
                  <a:lnTo>
                    <a:pt x="121" y="1095"/>
                  </a:lnTo>
                  <a:lnTo>
                    <a:pt x="126" y="1095"/>
                  </a:lnTo>
                  <a:lnTo>
                    <a:pt x="136" y="1095"/>
                  </a:lnTo>
                  <a:lnTo>
                    <a:pt x="141" y="1095"/>
                  </a:lnTo>
                  <a:lnTo>
                    <a:pt x="141" y="1185"/>
                  </a:lnTo>
                  <a:lnTo>
                    <a:pt x="129" y="1185"/>
                  </a:lnTo>
                  <a:close/>
                  <a:moveTo>
                    <a:pt x="182" y="568"/>
                  </a:moveTo>
                  <a:lnTo>
                    <a:pt x="189" y="568"/>
                  </a:lnTo>
                  <a:lnTo>
                    <a:pt x="197" y="568"/>
                  </a:lnTo>
                  <a:lnTo>
                    <a:pt x="197" y="656"/>
                  </a:lnTo>
                  <a:lnTo>
                    <a:pt x="194" y="656"/>
                  </a:lnTo>
                  <a:lnTo>
                    <a:pt x="182" y="656"/>
                  </a:lnTo>
                  <a:lnTo>
                    <a:pt x="182" y="568"/>
                  </a:lnTo>
                  <a:close/>
                  <a:moveTo>
                    <a:pt x="182" y="673"/>
                  </a:moveTo>
                  <a:lnTo>
                    <a:pt x="189" y="673"/>
                  </a:lnTo>
                  <a:lnTo>
                    <a:pt x="197" y="673"/>
                  </a:lnTo>
                  <a:lnTo>
                    <a:pt x="199" y="799"/>
                  </a:lnTo>
                  <a:lnTo>
                    <a:pt x="189" y="799"/>
                  </a:lnTo>
                  <a:lnTo>
                    <a:pt x="182" y="799"/>
                  </a:lnTo>
                  <a:lnTo>
                    <a:pt x="182" y="673"/>
                  </a:lnTo>
                  <a:close/>
                  <a:moveTo>
                    <a:pt x="182" y="814"/>
                  </a:moveTo>
                  <a:lnTo>
                    <a:pt x="194" y="814"/>
                  </a:lnTo>
                  <a:lnTo>
                    <a:pt x="199" y="814"/>
                  </a:lnTo>
                  <a:lnTo>
                    <a:pt x="199" y="937"/>
                  </a:lnTo>
                  <a:lnTo>
                    <a:pt x="192" y="937"/>
                  </a:lnTo>
                  <a:lnTo>
                    <a:pt x="184" y="937"/>
                  </a:lnTo>
                  <a:lnTo>
                    <a:pt x="182" y="814"/>
                  </a:lnTo>
                  <a:close/>
                  <a:moveTo>
                    <a:pt x="184" y="957"/>
                  </a:moveTo>
                  <a:lnTo>
                    <a:pt x="194" y="957"/>
                  </a:lnTo>
                  <a:lnTo>
                    <a:pt x="199" y="957"/>
                  </a:lnTo>
                  <a:lnTo>
                    <a:pt x="199" y="1071"/>
                  </a:lnTo>
                  <a:lnTo>
                    <a:pt x="192" y="1071"/>
                  </a:lnTo>
                  <a:lnTo>
                    <a:pt x="184" y="1071"/>
                  </a:lnTo>
                  <a:lnTo>
                    <a:pt x="184" y="957"/>
                  </a:lnTo>
                  <a:close/>
                  <a:moveTo>
                    <a:pt x="199" y="1188"/>
                  </a:moveTo>
                  <a:lnTo>
                    <a:pt x="184" y="1185"/>
                  </a:lnTo>
                  <a:lnTo>
                    <a:pt x="184" y="1098"/>
                  </a:lnTo>
                  <a:lnTo>
                    <a:pt x="197" y="1098"/>
                  </a:lnTo>
                  <a:lnTo>
                    <a:pt x="199" y="1098"/>
                  </a:lnTo>
                  <a:lnTo>
                    <a:pt x="201" y="1188"/>
                  </a:lnTo>
                  <a:lnTo>
                    <a:pt x="199" y="1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968CDB2-C978-1947-3EDF-7931E0F026D5}"/>
              </a:ext>
            </a:extLst>
          </p:cNvPr>
          <p:cNvSpPr/>
          <p:nvPr/>
        </p:nvSpPr>
        <p:spPr>
          <a:xfrm>
            <a:off x="6541477" y="464001"/>
            <a:ext cx="4482262" cy="12199536"/>
          </a:xfrm>
          <a:custGeom>
            <a:avLst/>
            <a:gdLst>
              <a:gd name="connsiteX0" fmla="*/ 1148212 w 1259337"/>
              <a:gd name="connsiteY0" fmla="*/ 5976 h 3427583"/>
              <a:gd name="connsiteX1" fmla="*/ 1169270 w 1259337"/>
              <a:gd name="connsiteY1" fmla="*/ 12790 h 3427583"/>
              <a:gd name="connsiteX2" fmla="*/ 1190684 w 1259337"/>
              <a:gd name="connsiteY2" fmla="*/ 20338 h 3427583"/>
              <a:gd name="connsiteX3" fmla="*/ 1202640 w 1259337"/>
              <a:gd name="connsiteY3" fmla="*/ 26312 h 3427583"/>
              <a:gd name="connsiteX4" fmla="*/ 1215329 w 1259337"/>
              <a:gd name="connsiteY4" fmla="*/ 31933 h 3427583"/>
              <a:gd name="connsiteX5" fmla="*/ 1228747 w 1259337"/>
              <a:gd name="connsiteY5" fmla="*/ 37562 h 3427583"/>
              <a:gd name="connsiteX6" fmla="*/ 1246113 w 1259337"/>
              <a:gd name="connsiteY6" fmla="*/ 48340 h 3427583"/>
              <a:gd name="connsiteX7" fmla="*/ 1256185 w 1259337"/>
              <a:gd name="connsiteY7" fmla="*/ 89648 h 3427583"/>
              <a:gd name="connsiteX8" fmla="*/ 1240876 w 1259337"/>
              <a:gd name="connsiteY8" fmla="*/ 180585 h 3427583"/>
              <a:gd name="connsiteX9" fmla="*/ 1229711 w 1259337"/>
              <a:gd name="connsiteY9" fmla="*/ 199768 h 3427583"/>
              <a:gd name="connsiteX10" fmla="*/ 1225707 w 1259337"/>
              <a:gd name="connsiteY10" fmla="*/ 229608 h 3427583"/>
              <a:gd name="connsiteX11" fmla="*/ 1223117 w 1259337"/>
              <a:gd name="connsiteY11" fmla="*/ 293360 h 3427583"/>
              <a:gd name="connsiteX12" fmla="*/ 1249106 w 1259337"/>
              <a:gd name="connsiteY12" fmla="*/ 314448 h 3427583"/>
              <a:gd name="connsiteX13" fmla="*/ 1259196 w 1259337"/>
              <a:gd name="connsiteY13" fmla="*/ 324047 h 3427583"/>
              <a:gd name="connsiteX14" fmla="*/ 1225046 w 1259337"/>
              <a:gd name="connsiteY14" fmla="*/ 405644 h 3427583"/>
              <a:gd name="connsiteX15" fmla="*/ 1208186 w 1259337"/>
              <a:gd name="connsiteY15" fmla="*/ 443712 h 3427583"/>
              <a:gd name="connsiteX16" fmla="*/ 1191326 w 1259337"/>
              <a:gd name="connsiteY16" fmla="*/ 481779 h 3427583"/>
              <a:gd name="connsiteX17" fmla="*/ 1176740 w 1259337"/>
              <a:gd name="connsiteY17" fmla="*/ 512585 h 3427583"/>
              <a:gd name="connsiteX18" fmla="*/ 1163248 w 1259337"/>
              <a:gd name="connsiteY18" fmla="*/ 543404 h 3427583"/>
              <a:gd name="connsiteX19" fmla="*/ 1144408 w 1259337"/>
              <a:gd name="connsiteY19" fmla="*/ 594569 h 3427583"/>
              <a:gd name="connsiteX20" fmla="*/ 1106728 w 1259337"/>
              <a:gd name="connsiteY20" fmla="*/ 666648 h 3427583"/>
              <a:gd name="connsiteX21" fmla="*/ 1058620 w 1259337"/>
              <a:gd name="connsiteY21" fmla="*/ 757189 h 3427583"/>
              <a:gd name="connsiteX22" fmla="*/ 1050291 w 1259337"/>
              <a:gd name="connsiteY22" fmla="*/ 782966 h 3427583"/>
              <a:gd name="connsiteX23" fmla="*/ 964414 w 1259337"/>
              <a:gd name="connsiteY23" fmla="*/ 862119 h 3427583"/>
              <a:gd name="connsiteX24" fmla="*/ 874085 w 1259337"/>
              <a:gd name="connsiteY24" fmla="*/ 947779 h 3427583"/>
              <a:gd name="connsiteX25" fmla="*/ 876882 w 1259337"/>
              <a:gd name="connsiteY25" fmla="*/ 957653 h 3427583"/>
              <a:gd name="connsiteX26" fmla="*/ 886054 w 1259337"/>
              <a:gd name="connsiteY26" fmla="*/ 982913 h 3427583"/>
              <a:gd name="connsiteX27" fmla="*/ 907451 w 1259337"/>
              <a:gd name="connsiteY27" fmla="*/ 1052422 h 3427583"/>
              <a:gd name="connsiteX28" fmla="*/ 934117 w 1259337"/>
              <a:gd name="connsiteY28" fmla="*/ 1138397 h 3427583"/>
              <a:gd name="connsiteX29" fmla="*/ 1005464 w 1259337"/>
              <a:gd name="connsiteY29" fmla="*/ 1357944 h 3427583"/>
              <a:gd name="connsiteX30" fmla="*/ 1096386 w 1259337"/>
              <a:gd name="connsiteY30" fmla="*/ 1646980 h 3427583"/>
              <a:gd name="connsiteX31" fmla="*/ 1096918 w 1259337"/>
              <a:gd name="connsiteY31" fmla="*/ 1663388 h 3427583"/>
              <a:gd name="connsiteX32" fmla="*/ 1081985 w 1259337"/>
              <a:gd name="connsiteY32" fmla="*/ 1662479 h 3427583"/>
              <a:gd name="connsiteX33" fmla="*/ 1042043 w 1259337"/>
              <a:gd name="connsiteY33" fmla="*/ 1649971 h 3427583"/>
              <a:gd name="connsiteX34" fmla="*/ 979848 w 1259337"/>
              <a:gd name="connsiteY34" fmla="*/ 1639017 h 3427583"/>
              <a:gd name="connsiteX35" fmla="*/ 920982 w 1259337"/>
              <a:gd name="connsiteY35" fmla="*/ 1654346 h 3427583"/>
              <a:gd name="connsiteX36" fmla="*/ 875472 w 1259337"/>
              <a:gd name="connsiteY36" fmla="*/ 1680405 h 3427583"/>
              <a:gd name="connsiteX37" fmla="*/ 851635 w 1259337"/>
              <a:gd name="connsiteY37" fmla="*/ 1692510 h 3427583"/>
              <a:gd name="connsiteX38" fmla="*/ 849203 w 1259337"/>
              <a:gd name="connsiteY38" fmla="*/ 1712892 h 3427583"/>
              <a:gd name="connsiteX39" fmla="*/ 851974 w 1259337"/>
              <a:gd name="connsiteY39" fmla="*/ 1755205 h 3427583"/>
              <a:gd name="connsiteX40" fmla="*/ 864076 w 1259337"/>
              <a:gd name="connsiteY40" fmla="*/ 1809659 h 3427583"/>
              <a:gd name="connsiteX41" fmla="*/ 874530 w 1259337"/>
              <a:gd name="connsiteY41" fmla="*/ 1849513 h 3427583"/>
              <a:gd name="connsiteX42" fmla="*/ 881507 w 1259337"/>
              <a:gd name="connsiteY42" fmla="*/ 1875475 h 3427583"/>
              <a:gd name="connsiteX43" fmla="*/ 892858 w 1259337"/>
              <a:gd name="connsiteY43" fmla="*/ 1931742 h 3427583"/>
              <a:gd name="connsiteX44" fmla="*/ 898751 w 1259337"/>
              <a:gd name="connsiteY44" fmla="*/ 1956962 h 3427583"/>
              <a:gd name="connsiteX45" fmla="*/ 905223 w 1259337"/>
              <a:gd name="connsiteY45" fmla="*/ 1994583 h 3427583"/>
              <a:gd name="connsiteX46" fmla="*/ 921742 w 1259337"/>
              <a:gd name="connsiteY46" fmla="*/ 2105949 h 3427583"/>
              <a:gd name="connsiteX47" fmla="*/ 928672 w 1259337"/>
              <a:gd name="connsiteY47" fmla="*/ 2166171 h 3427583"/>
              <a:gd name="connsiteX48" fmla="*/ 941604 w 1259337"/>
              <a:gd name="connsiteY48" fmla="*/ 2303008 h 3427583"/>
              <a:gd name="connsiteX49" fmla="*/ 947374 w 1259337"/>
              <a:gd name="connsiteY49" fmla="*/ 2368684 h 3427583"/>
              <a:gd name="connsiteX50" fmla="*/ 975415 w 1259337"/>
              <a:gd name="connsiteY50" fmla="*/ 2522104 h 3427583"/>
              <a:gd name="connsiteX51" fmla="*/ 983802 w 1259337"/>
              <a:gd name="connsiteY51" fmla="*/ 2582345 h 3427583"/>
              <a:gd name="connsiteX52" fmla="*/ 995531 w 1259337"/>
              <a:gd name="connsiteY52" fmla="*/ 2637523 h 3427583"/>
              <a:gd name="connsiteX53" fmla="*/ 1005634 w 1259337"/>
              <a:gd name="connsiteY53" fmla="*/ 2676280 h 3427583"/>
              <a:gd name="connsiteX54" fmla="*/ 1011830 w 1259337"/>
              <a:gd name="connsiteY54" fmla="*/ 2706607 h 3427583"/>
              <a:gd name="connsiteX55" fmla="*/ 1016603 w 1259337"/>
              <a:gd name="connsiteY55" fmla="*/ 2734000 h 3427583"/>
              <a:gd name="connsiteX56" fmla="*/ 1036986 w 1259337"/>
              <a:gd name="connsiteY56" fmla="*/ 2827189 h 3427583"/>
              <a:gd name="connsiteX57" fmla="*/ 1065224 w 1259337"/>
              <a:gd name="connsiteY57" fmla="*/ 2964209 h 3427583"/>
              <a:gd name="connsiteX58" fmla="*/ 1071148 w 1259337"/>
              <a:gd name="connsiteY58" fmla="*/ 3017130 h 3427583"/>
              <a:gd name="connsiteX59" fmla="*/ 1081015 w 1259337"/>
              <a:gd name="connsiteY59" fmla="*/ 3075566 h 3427583"/>
              <a:gd name="connsiteX60" fmla="*/ 1090073 w 1259337"/>
              <a:gd name="connsiteY60" fmla="*/ 3110301 h 3427583"/>
              <a:gd name="connsiteX61" fmla="*/ 1099026 w 1259337"/>
              <a:gd name="connsiteY61" fmla="*/ 3153782 h 3427583"/>
              <a:gd name="connsiteX62" fmla="*/ 1105863 w 1259337"/>
              <a:gd name="connsiteY62" fmla="*/ 3191406 h 3427583"/>
              <a:gd name="connsiteX63" fmla="*/ 1156414 w 1259337"/>
              <a:gd name="connsiteY63" fmla="*/ 3261266 h 3427583"/>
              <a:gd name="connsiteX64" fmla="*/ 1211299 w 1259337"/>
              <a:gd name="connsiteY64" fmla="*/ 3334458 h 3427583"/>
              <a:gd name="connsiteX65" fmla="*/ 1223945 w 1259337"/>
              <a:gd name="connsiteY65" fmla="*/ 3373975 h 3427583"/>
              <a:gd name="connsiteX66" fmla="*/ 1209873 w 1259337"/>
              <a:gd name="connsiteY66" fmla="*/ 3392394 h 3427583"/>
              <a:gd name="connsiteX67" fmla="*/ 1113229 w 1259337"/>
              <a:gd name="connsiteY67" fmla="*/ 3397063 h 3427583"/>
              <a:gd name="connsiteX68" fmla="*/ 1029168 w 1259337"/>
              <a:gd name="connsiteY68" fmla="*/ 3355593 h 3427583"/>
              <a:gd name="connsiteX69" fmla="*/ 1012711 w 1259337"/>
              <a:gd name="connsiteY69" fmla="*/ 3329882 h 3427583"/>
              <a:gd name="connsiteX70" fmla="*/ 984869 w 1259337"/>
              <a:gd name="connsiteY70" fmla="*/ 3311322 h 3427583"/>
              <a:gd name="connsiteX71" fmla="*/ 923192 w 1259337"/>
              <a:gd name="connsiteY71" fmla="*/ 3287618 h 3427583"/>
              <a:gd name="connsiteX72" fmla="*/ 920180 w 1259337"/>
              <a:gd name="connsiteY72" fmla="*/ 3204844 h 3427583"/>
              <a:gd name="connsiteX73" fmla="*/ 925075 w 1259337"/>
              <a:gd name="connsiteY73" fmla="*/ 3161529 h 3427583"/>
              <a:gd name="connsiteX74" fmla="*/ 912552 w 1259337"/>
              <a:gd name="connsiteY74" fmla="*/ 3142061 h 3427583"/>
              <a:gd name="connsiteX75" fmla="*/ 895402 w 1259337"/>
              <a:gd name="connsiteY75" fmla="*/ 3113425 h 3427583"/>
              <a:gd name="connsiteX76" fmla="*/ 872174 w 1259337"/>
              <a:gd name="connsiteY76" fmla="*/ 3074875 h 3427583"/>
              <a:gd name="connsiteX77" fmla="*/ 819111 w 1259337"/>
              <a:gd name="connsiteY77" fmla="*/ 2941200 h 3427583"/>
              <a:gd name="connsiteX78" fmla="*/ 804010 w 1259337"/>
              <a:gd name="connsiteY78" fmla="*/ 2893636 h 3427583"/>
              <a:gd name="connsiteX79" fmla="*/ 791053 w 1259337"/>
              <a:gd name="connsiteY79" fmla="*/ 2849742 h 3427583"/>
              <a:gd name="connsiteX80" fmla="*/ 785806 w 1259337"/>
              <a:gd name="connsiteY80" fmla="*/ 2831455 h 3427583"/>
              <a:gd name="connsiteX81" fmla="*/ 777367 w 1259337"/>
              <a:gd name="connsiteY81" fmla="*/ 2805839 h 3427583"/>
              <a:gd name="connsiteX82" fmla="*/ 765160 w 1259337"/>
              <a:gd name="connsiteY82" fmla="*/ 2760132 h 3427583"/>
              <a:gd name="connsiteX83" fmla="*/ 754732 w 1259337"/>
              <a:gd name="connsiteY83" fmla="*/ 2718091 h 3427583"/>
              <a:gd name="connsiteX84" fmla="*/ 744347 w 1259337"/>
              <a:gd name="connsiteY84" fmla="*/ 2672406 h 3427583"/>
              <a:gd name="connsiteX85" fmla="*/ 737168 w 1259337"/>
              <a:gd name="connsiteY85" fmla="*/ 2632955 h 3427583"/>
              <a:gd name="connsiteX86" fmla="*/ 734006 w 1259337"/>
              <a:gd name="connsiteY86" fmla="*/ 2623076 h 3427583"/>
              <a:gd name="connsiteX87" fmla="*/ 729049 w 1259337"/>
              <a:gd name="connsiteY87" fmla="*/ 2610989 h 3427583"/>
              <a:gd name="connsiteX88" fmla="*/ 711204 w 1259337"/>
              <a:gd name="connsiteY88" fmla="*/ 2518924 h 3427583"/>
              <a:gd name="connsiteX89" fmla="*/ 681864 w 1259337"/>
              <a:gd name="connsiteY89" fmla="*/ 2412871 h 3427583"/>
              <a:gd name="connsiteX90" fmla="*/ 655154 w 1259337"/>
              <a:gd name="connsiteY90" fmla="*/ 2330541 h 3427583"/>
              <a:gd name="connsiteX91" fmla="*/ 650249 w 1259337"/>
              <a:gd name="connsiteY91" fmla="*/ 2314080 h 3427583"/>
              <a:gd name="connsiteX92" fmla="*/ 641103 w 1259337"/>
              <a:gd name="connsiteY92" fmla="*/ 2286634 h 3427583"/>
              <a:gd name="connsiteX93" fmla="*/ 619364 w 1259337"/>
              <a:gd name="connsiteY93" fmla="*/ 2215298 h 3427583"/>
              <a:gd name="connsiteX94" fmla="*/ 601800 w 1259337"/>
              <a:gd name="connsiteY94" fmla="*/ 2160415 h 3427583"/>
              <a:gd name="connsiteX95" fmla="*/ 579258 w 1259337"/>
              <a:gd name="connsiteY95" fmla="*/ 2095266 h 3427583"/>
              <a:gd name="connsiteX96" fmla="*/ 568908 w 1259337"/>
              <a:gd name="connsiteY96" fmla="*/ 2076917 h 3427583"/>
              <a:gd name="connsiteX97" fmla="*/ 532958 w 1259337"/>
              <a:gd name="connsiteY97" fmla="*/ 2186922 h 3427583"/>
              <a:gd name="connsiteX98" fmla="*/ 517701 w 1259337"/>
              <a:gd name="connsiteY98" fmla="*/ 2243234 h 3427583"/>
              <a:gd name="connsiteX99" fmla="*/ 509719 w 1259337"/>
              <a:gd name="connsiteY99" fmla="*/ 2270473 h 3427583"/>
              <a:gd name="connsiteX100" fmla="*/ 498405 w 1259337"/>
              <a:gd name="connsiteY100" fmla="*/ 2302047 h 3427583"/>
              <a:gd name="connsiteX101" fmla="*/ 489342 w 1259337"/>
              <a:gd name="connsiteY101" fmla="*/ 2328181 h 3427583"/>
              <a:gd name="connsiteX102" fmla="*/ 485528 w 1259337"/>
              <a:gd name="connsiteY102" fmla="*/ 2342350 h 3427583"/>
              <a:gd name="connsiteX103" fmla="*/ 453160 w 1259337"/>
              <a:gd name="connsiteY103" fmla="*/ 2457501 h 3427583"/>
              <a:gd name="connsiteX104" fmla="*/ 437662 w 1259337"/>
              <a:gd name="connsiteY104" fmla="*/ 2533856 h 3427583"/>
              <a:gd name="connsiteX105" fmla="*/ 422098 w 1259337"/>
              <a:gd name="connsiteY105" fmla="*/ 2615678 h 3427583"/>
              <a:gd name="connsiteX106" fmla="*/ 400585 w 1259337"/>
              <a:gd name="connsiteY106" fmla="*/ 2737520 h 3427583"/>
              <a:gd name="connsiteX107" fmla="*/ 378897 w 1259337"/>
              <a:gd name="connsiteY107" fmla="*/ 2873940 h 3427583"/>
              <a:gd name="connsiteX108" fmla="*/ 369128 w 1259337"/>
              <a:gd name="connsiteY108" fmla="*/ 2928495 h 3427583"/>
              <a:gd name="connsiteX109" fmla="*/ 359359 w 1259337"/>
              <a:gd name="connsiteY109" fmla="*/ 2983050 h 3427583"/>
              <a:gd name="connsiteX110" fmla="*/ 353541 w 1259337"/>
              <a:gd name="connsiteY110" fmla="*/ 3012138 h 3427583"/>
              <a:gd name="connsiteX111" fmla="*/ 343509 w 1259337"/>
              <a:gd name="connsiteY111" fmla="*/ 3058307 h 3427583"/>
              <a:gd name="connsiteX112" fmla="*/ 334311 w 1259337"/>
              <a:gd name="connsiteY112" fmla="*/ 3095737 h 3427583"/>
              <a:gd name="connsiteX113" fmla="*/ 329315 w 1259337"/>
              <a:gd name="connsiteY113" fmla="*/ 3117182 h 3427583"/>
              <a:gd name="connsiteX114" fmla="*/ 306085 w 1259337"/>
              <a:gd name="connsiteY114" fmla="*/ 3169752 h 3427583"/>
              <a:gd name="connsiteX115" fmla="*/ 285624 w 1259337"/>
              <a:gd name="connsiteY115" fmla="*/ 3204132 h 3427583"/>
              <a:gd name="connsiteX116" fmla="*/ 271592 w 1259337"/>
              <a:gd name="connsiteY116" fmla="*/ 3219272 h 3427583"/>
              <a:gd name="connsiteX117" fmla="*/ 257963 w 1259337"/>
              <a:gd name="connsiteY117" fmla="*/ 3231136 h 3427583"/>
              <a:gd name="connsiteX118" fmla="*/ 258648 w 1259337"/>
              <a:gd name="connsiteY118" fmla="*/ 3265040 h 3427583"/>
              <a:gd name="connsiteX119" fmla="*/ 254139 w 1259337"/>
              <a:gd name="connsiteY119" fmla="*/ 3306538 h 3427583"/>
              <a:gd name="connsiteX120" fmla="*/ 204951 w 1259337"/>
              <a:gd name="connsiteY120" fmla="*/ 3335468 h 3427583"/>
              <a:gd name="connsiteX121" fmla="*/ 193530 w 1259337"/>
              <a:gd name="connsiteY121" fmla="*/ 3345537 h 3427583"/>
              <a:gd name="connsiteX122" fmla="*/ 156794 w 1259337"/>
              <a:gd name="connsiteY122" fmla="*/ 3399767 h 3427583"/>
              <a:gd name="connsiteX123" fmla="*/ 152021 w 1259337"/>
              <a:gd name="connsiteY123" fmla="*/ 3402625 h 3427583"/>
              <a:gd name="connsiteX124" fmla="*/ 108386 w 1259337"/>
              <a:gd name="connsiteY124" fmla="*/ 3424333 h 3427583"/>
              <a:gd name="connsiteX125" fmla="*/ 22741 w 1259337"/>
              <a:gd name="connsiteY125" fmla="*/ 3423667 h 3427583"/>
              <a:gd name="connsiteX126" fmla="*/ 2166 w 1259337"/>
              <a:gd name="connsiteY126" fmla="*/ 3376765 h 3427583"/>
              <a:gd name="connsiteX127" fmla="*/ 28224 w 1259337"/>
              <a:gd name="connsiteY127" fmla="*/ 3301267 h 3427583"/>
              <a:gd name="connsiteX128" fmla="*/ 81385 w 1259337"/>
              <a:gd name="connsiteY128" fmla="*/ 3214795 h 3427583"/>
              <a:gd name="connsiteX129" fmla="*/ 85670 w 1259337"/>
              <a:gd name="connsiteY129" fmla="*/ 3161632 h 3427583"/>
              <a:gd name="connsiteX130" fmla="*/ 89924 w 1259337"/>
              <a:gd name="connsiteY130" fmla="*/ 3111021 h 3427583"/>
              <a:gd name="connsiteX131" fmla="*/ 93656 w 1259337"/>
              <a:gd name="connsiteY131" fmla="*/ 3103776 h 3427583"/>
              <a:gd name="connsiteX132" fmla="*/ 108202 w 1259337"/>
              <a:gd name="connsiteY132" fmla="*/ 3076250 h 3427583"/>
              <a:gd name="connsiteX133" fmla="*/ 110186 w 1259337"/>
              <a:gd name="connsiteY133" fmla="*/ 3032536 h 3427583"/>
              <a:gd name="connsiteX134" fmla="*/ 123524 w 1259337"/>
              <a:gd name="connsiteY134" fmla="*/ 2923717 h 3427583"/>
              <a:gd name="connsiteX135" fmla="*/ 131550 w 1259337"/>
              <a:gd name="connsiteY135" fmla="*/ 2892832 h 3427583"/>
              <a:gd name="connsiteX136" fmla="*/ 135370 w 1259337"/>
              <a:gd name="connsiteY136" fmla="*/ 2878299 h 3427583"/>
              <a:gd name="connsiteX137" fmla="*/ 139096 w 1259337"/>
              <a:gd name="connsiteY137" fmla="*/ 2810915 h 3427583"/>
              <a:gd name="connsiteX138" fmla="*/ 149457 w 1259337"/>
              <a:gd name="connsiteY138" fmla="*/ 2707162 h 3427583"/>
              <a:gd name="connsiteX139" fmla="*/ 160165 w 1259337"/>
              <a:gd name="connsiteY139" fmla="*/ 2635123 h 3427583"/>
              <a:gd name="connsiteX140" fmla="*/ 165627 w 1259337"/>
              <a:gd name="connsiteY140" fmla="*/ 2605301 h 3427583"/>
              <a:gd name="connsiteX141" fmla="*/ 169017 w 1259337"/>
              <a:gd name="connsiteY141" fmla="*/ 2596230 h 3427583"/>
              <a:gd name="connsiteX142" fmla="*/ 177372 w 1259337"/>
              <a:gd name="connsiteY142" fmla="*/ 2568266 h 3427583"/>
              <a:gd name="connsiteX143" fmla="*/ 188568 w 1259337"/>
              <a:gd name="connsiteY143" fmla="*/ 2516279 h 3427583"/>
              <a:gd name="connsiteX144" fmla="*/ 204399 w 1259337"/>
              <a:gd name="connsiteY144" fmla="*/ 2412228 h 3427583"/>
              <a:gd name="connsiteX145" fmla="*/ 207129 w 1259337"/>
              <a:gd name="connsiteY145" fmla="*/ 2336813 h 3427583"/>
              <a:gd name="connsiteX146" fmla="*/ 218275 w 1259337"/>
              <a:gd name="connsiteY146" fmla="*/ 2137575 h 3427583"/>
              <a:gd name="connsiteX147" fmla="*/ 224746 w 1259337"/>
              <a:gd name="connsiteY147" fmla="*/ 2084438 h 3427583"/>
              <a:gd name="connsiteX148" fmla="*/ 227227 w 1259337"/>
              <a:gd name="connsiteY148" fmla="*/ 2060047 h 3427583"/>
              <a:gd name="connsiteX149" fmla="*/ 200619 w 1259337"/>
              <a:gd name="connsiteY149" fmla="*/ 2060092 h 3427583"/>
              <a:gd name="connsiteX150" fmla="*/ 151452 w 1259337"/>
              <a:gd name="connsiteY150" fmla="*/ 2056949 h 3427583"/>
              <a:gd name="connsiteX151" fmla="*/ 125726 w 1259337"/>
              <a:gd name="connsiteY151" fmla="*/ 2044246 h 3427583"/>
              <a:gd name="connsiteX152" fmla="*/ 102894 w 1259337"/>
              <a:gd name="connsiteY152" fmla="*/ 2003150 h 3427583"/>
              <a:gd name="connsiteX153" fmla="*/ 98653 w 1259337"/>
              <a:gd name="connsiteY153" fmla="*/ 1992164 h 3427583"/>
              <a:gd name="connsiteX154" fmla="*/ 92743 w 1259337"/>
              <a:gd name="connsiteY154" fmla="*/ 1968402 h 3427583"/>
              <a:gd name="connsiteX155" fmla="*/ 73452 w 1259337"/>
              <a:gd name="connsiteY155" fmla="*/ 1844975 h 3427583"/>
              <a:gd name="connsiteX156" fmla="*/ 68556 w 1259337"/>
              <a:gd name="connsiteY156" fmla="*/ 1827785 h 3427583"/>
              <a:gd name="connsiteX157" fmla="*/ 65557 w 1259337"/>
              <a:gd name="connsiteY157" fmla="*/ 1804422 h 3427583"/>
              <a:gd name="connsiteX158" fmla="*/ 60007 w 1259337"/>
              <a:gd name="connsiteY158" fmla="*/ 1750776 h 3427583"/>
              <a:gd name="connsiteX159" fmla="*/ 60589 w 1259337"/>
              <a:gd name="connsiteY159" fmla="*/ 1520795 h 3427583"/>
              <a:gd name="connsiteX160" fmla="*/ 59802 w 1259337"/>
              <a:gd name="connsiteY160" fmla="*/ 1495272 h 3427583"/>
              <a:gd name="connsiteX161" fmla="*/ 60714 w 1259337"/>
              <a:gd name="connsiteY161" fmla="*/ 1419471 h 3427583"/>
              <a:gd name="connsiteX162" fmla="*/ 70913 w 1259337"/>
              <a:gd name="connsiteY162" fmla="*/ 1359454 h 3427583"/>
              <a:gd name="connsiteX163" fmla="*/ 76287 w 1259337"/>
              <a:gd name="connsiteY163" fmla="*/ 1306668 h 3427583"/>
              <a:gd name="connsiteX164" fmla="*/ 84826 w 1259337"/>
              <a:gd name="connsiteY164" fmla="*/ 1263398 h 3427583"/>
              <a:gd name="connsiteX165" fmla="*/ 85137 w 1259337"/>
              <a:gd name="connsiteY165" fmla="*/ 1207271 h 3427583"/>
              <a:gd name="connsiteX166" fmla="*/ 89848 w 1259337"/>
              <a:gd name="connsiteY166" fmla="*/ 1149011 h 3427583"/>
              <a:gd name="connsiteX167" fmla="*/ 97943 w 1259337"/>
              <a:gd name="connsiteY167" fmla="*/ 1082044 h 3427583"/>
              <a:gd name="connsiteX168" fmla="*/ 103848 w 1259337"/>
              <a:gd name="connsiteY168" fmla="*/ 1015414 h 3427583"/>
              <a:gd name="connsiteX169" fmla="*/ 108164 w 1259337"/>
              <a:gd name="connsiteY169" fmla="*/ 989952 h 3427583"/>
              <a:gd name="connsiteX170" fmla="*/ 178876 w 1259337"/>
              <a:gd name="connsiteY170" fmla="*/ 929206 h 3427583"/>
              <a:gd name="connsiteX171" fmla="*/ 250339 w 1259337"/>
              <a:gd name="connsiteY171" fmla="*/ 896898 h 3427583"/>
              <a:gd name="connsiteX172" fmla="*/ 281105 w 1259337"/>
              <a:gd name="connsiteY172" fmla="*/ 884512 h 3427583"/>
              <a:gd name="connsiteX173" fmla="*/ 310048 w 1259337"/>
              <a:gd name="connsiteY173" fmla="*/ 872103 h 3427583"/>
              <a:gd name="connsiteX174" fmla="*/ 357941 w 1259337"/>
              <a:gd name="connsiteY174" fmla="*/ 829670 h 3427583"/>
              <a:gd name="connsiteX175" fmla="*/ 361282 w 1259337"/>
              <a:gd name="connsiteY175" fmla="*/ 824608 h 3427583"/>
              <a:gd name="connsiteX176" fmla="*/ 402335 w 1259337"/>
              <a:gd name="connsiteY176" fmla="*/ 775168 h 3427583"/>
              <a:gd name="connsiteX177" fmla="*/ 391823 w 1259337"/>
              <a:gd name="connsiteY177" fmla="*/ 740051 h 3427583"/>
              <a:gd name="connsiteX178" fmla="*/ 381351 w 1259337"/>
              <a:gd name="connsiteY178" fmla="*/ 701654 h 3427583"/>
              <a:gd name="connsiteX179" fmla="*/ 370993 w 1259337"/>
              <a:gd name="connsiteY179" fmla="*/ 684035 h 3427583"/>
              <a:gd name="connsiteX180" fmla="*/ 352485 w 1259337"/>
              <a:gd name="connsiteY180" fmla="*/ 586495 h 3427583"/>
              <a:gd name="connsiteX181" fmla="*/ 361283 w 1259337"/>
              <a:gd name="connsiteY181" fmla="*/ 551975 h 3427583"/>
              <a:gd name="connsiteX182" fmla="*/ 356440 w 1259337"/>
              <a:gd name="connsiteY182" fmla="*/ 500160 h 3427583"/>
              <a:gd name="connsiteX183" fmla="*/ 356936 w 1259337"/>
              <a:gd name="connsiteY183" fmla="*/ 458980 h 3427583"/>
              <a:gd name="connsiteX184" fmla="*/ 362735 w 1259337"/>
              <a:gd name="connsiteY184" fmla="*/ 431349 h 3427583"/>
              <a:gd name="connsiteX185" fmla="*/ 379350 w 1259337"/>
              <a:gd name="connsiteY185" fmla="*/ 413690 h 3427583"/>
              <a:gd name="connsiteX186" fmla="*/ 387064 w 1259337"/>
              <a:gd name="connsiteY186" fmla="*/ 408679 h 3427583"/>
              <a:gd name="connsiteX187" fmla="*/ 403556 w 1259337"/>
              <a:gd name="connsiteY187" fmla="*/ 401224 h 3427583"/>
              <a:gd name="connsiteX188" fmla="*/ 424091 w 1259337"/>
              <a:gd name="connsiteY188" fmla="*/ 390901 h 3427583"/>
              <a:gd name="connsiteX189" fmla="*/ 505982 w 1259337"/>
              <a:gd name="connsiteY189" fmla="*/ 370382 h 3427583"/>
              <a:gd name="connsiteX190" fmla="*/ 551053 w 1259337"/>
              <a:gd name="connsiteY190" fmla="*/ 380766 h 3427583"/>
              <a:gd name="connsiteX191" fmla="*/ 604818 w 1259337"/>
              <a:gd name="connsiteY191" fmla="*/ 425880 h 3427583"/>
              <a:gd name="connsiteX192" fmla="*/ 614060 w 1259337"/>
              <a:gd name="connsiteY192" fmla="*/ 445308 h 3427583"/>
              <a:gd name="connsiteX193" fmla="*/ 627286 w 1259337"/>
              <a:gd name="connsiteY193" fmla="*/ 557728 h 3427583"/>
              <a:gd name="connsiteX194" fmla="*/ 632477 w 1259337"/>
              <a:gd name="connsiteY194" fmla="*/ 580753 h 3427583"/>
              <a:gd name="connsiteX195" fmla="*/ 642948 w 1259337"/>
              <a:gd name="connsiteY195" fmla="*/ 588898 h 3427583"/>
              <a:gd name="connsiteX196" fmla="*/ 642857 w 1259337"/>
              <a:gd name="connsiteY196" fmla="*/ 626803 h 3427583"/>
              <a:gd name="connsiteX197" fmla="*/ 624421 w 1259337"/>
              <a:gd name="connsiteY197" fmla="*/ 674692 h 3427583"/>
              <a:gd name="connsiteX198" fmla="*/ 608637 w 1259337"/>
              <a:gd name="connsiteY198" fmla="*/ 714231 h 3427583"/>
              <a:gd name="connsiteX199" fmla="*/ 602099 w 1259337"/>
              <a:gd name="connsiteY199" fmla="*/ 742582 h 3427583"/>
              <a:gd name="connsiteX200" fmla="*/ 655117 w 1259337"/>
              <a:gd name="connsiteY200" fmla="*/ 698389 h 3427583"/>
              <a:gd name="connsiteX201" fmla="*/ 715120 w 1259337"/>
              <a:gd name="connsiteY201" fmla="*/ 679429 h 3427583"/>
              <a:gd name="connsiteX202" fmla="*/ 743023 w 1259337"/>
              <a:gd name="connsiteY202" fmla="*/ 692886 h 3427583"/>
              <a:gd name="connsiteX203" fmla="*/ 771576 w 1259337"/>
              <a:gd name="connsiteY203" fmla="*/ 712912 h 3427583"/>
              <a:gd name="connsiteX204" fmla="*/ 792568 w 1259337"/>
              <a:gd name="connsiteY204" fmla="*/ 725192 h 3427583"/>
              <a:gd name="connsiteX205" fmla="*/ 822012 w 1259337"/>
              <a:gd name="connsiteY205" fmla="*/ 701491 h 3427583"/>
              <a:gd name="connsiteX206" fmla="*/ 837924 w 1259337"/>
              <a:gd name="connsiteY206" fmla="*/ 681636 h 3427583"/>
              <a:gd name="connsiteX207" fmla="*/ 868501 w 1259337"/>
              <a:gd name="connsiteY207" fmla="*/ 654668 h 3427583"/>
              <a:gd name="connsiteX208" fmla="*/ 907261 w 1259337"/>
              <a:gd name="connsiteY208" fmla="*/ 613948 h 3427583"/>
              <a:gd name="connsiteX209" fmla="*/ 933131 w 1259337"/>
              <a:gd name="connsiteY209" fmla="*/ 584372 h 3427583"/>
              <a:gd name="connsiteX210" fmla="*/ 957908 w 1259337"/>
              <a:gd name="connsiteY210" fmla="*/ 554782 h 3427583"/>
              <a:gd name="connsiteX211" fmla="*/ 973867 w 1259337"/>
              <a:gd name="connsiteY211" fmla="*/ 530919 h 3427583"/>
              <a:gd name="connsiteX212" fmla="*/ 976902 w 1259337"/>
              <a:gd name="connsiteY212" fmla="*/ 521114 h 3427583"/>
              <a:gd name="connsiteX213" fmla="*/ 990350 w 1259337"/>
              <a:gd name="connsiteY213" fmla="*/ 493940 h 3427583"/>
              <a:gd name="connsiteX214" fmla="*/ 1014542 w 1259337"/>
              <a:gd name="connsiteY214" fmla="*/ 452315 h 3427583"/>
              <a:gd name="connsiteX215" fmla="*/ 1031293 w 1259337"/>
              <a:gd name="connsiteY215" fmla="*/ 423359 h 3427583"/>
              <a:gd name="connsiteX216" fmla="*/ 1053022 w 1259337"/>
              <a:gd name="connsiteY216" fmla="*/ 374415 h 3427583"/>
              <a:gd name="connsiteX217" fmla="*/ 1080371 w 1259337"/>
              <a:gd name="connsiteY217" fmla="*/ 312782 h 3427583"/>
              <a:gd name="connsiteX218" fmla="*/ 1106253 w 1259337"/>
              <a:gd name="connsiteY218" fmla="*/ 251861 h 3427583"/>
              <a:gd name="connsiteX219" fmla="*/ 1133756 w 1259337"/>
              <a:gd name="connsiteY219" fmla="*/ 177473 h 3427583"/>
              <a:gd name="connsiteX220" fmla="*/ 1110849 w 1259337"/>
              <a:gd name="connsiteY220" fmla="*/ 142572 h 3427583"/>
              <a:gd name="connsiteX221" fmla="*/ 1083183 w 1259337"/>
              <a:gd name="connsiteY221" fmla="*/ 109435 h 3427583"/>
              <a:gd name="connsiteX222" fmla="*/ 1109197 w 1259337"/>
              <a:gd name="connsiteY222" fmla="*/ 37581 h 3427583"/>
              <a:gd name="connsiteX223" fmla="*/ 1114808 w 1259337"/>
              <a:gd name="connsiteY223" fmla="*/ 25620 h 3427583"/>
              <a:gd name="connsiteX224" fmla="*/ 1136256 w 1259337"/>
              <a:gd name="connsiteY224" fmla="*/ 1 h 3427583"/>
              <a:gd name="connsiteX225" fmla="*/ 1148212 w 1259337"/>
              <a:gd name="connsiteY225" fmla="*/ 5976 h 3427583"/>
              <a:gd name="connsiteX226" fmla="*/ 255299 w 1259337"/>
              <a:gd name="connsiteY226" fmla="*/ 1514391 h 3427583"/>
              <a:gd name="connsiteX227" fmla="*/ 250860 w 1259337"/>
              <a:gd name="connsiteY227" fmla="*/ 1550057 h 3427583"/>
              <a:gd name="connsiteX228" fmla="*/ 247414 w 1259337"/>
              <a:gd name="connsiteY228" fmla="*/ 1563865 h 3427583"/>
              <a:gd name="connsiteX229" fmla="*/ 242062 w 1259337"/>
              <a:gd name="connsiteY229" fmla="*/ 1584577 h 3427583"/>
              <a:gd name="connsiteX230" fmla="*/ 227099 w 1259337"/>
              <a:gd name="connsiteY230" fmla="*/ 1676975 h 3427583"/>
              <a:gd name="connsiteX231" fmla="*/ 212928 w 1259337"/>
              <a:gd name="connsiteY231" fmla="*/ 1855036 h 3427583"/>
              <a:gd name="connsiteX232" fmla="*/ 218159 w 1259337"/>
              <a:gd name="connsiteY232" fmla="*/ 1965537 h 3427583"/>
              <a:gd name="connsiteX233" fmla="*/ 225939 w 1259337"/>
              <a:gd name="connsiteY233" fmla="*/ 1985313 h 3427583"/>
              <a:gd name="connsiteX234" fmla="*/ 239751 w 1259337"/>
              <a:gd name="connsiteY234" fmla="*/ 1867387 h 3427583"/>
              <a:gd name="connsiteX235" fmla="*/ 243206 w 1259337"/>
              <a:gd name="connsiteY235" fmla="*/ 1822597 h 3427583"/>
              <a:gd name="connsiteX236" fmla="*/ 251202 w 1259337"/>
              <a:gd name="connsiteY236" fmla="*/ 1794264 h 3427583"/>
              <a:gd name="connsiteX237" fmla="*/ 261774 w 1259337"/>
              <a:gd name="connsiteY237" fmla="*/ 1733522 h 3427583"/>
              <a:gd name="connsiteX238" fmla="*/ 274526 w 1259337"/>
              <a:gd name="connsiteY238" fmla="*/ 1552164 h 3427583"/>
              <a:gd name="connsiteX239" fmla="*/ 267825 w 1259337"/>
              <a:gd name="connsiteY239" fmla="*/ 1472990 h 3427583"/>
              <a:gd name="connsiteX240" fmla="*/ 262789 w 1259337"/>
              <a:gd name="connsiteY240" fmla="*/ 1467463 h 3427583"/>
              <a:gd name="connsiteX241" fmla="*/ 255299 w 1259337"/>
              <a:gd name="connsiteY241" fmla="*/ 1514391 h 3427583"/>
              <a:gd name="connsiteX242" fmla="*/ 166230 w 1259337"/>
              <a:gd name="connsiteY242" fmla="*/ 1979856 h 3427583"/>
              <a:gd name="connsiteX243" fmla="*/ 181945 w 1259337"/>
              <a:gd name="connsiteY243" fmla="*/ 2006653 h 3427583"/>
              <a:gd name="connsiteX244" fmla="*/ 166059 w 1259337"/>
              <a:gd name="connsiteY244" fmla="*/ 1963817 h 3427583"/>
              <a:gd name="connsiteX245" fmla="*/ 166230 w 1259337"/>
              <a:gd name="connsiteY245" fmla="*/ 1979856 h 34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</a:cxnLst>
            <a:rect l="l" t="t" r="r" b="b"/>
            <a:pathLst>
              <a:path w="1259337" h="3427583">
                <a:moveTo>
                  <a:pt x="1148212" y="5976"/>
                </a:moveTo>
                <a:cubicBezTo>
                  <a:pt x="1151457" y="8930"/>
                  <a:pt x="1160893" y="12325"/>
                  <a:pt x="1169270" y="12790"/>
                </a:cubicBezTo>
                <a:cubicBezTo>
                  <a:pt x="1177643" y="13620"/>
                  <a:pt x="1187443" y="17018"/>
                  <a:pt x="1190684" y="20338"/>
                </a:cubicBezTo>
                <a:cubicBezTo>
                  <a:pt x="1194289" y="23661"/>
                  <a:pt x="1199724" y="26277"/>
                  <a:pt x="1202640" y="26312"/>
                </a:cubicBezTo>
                <a:cubicBezTo>
                  <a:pt x="1205920" y="26352"/>
                  <a:pt x="1211355" y="28969"/>
                  <a:pt x="1215329" y="31933"/>
                </a:cubicBezTo>
                <a:cubicBezTo>
                  <a:pt x="1218938" y="34892"/>
                  <a:pt x="1225103" y="37518"/>
                  <a:pt x="1228747" y="37562"/>
                </a:cubicBezTo>
                <a:cubicBezTo>
                  <a:pt x="1232391" y="37606"/>
                  <a:pt x="1240352" y="42440"/>
                  <a:pt x="1246113" y="48340"/>
                </a:cubicBezTo>
                <a:cubicBezTo>
                  <a:pt x="1255829" y="58663"/>
                  <a:pt x="1256532" y="60858"/>
                  <a:pt x="1256185" y="89648"/>
                </a:cubicBezTo>
                <a:cubicBezTo>
                  <a:pt x="1255839" y="118438"/>
                  <a:pt x="1248384" y="162451"/>
                  <a:pt x="1240876" y="180585"/>
                </a:cubicBezTo>
                <a:cubicBezTo>
                  <a:pt x="1238632" y="185295"/>
                  <a:pt x="1233794" y="193621"/>
                  <a:pt x="1229711" y="199768"/>
                </a:cubicBezTo>
                <a:cubicBezTo>
                  <a:pt x="1221184" y="211693"/>
                  <a:pt x="1219586" y="223337"/>
                  <a:pt x="1225707" y="229608"/>
                </a:cubicBezTo>
                <a:cubicBezTo>
                  <a:pt x="1230027" y="234033"/>
                  <a:pt x="1227986" y="282485"/>
                  <a:pt x="1223117" y="293360"/>
                </a:cubicBezTo>
                <a:cubicBezTo>
                  <a:pt x="1220496" y="299160"/>
                  <a:pt x="1225910" y="303599"/>
                  <a:pt x="1249106" y="314448"/>
                </a:cubicBezTo>
                <a:cubicBezTo>
                  <a:pt x="1253452" y="316688"/>
                  <a:pt x="1258138" y="321118"/>
                  <a:pt x="1259196" y="324047"/>
                </a:cubicBezTo>
                <a:cubicBezTo>
                  <a:pt x="1261312" y="329904"/>
                  <a:pt x="1239175" y="382487"/>
                  <a:pt x="1225046" y="405644"/>
                </a:cubicBezTo>
                <a:cubicBezTo>
                  <a:pt x="1220589" y="412516"/>
                  <a:pt x="1213095" y="429556"/>
                  <a:pt x="1208186" y="443712"/>
                </a:cubicBezTo>
                <a:cubicBezTo>
                  <a:pt x="1202917" y="457499"/>
                  <a:pt x="1195418" y="474903"/>
                  <a:pt x="1191326" y="481779"/>
                </a:cubicBezTo>
                <a:cubicBezTo>
                  <a:pt x="1186870" y="488651"/>
                  <a:pt x="1180508" y="502424"/>
                  <a:pt x="1176740" y="512585"/>
                </a:cubicBezTo>
                <a:cubicBezTo>
                  <a:pt x="1172978" y="522380"/>
                  <a:pt x="1166976" y="536523"/>
                  <a:pt x="1163248" y="543404"/>
                </a:cubicBezTo>
                <a:cubicBezTo>
                  <a:pt x="1155042" y="558978"/>
                  <a:pt x="1144505" y="586551"/>
                  <a:pt x="1144408" y="594569"/>
                </a:cubicBezTo>
                <a:cubicBezTo>
                  <a:pt x="1144325" y="601493"/>
                  <a:pt x="1123808" y="640610"/>
                  <a:pt x="1106728" y="666648"/>
                </a:cubicBezTo>
                <a:cubicBezTo>
                  <a:pt x="1085947" y="697378"/>
                  <a:pt x="1063941" y="739029"/>
                  <a:pt x="1058620" y="757189"/>
                </a:cubicBezTo>
                <a:cubicBezTo>
                  <a:pt x="1055959" y="766268"/>
                  <a:pt x="1052539" y="777891"/>
                  <a:pt x="1050291" y="782966"/>
                </a:cubicBezTo>
                <a:cubicBezTo>
                  <a:pt x="1046528" y="792763"/>
                  <a:pt x="1012246" y="824789"/>
                  <a:pt x="964414" y="862119"/>
                </a:cubicBezTo>
                <a:cubicBezTo>
                  <a:pt x="922101" y="895142"/>
                  <a:pt x="874168" y="940854"/>
                  <a:pt x="874085" y="947779"/>
                </a:cubicBezTo>
                <a:cubicBezTo>
                  <a:pt x="874041" y="951423"/>
                  <a:pt x="875450" y="955450"/>
                  <a:pt x="876882" y="957653"/>
                </a:cubicBezTo>
                <a:cubicBezTo>
                  <a:pt x="878682" y="959497"/>
                  <a:pt x="882919" y="970847"/>
                  <a:pt x="886054" y="982913"/>
                </a:cubicBezTo>
                <a:cubicBezTo>
                  <a:pt x="889554" y="994983"/>
                  <a:pt x="899021" y="1026078"/>
                  <a:pt x="907451" y="1052422"/>
                </a:cubicBezTo>
                <a:cubicBezTo>
                  <a:pt x="915886" y="1078402"/>
                  <a:pt x="927812" y="1117181"/>
                  <a:pt x="934117" y="1138397"/>
                </a:cubicBezTo>
                <a:cubicBezTo>
                  <a:pt x="952673" y="1201676"/>
                  <a:pt x="995914" y="1333774"/>
                  <a:pt x="1005464" y="1357944"/>
                </a:cubicBezTo>
                <a:cubicBezTo>
                  <a:pt x="1027761" y="1413250"/>
                  <a:pt x="1095859" y="1630207"/>
                  <a:pt x="1096386" y="1646980"/>
                </a:cubicBezTo>
                <a:lnTo>
                  <a:pt x="1096918" y="1663388"/>
                </a:lnTo>
                <a:lnTo>
                  <a:pt x="1081985" y="1662479"/>
                </a:lnTo>
                <a:cubicBezTo>
                  <a:pt x="1073607" y="1662014"/>
                  <a:pt x="1055817" y="1656332"/>
                  <a:pt x="1042043" y="1649971"/>
                </a:cubicBezTo>
                <a:cubicBezTo>
                  <a:pt x="1018122" y="1638748"/>
                  <a:pt x="1015580" y="1637989"/>
                  <a:pt x="979848" y="1639017"/>
                </a:cubicBezTo>
                <a:cubicBezTo>
                  <a:pt x="943747" y="1640404"/>
                  <a:pt x="941921" y="1640748"/>
                  <a:pt x="920982" y="1654346"/>
                </a:cubicBezTo>
                <a:cubicBezTo>
                  <a:pt x="909224" y="1662223"/>
                  <a:pt x="888671" y="1674003"/>
                  <a:pt x="875472" y="1680405"/>
                </a:cubicBezTo>
                <a:lnTo>
                  <a:pt x="851635" y="1692510"/>
                </a:lnTo>
                <a:lnTo>
                  <a:pt x="849203" y="1712892"/>
                </a:lnTo>
                <a:cubicBezTo>
                  <a:pt x="847592" y="1725630"/>
                  <a:pt x="848861" y="1741317"/>
                  <a:pt x="851974" y="1755205"/>
                </a:cubicBezTo>
                <a:cubicBezTo>
                  <a:pt x="855109" y="1767271"/>
                  <a:pt x="860282" y="1791754"/>
                  <a:pt x="864076" y="1809659"/>
                </a:cubicBezTo>
                <a:cubicBezTo>
                  <a:pt x="867870" y="1827564"/>
                  <a:pt x="872757" y="1845483"/>
                  <a:pt x="874530" y="1849513"/>
                </a:cubicBezTo>
                <a:cubicBezTo>
                  <a:pt x="876669" y="1853548"/>
                  <a:pt x="879808" y="1865250"/>
                  <a:pt x="881507" y="1875475"/>
                </a:cubicBezTo>
                <a:cubicBezTo>
                  <a:pt x="887260" y="1912358"/>
                  <a:pt x="889995" y="1927334"/>
                  <a:pt x="892858" y="1931742"/>
                </a:cubicBezTo>
                <a:cubicBezTo>
                  <a:pt x="894290" y="1933946"/>
                  <a:pt x="897065" y="1945643"/>
                  <a:pt x="898751" y="1956962"/>
                </a:cubicBezTo>
                <a:cubicBezTo>
                  <a:pt x="900797" y="1968651"/>
                  <a:pt x="903875" y="1985454"/>
                  <a:pt x="905223" y="1994583"/>
                </a:cubicBezTo>
                <a:cubicBezTo>
                  <a:pt x="914106" y="2043894"/>
                  <a:pt x="918818" y="2076390"/>
                  <a:pt x="921742" y="2105949"/>
                </a:cubicBezTo>
                <a:cubicBezTo>
                  <a:pt x="923714" y="2123832"/>
                  <a:pt x="926665" y="2151204"/>
                  <a:pt x="928672" y="2166171"/>
                </a:cubicBezTo>
                <a:cubicBezTo>
                  <a:pt x="936378" y="2222395"/>
                  <a:pt x="939285" y="2253411"/>
                  <a:pt x="941604" y="2303008"/>
                </a:cubicBezTo>
                <a:cubicBezTo>
                  <a:pt x="943088" y="2331091"/>
                  <a:pt x="945649" y="2360645"/>
                  <a:pt x="947374" y="2368684"/>
                </a:cubicBezTo>
                <a:cubicBezTo>
                  <a:pt x="963660" y="2438861"/>
                  <a:pt x="973233" y="2491462"/>
                  <a:pt x="975415" y="2522104"/>
                </a:cubicBezTo>
                <a:cubicBezTo>
                  <a:pt x="976996" y="2542170"/>
                  <a:pt x="980680" y="2569186"/>
                  <a:pt x="983802" y="2582345"/>
                </a:cubicBezTo>
                <a:cubicBezTo>
                  <a:pt x="986924" y="2595504"/>
                  <a:pt x="992092" y="2620350"/>
                  <a:pt x="995531" y="2637523"/>
                </a:cubicBezTo>
                <a:cubicBezTo>
                  <a:pt x="999329" y="2655064"/>
                  <a:pt x="1003860" y="2672249"/>
                  <a:pt x="1005634" y="2676280"/>
                </a:cubicBezTo>
                <a:cubicBezTo>
                  <a:pt x="1007777" y="2679951"/>
                  <a:pt x="1010526" y="2693833"/>
                  <a:pt x="1011830" y="2706607"/>
                </a:cubicBezTo>
                <a:cubicBezTo>
                  <a:pt x="1012765" y="2719739"/>
                  <a:pt x="1015171" y="2731796"/>
                  <a:pt x="1016603" y="2734000"/>
                </a:cubicBezTo>
                <a:cubicBezTo>
                  <a:pt x="1020546" y="2739515"/>
                  <a:pt x="1029178" y="2779347"/>
                  <a:pt x="1036986" y="2827189"/>
                </a:cubicBezTo>
                <a:cubicBezTo>
                  <a:pt x="1042053" y="2860417"/>
                  <a:pt x="1055489" y="2925092"/>
                  <a:pt x="1065224" y="2964209"/>
                </a:cubicBezTo>
                <a:cubicBezTo>
                  <a:pt x="1067314" y="2972253"/>
                  <a:pt x="1069945" y="2995976"/>
                  <a:pt x="1071148" y="3017130"/>
                </a:cubicBezTo>
                <a:cubicBezTo>
                  <a:pt x="1072667" y="3042298"/>
                  <a:pt x="1075706" y="3062380"/>
                  <a:pt x="1081015" y="3075566"/>
                </a:cubicBezTo>
                <a:cubicBezTo>
                  <a:pt x="1085256" y="3086551"/>
                  <a:pt x="1089441" y="3102275"/>
                  <a:pt x="1090073" y="3110301"/>
                </a:cubicBezTo>
                <a:cubicBezTo>
                  <a:pt x="1091070" y="3118331"/>
                  <a:pt x="1095206" y="3138063"/>
                  <a:pt x="1099026" y="3153782"/>
                </a:cubicBezTo>
                <a:cubicBezTo>
                  <a:pt x="1102842" y="3169865"/>
                  <a:pt x="1105920" y="3186668"/>
                  <a:pt x="1105863" y="3191406"/>
                </a:cubicBezTo>
                <a:cubicBezTo>
                  <a:pt x="1105705" y="3204525"/>
                  <a:pt x="1111800" y="3212982"/>
                  <a:pt x="1156414" y="3261266"/>
                </a:cubicBezTo>
                <a:cubicBezTo>
                  <a:pt x="1189512" y="3297384"/>
                  <a:pt x="1200994" y="3312466"/>
                  <a:pt x="1211299" y="3334458"/>
                </a:cubicBezTo>
                <a:cubicBezTo>
                  <a:pt x="1218408" y="3349488"/>
                  <a:pt x="1224024" y="3367415"/>
                  <a:pt x="1223945" y="3373975"/>
                </a:cubicBezTo>
                <a:cubicBezTo>
                  <a:pt x="1223826" y="3383815"/>
                  <a:pt x="1221605" y="3386703"/>
                  <a:pt x="1209873" y="3392394"/>
                </a:cubicBezTo>
                <a:cubicBezTo>
                  <a:pt x="1192279" y="3400565"/>
                  <a:pt x="1143410" y="3402893"/>
                  <a:pt x="1113229" y="3397063"/>
                </a:cubicBezTo>
                <a:cubicBezTo>
                  <a:pt x="1084144" y="3390880"/>
                  <a:pt x="1032329" y="3365472"/>
                  <a:pt x="1029168" y="3355593"/>
                </a:cubicBezTo>
                <a:cubicBezTo>
                  <a:pt x="1028123" y="3351572"/>
                  <a:pt x="1020606" y="3340181"/>
                  <a:pt x="1012711" y="3329882"/>
                </a:cubicBezTo>
                <a:cubicBezTo>
                  <a:pt x="1000149" y="3313693"/>
                  <a:pt x="996896" y="3311467"/>
                  <a:pt x="984869" y="3311322"/>
                </a:cubicBezTo>
                <a:cubicBezTo>
                  <a:pt x="968105" y="3311120"/>
                  <a:pt x="934363" y="3298322"/>
                  <a:pt x="923192" y="3287618"/>
                </a:cubicBezTo>
                <a:cubicBezTo>
                  <a:pt x="913823" y="3278757"/>
                  <a:pt x="913581" y="3268549"/>
                  <a:pt x="920180" y="3204844"/>
                </a:cubicBezTo>
                <a:lnTo>
                  <a:pt x="925075" y="3161529"/>
                </a:lnTo>
                <a:lnTo>
                  <a:pt x="912552" y="3142061"/>
                </a:lnTo>
                <a:cubicBezTo>
                  <a:pt x="905755" y="3131409"/>
                  <a:pt x="897891" y="3118558"/>
                  <a:pt x="895402" y="3113425"/>
                </a:cubicBezTo>
                <a:cubicBezTo>
                  <a:pt x="892912" y="3108293"/>
                  <a:pt x="882550" y="3091037"/>
                  <a:pt x="872174" y="3074875"/>
                </a:cubicBezTo>
                <a:cubicBezTo>
                  <a:pt x="844635" y="3031170"/>
                  <a:pt x="843924" y="3029703"/>
                  <a:pt x="819111" y="2941200"/>
                </a:cubicBezTo>
                <a:cubicBezTo>
                  <a:pt x="816669" y="2932059"/>
                  <a:pt x="809635" y="2910834"/>
                  <a:pt x="804010" y="2893636"/>
                </a:cubicBezTo>
                <a:cubicBezTo>
                  <a:pt x="798022" y="2876433"/>
                  <a:pt x="792428" y="2856684"/>
                  <a:pt x="791053" y="2849742"/>
                </a:cubicBezTo>
                <a:cubicBezTo>
                  <a:pt x="789679" y="2842801"/>
                  <a:pt x="787224" y="2834752"/>
                  <a:pt x="785806" y="2831455"/>
                </a:cubicBezTo>
                <a:cubicBezTo>
                  <a:pt x="784019" y="2828518"/>
                  <a:pt x="780515" y="2816811"/>
                  <a:pt x="777367" y="2805839"/>
                </a:cubicBezTo>
                <a:cubicBezTo>
                  <a:pt x="774583" y="2794871"/>
                  <a:pt x="769002" y="2774028"/>
                  <a:pt x="765160" y="2760132"/>
                </a:cubicBezTo>
                <a:cubicBezTo>
                  <a:pt x="760957" y="2745867"/>
                  <a:pt x="756444" y="2727224"/>
                  <a:pt x="754732" y="2718091"/>
                </a:cubicBezTo>
                <a:cubicBezTo>
                  <a:pt x="753019" y="2708958"/>
                  <a:pt x="748163" y="2688489"/>
                  <a:pt x="744347" y="2672406"/>
                </a:cubicBezTo>
                <a:cubicBezTo>
                  <a:pt x="740531" y="2656323"/>
                  <a:pt x="737097" y="2638786"/>
                  <a:pt x="737168" y="2632955"/>
                </a:cubicBezTo>
                <a:cubicBezTo>
                  <a:pt x="737234" y="2627489"/>
                  <a:pt x="735828" y="2623099"/>
                  <a:pt x="734006" y="2623076"/>
                </a:cubicBezTo>
                <a:cubicBezTo>
                  <a:pt x="732184" y="2623054"/>
                  <a:pt x="730063" y="2617562"/>
                  <a:pt x="729049" y="2610989"/>
                </a:cubicBezTo>
                <a:cubicBezTo>
                  <a:pt x="726375" y="2590910"/>
                  <a:pt x="716078" y="2537936"/>
                  <a:pt x="711204" y="2518924"/>
                </a:cubicBezTo>
                <a:cubicBezTo>
                  <a:pt x="691682" y="2445064"/>
                  <a:pt x="684705" y="2419102"/>
                  <a:pt x="681864" y="2412871"/>
                </a:cubicBezTo>
                <a:cubicBezTo>
                  <a:pt x="675826" y="2399677"/>
                  <a:pt x="657547" y="2343691"/>
                  <a:pt x="655154" y="2330541"/>
                </a:cubicBezTo>
                <a:cubicBezTo>
                  <a:pt x="653780" y="2323600"/>
                  <a:pt x="651685" y="2315920"/>
                  <a:pt x="650249" y="2314080"/>
                </a:cubicBezTo>
                <a:cubicBezTo>
                  <a:pt x="648818" y="2311877"/>
                  <a:pt x="644589" y="2299798"/>
                  <a:pt x="641103" y="2286634"/>
                </a:cubicBezTo>
                <a:cubicBezTo>
                  <a:pt x="637617" y="2273472"/>
                  <a:pt x="627799" y="2241279"/>
                  <a:pt x="619364" y="2215298"/>
                </a:cubicBezTo>
                <a:cubicBezTo>
                  <a:pt x="610569" y="2188949"/>
                  <a:pt x="602845" y="2164437"/>
                  <a:pt x="601800" y="2160415"/>
                </a:cubicBezTo>
                <a:cubicBezTo>
                  <a:pt x="600070" y="2152740"/>
                  <a:pt x="592311" y="2131142"/>
                  <a:pt x="579258" y="2095266"/>
                </a:cubicBezTo>
                <a:cubicBezTo>
                  <a:pt x="575025" y="2083551"/>
                  <a:pt x="570388" y="2075112"/>
                  <a:pt x="568908" y="2076917"/>
                </a:cubicBezTo>
                <a:cubicBezTo>
                  <a:pt x="563376" y="2082317"/>
                  <a:pt x="543303" y="2145131"/>
                  <a:pt x="532958" y="2186922"/>
                </a:cubicBezTo>
                <a:cubicBezTo>
                  <a:pt x="527216" y="2209816"/>
                  <a:pt x="520349" y="2235246"/>
                  <a:pt x="517701" y="2243234"/>
                </a:cubicBezTo>
                <a:cubicBezTo>
                  <a:pt x="515054" y="2251220"/>
                  <a:pt x="511260" y="2263567"/>
                  <a:pt x="509719" y="2270473"/>
                </a:cubicBezTo>
                <a:cubicBezTo>
                  <a:pt x="508543" y="2277385"/>
                  <a:pt x="503269" y="2291536"/>
                  <a:pt x="498405" y="2302047"/>
                </a:cubicBezTo>
                <a:cubicBezTo>
                  <a:pt x="493544" y="2312194"/>
                  <a:pt x="489391" y="2324173"/>
                  <a:pt x="489342" y="2328181"/>
                </a:cubicBezTo>
                <a:cubicBezTo>
                  <a:pt x="489290" y="2332554"/>
                  <a:pt x="487758" y="2338732"/>
                  <a:pt x="485528" y="2342350"/>
                </a:cubicBezTo>
                <a:cubicBezTo>
                  <a:pt x="480689" y="2350675"/>
                  <a:pt x="459373" y="2425866"/>
                  <a:pt x="453160" y="2457501"/>
                </a:cubicBezTo>
                <a:cubicBezTo>
                  <a:pt x="450443" y="2471319"/>
                  <a:pt x="443467" y="2505861"/>
                  <a:pt x="437662" y="2533856"/>
                </a:cubicBezTo>
                <a:cubicBezTo>
                  <a:pt x="431858" y="2561852"/>
                  <a:pt x="424855" y="2598580"/>
                  <a:pt x="422098" y="2615678"/>
                </a:cubicBezTo>
                <a:cubicBezTo>
                  <a:pt x="415007" y="2659695"/>
                  <a:pt x="404852" y="2716067"/>
                  <a:pt x="400585" y="2737520"/>
                </a:cubicBezTo>
                <a:cubicBezTo>
                  <a:pt x="396300" y="2760431"/>
                  <a:pt x="382132" y="2847371"/>
                  <a:pt x="378897" y="2873940"/>
                </a:cubicBezTo>
                <a:cubicBezTo>
                  <a:pt x="377672" y="2884860"/>
                  <a:pt x="373000" y="2909588"/>
                  <a:pt x="369128" y="2928495"/>
                </a:cubicBezTo>
                <a:cubicBezTo>
                  <a:pt x="365255" y="2947402"/>
                  <a:pt x="360584" y="2972130"/>
                  <a:pt x="359359" y="2983050"/>
                </a:cubicBezTo>
                <a:cubicBezTo>
                  <a:pt x="358134" y="2993969"/>
                  <a:pt x="355425" y="3007058"/>
                  <a:pt x="353541" y="3012138"/>
                </a:cubicBezTo>
                <a:cubicBezTo>
                  <a:pt x="352022" y="3017222"/>
                  <a:pt x="347399" y="3037942"/>
                  <a:pt x="343509" y="3058307"/>
                </a:cubicBezTo>
                <a:cubicBezTo>
                  <a:pt x="339615" y="3079035"/>
                  <a:pt x="335404" y="3095751"/>
                  <a:pt x="334311" y="3095737"/>
                </a:cubicBezTo>
                <a:cubicBezTo>
                  <a:pt x="332853" y="3095720"/>
                  <a:pt x="330548" y="3105533"/>
                  <a:pt x="329315" y="3117182"/>
                </a:cubicBezTo>
                <a:cubicBezTo>
                  <a:pt x="326909" y="3135377"/>
                  <a:pt x="323159" y="3144080"/>
                  <a:pt x="306085" y="3169752"/>
                </a:cubicBezTo>
                <a:cubicBezTo>
                  <a:pt x="294945" y="3186749"/>
                  <a:pt x="285646" y="3202310"/>
                  <a:pt x="285624" y="3204132"/>
                </a:cubicBezTo>
                <a:cubicBezTo>
                  <a:pt x="285602" y="3205954"/>
                  <a:pt x="279324" y="3212804"/>
                  <a:pt x="271592" y="3219272"/>
                </a:cubicBezTo>
                <a:lnTo>
                  <a:pt x="257963" y="3231136"/>
                </a:lnTo>
                <a:lnTo>
                  <a:pt x="258648" y="3265040"/>
                </a:lnTo>
                <a:cubicBezTo>
                  <a:pt x="259074" y="3290195"/>
                  <a:pt x="257849" y="3301115"/>
                  <a:pt x="254139" y="3306538"/>
                </a:cubicBezTo>
                <a:cubicBezTo>
                  <a:pt x="246728" y="3316654"/>
                  <a:pt x="217359" y="3334160"/>
                  <a:pt x="204951" y="3335468"/>
                </a:cubicBezTo>
                <a:cubicBezTo>
                  <a:pt x="197289" y="3336105"/>
                  <a:pt x="194343" y="3338621"/>
                  <a:pt x="193530" y="3345537"/>
                </a:cubicBezTo>
                <a:cubicBezTo>
                  <a:pt x="191107" y="3365189"/>
                  <a:pt x="167362" y="3399894"/>
                  <a:pt x="156794" y="3399767"/>
                </a:cubicBezTo>
                <a:cubicBezTo>
                  <a:pt x="154243" y="3399737"/>
                  <a:pt x="152043" y="3400803"/>
                  <a:pt x="152021" y="3402625"/>
                </a:cubicBezTo>
                <a:cubicBezTo>
                  <a:pt x="151981" y="3405906"/>
                  <a:pt x="125580" y="3419073"/>
                  <a:pt x="108386" y="3424333"/>
                </a:cubicBezTo>
                <a:cubicBezTo>
                  <a:pt x="93387" y="3428891"/>
                  <a:pt x="42363" y="3428642"/>
                  <a:pt x="22741" y="3423667"/>
                </a:cubicBezTo>
                <a:cubicBezTo>
                  <a:pt x="-881" y="3417915"/>
                  <a:pt x="-2659" y="3414249"/>
                  <a:pt x="2166" y="3376765"/>
                </a:cubicBezTo>
                <a:cubicBezTo>
                  <a:pt x="5788" y="3348380"/>
                  <a:pt x="9186" y="3338579"/>
                  <a:pt x="28224" y="3301267"/>
                </a:cubicBezTo>
                <a:cubicBezTo>
                  <a:pt x="50247" y="3258158"/>
                  <a:pt x="74408" y="3219085"/>
                  <a:pt x="81385" y="3214795"/>
                </a:cubicBezTo>
                <a:cubicBezTo>
                  <a:pt x="83589" y="3213364"/>
                  <a:pt x="85302" y="3192244"/>
                  <a:pt x="85670" y="3161632"/>
                </a:cubicBezTo>
                <a:cubicBezTo>
                  <a:pt x="86047" y="3130291"/>
                  <a:pt x="87738" y="3110994"/>
                  <a:pt x="89924" y="3111021"/>
                </a:cubicBezTo>
                <a:cubicBezTo>
                  <a:pt x="91746" y="3111042"/>
                  <a:pt x="93608" y="3107785"/>
                  <a:pt x="93656" y="3103776"/>
                </a:cubicBezTo>
                <a:cubicBezTo>
                  <a:pt x="93761" y="3095029"/>
                  <a:pt x="100843" y="3081993"/>
                  <a:pt x="108202" y="3076250"/>
                </a:cubicBezTo>
                <a:cubicBezTo>
                  <a:pt x="112984" y="3072662"/>
                  <a:pt x="113062" y="3066103"/>
                  <a:pt x="110186" y="3032536"/>
                </a:cubicBezTo>
                <a:cubicBezTo>
                  <a:pt x="106313" y="2990939"/>
                  <a:pt x="106331" y="2989482"/>
                  <a:pt x="123524" y="2923717"/>
                </a:cubicBezTo>
                <a:cubicBezTo>
                  <a:pt x="126948" y="2911729"/>
                  <a:pt x="130395" y="2897921"/>
                  <a:pt x="131550" y="2892832"/>
                </a:cubicBezTo>
                <a:cubicBezTo>
                  <a:pt x="132340" y="2887739"/>
                  <a:pt x="134241" y="2881201"/>
                  <a:pt x="135370" y="2878299"/>
                </a:cubicBezTo>
                <a:cubicBezTo>
                  <a:pt x="136498" y="2875397"/>
                  <a:pt x="138324" y="2844802"/>
                  <a:pt x="139096" y="2810915"/>
                </a:cubicBezTo>
                <a:cubicBezTo>
                  <a:pt x="140382" y="2764641"/>
                  <a:pt x="142885" y="2738428"/>
                  <a:pt x="149457" y="2707162"/>
                </a:cubicBezTo>
                <a:cubicBezTo>
                  <a:pt x="154107" y="2684256"/>
                  <a:pt x="159235" y="2651878"/>
                  <a:pt x="160165" y="2635123"/>
                </a:cubicBezTo>
                <a:cubicBezTo>
                  <a:pt x="161456" y="2618737"/>
                  <a:pt x="163805" y="2605279"/>
                  <a:pt x="165627" y="2605301"/>
                </a:cubicBezTo>
                <a:cubicBezTo>
                  <a:pt x="167449" y="2605323"/>
                  <a:pt x="168955" y="2601332"/>
                  <a:pt x="169017" y="2596230"/>
                </a:cubicBezTo>
                <a:cubicBezTo>
                  <a:pt x="169074" y="2591492"/>
                  <a:pt x="172872" y="2578781"/>
                  <a:pt x="177372" y="2568266"/>
                </a:cubicBezTo>
                <a:cubicBezTo>
                  <a:pt x="182619" y="2556300"/>
                  <a:pt x="186864" y="2536670"/>
                  <a:pt x="188568" y="2516279"/>
                </a:cubicBezTo>
                <a:cubicBezTo>
                  <a:pt x="193204" y="2464214"/>
                  <a:pt x="199930" y="2420192"/>
                  <a:pt x="204399" y="2412228"/>
                </a:cubicBezTo>
                <a:cubicBezTo>
                  <a:pt x="207012" y="2407157"/>
                  <a:pt x="208039" y="2382384"/>
                  <a:pt x="207129" y="2336813"/>
                </a:cubicBezTo>
                <a:cubicBezTo>
                  <a:pt x="206079" y="2272651"/>
                  <a:pt x="210175" y="2204907"/>
                  <a:pt x="218275" y="2137575"/>
                </a:cubicBezTo>
                <a:cubicBezTo>
                  <a:pt x="220290" y="2121562"/>
                  <a:pt x="223131" y="2097540"/>
                  <a:pt x="224746" y="2084438"/>
                </a:cubicBezTo>
                <a:lnTo>
                  <a:pt x="227227" y="2060047"/>
                </a:lnTo>
                <a:lnTo>
                  <a:pt x="200619" y="2060092"/>
                </a:lnTo>
                <a:cubicBezTo>
                  <a:pt x="185677" y="2059912"/>
                  <a:pt x="163825" y="2058555"/>
                  <a:pt x="151452" y="2056949"/>
                </a:cubicBezTo>
                <a:cubicBezTo>
                  <a:pt x="132168" y="2054165"/>
                  <a:pt x="128905" y="2052668"/>
                  <a:pt x="125726" y="2044246"/>
                </a:cubicBezTo>
                <a:cubicBezTo>
                  <a:pt x="121125" y="2032892"/>
                  <a:pt x="106143" y="2005740"/>
                  <a:pt x="102894" y="2003150"/>
                </a:cubicBezTo>
                <a:cubicBezTo>
                  <a:pt x="101814" y="2002043"/>
                  <a:pt x="99685" y="1997279"/>
                  <a:pt x="98653" y="1992164"/>
                </a:cubicBezTo>
                <a:cubicBezTo>
                  <a:pt x="97621" y="1987049"/>
                  <a:pt x="94832" y="1976446"/>
                  <a:pt x="92743" y="1968402"/>
                </a:cubicBezTo>
                <a:cubicBezTo>
                  <a:pt x="88918" y="1953048"/>
                  <a:pt x="76368" y="1875261"/>
                  <a:pt x="73452" y="1844975"/>
                </a:cubicBezTo>
                <a:cubicBezTo>
                  <a:pt x="72473" y="1835486"/>
                  <a:pt x="70379" y="1827807"/>
                  <a:pt x="68556" y="1827785"/>
                </a:cubicBezTo>
                <a:cubicBezTo>
                  <a:pt x="66735" y="1827763"/>
                  <a:pt x="65404" y="1817177"/>
                  <a:pt x="65557" y="1804422"/>
                </a:cubicBezTo>
                <a:cubicBezTo>
                  <a:pt x="65711" y="1791667"/>
                  <a:pt x="63450" y="1767584"/>
                  <a:pt x="60007" y="1750776"/>
                </a:cubicBezTo>
                <a:cubicBezTo>
                  <a:pt x="52823" y="1711691"/>
                  <a:pt x="53476" y="1536383"/>
                  <a:pt x="60589" y="1520795"/>
                </a:cubicBezTo>
                <a:cubicBezTo>
                  <a:pt x="64329" y="1512821"/>
                  <a:pt x="64021" y="1508079"/>
                  <a:pt x="59802" y="1495272"/>
                </a:cubicBezTo>
                <a:cubicBezTo>
                  <a:pt x="51701" y="1471847"/>
                  <a:pt x="52144" y="1435040"/>
                  <a:pt x="60714" y="1419471"/>
                </a:cubicBezTo>
                <a:cubicBezTo>
                  <a:pt x="65935" y="1409692"/>
                  <a:pt x="68292" y="1395506"/>
                  <a:pt x="70913" y="1359454"/>
                </a:cubicBezTo>
                <a:cubicBezTo>
                  <a:pt x="72687" y="1333232"/>
                  <a:pt x="75158" y="1309571"/>
                  <a:pt x="76287" y="1306668"/>
                </a:cubicBezTo>
                <a:cubicBezTo>
                  <a:pt x="77780" y="1303770"/>
                  <a:pt x="81661" y="1284135"/>
                  <a:pt x="84826" y="1263398"/>
                </a:cubicBezTo>
                <a:cubicBezTo>
                  <a:pt x="90349" y="1228473"/>
                  <a:pt x="90402" y="1224100"/>
                  <a:pt x="85137" y="1207271"/>
                </a:cubicBezTo>
                <a:cubicBezTo>
                  <a:pt x="78819" y="1187149"/>
                  <a:pt x="80136" y="1168576"/>
                  <a:pt x="89848" y="1149011"/>
                </a:cubicBezTo>
                <a:cubicBezTo>
                  <a:pt x="94339" y="1139224"/>
                  <a:pt x="96355" y="1123211"/>
                  <a:pt x="97943" y="1082044"/>
                </a:cubicBezTo>
                <a:cubicBezTo>
                  <a:pt x="99028" y="1052533"/>
                  <a:pt x="101578" y="1022312"/>
                  <a:pt x="103848" y="1015414"/>
                </a:cubicBezTo>
                <a:cubicBezTo>
                  <a:pt x="106118" y="1008516"/>
                  <a:pt x="108081" y="996876"/>
                  <a:pt x="108164" y="989952"/>
                </a:cubicBezTo>
                <a:cubicBezTo>
                  <a:pt x="108480" y="963713"/>
                  <a:pt x="109213" y="963358"/>
                  <a:pt x="178876" y="929206"/>
                </a:cubicBezTo>
                <a:cubicBezTo>
                  <a:pt x="215174" y="911419"/>
                  <a:pt x="247423" y="896863"/>
                  <a:pt x="250339" y="896898"/>
                </a:cubicBezTo>
                <a:cubicBezTo>
                  <a:pt x="253254" y="896933"/>
                  <a:pt x="267173" y="891269"/>
                  <a:pt x="281105" y="884512"/>
                </a:cubicBezTo>
                <a:cubicBezTo>
                  <a:pt x="295401" y="877759"/>
                  <a:pt x="308226" y="872081"/>
                  <a:pt x="310048" y="872103"/>
                </a:cubicBezTo>
                <a:cubicBezTo>
                  <a:pt x="320252" y="872226"/>
                  <a:pt x="357831" y="838782"/>
                  <a:pt x="357941" y="829670"/>
                </a:cubicBezTo>
                <a:cubicBezTo>
                  <a:pt x="357968" y="827483"/>
                  <a:pt x="359451" y="825315"/>
                  <a:pt x="361282" y="824608"/>
                </a:cubicBezTo>
                <a:cubicBezTo>
                  <a:pt x="365309" y="823199"/>
                  <a:pt x="402296" y="778448"/>
                  <a:pt x="402335" y="775168"/>
                </a:cubicBezTo>
                <a:cubicBezTo>
                  <a:pt x="402348" y="774074"/>
                  <a:pt x="397435" y="758342"/>
                  <a:pt x="391823" y="740051"/>
                </a:cubicBezTo>
                <a:cubicBezTo>
                  <a:pt x="385843" y="722119"/>
                  <a:pt x="381316" y="704569"/>
                  <a:pt x="381351" y="701654"/>
                </a:cubicBezTo>
                <a:cubicBezTo>
                  <a:pt x="381390" y="698375"/>
                  <a:pt x="376745" y="690664"/>
                  <a:pt x="370993" y="684035"/>
                </a:cubicBezTo>
                <a:cubicBezTo>
                  <a:pt x="345097" y="655293"/>
                  <a:pt x="333798" y="594654"/>
                  <a:pt x="352485" y="586495"/>
                </a:cubicBezTo>
                <a:cubicBezTo>
                  <a:pt x="360177" y="583307"/>
                  <a:pt x="360937" y="580765"/>
                  <a:pt x="361283" y="551975"/>
                </a:cubicBezTo>
                <a:cubicBezTo>
                  <a:pt x="361490" y="534847"/>
                  <a:pt x="359219" y="511493"/>
                  <a:pt x="356440" y="500160"/>
                </a:cubicBezTo>
                <a:cubicBezTo>
                  <a:pt x="351922" y="481882"/>
                  <a:pt x="351979" y="477144"/>
                  <a:pt x="356936" y="458980"/>
                </a:cubicBezTo>
                <a:cubicBezTo>
                  <a:pt x="359987" y="447718"/>
                  <a:pt x="362687" y="435357"/>
                  <a:pt x="362735" y="431349"/>
                </a:cubicBezTo>
                <a:cubicBezTo>
                  <a:pt x="362841" y="422602"/>
                  <a:pt x="370968" y="413589"/>
                  <a:pt x="379350" y="413690"/>
                </a:cubicBezTo>
                <a:cubicBezTo>
                  <a:pt x="382265" y="413725"/>
                  <a:pt x="385936" y="411582"/>
                  <a:pt x="387064" y="408679"/>
                </a:cubicBezTo>
                <a:cubicBezTo>
                  <a:pt x="388193" y="405777"/>
                  <a:pt x="395521" y="402585"/>
                  <a:pt x="403556" y="401224"/>
                </a:cubicBezTo>
                <a:cubicBezTo>
                  <a:pt x="411591" y="399862"/>
                  <a:pt x="420754" y="395599"/>
                  <a:pt x="424091" y="390901"/>
                </a:cubicBezTo>
                <a:cubicBezTo>
                  <a:pt x="432227" y="381158"/>
                  <a:pt x="473903" y="370725"/>
                  <a:pt x="505982" y="370382"/>
                </a:cubicBezTo>
                <a:cubicBezTo>
                  <a:pt x="525305" y="369886"/>
                  <a:pt x="533301" y="371804"/>
                  <a:pt x="551053" y="380766"/>
                </a:cubicBezTo>
                <a:cubicBezTo>
                  <a:pt x="579307" y="395321"/>
                  <a:pt x="602043" y="414183"/>
                  <a:pt x="604818" y="425880"/>
                </a:cubicBezTo>
                <a:cubicBezTo>
                  <a:pt x="606214" y="430999"/>
                  <a:pt x="610117" y="439794"/>
                  <a:pt x="614060" y="445308"/>
                </a:cubicBezTo>
                <a:cubicBezTo>
                  <a:pt x="620862" y="455596"/>
                  <a:pt x="627821" y="513267"/>
                  <a:pt x="627286" y="557728"/>
                </a:cubicBezTo>
                <a:cubicBezTo>
                  <a:pt x="627071" y="575585"/>
                  <a:pt x="628104" y="580701"/>
                  <a:pt x="632477" y="580753"/>
                </a:cubicBezTo>
                <a:cubicBezTo>
                  <a:pt x="635392" y="580788"/>
                  <a:pt x="640086" y="584489"/>
                  <a:pt x="642948" y="588898"/>
                </a:cubicBezTo>
                <a:cubicBezTo>
                  <a:pt x="647234" y="596239"/>
                  <a:pt x="647533" y="601710"/>
                  <a:pt x="642857" y="626803"/>
                </a:cubicBezTo>
                <a:cubicBezTo>
                  <a:pt x="638927" y="650447"/>
                  <a:pt x="635165" y="660242"/>
                  <a:pt x="624421" y="674692"/>
                </a:cubicBezTo>
                <a:cubicBezTo>
                  <a:pt x="614410" y="688786"/>
                  <a:pt x="610647" y="698583"/>
                  <a:pt x="608637" y="714231"/>
                </a:cubicBezTo>
                <a:cubicBezTo>
                  <a:pt x="607038" y="725875"/>
                  <a:pt x="604334" y="738600"/>
                  <a:pt x="602099" y="742582"/>
                </a:cubicBezTo>
                <a:cubicBezTo>
                  <a:pt x="598363" y="750191"/>
                  <a:pt x="606459" y="743728"/>
                  <a:pt x="655117" y="698389"/>
                </a:cubicBezTo>
                <a:cubicBezTo>
                  <a:pt x="686075" y="669968"/>
                  <a:pt x="695221" y="667161"/>
                  <a:pt x="715120" y="679429"/>
                </a:cubicBezTo>
                <a:cubicBezTo>
                  <a:pt x="720907" y="683144"/>
                  <a:pt x="733592" y="689128"/>
                  <a:pt x="743023" y="692886"/>
                </a:cubicBezTo>
                <a:cubicBezTo>
                  <a:pt x="752819" y="696649"/>
                  <a:pt x="765109" y="705180"/>
                  <a:pt x="771576" y="712912"/>
                </a:cubicBezTo>
                <a:cubicBezTo>
                  <a:pt x="780564" y="723226"/>
                  <a:pt x="785631" y="726202"/>
                  <a:pt x="792568" y="725192"/>
                </a:cubicBezTo>
                <a:cubicBezTo>
                  <a:pt x="808261" y="723559"/>
                  <a:pt x="814153" y="718527"/>
                  <a:pt x="822012" y="701491"/>
                </a:cubicBezTo>
                <a:cubicBezTo>
                  <a:pt x="826130" y="692429"/>
                  <a:pt x="833165" y="683401"/>
                  <a:pt x="837924" y="681636"/>
                </a:cubicBezTo>
                <a:cubicBezTo>
                  <a:pt x="842688" y="679506"/>
                  <a:pt x="856317" y="667643"/>
                  <a:pt x="868501" y="654668"/>
                </a:cubicBezTo>
                <a:cubicBezTo>
                  <a:pt x="880685" y="641693"/>
                  <a:pt x="898037" y="623313"/>
                  <a:pt x="907261" y="613948"/>
                </a:cubicBezTo>
                <a:cubicBezTo>
                  <a:pt x="916486" y="604582"/>
                  <a:pt x="928310" y="591239"/>
                  <a:pt x="933131" y="584372"/>
                </a:cubicBezTo>
                <a:cubicBezTo>
                  <a:pt x="937952" y="577505"/>
                  <a:pt x="949047" y="564153"/>
                  <a:pt x="957908" y="554782"/>
                </a:cubicBezTo>
                <a:cubicBezTo>
                  <a:pt x="966768" y="545413"/>
                  <a:pt x="973819" y="534927"/>
                  <a:pt x="973867" y="530919"/>
                </a:cubicBezTo>
                <a:cubicBezTo>
                  <a:pt x="973911" y="527275"/>
                  <a:pt x="975422" y="522919"/>
                  <a:pt x="976902" y="521114"/>
                </a:cubicBezTo>
                <a:cubicBezTo>
                  <a:pt x="978750" y="518949"/>
                  <a:pt x="984726" y="506994"/>
                  <a:pt x="990350" y="493940"/>
                </a:cubicBezTo>
                <a:cubicBezTo>
                  <a:pt x="995974" y="480886"/>
                  <a:pt x="1007135" y="462067"/>
                  <a:pt x="1014542" y="452315"/>
                </a:cubicBezTo>
                <a:cubicBezTo>
                  <a:pt x="1022318" y="442204"/>
                  <a:pt x="1029765" y="429171"/>
                  <a:pt x="1031293" y="423359"/>
                </a:cubicBezTo>
                <a:cubicBezTo>
                  <a:pt x="1032825" y="417181"/>
                  <a:pt x="1042563" y="395429"/>
                  <a:pt x="1053022" y="374415"/>
                </a:cubicBezTo>
                <a:cubicBezTo>
                  <a:pt x="1078408" y="324422"/>
                  <a:pt x="1076919" y="326955"/>
                  <a:pt x="1080371" y="312782"/>
                </a:cubicBezTo>
                <a:cubicBezTo>
                  <a:pt x="1083822" y="298609"/>
                  <a:pt x="1100334" y="259079"/>
                  <a:pt x="1106253" y="251861"/>
                </a:cubicBezTo>
                <a:cubicBezTo>
                  <a:pt x="1110701" y="245718"/>
                  <a:pt x="1131038" y="191291"/>
                  <a:pt x="1133756" y="177473"/>
                </a:cubicBezTo>
                <a:cubicBezTo>
                  <a:pt x="1135679" y="169113"/>
                  <a:pt x="1132456" y="164336"/>
                  <a:pt x="1110849" y="142572"/>
                </a:cubicBezTo>
                <a:cubicBezTo>
                  <a:pt x="1096798" y="128917"/>
                  <a:pt x="1084583" y="114190"/>
                  <a:pt x="1083183" y="109435"/>
                </a:cubicBezTo>
                <a:cubicBezTo>
                  <a:pt x="1078967" y="96263"/>
                  <a:pt x="1099313" y="41106"/>
                  <a:pt x="1109197" y="37581"/>
                </a:cubicBezTo>
                <a:cubicBezTo>
                  <a:pt x="1112130" y="36159"/>
                  <a:pt x="1114742" y="31087"/>
                  <a:pt x="1114808" y="25620"/>
                </a:cubicBezTo>
                <a:cubicBezTo>
                  <a:pt x="1114944" y="14323"/>
                  <a:pt x="1127146" y="-109"/>
                  <a:pt x="1136256" y="1"/>
                </a:cubicBezTo>
                <a:cubicBezTo>
                  <a:pt x="1139900" y="44"/>
                  <a:pt x="1145336" y="2661"/>
                  <a:pt x="1148212" y="5976"/>
                </a:cubicBezTo>
                <a:close/>
                <a:moveTo>
                  <a:pt x="255299" y="1514391"/>
                </a:moveTo>
                <a:cubicBezTo>
                  <a:pt x="252967" y="1526390"/>
                  <a:pt x="250953" y="1542404"/>
                  <a:pt x="250860" y="1550057"/>
                </a:cubicBezTo>
                <a:cubicBezTo>
                  <a:pt x="250768" y="1557710"/>
                  <a:pt x="249236" y="1563887"/>
                  <a:pt x="247414" y="1563865"/>
                </a:cubicBezTo>
                <a:cubicBezTo>
                  <a:pt x="245592" y="1563844"/>
                  <a:pt x="243291" y="1573292"/>
                  <a:pt x="242062" y="1584577"/>
                </a:cubicBezTo>
                <a:cubicBezTo>
                  <a:pt x="237083" y="1634815"/>
                  <a:pt x="231569" y="1669010"/>
                  <a:pt x="227099" y="1676975"/>
                </a:cubicBezTo>
                <a:cubicBezTo>
                  <a:pt x="219644" y="1690736"/>
                  <a:pt x="214073" y="1759920"/>
                  <a:pt x="212928" y="1855036"/>
                </a:cubicBezTo>
                <a:cubicBezTo>
                  <a:pt x="212007" y="1931566"/>
                  <a:pt x="212543" y="1947610"/>
                  <a:pt x="218159" y="1965537"/>
                </a:cubicBezTo>
                <a:cubicBezTo>
                  <a:pt x="221663" y="1977243"/>
                  <a:pt x="225202" y="1986033"/>
                  <a:pt x="225939" y="1985313"/>
                </a:cubicBezTo>
                <a:cubicBezTo>
                  <a:pt x="230730" y="1980997"/>
                  <a:pt x="239282" y="1906381"/>
                  <a:pt x="239751" y="1867387"/>
                </a:cubicBezTo>
                <a:cubicBezTo>
                  <a:pt x="240045" y="1842971"/>
                  <a:pt x="241749" y="1822580"/>
                  <a:pt x="243206" y="1822597"/>
                </a:cubicBezTo>
                <a:cubicBezTo>
                  <a:pt x="245028" y="1822619"/>
                  <a:pt x="248462" y="1809904"/>
                  <a:pt x="251202" y="1794264"/>
                </a:cubicBezTo>
                <a:cubicBezTo>
                  <a:pt x="253937" y="1778989"/>
                  <a:pt x="258643" y="1751345"/>
                  <a:pt x="261774" y="1733522"/>
                </a:cubicBezTo>
                <a:cubicBezTo>
                  <a:pt x="280178" y="1627680"/>
                  <a:pt x="281047" y="1616027"/>
                  <a:pt x="274526" y="1552164"/>
                </a:cubicBezTo>
                <a:cubicBezTo>
                  <a:pt x="270908" y="1519681"/>
                  <a:pt x="268058" y="1483928"/>
                  <a:pt x="267825" y="1472990"/>
                </a:cubicBezTo>
                <a:cubicBezTo>
                  <a:pt x="267473" y="1441641"/>
                  <a:pt x="266038" y="1439801"/>
                  <a:pt x="262789" y="1467463"/>
                </a:cubicBezTo>
                <a:cubicBezTo>
                  <a:pt x="261165" y="1481293"/>
                  <a:pt x="257626" y="1502756"/>
                  <a:pt x="255299" y="1514391"/>
                </a:cubicBezTo>
                <a:close/>
                <a:moveTo>
                  <a:pt x="166230" y="1979856"/>
                </a:moveTo>
                <a:cubicBezTo>
                  <a:pt x="167872" y="1994820"/>
                  <a:pt x="177515" y="2011337"/>
                  <a:pt x="181945" y="2006653"/>
                </a:cubicBezTo>
                <a:cubicBezTo>
                  <a:pt x="186366" y="2002696"/>
                  <a:pt x="172245" y="1964620"/>
                  <a:pt x="166059" y="1963817"/>
                </a:cubicBezTo>
                <a:cubicBezTo>
                  <a:pt x="165330" y="1963808"/>
                  <a:pt x="165606" y="1971101"/>
                  <a:pt x="166230" y="1979856"/>
                </a:cubicBezTo>
                <a:close/>
              </a:path>
            </a:pathLst>
          </a:custGeom>
          <a:gradFill>
            <a:gsLst>
              <a:gs pos="0">
                <a:srgbClr val="F84D4D">
                  <a:alpha val="19000"/>
                </a:srgbClr>
              </a:gs>
              <a:gs pos="61000">
                <a:srgbClr val="F84D4D"/>
              </a:gs>
            </a:gsLst>
            <a:lin ang="5400000" scaled="1"/>
          </a:gradFill>
          <a:ln w="50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D1F34A0-BDC3-1CB6-6B3D-9AE7A8F34F97}"/>
              </a:ext>
            </a:extLst>
          </p:cNvPr>
          <p:cNvGrpSpPr/>
          <p:nvPr/>
        </p:nvGrpSpPr>
        <p:grpSpPr>
          <a:xfrm>
            <a:off x="1253720" y="1828899"/>
            <a:ext cx="5522347" cy="1589731"/>
            <a:chOff x="1102912" y="2101588"/>
            <a:chExt cx="3717298" cy="1070107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51E8FE17-FFDD-8E7A-DB1F-5981C952B3F4}"/>
                </a:ext>
              </a:extLst>
            </p:cNvPr>
            <p:cNvSpPr/>
            <p:nvPr/>
          </p:nvSpPr>
          <p:spPr>
            <a:xfrm>
              <a:off x="1950350" y="2183131"/>
              <a:ext cx="2778267" cy="803897"/>
            </a:xfrm>
            <a:prstGeom prst="parallelogram">
              <a:avLst>
                <a:gd name="adj" fmla="val 3270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84D4D">
                    <a:alpha val="16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99E8C83F-B1BD-6F4A-A7C3-9CC1ED3B5C88}"/>
                </a:ext>
              </a:extLst>
            </p:cNvPr>
            <p:cNvSpPr/>
            <p:nvPr/>
          </p:nvSpPr>
          <p:spPr>
            <a:xfrm>
              <a:off x="1250029" y="2802363"/>
              <a:ext cx="3392372" cy="369332"/>
            </a:xfrm>
            <a:prstGeom prst="parallelogram">
              <a:avLst/>
            </a:prstGeom>
            <a:solidFill>
              <a:srgbClr val="F84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6" name="文本框 5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C4E5EAB0-BE4C-0CFB-14BE-4300536ED604}"/>
                </a:ext>
              </a:extLst>
            </p:cNvPr>
            <p:cNvSpPr txBox="1"/>
            <p:nvPr/>
          </p:nvSpPr>
          <p:spPr>
            <a:xfrm>
              <a:off x="1551288" y="2852680"/>
              <a:ext cx="2789854" cy="26932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POST COGNITIVE</a:t>
              </a:r>
              <a:endParaRPr lang="zh-CN" altLang="zh-CN" sz="2000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DA35CCDC-AB4D-FDE2-97BA-E9796154D678}"/>
                </a:ext>
              </a:extLst>
            </p:cNvPr>
            <p:cNvSpPr txBox="1"/>
            <p:nvPr/>
          </p:nvSpPr>
          <p:spPr>
            <a:xfrm>
              <a:off x="1557777" y="2143386"/>
              <a:ext cx="3262433" cy="683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500"/>
                </a:spcBef>
                <a:spcAft>
                  <a:spcPts val="0"/>
                </a:spcAft>
                <a:defRPr/>
              </a:pPr>
              <a:r>
                <a:rPr lang="zh-CN" altLang="en-US" sz="6000" i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岗位认知</a:t>
              </a:r>
            </a:p>
          </p:txBody>
        </p:sp>
        <p:sp>
          <p:nvSpPr>
            <p:cNvPr id="8" name="文本框 7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  <a:extLst>
                <a:ext uri="{FF2B5EF4-FFF2-40B4-BE49-F238E27FC236}">
                  <a16:creationId xmlns:a16="http://schemas.microsoft.com/office/drawing/2014/main" id="{8A3B7305-142D-D894-D46B-21E169BCC4CE}"/>
                </a:ext>
              </a:extLst>
            </p:cNvPr>
            <p:cNvSpPr txBox="1"/>
            <p:nvPr/>
          </p:nvSpPr>
          <p:spPr>
            <a:xfrm>
              <a:off x="1102912" y="2101588"/>
              <a:ext cx="1186543" cy="74583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i="1" dirty="0">
                  <a:solidFill>
                    <a:srgbClr val="F84D4D"/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+mn-ea"/>
                  <a:sym typeface="+mn-lt"/>
                </a:rPr>
                <a:t>02</a:t>
              </a:r>
              <a:endParaRPr lang="zh-CN" altLang="en-US" sz="66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DED73CD2-EA1E-4DB4-5432-81808C0A8947}"/>
              </a:ext>
            </a:extLst>
          </p:cNvPr>
          <p:cNvSpPr txBox="1"/>
          <p:nvPr/>
        </p:nvSpPr>
        <p:spPr>
          <a:xfrm>
            <a:off x="1415836" y="3707486"/>
            <a:ext cx="5224162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8188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>
            <a:extLst>
              <a:ext uri="{FF2B5EF4-FFF2-40B4-BE49-F238E27FC236}">
                <a16:creationId xmlns:a16="http://schemas.microsoft.com/office/drawing/2014/main" id="{9FC5592B-36AA-D650-66D7-6A76BE0125EC}"/>
              </a:ext>
            </a:extLst>
          </p:cNvPr>
          <p:cNvSpPr/>
          <p:nvPr/>
        </p:nvSpPr>
        <p:spPr>
          <a:xfrm>
            <a:off x="1340577" y="451586"/>
            <a:ext cx="2778267" cy="549130"/>
          </a:xfrm>
          <a:prstGeom prst="parallelogram">
            <a:avLst>
              <a:gd name="adj" fmla="val 32701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F84D4D">
                  <a:alpha val="1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3D500457-D34A-9EDB-839E-885A855BB6B2}"/>
              </a:ext>
            </a:extLst>
          </p:cNvPr>
          <p:cNvSpPr txBox="1"/>
          <p:nvPr/>
        </p:nvSpPr>
        <p:spPr>
          <a:xfrm>
            <a:off x="3763063" y="558452"/>
            <a:ext cx="2789854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1400" b="1" i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POST COGNITIVE</a:t>
            </a:r>
            <a:endParaRPr lang="zh-CN" altLang="zh-CN" sz="1400" i="1" kern="1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69B7CABC-A784-CD40-6BE1-4FAF37A7732F}"/>
              </a:ext>
            </a:extLst>
          </p:cNvPr>
          <p:cNvSpPr txBox="1"/>
          <p:nvPr/>
        </p:nvSpPr>
        <p:spPr>
          <a:xfrm>
            <a:off x="1714047" y="2977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3600" i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岗位认知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">
            <a:extLst>
              <a:ext uri="{FF2B5EF4-FFF2-40B4-BE49-F238E27FC236}">
                <a16:creationId xmlns:a16="http://schemas.microsoft.com/office/drawing/2014/main" id="{D6C676D6-75F3-044B-EAFB-EE65DE3B8A9D}"/>
              </a:ext>
            </a:extLst>
          </p:cNvPr>
          <p:cNvSpPr txBox="1"/>
          <p:nvPr/>
        </p:nvSpPr>
        <p:spPr>
          <a:xfrm>
            <a:off x="220289" y="191647"/>
            <a:ext cx="1096775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i="1" dirty="0">
                <a:solidFill>
                  <a:srgbClr val="F84D4D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ea"/>
                <a:sym typeface="+mn-lt"/>
              </a:rPr>
              <a:t>02</a:t>
            </a:r>
            <a:endParaRPr lang="zh-CN" altLang="en-US" sz="6000" i="1" dirty="0">
              <a:solidFill>
                <a:srgbClr val="F84D4D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DA470BA7-2E70-DFEC-DA14-53641F58092F}"/>
              </a:ext>
            </a:extLst>
          </p:cNvPr>
          <p:cNvSpPr/>
          <p:nvPr/>
        </p:nvSpPr>
        <p:spPr>
          <a:xfrm>
            <a:off x="1340577" y="961486"/>
            <a:ext cx="5070733" cy="45719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83000">
                <a:srgbClr val="F84D4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A940070-9B16-425A-A59B-E91ABC189A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8665" y="2048039"/>
            <a:ext cx="2597814" cy="1734603"/>
          </a:xfrm>
          <a:prstGeom prst="round2Diag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/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77A4105-20CC-9ADE-B1F1-394B41868E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2974" y="2066506"/>
            <a:ext cx="2542501" cy="1697669"/>
          </a:xfrm>
          <a:prstGeom prst="round2DiagRect">
            <a:avLst/>
          </a:prstGeom>
          <a:effectLst/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B17F5B3-8375-947F-AB72-824343A9A92F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3479" y="2067418"/>
            <a:ext cx="2545770" cy="1695843"/>
          </a:xfrm>
          <a:prstGeom prst="round2DiagRect">
            <a:avLst/>
          </a:prstGeom>
          <a:effectLst/>
        </p:spPr>
      </p:pic>
      <p:sp>
        <p:nvSpPr>
          <p:cNvPr id="11" name="右箭头 31">
            <a:extLst>
              <a:ext uri="{FF2B5EF4-FFF2-40B4-BE49-F238E27FC236}">
                <a16:creationId xmlns:a16="http://schemas.microsoft.com/office/drawing/2014/main" id="{3DC70C96-9BFF-29CA-31C9-4394827A645E}"/>
              </a:ext>
            </a:extLst>
          </p:cNvPr>
          <p:cNvSpPr/>
          <p:nvPr/>
        </p:nvSpPr>
        <p:spPr>
          <a:xfrm>
            <a:off x="4210961" y="4432092"/>
            <a:ext cx="372642" cy="372628"/>
          </a:xfrm>
          <a:prstGeom prst="rightArrow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297" tIns="59149" rIns="118297" bIns="59149" rtlCol="0" anchor="ctr"/>
          <a:lstStyle/>
          <a:p>
            <a:pPr algn="ctr"/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19" name="右箭头 32">
            <a:extLst>
              <a:ext uri="{FF2B5EF4-FFF2-40B4-BE49-F238E27FC236}">
                <a16:creationId xmlns:a16="http://schemas.microsoft.com/office/drawing/2014/main" id="{9BF787BC-FB10-1DAD-7968-46E519C74F93}"/>
              </a:ext>
            </a:extLst>
          </p:cNvPr>
          <p:cNvSpPr/>
          <p:nvPr/>
        </p:nvSpPr>
        <p:spPr>
          <a:xfrm>
            <a:off x="7657894" y="4432092"/>
            <a:ext cx="372642" cy="372628"/>
          </a:xfrm>
          <a:prstGeom prst="rightArrow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297" tIns="59149" rIns="118297" bIns="59149" rtlCol="0" anchor="ctr"/>
          <a:lstStyle/>
          <a:p>
            <a:pPr algn="ctr"/>
            <a:endParaRPr lang="zh-CN" altLang="en-US" sz="2160"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E95DA67-B28E-58B3-7FB2-04EA59E66B30}"/>
              </a:ext>
            </a:extLst>
          </p:cNvPr>
          <p:cNvSpPr/>
          <p:nvPr/>
        </p:nvSpPr>
        <p:spPr>
          <a:xfrm rot="10800000" flipV="1">
            <a:off x="1343472" y="3960038"/>
            <a:ext cx="2608200" cy="1316736"/>
          </a:xfrm>
          <a:prstGeom prst="rect">
            <a:avLst/>
          </a:prstGeom>
          <a:solidFill>
            <a:srgbClr val="F84D4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297" tIns="59149" rIns="118297" bIns="59149" rtlCol="0" anchor="ctr"/>
          <a:lstStyle/>
          <a:p>
            <a:pPr algn="just">
              <a:lnSpc>
                <a:spcPct val="130000"/>
              </a:lnSpc>
              <a:spcAft>
                <a:spcPts val="776"/>
              </a:spcAft>
            </a:pPr>
            <a:endParaRPr lang="zh-CN" altLang="en-US" sz="156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809177A-E7AF-83A2-6A58-41A716452D87}"/>
              </a:ext>
            </a:extLst>
          </p:cNvPr>
          <p:cNvSpPr/>
          <p:nvPr/>
        </p:nvSpPr>
        <p:spPr>
          <a:xfrm rot="10800000" flipV="1">
            <a:off x="4790126" y="3960038"/>
            <a:ext cx="2608200" cy="1316736"/>
          </a:xfrm>
          <a:prstGeom prst="rect">
            <a:avLst/>
          </a:prstGeom>
          <a:solidFill>
            <a:srgbClr val="E6665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297" tIns="59149" rIns="118297" bIns="59149" rtlCol="0" anchor="ctr"/>
          <a:lstStyle/>
          <a:p>
            <a:pPr algn="just">
              <a:lnSpc>
                <a:spcPct val="130000"/>
              </a:lnSpc>
              <a:spcAft>
                <a:spcPts val="776"/>
              </a:spcAft>
            </a:pPr>
            <a:endParaRPr lang="zh-CN" altLang="en-US" sz="1560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C54904F-2C0E-8865-CCB5-635A2B8A8F8A}"/>
              </a:ext>
            </a:extLst>
          </p:cNvPr>
          <p:cNvSpPr/>
          <p:nvPr/>
        </p:nvSpPr>
        <p:spPr>
          <a:xfrm rot="10800000" flipV="1">
            <a:off x="8212265" y="3960038"/>
            <a:ext cx="2608200" cy="1316736"/>
          </a:xfrm>
          <a:prstGeom prst="rect">
            <a:avLst/>
          </a:prstGeom>
          <a:solidFill>
            <a:srgbClr val="F84D4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297" tIns="59149" rIns="118297" bIns="59149" rtlCol="0" anchor="ctr"/>
          <a:lstStyle/>
          <a:p>
            <a:pPr algn="just">
              <a:lnSpc>
                <a:spcPct val="130000"/>
              </a:lnSpc>
              <a:spcAft>
                <a:spcPts val="776"/>
              </a:spcAft>
            </a:pPr>
            <a:endParaRPr lang="zh-CN" altLang="en-US" sz="156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05A7C3F-00A2-374D-D164-33995E429F17}"/>
              </a:ext>
            </a:extLst>
          </p:cNvPr>
          <p:cNvSpPr txBox="1"/>
          <p:nvPr/>
        </p:nvSpPr>
        <p:spPr>
          <a:xfrm>
            <a:off x="1530631" y="4169693"/>
            <a:ext cx="223243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A466748-30C0-6091-F6A1-0CA72FF42536}"/>
              </a:ext>
            </a:extLst>
          </p:cNvPr>
          <p:cNvSpPr txBox="1"/>
          <p:nvPr/>
        </p:nvSpPr>
        <p:spPr>
          <a:xfrm>
            <a:off x="4978008" y="4169693"/>
            <a:ext cx="223243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C08DE12-D0A3-A557-D4EB-377DFC56D0A9}"/>
              </a:ext>
            </a:extLst>
          </p:cNvPr>
          <p:cNvSpPr txBox="1"/>
          <p:nvPr/>
        </p:nvSpPr>
        <p:spPr>
          <a:xfrm>
            <a:off x="8400148" y="4169693"/>
            <a:ext cx="223243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563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绿色立体岗位竞聘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#152190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#152190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#152190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#152190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#152190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#152190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#152190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#152190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#152190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533;#404416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4D4D"/>
      </a:accent1>
      <a:accent2>
        <a:srgbClr val="FF6B42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4472C4"/>
      </a:hlink>
      <a:folHlink>
        <a:srgbClr val="BFBFBF"/>
      </a:folHlink>
    </a:clrScheme>
    <a:fontScheme name="ye2vikoi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2058</Words>
  <Application>Microsoft Office PowerPoint</Application>
  <PresentationFormat>宽屏</PresentationFormat>
  <Paragraphs>243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HarmonyOS Sans SC</vt:lpstr>
      <vt:lpstr>锐字真言体免费商用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手持钥匙人物剪影个人岗位竞聘ppt模板</dc:title>
  <dc:creator>51PPT模板网</dc:creator>
  <cp:keywords>www.51pptmoban.com</cp:keywords>
  <dc:description>www.51pptmoban.com</dc:description>
  <cp:lastModifiedBy>Win user</cp:lastModifiedBy>
  <cp:revision>339</cp:revision>
  <dcterms:created xsi:type="dcterms:W3CDTF">2016-07-01T12:58:25Z</dcterms:created>
  <dcterms:modified xsi:type="dcterms:W3CDTF">2022-10-16T13:50:43Z</dcterms:modified>
</cp:coreProperties>
</file>