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60" r:id="rId5"/>
    <p:sldId id="259" r:id="rId6"/>
    <p:sldId id="263" r:id="rId7"/>
    <p:sldId id="265" r:id="rId8"/>
    <p:sldId id="266" r:id="rId9"/>
    <p:sldId id="262" r:id="rId10"/>
    <p:sldId id="264" r:id="rId11"/>
    <p:sldId id="261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62F0AC0-773B-42BE-BF53-53F7549165C4}">
          <p14:sldIdLst>
            <p14:sldId id="268"/>
            <p14:sldId id="256"/>
            <p14:sldId id="257"/>
            <p14:sldId id="260"/>
            <p14:sldId id="259"/>
            <p14:sldId id="263"/>
            <p14:sldId id="265"/>
            <p14:sldId id="266"/>
            <p14:sldId id="262"/>
            <p14:sldId id="264"/>
            <p14:sldId id="261"/>
          </p14:sldIdLst>
        </p14:section>
        <p14:section name="作者信息" id="{10699D2C-CC91-4B33-BA57-82C77CAC7D31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527" userDrawn="1">
          <p15:clr>
            <a:srgbClr val="A4A3A4"/>
          </p15:clr>
        </p15:guide>
        <p15:guide id="3" orient="horz" pos="3793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196"/>
    <a:srgbClr val="D15092"/>
    <a:srgbClr val="FFD116"/>
    <a:srgbClr val="193485"/>
    <a:srgbClr val="7DDEE5"/>
    <a:srgbClr val="F35564"/>
    <a:srgbClr val="1DC0A1"/>
    <a:srgbClr val="ED66B4"/>
    <a:srgbClr val="5545A1"/>
    <a:srgbClr val="563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84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96" y="630"/>
      </p:cViewPr>
      <p:guideLst>
        <p:guide orient="horz" pos="2160"/>
        <p:guide orient="horz" pos="527"/>
        <p:guide orient="horz" pos="379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6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4383B3A6-260E-3428-1FC8-CB2C6048E2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4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387E87-F5AA-A0E7-4D47-009319252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5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4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FA54C296-902E-46AA-B2C2-1EBC589CA4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0F95F2-AE42-F2B1-4CDD-287B0C199FC6}"/>
              </a:ext>
            </a:extLst>
          </p:cNvPr>
          <p:cNvSpPr txBox="1"/>
          <p:nvPr/>
        </p:nvSpPr>
        <p:spPr>
          <a:xfrm>
            <a:off x="2814536" y="1069257"/>
            <a:ext cx="656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Broadway" panose="04040905080B02020502" pitchFamily="82" charset="0"/>
              </a:rPr>
              <a:t>TEXT HERE.</a:t>
            </a:r>
            <a:endParaRPr lang="zh-CN" altLang="en-US" sz="480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9BC810-E439-24F1-F315-37CF5DC130BF}"/>
              </a:ext>
            </a:extLst>
          </p:cNvPr>
          <p:cNvGrpSpPr/>
          <p:nvPr/>
        </p:nvGrpSpPr>
        <p:grpSpPr>
          <a:xfrm>
            <a:off x="10352123" y="518930"/>
            <a:ext cx="1213704" cy="565680"/>
            <a:chOff x="5516033" y="8743420"/>
            <a:chExt cx="1041400" cy="3429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23859524-D8F7-5490-69C5-54493666302D}"/>
                </a:ext>
              </a:extLst>
            </p:cNvPr>
            <p:cNvCxnSpPr>
              <a:cxnSpLocks/>
            </p:cNvCxnSpPr>
            <p:nvPr/>
          </p:nvCxnSpPr>
          <p:spPr>
            <a:xfrm>
              <a:off x="5516033" y="8743420"/>
              <a:ext cx="0" cy="342900"/>
            </a:xfrm>
            <a:prstGeom prst="line">
              <a:avLst/>
            </a:prstGeom>
            <a:ln w="127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8E84F3D3-0EE7-8427-9CFA-3D03B55705A2}"/>
                </a:ext>
              </a:extLst>
            </p:cNvPr>
            <p:cNvCxnSpPr>
              <a:cxnSpLocks/>
            </p:cNvCxnSpPr>
            <p:nvPr/>
          </p:nvCxnSpPr>
          <p:spPr>
            <a:xfrm>
              <a:off x="5581121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0FBA0B1-FA59-19F0-8895-AA35F54895D8}"/>
                </a:ext>
              </a:extLst>
            </p:cNvPr>
            <p:cNvCxnSpPr>
              <a:cxnSpLocks/>
            </p:cNvCxnSpPr>
            <p:nvPr/>
          </p:nvCxnSpPr>
          <p:spPr>
            <a:xfrm>
              <a:off x="5646209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E6DEEA6-988B-93C6-C065-93560D9EE791}"/>
                </a:ext>
              </a:extLst>
            </p:cNvPr>
            <p:cNvCxnSpPr>
              <a:cxnSpLocks/>
            </p:cNvCxnSpPr>
            <p:nvPr/>
          </p:nvCxnSpPr>
          <p:spPr>
            <a:xfrm>
              <a:off x="5711297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CEE4824-6BBF-C59C-33F2-DC88C4CDED6B}"/>
                </a:ext>
              </a:extLst>
            </p:cNvPr>
            <p:cNvCxnSpPr>
              <a:cxnSpLocks/>
            </p:cNvCxnSpPr>
            <p:nvPr/>
          </p:nvCxnSpPr>
          <p:spPr>
            <a:xfrm>
              <a:off x="5776385" y="8743420"/>
              <a:ext cx="0" cy="342900"/>
            </a:xfrm>
            <a:prstGeom prst="line">
              <a:avLst/>
            </a:prstGeom>
            <a:ln w="381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1FEBA51-2E00-97FC-F64E-3600259DCA93}"/>
                </a:ext>
              </a:extLst>
            </p:cNvPr>
            <p:cNvCxnSpPr>
              <a:cxnSpLocks/>
            </p:cNvCxnSpPr>
            <p:nvPr/>
          </p:nvCxnSpPr>
          <p:spPr>
            <a:xfrm>
              <a:off x="5841473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3D629EB-B645-FFF5-F8DA-2AEB99C8D457}"/>
                </a:ext>
              </a:extLst>
            </p:cNvPr>
            <p:cNvCxnSpPr>
              <a:cxnSpLocks/>
            </p:cNvCxnSpPr>
            <p:nvPr/>
          </p:nvCxnSpPr>
          <p:spPr>
            <a:xfrm>
              <a:off x="5906560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4D0AD00-352C-39F5-3E7B-1958203F1118}"/>
                </a:ext>
              </a:extLst>
            </p:cNvPr>
            <p:cNvCxnSpPr>
              <a:cxnSpLocks/>
            </p:cNvCxnSpPr>
            <p:nvPr/>
          </p:nvCxnSpPr>
          <p:spPr>
            <a:xfrm>
              <a:off x="5971647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F0BA570-835E-1245-097F-51D821C652B4}"/>
                </a:ext>
              </a:extLst>
            </p:cNvPr>
            <p:cNvCxnSpPr>
              <a:cxnSpLocks/>
            </p:cNvCxnSpPr>
            <p:nvPr/>
          </p:nvCxnSpPr>
          <p:spPr>
            <a:xfrm>
              <a:off x="6036734" y="8743420"/>
              <a:ext cx="0" cy="342900"/>
            </a:xfrm>
            <a:prstGeom prst="line">
              <a:avLst/>
            </a:prstGeom>
            <a:ln w="508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7233DB8-4A6A-FF6B-C7F5-EDE495D5CA12}"/>
                </a:ext>
              </a:extLst>
            </p:cNvPr>
            <p:cNvCxnSpPr>
              <a:cxnSpLocks/>
            </p:cNvCxnSpPr>
            <p:nvPr/>
          </p:nvCxnSpPr>
          <p:spPr>
            <a:xfrm>
              <a:off x="6101821" y="8743420"/>
              <a:ext cx="0" cy="342900"/>
            </a:xfrm>
            <a:prstGeom prst="line">
              <a:avLst/>
            </a:prstGeom>
            <a:ln w="381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772A8A0-3E6C-27E6-D9DD-88772FD5A09C}"/>
                </a:ext>
              </a:extLst>
            </p:cNvPr>
            <p:cNvCxnSpPr>
              <a:cxnSpLocks/>
            </p:cNvCxnSpPr>
            <p:nvPr/>
          </p:nvCxnSpPr>
          <p:spPr>
            <a:xfrm>
              <a:off x="6166908" y="8743420"/>
              <a:ext cx="0" cy="342900"/>
            </a:xfrm>
            <a:prstGeom prst="line">
              <a:avLst/>
            </a:prstGeom>
            <a:ln w="254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6E2323D-0464-67EF-ABA0-D3A5F1F726E3}"/>
                </a:ext>
              </a:extLst>
            </p:cNvPr>
            <p:cNvCxnSpPr>
              <a:cxnSpLocks/>
            </p:cNvCxnSpPr>
            <p:nvPr/>
          </p:nvCxnSpPr>
          <p:spPr>
            <a:xfrm>
              <a:off x="6231995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083CB6-F8BD-2BFB-5746-62134C82F0D1}"/>
                </a:ext>
              </a:extLst>
            </p:cNvPr>
            <p:cNvCxnSpPr>
              <a:cxnSpLocks/>
            </p:cNvCxnSpPr>
            <p:nvPr/>
          </p:nvCxnSpPr>
          <p:spPr>
            <a:xfrm>
              <a:off x="6297082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33A9C58-35CF-E872-5F0E-4BD3C26FF3D2}"/>
                </a:ext>
              </a:extLst>
            </p:cNvPr>
            <p:cNvCxnSpPr>
              <a:cxnSpLocks/>
            </p:cNvCxnSpPr>
            <p:nvPr/>
          </p:nvCxnSpPr>
          <p:spPr>
            <a:xfrm>
              <a:off x="6362169" y="8743420"/>
              <a:ext cx="0" cy="342900"/>
            </a:xfrm>
            <a:prstGeom prst="line">
              <a:avLst/>
            </a:prstGeom>
            <a:ln w="508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756AF98-B0CE-FCC9-22AE-4DB6DF7CA73B}"/>
                </a:ext>
              </a:extLst>
            </p:cNvPr>
            <p:cNvCxnSpPr>
              <a:cxnSpLocks/>
            </p:cNvCxnSpPr>
            <p:nvPr/>
          </p:nvCxnSpPr>
          <p:spPr>
            <a:xfrm>
              <a:off x="6427256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3AD04D1-A68C-4FF2-BA15-50FEAEE928E1}"/>
                </a:ext>
              </a:extLst>
            </p:cNvPr>
            <p:cNvCxnSpPr>
              <a:cxnSpLocks/>
            </p:cNvCxnSpPr>
            <p:nvPr/>
          </p:nvCxnSpPr>
          <p:spPr>
            <a:xfrm>
              <a:off x="6492343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47E365A-F36E-3C3F-209F-1D0B1EBA62AF}"/>
                </a:ext>
              </a:extLst>
            </p:cNvPr>
            <p:cNvCxnSpPr>
              <a:cxnSpLocks/>
            </p:cNvCxnSpPr>
            <p:nvPr/>
          </p:nvCxnSpPr>
          <p:spPr>
            <a:xfrm>
              <a:off x="6557433" y="8743420"/>
              <a:ext cx="0" cy="342900"/>
            </a:xfrm>
            <a:prstGeom prst="line">
              <a:avLst/>
            </a:prstGeom>
            <a:ln w="127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8C52C549-3024-D02F-A9B5-F98A24F27BCD}"/>
              </a:ext>
            </a:extLst>
          </p:cNvPr>
          <p:cNvSpPr txBox="1"/>
          <p:nvPr/>
        </p:nvSpPr>
        <p:spPr>
          <a:xfrm>
            <a:off x="3691937" y="1959371"/>
            <a:ext cx="4808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2400">
              <a:solidFill>
                <a:schemeClr val="bg1"/>
              </a:solidFill>
              <a:latin typeface="Broadway" panose="04040905080B02020502" pitchFamily="82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17A4A94-3B6D-5D31-A954-0F28D0B58CA6}"/>
              </a:ext>
            </a:extLst>
          </p:cNvPr>
          <p:cNvSpPr txBox="1"/>
          <p:nvPr/>
        </p:nvSpPr>
        <p:spPr>
          <a:xfrm>
            <a:off x="1233024" y="3007148"/>
            <a:ext cx="9725952" cy="305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Lorem ipsum dolor sit amet,</a:t>
            </a:r>
          </a:p>
          <a:p>
            <a:pPr algn="ctr">
              <a:lnSpc>
                <a:spcPct val="120000"/>
              </a:lnSpc>
            </a:pPr>
            <a:endParaRPr lang="en-US" altLang="zh-CN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consectetuer adipiscing elit. 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20000"/>
              </a:lnSpc>
            </a:pPr>
            <a:endParaRPr lang="en-US" altLang="zh-CN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  <a:p>
            <a:pPr algn="ctr">
              <a:lnSpc>
                <a:spcPct val="120000"/>
              </a:lnSpc>
            </a:pPr>
            <a:endParaRPr lang="en-US" altLang="zh-CN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  <a:p>
            <a:pPr algn="ctr"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52EA0AE-3CCE-5B30-7824-BCA58B7B0E24}"/>
              </a:ext>
            </a:extLst>
          </p:cNvPr>
          <p:cNvSpPr txBox="1"/>
          <p:nvPr/>
        </p:nvSpPr>
        <p:spPr>
          <a:xfrm rot="21305433">
            <a:off x="6356446" y="4425811"/>
            <a:ext cx="6777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400">
                <a:solidFill>
                  <a:srgbClr val="ED66B4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Malesuada Fames Ac</a:t>
            </a:r>
            <a:endParaRPr lang="zh-CN" altLang="en-US" sz="4400">
              <a:solidFill>
                <a:srgbClr val="ED66B4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622D1E9-0540-128F-3B12-21871CB2473C}"/>
              </a:ext>
            </a:extLst>
          </p:cNvPr>
          <p:cNvSpPr txBox="1"/>
          <p:nvPr/>
        </p:nvSpPr>
        <p:spPr>
          <a:xfrm rot="20496239">
            <a:off x="208823" y="1996537"/>
            <a:ext cx="3348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ED66B4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2022-10-14</a:t>
            </a:r>
            <a:endParaRPr lang="zh-CN" altLang="en-US" sz="3600">
              <a:solidFill>
                <a:srgbClr val="ED66B4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260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4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D6F95FA-C22D-8952-8C96-EACAAF2944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655669FE-4392-5F2B-4FE2-9DE7B81A2B8A}"/>
              </a:ext>
            </a:extLst>
          </p:cNvPr>
          <p:cNvGrpSpPr/>
          <p:nvPr/>
        </p:nvGrpSpPr>
        <p:grpSpPr>
          <a:xfrm rot="10560000">
            <a:off x="7599577" y="748920"/>
            <a:ext cx="6123030" cy="1050918"/>
            <a:chOff x="-2138526" y="4548057"/>
            <a:chExt cx="6123030" cy="1050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4FCB9FD-C540-39CA-6925-68BEEB19058D}"/>
                </a:ext>
              </a:extLst>
            </p:cNvPr>
            <p:cNvSpPr/>
            <p:nvPr/>
          </p:nvSpPr>
          <p:spPr>
            <a:xfrm rot="10800000">
              <a:off x="-1576487" y="4548057"/>
              <a:ext cx="4998952" cy="1050918"/>
            </a:xfrm>
            <a:custGeom>
              <a:avLst/>
              <a:gdLst>
                <a:gd name="connsiteX0" fmla="*/ 4998952 w 4998952"/>
                <a:gd name="connsiteY0" fmla="*/ 525459 h 1050918"/>
                <a:gd name="connsiteX1" fmla="*/ 4433406 w 4998952"/>
                <a:gd name="connsiteY1" fmla="*/ 525459 h 1050918"/>
                <a:gd name="connsiteX2" fmla="*/ 3938502 w 4998952"/>
                <a:gd name="connsiteY2" fmla="*/ 0 h 1050918"/>
                <a:gd name="connsiteX3" fmla="*/ 4504048 w 4998952"/>
                <a:gd name="connsiteY3" fmla="*/ 0 h 1050918"/>
                <a:gd name="connsiteX4" fmla="*/ 565546 w 4998952"/>
                <a:gd name="connsiteY4" fmla="*/ 1050918 h 1050918"/>
                <a:gd name="connsiteX5" fmla="*/ 0 w 4998952"/>
                <a:gd name="connsiteY5" fmla="*/ 1050918 h 1050918"/>
                <a:gd name="connsiteX6" fmla="*/ 494904 w 4998952"/>
                <a:gd name="connsiteY6" fmla="*/ 525459 h 1050918"/>
                <a:gd name="connsiteX7" fmla="*/ 1060450 w 4998952"/>
                <a:gd name="connsiteY7" fmla="*/ 525459 h 1050918"/>
                <a:gd name="connsiteX8" fmla="*/ 1689623 w 4998952"/>
                <a:gd name="connsiteY8" fmla="*/ 1050918 h 1050918"/>
                <a:gd name="connsiteX9" fmla="*/ 1124077 w 4998952"/>
                <a:gd name="connsiteY9" fmla="*/ 1050918 h 1050918"/>
                <a:gd name="connsiteX10" fmla="*/ 1618981 w 4998952"/>
                <a:gd name="connsiteY10" fmla="*/ 525459 h 1050918"/>
                <a:gd name="connsiteX11" fmla="*/ 1061175 w 4998952"/>
                <a:gd name="connsiteY11" fmla="*/ 525459 h 1050918"/>
                <a:gd name="connsiteX12" fmla="*/ 566271 w 4998952"/>
                <a:gd name="connsiteY12" fmla="*/ 0 h 1050918"/>
                <a:gd name="connsiteX13" fmla="*/ 1131817 w 4998952"/>
                <a:gd name="connsiteY13" fmla="*/ 0 h 1050918"/>
                <a:gd name="connsiteX14" fmla="*/ 1626721 w 4998952"/>
                <a:gd name="connsiteY14" fmla="*/ 525459 h 1050918"/>
                <a:gd name="connsiteX15" fmla="*/ 2184527 w 4998952"/>
                <a:gd name="connsiteY15" fmla="*/ 525459 h 1050918"/>
                <a:gd name="connsiteX16" fmla="*/ 2813699 w 4998952"/>
                <a:gd name="connsiteY16" fmla="*/ 1050918 h 1050918"/>
                <a:gd name="connsiteX17" fmla="*/ 2248153 w 4998952"/>
                <a:gd name="connsiteY17" fmla="*/ 1050918 h 1050918"/>
                <a:gd name="connsiteX18" fmla="*/ 2743057 w 4998952"/>
                <a:gd name="connsiteY18" fmla="*/ 525459 h 1050918"/>
                <a:gd name="connsiteX19" fmla="*/ 2185253 w 4998952"/>
                <a:gd name="connsiteY19" fmla="*/ 525459 h 1050918"/>
                <a:gd name="connsiteX20" fmla="*/ 1690349 w 4998952"/>
                <a:gd name="connsiteY20" fmla="*/ 0 h 1050918"/>
                <a:gd name="connsiteX21" fmla="*/ 2255895 w 4998952"/>
                <a:gd name="connsiteY21" fmla="*/ 0 h 1050918"/>
                <a:gd name="connsiteX22" fmla="*/ 2750799 w 4998952"/>
                <a:gd name="connsiteY22" fmla="*/ 525459 h 1050918"/>
                <a:gd name="connsiteX23" fmla="*/ 3308603 w 4998952"/>
                <a:gd name="connsiteY23" fmla="*/ 525459 h 1050918"/>
                <a:gd name="connsiteX24" fmla="*/ 3937777 w 4998952"/>
                <a:gd name="connsiteY24" fmla="*/ 1050918 h 1050918"/>
                <a:gd name="connsiteX25" fmla="*/ 3372231 w 4998952"/>
                <a:gd name="connsiteY25" fmla="*/ 1050918 h 1050918"/>
                <a:gd name="connsiteX26" fmla="*/ 3867135 w 4998952"/>
                <a:gd name="connsiteY26" fmla="*/ 525459 h 1050918"/>
                <a:gd name="connsiteX27" fmla="*/ 3309329 w 4998952"/>
                <a:gd name="connsiteY27" fmla="*/ 525459 h 1050918"/>
                <a:gd name="connsiteX28" fmla="*/ 2814425 w 4998952"/>
                <a:gd name="connsiteY28" fmla="*/ 0 h 1050918"/>
                <a:gd name="connsiteX29" fmla="*/ 3379971 w 4998952"/>
                <a:gd name="connsiteY29" fmla="*/ 0 h 1050918"/>
                <a:gd name="connsiteX30" fmla="*/ 3874875 w 4998952"/>
                <a:gd name="connsiteY30" fmla="*/ 525459 h 1050918"/>
                <a:gd name="connsiteX31" fmla="*/ 4432681 w 4998952"/>
                <a:gd name="connsiteY31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998952" h="1050918">
                  <a:moveTo>
                    <a:pt x="4998952" y="525459"/>
                  </a:moveTo>
                  <a:lnTo>
                    <a:pt x="4433406" y="525459"/>
                  </a:lnTo>
                  <a:lnTo>
                    <a:pt x="3938502" y="0"/>
                  </a:lnTo>
                  <a:lnTo>
                    <a:pt x="4504048" y="0"/>
                  </a:lnTo>
                  <a:close/>
                  <a:moveTo>
                    <a:pt x="565546" y="1050918"/>
                  </a:moveTo>
                  <a:lnTo>
                    <a:pt x="0" y="1050918"/>
                  </a:lnTo>
                  <a:lnTo>
                    <a:pt x="494904" y="525459"/>
                  </a:lnTo>
                  <a:lnTo>
                    <a:pt x="1060450" y="525459"/>
                  </a:lnTo>
                  <a:close/>
                  <a:moveTo>
                    <a:pt x="1689623" y="1050918"/>
                  </a:moveTo>
                  <a:lnTo>
                    <a:pt x="1124077" y="1050918"/>
                  </a:lnTo>
                  <a:lnTo>
                    <a:pt x="1618981" y="525459"/>
                  </a:lnTo>
                  <a:lnTo>
                    <a:pt x="1061175" y="525459"/>
                  </a:lnTo>
                  <a:lnTo>
                    <a:pt x="566271" y="0"/>
                  </a:lnTo>
                  <a:lnTo>
                    <a:pt x="1131817" y="0"/>
                  </a:lnTo>
                  <a:lnTo>
                    <a:pt x="1626721" y="525459"/>
                  </a:lnTo>
                  <a:lnTo>
                    <a:pt x="2184527" y="525459"/>
                  </a:lnTo>
                  <a:close/>
                  <a:moveTo>
                    <a:pt x="2813699" y="1050918"/>
                  </a:moveTo>
                  <a:lnTo>
                    <a:pt x="2248153" y="1050918"/>
                  </a:lnTo>
                  <a:lnTo>
                    <a:pt x="2743057" y="525459"/>
                  </a:lnTo>
                  <a:lnTo>
                    <a:pt x="2185253" y="525459"/>
                  </a:lnTo>
                  <a:lnTo>
                    <a:pt x="1690349" y="0"/>
                  </a:lnTo>
                  <a:lnTo>
                    <a:pt x="2255895" y="0"/>
                  </a:lnTo>
                  <a:lnTo>
                    <a:pt x="2750799" y="525459"/>
                  </a:lnTo>
                  <a:lnTo>
                    <a:pt x="3308603" y="525459"/>
                  </a:lnTo>
                  <a:close/>
                  <a:moveTo>
                    <a:pt x="3937777" y="1050918"/>
                  </a:moveTo>
                  <a:lnTo>
                    <a:pt x="3372231" y="1050918"/>
                  </a:lnTo>
                  <a:lnTo>
                    <a:pt x="3867135" y="525459"/>
                  </a:lnTo>
                  <a:lnTo>
                    <a:pt x="3309329" y="525459"/>
                  </a:lnTo>
                  <a:lnTo>
                    <a:pt x="2814425" y="0"/>
                  </a:lnTo>
                  <a:lnTo>
                    <a:pt x="3379971" y="0"/>
                  </a:lnTo>
                  <a:lnTo>
                    <a:pt x="3874875" y="525459"/>
                  </a:lnTo>
                  <a:lnTo>
                    <a:pt x="4432681" y="525459"/>
                  </a:lnTo>
                  <a:close/>
                </a:path>
              </a:pathLst>
            </a:custGeom>
            <a:solidFill>
              <a:srgbClr val="F35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BA8771D-DC99-92B0-DB5A-758A322B24DE}"/>
                </a:ext>
              </a:extLst>
            </p:cNvPr>
            <p:cNvSpPr/>
            <p:nvPr/>
          </p:nvSpPr>
          <p:spPr>
            <a:xfrm rot="10800000">
              <a:off x="-2138526" y="4548057"/>
              <a:ext cx="6123030" cy="1050918"/>
            </a:xfrm>
            <a:custGeom>
              <a:avLst/>
              <a:gdLst>
                <a:gd name="connsiteX0" fmla="*/ 6123030 w 6123030"/>
                <a:gd name="connsiteY0" fmla="*/ 525459 h 1050918"/>
                <a:gd name="connsiteX1" fmla="*/ 5557484 w 6123030"/>
                <a:gd name="connsiteY1" fmla="*/ 525459 h 1050918"/>
                <a:gd name="connsiteX2" fmla="*/ 5062580 w 6123030"/>
                <a:gd name="connsiteY2" fmla="*/ 0 h 1050918"/>
                <a:gd name="connsiteX3" fmla="*/ 5628126 w 6123030"/>
                <a:gd name="connsiteY3" fmla="*/ 0 h 1050918"/>
                <a:gd name="connsiteX4" fmla="*/ 565546 w 6123030"/>
                <a:gd name="connsiteY4" fmla="*/ 1050918 h 1050918"/>
                <a:gd name="connsiteX5" fmla="*/ 0 w 6123030"/>
                <a:gd name="connsiteY5" fmla="*/ 1050918 h 1050918"/>
                <a:gd name="connsiteX6" fmla="*/ 494904 w 6123030"/>
                <a:gd name="connsiteY6" fmla="*/ 525459 h 1050918"/>
                <a:gd name="connsiteX7" fmla="*/ 1060450 w 6123030"/>
                <a:gd name="connsiteY7" fmla="*/ 525459 h 1050918"/>
                <a:gd name="connsiteX8" fmla="*/ 1689623 w 6123030"/>
                <a:gd name="connsiteY8" fmla="*/ 1050918 h 1050918"/>
                <a:gd name="connsiteX9" fmla="*/ 1124077 w 6123030"/>
                <a:gd name="connsiteY9" fmla="*/ 1050918 h 1050918"/>
                <a:gd name="connsiteX10" fmla="*/ 1618981 w 6123030"/>
                <a:gd name="connsiteY10" fmla="*/ 525459 h 1050918"/>
                <a:gd name="connsiteX11" fmla="*/ 1061176 w 6123030"/>
                <a:gd name="connsiteY11" fmla="*/ 525459 h 1050918"/>
                <a:gd name="connsiteX12" fmla="*/ 566272 w 6123030"/>
                <a:gd name="connsiteY12" fmla="*/ 0 h 1050918"/>
                <a:gd name="connsiteX13" fmla="*/ 1131818 w 6123030"/>
                <a:gd name="connsiteY13" fmla="*/ 0 h 1050918"/>
                <a:gd name="connsiteX14" fmla="*/ 1626722 w 6123030"/>
                <a:gd name="connsiteY14" fmla="*/ 525459 h 1050918"/>
                <a:gd name="connsiteX15" fmla="*/ 2184527 w 6123030"/>
                <a:gd name="connsiteY15" fmla="*/ 525459 h 1050918"/>
                <a:gd name="connsiteX16" fmla="*/ 2813700 w 6123030"/>
                <a:gd name="connsiteY16" fmla="*/ 1050918 h 1050918"/>
                <a:gd name="connsiteX17" fmla="*/ 2248154 w 6123030"/>
                <a:gd name="connsiteY17" fmla="*/ 1050918 h 1050918"/>
                <a:gd name="connsiteX18" fmla="*/ 2743058 w 6123030"/>
                <a:gd name="connsiteY18" fmla="*/ 525459 h 1050918"/>
                <a:gd name="connsiteX19" fmla="*/ 2185253 w 6123030"/>
                <a:gd name="connsiteY19" fmla="*/ 525459 h 1050918"/>
                <a:gd name="connsiteX20" fmla="*/ 1690349 w 6123030"/>
                <a:gd name="connsiteY20" fmla="*/ 0 h 1050918"/>
                <a:gd name="connsiteX21" fmla="*/ 2255895 w 6123030"/>
                <a:gd name="connsiteY21" fmla="*/ 0 h 1050918"/>
                <a:gd name="connsiteX22" fmla="*/ 2750799 w 6123030"/>
                <a:gd name="connsiteY22" fmla="*/ 525459 h 1050918"/>
                <a:gd name="connsiteX23" fmla="*/ 3308604 w 6123030"/>
                <a:gd name="connsiteY23" fmla="*/ 525459 h 1050918"/>
                <a:gd name="connsiteX24" fmla="*/ 3937777 w 6123030"/>
                <a:gd name="connsiteY24" fmla="*/ 1050918 h 1050918"/>
                <a:gd name="connsiteX25" fmla="*/ 3372231 w 6123030"/>
                <a:gd name="connsiteY25" fmla="*/ 1050918 h 1050918"/>
                <a:gd name="connsiteX26" fmla="*/ 3867135 w 6123030"/>
                <a:gd name="connsiteY26" fmla="*/ 525459 h 1050918"/>
                <a:gd name="connsiteX27" fmla="*/ 3309330 w 6123030"/>
                <a:gd name="connsiteY27" fmla="*/ 525459 h 1050918"/>
                <a:gd name="connsiteX28" fmla="*/ 2814426 w 6123030"/>
                <a:gd name="connsiteY28" fmla="*/ 0 h 1050918"/>
                <a:gd name="connsiteX29" fmla="*/ 3379972 w 6123030"/>
                <a:gd name="connsiteY29" fmla="*/ 0 h 1050918"/>
                <a:gd name="connsiteX30" fmla="*/ 3874876 w 6123030"/>
                <a:gd name="connsiteY30" fmla="*/ 525459 h 1050918"/>
                <a:gd name="connsiteX31" fmla="*/ 4432681 w 6123030"/>
                <a:gd name="connsiteY31" fmla="*/ 525459 h 1050918"/>
                <a:gd name="connsiteX32" fmla="*/ 5061854 w 6123030"/>
                <a:gd name="connsiteY32" fmla="*/ 1050918 h 1050918"/>
                <a:gd name="connsiteX33" fmla="*/ 4496308 w 6123030"/>
                <a:gd name="connsiteY33" fmla="*/ 1050918 h 1050918"/>
                <a:gd name="connsiteX34" fmla="*/ 4991212 w 6123030"/>
                <a:gd name="connsiteY34" fmla="*/ 525459 h 1050918"/>
                <a:gd name="connsiteX35" fmla="*/ 4433407 w 6123030"/>
                <a:gd name="connsiteY35" fmla="*/ 525459 h 1050918"/>
                <a:gd name="connsiteX36" fmla="*/ 3938503 w 6123030"/>
                <a:gd name="connsiteY36" fmla="*/ 0 h 1050918"/>
                <a:gd name="connsiteX37" fmla="*/ 4504049 w 6123030"/>
                <a:gd name="connsiteY37" fmla="*/ 0 h 1050918"/>
                <a:gd name="connsiteX38" fmla="*/ 4998953 w 6123030"/>
                <a:gd name="connsiteY38" fmla="*/ 525459 h 1050918"/>
                <a:gd name="connsiteX39" fmla="*/ 5556758 w 6123030"/>
                <a:gd name="connsiteY39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23030" h="1050918">
                  <a:moveTo>
                    <a:pt x="6123030" y="525459"/>
                  </a:moveTo>
                  <a:lnTo>
                    <a:pt x="5557484" y="525459"/>
                  </a:lnTo>
                  <a:lnTo>
                    <a:pt x="5062580" y="0"/>
                  </a:lnTo>
                  <a:lnTo>
                    <a:pt x="5628126" y="0"/>
                  </a:lnTo>
                  <a:close/>
                  <a:moveTo>
                    <a:pt x="565546" y="1050918"/>
                  </a:moveTo>
                  <a:lnTo>
                    <a:pt x="0" y="1050918"/>
                  </a:lnTo>
                  <a:lnTo>
                    <a:pt x="494904" y="525459"/>
                  </a:lnTo>
                  <a:lnTo>
                    <a:pt x="1060450" y="525459"/>
                  </a:lnTo>
                  <a:close/>
                  <a:moveTo>
                    <a:pt x="1689623" y="1050918"/>
                  </a:moveTo>
                  <a:lnTo>
                    <a:pt x="1124077" y="1050918"/>
                  </a:lnTo>
                  <a:lnTo>
                    <a:pt x="1618981" y="525459"/>
                  </a:lnTo>
                  <a:lnTo>
                    <a:pt x="1061176" y="525459"/>
                  </a:lnTo>
                  <a:lnTo>
                    <a:pt x="566272" y="0"/>
                  </a:lnTo>
                  <a:lnTo>
                    <a:pt x="1131818" y="0"/>
                  </a:lnTo>
                  <a:lnTo>
                    <a:pt x="1626722" y="525459"/>
                  </a:lnTo>
                  <a:lnTo>
                    <a:pt x="2184527" y="525459"/>
                  </a:lnTo>
                  <a:close/>
                  <a:moveTo>
                    <a:pt x="2813700" y="1050918"/>
                  </a:moveTo>
                  <a:lnTo>
                    <a:pt x="2248154" y="1050918"/>
                  </a:lnTo>
                  <a:lnTo>
                    <a:pt x="2743058" y="525459"/>
                  </a:lnTo>
                  <a:lnTo>
                    <a:pt x="2185253" y="525459"/>
                  </a:lnTo>
                  <a:lnTo>
                    <a:pt x="1690349" y="0"/>
                  </a:lnTo>
                  <a:lnTo>
                    <a:pt x="2255895" y="0"/>
                  </a:lnTo>
                  <a:lnTo>
                    <a:pt x="2750799" y="525459"/>
                  </a:lnTo>
                  <a:lnTo>
                    <a:pt x="3308604" y="525459"/>
                  </a:lnTo>
                  <a:close/>
                  <a:moveTo>
                    <a:pt x="3937777" y="1050918"/>
                  </a:moveTo>
                  <a:lnTo>
                    <a:pt x="3372231" y="1050918"/>
                  </a:lnTo>
                  <a:lnTo>
                    <a:pt x="3867135" y="525459"/>
                  </a:lnTo>
                  <a:lnTo>
                    <a:pt x="3309330" y="525459"/>
                  </a:lnTo>
                  <a:lnTo>
                    <a:pt x="2814426" y="0"/>
                  </a:lnTo>
                  <a:lnTo>
                    <a:pt x="3379972" y="0"/>
                  </a:lnTo>
                  <a:lnTo>
                    <a:pt x="3874876" y="525459"/>
                  </a:lnTo>
                  <a:lnTo>
                    <a:pt x="4432681" y="525459"/>
                  </a:lnTo>
                  <a:close/>
                  <a:moveTo>
                    <a:pt x="5061854" y="1050918"/>
                  </a:moveTo>
                  <a:lnTo>
                    <a:pt x="4496308" y="1050918"/>
                  </a:lnTo>
                  <a:lnTo>
                    <a:pt x="4991212" y="525459"/>
                  </a:lnTo>
                  <a:lnTo>
                    <a:pt x="4433407" y="525459"/>
                  </a:lnTo>
                  <a:lnTo>
                    <a:pt x="3938503" y="0"/>
                  </a:lnTo>
                  <a:lnTo>
                    <a:pt x="4504049" y="0"/>
                  </a:lnTo>
                  <a:lnTo>
                    <a:pt x="4998953" y="525459"/>
                  </a:lnTo>
                  <a:lnTo>
                    <a:pt x="5556758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93958F17-4BE3-BD92-4E65-28316ADB340B}"/>
              </a:ext>
            </a:extLst>
          </p:cNvPr>
          <p:cNvGrpSpPr/>
          <p:nvPr/>
        </p:nvGrpSpPr>
        <p:grpSpPr>
          <a:xfrm rot="10546771">
            <a:off x="-200822" y="1179924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1DC3B5E6-84E9-41FB-B5C0-36BBCBF0701F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7D36A51-A4DC-1D7B-3F02-33A4511C4E7A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91F8CBE-03FC-465F-EF06-EA70CFE060D6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id="{92BBA69B-D629-D6EA-B861-508E9667E94B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9424FACF-1765-25A6-12F5-888FF184EA9F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C614209-E698-E936-2ECD-9697B9289CFB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7DD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963EFFC-4CCA-52BD-4E9E-E7C023A3CD68}"/>
              </a:ext>
            </a:extLst>
          </p:cNvPr>
          <p:cNvGrpSpPr/>
          <p:nvPr/>
        </p:nvGrpSpPr>
        <p:grpSpPr>
          <a:xfrm rot="4740000">
            <a:off x="3623380" y="126573"/>
            <a:ext cx="6123030" cy="1050918"/>
            <a:chOff x="74996" y="1379213"/>
            <a:chExt cx="6123030" cy="1050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5C0904A-2418-743F-1B81-821D612187CA}"/>
                </a:ext>
              </a:extLst>
            </p:cNvPr>
            <p:cNvGrpSpPr/>
            <p:nvPr/>
          </p:nvGrpSpPr>
          <p:grpSpPr>
            <a:xfrm>
              <a:off x="641268" y="1379213"/>
              <a:ext cx="5556758" cy="525459"/>
              <a:chOff x="-320633" y="4870559"/>
              <a:chExt cx="5556758" cy="525459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0205C299-B1A0-ADEB-9C50-928E77CD7E55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057781CE-7C76-AF47-49A7-260BBD8EDBB0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79A904A8-0DAA-32F3-A3AB-7DF21ED31A92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3DF49D56-8BB7-5C68-1536-4E2E7CD0EDFA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0A2FD35F-533E-ECF6-9833-F55B6D9A02B7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F31CC10C-08E8-DAD8-E0D1-EF43B271726B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60A47828-F950-8C42-839A-E8D9A76FC52E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C1CFEB01-837F-CEA3-82AC-2D250976FF74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E0D03D8F-EA35-9D75-29CA-694B65A68F05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4BA2828-DE06-4078-FBDC-B9AA272E150E}"/>
                </a:ext>
              </a:extLst>
            </p:cNvPr>
            <p:cNvGrpSpPr/>
            <p:nvPr/>
          </p:nvGrpSpPr>
          <p:grpSpPr>
            <a:xfrm flipH="1">
              <a:off x="74996" y="1904672"/>
              <a:ext cx="5556758" cy="525459"/>
              <a:chOff x="-320633" y="4870559"/>
              <a:chExt cx="5556758" cy="525459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2543C109-93CF-FB83-3E77-6EF5D2A5AAB7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699601E6-1B3F-DF07-B9ED-5FEE7AC5FBF0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5904CD72-20B1-3413-992C-0E46BB853A20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id="{29BEE785-4AB7-7D71-0111-29E137E73255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626B49FE-80B6-A19E-070C-5BA203B5CB9B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id="{4D91C372-25D6-6E8A-FC15-5BB621E75D88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id="{4E45085C-2AF0-EEEA-895C-94CF48B4225B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id="{1E1FDACB-3BCC-F00F-E862-F8C160AD779A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id="{1EE53C4F-0EC9-B735-44B5-734D6FB36732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5C2922AB-7EC9-48AE-69FF-CB2E84DA672E}"/>
              </a:ext>
            </a:extLst>
          </p:cNvPr>
          <p:cNvGrpSpPr/>
          <p:nvPr/>
        </p:nvGrpSpPr>
        <p:grpSpPr>
          <a:xfrm rot="4740000">
            <a:off x="5501675" y="3914665"/>
            <a:ext cx="3839101" cy="1050919"/>
            <a:chOff x="5495490" y="3799848"/>
            <a:chExt cx="3839101" cy="1050919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F137B6D-AF31-DE9D-F4D8-24D14594E67A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6657F38-7A22-5ED9-F0EE-9C7BFA0C47E1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53427E63-A97C-136D-9F62-0D9442CEC5ED}"/>
              </a:ext>
            </a:extLst>
          </p:cNvPr>
          <p:cNvGrpSpPr/>
          <p:nvPr/>
        </p:nvGrpSpPr>
        <p:grpSpPr>
          <a:xfrm rot="17880000">
            <a:off x="-4041058" y="440846"/>
            <a:ext cx="17078101" cy="1107996"/>
            <a:chOff x="-3298442" y="1925063"/>
            <a:chExt cx="17078101" cy="11079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56" name="组合 255">
              <a:extLst>
                <a:ext uri="{FF2B5EF4-FFF2-40B4-BE49-F238E27FC236}">
                  <a16:creationId xmlns:a16="http://schemas.microsoft.com/office/drawing/2014/main" id="{DFFD310B-58EB-C0B5-D5A6-76B49C61E926}"/>
                </a:ext>
              </a:extLst>
            </p:cNvPr>
            <p:cNvGrpSpPr/>
            <p:nvPr/>
          </p:nvGrpSpPr>
          <p:grpSpPr>
            <a:xfrm>
              <a:off x="-3298442" y="1949908"/>
              <a:ext cx="6123030" cy="1050918"/>
              <a:chOff x="-2138526" y="4548057"/>
              <a:chExt cx="6123030" cy="1050918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494FBB20-63A9-AFF5-E0BA-967F9DC24985}"/>
                  </a:ext>
                </a:extLst>
              </p:cNvPr>
              <p:cNvSpPr/>
              <p:nvPr/>
            </p:nvSpPr>
            <p:spPr>
              <a:xfrm rot="10800000">
                <a:off x="-1576487" y="4548057"/>
                <a:ext cx="4998952" cy="1050918"/>
              </a:xfrm>
              <a:custGeom>
                <a:avLst/>
                <a:gdLst>
                  <a:gd name="connsiteX0" fmla="*/ 4998952 w 4998952"/>
                  <a:gd name="connsiteY0" fmla="*/ 525459 h 1050918"/>
                  <a:gd name="connsiteX1" fmla="*/ 4433406 w 4998952"/>
                  <a:gd name="connsiteY1" fmla="*/ 525459 h 1050918"/>
                  <a:gd name="connsiteX2" fmla="*/ 3938502 w 4998952"/>
                  <a:gd name="connsiteY2" fmla="*/ 0 h 1050918"/>
                  <a:gd name="connsiteX3" fmla="*/ 4504048 w 4998952"/>
                  <a:gd name="connsiteY3" fmla="*/ 0 h 1050918"/>
                  <a:gd name="connsiteX4" fmla="*/ 565546 w 4998952"/>
                  <a:gd name="connsiteY4" fmla="*/ 1050918 h 1050918"/>
                  <a:gd name="connsiteX5" fmla="*/ 0 w 4998952"/>
                  <a:gd name="connsiteY5" fmla="*/ 1050918 h 1050918"/>
                  <a:gd name="connsiteX6" fmla="*/ 494904 w 4998952"/>
                  <a:gd name="connsiteY6" fmla="*/ 525459 h 1050918"/>
                  <a:gd name="connsiteX7" fmla="*/ 1060450 w 4998952"/>
                  <a:gd name="connsiteY7" fmla="*/ 525459 h 1050918"/>
                  <a:gd name="connsiteX8" fmla="*/ 1689623 w 4998952"/>
                  <a:gd name="connsiteY8" fmla="*/ 1050918 h 1050918"/>
                  <a:gd name="connsiteX9" fmla="*/ 1124077 w 4998952"/>
                  <a:gd name="connsiteY9" fmla="*/ 1050918 h 1050918"/>
                  <a:gd name="connsiteX10" fmla="*/ 1618981 w 4998952"/>
                  <a:gd name="connsiteY10" fmla="*/ 525459 h 1050918"/>
                  <a:gd name="connsiteX11" fmla="*/ 1061175 w 4998952"/>
                  <a:gd name="connsiteY11" fmla="*/ 525459 h 1050918"/>
                  <a:gd name="connsiteX12" fmla="*/ 566271 w 4998952"/>
                  <a:gd name="connsiteY12" fmla="*/ 0 h 1050918"/>
                  <a:gd name="connsiteX13" fmla="*/ 1131817 w 4998952"/>
                  <a:gd name="connsiteY13" fmla="*/ 0 h 1050918"/>
                  <a:gd name="connsiteX14" fmla="*/ 1626721 w 4998952"/>
                  <a:gd name="connsiteY14" fmla="*/ 525459 h 1050918"/>
                  <a:gd name="connsiteX15" fmla="*/ 2184527 w 4998952"/>
                  <a:gd name="connsiteY15" fmla="*/ 525459 h 1050918"/>
                  <a:gd name="connsiteX16" fmla="*/ 2813699 w 4998952"/>
                  <a:gd name="connsiteY16" fmla="*/ 1050918 h 1050918"/>
                  <a:gd name="connsiteX17" fmla="*/ 2248153 w 4998952"/>
                  <a:gd name="connsiteY17" fmla="*/ 1050918 h 1050918"/>
                  <a:gd name="connsiteX18" fmla="*/ 2743057 w 4998952"/>
                  <a:gd name="connsiteY18" fmla="*/ 525459 h 1050918"/>
                  <a:gd name="connsiteX19" fmla="*/ 2185253 w 4998952"/>
                  <a:gd name="connsiteY19" fmla="*/ 525459 h 1050918"/>
                  <a:gd name="connsiteX20" fmla="*/ 1690349 w 4998952"/>
                  <a:gd name="connsiteY20" fmla="*/ 0 h 1050918"/>
                  <a:gd name="connsiteX21" fmla="*/ 2255895 w 4998952"/>
                  <a:gd name="connsiteY21" fmla="*/ 0 h 1050918"/>
                  <a:gd name="connsiteX22" fmla="*/ 2750799 w 4998952"/>
                  <a:gd name="connsiteY22" fmla="*/ 525459 h 1050918"/>
                  <a:gd name="connsiteX23" fmla="*/ 3308603 w 4998952"/>
                  <a:gd name="connsiteY23" fmla="*/ 525459 h 1050918"/>
                  <a:gd name="connsiteX24" fmla="*/ 3937777 w 4998952"/>
                  <a:gd name="connsiteY24" fmla="*/ 1050918 h 1050918"/>
                  <a:gd name="connsiteX25" fmla="*/ 3372231 w 4998952"/>
                  <a:gd name="connsiteY25" fmla="*/ 1050918 h 1050918"/>
                  <a:gd name="connsiteX26" fmla="*/ 3867135 w 4998952"/>
                  <a:gd name="connsiteY26" fmla="*/ 525459 h 1050918"/>
                  <a:gd name="connsiteX27" fmla="*/ 3309329 w 4998952"/>
                  <a:gd name="connsiteY27" fmla="*/ 525459 h 1050918"/>
                  <a:gd name="connsiteX28" fmla="*/ 2814425 w 4998952"/>
                  <a:gd name="connsiteY28" fmla="*/ 0 h 1050918"/>
                  <a:gd name="connsiteX29" fmla="*/ 3379971 w 4998952"/>
                  <a:gd name="connsiteY29" fmla="*/ 0 h 1050918"/>
                  <a:gd name="connsiteX30" fmla="*/ 3874875 w 4998952"/>
                  <a:gd name="connsiteY30" fmla="*/ 525459 h 1050918"/>
                  <a:gd name="connsiteX31" fmla="*/ 4432681 w 4998952"/>
                  <a:gd name="connsiteY31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998952" h="1050918">
                    <a:moveTo>
                      <a:pt x="4998952" y="525459"/>
                    </a:moveTo>
                    <a:lnTo>
                      <a:pt x="4433406" y="525459"/>
                    </a:lnTo>
                    <a:lnTo>
                      <a:pt x="3938502" y="0"/>
                    </a:lnTo>
                    <a:lnTo>
                      <a:pt x="4504048" y="0"/>
                    </a:lnTo>
                    <a:close/>
                    <a:moveTo>
                      <a:pt x="565546" y="1050918"/>
                    </a:moveTo>
                    <a:lnTo>
                      <a:pt x="0" y="1050918"/>
                    </a:lnTo>
                    <a:lnTo>
                      <a:pt x="494904" y="525459"/>
                    </a:lnTo>
                    <a:lnTo>
                      <a:pt x="1060450" y="525459"/>
                    </a:lnTo>
                    <a:close/>
                    <a:moveTo>
                      <a:pt x="1689623" y="1050918"/>
                    </a:moveTo>
                    <a:lnTo>
                      <a:pt x="1124077" y="1050918"/>
                    </a:lnTo>
                    <a:lnTo>
                      <a:pt x="1618981" y="525459"/>
                    </a:lnTo>
                    <a:lnTo>
                      <a:pt x="1061175" y="525459"/>
                    </a:lnTo>
                    <a:lnTo>
                      <a:pt x="566271" y="0"/>
                    </a:lnTo>
                    <a:lnTo>
                      <a:pt x="1131817" y="0"/>
                    </a:lnTo>
                    <a:lnTo>
                      <a:pt x="1626721" y="525459"/>
                    </a:lnTo>
                    <a:lnTo>
                      <a:pt x="2184527" y="525459"/>
                    </a:lnTo>
                    <a:close/>
                    <a:moveTo>
                      <a:pt x="2813699" y="1050918"/>
                    </a:moveTo>
                    <a:lnTo>
                      <a:pt x="2248153" y="1050918"/>
                    </a:lnTo>
                    <a:lnTo>
                      <a:pt x="2743057" y="525459"/>
                    </a:lnTo>
                    <a:lnTo>
                      <a:pt x="2185253" y="525459"/>
                    </a:lnTo>
                    <a:lnTo>
                      <a:pt x="1690349" y="0"/>
                    </a:lnTo>
                    <a:lnTo>
                      <a:pt x="2255895" y="0"/>
                    </a:lnTo>
                    <a:lnTo>
                      <a:pt x="2750799" y="525459"/>
                    </a:lnTo>
                    <a:lnTo>
                      <a:pt x="3308603" y="525459"/>
                    </a:lnTo>
                    <a:close/>
                    <a:moveTo>
                      <a:pt x="3937777" y="1050918"/>
                    </a:moveTo>
                    <a:lnTo>
                      <a:pt x="3372231" y="1050918"/>
                    </a:lnTo>
                    <a:lnTo>
                      <a:pt x="3867135" y="525459"/>
                    </a:lnTo>
                    <a:lnTo>
                      <a:pt x="3309329" y="525459"/>
                    </a:lnTo>
                    <a:lnTo>
                      <a:pt x="2814425" y="0"/>
                    </a:lnTo>
                    <a:lnTo>
                      <a:pt x="3379971" y="0"/>
                    </a:lnTo>
                    <a:lnTo>
                      <a:pt x="3874875" y="525459"/>
                    </a:lnTo>
                    <a:lnTo>
                      <a:pt x="4432681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9667EAD-D714-2A95-A022-B36B92CC16F1}"/>
                  </a:ext>
                </a:extLst>
              </p:cNvPr>
              <p:cNvSpPr/>
              <p:nvPr/>
            </p:nvSpPr>
            <p:spPr>
              <a:xfrm rot="10800000">
                <a:off x="-2138526" y="4548057"/>
                <a:ext cx="6123030" cy="1050918"/>
              </a:xfrm>
              <a:custGeom>
                <a:avLst/>
                <a:gdLst>
                  <a:gd name="connsiteX0" fmla="*/ 6123030 w 6123030"/>
                  <a:gd name="connsiteY0" fmla="*/ 525459 h 1050918"/>
                  <a:gd name="connsiteX1" fmla="*/ 5557484 w 6123030"/>
                  <a:gd name="connsiteY1" fmla="*/ 525459 h 1050918"/>
                  <a:gd name="connsiteX2" fmla="*/ 5062580 w 6123030"/>
                  <a:gd name="connsiteY2" fmla="*/ 0 h 1050918"/>
                  <a:gd name="connsiteX3" fmla="*/ 5628126 w 6123030"/>
                  <a:gd name="connsiteY3" fmla="*/ 0 h 1050918"/>
                  <a:gd name="connsiteX4" fmla="*/ 565546 w 6123030"/>
                  <a:gd name="connsiteY4" fmla="*/ 1050918 h 1050918"/>
                  <a:gd name="connsiteX5" fmla="*/ 0 w 6123030"/>
                  <a:gd name="connsiteY5" fmla="*/ 1050918 h 1050918"/>
                  <a:gd name="connsiteX6" fmla="*/ 494904 w 6123030"/>
                  <a:gd name="connsiteY6" fmla="*/ 525459 h 1050918"/>
                  <a:gd name="connsiteX7" fmla="*/ 1060450 w 6123030"/>
                  <a:gd name="connsiteY7" fmla="*/ 525459 h 1050918"/>
                  <a:gd name="connsiteX8" fmla="*/ 1689623 w 6123030"/>
                  <a:gd name="connsiteY8" fmla="*/ 1050918 h 1050918"/>
                  <a:gd name="connsiteX9" fmla="*/ 1124077 w 6123030"/>
                  <a:gd name="connsiteY9" fmla="*/ 1050918 h 1050918"/>
                  <a:gd name="connsiteX10" fmla="*/ 1618981 w 6123030"/>
                  <a:gd name="connsiteY10" fmla="*/ 525459 h 1050918"/>
                  <a:gd name="connsiteX11" fmla="*/ 1061176 w 6123030"/>
                  <a:gd name="connsiteY11" fmla="*/ 525459 h 1050918"/>
                  <a:gd name="connsiteX12" fmla="*/ 566272 w 6123030"/>
                  <a:gd name="connsiteY12" fmla="*/ 0 h 1050918"/>
                  <a:gd name="connsiteX13" fmla="*/ 1131818 w 6123030"/>
                  <a:gd name="connsiteY13" fmla="*/ 0 h 1050918"/>
                  <a:gd name="connsiteX14" fmla="*/ 1626722 w 6123030"/>
                  <a:gd name="connsiteY14" fmla="*/ 525459 h 1050918"/>
                  <a:gd name="connsiteX15" fmla="*/ 2184527 w 6123030"/>
                  <a:gd name="connsiteY15" fmla="*/ 525459 h 1050918"/>
                  <a:gd name="connsiteX16" fmla="*/ 2813700 w 6123030"/>
                  <a:gd name="connsiteY16" fmla="*/ 1050918 h 1050918"/>
                  <a:gd name="connsiteX17" fmla="*/ 2248154 w 6123030"/>
                  <a:gd name="connsiteY17" fmla="*/ 1050918 h 1050918"/>
                  <a:gd name="connsiteX18" fmla="*/ 2743058 w 6123030"/>
                  <a:gd name="connsiteY18" fmla="*/ 525459 h 1050918"/>
                  <a:gd name="connsiteX19" fmla="*/ 2185253 w 6123030"/>
                  <a:gd name="connsiteY19" fmla="*/ 525459 h 1050918"/>
                  <a:gd name="connsiteX20" fmla="*/ 1690349 w 6123030"/>
                  <a:gd name="connsiteY20" fmla="*/ 0 h 1050918"/>
                  <a:gd name="connsiteX21" fmla="*/ 2255895 w 6123030"/>
                  <a:gd name="connsiteY21" fmla="*/ 0 h 1050918"/>
                  <a:gd name="connsiteX22" fmla="*/ 2750799 w 6123030"/>
                  <a:gd name="connsiteY22" fmla="*/ 525459 h 1050918"/>
                  <a:gd name="connsiteX23" fmla="*/ 3308604 w 6123030"/>
                  <a:gd name="connsiteY23" fmla="*/ 525459 h 1050918"/>
                  <a:gd name="connsiteX24" fmla="*/ 3937777 w 6123030"/>
                  <a:gd name="connsiteY24" fmla="*/ 1050918 h 1050918"/>
                  <a:gd name="connsiteX25" fmla="*/ 3372231 w 6123030"/>
                  <a:gd name="connsiteY25" fmla="*/ 1050918 h 1050918"/>
                  <a:gd name="connsiteX26" fmla="*/ 3867135 w 6123030"/>
                  <a:gd name="connsiteY26" fmla="*/ 525459 h 1050918"/>
                  <a:gd name="connsiteX27" fmla="*/ 3309330 w 6123030"/>
                  <a:gd name="connsiteY27" fmla="*/ 525459 h 1050918"/>
                  <a:gd name="connsiteX28" fmla="*/ 2814426 w 6123030"/>
                  <a:gd name="connsiteY28" fmla="*/ 0 h 1050918"/>
                  <a:gd name="connsiteX29" fmla="*/ 3379972 w 6123030"/>
                  <a:gd name="connsiteY29" fmla="*/ 0 h 1050918"/>
                  <a:gd name="connsiteX30" fmla="*/ 3874876 w 6123030"/>
                  <a:gd name="connsiteY30" fmla="*/ 525459 h 1050918"/>
                  <a:gd name="connsiteX31" fmla="*/ 4432681 w 6123030"/>
                  <a:gd name="connsiteY31" fmla="*/ 525459 h 1050918"/>
                  <a:gd name="connsiteX32" fmla="*/ 5061854 w 6123030"/>
                  <a:gd name="connsiteY32" fmla="*/ 1050918 h 1050918"/>
                  <a:gd name="connsiteX33" fmla="*/ 4496308 w 6123030"/>
                  <a:gd name="connsiteY33" fmla="*/ 1050918 h 1050918"/>
                  <a:gd name="connsiteX34" fmla="*/ 4991212 w 6123030"/>
                  <a:gd name="connsiteY34" fmla="*/ 525459 h 1050918"/>
                  <a:gd name="connsiteX35" fmla="*/ 4433407 w 6123030"/>
                  <a:gd name="connsiteY35" fmla="*/ 525459 h 1050918"/>
                  <a:gd name="connsiteX36" fmla="*/ 3938503 w 6123030"/>
                  <a:gd name="connsiteY36" fmla="*/ 0 h 1050918"/>
                  <a:gd name="connsiteX37" fmla="*/ 4504049 w 6123030"/>
                  <a:gd name="connsiteY37" fmla="*/ 0 h 1050918"/>
                  <a:gd name="connsiteX38" fmla="*/ 4998953 w 6123030"/>
                  <a:gd name="connsiteY38" fmla="*/ 525459 h 1050918"/>
                  <a:gd name="connsiteX39" fmla="*/ 5556758 w 6123030"/>
                  <a:gd name="connsiteY39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3030" h="1050918">
                    <a:moveTo>
                      <a:pt x="6123030" y="525459"/>
                    </a:moveTo>
                    <a:lnTo>
                      <a:pt x="5557484" y="525459"/>
                    </a:lnTo>
                    <a:lnTo>
                      <a:pt x="5062580" y="0"/>
                    </a:lnTo>
                    <a:lnTo>
                      <a:pt x="5628126" y="0"/>
                    </a:lnTo>
                    <a:close/>
                    <a:moveTo>
                      <a:pt x="565546" y="1050918"/>
                    </a:moveTo>
                    <a:lnTo>
                      <a:pt x="0" y="1050918"/>
                    </a:lnTo>
                    <a:lnTo>
                      <a:pt x="494904" y="525459"/>
                    </a:lnTo>
                    <a:lnTo>
                      <a:pt x="1060450" y="525459"/>
                    </a:lnTo>
                    <a:close/>
                    <a:moveTo>
                      <a:pt x="1689623" y="1050918"/>
                    </a:moveTo>
                    <a:lnTo>
                      <a:pt x="1124077" y="1050918"/>
                    </a:lnTo>
                    <a:lnTo>
                      <a:pt x="1618981" y="525459"/>
                    </a:lnTo>
                    <a:lnTo>
                      <a:pt x="1061176" y="525459"/>
                    </a:lnTo>
                    <a:lnTo>
                      <a:pt x="566272" y="0"/>
                    </a:lnTo>
                    <a:lnTo>
                      <a:pt x="1131818" y="0"/>
                    </a:lnTo>
                    <a:lnTo>
                      <a:pt x="1626722" y="525459"/>
                    </a:lnTo>
                    <a:lnTo>
                      <a:pt x="2184527" y="525459"/>
                    </a:lnTo>
                    <a:close/>
                    <a:moveTo>
                      <a:pt x="2813700" y="1050918"/>
                    </a:moveTo>
                    <a:lnTo>
                      <a:pt x="2248154" y="1050918"/>
                    </a:lnTo>
                    <a:lnTo>
                      <a:pt x="2743058" y="525459"/>
                    </a:lnTo>
                    <a:lnTo>
                      <a:pt x="2185253" y="525459"/>
                    </a:lnTo>
                    <a:lnTo>
                      <a:pt x="1690349" y="0"/>
                    </a:lnTo>
                    <a:lnTo>
                      <a:pt x="2255895" y="0"/>
                    </a:lnTo>
                    <a:lnTo>
                      <a:pt x="2750799" y="525459"/>
                    </a:lnTo>
                    <a:lnTo>
                      <a:pt x="3308604" y="525459"/>
                    </a:lnTo>
                    <a:close/>
                    <a:moveTo>
                      <a:pt x="3937777" y="1050918"/>
                    </a:moveTo>
                    <a:lnTo>
                      <a:pt x="3372231" y="1050918"/>
                    </a:lnTo>
                    <a:lnTo>
                      <a:pt x="3867135" y="525459"/>
                    </a:lnTo>
                    <a:lnTo>
                      <a:pt x="3309330" y="525459"/>
                    </a:lnTo>
                    <a:lnTo>
                      <a:pt x="2814426" y="0"/>
                    </a:lnTo>
                    <a:lnTo>
                      <a:pt x="3379972" y="0"/>
                    </a:lnTo>
                    <a:lnTo>
                      <a:pt x="3874876" y="525459"/>
                    </a:lnTo>
                    <a:lnTo>
                      <a:pt x="4432681" y="525459"/>
                    </a:lnTo>
                    <a:close/>
                    <a:moveTo>
                      <a:pt x="5061854" y="1050918"/>
                    </a:moveTo>
                    <a:lnTo>
                      <a:pt x="4496308" y="1050918"/>
                    </a:lnTo>
                    <a:lnTo>
                      <a:pt x="4991212" y="525459"/>
                    </a:lnTo>
                    <a:lnTo>
                      <a:pt x="4433407" y="525459"/>
                    </a:lnTo>
                    <a:lnTo>
                      <a:pt x="3938503" y="0"/>
                    </a:lnTo>
                    <a:lnTo>
                      <a:pt x="4504049" y="0"/>
                    </a:lnTo>
                    <a:lnTo>
                      <a:pt x="4998953" y="525459"/>
                    </a:lnTo>
                    <a:lnTo>
                      <a:pt x="5556758" y="525459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32C15062-ADFB-BF77-1F00-53826129EA42}"/>
                </a:ext>
              </a:extLst>
            </p:cNvPr>
            <p:cNvGrpSpPr/>
            <p:nvPr/>
          </p:nvGrpSpPr>
          <p:grpSpPr>
            <a:xfrm>
              <a:off x="2157269" y="1949908"/>
              <a:ext cx="11622390" cy="1050918"/>
              <a:chOff x="194553" y="2799174"/>
              <a:chExt cx="11622390" cy="1050918"/>
            </a:xfrm>
          </p:grpSpPr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C241FFE-2E21-C9D5-A360-D6E3400BD53D}"/>
                  </a:ext>
                </a:extLst>
              </p:cNvPr>
              <p:cNvSpPr/>
              <p:nvPr/>
            </p:nvSpPr>
            <p:spPr>
              <a:xfrm>
                <a:off x="194553" y="2799174"/>
                <a:ext cx="11622390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1DC0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0F718273-84FF-3225-0E60-AC41A5975126}"/>
                  </a:ext>
                </a:extLst>
              </p:cNvPr>
              <p:cNvSpPr/>
              <p:nvPr/>
            </p:nvSpPr>
            <p:spPr>
              <a:xfrm>
                <a:off x="194553" y="2864967"/>
                <a:ext cx="11622390" cy="919332"/>
              </a:xfrm>
              <a:custGeom>
                <a:avLst/>
                <a:gdLst>
                  <a:gd name="connsiteX0" fmla="*/ 11380493 w 11622390"/>
                  <a:gd name="connsiteY0" fmla="*/ 435538 h 919332"/>
                  <a:gd name="connsiteX1" fmla="*/ 11453581 w 11622390"/>
                  <a:gd name="connsiteY1" fmla="*/ 604347 h 919332"/>
                  <a:gd name="connsiteX2" fmla="*/ 11622390 w 11622390"/>
                  <a:gd name="connsiteY2" fmla="*/ 677435 h 919332"/>
                  <a:gd name="connsiteX3" fmla="*/ 11453581 w 11622390"/>
                  <a:gd name="connsiteY3" fmla="*/ 750523 h 919332"/>
                  <a:gd name="connsiteX4" fmla="*/ 11380493 w 11622390"/>
                  <a:gd name="connsiteY4" fmla="*/ 919332 h 919332"/>
                  <a:gd name="connsiteX5" fmla="*/ 11307405 w 11622390"/>
                  <a:gd name="connsiteY5" fmla="*/ 750523 h 919332"/>
                  <a:gd name="connsiteX6" fmla="*/ 11138596 w 11622390"/>
                  <a:gd name="connsiteY6" fmla="*/ 677435 h 919332"/>
                  <a:gd name="connsiteX7" fmla="*/ 11307405 w 11622390"/>
                  <a:gd name="connsiteY7" fmla="*/ 604347 h 919332"/>
                  <a:gd name="connsiteX8" fmla="*/ 10738645 w 11622390"/>
                  <a:gd name="connsiteY8" fmla="*/ 435538 h 919332"/>
                  <a:gd name="connsiteX9" fmla="*/ 10811733 w 11622390"/>
                  <a:gd name="connsiteY9" fmla="*/ 604347 h 919332"/>
                  <a:gd name="connsiteX10" fmla="*/ 10980542 w 11622390"/>
                  <a:gd name="connsiteY10" fmla="*/ 677435 h 919332"/>
                  <a:gd name="connsiteX11" fmla="*/ 10811733 w 11622390"/>
                  <a:gd name="connsiteY11" fmla="*/ 750523 h 919332"/>
                  <a:gd name="connsiteX12" fmla="*/ 10738645 w 11622390"/>
                  <a:gd name="connsiteY12" fmla="*/ 919332 h 919332"/>
                  <a:gd name="connsiteX13" fmla="*/ 10665557 w 11622390"/>
                  <a:gd name="connsiteY13" fmla="*/ 750523 h 919332"/>
                  <a:gd name="connsiteX14" fmla="*/ 10496748 w 11622390"/>
                  <a:gd name="connsiteY14" fmla="*/ 677435 h 919332"/>
                  <a:gd name="connsiteX15" fmla="*/ 10665557 w 11622390"/>
                  <a:gd name="connsiteY15" fmla="*/ 604347 h 919332"/>
                  <a:gd name="connsiteX16" fmla="*/ 10096794 w 11622390"/>
                  <a:gd name="connsiteY16" fmla="*/ 435538 h 919332"/>
                  <a:gd name="connsiteX17" fmla="*/ 10169882 w 11622390"/>
                  <a:gd name="connsiteY17" fmla="*/ 604347 h 919332"/>
                  <a:gd name="connsiteX18" fmla="*/ 10338691 w 11622390"/>
                  <a:gd name="connsiteY18" fmla="*/ 677435 h 919332"/>
                  <a:gd name="connsiteX19" fmla="*/ 10169882 w 11622390"/>
                  <a:gd name="connsiteY19" fmla="*/ 750523 h 919332"/>
                  <a:gd name="connsiteX20" fmla="*/ 10096794 w 11622390"/>
                  <a:gd name="connsiteY20" fmla="*/ 919332 h 919332"/>
                  <a:gd name="connsiteX21" fmla="*/ 10023706 w 11622390"/>
                  <a:gd name="connsiteY21" fmla="*/ 750523 h 919332"/>
                  <a:gd name="connsiteX22" fmla="*/ 9854897 w 11622390"/>
                  <a:gd name="connsiteY22" fmla="*/ 677435 h 919332"/>
                  <a:gd name="connsiteX23" fmla="*/ 10023706 w 11622390"/>
                  <a:gd name="connsiteY23" fmla="*/ 604347 h 919332"/>
                  <a:gd name="connsiteX24" fmla="*/ 9454943 w 11622390"/>
                  <a:gd name="connsiteY24" fmla="*/ 435538 h 919332"/>
                  <a:gd name="connsiteX25" fmla="*/ 9528031 w 11622390"/>
                  <a:gd name="connsiteY25" fmla="*/ 604347 h 919332"/>
                  <a:gd name="connsiteX26" fmla="*/ 9696840 w 11622390"/>
                  <a:gd name="connsiteY26" fmla="*/ 677435 h 919332"/>
                  <a:gd name="connsiteX27" fmla="*/ 9528031 w 11622390"/>
                  <a:gd name="connsiteY27" fmla="*/ 750523 h 919332"/>
                  <a:gd name="connsiteX28" fmla="*/ 9454943 w 11622390"/>
                  <a:gd name="connsiteY28" fmla="*/ 919332 h 919332"/>
                  <a:gd name="connsiteX29" fmla="*/ 9381855 w 11622390"/>
                  <a:gd name="connsiteY29" fmla="*/ 750523 h 919332"/>
                  <a:gd name="connsiteX30" fmla="*/ 9213046 w 11622390"/>
                  <a:gd name="connsiteY30" fmla="*/ 677435 h 919332"/>
                  <a:gd name="connsiteX31" fmla="*/ 9381855 w 11622390"/>
                  <a:gd name="connsiteY31" fmla="*/ 604347 h 919332"/>
                  <a:gd name="connsiteX32" fmla="*/ 8813092 w 11622390"/>
                  <a:gd name="connsiteY32" fmla="*/ 435538 h 919332"/>
                  <a:gd name="connsiteX33" fmla="*/ 8886180 w 11622390"/>
                  <a:gd name="connsiteY33" fmla="*/ 604347 h 919332"/>
                  <a:gd name="connsiteX34" fmla="*/ 9054989 w 11622390"/>
                  <a:gd name="connsiteY34" fmla="*/ 677435 h 919332"/>
                  <a:gd name="connsiteX35" fmla="*/ 8886180 w 11622390"/>
                  <a:gd name="connsiteY35" fmla="*/ 750523 h 919332"/>
                  <a:gd name="connsiteX36" fmla="*/ 8813092 w 11622390"/>
                  <a:gd name="connsiteY36" fmla="*/ 919332 h 919332"/>
                  <a:gd name="connsiteX37" fmla="*/ 8740004 w 11622390"/>
                  <a:gd name="connsiteY37" fmla="*/ 750523 h 919332"/>
                  <a:gd name="connsiteX38" fmla="*/ 8571195 w 11622390"/>
                  <a:gd name="connsiteY38" fmla="*/ 677435 h 919332"/>
                  <a:gd name="connsiteX39" fmla="*/ 8740004 w 11622390"/>
                  <a:gd name="connsiteY39" fmla="*/ 604347 h 919332"/>
                  <a:gd name="connsiteX40" fmla="*/ 8171241 w 11622390"/>
                  <a:gd name="connsiteY40" fmla="*/ 435538 h 919332"/>
                  <a:gd name="connsiteX41" fmla="*/ 8244329 w 11622390"/>
                  <a:gd name="connsiteY41" fmla="*/ 604347 h 919332"/>
                  <a:gd name="connsiteX42" fmla="*/ 8413138 w 11622390"/>
                  <a:gd name="connsiteY42" fmla="*/ 677435 h 919332"/>
                  <a:gd name="connsiteX43" fmla="*/ 8244329 w 11622390"/>
                  <a:gd name="connsiteY43" fmla="*/ 750523 h 919332"/>
                  <a:gd name="connsiteX44" fmla="*/ 8171241 w 11622390"/>
                  <a:gd name="connsiteY44" fmla="*/ 919332 h 919332"/>
                  <a:gd name="connsiteX45" fmla="*/ 8098153 w 11622390"/>
                  <a:gd name="connsiteY45" fmla="*/ 750523 h 919332"/>
                  <a:gd name="connsiteX46" fmla="*/ 7929344 w 11622390"/>
                  <a:gd name="connsiteY46" fmla="*/ 677435 h 919332"/>
                  <a:gd name="connsiteX47" fmla="*/ 8098153 w 11622390"/>
                  <a:gd name="connsiteY47" fmla="*/ 604347 h 919332"/>
                  <a:gd name="connsiteX48" fmla="*/ 7529390 w 11622390"/>
                  <a:gd name="connsiteY48" fmla="*/ 435538 h 919332"/>
                  <a:gd name="connsiteX49" fmla="*/ 7602478 w 11622390"/>
                  <a:gd name="connsiteY49" fmla="*/ 604347 h 919332"/>
                  <a:gd name="connsiteX50" fmla="*/ 7771287 w 11622390"/>
                  <a:gd name="connsiteY50" fmla="*/ 677435 h 919332"/>
                  <a:gd name="connsiteX51" fmla="*/ 7602478 w 11622390"/>
                  <a:gd name="connsiteY51" fmla="*/ 750523 h 919332"/>
                  <a:gd name="connsiteX52" fmla="*/ 7529390 w 11622390"/>
                  <a:gd name="connsiteY52" fmla="*/ 919332 h 919332"/>
                  <a:gd name="connsiteX53" fmla="*/ 7456302 w 11622390"/>
                  <a:gd name="connsiteY53" fmla="*/ 750523 h 919332"/>
                  <a:gd name="connsiteX54" fmla="*/ 7287493 w 11622390"/>
                  <a:gd name="connsiteY54" fmla="*/ 677435 h 919332"/>
                  <a:gd name="connsiteX55" fmla="*/ 7456302 w 11622390"/>
                  <a:gd name="connsiteY55" fmla="*/ 604347 h 919332"/>
                  <a:gd name="connsiteX56" fmla="*/ 6887539 w 11622390"/>
                  <a:gd name="connsiteY56" fmla="*/ 435538 h 919332"/>
                  <a:gd name="connsiteX57" fmla="*/ 6960627 w 11622390"/>
                  <a:gd name="connsiteY57" fmla="*/ 604347 h 919332"/>
                  <a:gd name="connsiteX58" fmla="*/ 7129436 w 11622390"/>
                  <a:gd name="connsiteY58" fmla="*/ 677435 h 919332"/>
                  <a:gd name="connsiteX59" fmla="*/ 6960627 w 11622390"/>
                  <a:gd name="connsiteY59" fmla="*/ 750523 h 919332"/>
                  <a:gd name="connsiteX60" fmla="*/ 6887539 w 11622390"/>
                  <a:gd name="connsiteY60" fmla="*/ 919332 h 919332"/>
                  <a:gd name="connsiteX61" fmla="*/ 6814451 w 11622390"/>
                  <a:gd name="connsiteY61" fmla="*/ 750523 h 919332"/>
                  <a:gd name="connsiteX62" fmla="*/ 6645642 w 11622390"/>
                  <a:gd name="connsiteY62" fmla="*/ 677435 h 919332"/>
                  <a:gd name="connsiteX63" fmla="*/ 6814451 w 11622390"/>
                  <a:gd name="connsiteY63" fmla="*/ 604347 h 919332"/>
                  <a:gd name="connsiteX64" fmla="*/ 6245688 w 11622390"/>
                  <a:gd name="connsiteY64" fmla="*/ 435538 h 919332"/>
                  <a:gd name="connsiteX65" fmla="*/ 6318776 w 11622390"/>
                  <a:gd name="connsiteY65" fmla="*/ 604347 h 919332"/>
                  <a:gd name="connsiteX66" fmla="*/ 6487585 w 11622390"/>
                  <a:gd name="connsiteY66" fmla="*/ 677435 h 919332"/>
                  <a:gd name="connsiteX67" fmla="*/ 6318776 w 11622390"/>
                  <a:gd name="connsiteY67" fmla="*/ 750523 h 919332"/>
                  <a:gd name="connsiteX68" fmla="*/ 6245688 w 11622390"/>
                  <a:gd name="connsiteY68" fmla="*/ 919332 h 919332"/>
                  <a:gd name="connsiteX69" fmla="*/ 6172600 w 11622390"/>
                  <a:gd name="connsiteY69" fmla="*/ 750523 h 919332"/>
                  <a:gd name="connsiteX70" fmla="*/ 6003791 w 11622390"/>
                  <a:gd name="connsiteY70" fmla="*/ 677435 h 919332"/>
                  <a:gd name="connsiteX71" fmla="*/ 6172600 w 11622390"/>
                  <a:gd name="connsiteY71" fmla="*/ 604347 h 919332"/>
                  <a:gd name="connsiteX72" fmla="*/ 5603837 w 11622390"/>
                  <a:gd name="connsiteY72" fmla="*/ 435538 h 919332"/>
                  <a:gd name="connsiteX73" fmla="*/ 5676925 w 11622390"/>
                  <a:gd name="connsiteY73" fmla="*/ 604347 h 919332"/>
                  <a:gd name="connsiteX74" fmla="*/ 5845734 w 11622390"/>
                  <a:gd name="connsiteY74" fmla="*/ 677435 h 919332"/>
                  <a:gd name="connsiteX75" fmla="*/ 5676925 w 11622390"/>
                  <a:gd name="connsiteY75" fmla="*/ 750523 h 919332"/>
                  <a:gd name="connsiteX76" fmla="*/ 5603837 w 11622390"/>
                  <a:gd name="connsiteY76" fmla="*/ 919332 h 919332"/>
                  <a:gd name="connsiteX77" fmla="*/ 5530749 w 11622390"/>
                  <a:gd name="connsiteY77" fmla="*/ 750523 h 919332"/>
                  <a:gd name="connsiteX78" fmla="*/ 5361940 w 11622390"/>
                  <a:gd name="connsiteY78" fmla="*/ 677435 h 919332"/>
                  <a:gd name="connsiteX79" fmla="*/ 5530749 w 11622390"/>
                  <a:gd name="connsiteY79" fmla="*/ 604347 h 919332"/>
                  <a:gd name="connsiteX80" fmla="*/ 4961986 w 11622390"/>
                  <a:gd name="connsiteY80" fmla="*/ 435538 h 919332"/>
                  <a:gd name="connsiteX81" fmla="*/ 5035074 w 11622390"/>
                  <a:gd name="connsiteY81" fmla="*/ 604347 h 919332"/>
                  <a:gd name="connsiteX82" fmla="*/ 5203883 w 11622390"/>
                  <a:gd name="connsiteY82" fmla="*/ 677435 h 919332"/>
                  <a:gd name="connsiteX83" fmla="*/ 5035074 w 11622390"/>
                  <a:gd name="connsiteY83" fmla="*/ 750523 h 919332"/>
                  <a:gd name="connsiteX84" fmla="*/ 4961986 w 11622390"/>
                  <a:gd name="connsiteY84" fmla="*/ 919332 h 919332"/>
                  <a:gd name="connsiteX85" fmla="*/ 4888898 w 11622390"/>
                  <a:gd name="connsiteY85" fmla="*/ 750523 h 919332"/>
                  <a:gd name="connsiteX86" fmla="*/ 4720089 w 11622390"/>
                  <a:gd name="connsiteY86" fmla="*/ 677435 h 919332"/>
                  <a:gd name="connsiteX87" fmla="*/ 4888898 w 11622390"/>
                  <a:gd name="connsiteY87" fmla="*/ 604347 h 919332"/>
                  <a:gd name="connsiteX88" fmla="*/ 4320135 w 11622390"/>
                  <a:gd name="connsiteY88" fmla="*/ 435538 h 919332"/>
                  <a:gd name="connsiteX89" fmla="*/ 4393224 w 11622390"/>
                  <a:gd name="connsiteY89" fmla="*/ 604347 h 919332"/>
                  <a:gd name="connsiteX90" fmla="*/ 4562032 w 11622390"/>
                  <a:gd name="connsiteY90" fmla="*/ 677435 h 919332"/>
                  <a:gd name="connsiteX91" fmla="*/ 4393224 w 11622390"/>
                  <a:gd name="connsiteY91" fmla="*/ 750523 h 919332"/>
                  <a:gd name="connsiteX92" fmla="*/ 4320135 w 11622390"/>
                  <a:gd name="connsiteY92" fmla="*/ 919332 h 919332"/>
                  <a:gd name="connsiteX93" fmla="*/ 4247047 w 11622390"/>
                  <a:gd name="connsiteY93" fmla="*/ 750523 h 919332"/>
                  <a:gd name="connsiteX94" fmla="*/ 4078240 w 11622390"/>
                  <a:gd name="connsiteY94" fmla="*/ 677435 h 919332"/>
                  <a:gd name="connsiteX95" fmla="*/ 4247047 w 11622390"/>
                  <a:gd name="connsiteY95" fmla="*/ 604347 h 919332"/>
                  <a:gd name="connsiteX96" fmla="*/ 3678286 w 11622390"/>
                  <a:gd name="connsiteY96" fmla="*/ 435538 h 919332"/>
                  <a:gd name="connsiteX97" fmla="*/ 3751374 w 11622390"/>
                  <a:gd name="connsiteY97" fmla="*/ 604347 h 919332"/>
                  <a:gd name="connsiteX98" fmla="*/ 3920183 w 11622390"/>
                  <a:gd name="connsiteY98" fmla="*/ 677435 h 919332"/>
                  <a:gd name="connsiteX99" fmla="*/ 3751374 w 11622390"/>
                  <a:gd name="connsiteY99" fmla="*/ 750523 h 919332"/>
                  <a:gd name="connsiteX100" fmla="*/ 3678286 w 11622390"/>
                  <a:gd name="connsiteY100" fmla="*/ 919332 h 919332"/>
                  <a:gd name="connsiteX101" fmla="*/ 3605198 w 11622390"/>
                  <a:gd name="connsiteY101" fmla="*/ 750523 h 919332"/>
                  <a:gd name="connsiteX102" fmla="*/ 3436389 w 11622390"/>
                  <a:gd name="connsiteY102" fmla="*/ 677435 h 919332"/>
                  <a:gd name="connsiteX103" fmla="*/ 3605198 w 11622390"/>
                  <a:gd name="connsiteY103" fmla="*/ 604347 h 919332"/>
                  <a:gd name="connsiteX104" fmla="*/ 3036435 w 11622390"/>
                  <a:gd name="connsiteY104" fmla="*/ 435538 h 919332"/>
                  <a:gd name="connsiteX105" fmla="*/ 3109523 w 11622390"/>
                  <a:gd name="connsiteY105" fmla="*/ 604347 h 919332"/>
                  <a:gd name="connsiteX106" fmla="*/ 3278332 w 11622390"/>
                  <a:gd name="connsiteY106" fmla="*/ 677435 h 919332"/>
                  <a:gd name="connsiteX107" fmla="*/ 3109523 w 11622390"/>
                  <a:gd name="connsiteY107" fmla="*/ 750523 h 919332"/>
                  <a:gd name="connsiteX108" fmla="*/ 3036435 w 11622390"/>
                  <a:gd name="connsiteY108" fmla="*/ 919332 h 919332"/>
                  <a:gd name="connsiteX109" fmla="*/ 2963347 w 11622390"/>
                  <a:gd name="connsiteY109" fmla="*/ 750523 h 919332"/>
                  <a:gd name="connsiteX110" fmla="*/ 2794537 w 11622390"/>
                  <a:gd name="connsiteY110" fmla="*/ 677435 h 919332"/>
                  <a:gd name="connsiteX111" fmla="*/ 2963347 w 11622390"/>
                  <a:gd name="connsiteY111" fmla="*/ 604347 h 919332"/>
                  <a:gd name="connsiteX112" fmla="*/ 2394584 w 11622390"/>
                  <a:gd name="connsiteY112" fmla="*/ 435538 h 919332"/>
                  <a:gd name="connsiteX113" fmla="*/ 2467672 w 11622390"/>
                  <a:gd name="connsiteY113" fmla="*/ 604347 h 919332"/>
                  <a:gd name="connsiteX114" fmla="*/ 2636482 w 11622390"/>
                  <a:gd name="connsiteY114" fmla="*/ 677435 h 919332"/>
                  <a:gd name="connsiteX115" fmla="*/ 2467672 w 11622390"/>
                  <a:gd name="connsiteY115" fmla="*/ 750523 h 919332"/>
                  <a:gd name="connsiteX116" fmla="*/ 2394584 w 11622390"/>
                  <a:gd name="connsiteY116" fmla="*/ 919332 h 919332"/>
                  <a:gd name="connsiteX117" fmla="*/ 2321496 w 11622390"/>
                  <a:gd name="connsiteY117" fmla="*/ 750523 h 919332"/>
                  <a:gd name="connsiteX118" fmla="*/ 2152688 w 11622390"/>
                  <a:gd name="connsiteY118" fmla="*/ 677435 h 919332"/>
                  <a:gd name="connsiteX119" fmla="*/ 2321496 w 11622390"/>
                  <a:gd name="connsiteY119" fmla="*/ 604347 h 919332"/>
                  <a:gd name="connsiteX120" fmla="*/ 1752733 w 11622390"/>
                  <a:gd name="connsiteY120" fmla="*/ 435538 h 919332"/>
                  <a:gd name="connsiteX121" fmla="*/ 1825821 w 11622390"/>
                  <a:gd name="connsiteY121" fmla="*/ 604347 h 919332"/>
                  <a:gd name="connsiteX122" fmla="*/ 1994631 w 11622390"/>
                  <a:gd name="connsiteY122" fmla="*/ 677435 h 919332"/>
                  <a:gd name="connsiteX123" fmla="*/ 1825821 w 11622390"/>
                  <a:gd name="connsiteY123" fmla="*/ 750523 h 919332"/>
                  <a:gd name="connsiteX124" fmla="*/ 1752733 w 11622390"/>
                  <a:gd name="connsiteY124" fmla="*/ 919332 h 919332"/>
                  <a:gd name="connsiteX125" fmla="*/ 1679645 w 11622390"/>
                  <a:gd name="connsiteY125" fmla="*/ 750523 h 919332"/>
                  <a:gd name="connsiteX126" fmla="*/ 1510836 w 11622390"/>
                  <a:gd name="connsiteY126" fmla="*/ 677435 h 919332"/>
                  <a:gd name="connsiteX127" fmla="*/ 1679645 w 11622390"/>
                  <a:gd name="connsiteY127" fmla="*/ 604347 h 919332"/>
                  <a:gd name="connsiteX128" fmla="*/ 1110882 w 11622390"/>
                  <a:gd name="connsiteY128" fmla="*/ 435538 h 919332"/>
                  <a:gd name="connsiteX129" fmla="*/ 1183970 w 11622390"/>
                  <a:gd name="connsiteY129" fmla="*/ 604347 h 919332"/>
                  <a:gd name="connsiteX130" fmla="*/ 1352779 w 11622390"/>
                  <a:gd name="connsiteY130" fmla="*/ 677435 h 919332"/>
                  <a:gd name="connsiteX131" fmla="*/ 1183970 w 11622390"/>
                  <a:gd name="connsiteY131" fmla="*/ 750523 h 919332"/>
                  <a:gd name="connsiteX132" fmla="*/ 1110882 w 11622390"/>
                  <a:gd name="connsiteY132" fmla="*/ 919332 h 919332"/>
                  <a:gd name="connsiteX133" fmla="*/ 1037794 w 11622390"/>
                  <a:gd name="connsiteY133" fmla="*/ 750523 h 919332"/>
                  <a:gd name="connsiteX134" fmla="*/ 868985 w 11622390"/>
                  <a:gd name="connsiteY134" fmla="*/ 677435 h 919332"/>
                  <a:gd name="connsiteX135" fmla="*/ 1037794 w 11622390"/>
                  <a:gd name="connsiteY135" fmla="*/ 604347 h 919332"/>
                  <a:gd name="connsiteX136" fmla="*/ 469032 w 11622390"/>
                  <a:gd name="connsiteY136" fmla="*/ 435538 h 919332"/>
                  <a:gd name="connsiteX137" fmla="*/ 542120 w 11622390"/>
                  <a:gd name="connsiteY137" fmla="*/ 604347 h 919332"/>
                  <a:gd name="connsiteX138" fmla="*/ 710929 w 11622390"/>
                  <a:gd name="connsiteY138" fmla="*/ 677435 h 919332"/>
                  <a:gd name="connsiteX139" fmla="*/ 542120 w 11622390"/>
                  <a:gd name="connsiteY139" fmla="*/ 750523 h 919332"/>
                  <a:gd name="connsiteX140" fmla="*/ 469032 w 11622390"/>
                  <a:gd name="connsiteY140" fmla="*/ 919332 h 919332"/>
                  <a:gd name="connsiteX141" fmla="*/ 395944 w 11622390"/>
                  <a:gd name="connsiteY141" fmla="*/ 750523 h 919332"/>
                  <a:gd name="connsiteX142" fmla="*/ 227135 w 11622390"/>
                  <a:gd name="connsiteY142" fmla="*/ 677435 h 919332"/>
                  <a:gd name="connsiteX143" fmla="*/ 395944 w 11622390"/>
                  <a:gd name="connsiteY143" fmla="*/ 604347 h 919332"/>
                  <a:gd name="connsiteX144" fmla="*/ 11153358 w 11622390"/>
                  <a:gd name="connsiteY144" fmla="*/ 0 h 919332"/>
                  <a:gd name="connsiteX145" fmla="*/ 11226446 w 11622390"/>
                  <a:gd name="connsiteY145" fmla="*/ 168809 h 919332"/>
                  <a:gd name="connsiteX146" fmla="*/ 11395255 w 11622390"/>
                  <a:gd name="connsiteY146" fmla="*/ 241897 h 919332"/>
                  <a:gd name="connsiteX147" fmla="*/ 11226446 w 11622390"/>
                  <a:gd name="connsiteY147" fmla="*/ 314985 h 919332"/>
                  <a:gd name="connsiteX148" fmla="*/ 11153358 w 11622390"/>
                  <a:gd name="connsiteY148" fmla="*/ 483794 h 919332"/>
                  <a:gd name="connsiteX149" fmla="*/ 11080270 w 11622390"/>
                  <a:gd name="connsiteY149" fmla="*/ 314985 h 919332"/>
                  <a:gd name="connsiteX150" fmla="*/ 10911461 w 11622390"/>
                  <a:gd name="connsiteY150" fmla="*/ 241897 h 919332"/>
                  <a:gd name="connsiteX151" fmla="*/ 11080270 w 11622390"/>
                  <a:gd name="connsiteY151" fmla="*/ 168809 h 919332"/>
                  <a:gd name="connsiteX152" fmla="*/ 10511510 w 11622390"/>
                  <a:gd name="connsiteY152" fmla="*/ 0 h 919332"/>
                  <a:gd name="connsiteX153" fmla="*/ 10584598 w 11622390"/>
                  <a:gd name="connsiteY153" fmla="*/ 168809 h 919332"/>
                  <a:gd name="connsiteX154" fmla="*/ 10753407 w 11622390"/>
                  <a:gd name="connsiteY154" fmla="*/ 241897 h 919332"/>
                  <a:gd name="connsiteX155" fmla="*/ 10584598 w 11622390"/>
                  <a:gd name="connsiteY155" fmla="*/ 314985 h 919332"/>
                  <a:gd name="connsiteX156" fmla="*/ 10511510 w 11622390"/>
                  <a:gd name="connsiteY156" fmla="*/ 483794 h 919332"/>
                  <a:gd name="connsiteX157" fmla="*/ 10438422 w 11622390"/>
                  <a:gd name="connsiteY157" fmla="*/ 314985 h 919332"/>
                  <a:gd name="connsiteX158" fmla="*/ 10269613 w 11622390"/>
                  <a:gd name="connsiteY158" fmla="*/ 241897 h 919332"/>
                  <a:gd name="connsiteX159" fmla="*/ 10438422 w 11622390"/>
                  <a:gd name="connsiteY159" fmla="*/ 168809 h 919332"/>
                  <a:gd name="connsiteX160" fmla="*/ 9869659 w 11622390"/>
                  <a:gd name="connsiteY160" fmla="*/ 0 h 919332"/>
                  <a:gd name="connsiteX161" fmla="*/ 9942747 w 11622390"/>
                  <a:gd name="connsiteY161" fmla="*/ 168809 h 919332"/>
                  <a:gd name="connsiteX162" fmla="*/ 10111556 w 11622390"/>
                  <a:gd name="connsiteY162" fmla="*/ 241897 h 919332"/>
                  <a:gd name="connsiteX163" fmla="*/ 9942747 w 11622390"/>
                  <a:gd name="connsiteY163" fmla="*/ 314985 h 919332"/>
                  <a:gd name="connsiteX164" fmla="*/ 9869659 w 11622390"/>
                  <a:gd name="connsiteY164" fmla="*/ 483794 h 919332"/>
                  <a:gd name="connsiteX165" fmla="*/ 9796571 w 11622390"/>
                  <a:gd name="connsiteY165" fmla="*/ 314985 h 919332"/>
                  <a:gd name="connsiteX166" fmla="*/ 9627762 w 11622390"/>
                  <a:gd name="connsiteY166" fmla="*/ 241897 h 919332"/>
                  <a:gd name="connsiteX167" fmla="*/ 9796571 w 11622390"/>
                  <a:gd name="connsiteY167" fmla="*/ 168809 h 919332"/>
                  <a:gd name="connsiteX168" fmla="*/ 9227808 w 11622390"/>
                  <a:gd name="connsiteY168" fmla="*/ 0 h 919332"/>
                  <a:gd name="connsiteX169" fmla="*/ 9300896 w 11622390"/>
                  <a:gd name="connsiteY169" fmla="*/ 168809 h 919332"/>
                  <a:gd name="connsiteX170" fmla="*/ 9469705 w 11622390"/>
                  <a:gd name="connsiteY170" fmla="*/ 241897 h 919332"/>
                  <a:gd name="connsiteX171" fmla="*/ 9300896 w 11622390"/>
                  <a:gd name="connsiteY171" fmla="*/ 314985 h 919332"/>
                  <a:gd name="connsiteX172" fmla="*/ 9227808 w 11622390"/>
                  <a:gd name="connsiteY172" fmla="*/ 483794 h 919332"/>
                  <a:gd name="connsiteX173" fmla="*/ 9154720 w 11622390"/>
                  <a:gd name="connsiteY173" fmla="*/ 314985 h 919332"/>
                  <a:gd name="connsiteX174" fmla="*/ 8985911 w 11622390"/>
                  <a:gd name="connsiteY174" fmla="*/ 241897 h 919332"/>
                  <a:gd name="connsiteX175" fmla="*/ 9154720 w 11622390"/>
                  <a:gd name="connsiteY175" fmla="*/ 168809 h 919332"/>
                  <a:gd name="connsiteX176" fmla="*/ 8585957 w 11622390"/>
                  <a:gd name="connsiteY176" fmla="*/ 0 h 919332"/>
                  <a:gd name="connsiteX177" fmla="*/ 8659045 w 11622390"/>
                  <a:gd name="connsiteY177" fmla="*/ 168809 h 919332"/>
                  <a:gd name="connsiteX178" fmla="*/ 8827854 w 11622390"/>
                  <a:gd name="connsiteY178" fmla="*/ 241897 h 919332"/>
                  <a:gd name="connsiteX179" fmla="*/ 8659045 w 11622390"/>
                  <a:gd name="connsiteY179" fmla="*/ 314985 h 919332"/>
                  <a:gd name="connsiteX180" fmla="*/ 8585957 w 11622390"/>
                  <a:gd name="connsiteY180" fmla="*/ 483794 h 919332"/>
                  <a:gd name="connsiteX181" fmla="*/ 8512869 w 11622390"/>
                  <a:gd name="connsiteY181" fmla="*/ 314985 h 919332"/>
                  <a:gd name="connsiteX182" fmla="*/ 8344060 w 11622390"/>
                  <a:gd name="connsiteY182" fmla="*/ 241897 h 919332"/>
                  <a:gd name="connsiteX183" fmla="*/ 8512869 w 11622390"/>
                  <a:gd name="connsiteY183" fmla="*/ 168809 h 919332"/>
                  <a:gd name="connsiteX184" fmla="*/ 7944106 w 11622390"/>
                  <a:gd name="connsiteY184" fmla="*/ 0 h 919332"/>
                  <a:gd name="connsiteX185" fmla="*/ 8017194 w 11622390"/>
                  <a:gd name="connsiteY185" fmla="*/ 168809 h 919332"/>
                  <a:gd name="connsiteX186" fmla="*/ 8186003 w 11622390"/>
                  <a:gd name="connsiteY186" fmla="*/ 241897 h 919332"/>
                  <a:gd name="connsiteX187" fmla="*/ 8017194 w 11622390"/>
                  <a:gd name="connsiteY187" fmla="*/ 314985 h 919332"/>
                  <a:gd name="connsiteX188" fmla="*/ 7944106 w 11622390"/>
                  <a:gd name="connsiteY188" fmla="*/ 483794 h 919332"/>
                  <a:gd name="connsiteX189" fmla="*/ 7871018 w 11622390"/>
                  <a:gd name="connsiteY189" fmla="*/ 314985 h 919332"/>
                  <a:gd name="connsiteX190" fmla="*/ 7702209 w 11622390"/>
                  <a:gd name="connsiteY190" fmla="*/ 241897 h 919332"/>
                  <a:gd name="connsiteX191" fmla="*/ 7871018 w 11622390"/>
                  <a:gd name="connsiteY191" fmla="*/ 168809 h 919332"/>
                  <a:gd name="connsiteX192" fmla="*/ 7302255 w 11622390"/>
                  <a:gd name="connsiteY192" fmla="*/ 0 h 919332"/>
                  <a:gd name="connsiteX193" fmla="*/ 7375343 w 11622390"/>
                  <a:gd name="connsiteY193" fmla="*/ 168809 h 919332"/>
                  <a:gd name="connsiteX194" fmla="*/ 7544152 w 11622390"/>
                  <a:gd name="connsiteY194" fmla="*/ 241897 h 919332"/>
                  <a:gd name="connsiteX195" fmla="*/ 7375343 w 11622390"/>
                  <a:gd name="connsiteY195" fmla="*/ 314985 h 919332"/>
                  <a:gd name="connsiteX196" fmla="*/ 7302255 w 11622390"/>
                  <a:gd name="connsiteY196" fmla="*/ 483794 h 919332"/>
                  <a:gd name="connsiteX197" fmla="*/ 7229167 w 11622390"/>
                  <a:gd name="connsiteY197" fmla="*/ 314985 h 919332"/>
                  <a:gd name="connsiteX198" fmla="*/ 7060358 w 11622390"/>
                  <a:gd name="connsiteY198" fmla="*/ 241897 h 919332"/>
                  <a:gd name="connsiteX199" fmla="*/ 7229167 w 11622390"/>
                  <a:gd name="connsiteY199" fmla="*/ 168809 h 919332"/>
                  <a:gd name="connsiteX200" fmla="*/ 6660404 w 11622390"/>
                  <a:gd name="connsiteY200" fmla="*/ 0 h 919332"/>
                  <a:gd name="connsiteX201" fmla="*/ 6733492 w 11622390"/>
                  <a:gd name="connsiteY201" fmla="*/ 168809 h 919332"/>
                  <a:gd name="connsiteX202" fmla="*/ 6902301 w 11622390"/>
                  <a:gd name="connsiteY202" fmla="*/ 241897 h 919332"/>
                  <a:gd name="connsiteX203" fmla="*/ 6733492 w 11622390"/>
                  <a:gd name="connsiteY203" fmla="*/ 314985 h 919332"/>
                  <a:gd name="connsiteX204" fmla="*/ 6660404 w 11622390"/>
                  <a:gd name="connsiteY204" fmla="*/ 483794 h 919332"/>
                  <a:gd name="connsiteX205" fmla="*/ 6587316 w 11622390"/>
                  <a:gd name="connsiteY205" fmla="*/ 314985 h 919332"/>
                  <a:gd name="connsiteX206" fmla="*/ 6418507 w 11622390"/>
                  <a:gd name="connsiteY206" fmla="*/ 241897 h 919332"/>
                  <a:gd name="connsiteX207" fmla="*/ 6587316 w 11622390"/>
                  <a:gd name="connsiteY207" fmla="*/ 168809 h 919332"/>
                  <a:gd name="connsiteX208" fmla="*/ 6018553 w 11622390"/>
                  <a:gd name="connsiteY208" fmla="*/ 0 h 919332"/>
                  <a:gd name="connsiteX209" fmla="*/ 6091641 w 11622390"/>
                  <a:gd name="connsiteY209" fmla="*/ 168809 h 919332"/>
                  <a:gd name="connsiteX210" fmla="*/ 6260450 w 11622390"/>
                  <a:gd name="connsiteY210" fmla="*/ 241897 h 919332"/>
                  <a:gd name="connsiteX211" fmla="*/ 6091641 w 11622390"/>
                  <a:gd name="connsiteY211" fmla="*/ 314985 h 919332"/>
                  <a:gd name="connsiteX212" fmla="*/ 6018553 w 11622390"/>
                  <a:gd name="connsiteY212" fmla="*/ 483794 h 919332"/>
                  <a:gd name="connsiteX213" fmla="*/ 5945465 w 11622390"/>
                  <a:gd name="connsiteY213" fmla="*/ 314985 h 919332"/>
                  <a:gd name="connsiteX214" fmla="*/ 5776656 w 11622390"/>
                  <a:gd name="connsiteY214" fmla="*/ 241897 h 919332"/>
                  <a:gd name="connsiteX215" fmla="*/ 5945465 w 11622390"/>
                  <a:gd name="connsiteY215" fmla="*/ 168809 h 919332"/>
                  <a:gd name="connsiteX216" fmla="*/ 5376702 w 11622390"/>
                  <a:gd name="connsiteY216" fmla="*/ 0 h 919332"/>
                  <a:gd name="connsiteX217" fmla="*/ 5449790 w 11622390"/>
                  <a:gd name="connsiteY217" fmla="*/ 168809 h 919332"/>
                  <a:gd name="connsiteX218" fmla="*/ 5618599 w 11622390"/>
                  <a:gd name="connsiteY218" fmla="*/ 241897 h 919332"/>
                  <a:gd name="connsiteX219" fmla="*/ 5449790 w 11622390"/>
                  <a:gd name="connsiteY219" fmla="*/ 314985 h 919332"/>
                  <a:gd name="connsiteX220" fmla="*/ 5376702 w 11622390"/>
                  <a:gd name="connsiteY220" fmla="*/ 483794 h 919332"/>
                  <a:gd name="connsiteX221" fmla="*/ 5303614 w 11622390"/>
                  <a:gd name="connsiteY221" fmla="*/ 314985 h 919332"/>
                  <a:gd name="connsiteX222" fmla="*/ 5134805 w 11622390"/>
                  <a:gd name="connsiteY222" fmla="*/ 241897 h 919332"/>
                  <a:gd name="connsiteX223" fmla="*/ 5303614 w 11622390"/>
                  <a:gd name="connsiteY223" fmla="*/ 168809 h 919332"/>
                  <a:gd name="connsiteX224" fmla="*/ 4734851 w 11622390"/>
                  <a:gd name="connsiteY224" fmla="*/ 0 h 919332"/>
                  <a:gd name="connsiteX225" fmla="*/ 4807939 w 11622390"/>
                  <a:gd name="connsiteY225" fmla="*/ 168809 h 919332"/>
                  <a:gd name="connsiteX226" fmla="*/ 4976748 w 11622390"/>
                  <a:gd name="connsiteY226" fmla="*/ 241897 h 919332"/>
                  <a:gd name="connsiteX227" fmla="*/ 4807939 w 11622390"/>
                  <a:gd name="connsiteY227" fmla="*/ 314985 h 919332"/>
                  <a:gd name="connsiteX228" fmla="*/ 4734851 w 11622390"/>
                  <a:gd name="connsiteY228" fmla="*/ 483794 h 919332"/>
                  <a:gd name="connsiteX229" fmla="*/ 4661763 w 11622390"/>
                  <a:gd name="connsiteY229" fmla="*/ 314985 h 919332"/>
                  <a:gd name="connsiteX230" fmla="*/ 4492954 w 11622390"/>
                  <a:gd name="connsiteY230" fmla="*/ 241897 h 919332"/>
                  <a:gd name="connsiteX231" fmla="*/ 4661763 w 11622390"/>
                  <a:gd name="connsiteY231" fmla="*/ 168809 h 919332"/>
                  <a:gd name="connsiteX232" fmla="*/ 4093000 w 11622390"/>
                  <a:gd name="connsiteY232" fmla="*/ 0 h 919332"/>
                  <a:gd name="connsiteX233" fmla="*/ 4166089 w 11622390"/>
                  <a:gd name="connsiteY233" fmla="*/ 168809 h 919332"/>
                  <a:gd name="connsiteX234" fmla="*/ 4334898 w 11622390"/>
                  <a:gd name="connsiteY234" fmla="*/ 241897 h 919332"/>
                  <a:gd name="connsiteX235" fmla="*/ 4166089 w 11622390"/>
                  <a:gd name="connsiteY235" fmla="*/ 314985 h 919332"/>
                  <a:gd name="connsiteX236" fmla="*/ 4093000 w 11622390"/>
                  <a:gd name="connsiteY236" fmla="*/ 483794 h 919332"/>
                  <a:gd name="connsiteX237" fmla="*/ 4019912 w 11622390"/>
                  <a:gd name="connsiteY237" fmla="*/ 314985 h 919332"/>
                  <a:gd name="connsiteX238" fmla="*/ 3851105 w 11622390"/>
                  <a:gd name="connsiteY238" fmla="*/ 241897 h 919332"/>
                  <a:gd name="connsiteX239" fmla="*/ 4019912 w 11622390"/>
                  <a:gd name="connsiteY239" fmla="*/ 168809 h 919332"/>
                  <a:gd name="connsiteX240" fmla="*/ 3451151 w 11622390"/>
                  <a:gd name="connsiteY240" fmla="*/ 0 h 919332"/>
                  <a:gd name="connsiteX241" fmla="*/ 3524239 w 11622390"/>
                  <a:gd name="connsiteY241" fmla="*/ 168809 h 919332"/>
                  <a:gd name="connsiteX242" fmla="*/ 3693048 w 11622390"/>
                  <a:gd name="connsiteY242" fmla="*/ 241897 h 919332"/>
                  <a:gd name="connsiteX243" fmla="*/ 3524239 w 11622390"/>
                  <a:gd name="connsiteY243" fmla="*/ 314985 h 919332"/>
                  <a:gd name="connsiteX244" fmla="*/ 3451151 w 11622390"/>
                  <a:gd name="connsiteY244" fmla="*/ 483794 h 919332"/>
                  <a:gd name="connsiteX245" fmla="*/ 3378063 w 11622390"/>
                  <a:gd name="connsiteY245" fmla="*/ 314985 h 919332"/>
                  <a:gd name="connsiteX246" fmla="*/ 3209254 w 11622390"/>
                  <a:gd name="connsiteY246" fmla="*/ 241897 h 919332"/>
                  <a:gd name="connsiteX247" fmla="*/ 3378063 w 11622390"/>
                  <a:gd name="connsiteY247" fmla="*/ 168809 h 919332"/>
                  <a:gd name="connsiteX248" fmla="*/ 2809300 w 11622390"/>
                  <a:gd name="connsiteY248" fmla="*/ 0 h 919332"/>
                  <a:gd name="connsiteX249" fmla="*/ 2882388 w 11622390"/>
                  <a:gd name="connsiteY249" fmla="*/ 168809 h 919332"/>
                  <a:gd name="connsiteX250" fmla="*/ 3051197 w 11622390"/>
                  <a:gd name="connsiteY250" fmla="*/ 241897 h 919332"/>
                  <a:gd name="connsiteX251" fmla="*/ 2882388 w 11622390"/>
                  <a:gd name="connsiteY251" fmla="*/ 314985 h 919332"/>
                  <a:gd name="connsiteX252" fmla="*/ 2809300 w 11622390"/>
                  <a:gd name="connsiteY252" fmla="*/ 483794 h 919332"/>
                  <a:gd name="connsiteX253" fmla="*/ 2736212 w 11622390"/>
                  <a:gd name="connsiteY253" fmla="*/ 314985 h 919332"/>
                  <a:gd name="connsiteX254" fmla="*/ 2567402 w 11622390"/>
                  <a:gd name="connsiteY254" fmla="*/ 241897 h 919332"/>
                  <a:gd name="connsiteX255" fmla="*/ 2736212 w 11622390"/>
                  <a:gd name="connsiteY255" fmla="*/ 168809 h 919332"/>
                  <a:gd name="connsiteX256" fmla="*/ 2167449 w 11622390"/>
                  <a:gd name="connsiteY256" fmla="*/ 0 h 919332"/>
                  <a:gd name="connsiteX257" fmla="*/ 2240537 w 11622390"/>
                  <a:gd name="connsiteY257" fmla="*/ 168809 h 919332"/>
                  <a:gd name="connsiteX258" fmla="*/ 2409347 w 11622390"/>
                  <a:gd name="connsiteY258" fmla="*/ 241897 h 919332"/>
                  <a:gd name="connsiteX259" fmla="*/ 2240537 w 11622390"/>
                  <a:gd name="connsiteY259" fmla="*/ 314985 h 919332"/>
                  <a:gd name="connsiteX260" fmla="*/ 2167449 w 11622390"/>
                  <a:gd name="connsiteY260" fmla="*/ 483794 h 919332"/>
                  <a:gd name="connsiteX261" fmla="*/ 2094361 w 11622390"/>
                  <a:gd name="connsiteY261" fmla="*/ 314985 h 919332"/>
                  <a:gd name="connsiteX262" fmla="*/ 1925553 w 11622390"/>
                  <a:gd name="connsiteY262" fmla="*/ 241897 h 919332"/>
                  <a:gd name="connsiteX263" fmla="*/ 2094361 w 11622390"/>
                  <a:gd name="connsiteY263" fmla="*/ 168809 h 919332"/>
                  <a:gd name="connsiteX264" fmla="*/ 1525598 w 11622390"/>
                  <a:gd name="connsiteY264" fmla="*/ 0 h 919332"/>
                  <a:gd name="connsiteX265" fmla="*/ 1598686 w 11622390"/>
                  <a:gd name="connsiteY265" fmla="*/ 168809 h 919332"/>
                  <a:gd name="connsiteX266" fmla="*/ 1767496 w 11622390"/>
                  <a:gd name="connsiteY266" fmla="*/ 241897 h 919332"/>
                  <a:gd name="connsiteX267" fmla="*/ 1598686 w 11622390"/>
                  <a:gd name="connsiteY267" fmla="*/ 314985 h 919332"/>
                  <a:gd name="connsiteX268" fmla="*/ 1525598 w 11622390"/>
                  <a:gd name="connsiteY268" fmla="*/ 483794 h 919332"/>
                  <a:gd name="connsiteX269" fmla="*/ 1452510 w 11622390"/>
                  <a:gd name="connsiteY269" fmla="*/ 314985 h 919332"/>
                  <a:gd name="connsiteX270" fmla="*/ 1283701 w 11622390"/>
                  <a:gd name="connsiteY270" fmla="*/ 241897 h 919332"/>
                  <a:gd name="connsiteX271" fmla="*/ 1452510 w 11622390"/>
                  <a:gd name="connsiteY271" fmla="*/ 168809 h 919332"/>
                  <a:gd name="connsiteX272" fmla="*/ 883747 w 11622390"/>
                  <a:gd name="connsiteY272" fmla="*/ 0 h 919332"/>
                  <a:gd name="connsiteX273" fmla="*/ 956835 w 11622390"/>
                  <a:gd name="connsiteY273" fmla="*/ 168809 h 919332"/>
                  <a:gd name="connsiteX274" fmla="*/ 1125644 w 11622390"/>
                  <a:gd name="connsiteY274" fmla="*/ 241897 h 919332"/>
                  <a:gd name="connsiteX275" fmla="*/ 956835 w 11622390"/>
                  <a:gd name="connsiteY275" fmla="*/ 314985 h 919332"/>
                  <a:gd name="connsiteX276" fmla="*/ 883747 w 11622390"/>
                  <a:gd name="connsiteY276" fmla="*/ 483794 h 919332"/>
                  <a:gd name="connsiteX277" fmla="*/ 810659 w 11622390"/>
                  <a:gd name="connsiteY277" fmla="*/ 314985 h 919332"/>
                  <a:gd name="connsiteX278" fmla="*/ 641850 w 11622390"/>
                  <a:gd name="connsiteY278" fmla="*/ 241897 h 919332"/>
                  <a:gd name="connsiteX279" fmla="*/ 810659 w 11622390"/>
                  <a:gd name="connsiteY279" fmla="*/ 168809 h 919332"/>
                  <a:gd name="connsiteX280" fmla="*/ 241897 w 11622390"/>
                  <a:gd name="connsiteY280" fmla="*/ 0 h 919332"/>
                  <a:gd name="connsiteX281" fmla="*/ 314985 w 11622390"/>
                  <a:gd name="connsiteY281" fmla="*/ 168809 h 919332"/>
                  <a:gd name="connsiteX282" fmla="*/ 483794 w 11622390"/>
                  <a:gd name="connsiteY282" fmla="*/ 241897 h 919332"/>
                  <a:gd name="connsiteX283" fmla="*/ 314985 w 11622390"/>
                  <a:gd name="connsiteY283" fmla="*/ 314985 h 919332"/>
                  <a:gd name="connsiteX284" fmla="*/ 241897 w 11622390"/>
                  <a:gd name="connsiteY284" fmla="*/ 483794 h 919332"/>
                  <a:gd name="connsiteX285" fmla="*/ 168809 w 11622390"/>
                  <a:gd name="connsiteY285" fmla="*/ 314985 h 919332"/>
                  <a:gd name="connsiteX286" fmla="*/ 0 w 11622390"/>
                  <a:gd name="connsiteY286" fmla="*/ 241897 h 919332"/>
                  <a:gd name="connsiteX287" fmla="*/ 168809 w 11622390"/>
                  <a:gd name="connsiteY287" fmla="*/ 168809 h 91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</a:cxnLst>
                <a:rect l="l" t="t" r="r" b="b"/>
                <a:pathLst>
                  <a:path w="11622390" h="919332">
                    <a:moveTo>
                      <a:pt x="11380493" y="435538"/>
                    </a:moveTo>
                    <a:lnTo>
                      <a:pt x="11453581" y="604347"/>
                    </a:lnTo>
                    <a:lnTo>
                      <a:pt x="11622390" y="677435"/>
                    </a:lnTo>
                    <a:lnTo>
                      <a:pt x="11453581" y="750523"/>
                    </a:lnTo>
                    <a:lnTo>
                      <a:pt x="11380493" y="919332"/>
                    </a:lnTo>
                    <a:lnTo>
                      <a:pt x="11307405" y="750523"/>
                    </a:lnTo>
                    <a:lnTo>
                      <a:pt x="11138596" y="677435"/>
                    </a:lnTo>
                    <a:lnTo>
                      <a:pt x="11307405" y="604347"/>
                    </a:lnTo>
                    <a:close/>
                    <a:moveTo>
                      <a:pt x="10738645" y="435538"/>
                    </a:moveTo>
                    <a:lnTo>
                      <a:pt x="10811733" y="604347"/>
                    </a:lnTo>
                    <a:lnTo>
                      <a:pt x="10980542" y="677435"/>
                    </a:lnTo>
                    <a:lnTo>
                      <a:pt x="10811733" y="750523"/>
                    </a:lnTo>
                    <a:lnTo>
                      <a:pt x="10738645" y="919332"/>
                    </a:lnTo>
                    <a:lnTo>
                      <a:pt x="10665557" y="750523"/>
                    </a:lnTo>
                    <a:lnTo>
                      <a:pt x="10496748" y="677435"/>
                    </a:lnTo>
                    <a:lnTo>
                      <a:pt x="10665557" y="604347"/>
                    </a:lnTo>
                    <a:close/>
                    <a:moveTo>
                      <a:pt x="10096794" y="435538"/>
                    </a:moveTo>
                    <a:lnTo>
                      <a:pt x="10169882" y="604347"/>
                    </a:lnTo>
                    <a:lnTo>
                      <a:pt x="10338691" y="677435"/>
                    </a:lnTo>
                    <a:lnTo>
                      <a:pt x="10169882" y="750523"/>
                    </a:lnTo>
                    <a:lnTo>
                      <a:pt x="10096794" y="919332"/>
                    </a:lnTo>
                    <a:lnTo>
                      <a:pt x="10023706" y="750523"/>
                    </a:lnTo>
                    <a:lnTo>
                      <a:pt x="9854897" y="677435"/>
                    </a:lnTo>
                    <a:lnTo>
                      <a:pt x="10023706" y="604347"/>
                    </a:lnTo>
                    <a:close/>
                    <a:moveTo>
                      <a:pt x="9454943" y="435538"/>
                    </a:moveTo>
                    <a:lnTo>
                      <a:pt x="9528031" y="604347"/>
                    </a:lnTo>
                    <a:lnTo>
                      <a:pt x="9696840" y="677435"/>
                    </a:lnTo>
                    <a:lnTo>
                      <a:pt x="9528031" y="750523"/>
                    </a:lnTo>
                    <a:lnTo>
                      <a:pt x="9454943" y="919332"/>
                    </a:lnTo>
                    <a:lnTo>
                      <a:pt x="9381855" y="750523"/>
                    </a:lnTo>
                    <a:lnTo>
                      <a:pt x="9213046" y="677435"/>
                    </a:lnTo>
                    <a:lnTo>
                      <a:pt x="9381855" y="604347"/>
                    </a:lnTo>
                    <a:close/>
                    <a:moveTo>
                      <a:pt x="8813092" y="435538"/>
                    </a:moveTo>
                    <a:lnTo>
                      <a:pt x="8886180" y="604347"/>
                    </a:lnTo>
                    <a:lnTo>
                      <a:pt x="9054989" y="677435"/>
                    </a:lnTo>
                    <a:lnTo>
                      <a:pt x="8886180" y="750523"/>
                    </a:lnTo>
                    <a:lnTo>
                      <a:pt x="8813092" y="919332"/>
                    </a:lnTo>
                    <a:lnTo>
                      <a:pt x="8740004" y="750523"/>
                    </a:lnTo>
                    <a:lnTo>
                      <a:pt x="8571195" y="677435"/>
                    </a:lnTo>
                    <a:lnTo>
                      <a:pt x="8740004" y="604347"/>
                    </a:lnTo>
                    <a:close/>
                    <a:moveTo>
                      <a:pt x="8171241" y="435538"/>
                    </a:moveTo>
                    <a:lnTo>
                      <a:pt x="8244329" y="604347"/>
                    </a:lnTo>
                    <a:lnTo>
                      <a:pt x="8413138" y="677435"/>
                    </a:lnTo>
                    <a:lnTo>
                      <a:pt x="8244329" y="750523"/>
                    </a:lnTo>
                    <a:lnTo>
                      <a:pt x="8171241" y="919332"/>
                    </a:lnTo>
                    <a:lnTo>
                      <a:pt x="8098153" y="750523"/>
                    </a:lnTo>
                    <a:lnTo>
                      <a:pt x="7929344" y="677435"/>
                    </a:lnTo>
                    <a:lnTo>
                      <a:pt x="8098153" y="604347"/>
                    </a:lnTo>
                    <a:close/>
                    <a:moveTo>
                      <a:pt x="7529390" y="435538"/>
                    </a:moveTo>
                    <a:lnTo>
                      <a:pt x="7602478" y="604347"/>
                    </a:lnTo>
                    <a:lnTo>
                      <a:pt x="7771287" y="677435"/>
                    </a:lnTo>
                    <a:lnTo>
                      <a:pt x="7602478" y="750523"/>
                    </a:lnTo>
                    <a:lnTo>
                      <a:pt x="7529390" y="919332"/>
                    </a:lnTo>
                    <a:lnTo>
                      <a:pt x="7456302" y="750523"/>
                    </a:lnTo>
                    <a:lnTo>
                      <a:pt x="7287493" y="677435"/>
                    </a:lnTo>
                    <a:lnTo>
                      <a:pt x="7456302" y="604347"/>
                    </a:lnTo>
                    <a:close/>
                    <a:moveTo>
                      <a:pt x="6887539" y="435538"/>
                    </a:moveTo>
                    <a:lnTo>
                      <a:pt x="6960627" y="604347"/>
                    </a:lnTo>
                    <a:lnTo>
                      <a:pt x="7129436" y="677435"/>
                    </a:lnTo>
                    <a:lnTo>
                      <a:pt x="6960627" y="750523"/>
                    </a:lnTo>
                    <a:lnTo>
                      <a:pt x="6887539" y="919332"/>
                    </a:lnTo>
                    <a:lnTo>
                      <a:pt x="6814451" y="750523"/>
                    </a:lnTo>
                    <a:lnTo>
                      <a:pt x="6645642" y="677435"/>
                    </a:lnTo>
                    <a:lnTo>
                      <a:pt x="6814451" y="604347"/>
                    </a:lnTo>
                    <a:close/>
                    <a:moveTo>
                      <a:pt x="6245688" y="435538"/>
                    </a:moveTo>
                    <a:lnTo>
                      <a:pt x="6318776" y="604347"/>
                    </a:lnTo>
                    <a:lnTo>
                      <a:pt x="6487585" y="677435"/>
                    </a:lnTo>
                    <a:lnTo>
                      <a:pt x="6318776" y="750523"/>
                    </a:lnTo>
                    <a:lnTo>
                      <a:pt x="6245688" y="919332"/>
                    </a:lnTo>
                    <a:lnTo>
                      <a:pt x="6172600" y="750523"/>
                    </a:lnTo>
                    <a:lnTo>
                      <a:pt x="6003791" y="677435"/>
                    </a:lnTo>
                    <a:lnTo>
                      <a:pt x="6172600" y="604347"/>
                    </a:lnTo>
                    <a:close/>
                    <a:moveTo>
                      <a:pt x="5603837" y="435538"/>
                    </a:moveTo>
                    <a:lnTo>
                      <a:pt x="5676925" y="604347"/>
                    </a:lnTo>
                    <a:lnTo>
                      <a:pt x="5845734" y="677435"/>
                    </a:lnTo>
                    <a:lnTo>
                      <a:pt x="5676925" y="750523"/>
                    </a:lnTo>
                    <a:lnTo>
                      <a:pt x="5603837" y="919332"/>
                    </a:lnTo>
                    <a:lnTo>
                      <a:pt x="5530749" y="750523"/>
                    </a:lnTo>
                    <a:lnTo>
                      <a:pt x="5361940" y="677435"/>
                    </a:lnTo>
                    <a:lnTo>
                      <a:pt x="5530749" y="604347"/>
                    </a:lnTo>
                    <a:close/>
                    <a:moveTo>
                      <a:pt x="4961986" y="435538"/>
                    </a:moveTo>
                    <a:lnTo>
                      <a:pt x="5035074" y="604347"/>
                    </a:lnTo>
                    <a:lnTo>
                      <a:pt x="5203883" y="677435"/>
                    </a:lnTo>
                    <a:lnTo>
                      <a:pt x="5035074" y="750523"/>
                    </a:lnTo>
                    <a:lnTo>
                      <a:pt x="4961986" y="919332"/>
                    </a:lnTo>
                    <a:lnTo>
                      <a:pt x="4888898" y="750523"/>
                    </a:lnTo>
                    <a:lnTo>
                      <a:pt x="4720089" y="677435"/>
                    </a:lnTo>
                    <a:lnTo>
                      <a:pt x="4888898" y="604347"/>
                    </a:lnTo>
                    <a:close/>
                    <a:moveTo>
                      <a:pt x="4320135" y="435538"/>
                    </a:moveTo>
                    <a:lnTo>
                      <a:pt x="4393224" y="604347"/>
                    </a:lnTo>
                    <a:lnTo>
                      <a:pt x="4562032" y="677435"/>
                    </a:lnTo>
                    <a:lnTo>
                      <a:pt x="4393224" y="750523"/>
                    </a:lnTo>
                    <a:lnTo>
                      <a:pt x="4320135" y="919332"/>
                    </a:lnTo>
                    <a:lnTo>
                      <a:pt x="4247047" y="750523"/>
                    </a:lnTo>
                    <a:lnTo>
                      <a:pt x="4078240" y="677435"/>
                    </a:lnTo>
                    <a:lnTo>
                      <a:pt x="4247047" y="604347"/>
                    </a:lnTo>
                    <a:close/>
                    <a:moveTo>
                      <a:pt x="3678286" y="435538"/>
                    </a:moveTo>
                    <a:lnTo>
                      <a:pt x="3751374" y="604347"/>
                    </a:lnTo>
                    <a:lnTo>
                      <a:pt x="3920183" y="677435"/>
                    </a:lnTo>
                    <a:lnTo>
                      <a:pt x="3751374" y="750523"/>
                    </a:lnTo>
                    <a:lnTo>
                      <a:pt x="3678286" y="919332"/>
                    </a:lnTo>
                    <a:lnTo>
                      <a:pt x="3605198" y="750523"/>
                    </a:lnTo>
                    <a:lnTo>
                      <a:pt x="3436389" y="677435"/>
                    </a:lnTo>
                    <a:lnTo>
                      <a:pt x="3605198" y="604347"/>
                    </a:lnTo>
                    <a:close/>
                    <a:moveTo>
                      <a:pt x="3036435" y="435538"/>
                    </a:moveTo>
                    <a:lnTo>
                      <a:pt x="3109523" y="604347"/>
                    </a:lnTo>
                    <a:lnTo>
                      <a:pt x="3278332" y="677435"/>
                    </a:lnTo>
                    <a:lnTo>
                      <a:pt x="3109523" y="750523"/>
                    </a:lnTo>
                    <a:lnTo>
                      <a:pt x="3036435" y="919332"/>
                    </a:lnTo>
                    <a:lnTo>
                      <a:pt x="2963347" y="750523"/>
                    </a:lnTo>
                    <a:lnTo>
                      <a:pt x="2794537" y="677435"/>
                    </a:lnTo>
                    <a:lnTo>
                      <a:pt x="2963347" y="604347"/>
                    </a:lnTo>
                    <a:close/>
                    <a:moveTo>
                      <a:pt x="2394584" y="435538"/>
                    </a:moveTo>
                    <a:lnTo>
                      <a:pt x="2467672" y="604347"/>
                    </a:lnTo>
                    <a:lnTo>
                      <a:pt x="2636482" y="677435"/>
                    </a:lnTo>
                    <a:lnTo>
                      <a:pt x="2467672" y="750523"/>
                    </a:lnTo>
                    <a:lnTo>
                      <a:pt x="2394584" y="919332"/>
                    </a:lnTo>
                    <a:lnTo>
                      <a:pt x="2321496" y="750523"/>
                    </a:lnTo>
                    <a:lnTo>
                      <a:pt x="2152688" y="677435"/>
                    </a:lnTo>
                    <a:lnTo>
                      <a:pt x="2321496" y="604347"/>
                    </a:lnTo>
                    <a:close/>
                    <a:moveTo>
                      <a:pt x="1752733" y="435538"/>
                    </a:moveTo>
                    <a:lnTo>
                      <a:pt x="1825821" y="604347"/>
                    </a:lnTo>
                    <a:lnTo>
                      <a:pt x="1994631" y="677435"/>
                    </a:lnTo>
                    <a:lnTo>
                      <a:pt x="1825821" y="750523"/>
                    </a:lnTo>
                    <a:lnTo>
                      <a:pt x="1752733" y="919332"/>
                    </a:lnTo>
                    <a:lnTo>
                      <a:pt x="1679645" y="750523"/>
                    </a:lnTo>
                    <a:lnTo>
                      <a:pt x="1510836" y="677435"/>
                    </a:lnTo>
                    <a:lnTo>
                      <a:pt x="1679645" y="604347"/>
                    </a:lnTo>
                    <a:close/>
                    <a:moveTo>
                      <a:pt x="1110882" y="435538"/>
                    </a:moveTo>
                    <a:lnTo>
                      <a:pt x="1183970" y="604347"/>
                    </a:lnTo>
                    <a:lnTo>
                      <a:pt x="1352779" y="677435"/>
                    </a:lnTo>
                    <a:lnTo>
                      <a:pt x="1183970" y="750523"/>
                    </a:lnTo>
                    <a:lnTo>
                      <a:pt x="1110882" y="919332"/>
                    </a:lnTo>
                    <a:lnTo>
                      <a:pt x="1037794" y="750523"/>
                    </a:lnTo>
                    <a:lnTo>
                      <a:pt x="868985" y="677435"/>
                    </a:lnTo>
                    <a:lnTo>
                      <a:pt x="1037794" y="604347"/>
                    </a:lnTo>
                    <a:close/>
                    <a:moveTo>
                      <a:pt x="469032" y="435538"/>
                    </a:moveTo>
                    <a:lnTo>
                      <a:pt x="542120" y="604347"/>
                    </a:lnTo>
                    <a:lnTo>
                      <a:pt x="710929" y="677435"/>
                    </a:lnTo>
                    <a:lnTo>
                      <a:pt x="542120" y="750523"/>
                    </a:lnTo>
                    <a:lnTo>
                      <a:pt x="469032" y="919332"/>
                    </a:lnTo>
                    <a:lnTo>
                      <a:pt x="395944" y="750523"/>
                    </a:lnTo>
                    <a:lnTo>
                      <a:pt x="227135" y="677435"/>
                    </a:lnTo>
                    <a:lnTo>
                      <a:pt x="395944" y="604347"/>
                    </a:lnTo>
                    <a:close/>
                    <a:moveTo>
                      <a:pt x="11153358" y="0"/>
                    </a:moveTo>
                    <a:lnTo>
                      <a:pt x="11226446" y="168809"/>
                    </a:lnTo>
                    <a:lnTo>
                      <a:pt x="11395255" y="241897"/>
                    </a:lnTo>
                    <a:lnTo>
                      <a:pt x="11226446" y="314985"/>
                    </a:lnTo>
                    <a:lnTo>
                      <a:pt x="11153358" y="483794"/>
                    </a:lnTo>
                    <a:lnTo>
                      <a:pt x="11080270" y="314985"/>
                    </a:lnTo>
                    <a:lnTo>
                      <a:pt x="10911461" y="241897"/>
                    </a:lnTo>
                    <a:lnTo>
                      <a:pt x="11080270" y="168809"/>
                    </a:lnTo>
                    <a:close/>
                    <a:moveTo>
                      <a:pt x="10511510" y="0"/>
                    </a:moveTo>
                    <a:lnTo>
                      <a:pt x="10584598" y="168809"/>
                    </a:lnTo>
                    <a:lnTo>
                      <a:pt x="10753407" y="241897"/>
                    </a:lnTo>
                    <a:lnTo>
                      <a:pt x="10584598" y="314985"/>
                    </a:lnTo>
                    <a:lnTo>
                      <a:pt x="10511510" y="483794"/>
                    </a:lnTo>
                    <a:lnTo>
                      <a:pt x="10438422" y="314985"/>
                    </a:lnTo>
                    <a:lnTo>
                      <a:pt x="10269613" y="241897"/>
                    </a:lnTo>
                    <a:lnTo>
                      <a:pt x="10438422" y="168809"/>
                    </a:lnTo>
                    <a:close/>
                    <a:moveTo>
                      <a:pt x="9869659" y="0"/>
                    </a:moveTo>
                    <a:lnTo>
                      <a:pt x="9942747" y="168809"/>
                    </a:lnTo>
                    <a:lnTo>
                      <a:pt x="10111556" y="241897"/>
                    </a:lnTo>
                    <a:lnTo>
                      <a:pt x="9942747" y="314985"/>
                    </a:lnTo>
                    <a:lnTo>
                      <a:pt x="9869659" y="483794"/>
                    </a:lnTo>
                    <a:lnTo>
                      <a:pt x="9796571" y="314985"/>
                    </a:lnTo>
                    <a:lnTo>
                      <a:pt x="9627762" y="241897"/>
                    </a:lnTo>
                    <a:lnTo>
                      <a:pt x="9796571" y="168809"/>
                    </a:lnTo>
                    <a:close/>
                    <a:moveTo>
                      <a:pt x="9227808" y="0"/>
                    </a:moveTo>
                    <a:lnTo>
                      <a:pt x="9300896" y="168809"/>
                    </a:lnTo>
                    <a:lnTo>
                      <a:pt x="9469705" y="241897"/>
                    </a:lnTo>
                    <a:lnTo>
                      <a:pt x="9300896" y="314985"/>
                    </a:lnTo>
                    <a:lnTo>
                      <a:pt x="9227808" y="483794"/>
                    </a:lnTo>
                    <a:lnTo>
                      <a:pt x="9154720" y="314985"/>
                    </a:lnTo>
                    <a:lnTo>
                      <a:pt x="8985911" y="241897"/>
                    </a:lnTo>
                    <a:lnTo>
                      <a:pt x="9154720" y="168809"/>
                    </a:lnTo>
                    <a:close/>
                    <a:moveTo>
                      <a:pt x="8585957" y="0"/>
                    </a:moveTo>
                    <a:lnTo>
                      <a:pt x="8659045" y="168809"/>
                    </a:lnTo>
                    <a:lnTo>
                      <a:pt x="8827854" y="241897"/>
                    </a:lnTo>
                    <a:lnTo>
                      <a:pt x="8659045" y="314985"/>
                    </a:lnTo>
                    <a:lnTo>
                      <a:pt x="8585957" y="483794"/>
                    </a:lnTo>
                    <a:lnTo>
                      <a:pt x="8512869" y="314985"/>
                    </a:lnTo>
                    <a:lnTo>
                      <a:pt x="8344060" y="241897"/>
                    </a:lnTo>
                    <a:lnTo>
                      <a:pt x="8512869" y="168809"/>
                    </a:lnTo>
                    <a:close/>
                    <a:moveTo>
                      <a:pt x="7944106" y="0"/>
                    </a:moveTo>
                    <a:lnTo>
                      <a:pt x="8017194" y="168809"/>
                    </a:lnTo>
                    <a:lnTo>
                      <a:pt x="8186003" y="241897"/>
                    </a:lnTo>
                    <a:lnTo>
                      <a:pt x="8017194" y="314985"/>
                    </a:lnTo>
                    <a:lnTo>
                      <a:pt x="7944106" y="483794"/>
                    </a:lnTo>
                    <a:lnTo>
                      <a:pt x="7871018" y="314985"/>
                    </a:lnTo>
                    <a:lnTo>
                      <a:pt x="7702209" y="241897"/>
                    </a:lnTo>
                    <a:lnTo>
                      <a:pt x="7871018" y="168809"/>
                    </a:lnTo>
                    <a:close/>
                    <a:moveTo>
                      <a:pt x="7302255" y="0"/>
                    </a:moveTo>
                    <a:lnTo>
                      <a:pt x="7375343" y="168809"/>
                    </a:lnTo>
                    <a:lnTo>
                      <a:pt x="7544152" y="241897"/>
                    </a:lnTo>
                    <a:lnTo>
                      <a:pt x="7375343" y="314985"/>
                    </a:lnTo>
                    <a:lnTo>
                      <a:pt x="7302255" y="483794"/>
                    </a:lnTo>
                    <a:lnTo>
                      <a:pt x="7229167" y="314985"/>
                    </a:lnTo>
                    <a:lnTo>
                      <a:pt x="7060358" y="241897"/>
                    </a:lnTo>
                    <a:lnTo>
                      <a:pt x="7229167" y="168809"/>
                    </a:lnTo>
                    <a:close/>
                    <a:moveTo>
                      <a:pt x="6660404" y="0"/>
                    </a:moveTo>
                    <a:lnTo>
                      <a:pt x="6733492" y="168809"/>
                    </a:lnTo>
                    <a:lnTo>
                      <a:pt x="6902301" y="241897"/>
                    </a:lnTo>
                    <a:lnTo>
                      <a:pt x="6733492" y="314985"/>
                    </a:lnTo>
                    <a:lnTo>
                      <a:pt x="6660404" y="483794"/>
                    </a:lnTo>
                    <a:lnTo>
                      <a:pt x="6587316" y="314985"/>
                    </a:lnTo>
                    <a:lnTo>
                      <a:pt x="6418507" y="241897"/>
                    </a:lnTo>
                    <a:lnTo>
                      <a:pt x="6587316" y="168809"/>
                    </a:lnTo>
                    <a:close/>
                    <a:moveTo>
                      <a:pt x="6018553" y="0"/>
                    </a:moveTo>
                    <a:lnTo>
                      <a:pt x="6091641" y="168809"/>
                    </a:lnTo>
                    <a:lnTo>
                      <a:pt x="6260450" y="241897"/>
                    </a:lnTo>
                    <a:lnTo>
                      <a:pt x="6091641" y="314985"/>
                    </a:lnTo>
                    <a:lnTo>
                      <a:pt x="6018553" y="483794"/>
                    </a:lnTo>
                    <a:lnTo>
                      <a:pt x="5945465" y="314985"/>
                    </a:lnTo>
                    <a:lnTo>
                      <a:pt x="5776656" y="241897"/>
                    </a:lnTo>
                    <a:lnTo>
                      <a:pt x="5945465" y="168809"/>
                    </a:lnTo>
                    <a:close/>
                    <a:moveTo>
                      <a:pt x="5376702" y="0"/>
                    </a:moveTo>
                    <a:lnTo>
                      <a:pt x="5449790" y="168809"/>
                    </a:lnTo>
                    <a:lnTo>
                      <a:pt x="5618599" y="241897"/>
                    </a:lnTo>
                    <a:lnTo>
                      <a:pt x="5449790" y="314985"/>
                    </a:lnTo>
                    <a:lnTo>
                      <a:pt x="5376702" y="483794"/>
                    </a:lnTo>
                    <a:lnTo>
                      <a:pt x="5303614" y="314985"/>
                    </a:lnTo>
                    <a:lnTo>
                      <a:pt x="5134805" y="241897"/>
                    </a:lnTo>
                    <a:lnTo>
                      <a:pt x="5303614" y="168809"/>
                    </a:lnTo>
                    <a:close/>
                    <a:moveTo>
                      <a:pt x="4734851" y="0"/>
                    </a:moveTo>
                    <a:lnTo>
                      <a:pt x="4807939" y="168809"/>
                    </a:lnTo>
                    <a:lnTo>
                      <a:pt x="4976748" y="241897"/>
                    </a:lnTo>
                    <a:lnTo>
                      <a:pt x="4807939" y="314985"/>
                    </a:lnTo>
                    <a:lnTo>
                      <a:pt x="4734851" y="483794"/>
                    </a:lnTo>
                    <a:lnTo>
                      <a:pt x="4661763" y="314985"/>
                    </a:lnTo>
                    <a:lnTo>
                      <a:pt x="4492954" y="241897"/>
                    </a:lnTo>
                    <a:lnTo>
                      <a:pt x="4661763" y="168809"/>
                    </a:lnTo>
                    <a:close/>
                    <a:moveTo>
                      <a:pt x="4093000" y="0"/>
                    </a:moveTo>
                    <a:lnTo>
                      <a:pt x="4166089" y="168809"/>
                    </a:lnTo>
                    <a:lnTo>
                      <a:pt x="4334898" y="241897"/>
                    </a:lnTo>
                    <a:lnTo>
                      <a:pt x="4166089" y="314985"/>
                    </a:lnTo>
                    <a:lnTo>
                      <a:pt x="4093000" y="483794"/>
                    </a:lnTo>
                    <a:lnTo>
                      <a:pt x="4019912" y="314985"/>
                    </a:lnTo>
                    <a:lnTo>
                      <a:pt x="3851105" y="241897"/>
                    </a:lnTo>
                    <a:lnTo>
                      <a:pt x="4019912" y="168809"/>
                    </a:lnTo>
                    <a:close/>
                    <a:moveTo>
                      <a:pt x="3451151" y="0"/>
                    </a:moveTo>
                    <a:lnTo>
                      <a:pt x="3524239" y="168809"/>
                    </a:lnTo>
                    <a:lnTo>
                      <a:pt x="3693048" y="241897"/>
                    </a:lnTo>
                    <a:lnTo>
                      <a:pt x="3524239" y="314985"/>
                    </a:lnTo>
                    <a:lnTo>
                      <a:pt x="3451151" y="483794"/>
                    </a:lnTo>
                    <a:lnTo>
                      <a:pt x="3378063" y="314985"/>
                    </a:lnTo>
                    <a:lnTo>
                      <a:pt x="3209254" y="241897"/>
                    </a:lnTo>
                    <a:lnTo>
                      <a:pt x="3378063" y="168809"/>
                    </a:lnTo>
                    <a:close/>
                    <a:moveTo>
                      <a:pt x="2809300" y="0"/>
                    </a:moveTo>
                    <a:lnTo>
                      <a:pt x="2882388" y="168809"/>
                    </a:lnTo>
                    <a:lnTo>
                      <a:pt x="3051197" y="241897"/>
                    </a:lnTo>
                    <a:lnTo>
                      <a:pt x="2882388" y="314985"/>
                    </a:lnTo>
                    <a:lnTo>
                      <a:pt x="2809300" y="483794"/>
                    </a:lnTo>
                    <a:lnTo>
                      <a:pt x="2736212" y="314985"/>
                    </a:lnTo>
                    <a:lnTo>
                      <a:pt x="2567402" y="241897"/>
                    </a:lnTo>
                    <a:lnTo>
                      <a:pt x="2736212" y="168809"/>
                    </a:lnTo>
                    <a:close/>
                    <a:moveTo>
                      <a:pt x="2167449" y="0"/>
                    </a:moveTo>
                    <a:lnTo>
                      <a:pt x="2240537" y="168809"/>
                    </a:lnTo>
                    <a:lnTo>
                      <a:pt x="2409347" y="241897"/>
                    </a:lnTo>
                    <a:lnTo>
                      <a:pt x="2240537" y="314985"/>
                    </a:lnTo>
                    <a:lnTo>
                      <a:pt x="2167449" y="483794"/>
                    </a:lnTo>
                    <a:lnTo>
                      <a:pt x="2094361" y="314985"/>
                    </a:lnTo>
                    <a:lnTo>
                      <a:pt x="1925553" y="241897"/>
                    </a:lnTo>
                    <a:lnTo>
                      <a:pt x="2094361" y="168809"/>
                    </a:lnTo>
                    <a:close/>
                    <a:moveTo>
                      <a:pt x="1525598" y="0"/>
                    </a:moveTo>
                    <a:lnTo>
                      <a:pt x="1598686" y="168809"/>
                    </a:lnTo>
                    <a:lnTo>
                      <a:pt x="1767496" y="241897"/>
                    </a:lnTo>
                    <a:lnTo>
                      <a:pt x="1598686" y="314985"/>
                    </a:lnTo>
                    <a:lnTo>
                      <a:pt x="1525598" y="483794"/>
                    </a:lnTo>
                    <a:lnTo>
                      <a:pt x="1452510" y="314985"/>
                    </a:lnTo>
                    <a:lnTo>
                      <a:pt x="1283701" y="241897"/>
                    </a:lnTo>
                    <a:lnTo>
                      <a:pt x="1452510" y="168809"/>
                    </a:lnTo>
                    <a:close/>
                    <a:moveTo>
                      <a:pt x="883747" y="0"/>
                    </a:moveTo>
                    <a:lnTo>
                      <a:pt x="956835" y="168809"/>
                    </a:lnTo>
                    <a:lnTo>
                      <a:pt x="1125644" y="241897"/>
                    </a:lnTo>
                    <a:lnTo>
                      <a:pt x="956835" y="314985"/>
                    </a:lnTo>
                    <a:lnTo>
                      <a:pt x="883747" y="483794"/>
                    </a:lnTo>
                    <a:lnTo>
                      <a:pt x="810659" y="314985"/>
                    </a:lnTo>
                    <a:lnTo>
                      <a:pt x="641850" y="241897"/>
                    </a:lnTo>
                    <a:lnTo>
                      <a:pt x="810659" y="168809"/>
                    </a:lnTo>
                    <a:close/>
                    <a:moveTo>
                      <a:pt x="241897" y="0"/>
                    </a:moveTo>
                    <a:lnTo>
                      <a:pt x="314985" y="168809"/>
                    </a:lnTo>
                    <a:lnTo>
                      <a:pt x="483794" y="241897"/>
                    </a:lnTo>
                    <a:lnTo>
                      <a:pt x="314985" y="314985"/>
                    </a:lnTo>
                    <a:lnTo>
                      <a:pt x="241897" y="483794"/>
                    </a:lnTo>
                    <a:lnTo>
                      <a:pt x="168809" y="314985"/>
                    </a:lnTo>
                    <a:lnTo>
                      <a:pt x="0" y="241897"/>
                    </a:lnTo>
                    <a:lnTo>
                      <a:pt x="168809" y="168809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4" name="矩形 253">
              <a:extLst>
                <a:ext uri="{FF2B5EF4-FFF2-40B4-BE49-F238E27FC236}">
                  <a16:creationId xmlns:a16="http://schemas.microsoft.com/office/drawing/2014/main" id="{B9DC7700-93FC-97F4-CD23-1C062EC6A2B7}"/>
                </a:ext>
              </a:extLst>
            </p:cNvPr>
            <p:cNvSpPr/>
            <p:nvPr/>
          </p:nvSpPr>
          <p:spPr>
            <a:xfrm>
              <a:off x="820033" y="2024612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898562E3-F540-D4B5-AB67-099BE605C78D}"/>
                </a:ext>
              </a:extLst>
            </p:cNvPr>
            <p:cNvSpPr txBox="1"/>
            <p:nvPr/>
          </p:nvSpPr>
          <p:spPr>
            <a:xfrm>
              <a:off x="926958" y="1925063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E0AB9A2B-1B02-10D7-19E3-A78A95B6B1A4}"/>
              </a:ext>
            </a:extLst>
          </p:cNvPr>
          <p:cNvGrpSpPr/>
          <p:nvPr/>
        </p:nvGrpSpPr>
        <p:grpSpPr>
          <a:xfrm rot="18668616">
            <a:off x="2973451" y="2009510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91343CEF-98FE-3E75-CD2B-8C6DABC6A44A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4E39617-369D-8606-8A11-1DC92616622B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22A826B5-052E-67B2-06E5-ECC1E5F87D7A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B3B9DB8A-5D05-7C6F-FF95-A0A0BA26A98D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3192D21-45DE-902D-D486-98558CF72029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422C830-7AFC-8BF5-922F-5DD0B256E3E4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0" name="矩形 269">
            <a:extLst>
              <a:ext uri="{FF2B5EF4-FFF2-40B4-BE49-F238E27FC236}">
                <a16:creationId xmlns:a16="http://schemas.microsoft.com/office/drawing/2014/main" id="{AB81AAAE-DB5C-8F49-F024-D6F7C945105C}"/>
              </a:ext>
            </a:extLst>
          </p:cNvPr>
          <p:cNvSpPr/>
          <p:nvPr/>
        </p:nvSpPr>
        <p:spPr>
          <a:xfrm>
            <a:off x="-1" y="4377858"/>
            <a:ext cx="12192001" cy="2480142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CD148DD5-B186-CE10-08C0-2DA9FA46D571}"/>
              </a:ext>
            </a:extLst>
          </p:cNvPr>
          <p:cNvGrpSpPr/>
          <p:nvPr/>
        </p:nvGrpSpPr>
        <p:grpSpPr>
          <a:xfrm rot="660000">
            <a:off x="-2231111" y="3715411"/>
            <a:ext cx="15960501" cy="1107996"/>
            <a:chOff x="-1966358" y="2470983"/>
            <a:chExt cx="15960501" cy="11079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F341FF77-1FCC-30F3-9D9A-89C5E6D296E2}"/>
                </a:ext>
              </a:extLst>
            </p:cNvPr>
            <p:cNvGrpSpPr/>
            <p:nvPr/>
          </p:nvGrpSpPr>
          <p:grpSpPr>
            <a:xfrm>
              <a:off x="-1966358" y="2495828"/>
              <a:ext cx="15960501" cy="1050918"/>
              <a:chOff x="-3846231" y="2590159"/>
              <a:chExt cx="15960501" cy="1050918"/>
            </a:xfrm>
          </p:grpSpPr>
          <p:grpSp>
            <p:nvGrpSpPr>
              <p:cNvPr id="240" name="组合 239">
                <a:extLst>
                  <a:ext uri="{FF2B5EF4-FFF2-40B4-BE49-F238E27FC236}">
                    <a16:creationId xmlns:a16="http://schemas.microsoft.com/office/drawing/2014/main" id="{DC0DD5FD-673D-506C-F1AE-3FE185D01221}"/>
                  </a:ext>
                </a:extLst>
              </p:cNvPr>
              <p:cNvGrpSpPr/>
              <p:nvPr/>
            </p:nvGrpSpPr>
            <p:grpSpPr>
              <a:xfrm>
                <a:off x="-3846231" y="2590159"/>
                <a:ext cx="6123030" cy="1050918"/>
                <a:chOff x="-2138526" y="4548057"/>
                <a:chExt cx="6123030" cy="1050918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6420B017-EE9E-7E30-3139-1F27A4A67A13}"/>
                    </a:ext>
                  </a:extLst>
                </p:cNvPr>
                <p:cNvSpPr/>
                <p:nvPr/>
              </p:nvSpPr>
              <p:spPr>
                <a:xfrm rot="10800000">
                  <a:off x="-1576487" y="4548057"/>
                  <a:ext cx="4998952" cy="1050918"/>
                </a:xfrm>
                <a:custGeom>
                  <a:avLst/>
                  <a:gdLst>
                    <a:gd name="connsiteX0" fmla="*/ 4998952 w 4998952"/>
                    <a:gd name="connsiteY0" fmla="*/ 525459 h 1050918"/>
                    <a:gd name="connsiteX1" fmla="*/ 4433406 w 4998952"/>
                    <a:gd name="connsiteY1" fmla="*/ 525459 h 1050918"/>
                    <a:gd name="connsiteX2" fmla="*/ 3938502 w 4998952"/>
                    <a:gd name="connsiteY2" fmla="*/ 0 h 1050918"/>
                    <a:gd name="connsiteX3" fmla="*/ 4504048 w 4998952"/>
                    <a:gd name="connsiteY3" fmla="*/ 0 h 1050918"/>
                    <a:gd name="connsiteX4" fmla="*/ 565546 w 4998952"/>
                    <a:gd name="connsiteY4" fmla="*/ 1050918 h 1050918"/>
                    <a:gd name="connsiteX5" fmla="*/ 0 w 4998952"/>
                    <a:gd name="connsiteY5" fmla="*/ 1050918 h 1050918"/>
                    <a:gd name="connsiteX6" fmla="*/ 494904 w 4998952"/>
                    <a:gd name="connsiteY6" fmla="*/ 525459 h 1050918"/>
                    <a:gd name="connsiteX7" fmla="*/ 1060450 w 4998952"/>
                    <a:gd name="connsiteY7" fmla="*/ 525459 h 1050918"/>
                    <a:gd name="connsiteX8" fmla="*/ 1689623 w 4998952"/>
                    <a:gd name="connsiteY8" fmla="*/ 1050918 h 1050918"/>
                    <a:gd name="connsiteX9" fmla="*/ 1124077 w 4998952"/>
                    <a:gd name="connsiteY9" fmla="*/ 1050918 h 1050918"/>
                    <a:gd name="connsiteX10" fmla="*/ 1618981 w 4998952"/>
                    <a:gd name="connsiteY10" fmla="*/ 525459 h 1050918"/>
                    <a:gd name="connsiteX11" fmla="*/ 1061175 w 4998952"/>
                    <a:gd name="connsiteY11" fmla="*/ 525459 h 1050918"/>
                    <a:gd name="connsiteX12" fmla="*/ 566271 w 4998952"/>
                    <a:gd name="connsiteY12" fmla="*/ 0 h 1050918"/>
                    <a:gd name="connsiteX13" fmla="*/ 1131817 w 4998952"/>
                    <a:gd name="connsiteY13" fmla="*/ 0 h 1050918"/>
                    <a:gd name="connsiteX14" fmla="*/ 1626721 w 4998952"/>
                    <a:gd name="connsiteY14" fmla="*/ 525459 h 1050918"/>
                    <a:gd name="connsiteX15" fmla="*/ 2184527 w 4998952"/>
                    <a:gd name="connsiteY15" fmla="*/ 525459 h 1050918"/>
                    <a:gd name="connsiteX16" fmla="*/ 2813699 w 4998952"/>
                    <a:gd name="connsiteY16" fmla="*/ 1050918 h 1050918"/>
                    <a:gd name="connsiteX17" fmla="*/ 2248153 w 4998952"/>
                    <a:gd name="connsiteY17" fmla="*/ 1050918 h 1050918"/>
                    <a:gd name="connsiteX18" fmla="*/ 2743057 w 4998952"/>
                    <a:gd name="connsiteY18" fmla="*/ 525459 h 1050918"/>
                    <a:gd name="connsiteX19" fmla="*/ 2185253 w 4998952"/>
                    <a:gd name="connsiteY19" fmla="*/ 525459 h 1050918"/>
                    <a:gd name="connsiteX20" fmla="*/ 1690349 w 4998952"/>
                    <a:gd name="connsiteY20" fmla="*/ 0 h 1050918"/>
                    <a:gd name="connsiteX21" fmla="*/ 2255895 w 4998952"/>
                    <a:gd name="connsiteY21" fmla="*/ 0 h 1050918"/>
                    <a:gd name="connsiteX22" fmla="*/ 2750799 w 4998952"/>
                    <a:gd name="connsiteY22" fmla="*/ 525459 h 1050918"/>
                    <a:gd name="connsiteX23" fmla="*/ 3308603 w 4998952"/>
                    <a:gd name="connsiteY23" fmla="*/ 525459 h 1050918"/>
                    <a:gd name="connsiteX24" fmla="*/ 3937777 w 4998952"/>
                    <a:gd name="connsiteY24" fmla="*/ 1050918 h 1050918"/>
                    <a:gd name="connsiteX25" fmla="*/ 3372231 w 4998952"/>
                    <a:gd name="connsiteY25" fmla="*/ 1050918 h 1050918"/>
                    <a:gd name="connsiteX26" fmla="*/ 3867135 w 4998952"/>
                    <a:gd name="connsiteY26" fmla="*/ 525459 h 1050918"/>
                    <a:gd name="connsiteX27" fmla="*/ 3309329 w 4998952"/>
                    <a:gd name="connsiteY27" fmla="*/ 525459 h 1050918"/>
                    <a:gd name="connsiteX28" fmla="*/ 2814425 w 4998952"/>
                    <a:gd name="connsiteY28" fmla="*/ 0 h 1050918"/>
                    <a:gd name="connsiteX29" fmla="*/ 3379971 w 4998952"/>
                    <a:gd name="connsiteY29" fmla="*/ 0 h 1050918"/>
                    <a:gd name="connsiteX30" fmla="*/ 3874875 w 4998952"/>
                    <a:gd name="connsiteY30" fmla="*/ 525459 h 1050918"/>
                    <a:gd name="connsiteX31" fmla="*/ 4432681 w 4998952"/>
                    <a:gd name="connsiteY31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8952" h="1050918">
                      <a:moveTo>
                        <a:pt x="4998952" y="525459"/>
                      </a:moveTo>
                      <a:lnTo>
                        <a:pt x="4433406" y="525459"/>
                      </a:lnTo>
                      <a:lnTo>
                        <a:pt x="3938502" y="0"/>
                      </a:lnTo>
                      <a:lnTo>
                        <a:pt x="4504048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5" y="525459"/>
                      </a:lnTo>
                      <a:lnTo>
                        <a:pt x="566271" y="0"/>
                      </a:lnTo>
                      <a:lnTo>
                        <a:pt x="1131817" y="0"/>
                      </a:lnTo>
                      <a:lnTo>
                        <a:pt x="1626721" y="525459"/>
                      </a:lnTo>
                      <a:lnTo>
                        <a:pt x="2184527" y="525459"/>
                      </a:lnTo>
                      <a:close/>
                      <a:moveTo>
                        <a:pt x="2813699" y="1050918"/>
                      </a:moveTo>
                      <a:lnTo>
                        <a:pt x="2248153" y="1050918"/>
                      </a:lnTo>
                      <a:lnTo>
                        <a:pt x="2743057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3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29" y="525459"/>
                      </a:lnTo>
                      <a:lnTo>
                        <a:pt x="2814425" y="0"/>
                      </a:lnTo>
                      <a:lnTo>
                        <a:pt x="3379971" y="0"/>
                      </a:lnTo>
                      <a:lnTo>
                        <a:pt x="3874875" y="525459"/>
                      </a:lnTo>
                      <a:lnTo>
                        <a:pt x="4432681" y="525459"/>
                      </a:lnTo>
                      <a:close/>
                    </a:path>
                  </a:pathLst>
                </a:custGeom>
                <a:solidFill>
                  <a:srgbClr val="F35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07C7A76-E9E1-0D55-B684-44A297661943}"/>
                    </a:ext>
                  </a:extLst>
                </p:cNvPr>
                <p:cNvSpPr/>
                <p:nvPr/>
              </p:nvSpPr>
              <p:spPr>
                <a:xfrm rot="10800000">
                  <a:off x="-2138526" y="4548057"/>
                  <a:ext cx="6123030" cy="1050918"/>
                </a:xfrm>
                <a:custGeom>
                  <a:avLst/>
                  <a:gdLst>
                    <a:gd name="connsiteX0" fmla="*/ 6123030 w 6123030"/>
                    <a:gd name="connsiteY0" fmla="*/ 525459 h 1050918"/>
                    <a:gd name="connsiteX1" fmla="*/ 5557484 w 6123030"/>
                    <a:gd name="connsiteY1" fmla="*/ 525459 h 1050918"/>
                    <a:gd name="connsiteX2" fmla="*/ 5062580 w 6123030"/>
                    <a:gd name="connsiteY2" fmla="*/ 0 h 1050918"/>
                    <a:gd name="connsiteX3" fmla="*/ 5628126 w 6123030"/>
                    <a:gd name="connsiteY3" fmla="*/ 0 h 1050918"/>
                    <a:gd name="connsiteX4" fmla="*/ 565546 w 6123030"/>
                    <a:gd name="connsiteY4" fmla="*/ 1050918 h 1050918"/>
                    <a:gd name="connsiteX5" fmla="*/ 0 w 6123030"/>
                    <a:gd name="connsiteY5" fmla="*/ 1050918 h 1050918"/>
                    <a:gd name="connsiteX6" fmla="*/ 494904 w 6123030"/>
                    <a:gd name="connsiteY6" fmla="*/ 525459 h 1050918"/>
                    <a:gd name="connsiteX7" fmla="*/ 1060450 w 6123030"/>
                    <a:gd name="connsiteY7" fmla="*/ 525459 h 1050918"/>
                    <a:gd name="connsiteX8" fmla="*/ 1689623 w 6123030"/>
                    <a:gd name="connsiteY8" fmla="*/ 1050918 h 1050918"/>
                    <a:gd name="connsiteX9" fmla="*/ 1124077 w 6123030"/>
                    <a:gd name="connsiteY9" fmla="*/ 1050918 h 1050918"/>
                    <a:gd name="connsiteX10" fmla="*/ 1618981 w 6123030"/>
                    <a:gd name="connsiteY10" fmla="*/ 525459 h 1050918"/>
                    <a:gd name="connsiteX11" fmla="*/ 1061176 w 6123030"/>
                    <a:gd name="connsiteY11" fmla="*/ 525459 h 1050918"/>
                    <a:gd name="connsiteX12" fmla="*/ 566272 w 6123030"/>
                    <a:gd name="connsiteY12" fmla="*/ 0 h 1050918"/>
                    <a:gd name="connsiteX13" fmla="*/ 1131818 w 6123030"/>
                    <a:gd name="connsiteY13" fmla="*/ 0 h 1050918"/>
                    <a:gd name="connsiteX14" fmla="*/ 1626722 w 6123030"/>
                    <a:gd name="connsiteY14" fmla="*/ 525459 h 1050918"/>
                    <a:gd name="connsiteX15" fmla="*/ 2184527 w 6123030"/>
                    <a:gd name="connsiteY15" fmla="*/ 525459 h 1050918"/>
                    <a:gd name="connsiteX16" fmla="*/ 2813700 w 6123030"/>
                    <a:gd name="connsiteY16" fmla="*/ 1050918 h 1050918"/>
                    <a:gd name="connsiteX17" fmla="*/ 2248154 w 6123030"/>
                    <a:gd name="connsiteY17" fmla="*/ 1050918 h 1050918"/>
                    <a:gd name="connsiteX18" fmla="*/ 2743058 w 6123030"/>
                    <a:gd name="connsiteY18" fmla="*/ 525459 h 1050918"/>
                    <a:gd name="connsiteX19" fmla="*/ 2185253 w 6123030"/>
                    <a:gd name="connsiteY19" fmla="*/ 525459 h 1050918"/>
                    <a:gd name="connsiteX20" fmla="*/ 1690349 w 6123030"/>
                    <a:gd name="connsiteY20" fmla="*/ 0 h 1050918"/>
                    <a:gd name="connsiteX21" fmla="*/ 2255895 w 6123030"/>
                    <a:gd name="connsiteY21" fmla="*/ 0 h 1050918"/>
                    <a:gd name="connsiteX22" fmla="*/ 2750799 w 6123030"/>
                    <a:gd name="connsiteY22" fmla="*/ 525459 h 1050918"/>
                    <a:gd name="connsiteX23" fmla="*/ 3308604 w 6123030"/>
                    <a:gd name="connsiteY23" fmla="*/ 525459 h 1050918"/>
                    <a:gd name="connsiteX24" fmla="*/ 3937777 w 6123030"/>
                    <a:gd name="connsiteY24" fmla="*/ 1050918 h 1050918"/>
                    <a:gd name="connsiteX25" fmla="*/ 3372231 w 6123030"/>
                    <a:gd name="connsiteY25" fmla="*/ 1050918 h 1050918"/>
                    <a:gd name="connsiteX26" fmla="*/ 3867135 w 6123030"/>
                    <a:gd name="connsiteY26" fmla="*/ 525459 h 1050918"/>
                    <a:gd name="connsiteX27" fmla="*/ 3309330 w 6123030"/>
                    <a:gd name="connsiteY27" fmla="*/ 525459 h 1050918"/>
                    <a:gd name="connsiteX28" fmla="*/ 2814426 w 6123030"/>
                    <a:gd name="connsiteY28" fmla="*/ 0 h 1050918"/>
                    <a:gd name="connsiteX29" fmla="*/ 3379972 w 6123030"/>
                    <a:gd name="connsiteY29" fmla="*/ 0 h 1050918"/>
                    <a:gd name="connsiteX30" fmla="*/ 3874876 w 6123030"/>
                    <a:gd name="connsiteY30" fmla="*/ 525459 h 1050918"/>
                    <a:gd name="connsiteX31" fmla="*/ 4432681 w 6123030"/>
                    <a:gd name="connsiteY31" fmla="*/ 525459 h 1050918"/>
                    <a:gd name="connsiteX32" fmla="*/ 5061854 w 6123030"/>
                    <a:gd name="connsiteY32" fmla="*/ 1050918 h 1050918"/>
                    <a:gd name="connsiteX33" fmla="*/ 4496308 w 6123030"/>
                    <a:gd name="connsiteY33" fmla="*/ 1050918 h 1050918"/>
                    <a:gd name="connsiteX34" fmla="*/ 4991212 w 6123030"/>
                    <a:gd name="connsiteY34" fmla="*/ 525459 h 1050918"/>
                    <a:gd name="connsiteX35" fmla="*/ 4433407 w 6123030"/>
                    <a:gd name="connsiteY35" fmla="*/ 525459 h 1050918"/>
                    <a:gd name="connsiteX36" fmla="*/ 3938503 w 6123030"/>
                    <a:gd name="connsiteY36" fmla="*/ 0 h 1050918"/>
                    <a:gd name="connsiteX37" fmla="*/ 4504049 w 6123030"/>
                    <a:gd name="connsiteY37" fmla="*/ 0 h 1050918"/>
                    <a:gd name="connsiteX38" fmla="*/ 4998953 w 6123030"/>
                    <a:gd name="connsiteY38" fmla="*/ 525459 h 1050918"/>
                    <a:gd name="connsiteX39" fmla="*/ 5556758 w 6123030"/>
                    <a:gd name="connsiteY39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6123030" h="1050918">
                      <a:moveTo>
                        <a:pt x="6123030" y="525459"/>
                      </a:moveTo>
                      <a:lnTo>
                        <a:pt x="5557484" y="525459"/>
                      </a:lnTo>
                      <a:lnTo>
                        <a:pt x="5062580" y="0"/>
                      </a:lnTo>
                      <a:lnTo>
                        <a:pt x="5628126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6" y="525459"/>
                      </a:lnTo>
                      <a:lnTo>
                        <a:pt x="566272" y="0"/>
                      </a:lnTo>
                      <a:lnTo>
                        <a:pt x="1131818" y="0"/>
                      </a:lnTo>
                      <a:lnTo>
                        <a:pt x="1626722" y="525459"/>
                      </a:lnTo>
                      <a:lnTo>
                        <a:pt x="2184527" y="525459"/>
                      </a:lnTo>
                      <a:close/>
                      <a:moveTo>
                        <a:pt x="2813700" y="1050918"/>
                      </a:moveTo>
                      <a:lnTo>
                        <a:pt x="2248154" y="1050918"/>
                      </a:lnTo>
                      <a:lnTo>
                        <a:pt x="2743058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4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30" y="525459"/>
                      </a:lnTo>
                      <a:lnTo>
                        <a:pt x="2814426" y="0"/>
                      </a:lnTo>
                      <a:lnTo>
                        <a:pt x="3379972" y="0"/>
                      </a:lnTo>
                      <a:lnTo>
                        <a:pt x="3874876" y="525459"/>
                      </a:lnTo>
                      <a:lnTo>
                        <a:pt x="4432681" y="525459"/>
                      </a:lnTo>
                      <a:close/>
                      <a:moveTo>
                        <a:pt x="5061854" y="1050918"/>
                      </a:moveTo>
                      <a:lnTo>
                        <a:pt x="4496308" y="1050918"/>
                      </a:lnTo>
                      <a:lnTo>
                        <a:pt x="4991212" y="525459"/>
                      </a:lnTo>
                      <a:lnTo>
                        <a:pt x="4433407" y="525459"/>
                      </a:lnTo>
                      <a:lnTo>
                        <a:pt x="3938503" y="0"/>
                      </a:lnTo>
                      <a:lnTo>
                        <a:pt x="4504049" y="0"/>
                      </a:lnTo>
                      <a:lnTo>
                        <a:pt x="4998953" y="525459"/>
                      </a:lnTo>
                      <a:lnTo>
                        <a:pt x="5556758" y="52545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6" name="组合 215">
                <a:extLst>
                  <a:ext uri="{FF2B5EF4-FFF2-40B4-BE49-F238E27FC236}">
                    <a16:creationId xmlns:a16="http://schemas.microsoft.com/office/drawing/2014/main" id="{4051E5E1-A169-8C1A-E018-B8B74BD7EF60}"/>
                  </a:ext>
                </a:extLst>
              </p:cNvPr>
              <p:cNvGrpSpPr/>
              <p:nvPr/>
            </p:nvGrpSpPr>
            <p:grpSpPr>
              <a:xfrm>
                <a:off x="491880" y="2590159"/>
                <a:ext cx="11622390" cy="1050918"/>
                <a:chOff x="194553" y="2799174"/>
                <a:chExt cx="11622390" cy="1050918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300E786-97DC-6B4C-2CB4-C1F9AD934508}"/>
                    </a:ext>
                  </a:extLst>
                </p:cNvPr>
                <p:cNvSpPr/>
                <p:nvPr/>
              </p:nvSpPr>
              <p:spPr>
                <a:xfrm>
                  <a:off x="194553" y="2799174"/>
                  <a:ext cx="11622390" cy="1050918"/>
                </a:xfrm>
                <a:custGeom>
                  <a:avLst/>
                  <a:gdLst>
                    <a:gd name="connsiteX0" fmla="*/ 0 w 1060450"/>
                    <a:gd name="connsiteY0" fmla="*/ 0 h 1050918"/>
                    <a:gd name="connsiteX1" fmla="*/ 1060450 w 1060450"/>
                    <a:gd name="connsiteY1" fmla="*/ 0 h 1050918"/>
                    <a:gd name="connsiteX2" fmla="*/ 1060450 w 1060450"/>
                    <a:gd name="connsiteY2" fmla="*/ 525459 h 1050918"/>
                    <a:gd name="connsiteX3" fmla="*/ 1060450 w 1060450"/>
                    <a:gd name="connsiteY3" fmla="*/ 1050918 h 1050918"/>
                    <a:gd name="connsiteX4" fmla="*/ 0 w 1060450"/>
                    <a:gd name="connsiteY4" fmla="*/ 1050918 h 1050918"/>
                    <a:gd name="connsiteX5" fmla="*/ 0 w 1060450"/>
                    <a:gd name="connsiteY5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0450" h="1050918">
                      <a:moveTo>
                        <a:pt x="0" y="0"/>
                      </a:moveTo>
                      <a:lnTo>
                        <a:pt x="1060450" y="0"/>
                      </a:lnTo>
                      <a:lnTo>
                        <a:pt x="1060450" y="525459"/>
                      </a:lnTo>
                      <a:lnTo>
                        <a:pt x="1060450" y="1050918"/>
                      </a:lnTo>
                      <a:lnTo>
                        <a:pt x="0" y="1050918"/>
                      </a:lnTo>
                      <a:lnTo>
                        <a:pt x="0" y="525459"/>
                      </a:lnTo>
                      <a:close/>
                    </a:path>
                  </a:pathLst>
                </a:custGeom>
                <a:solidFill>
                  <a:srgbClr val="1DC0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746BE26E-5ACC-2D34-6F0B-E2EB3630D1A2}"/>
                    </a:ext>
                  </a:extLst>
                </p:cNvPr>
                <p:cNvSpPr/>
                <p:nvPr/>
              </p:nvSpPr>
              <p:spPr>
                <a:xfrm>
                  <a:off x="194553" y="2864967"/>
                  <a:ext cx="11622390" cy="919332"/>
                </a:xfrm>
                <a:custGeom>
                  <a:avLst/>
                  <a:gdLst>
                    <a:gd name="connsiteX0" fmla="*/ 11380493 w 11622390"/>
                    <a:gd name="connsiteY0" fmla="*/ 435538 h 919332"/>
                    <a:gd name="connsiteX1" fmla="*/ 11453581 w 11622390"/>
                    <a:gd name="connsiteY1" fmla="*/ 604347 h 919332"/>
                    <a:gd name="connsiteX2" fmla="*/ 11622390 w 11622390"/>
                    <a:gd name="connsiteY2" fmla="*/ 677435 h 919332"/>
                    <a:gd name="connsiteX3" fmla="*/ 11453581 w 11622390"/>
                    <a:gd name="connsiteY3" fmla="*/ 750523 h 919332"/>
                    <a:gd name="connsiteX4" fmla="*/ 11380493 w 11622390"/>
                    <a:gd name="connsiteY4" fmla="*/ 919332 h 919332"/>
                    <a:gd name="connsiteX5" fmla="*/ 11307405 w 11622390"/>
                    <a:gd name="connsiteY5" fmla="*/ 750523 h 919332"/>
                    <a:gd name="connsiteX6" fmla="*/ 11138596 w 11622390"/>
                    <a:gd name="connsiteY6" fmla="*/ 677435 h 919332"/>
                    <a:gd name="connsiteX7" fmla="*/ 11307405 w 11622390"/>
                    <a:gd name="connsiteY7" fmla="*/ 604347 h 919332"/>
                    <a:gd name="connsiteX8" fmla="*/ 10738645 w 11622390"/>
                    <a:gd name="connsiteY8" fmla="*/ 435538 h 919332"/>
                    <a:gd name="connsiteX9" fmla="*/ 10811733 w 11622390"/>
                    <a:gd name="connsiteY9" fmla="*/ 604347 h 919332"/>
                    <a:gd name="connsiteX10" fmla="*/ 10980542 w 11622390"/>
                    <a:gd name="connsiteY10" fmla="*/ 677435 h 919332"/>
                    <a:gd name="connsiteX11" fmla="*/ 10811733 w 11622390"/>
                    <a:gd name="connsiteY11" fmla="*/ 750523 h 919332"/>
                    <a:gd name="connsiteX12" fmla="*/ 10738645 w 11622390"/>
                    <a:gd name="connsiteY12" fmla="*/ 919332 h 919332"/>
                    <a:gd name="connsiteX13" fmla="*/ 10665557 w 11622390"/>
                    <a:gd name="connsiteY13" fmla="*/ 750523 h 919332"/>
                    <a:gd name="connsiteX14" fmla="*/ 10496748 w 11622390"/>
                    <a:gd name="connsiteY14" fmla="*/ 677435 h 919332"/>
                    <a:gd name="connsiteX15" fmla="*/ 10665557 w 11622390"/>
                    <a:gd name="connsiteY15" fmla="*/ 604347 h 919332"/>
                    <a:gd name="connsiteX16" fmla="*/ 10096794 w 11622390"/>
                    <a:gd name="connsiteY16" fmla="*/ 435538 h 919332"/>
                    <a:gd name="connsiteX17" fmla="*/ 10169882 w 11622390"/>
                    <a:gd name="connsiteY17" fmla="*/ 604347 h 919332"/>
                    <a:gd name="connsiteX18" fmla="*/ 10338691 w 11622390"/>
                    <a:gd name="connsiteY18" fmla="*/ 677435 h 919332"/>
                    <a:gd name="connsiteX19" fmla="*/ 10169882 w 11622390"/>
                    <a:gd name="connsiteY19" fmla="*/ 750523 h 919332"/>
                    <a:gd name="connsiteX20" fmla="*/ 10096794 w 11622390"/>
                    <a:gd name="connsiteY20" fmla="*/ 919332 h 919332"/>
                    <a:gd name="connsiteX21" fmla="*/ 10023706 w 11622390"/>
                    <a:gd name="connsiteY21" fmla="*/ 750523 h 919332"/>
                    <a:gd name="connsiteX22" fmla="*/ 9854897 w 11622390"/>
                    <a:gd name="connsiteY22" fmla="*/ 677435 h 919332"/>
                    <a:gd name="connsiteX23" fmla="*/ 10023706 w 11622390"/>
                    <a:gd name="connsiteY23" fmla="*/ 604347 h 919332"/>
                    <a:gd name="connsiteX24" fmla="*/ 9454943 w 11622390"/>
                    <a:gd name="connsiteY24" fmla="*/ 435538 h 919332"/>
                    <a:gd name="connsiteX25" fmla="*/ 9528031 w 11622390"/>
                    <a:gd name="connsiteY25" fmla="*/ 604347 h 919332"/>
                    <a:gd name="connsiteX26" fmla="*/ 9696840 w 11622390"/>
                    <a:gd name="connsiteY26" fmla="*/ 677435 h 919332"/>
                    <a:gd name="connsiteX27" fmla="*/ 9528031 w 11622390"/>
                    <a:gd name="connsiteY27" fmla="*/ 750523 h 919332"/>
                    <a:gd name="connsiteX28" fmla="*/ 9454943 w 11622390"/>
                    <a:gd name="connsiteY28" fmla="*/ 919332 h 919332"/>
                    <a:gd name="connsiteX29" fmla="*/ 9381855 w 11622390"/>
                    <a:gd name="connsiteY29" fmla="*/ 750523 h 919332"/>
                    <a:gd name="connsiteX30" fmla="*/ 9213046 w 11622390"/>
                    <a:gd name="connsiteY30" fmla="*/ 677435 h 919332"/>
                    <a:gd name="connsiteX31" fmla="*/ 9381855 w 11622390"/>
                    <a:gd name="connsiteY31" fmla="*/ 604347 h 919332"/>
                    <a:gd name="connsiteX32" fmla="*/ 8813092 w 11622390"/>
                    <a:gd name="connsiteY32" fmla="*/ 435538 h 919332"/>
                    <a:gd name="connsiteX33" fmla="*/ 8886180 w 11622390"/>
                    <a:gd name="connsiteY33" fmla="*/ 604347 h 919332"/>
                    <a:gd name="connsiteX34" fmla="*/ 9054989 w 11622390"/>
                    <a:gd name="connsiteY34" fmla="*/ 677435 h 919332"/>
                    <a:gd name="connsiteX35" fmla="*/ 8886180 w 11622390"/>
                    <a:gd name="connsiteY35" fmla="*/ 750523 h 919332"/>
                    <a:gd name="connsiteX36" fmla="*/ 8813092 w 11622390"/>
                    <a:gd name="connsiteY36" fmla="*/ 919332 h 919332"/>
                    <a:gd name="connsiteX37" fmla="*/ 8740004 w 11622390"/>
                    <a:gd name="connsiteY37" fmla="*/ 750523 h 919332"/>
                    <a:gd name="connsiteX38" fmla="*/ 8571195 w 11622390"/>
                    <a:gd name="connsiteY38" fmla="*/ 677435 h 919332"/>
                    <a:gd name="connsiteX39" fmla="*/ 8740004 w 11622390"/>
                    <a:gd name="connsiteY39" fmla="*/ 604347 h 919332"/>
                    <a:gd name="connsiteX40" fmla="*/ 8171241 w 11622390"/>
                    <a:gd name="connsiteY40" fmla="*/ 435538 h 919332"/>
                    <a:gd name="connsiteX41" fmla="*/ 8244329 w 11622390"/>
                    <a:gd name="connsiteY41" fmla="*/ 604347 h 919332"/>
                    <a:gd name="connsiteX42" fmla="*/ 8413138 w 11622390"/>
                    <a:gd name="connsiteY42" fmla="*/ 677435 h 919332"/>
                    <a:gd name="connsiteX43" fmla="*/ 8244329 w 11622390"/>
                    <a:gd name="connsiteY43" fmla="*/ 750523 h 919332"/>
                    <a:gd name="connsiteX44" fmla="*/ 8171241 w 11622390"/>
                    <a:gd name="connsiteY44" fmla="*/ 919332 h 919332"/>
                    <a:gd name="connsiteX45" fmla="*/ 8098153 w 11622390"/>
                    <a:gd name="connsiteY45" fmla="*/ 750523 h 919332"/>
                    <a:gd name="connsiteX46" fmla="*/ 7929344 w 11622390"/>
                    <a:gd name="connsiteY46" fmla="*/ 677435 h 919332"/>
                    <a:gd name="connsiteX47" fmla="*/ 8098153 w 11622390"/>
                    <a:gd name="connsiteY47" fmla="*/ 604347 h 919332"/>
                    <a:gd name="connsiteX48" fmla="*/ 7529390 w 11622390"/>
                    <a:gd name="connsiteY48" fmla="*/ 435538 h 919332"/>
                    <a:gd name="connsiteX49" fmla="*/ 7602478 w 11622390"/>
                    <a:gd name="connsiteY49" fmla="*/ 604347 h 919332"/>
                    <a:gd name="connsiteX50" fmla="*/ 7771287 w 11622390"/>
                    <a:gd name="connsiteY50" fmla="*/ 677435 h 919332"/>
                    <a:gd name="connsiteX51" fmla="*/ 7602478 w 11622390"/>
                    <a:gd name="connsiteY51" fmla="*/ 750523 h 919332"/>
                    <a:gd name="connsiteX52" fmla="*/ 7529390 w 11622390"/>
                    <a:gd name="connsiteY52" fmla="*/ 919332 h 919332"/>
                    <a:gd name="connsiteX53" fmla="*/ 7456302 w 11622390"/>
                    <a:gd name="connsiteY53" fmla="*/ 750523 h 919332"/>
                    <a:gd name="connsiteX54" fmla="*/ 7287493 w 11622390"/>
                    <a:gd name="connsiteY54" fmla="*/ 677435 h 919332"/>
                    <a:gd name="connsiteX55" fmla="*/ 7456302 w 11622390"/>
                    <a:gd name="connsiteY55" fmla="*/ 604347 h 919332"/>
                    <a:gd name="connsiteX56" fmla="*/ 6887539 w 11622390"/>
                    <a:gd name="connsiteY56" fmla="*/ 435538 h 919332"/>
                    <a:gd name="connsiteX57" fmla="*/ 6960627 w 11622390"/>
                    <a:gd name="connsiteY57" fmla="*/ 604347 h 919332"/>
                    <a:gd name="connsiteX58" fmla="*/ 7129436 w 11622390"/>
                    <a:gd name="connsiteY58" fmla="*/ 677435 h 919332"/>
                    <a:gd name="connsiteX59" fmla="*/ 6960627 w 11622390"/>
                    <a:gd name="connsiteY59" fmla="*/ 750523 h 919332"/>
                    <a:gd name="connsiteX60" fmla="*/ 6887539 w 11622390"/>
                    <a:gd name="connsiteY60" fmla="*/ 919332 h 919332"/>
                    <a:gd name="connsiteX61" fmla="*/ 6814451 w 11622390"/>
                    <a:gd name="connsiteY61" fmla="*/ 750523 h 919332"/>
                    <a:gd name="connsiteX62" fmla="*/ 6645642 w 11622390"/>
                    <a:gd name="connsiteY62" fmla="*/ 677435 h 919332"/>
                    <a:gd name="connsiteX63" fmla="*/ 6814451 w 11622390"/>
                    <a:gd name="connsiteY63" fmla="*/ 604347 h 919332"/>
                    <a:gd name="connsiteX64" fmla="*/ 6245688 w 11622390"/>
                    <a:gd name="connsiteY64" fmla="*/ 435538 h 919332"/>
                    <a:gd name="connsiteX65" fmla="*/ 6318776 w 11622390"/>
                    <a:gd name="connsiteY65" fmla="*/ 604347 h 919332"/>
                    <a:gd name="connsiteX66" fmla="*/ 6487585 w 11622390"/>
                    <a:gd name="connsiteY66" fmla="*/ 677435 h 919332"/>
                    <a:gd name="connsiteX67" fmla="*/ 6318776 w 11622390"/>
                    <a:gd name="connsiteY67" fmla="*/ 750523 h 919332"/>
                    <a:gd name="connsiteX68" fmla="*/ 6245688 w 11622390"/>
                    <a:gd name="connsiteY68" fmla="*/ 919332 h 919332"/>
                    <a:gd name="connsiteX69" fmla="*/ 6172600 w 11622390"/>
                    <a:gd name="connsiteY69" fmla="*/ 750523 h 919332"/>
                    <a:gd name="connsiteX70" fmla="*/ 6003791 w 11622390"/>
                    <a:gd name="connsiteY70" fmla="*/ 677435 h 919332"/>
                    <a:gd name="connsiteX71" fmla="*/ 6172600 w 11622390"/>
                    <a:gd name="connsiteY71" fmla="*/ 604347 h 919332"/>
                    <a:gd name="connsiteX72" fmla="*/ 5603837 w 11622390"/>
                    <a:gd name="connsiteY72" fmla="*/ 435538 h 919332"/>
                    <a:gd name="connsiteX73" fmla="*/ 5676925 w 11622390"/>
                    <a:gd name="connsiteY73" fmla="*/ 604347 h 919332"/>
                    <a:gd name="connsiteX74" fmla="*/ 5845734 w 11622390"/>
                    <a:gd name="connsiteY74" fmla="*/ 677435 h 919332"/>
                    <a:gd name="connsiteX75" fmla="*/ 5676925 w 11622390"/>
                    <a:gd name="connsiteY75" fmla="*/ 750523 h 919332"/>
                    <a:gd name="connsiteX76" fmla="*/ 5603837 w 11622390"/>
                    <a:gd name="connsiteY76" fmla="*/ 919332 h 919332"/>
                    <a:gd name="connsiteX77" fmla="*/ 5530749 w 11622390"/>
                    <a:gd name="connsiteY77" fmla="*/ 750523 h 919332"/>
                    <a:gd name="connsiteX78" fmla="*/ 5361940 w 11622390"/>
                    <a:gd name="connsiteY78" fmla="*/ 677435 h 919332"/>
                    <a:gd name="connsiteX79" fmla="*/ 5530749 w 11622390"/>
                    <a:gd name="connsiteY79" fmla="*/ 604347 h 919332"/>
                    <a:gd name="connsiteX80" fmla="*/ 4961986 w 11622390"/>
                    <a:gd name="connsiteY80" fmla="*/ 435538 h 919332"/>
                    <a:gd name="connsiteX81" fmla="*/ 5035074 w 11622390"/>
                    <a:gd name="connsiteY81" fmla="*/ 604347 h 919332"/>
                    <a:gd name="connsiteX82" fmla="*/ 5203883 w 11622390"/>
                    <a:gd name="connsiteY82" fmla="*/ 677435 h 919332"/>
                    <a:gd name="connsiteX83" fmla="*/ 5035074 w 11622390"/>
                    <a:gd name="connsiteY83" fmla="*/ 750523 h 919332"/>
                    <a:gd name="connsiteX84" fmla="*/ 4961986 w 11622390"/>
                    <a:gd name="connsiteY84" fmla="*/ 919332 h 919332"/>
                    <a:gd name="connsiteX85" fmla="*/ 4888898 w 11622390"/>
                    <a:gd name="connsiteY85" fmla="*/ 750523 h 919332"/>
                    <a:gd name="connsiteX86" fmla="*/ 4720089 w 11622390"/>
                    <a:gd name="connsiteY86" fmla="*/ 677435 h 919332"/>
                    <a:gd name="connsiteX87" fmla="*/ 4888898 w 11622390"/>
                    <a:gd name="connsiteY87" fmla="*/ 604347 h 919332"/>
                    <a:gd name="connsiteX88" fmla="*/ 4320135 w 11622390"/>
                    <a:gd name="connsiteY88" fmla="*/ 435538 h 919332"/>
                    <a:gd name="connsiteX89" fmla="*/ 4393224 w 11622390"/>
                    <a:gd name="connsiteY89" fmla="*/ 604347 h 919332"/>
                    <a:gd name="connsiteX90" fmla="*/ 4562032 w 11622390"/>
                    <a:gd name="connsiteY90" fmla="*/ 677435 h 919332"/>
                    <a:gd name="connsiteX91" fmla="*/ 4393224 w 11622390"/>
                    <a:gd name="connsiteY91" fmla="*/ 750523 h 919332"/>
                    <a:gd name="connsiteX92" fmla="*/ 4320135 w 11622390"/>
                    <a:gd name="connsiteY92" fmla="*/ 919332 h 919332"/>
                    <a:gd name="connsiteX93" fmla="*/ 4247047 w 11622390"/>
                    <a:gd name="connsiteY93" fmla="*/ 750523 h 919332"/>
                    <a:gd name="connsiteX94" fmla="*/ 4078240 w 11622390"/>
                    <a:gd name="connsiteY94" fmla="*/ 677435 h 919332"/>
                    <a:gd name="connsiteX95" fmla="*/ 4247047 w 11622390"/>
                    <a:gd name="connsiteY95" fmla="*/ 604347 h 919332"/>
                    <a:gd name="connsiteX96" fmla="*/ 3678286 w 11622390"/>
                    <a:gd name="connsiteY96" fmla="*/ 435538 h 919332"/>
                    <a:gd name="connsiteX97" fmla="*/ 3751374 w 11622390"/>
                    <a:gd name="connsiteY97" fmla="*/ 604347 h 919332"/>
                    <a:gd name="connsiteX98" fmla="*/ 3920183 w 11622390"/>
                    <a:gd name="connsiteY98" fmla="*/ 677435 h 919332"/>
                    <a:gd name="connsiteX99" fmla="*/ 3751374 w 11622390"/>
                    <a:gd name="connsiteY99" fmla="*/ 750523 h 919332"/>
                    <a:gd name="connsiteX100" fmla="*/ 3678286 w 11622390"/>
                    <a:gd name="connsiteY100" fmla="*/ 919332 h 919332"/>
                    <a:gd name="connsiteX101" fmla="*/ 3605198 w 11622390"/>
                    <a:gd name="connsiteY101" fmla="*/ 750523 h 919332"/>
                    <a:gd name="connsiteX102" fmla="*/ 3436389 w 11622390"/>
                    <a:gd name="connsiteY102" fmla="*/ 677435 h 919332"/>
                    <a:gd name="connsiteX103" fmla="*/ 3605198 w 11622390"/>
                    <a:gd name="connsiteY103" fmla="*/ 604347 h 919332"/>
                    <a:gd name="connsiteX104" fmla="*/ 3036435 w 11622390"/>
                    <a:gd name="connsiteY104" fmla="*/ 435538 h 919332"/>
                    <a:gd name="connsiteX105" fmla="*/ 3109523 w 11622390"/>
                    <a:gd name="connsiteY105" fmla="*/ 604347 h 919332"/>
                    <a:gd name="connsiteX106" fmla="*/ 3278332 w 11622390"/>
                    <a:gd name="connsiteY106" fmla="*/ 677435 h 919332"/>
                    <a:gd name="connsiteX107" fmla="*/ 3109523 w 11622390"/>
                    <a:gd name="connsiteY107" fmla="*/ 750523 h 919332"/>
                    <a:gd name="connsiteX108" fmla="*/ 3036435 w 11622390"/>
                    <a:gd name="connsiteY108" fmla="*/ 919332 h 919332"/>
                    <a:gd name="connsiteX109" fmla="*/ 2963347 w 11622390"/>
                    <a:gd name="connsiteY109" fmla="*/ 750523 h 919332"/>
                    <a:gd name="connsiteX110" fmla="*/ 2794537 w 11622390"/>
                    <a:gd name="connsiteY110" fmla="*/ 677435 h 919332"/>
                    <a:gd name="connsiteX111" fmla="*/ 2963347 w 11622390"/>
                    <a:gd name="connsiteY111" fmla="*/ 604347 h 919332"/>
                    <a:gd name="connsiteX112" fmla="*/ 2394584 w 11622390"/>
                    <a:gd name="connsiteY112" fmla="*/ 435538 h 919332"/>
                    <a:gd name="connsiteX113" fmla="*/ 2467672 w 11622390"/>
                    <a:gd name="connsiteY113" fmla="*/ 604347 h 919332"/>
                    <a:gd name="connsiteX114" fmla="*/ 2636482 w 11622390"/>
                    <a:gd name="connsiteY114" fmla="*/ 677435 h 919332"/>
                    <a:gd name="connsiteX115" fmla="*/ 2467672 w 11622390"/>
                    <a:gd name="connsiteY115" fmla="*/ 750523 h 919332"/>
                    <a:gd name="connsiteX116" fmla="*/ 2394584 w 11622390"/>
                    <a:gd name="connsiteY116" fmla="*/ 919332 h 919332"/>
                    <a:gd name="connsiteX117" fmla="*/ 2321496 w 11622390"/>
                    <a:gd name="connsiteY117" fmla="*/ 750523 h 919332"/>
                    <a:gd name="connsiteX118" fmla="*/ 2152688 w 11622390"/>
                    <a:gd name="connsiteY118" fmla="*/ 677435 h 919332"/>
                    <a:gd name="connsiteX119" fmla="*/ 2321496 w 11622390"/>
                    <a:gd name="connsiteY119" fmla="*/ 604347 h 919332"/>
                    <a:gd name="connsiteX120" fmla="*/ 1752733 w 11622390"/>
                    <a:gd name="connsiteY120" fmla="*/ 435538 h 919332"/>
                    <a:gd name="connsiteX121" fmla="*/ 1825821 w 11622390"/>
                    <a:gd name="connsiteY121" fmla="*/ 604347 h 919332"/>
                    <a:gd name="connsiteX122" fmla="*/ 1994631 w 11622390"/>
                    <a:gd name="connsiteY122" fmla="*/ 677435 h 919332"/>
                    <a:gd name="connsiteX123" fmla="*/ 1825821 w 11622390"/>
                    <a:gd name="connsiteY123" fmla="*/ 750523 h 919332"/>
                    <a:gd name="connsiteX124" fmla="*/ 1752733 w 11622390"/>
                    <a:gd name="connsiteY124" fmla="*/ 919332 h 919332"/>
                    <a:gd name="connsiteX125" fmla="*/ 1679645 w 11622390"/>
                    <a:gd name="connsiteY125" fmla="*/ 750523 h 919332"/>
                    <a:gd name="connsiteX126" fmla="*/ 1510836 w 11622390"/>
                    <a:gd name="connsiteY126" fmla="*/ 677435 h 919332"/>
                    <a:gd name="connsiteX127" fmla="*/ 1679645 w 11622390"/>
                    <a:gd name="connsiteY127" fmla="*/ 604347 h 919332"/>
                    <a:gd name="connsiteX128" fmla="*/ 1110882 w 11622390"/>
                    <a:gd name="connsiteY128" fmla="*/ 435538 h 919332"/>
                    <a:gd name="connsiteX129" fmla="*/ 1183970 w 11622390"/>
                    <a:gd name="connsiteY129" fmla="*/ 604347 h 919332"/>
                    <a:gd name="connsiteX130" fmla="*/ 1352779 w 11622390"/>
                    <a:gd name="connsiteY130" fmla="*/ 677435 h 919332"/>
                    <a:gd name="connsiteX131" fmla="*/ 1183970 w 11622390"/>
                    <a:gd name="connsiteY131" fmla="*/ 750523 h 919332"/>
                    <a:gd name="connsiteX132" fmla="*/ 1110882 w 11622390"/>
                    <a:gd name="connsiteY132" fmla="*/ 919332 h 919332"/>
                    <a:gd name="connsiteX133" fmla="*/ 1037794 w 11622390"/>
                    <a:gd name="connsiteY133" fmla="*/ 750523 h 919332"/>
                    <a:gd name="connsiteX134" fmla="*/ 868985 w 11622390"/>
                    <a:gd name="connsiteY134" fmla="*/ 677435 h 919332"/>
                    <a:gd name="connsiteX135" fmla="*/ 1037794 w 11622390"/>
                    <a:gd name="connsiteY135" fmla="*/ 604347 h 919332"/>
                    <a:gd name="connsiteX136" fmla="*/ 469032 w 11622390"/>
                    <a:gd name="connsiteY136" fmla="*/ 435538 h 919332"/>
                    <a:gd name="connsiteX137" fmla="*/ 542120 w 11622390"/>
                    <a:gd name="connsiteY137" fmla="*/ 604347 h 919332"/>
                    <a:gd name="connsiteX138" fmla="*/ 710929 w 11622390"/>
                    <a:gd name="connsiteY138" fmla="*/ 677435 h 919332"/>
                    <a:gd name="connsiteX139" fmla="*/ 542120 w 11622390"/>
                    <a:gd name="connsiteY139" fmla="*/ 750523 h 919332"/>
                    <a:gd name="connsiteX140" fmla="*/ 469032 w 11622390"/>
                    <a:gd name="connsiteY140" fmla="*/ 919332 h 919332"/>
                    <a:gd name="connsiteX141" fmla="*/ 395944 w 11622390"/>
                    <a:gd name="connsiteY141" fmla="*/ 750523 h 919332"/>
                    <a:gd name="connsiteX142" fmla="*/ 227135 w 11622390"/>
                    <a:gd name="connsiteY142" fmla="*/ 677435 h 919332"/>
                    <a:gd name="connsiteX143" fmla="*/ 395944 w 11622390"/>
                    <a:gd name="connsiteY143" fmla="*/ 604347 h 919332"/>
                    <a:gd name="connsiteX144" fmla="*/ 11153358 w 11622390"/>
                    <a:gd name="connsiteY144" fmla="*/ 0 h 919332"/>
                    <a:gd name="connsiteX145" fmla="*/ 11226446 w 11622390"/>
                    <a:gd name="connsiteY145" fmla="*/ 168809 h 919332"/>
                    <a:gd name="connsiteX146" fmla="*/ 11395255 w 11622390"/>
                    <a:gd name="connsiteY146" fmla="*/ 241897 h 919332"/>
                    <a:gd name="connsiteX147" fmla="*/ 11226446 w 11622390"/>
                    <a:gd name="connsiteY147" fmla="*/ 314985 h 919332"/>
                    <a:gd name="connsiteX148" fmla="*/ 11153358 w 11622390"/>
                    <a:gd name="connsiteY148" fmla="*/ 483794 h 919332"/>
                    <a:gd name="connsiteX149" fmla="*/ 11080270 w 11622390"/>
                    <a:gd name="connsiteY149" fmla="*/ 314985 h 919332"/>
                    <a:gd name="connsiteX150" fmla="*/ 10911461 w 11622390"/>
                    <a:gd name="connsiteY150" fmla="*/ 241897 h 919332"/>
                    <a:gd name="connsiteX151" fmla="*/ 11080270 w 11622390"/>
                    <a:gd name="connsiteY151" fmla="*/ 168809 h 919332"/>
                    <a:gd name="connsiteX152" fmla="*/ 10511510 w 11622390"/>
                    <a:gd name="connsiteY152" fmla="*/ 0 h 919332"/>
                    <a:gd name="connsiteX153" fmla="*/ 10584598 w 11622390"/>
                    <a:gd name="connsiteY153" fmla="*/ 168809 h 919332"/>
                    <a:gd name="connsiteX154" fmla="*/ 10753407 w 11622390"/>
                    <a:gd name="connsiteY154" fmla="*/ 241897 h 919332"/>
                    <a:gd name="connsiteX155" fmla="*/ 10584598 w 11622390"/>
                    <a:gd name="connsiteY155" fmla="*/ 314985 h 919332"/>
                    <a:gd name="connsiteX156" fmla="*/ 10511510 w 11622390"/>
                    <a:gd name="connsiteY156" fmla="*/ 483794 h 919332"/>
                    <a:gd name="connsiteX157" fmla="*/ 10438422 w 11622390"/>
                    <a:gd name="connsiteY157" fmla="*/ 314985 h 919332"/>
                    <a:gd name="connsiteX158" fmla="*/ 10269613 w 11622390"/>
                    <a:gd name="connsiteY158" fmla="*/ 241897 h 919332"/>
                    <a:gd name="connsiteX159" fmla="*/ 10438422 w 11622390"/>
                    <a:gd name="connsiteY159" fmla="*/ 168809 h 919332"/>
                    <a:gd name="connsiteX160" fmla="*/ 9869659 w 11622390"/>
                    <a:gd name="connsiteY160" fmla="*/ 0 h 919332"/>
                    <a:gd name="connsiteX161" fmla="*/ 9942747 w 11622390"/>
                    <a:gd name="connsiteY161" fmla="*/ 168809 h 919332"/>
                    <a:gd name="connsiteX162" fmla="*/ 10111556 w 11622390"/>
                    <a:gd name="connsiteY162" fmla="*/ 241897 h 919332"/>
                    <a:gd name="connsiteX163" fmla="*/ 9942747 w 11622390"/>
                    <a:gd name="connsiteY163" fmla="*/ 314985 h 919332"/>
                    <a:gd name="connsiteX164" fmla="*/ 9869659 w 11622390"/>
                    <a:gd name="connsiteY164" fmla="*/ 483794 h 919332"/>
                    <a:gd name="connsiteX165" fmla="*/ 9796571 w 11622390"/>
                    <a:gd name="connsiteY165" fmla="*/ 314985 h 919332"/>
                    <a:gd name="connsiteX166" fmla="*/ 9627762 w 11622390"/>
                    <a:gd name="connsiteY166" fmla="*/ 241897 h 919332"/>
                    <a:gd name="connsiteX167" fmla="*/ 9796571 w 11622390"/>
                    <a:gd name="connsiteY167" fmla="*/ 168809 h 919332"/>
                    <a:gd name="connsiteX168" fmla="*/ 9227808 w 11622390"/>
                    <a:gd name="connsiteY168" fmla="*/ 0 h 919332"/>
                    <a:gd name="connsiteX169" fmla="*/ 9300896 w 11622390"/>
                    <a:gd name="connsiteY169" fmla="*/ 168809 h 919332"/>
                    <a:gd name="connsiteX170" fmla="*/ 9469705 w 11622390"/>
                    <a:gd name="connsiteY170" fmla="*/ 241897 h 919332"/>
                    <a:gd name="connsiteX171" fmla="*/ 9300896 w 11622390"/>
                    <a:gd name="connsiteY171" fmla="*/ 314985 h 919332"/>
                    <a:gd name="connsiteX172" fmla="*/ 9227808 w 11622390"/>
                    <a:gd name="connsiteY172" fmla="*/ 483794 h 919332"/>
                    <a:gd name="connsiteX173" fmla="*/ 9154720 w 11622390"/>
                    <a:gd name="connsiteY173" fmla="*/ 314985 h 919332"/>
                    <a:gd name="connsiteX174" fmla="*/ 8985911 w 11622390"/>
                    <a:gd name="connsiteY174" fmla="*/ 241897 h 919332"/>
                    <a:gd name="connsiteX175" fmla="*/ 9154720 w 11622390"/>
                    <a:gd name="connsiteY175" fmla="*/ 168809 h 919332"/>
                    <a:gd name="connsiteX176" fmla="*/ 8585957 w 11622390"/>
                    <a:gd name="connsiteY176" fmla="*/ 0 h 919332"/>
                    <a:gd name="connsiteX177" fmla="*/ 8659045 w 11622390"/>
                    <a:gd name="connsiteY177" fmla="*/ 168809 h 919332"/>
                    <a:gd name="connsiteX178" fmla="*/ 8827854 w 11622390"/>
                    <a:gd name="connsiteY178" fmla="*/ 241897 h 919332"/>
                    <a:gd name="connsiteX179" fmla="*/ 8659045 w 11622390"/>
                    <a:gd name="connsiteY179" fmla="*/ 314985 h 919332"/>
                    <a:gd name="connsiteX180" fmla="*/ 8585957 w 11622390"/>
                    <a:gd name="connsiteY180" fmla="*/ 483794 h 919332"/>
                    <a:gd name="connsiteX181" fmla="*/ 8512869 w 11622390"/>
                    <a:gd name="connsiteY181" fmla="*/ 314985 h 919332"/>
                    <a:gd name="connsiteX182" fmla="*/ 8344060 w 11622390"/>
                    <a:gd name="connsiteY182" fmla="*/ 241897 h 919332"/>
                    <a:gd name="connsiteX183" fmla="*/ 8512869 w 11622390"/>
                    <a:gd name="connsiteY183" fmla="*/ 168809 h 919332"/>
                    <a:gd name="connsiteX184" fmla="*/ 7944106 w 11622390"/>
                    <a:gd name="connsiteY184" fmla="*/ 0 h 919332"/>
                    <a:gd name="connsiteX185" fmla="*/ 8017194 w 11622390"/>
                    <a:gd name="connsiteY185" fmla="*/ 168809 h 919332"/>
                    <a:gd name="connsiteX186" fmla="*/ 8186003 w 11622390"/>
                    <a:gd name="connsiteY186" fmla="*/ 241897 h 919332"/>
                    <a:gd name="connsiteX187" fmla="*/ 8017194 w 11622390"/>
                    <a:gd name="connsiteY187" fmla="*/ 314985 h 919332"/>
                    <a:gd name="connsiteX188" fmla="*/ 7944106 w 11622390"/>
                    <a:gd name="connsiteY188" fmla="*/ 483794 h 919332"/>
                    <a:gd name="connsiteX189" fmla="*/ 7871018 w 11622390"/>
                    <a:gd name="connsiteY189" fmla="*/ 314985 h 919332"/>
                    <a:gd name="connsiteX190" fmla="*/ 7702209 w 11622390"/>
                    <a:gd name="connsiteY190" fmla="*/ 241897 h 919332"/>
                    <a:gd name="connsiteX191" fmla="*/ 7871018 w 11622390"/>
                    <a:gd name="connsiteY191" fmla="*/ 168809 h 919332"/>
                    <a:gd name="connsiteX192" fmla="*/ 7302255 w 11622390"/>
                    <a:gd name="connsiteY192" fmla="*/ 0 h 919332"/>
                    <a:gd name="connsiteX193" fmla="*/ 7375343 w 11622390"/>
                    <a:gd name="connsiteY193" fmla="*/ 168809 h 919332"/>
                    <a:gd name="connsiteX194" fmla="*/ 7544152 w 11622390"/>
                    <a:gd name="connsiteY194" fmla="*/ 241897 h 919332"/>
                    <a:gd name="connsiteX195" fmla="*/ 7375343 w 11622390"/>
                    <a:gd name="connsiteY195" fmla="*/ 314985 h 919332"/>
                    <a:gd name="connsiteX196" fmla="*/ 7302255 w 11622390"/>
                    <a:gd name="connsiteY196" fmla="*/ 483794 h 919332"/>
                    <a:gd name="connsiteX197" fmla="*/ 7229167 w 11622390"/>
                    <a:gd name="connsiteY197" fmla="*/ 314985 h 919332"/>
                    <a:gd name="connsiteX198" fmla="*/ 7060358 w 11622390"/>
                    <a:gd name="connsiteY198" fmla="*/ 241897 h 919332"/>
                    <a:gd name="connsiteX199" fmla="*/ 7229167 w 11622390"/>
                    <a:gd name="connsiteY199" fmla="*/ 168809 h 919332"/>
                    <a:gd name="connsiteX200" fmla="*/ 6660404 w 11622390"/>
                    <a:gd name="connsiteY200" fmla="*/ 0 h 919332"/>
                    <a:gd name="connsiteX201" fmla="*/ 6733492 w 11622390"/>
                    <a:gd name="connsiteY201" fmla="*/ 168809 h 919332"/>
                    <a:gd name="connsiteX202" fmla="*/ 6902301 w 11622390"/>
                    <a:gd name="connsiteY202" fmla="*/ 241897 h 919332"/>
                    <a:gd name="connsiteX203" fmla="*/ 6733492 w 11622390"/>
                    <a:gd name="connsiteY203" fmla="*/ 314985 h 919332"/>
                    <a:gd name="connsiteX204" fmla="*/ 6660404 w 11622390"/>
                    <a:gd name="connsiteY204" fmla="*/ 483794 h 919332"/>
                    <a:gd name="connsiteX205" fmla="*/ 6587316 w 11622390"/>
                    <a:gd name="connsiteY205" fmla="*/ 314985 h 919332"/>
                    <a:gd name="connsiteX206" fmla="*/ 6418507 w 11622390"/>
                    <a:gd name="connsiteY206" fmla="*/ 241897 h 919332"/>
                    <a:gd name="connsiteX207" fmla="*/ 6587316 w 11622390"/>
                    <a:gd name="connsiteY207" fmla="*/ 168809 h 919332"/>
                    <a:gd name="connsiteX208" fmla="*/ 6018553 w 11622390"/>
                    <a:gd name="connsiteY208" fmla="*/ 0 h 919332"/>
                    <a:gd name="connsiteX209" fmla="*/ 6091641 w 11622390"/>
                    <a:gd name="connsiteY209" fmla="*/ 168809 h 919332"/>
                    <a:gd name="connsiteX210" fmla="*/ 6260450 w 11622390"/>
                    <a:gd name="connsiteY210" fmla="*/ 241897 h 919332"/>
                    <a:gd name="connsiteX211" fmla="*/ 6091641 w 11622390"/>
                    <a:gd name="connsiteY211" fmla="*/ 314985 h 919332"/>
                    <a:gd name="connsiteX212" fmla="*/ 6018553 w 11622390"/>
                    <a:gd name="connsiteY212" fmla="*/ 483794 h 919332"/>
                    <a:gd name="connsiteX213" fmla="*/ 5945465 w 11622390"/>
                    <a:gd name="connsiteY213" fmla="*/ 314985 h 919332"/>
                    <a:gd name="connsiteX214" fmla="*/ 5776656 w 11622390"/>
                    <a:gd name="connsiteY214" fmla="*/ 241897 h 919332"/>
                    <a:gd name="connsiteX215" fmla="*/ 5945465 w 11622390"/>
                    <a:gd name="connsiteY215" fmla="*/ 168809 h 919332"/>
                    <a:gd name="connsiteX216" fmla="*/ 5376702 w 11622390"/>
                    <a:gd name="connsiteY216" fmla="*/ 0 h 919332"/>
                    <a:gd name="connsiteX217" fmla="*/ 5449790 w 11622390"/>
                    <a:gd name="connsiteY217" fmla="*/ 168809 h 919332"/>
                    <a:gd name="connsiteX218" fmla="*/ 5618599 w 11622390"/>
                    <a:gd name="connsiteY218" fmla="*/ 241897 h 919332"/>
                    <a:gd name="connsiteX219" fmla="*/ 5449790 w 11622390"/>
                    <a:gd name="connsiteY219" fmla="*/ 314985 h 919332"/>
                    <a:gd name="connsiteX220" fmla="*/ 5376702 w 11622390"/>
                    <a:gd name="connsiteY220" fmla="*/ 483794 h 919332"/>
                    <a:gd name="connsiteX221" fmla="*/ 5303614 w 11622390"/>
                    <a:gd name="connsiteY221" fmla="*/ 314985 h 919332"/>
                    <a:gd name="connsiteX222" fmla="*/ 5134805 w 11622390"/>
                    <a:gd name="connsiteY222" fmla="*/ 241897 h 919332"/>
                    <a:gd name="connsiteX223" fmla="*/ 5303614 w 11622390"/>
                    <a:gd name="connsiteY223" fmla="*/ 168809 h 919332"/>
                    <a:gd name="connsiteX224" fmla="*/ 4734851 w 11622390"/>
                    <a:gd name="connsiteY224" fmla="*/ 0 h 919332"/>
                    <a:gd name="connsiteX225" fmla="*/ 4807939 w 11622390"/>
                    <a:gd name="connsiteY225" fmla="*/ 168809 h 919332"/>
                    <a:gd name="connsiteX226" fmla="*/ 4976748 w 11622390"/>
                    <a:gd name="connsiteY226" fmla="*/ 241897 h 919332"/>
                    <a:gd name="connsiteX227" fmla="*/ 4807939 w 11622390"/>
                    <a:gd name="connsiteY227" fmla="*/ 314985 h 919332"/>
                    <a:gd name="connsiteX228" fmla="*/ 4734851 w 11622390"/>
                    <a:gd name="connsiteY228" fmla="*/ 483794 h 919332"/>
                    <a:gd name="connsiteX229" fmla="*/ 4661763 w 11622390"/>
                    <a:gd name="connsiteY229" fmla="*/ 314985 h 919332"/>
                    <a:gd name="connsiteX230" fmla="*/ 4492954 w 11622390"/>
                    <a:gd name="connsiteY230" fmla="*/ 241897 h 919332"/>
                    <a:gd name="connsiteX231" fmla="*/ 4661763 w 11622390"/>
                    <a:gd name="connsiteY231" fmla="*/ 168809 h 919332"/>
                    <a:gd name="connsiteX232" fmla="*/ 4093000 w 11622390"/>
                    <a:gd name="connsiteY232" fmla="*/ 0 h 919332"/>
                    <a:gd name="connsiteX233" fmla="*/ 4166089 w 11622390"/>
                    <a:gd name="connsiteY233" fmla="*/ 168809 h 919332"/>
                    <a:gd name="connsiteX234" fmla="*/ 4334898 w 11622390"/>
                    <a:gd name="connsiteY234" fmla="*/ 241897 h 919332"/>
                    <a:gd name="connsiteX235" fmla="*/ 4166089 w 11622390"/>
                    <a:gd name="connsiteY235" fmla="*/ 314985 h 919332"/>
                    <a:gd name="connsiteX236" fmla="*/ 4093000 w 11622390"/>
                    <a:gd name="connsiteY236" fmla="*/ 483794 h 919332"/>
                    <a:gd name="connsiteX237" fmla="*/ 4019912 w 11622390"/>
                    <a:gd name="connsiteY237" fmla="*/ 314985 h 919332"/>
                    <a:gd name="connsiteX238" fmla="*/ 3851105 w 11622390"/>
                    <a:gd name="connsiteY238" fmla="*/ 241897 h 919332"/>
                    <a:gd name="connsiteX239" fmla="*/ 4019912 w 11622390"/>
                    <a:gd name="connsiteY239" fmla="*/ 168809 h 919332"/>
                    <a:gd name="connsiteX240" fmla="*/ 3451151 w 11622390"/>
                    <a:gd name="connsiteY240" fmla="*/ 0 h 919332"/>
                    <a:gd name="connsiteX241" fmla="*/ 3524239 w 11622390"/>
                    <a:gd name="connsiteY241" fmla="*/ 168809 h 919332"/>
                    <a:gd name="connsiteX242" fmla="*/ 3693048 w 11622390"/>
                    <a:gd name="connsiteY242" fmla="*/ 241897 h 919332"/>
                    <a:gd name="connsiteX243" fmla="*/ 3524239 w 11622390"/>
                    <a:gd name="connsiteY243" fmla="*/ 314985 h 919332"/>
                    <a:gd name="connsiteX244" fmla="*/ 3451151 w 11622390"/>
                    <a:gd name="connsiteY244" fmla="*/ 483794 h 919332"/>
                    <a:gd name="connsiteX245" fmla="*/ 3378063 w 11622390"/>
                    <a:gd name="connsiteY245" fmla="*/ 314985 h 919332"/>
                    <a:gd name="connsiteX246" fmla="*/ 3209254 w 11622390"/>
                    <a:gd name="connsiteY246" fmla="*/ 241897 h 919332"/>
                    <a:gd name="connsiteX247" fmla="*/ 3378063 w 11622390"/>
                    <a:gd name="connsiteY247" fmla="*/ 168809 h 919332"/>
                    <a:gd name="connsiteX248" fmla="*/ 2809300 w 11622390"/>
                    <a:gd name="connsiteY248" fmla="*/ 0 h 919332"/>
                    <a:gd name="connsiteX249" fmla="*/ 2882388 w 11622390"/>
                    <a:gd name="connsiteY249" fmla="*/ 168809 h 919332"/>
                    <a:gd name="connsiteX250" fmla="*/ 3051197 w 11622390"/>
                    <a:gd name="connsiteY250" fmla="*/ 241897 h 919332"/>
                    <a:gd name="connsiteX251" fmla="*/ 2882388 w 11622390"/>
                    <a:gd name="connsiteY251" fmla="*/ 314985 h 919332"/>
                    <a:gd name="connsiteX252" fmla="*/ 2809300 w 11622390"/>
                    <a:gd name="connsiteY252" fmla="*/ 483794 h 919332"/>
                    <a:gd name="connsiteX253" fmla="*/ 2736212 w 11622390"/>
                    <a:gd name="connsiteY253" fmla="*/ 314985 h 919332"/>
                    <a:gd name="connsiteX254" fmla="*/ 2567402 w 11622390"/>
                    <a:gd name="connsiteY254" fmla="*/ 241897 h 919332"/>
                    <a:gd name="connsiteX255" fmla="*/ 2736212 w 11622390"/>
                    <a:gd name="connsiteY255" fmla="*/ 168809 h 919332"/>
                    <a:gd name="connsiteX256" fmla="*/ 2167449 w 11622390"/>
                    <a:gd name="connsiteY256" fmla="*/ 0 h 919332"/>
                    <a:gd name="connsiteX257" fmla="*/ 2240537 w 11622390"/>
                    <a:gd name="connsiteY257" fmla="*/ 168809 h 919332"/>
                    <a:gd name="connsiteX258" fmla="*/ 2409347 w 11622390"/>
                    <a:gd name="connsiteY258" fmla="*/ 241897 h 919332"/>
                    <a:gd name="connsiteX259" fmla="*/ 2240537 w 11622390"/>
                    <a:gd name="connsiteY259" fmla="*/ 314985 h 919332"/>
                    <a:gd name="connsiteX260" fmla="*/ 2167449 w 11622390"/>
                    <a:gd name="connsiteY260" fmla="*/ 483794 h 919332"/>
                    <a:gd name="connsiteX261" fmla="*/ 2094361 w 11622390"/>
                    <a:gd name="connsiteY261" fmla="*/ 314985 h 919332"/>
                    <a:gd name="connsiteX262" fmla="*/ 1925553 w 11622390"/>
                    <a:gd name="connsiteY262" fmla="*/ 241897 h 919332"/>
                    <a:gd name="connsiteX263" fmla="*/ 2094361 w 11622390"/>
                    <a:gd name="connsiteY263" fmla="*/ 168809 h 919332"/>
                    <a:gd name="connsiteX264" fmla="*/ 1525598 w 11622390"/>
                    <a:gd name="connsiteY264" fmla="*/ 0 h 919332"/>
                    <a:gd name="connsiteX265" fmla="*/ 1598686 w 11622390"/>
                    <a:gd name="connsiteY265" fmla="*/ 168809 h 919332"/>
                    <a:gd name="connsiteX266" fmla="*/ 1767496 w 11622390"/>
                    <a:gd name="connsiteY266" fmla="*/ 241897 h 919332"/>
                    <a:gd name="connsiteX267" fmla="*/ 1598686 w 11622390"/>
                    <a:gd name="connsiteY267" fmla="*/ 314985 h 919332"/>
                    <a:gd name="connsiteX268" fmla="*/ 1525598 w 11622390"/>
                    <a:gd name="connsiteY268" fmla="*/ 483794 h 919332"/>
                    <a:gd name="connsiteX269" fmla="*/ 1452510 w 11622390"/>
                    <a:gd name="connsiteY269" fmla="*/ 314985 h 919332"/>
                    <a:gd name="connsiteX270" fmla="*/ 1283701 w 11622390"/>
                    <a:gd name="connsiteY270" fmla="*/ 241897 h 919332"/>
                    <a:gd name="connsiteX271" fmla="*/ 1452510 w 11622390"/>
                    <a:gd name="connsiteY271" fmla="*/ 168809 h 919332"/>
                    <a:gd name="connsiteX272" fmla="*/ 883747 w 11622390"/>
                    <a:gd name="connsiteY272" fmla="*/ 0 h 919332"/>
                    <a:gd name="connsiteX273" fmla="*/ 956835 w 11622390"/>
                    <a:gd name="connsiteY273" fmla="*/ 168809 h 919332"/>
                    <a:gd name="connsiteX274" fmla="*/ 1125644 w 11622390"/>
                    <a:gd name="connsiteY274" fmla="*/ 241897 h 919332"/>
                    <a:gd name="connsiteX275" fmla="*/ 956835 w 11622390"/>
                    <a:gd name="connsiteY275" fmla="*/ 314985 h 919332"/>
                    <a:gd name="connsiteX276" fmla="*/ 883747 w 11622390"/>
                    <a:gd name="connsiteY276" fmla="*/ 483794 h 919332"/>
                    <a:gd name="connsiteX277" fmla="*/ 810659 w 11622390"/>
                    <a:gd name="connsiteY277" fmla="*/ 314985 h 919332"/>
                    <a:gd name="connsiteX278" fmla="*/ 641850 w 11622390"/>
                    <a:gd name="connsiteY278" fmla="*/ 241897 h 919332"/>
                    <a:gd name="connsiteX279" fmla="*/ 810659 w 11622390"/>
                    <a:gd name="connsiteY279" fmla="*/ 168809 h 919332"/>
                    <a:gd name="connsiteX280" fmla="*/ 241897 w 11622390"/>
                    <a:gd name="connsiteY280" fmla="*/ 0 h 919332"/>
                    <a:gd name="connsiteX281" fmla="*/ 314985 w 11622390"/>
                    <a:gd name="connsiteY281" fmla="*/ 168809 h 919332"/>
                    <a:gd name="connsiteX282" fmla="*/ 483794 w 11622390"/>
                    <a:gd name="connsiteY282" fmla="*/ 241897 h 919332"/>
                    <a:gd name="connsiteX283" fmla="*/ 314985 w 11622390"/>
                    <a:gd name="connsiteY283" fmla="*/ 314985 h 919332"/>
                    <a:gd name="connsiteX284" fmla="*/ 241897 w 11622390"/>
                    <a:gd name="connsiteY284" fmla="*/ 483794 h 919332"/>
                    <a:gd name="connsiteX285" fmla="*/ 168809 w 11622390"/>
                    <a:gd name="connsiteY285" fmla="*/ 314985 h 919332"/>
                    <a:gd name="connsiteX286" fmla="*/ 0 w 11622390"/>
                    <a:gd name="connsiteY286" fmla="*/ 241897 h 919332"/>
                    <a:gd name="connsiteX287" fmla="*/ 168809 w 11622390"/>
                    <a:gd name="connsiteY287" fmla="*/ 168809 h 91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</a:cxnLst>
                  <a:rect l="l" t="t" r="r" b="b"/>
                  <a:pathLst>
                    <a:path w="11622390" h="919332">
                      <a:moveTo>
                        <a:pt x="11380493" y="435538"/>
                      </a:moveTo>
                      <a:lnTo>
                        <a:pt x="11453581" y="604347"/>
                      </a:lnTo>
                      <a:lnTo>
                        <a:pt x="11622390" y="677435"/>
                      </a:lnTo>
                      <a:lnTo>
                        <a:pt x="11453581" y="750523"/>
                      </a:lnTo>
                      <a:lnTo>
                        <a:pt x="11380493" y="919332"/>
                      </a:lnTo>
                      <a:lnTo>
                        <a:pt x="11307405" y="750523"/>
                      </a:lnTo>
                      <a:lnTo>
                        <a:pt x="11138596" y="677435"/>
                      </a:lnTo>
                      <a:lnTo>
                        <a:pt x="11307405" y="604347"/>
                      </a:lnTo>
                      <a:close/>
                      <a:moveTo>
                        <a:pt x="10738645" y="435538"/>
                      </a:moveTo>
                      <a:lnTo>
                        <a:pt x="10811733" y="604347"/>
                      </a:lnTo>
                      <a:lnTo>
                        <a:pt x="10980542" y="677435"/>
                      </a:lnTo>
                      <a:lnTo>
                        <a:pt x="10811733" y="750523"/>
                      </a:lnTo>
                      <a:lnTo>
                        <a:pt x="10738645" y="919332"/>
                      </a:lnTo>
                      <a:lnTo>
                        <a:pt x="10665557" y="750523"/>
                      </a:lnTo>
                      <a:lnTo>
                        <a:pt x="10496748" y="677435"/>
                      </a:lnTo>
                      <a:lnTo>
                        <a:pt x="10665557" y="604347"/>
                      </a:lnTo>
                      <a:close/>
                      <a:moveTo>
                        <a:pt x="10096794" y="435538"/>
                      </a:moveTo>
                      <a:lnTo>
                        <a:pt x="10169882" y="604347"/>
                      </a:lnTo>
                      <a:lnTo>
                        <a:pt x="10338691" y="677435"/>
                      </a:lnTo>
                      <a:lnTo>
                        <a:pt x="10169882" y="750523"/>
                      </a:lnTo>
                      <a:lnTo>
                        <a:pt x="10096794" y="919332"/>
                      </a:lnTo>
                      <a:lnTo>
                        <a:pt x="10023706" y="750523"/>
                      </a:lnTo>
                      <a:lnTo>
                        <a:pt x="9854897" y="677435"/>
                      </a:lnTo>
                      <a:lnTo>
                        <a:pt x="10023706" y="604347"/>
                      </a:lnTo>
                      <a:close/>
                      <a:moveTo>
                        <a:pt x="9454943" y="435538"/>
                      </a:moveTo>
                      <a:lnTo>
                        <a:pt x="9528031" y="604347"/>
                      </a:lnTo>
                      <a:lnTo>
                        <a:pt x="9696840" y="677435"/>
                      </a:lnTo>
                      <a:lnTo>
                        <a:pt x="9528031" y="750523"/>
                      </a:lnTo>
                      <a:lnTo>
                        <a:pt x="9454943" y="919332"/>
                      </a:lnTo>
                      <a:lnTo>
                        <a:pt x="9381855" y="750523"/>
                      </a:lnTo>
                      <a:lnTo>
                        <a:pt x="9213046" y="677435"/>
                      </a:lnTo>
                      <a:lnTo>
                        <a:pt x="9381855" y="604347"/>
                      </a:lnTo>
                      <a:close/>
                      <a:moveTo>
                        <a:pt x="8813092" y="435538"/>
                      </a:moveTo>
                      <a:lnTo>
                        <a:pt x="8886180" y="604347"/>
                      </a:lnTo>
                      <a:lnTo>
                        <a:pt x="9054989" y="677435"/>
                      </a:lnTo>
                      <a:lnTo>
                        <a:pt x="8886180" y="750523"/>
                      </a:lnTo>
                      <a:lnTo>
                        <a:pt x="8813092" y="919332"/>
                      </a:lnTo>
                      <a:lnTo>
                        <a:pt x="8740004" y="750523"/>
                      </a:lnTo>
                      <a:lnTo>
                        <a:pt x="8571195" y="677435"/>
                      </a:lnTo>
                      <a:lnTo>
                        <a:pt x="8740004" y="604347"/>
                      </a:lnTo>
                      <a:close/>
                      <a:moveTo>
                        <a:pt x="8171241" y="435538"/>
                      </a:moveTo>
                      <a:lnTo>
                        <a:pt x="8244329" y="604347"/>
                      </a:lnTo>
                      <a:lnTo>
                        <a:pt x="8413138" y="677435"/>
                      </a:lnTo>
                      <a:lnTo>
                        <a:pt x="8244329" y="750523"/>
                      </a:lnTo>
                      <a:lnTo>
                        <a:pt x="8171241" y="919332"/>
                      </a:lnTo>
                      <a:lnTo>
                        <a:pt x="8098153" y="750523"/>
                      </a:lnTo>
                      <a:lnTo>
                        <a:pt x="7929344" y="677435"/>
                      </a:lnTo>
                      <a:lnTo>
                        <a:pt x="8098153" y="604347"/>
                      </a:lnTo>
                      <a:close/>
                      <a:moveTo>
                        <a:pt x="7529390" y="435538"/>
                      </a:moveTo>
                      <a:lnTo>
                        <a:pt x="7602478" y="604347"/>
                      </a:lnTo>
                      <a:lnTo>
                        <a:pt x="7771287" y="677435"/>
                      </a:lnTo>
                      <a:lnTo>
                        <a:pt x="7602478" y="750523"/>
                      </a:lnTo>
                      <a:lnTo>
                        <a:pt x="7529390" y="919332"/>
                      </a:lnTo>
                      <a:lnTo>
                        <a:pt x="7456302" y="750523"/>
                      </a:lnTo>
                      <a:lnTo>
                        <a:pt x="7287493" y="677435"/>
                      </a:lnTo>
                      <a:lnTo>
                        <a:pt x="7456302" y="604347"/>
                      </a:lnTo>
                      <a:close/>
                      <a:moveTo>
                        <a:pt x="6887539" y="435538"/>
                      </a:moveTo>
                      <a:lnTo>
                        <a:pt x="6960627" y="604347"/>
                      </a:lnTo>
                      <a:lnTo>
                        <a:pt x="7129436" y="677435"/>
                      </a:lnTo>
                      <a:lnTo>
                        <a:pt x="6960627" y="750523"/>
                      </a:lnTo>
                      <a:lnTo>
                        <a:pt x="6887539" y="919332"/>
                      </a:lnTo>
                      <a:lnTo>
                        <a:pt x="6814451" y="750523"/>
                      </a:lnTo>
                      <a:lnTo>
                        <a:pt x="6645642" y="677435"/>
                      </a:lnTo>
                      <a:lnTo>
                        <a:pt x="6814451" y="604347"/>
                      </a:lnTo>
                      <a:close/>
                      <a:moveTo>
                        <a:pt x="6245688" y="435538"/>
                      </a:moveTo>
                      <a:lnTo>
                        <a:pt x="6318776" y="604347"/>
                      </a:lnTo>
                      <a:lnTo>
                        <a:pt x="6487585" y="677435"/>
                      </a:lnTo>
                      <a:lnTo>
                        <a:pt x="6318776" y="750523"/>
                      </a:lnTo>
                      <a:lnTo>
                        <a:pt x="6245688" y="919332"/>
                      </a:lnTo>
                      <a:lnTo>
                        <a:pt x="6172600" y="750523"/>
                      </a:lnTo>
                      <a:lnTo>
                        <a:pt x="6003791" y="677435"/>
                      </a:lnTo>
                      <a:lnTo>
                        <a:pt x="6172600" y="604347"/>
                      </a:lnTo>
                      <a:close/>
                      <a:moveTo>
                        <a:pt x="5603837" y="435538"/>
                      </a:moveTo>
                      <a:lnTo>
                        <a:pt x="5676925" y="604347"/>
                      </a:lnTo>
                      <a:lnTo>
                        <a:pt x="5845734" y="677435"/>
                      </a:lnTo>
                      <a:lnTo>
                        <a:pt x="5676925" y="750523"/>
                      </a:lnTo>
                      <a:lnTo>
                        <a:pt x="5603837" y="919332"/>
                      </a:lnTo>
                      <a:lnTo>
                        <a:pt x="5530749" y="750523"/>
                      </a:lnTo>
                      <a:lnTo>
                        <a:pt x="5361940" y="677435"/>
                      </a:lnTo>
                      <a:lnTo>
                        <a:pt x="5530749" y="604347"/>
                      </a:lnTo>
                      <a:close/>
                      <a:moveTo>
                        <a:pt x="4961986" y="435538"/>
                      </a:moveTo>
                      <a:lnTo>
                        <a:pt x="5035074" y="604347"/>
                      </a:lnTo>
                      <a:lnTo>
                        <a:pt x="5203883" y="677435"/>
                      </a:lnTo>
                      <a:lnTo>
                        <a:pt x="5035074" y="750523"/>
                      </a:lnTo>
                      <a:lnTo>
                        <a:pt x="4961986" y="919332"/>
                      </a:lnTo>
                      <a:lnTo>
                        <a:pt x="4888898" y="750523"/>
                      </a:lnTo>
                      <a:lnTo>
                        <a:pt x="4720089" y="677435"/>
                      </a:lnTo>
                      <a:lnTo>
                        <a:pt x="4888898" y="604347"/>
                      </a:lnTo>
                      <a:close/>
                      <a:moveTo>
                        <a:pt x="4320135" y="435538"/>
                      </a:moveTo>
                      <a:lnTo>
                        <a:pt x="4393224" y="604347"/>
                      </a:lnTo>
                      <a:lnTo>
                        <a:pt x="4562032" y="677435"/>
                      </a:lnTo>
                      <a:lnTo>
                        <a:pt x="4393224" y="750523"/>
                      </a:lnTo>
                      <a:lnTo>
                        <a:pt x="4320135" y="919332"/>
                      </a:lnTo>
                      <a:lnTo>
                        <a:pt x="4247047" y="750523"/>
                      </a:lnTo>
                      <a:lnTo>
                        <a:pt x="4078240" y="677435"/>
                      </a:lnTo>
                      <a:lnTo>
                        <a:pt x="4247047" y="604347"/>
                      </a:lnTo>
                      <a:close/>
                      <a:moveTo>
                        <a:pt x="3678286" y="435538"/>
                      </a:moveTo>
                      <a:lnTo>
                        <a:pt x="3751374" y="604347"/>
                      </a:lnTo>
                      <a:lnTo>
                        <a:pt x="3920183" y="677435"/>
                      </a:lnTo>
                      <a:lnTo>
                        <a:pt x="3751374" y="750523"/>
                      </a:lnTo>
                      <a:lnTo>
                        <a:pt x="3678286" y="919332"/>
                      </a:lnTo>
                      <a:lnTo>
                        <a:pt x="3605198" y="750523"/>
                      </a:lnTo>
                      <a:lnTo>
                        <a:pt x="3436389" y="677435"/>
                      </a:lnTo>
                      <a:lnTo>
                        <a:pt x="3605198" y="604347"/>
                      </a:lnTo>
                      <a:close/>
                      <a:moveTo>
                        <a:pt x="3036435" y="435538"/>
                      </a:moveTo>
                      <a:lnTo>
                        <a:pt x="3109523" y="604347"/>
                      </a:lnTo>
                      <a:lnTo>
                        <a:pt x="3278332" y="677435"/>
                      </a:lnTo>
                      <a:lnTo>
                        <a:pt x="3109523" y="750523"/>
                      </a:lnTo>
                      <a:lnTo>
                        <a:pt x="3036435" y="919332"/>
                      </a:lnTo>
                      <a:lnTo>
                        <a:pt x="2963347" y="750523"/>
                      </a:lnTo>
                      <a:lnTo>
                        <a:pt x="2794537" y="677435"/>
                      </a:lnTo>
                      <a:lnTo>
                        <a:pt x="2963347" y="604347"/>
                      </a:lnTo>
                      <a:close/>
                      <a:moveTo>
                        <a:pt x="2394584" y="435538"/>
                      </a:moveTo>
                      <a:lnTo>
                        <a:pt x="2467672" y="604347"/>
                      </a:lnTo>
                      <a:lnTo>
                        <a:pt x="2636482" y="677435"/>
                      </a:lnTo>
                      <a:lnTo>
                        <a:pt x="2467672" y="750523"/>
                      </a:lnTo>
                      <a:lnTo>
                        <a:pt x="2394584" y="919332"/>
                      </a:lnTo>
                      <a:lnTo>
                        <a:pt x="2321496" y="750523"/>
                      </a:lnTo>
                      <a:lnTo>
                        <a:pt x="2152688" y="677435"/>
                      </a:lnTo>
                      <a:lnTo>
                        <a:pt x="2321496" y="604347"/>
                      </a:lnTo>
                      <a:close/>
                      <a:moveTo>
                        <a:pt x="1752733" y="435538"/>
                      </a:moveTo>
                      <a:lnTo>
                        <a:pt x="1825821" y="604347"/>
                      </a:lnTo>
                      <a:lnTo>
                        <a:pt x="1994631" y="677435"/>
                      </a:lnTo>
                      <a:lnTo>
                        <a:pt x="1825821" y="750523"/>
                      </a:lnTo>
                      <a:lnTo>
                        <a:pt x="1752733" y="919332"/>
                      </a:lnTo>
                      <a:lnTo>
                        <a:pt x="1679645" y="750523"/>
                      </a:lnTo>
                      <a:lnTo>
                        <a:pt x="1510836" y="677435"/>
                      </a:lnTo>
                      <a:lnTo>
                        <a:pt x="1679645" y="604347"/>
                      </a:lnTo>
                      <a:close/>
                      <a:moveTo>
                        <a:pt x="1110882" y="435538"/>
                      </a:moveTo>
                      <a:lnTo>
                        <a:pt x="1183970" y="604347"/>
                      </a:lnTo>
                      <a:lnTo>
                        <a:pt x="1352779" y="677435"/>
                      </a:lnTo>
                      <a:lnTo>
                        <a:pt x="1183970" y="750523"/>
                      </a:lnTo>
                      <a:lnTo>
                        <a:pt x="1110882" y="919332"/>
                      </a:lnTo>
                      <a:lnTo>
                        <a:pt x="1037794" y="750523"/>
                      </a:lnTo>
                      <a:lnTo>
                        <a:pt x="868985" y="677435"/>
                      </a:lnTo>
                      <a:lnTo>
                        <a:pt x="1037794" y="604347"/>
                      </a:lnTo>
                      <a:close/>
                      <a:moveTo>
                        <a:pt x="469032" y="435538"/>
                      </a:moveTo>
                      <a:lnTo>
                        <a:pt x="542120" y="604347"/>
                      </a:lnTo>
                      <a:lnTo>
                        <a:pt x="710929" y="677435"/>
                      </a:lnTo>
                      <a:lnTo>
                        <a:pt x="542120" y="750523"/>
                      </a:lnTo>
                      <a:lnTo>
                        <a:pt x="469032" y="919332"/>
                      </a:lnTo>
                      <a:lnTo>
                        <a:pt x="395944" y="750523"/>
                      </a:lnTo>
                      <a:lnTo>
                        <a:pt x="227135" y="677435"/>
                      </a:lnTo>
                      <a:lnTo>
                        <a:pt x="395944" y="604347"/>
                      </a:lnTo>
                      <a:close/>
                      <a:moveTo>
                        <a:pt x="11153358" y="0"/>
                      </a:moveTo>
                      <a:lnTo>
                        <a:pt x="11226446" y="168809"/>
                      </a:lnTo>
                      <a:lnTo>
                        <a:pt x="11395255" y="241897"/>
                      </a:lnTo>
                      <a:lnTo>
                        <a:pt x="11226446" y="314985"/>
                      </a:lnTo>
                      <a:lnTo>
                        <a:pt x="11153358" y="483794"/>
                      </a:lnTo>
                      <a:lnTo>
                        <a:pt x="11080270" y="314985"/>
                      </a:lnTo>
                      <a:lnTo>
                        <a:pt x="10911461" y="241897"/>
                      </a:lnTo>
                      <a:lnTo>
                        <a:pt x="11080270" y="168809"/>
                      </a:lnTo>
                      <a:close/>
                      <a:moveTo>
                        <a:pt x="10511510" y="0"/>
                      </a:moveTo>
                      <a:lnTo>
                        <a:pt x="10584598" y="168809"/>
                      </a:lnTo>
                      <a:lnTo>
                        <a:pt x="10753407" y="241897"/>
                      </a:lnTo>
                      <a:lnTo>
                        <a:pt x="10584598" y="314985"/>
                      </a:lnTo>
                      <a:lnTo>
                        <a:pt x="10511510" y="483794"/>
                      </a:lnTo>
                      <a:lnTo>
                        <a:pt x="10438422" y="314985"/>
                      </a:lnTo>
                      <a:lnTo>
                        <a:pt x="10269613" y="241897"/>
                      </a:lnTo>
                      <a:lnTo>
                        <a:pt x="10438422" y="168809"/>
                      </a:lnTo>
                      <a:close/>
                      <a:moveTo>
                        <a:pt x="9869659" y="0"/>
                      </a:moveTo>
                      <a:lnTo>
                        <a:pt x="9942747" y="168809"/>
                      </a:lnTo>
                      <a:lnTo>
                        <a:pt x="10111556" y="241897"/>
                      </a:lnTo>
                      <a:lnTo>
                        <a:pt x="9942747" y="314985"/>
                      </a:lnTo>
                      <a:lnTo>
                        <a:pt x="9869659" y="483794"/>
                      </a:lnTo>
                      <a:lnTo>
                        <a:pt x="9796571" y="314985"/>
                      </a:lnTo>
                      <a:lnTo>
                        <a:pt x="9627762" y="241897"/>
                      </a:lnTo>
                      <a:lnTo>
                        <a:pt x="9796571" y="168809"/>
                      </a:lnTo>
                      <a:close/>
                      <a:moveTo>
                        <a:pt x="9227808" y="0"/>
                      </a:moveTo>
                      <a:lnTo>
                        <a:pt x="9300896" y="168809"/>
                      </a:lnTo>
                      <a:lnTo>
                        <a:pt x="9469705" y="241897"/>
                      </a:lnTo>
                      <a:lnTo>
                        <a:pt x="9300896" y="314985"/>
                      </a:lnTo>
                      <a:lnTo>
                        <a:pt x="9227808" y="483794"/>
                      </a:lnTo>
                      <a:lnTo>
                        <a:pt x="9154720" y="314985"/>
                      </a:lnTo>
                      <a:lnTo>
                        <a:pt x="8985911" y="241897"/>
                      </a:lnTo>
                      <a:lnTo>
                        <a:pt x="9154720" y="168809"/>
                      </a:lnTo>
                      <a:close/>
                      <a:moveTo>
                        <a:pt x="8585957" y="0"/>
                      </a:moveTo>
                      <a:lnTo>
                        <a:pt x="8659045" y="168809"/>
                      </a:lnTo>
                      <a:lnTo>
                        <a:pt x="8827854" y="241897"/>
                      </a:lnTo>
                      <a:lnTo>
                        <a:pt x="8659045" y="314985"/>
                      </a:lnTo>
                      <a:lnTo>
                        <a:pt x="8585957" y="483794"/>
                      </a:lnTo>
                      <a:lnTo>
                        <a:pt x="8512869" y="314985"/>
                      </a:lnTo>
                      <a:lnTo>
                        <a:pt x="8344060" y="241897"/>
                      </a:lnTo>
                      <a:lnTo>
                        <a:pt x="8512869" y="168809"/>
                      </a:lnTo>
                      <a:close/>
                      <a:moveTo>
                        <a:pt x="7944106" y="0"/>
                      </a:moveTo>
                      <a:lnTo>
                        <a:pt x="8017194" y="168809"/>
                      </a:lnTo>
                      <a:lnTo>
                        <a:pt x="8186003" y="241897"/>
                      </a:lnTo>
                      <a:lnTo>
                        <a:pt x="8017194" y="314985"/>
                      </a:lnTo>
                      <a:lnTo>
                        <a:pt x="7944106" y="483794"/>
                      </a:lnTo>
                      <a:lnTo>
                        <a:pt x="7871018" y="314985"/>
                      </a:lnTo>
                      <a:lnTo>
                        <a:pt x="7702209" y="241897"/>
                      </a:lnTo>
                      <a:lnTo>
                        <a:pt x="7871018" y="168809"/>
                      </a:lnTo>
                      <a:close/>
                      <a:moveTo>
                        <a:pt x="7302255" y="0"/>
                      </a:moveTo>
                      <a:lnTo>
                        <a:pt x="7375343" y="168809"/>
                      </a:lnTo>
                      <a:lnTo>
                        <a:pt x="7544152" y="241897"/>
                      </a:lnTo>
                      <a:lnTo>
                        <a:pt x="7375343" y="314985"/>
                      </a:lnTo>
                      <a:lnTo>
                        <a:pt x="7302255" y="483794"/>
                      </a:lnTo>
                      <a:lnTo>
                        <a:pt x="7229167" y="314985"/>
                      </a:lnTo>
                      <a:lnTo>
                        <a:pt x="7060358" y="241897"/>
                      </a:lnTo>
                      <a:lnTo>
                        <a:pt x="7229167" y="168809"/>
                      </a:lnTo>
                      <a:close/>
                      <a:moveTo>
                        <a:pt x="6660404" y="0"/>
                      </a:moveTo>
                      <a:lnTo>
                        <a:pt x="6733492" y="168809"/>
                      </a:lnTo>
                      <a:lnTo>
                        <a:pt x="6902301" y="241897"/>
                      </a:lnTo>
                      <a:lnTo>
                        <a:pt x="6733492" y="314985"/>
                      </a:lnTo>
                      <a:lnTo>
                        <a:pt x="6660404" y="483794"/>
                      </a:lnTo>
                      <a:lnTo>
                        <a:pt x="6587316" y="314985"/>
                      </a:lnTo>
                      <a:lnTo>
                        <a:pt x="6418507" y="241897"/>
                      </a:lnTo>
                      <a:lnTo>
                        <a:pt x="6587316" y="168809"/>
                      </a:lnTo>
                      <a:close/>
                      <a:moveTo>
                        <a:pt x="6018553" y="0"/>
                      </a:moveTo>
                      <a:lnTo>
                        <a:pt x="6091641" y="168809"/>
                      </a:lnTo>
                      <a:lnTo>
                        <a:pt x="6260450" y="241897"/>
                      </a:lnTo>
                      <a:lnTo>
                        <a:pt x="6091641" y="314985"/>
                      </a:lnTo>
                      <a:lnTo>
                        <a:pt x="6018553" y="483794"/>
                      </a:lnTo>
                      <a:lnTo>
                        <a:pt x="5945465" y="314985"/>
                      </a:lnTo>
                      <a:lnTo>
                        <a:pt x="5776656" y="241897"/>
                      </a:lnTo>
                      <a:lnTo>
                        <a:pt x="5945465" y="168809"/>
                      </a:lnTo>
                      <a:close/>
                      <a:moveTo>
                        <a:pt x="5376702" y="0"/>
                      </a:moveTo>
                      <a:lnTo>
                        <a:pt x="5449790" y="168809"/>
                      </a:lnTo>
                      <a:lnTo>
                        <a:pt x="5618599" y="241897"/>
                      </a:lnTo>
                      <a:lnTo>
                        <a:pt x="5449790" y="314985"/>
                      </a:lnTo>
                      <a:lnTo>
                        <a:pt x="5376702" y="483794"/>
                      </a:lnTo>
                      <a:lnTo>
                        <a:pt x="5303614" y="314985"/>
                      </a:lnTo>
                      <a:lnTo>
                        <a:pt x="5134805" y="241897"/>
                      </a:lnTo>
                      <a:lnTo>
                        <a:pt x="5303614" y="168809"/>
                      </a:lnTo>
                      <a:close/>
                      <a:moveTo>
                        <a:pt x="4734851" y="0"/>
                      </a:moveTo>
                      <a:lnTo>
                        <a:pt x="4807939" y="168809"/>
                      </a:lnTo>
                      <a:lnTo>
                        <a:pt x="4976748" y="241897"/>
                      </a:lnTo>
                      <a:lnTo>
                        <a:pt x="4807939" y="314985"/>
                      </a:lnTo>
                      <a:lnTo>
                        <a:pt x="4734851" y="483794"/>
                      </a:lnTo>
                      <a:lnTo>
                        <a:pt x="4661763" y="314985"/>
                      </a:lnTo>
                      <a:lnTo>
                        <a:pt x="4492954" y="241897"/>
                      </a:lnTo>
                      <a:lnTo>
                        <a:pt x="4661763" y="168809"/>
                      </a:lnTo>
                      <a:close/>
                      <a:moveTo>
                        <a:pt x="4093000" y="0"/>
                      </a:moveTo>
                      <a:lnTo>
                        <a:pt x="4166089" y="168809"/>
                      </a:lnTo>
                      <a:lnTo>
                        <a:pt x="4334898" y="241897"/>
                      </a:lnTo>
                      <a:lnTo>
                        <a:pt x="4166089" y="314985"/>
                      </a:lnTo>
                      <a:lnTo>
                        <a:pt x="4093000" y="483794"/>
                      </a:lnTo>
                      <a:lnTo>
                        <a:pt x="4019912" y="314985"/>
                      </a:lnTo>
                      <a:lnTo>
                        <a:pt x="3851105" y="241897"/>
                      </a:lnTo>
                      <a:lnTo>
                        <a:pt x="4019912" y="168809"/>
                      </a:lnTo>
                      <a:close/>
                      <a:moveTo>
                        <a:pt x="3451151" y="0"/>
                      </a:moveTo>
                      <a:lnTo>
                        <a:pt x="3524239" y="168809"/>
                      </a:lnTo>
                      <a:lnTo>
                        <a:pt x="3693048" y="241897"/>
                      </a:lnTo>
                      <a:lnTo>
                        <a:pt x="3524239" y="314985"/>
                      </a:lnTo>
                      <a:lnTo>
                        <a:pt x="3451151" y="483794"/>
                      </a:lnTo>
                      <a:lnTo>
                        <a:pt x="3378063" y="314985"/>
                      </a:lnTo>
                      <a:lnTo>
                        <a:pt x="3209254" y="241897"/>
                      </a:lnTo>
                      <a:lnTo>
                        <a:pt x="3378063" y="168809"/>
                      </a:lnTo>
                      <a:close/>
                      <a:moveTo>
                        <a:pt x="2809300" y="0"/>
                      </a:moveTo>
                      <a:lnTo>
                        <a:pt x="2882388" y="168809"/>
                      </a:lnTo>
                      <a:lnTo>
                        <a:pt x="3051197" y="241897"/>
                      </a:lnTo>
                      <a:lnTo>
                        <a:pt x="2882388" y="314985"/>
                      </a:lnTo>
                      <a:lnTo>
                        <a:pt x="2809300" y="483794"/>
                      </a:lnTo>
                      <a:lnTo>
                        <a:pt x="2736212" y="314985"/>
                      </a:lnTo>
                      <a:lnTo>
                        <a:pt x="2567402" y="241897"/>
                      </a:lnTo>
                      <a:lnTo>
                        <a:pt x="2736212" y="168809"/>
                      </a:lnTo>
                      <a:close/>
                      <a:moveTo>
                        <a:pt x="2167449" y="0"/>
                      </a:moveTo>
                      <a:lnTo>
                        <a:pt x="2240537" y="168809"/>
                      </a:lnTo>
                      <a:lnTo>
                        <a:pt x="2409347" y="241897"/>
                      </a:lnTo>
                      <a:lnTo>
                        <a:pt x="2240537" y="314985"/>
                      </a:lnTo>
                      <a:lnTo>
                        <a:pt x="2167449" y="483794"/>
                      </a:lnTo>
                      <a:lnTo>
                        <a:pt x="2094361" y="314985"/>
                      </a:lnTo>
                      <a:lnTo>
                        <a:pt x="1925553" y="241897"/>
                      </a:lnTo>
                      <a:lnTo>
                        <a:pt x="2094361" y="168809"/>
                      </a:lnTo>
                      <a:close/>
                      <a:moveTo>
                        <a:pt x="1525598" y="0"/>
                      </a:moveTo>
                      <a:lnTo>
                        <a:pt x="1598686" y="168809"/>
                      </a:lnTo>
                      <a:lnTo>
                        <a:pt x="1767496" y="241897"/>
                      </a:lnTo>
                      <a:lnTo>
                        <a:pt x="1598686" y="314985"/>
                      </a:lnTo>
                      <a:lnTo>
                        <a:pt x="1525598" y="483794"/>
                      </a:lnTo>
                      <a:lnTo>
                        <a:pt x="1452510" y="314985"/>
                      </a:lnTo>
                      <a:lnTo>
                        <a:pt x="1283701" y="241897"/>
                      </a:lnTo>
                      <a:lnTo>
                        <a:pt x="1452510" y="168809"/>
                      </a:lnTo>
                      <a:close/>
                      <a:moveTo>
                        <a:pt x="883747" y="0"/>
                      </a:moveTo>
                      <a:lnTo>
                        <a:pt x="956835" y="168809"/>
                      </a:lnTo>
                      <a:lnTo>
                        <a:pt x="1125644" y="241897"/>
                      </a:lnTo>
                      <a:lnTo>
                        <a:pt x="956835" y="314985"/>
                      </a:lnTo>
                      <a:lnTo>
                        <a:pt x="883747" y="483794"/>
                      </a:lnTo>
                      <a:lnTo>
                        <a:pt x="810659" y="314985"/>
                      </a:lnTo>
                      <a:lnTo>
                        <a:pt x="641850" y="241897"/>
                      </a:lnTo>
                      <a:lnTo>
                        <a:pt x="810659" y="168809"/>
                      </a:lnTo>
                      <a:close/>
                      <a:moveTo>
                        <a:pt x="241897" y="0"/>
                      </a:moveTo>
                      <a:lnTo>
                        <a:pt x="314985" y="168809"/>
                      </a:lnTo>
                      <a:lnTo>
                        <a:pt x="483794" y="241897"/>
                      </a:lnTo>
                      <a:lnTo>
                        <a:pt x="314985" y="314985"/>
                      </a:lnTo>
                      <a:lnTo>
                        <a:pt x="241897" y="483794"/>
                      </a:lnTo>
                      <a:lnTo>
                        <a:pt x="168809" y="314985"/>
                      </a:lnTo>
                      <a:lnTo>
                        <a:pt x="0" y="241897"/>
                      </a:lnTo>
                      <a:lnTo>
                        <a:pt x="168809" y="16880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9" name="矩形 248">
              <a:extLst>
                <a:ext uri="{FF2B5EF4-FFF2-40B4-BE49-F238E27FC236}">
                  <a16:creationId xmlns:a16="http://schemas.microsoft.com/office/drawing/2014/main" id="{C1ECFC63-B4D6-50BB-45D0-F655AD4FFC42}"/>
                </a:ext>
              </a:extLst>
            </p:cNvPr>
            <p:cNvSpPr/>
            <p:nvPr/>
          </p:nvSpPr>
          <p:spPr>
            <a:xfrm>
              <a:off x="1034517" y="2570532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DBCBE849-F448-4739-6946-7F9693D86706}"/>
                </a:ext>
              </a:extLst>
            </p:cNvPr>
            <p:cNvSpPr txBox="1"/>
            <p:nvPr/>
          </p:nvSpPr>
          <p:spPr>
            <a:xfrm>
              <a:off x="1141442" y="2470983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271" name="文本框 270">
            <a:extLst>
              <a:ext uri="{FF2B5EF4-FFF2-40B4-BE49-F238E27FC236}">
                <a16:creationId xmlns:a16="http://schemas.microsoft.com/office/drawing/2014/main" id="{1E57C157-A6F9-B4FA-57DC-E4E2F19C3D67}"/>
              </a:ext>
            </a:extLst>
          </p:cNvPr>
          <p:cNvSpPr txBox="1"/>
          <p:nvPr/>
        </p:nvSpPr>
        <p:spPr>
          <a:xfrm>
            <a:off x="677233" y="4774625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563B8B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rgbClr val="563B8B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EF198A08-DA34-E9B7-108A-2FC5C4491332}"/>
              </a:ext>
            </a:extLst>
          </p:cNvPr>
          <p:cNvSpPr txBox="1"/>
          <p:nvPr/>
        </p:nvSpPr>
        <p:spPr>
          <a:xfrm>
            <a:off x="677233" y="5513766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563B8B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563B8B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772DE5D2-A115-9E7A-2676-E835ABA1F808}"/>
              </a:ext>
            </a:extLst>
          </p:cNvPr>
          <p:cNvSpPr txBox="1"/>
          <p:nvPr/>
        </p:nvSpPr>
        <p:spPr>
          <a:xfrm>
            <a:off x="8366616" y="2375604"/>
            <a:ext cx="3069978" cy="1544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Pellentesque Habitant Morbi Tristique Senectus Et Netus Et Malesuada Fames Ac Turpis Egestas. Proin Pharetra Nonummy Pede.</a:t>
            </a:r>
            <a:endParaRPr lang="zh-CN" altLang="en-US" sz="1600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7904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080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1D3C7F5-DBEE-709C-6714-EC00381A0978}"/>
              </a:ext>
            </a:extLst>
          </p:cNvPr>
          <p:cNvSpPr txBox="1"/>
          <p:nvPr/>
        </p:nvSpPr>
        <p:spPr>
          <a:xfrm>
            <a:off x="832247" y="4201597"/>
            <a:ext cx="60936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128842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41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矩形 313">
            <a:extLst>
              <a:ext uri="{FF2B5EF4-FFF2-40B4-BE49-F238E27FC236}">
                <a16:creationId xmlns:a16="http://schemas.microsoft.com/office/drawing/2014/main" id="{8C89A02D-06CE-8CEB-03C8-4B700A2653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655669FE-4392-5F2B-4FE2-9DE7B81A2B8A}"/>
              </a:ext>
            </a:extLst>
          </p:cNvPr>
          <p:cNvGrpSpPr/>
          <p:nvPr/>
        </p:nvGrpSpPr>
        <p:grpSpPr>
          <a:xfrm rot="10560000">
            <a:off x="7599577" y="748920"/>
            <a:ext cx="6123030" cy="1050918"/>
            <a:chOff x="-2138526" y="4548057"/>
            <a:chExt cx="6123030" cy="1050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4FCB9FD-C540-39CA-6925-68BEEB19058D}"/>
                </a:ext>
              </a:extLst>
            </p:cNvPr>
            <p:cNvSpPr/>
            <p:nvPr/>
          </p:nvSpPr>
          <p:spPr>
            <a:xfrm rot="10800000">
              <a:off x="-1576487" y="4548057"/>
              <a:ext cx="4998952" cy="1050918"/>
            </a:xfrm>
            <a:custGeom>
              <a:avLst/>
              <a:gdLst>
                <a:gd name="connsiteX0" fmla="*/ 4998952 w 4998952"/>
                <a:gd name="connsiteY0" fmla="*/ 525459 h 1050918"/>
                <a:gd name="connsiteX1" fmla="*/ 4433406 w 4998952"/>
                <a:gd name="connsiteY1" fmla="*/ 525459 h 1050918"/>
                <a:gd name="connsiteX2" fmla="*/ 3938502 w 4998952"/>
                <a:gd name="connsiteY2" fmla="*/ 0 h 1050918"/>
                <a:gd name="connsiteX3" fmla="*/ 4504048 w 4998952"/>
                <a:gd name="connsiteY3" fmla="*/ 0 h 1050918"/>
                <a:gd name="connsiteX4" fmla="*/ 565546 w 4998952"/>
                <a:gd name="connsiteY4" fmla="*/ 1050918 h 1050918"/>
                <a:gd name="connsiteX5" fmla="*/ 0 w 4998952"/>
                <a:gd name="connsiteY5" fmla="*/ 1050918 h 1050918"/>
                <a:gd name="connsiteX6" fmla="*/ 494904 w 4998952"/>
                <a:gd name="connsiteY6" fmla="*/ 525459 h 1050918"/>
                <a:gd name="connsiteX7" fmla="*/ 1060450 w 4998952"/>
                <a:gd name="connsiteY7" fmla="*/ 525459 h 1050918"/>
                <a:gd name="connsiteX8" fmla="*/ 1689623 w 4998952"/>
                <a:gd name="connsiteY8" fmla="*/ 1050918 h 1050918"/>
                <a:gd name="connsiteX9" fmla="*/ 1124077 w 4998952"/>
                <a:gd name="connsiteY9" fmla="*/ 1050918 h 1050918"/>
                <a:gd name="connsiteX10" fmla="*/ 1618981 w 4998952"/>
                <a:gd name="connsiteY10" fmla="*/ 525459 h 1050918"/>
                <a:gd name="connsiteX11" fmla="*/ 1061175 w 4998952"/>
                <a:gd name="connsiteY11" fmla="*/ 525459 h 1050918"/>
                <a:gd name="connsiteX12" fmla="*/ 566271 w 4998952"/>
                <a:gd name="connsiteY12" fmla="*/ 0 h 1050918"/>
                <a:gd name="connsiteX13" fmla="*/ 1131817 w 4998952"/>
                <a:gd name="connsiteY13" fmla="*/ 0 h 1050918"/>
                <a:gd name="connsiteX14" fmla="*/ 1626721 w 4998952"/>
                <a:gd name="connsiteY14" fmla="*/ 525459 h 1050918"/>
                <a:gd name="connsiteX15" fmla="*/ 2184527 w 4998952"/>
                <a:gd name="connsiteY15" fmla="*/ 525459 h 1050918"/>
                <a:gd name="connsiteX16" fmla="*/ 2813699 w 4998952"/>
                <a:gd name="connsiteY16" fmla="*/ 1050918 h 1050918"/>
                <a:gd name="connsiteX17" fmla="*/ 2248153 w 4998952"/>
                <a:gd name="connsiteY17" fmla="*/ 1050918 h 1050918"/>
                <a:gd name="connsiteX18" fmla="*/ 2743057 w 4998952"/>
                <a:gd name="connsiteY18" fmla="*/ 525459 h 1050918"/>
                <a:gd name="connsiteX19" fmla="*/ 2185253 w 4998952"/>
                <a:gd name="connsiteY19" fmla="*/ 525459 h 1050918"/>
                <a:gd name="connsiteX20" fmla="*/ 1690349 w 4998952"/>
                <a:gd name="connsiteY20" fmla="*/ 0 h 1050918"/>
                <a:gd name="connsiteX21" fmla="*/ 2255895 w 4998952"/>
                <a:gd name="connsiteY21" fmla="*/ 0 h 1050918"/>
                <a:gd name="connsiteX22" fmla="*/ 2750799 w 4998952"/>
                <a:gd name="connsiteY22" fmla="*/ 525459 h 1050918"/>
                <a:gd name="connsiteX23" fmla="*/ 3308603 w 4998952"/>
                <a:gd name="connsiteY23" fmla="*/ 525459 h 1050918"/>
                <a:gd name="connsiteX24" fmla="*/ 3937777 w 4998952"/>
                <a:gd name="connsiteY24" fmla="*/ 1050918 h 1050918"/>
                <a:gd name="connsiteX25" fmla="*/ 3372231 w 4998952"/>
                <a:gd name="connsiteY25" fmla="*/ 1050918 h 1050918"/>
                <a:gd name="connsiteX26" fmla="*/ 3867135 w 4998952"/>
                <a:gd name="connsiteY26" fmla="*/ 525459 h 1050918"/>
                <a:gd name="connsiteX27" fmla="*/ 3309329 w 4998952"/>
                <a:gd name="connsiteY27" fmla="*/ 525459 h 1050918"/>
                <a:gd name="connsiteX28" fmla="*/ 2814425 w 4998952"/>
                <a:gd name="connsiteY28" fmla="*/ 0 h 1050918"/>
                <a:gd name="connsiteX29" fmla="*/ 3379971 w 4998952"/>
                <a:gd name="connsiteY29" fmla="*/ 0 h 1050918"/>
                <a:gd name="connsiteX30" fmla="*/ 3874875 w 4998952"/>
                <a:gd name="connsiteY30" fmla="*/ 525459 h 1050918"/>
                <a:gd name="connsiteX31" fmla="*/ 4432681 w 4998952"/>
                <a:gd name="connsiteY31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998952" h="1050918">
                  <a:moveTo>
                    <a:pt x="4998952" y="525459"/>
                  </a:moveTo>
                  <a:lnTo>
                    <a:pt x="4433406" y="525459"/>
                  </a:lnTo>
                  <a:lnTo>
                    <a:pt x="3938502" y="0"/>
                  </a:lnTo>
                  <a:lnTo>
                    <a:pt x="4504048" y="0"/>
                  </a:lnTo>
                  <a:close/>
                  <a:moveTo>
                    <a:pt x="565546" y="1050918"/>
                  </a:moveTo>
                  <a:lnTo>
                    <a:pt x="0" y="1050918"/>
                  </a:lnTo>
                  <a:lnTo>
                    <a:pt x="494904" y="525459"/>
                  </a:lnTo>
                  <a:lnTo>
                    <a:pt x="1060450" y="525459"/>
                  </a:lnTo>
                  <a:close/>
                  <a:moveTo>
                    <a:pt x="1689623" y="1050918"/>
                  </a:moveTo>
                  <a:lnTo>
                    <a:pt x="1124077" y="1050918"/>
                  </a:lnTo>
                  <a:lnTo>
                    <a:pt x="1618981" y="525459"/>
                  </a:lnTo>
                  <a:lnTo>
                    <a:pt x="1061175" y="525459"/>
                  </a:lnTo>
                  <a:lnTo>
                    <a:pt x="566271" y="0"/>
                  </a:lnTo>
                  <a:lnTo>
                    <a:pt x="1131817" y="0"/>
                  </a:lnTo>
                  <a:lnTo>
                    <a:pt x="1626721" y="525459"/>
                  </a:lnTo>
                  <a:lnTo>
                    <a:pt x="2184527" y="525459"/>
                  </a:lnTo>
                  <a:close/>
                  <a:moveTo>
                    <a:pt x="2813699" y="1050918"/>
                  </a:moveTo>
                  <a:lnTo>
                    <a:pt x="2248153" y="1050918"/>
                  </a:lnTo>
                  <a:lnTo>
                    <a:pt x="2743057" y="525459"/>
                  </a:lnTo>
                  <a:lnTo>
                    <a:pt x="2185253" y="525459"/>
                  </a:lnTo>
                  <a:lnTo>
                    <a:pt x="1690349" y="0"/>
                  </a:lnTo>
                  <a:lnTo>
                    <a:pt x="2255895" y="0"/>
                  </a:lnTo>
                  <a:lnTo>
                    <a:pt x="2750799" y="525459"/>
                  </a:lnTo>
                  <a:lnTo>
                    <a:pt x="3308603" y="525459"/>
                  </a:lnTo>
                  <a:close/>
                  <a:moveTo>
                    <a:pt x="3937777" y="1050918"/>
                  </a:moveTo>
                  <a:lnTo>
                    <a:pt x="3372231" y="1050918"/>
                  </a:lnTo>
                  <a:lnTo>
                    <a:pt x="3867135" y="525459"/>
                  </a:lnTo>
                  <a:lnTo>
                    <a:pt x="3309329" y="525459"/>
                  </a:lnTo>
                  <a:lnTo>
                    <a:pt x="2814425" y="0"/>
                  </a:lnTo>
                  <a:lnTo>
                    <a:pt x="3379971" y="0"/>
                  </a:lnTo>
                  <a:lnTo>
                    <a:pt x="3874875" y="525459"/>
                  </a:lnTo>
                  <a:lnTo>
                    <a:pt x="4432681" y="525459"/>
                  </a:lnTo>
                  <a:close/>
                </a:path>
              </a:pathLst>
            </a:custGeom>
            <a:solidFill>
              <a:srgbClr val="F35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BA8771D-DC99-92B0-DB5A-758A322B24DE}"/>
                </a:ext>
              </a:extLst>
            </p:cNvPr>
            <p:cNvSpPr/>
            <p:nvPr/>
          </p:nvSpPr>
          <p:spPr>
            <a:xfrm rot="10800000">
              <a:off x="-2138526" y="4548057"/>
              <a:ext cx="6123030" cy="1050918"/>
            </a:xfrm>
            <a:custGeom>
              <a:avLst/>
              <a:gdLst>
                <a:gd name="connsiteX0" fmla="*/ 6123030 w 6123030"/>
                <a:gd name="connsiteY0" fmla="*/ 525459 h 1050918"/>
                <a:gd name="connsiteX1" fmla="*/ 5557484 w 6123030"/>
                <a:gd name="connsiteY1" fmla="*/ 525459 h 1050918"/>
                <a:gd name="connsiteX2" fmla="*/ 5062580 w 6123030"/>
                <a:gd name="connsiteY2" fmla="*/ 0 h 1050918"/>
                <a:gd name="connsiteX3" fmla="*/ 5628126 w 6123030"/>
                <a:gd name="connsiteY3" fmla="*/ 0 h 1050918"/>
                <a:gd name="connsiteX4" fmla="*/ 565546 w 6123030"/>
                <a:gd name="connsiteY4" fmla="*/ 1050918 h 1050918"/>
                <a:gd name="connsiteX5" fmla="*/ 0 w 6123030"/>
                <a:gd name="connsiteY5" fmla="*/ 1050918 h 1050918"/>
                <a:gd name="connsiteX6" fmla="*/ 494904 w 6123030"/>
                <a:gd name="connsiteY6" fmla="*/ 525459 h 1050918"/>
                <a:gd name="connsiteX7" fmla="*/ 1060450 w 6123030"/>
                <a:gd name="connsiteY7" fmla="*/ 525459 h 1050918"/>
                <a:gd name="connsiteX8" fmla="*/ 1689623 w 6123030"/>
                <a:gd name="connsiteY8" fmla="*/ 1050918 h 1050918"/>
                <a:gd name="connsiteX9" fmla="*/ 1124077 w 6123030"/>
                <a:gd name="connsiteY9" fmla="*/ 1050918 h 1050918"/>
                <a:gd name="connsiteX10" fmla="*/ 1618981 w 6123030"/>
                <a:gd name="connsiteY10" fmla="*/ 525459 h 1050918"/>
                <a:gd name="connsiteX11" fmla="*/ 1061176 w 6123030"/>
                <a:gd name="connsiteY11" fmla="*/ 525459 h 1050918"/>
                <a:gd name="connsiteX12" fmla="*/ 566272 w 6123030"/>
                <a:gd name="connsiteY12" fmla="*/ 0 h 1050918"/>
                <a:gd name="connsiteX13" fmla="*/ 1131818 w 6123030"/>
                <a:gd name="connsiteY13" fmla="*/ 0 h 1050918"/>
                <a:gd name="connsiteX14" fmla="*/ 1626722 w 6123030"/>
                <a:gd name="connsiteY14" fmla="*/ 525459 h 1050918"/>
                <a:gd name="connsiteX15" fmla="*/ 2184527 w 6123030"/>
                <a:gd name="connsiteY15" fmla="*/ 525459 h 1050918"/>
                <a:gd name="connsiteX16" fmla="*/ 2813700 w 6123030"/>
                <a:gd name="connsiteY16" fmla="*/ 1050918 h 1050918"/>
                <a:gd name="connsiteX17" fmla="*/ 2248154 w 6123030"/>
                <a:gd name="connsiteY17" fmla="*/ 1050918 h 1050918"/>
                <a:gd name="connsiteX18" fmla="*/ 2743058 w 6123030"/>
                <a:gd name="connsiteY18" fmla="*/ 525459 h 1050918"/>
                <a:gd name="connsiteX19" fmla="*/ 2185253 w 6123030"/>
                <a:gd name="connsiteY19" fmla="*/ 525459 h 1050918"/>
                <a:gd name="connsiteX20" fmla="*/ 1690349 w 6123030"/>
                <a:gd name="connsiteY20" fmla="*/ 0 h 1050918"/>
                <a:gd name="connsiteX21" fmla="*/ 2255895 w 6123030"/>
                <a:gd name="connsiteY21" fmla="*/ 0 h 1050918"/>
                <a:gd name="connsiteX22" fmla="*/ 2750799 w 6123030"/>
                <a:gd name="connsiteY22" fmla="*/ 525459 h 1050918"/>
                <a:gd name="connsiteX23" fmla="*/ 3308604 w 6123030"/>
                <a:gd name="connsiteY23" fmla="*/ 525459 h 1050918"/>
                <a:gd name="connsiteX24" fmla="*/ 3937777 w 6123030"/>
                <a:gd name="connsiteY24" fmla="*/ 1050918 h 1050918"/>
                <a:gd name="connsiteX25" fmla="*/ 3372231 w 6123030"/>
                <a:gd name="connsiteY25" fmla="*/ 1050918 h 1050918"/>
                <a:gd name="connsiteX26" fmla="*/ 3867135 w 6123030"/>
                <a:gd name="connsiteY26" fmla="*/ 525459 h 1050918"/>
                <a:gd name="connsiteX27" fmla="*/ 3309330 w 6123030"/>
                <a:gd name="connsiteY27" fmla="*/ 525459 h 1050918"/>
                <a:gd name="connsiteX28" fmla="*/ 2814426 w 6123030"/>
                <a:gd name="connsiteY28" fmla="*/ 0 h 1050918"/>
                <a:gd name="connsiteX29" fmla="*/ 3379972 w 6123030"/>
                <a:gd name="connsiteY29" fmla="*/ 0 h 1050918"/>
                <a:gd name="connsiteX30" fmla="*/ 3874876 w 6123030"/>
                <a:gd name="connsiteY30" fmla="*/ 525459 h 1050918"/>
                <a:gd name="connsiteX31" fmla="*/ 4432681 w 6123030"/>
                <a:gd name="connsiteY31" fmla="*/ 525459 h 1050918"/>
                <a:gd name="connsiteX32" fmla="*/ 5061854 w 6123030"/>
                <a:gd name="connsiteY32" fmla="*/ 1050918 h 1050918"/>
                <a:gd name="connsiteX33" fmla="*/ 4496308 w 6123030"/>
                <a:gd name="connsiteY33" fmla="*/ 1050918 h 1050918"/>
                <a:gd name="connsiteX34" fmla="*/ 4991212 w 6123030"/>
                <a:gd name="connsiteY34" fmla="*/ 525459 h 1050918"/>
                <a:gd name="connsiteX35" fmla="*/ 4433407 w 6123030"/>
                <a:gd name="connsiteY35" fmla="*/ 525459 h 1050918"/>
                <a:gd name="connsiteX36" fmla="*/ 3938503 w 6123030"/>
                <a:gd name="connsiteY36" fmla="*/ 0 h 1050918"/>
                <a:gd name="connsiteX37" fmla="*/ 4504049 w 6123030"/>
                <a:gd name="connsiteY37" fmla="*/ 0 h 1050918"/>
                <a:gd name="connsiteX38" fmla="*/ 4998953 w 6123030"/>
                <a:gd name="connsiteY38" fmla="*/ 525459 h 1050918"/>
                <a:gd name="connsiteX39" fmla="*/ 5556758 w 6123030"/>
                <a:gd name="connsiteY39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23030" h="1050918">
                  <a:moveTo>
                    <a:pt x="6123030" y="525459"/>
                  </a:moveTo>
                  <a:lnTo>
                    <a:pt x="5557484" y="525459"/>
                  </a:lnTo>
                  <a:lnTo>
                    <a:pt x="5062580" y="0"/>
                  </a:lnTo>
                  <a:lnTo>
                    <a:pt x="5628126" y="0"/>
                  </a:lnTo>
                  <a:close/>
                  <a:moveTo>
                    <a:pt x="565546" y="1050918"/>
                  </a:moveTo>
                  <a:lnTo>
                    <a:pt x="0" y="1050918"/>
                  </a:lnTo>
                  <a:lnTo>
                    <a:pt x="494904" y="525459"/>
                  </a:lnTo>
                  <a:lnTo>
                    <a:pt x="1060450" y="525459"/>
                  </a:lnTo>
                  <a:close/>
                  <a:moveTo>
                    <a:pt x="1689623" y="1050918"/>
                  </a:moveTo>
                  <a:lnTo>
                    <a:pt x="1124077" y="1050918"/>
                  </a:lnTo>
                  <a:lnTo>
                    <a:pt x="1618981" y="525459"/>
                  </a:lnTo>
                  <a:lnTo>
                    <a:pt x="1061176" y="525459"/>
                  </a:lnTo>
                  <a:lnTo>
                    <a:pt x="566272" y="0"/>
                  </a:lnTo>
                  <a:lnTo>
                    <a:pt x="1131818" y="0"/>
                  </a:lnTo>
                  <a:lnTo>
                    <a:pt x="1626722" y="525459"/>
                  </a:lnTo>
                  <a:lnTo>
                    <a:pt x="2184527" y="525459"/>
                  </a:lnTo>
                  <a:close/>
                  <a:moveTo>
                    <a:pt x="2813700" y="1050918"/>
                  </a:moveTo>
                  <a:lnTo>
                    <a:pt x="2248154" y="1050918"/>
                  </a:lnTo>
                  <a:lnTo>
                    <a:pt x="2743058" y="525459"/>
                  </a:lnTo>
                  <a:lnTo>
                    <a:pt x="2185253" y="525459"/>
                  </a:lnTo>
                  <a:lnTo>
                    <a:pt x="1690349" y="0"/>
                  </a:lnTo>
                  <a:lnTo>
                    <a:pt x="2255895" y="0"/>
                  </a:lnTo>
                  <a:lnTo>
                    <a:pt x="2750799" y="525459"/>
                  </a:lnTo>
                  <a:lnTo>
                    <a:pt x="3308604" y="525459"/>
                  </a:lnTo>
                  <a:close/>
                  <a:moveTo>
                    <a:pt x="3937777" y="1050918"/>
                  </a:moveTo>
                  <a:lnTo>
                    <a:pt x="3372231" y="1050918"/>
                  </a:lnTo>
                  <a:lnTo>
                    <a:pt x="3867135" y="525459"/>
                  </a:lnTo>
                  <a:lnTo>
                    <a:pt x="3309330" y="525459"/>
                  </a:lnTo>
                  <a:lnTo>
                    <a:pt x="2814426" y="0"/>
                  </a:lnTo>
                  <a:lnTo>
                    <a:pt x="3379972" y="0"/>
                  </a:lnTo>
                  <a:lnTo>
                    <a:pt x="3874876" y="525459"/>
                  </a:lnTo>
                  <a:lnTo>
                    <a:pt x="4432681" y="525459"/>
                  </a:lnTo>
                  <a:close/>
                  <a:moveTo>
                    <a:pt x="5061854" y="1050918"/>
                  </a:moveTo>
                  <a:lnTo>
                    <a:pt x="4496308" y="1050918"/>
                  </a:lnTo>
                  <a:lnTo>
                    <a:pt x="4991212" y="525459"/>
                  </a:lnTo>
                  <a:lnTo>
                    <a:pt x="4433407" y="525459"/>
                  </a:lnTo>
                  <a:lnTo>
                    <a:pt x="3938503" y="0"/>
                  </a:lnTo>
                  <a:lnTo>
                    <a:pt x="4504049" y="0"/>
                  </a:lnTo>
                  <a:lnTo>
                    <a:pt x="4998953" y="525459"/>
                  </a:lnTo>
                  <a:lnTo>
                    <a:pt x="5556758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93958F17-4BE3-BD92-4E65-28316ADB340B}"/>
              </a:ext>
            </a:extLst>
          </p:cNvPr>
          <p:cNvGrpSpPr/>
          <p:nvPr/>
        </p:nvGrpSpPr>
        <p:grpSpPr>
          <a:xfrm rot="10546771">
            <a:off x="-200822" y="1179924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1DC3B5E6-84E9-41FB-B5C0-36BBCBF0701F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E7D36A51-A4DC-1D7B-3F02-33A4511C4E7A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91F8CBE-03FC-465F-EF06-EA70CFE060D6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id="{92BBA69B-D629-D6EA-B861-508E9667E94B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9424FACF-1765-25A6-12F5-888FF184EA9F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9C614209-E698-E936-2ECD-9697B9289CFB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7DD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963EFFC-4CCA-52BD-4E9E-E7C023A3CD68}"/>
              </a:ext>
            </a:extLst>
          </p:cNvPr>
          <p:cNvGrpSpPr/>
          <p:nvPr/>
        </p:nvGrpSpPr>
        <p:grpSpPr>
          <a:xfrm rot="4740000">
            <a:off x="3623380" y="126573"/>
            <a:ext cx="6123030" cy="1050918"/>
            <a:chOff x="74996" y="1379213"/>
            <a:chExt cx="6123030" cy="1050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5C0904A-2418-743F-1B81-821D612187CA}"/>
                </a:ext>
              </a:extLst>
            </p:cNvPr>
            <p:cNvGrpSpPr/>
            <p:nvPr/>
          </p:nvGrpSpPr>
          <p:grpSpPr>
            <a:xfrm>
              <a:off x="641268" y="1379213"/>
              <a:ext cx="5556758" cy="525459"/>
              <a:chOff x="-320633" y="4870559"/>
              <a:chExt cx="5556758" cy="525459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0205C299-B1A0-ADEB-9C50-928E77CD7E55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057781CE-7C76-AF47-49A7-260BBD8EDBB0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79A904A8-0DAA-32F3-A3AB-7DF21ED31A92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3DF49D56-8BB7-5C68-1536-4E2E7CD0EDFA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0A2FD35F-533E-ECF6-9833-F55B6D9A02B7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F31CC10C-08E8-DAD8-E0D1-EF43B271726B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60A47828-F950-8C42-839A-E8D9A76FC52E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C1CFEB01-837F-CEA3-82AC-2D250976FF74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E0D03D8F-EA35-9D75-29CA-694B65A68F05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4BA2828-DE06-4078-FBDC-B9AA272E150E}"/>
                </a:ext>
              </a:extLst>
            </p:cNvPr>
            <p:cNvGrpSpPr/>
            <p:nvPr/>
          </p:nvGrpSpPr>
          <p:grpSpPr>
            <a:xfrm flipH="1">
              <a:off x="74996" y="1904672"/>
              <a:ext cx="5556758" cy="525459"/>
              <a:chOff x="-320633" y="4870559"/>
              <a:chExt cx="5556758" cy="525459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2543C109-93CF-FB83-3E77-6EF5D2A5AAB7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699601E6-1B3F-DF07-B9ED-5FEE7AC5FBF0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5904CD72-20B1-3413-992C-0E46BB853A20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id="{29BEE785-4AB7-7D71-0111-29E137E73255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626B49FE-80B6-A19E-070C-5BA203B5CB9B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id="{4D91C372-25D6-6E8A-FC15-5BB621E75D88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平行四边形 95">
                <a:extLst>
                  <a:ext uri="{FF2B5EF4-FFF2-40B4-BE49-F238E27FC236}">
                    <a16:creationId xmlns:a16="http://schemas.microsoft.com/office/drawing/2014/main" id="{4E45085C-2AF0-EEEA-895C-94CF48B4225B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平行四边形 96">
                <a:extLst>
                  <a:ext uri="{FF2B5EF4-FFF2-40B4-BE49-F238E27FC236}">
                    <a16:creationId xmlns:a16="http://schemas.microsoft.com/office/drawing/2014/main" id="{1E1FDACB-3BCC-F00F-E862-F8C160AD779A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id="{1EE53C4F-0EC9-B735-44B5-734D6FB36732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5C2922AB-7EC9-48AE-69FF-CB2E84DA672E}"/>
              </a:ext>
            </a:extLst>
          </p:cNvPr>
          <p:cNvGrpSpPr/>
          <p:nvPr/>
        </p:nvGrpSpPr>
        <p:grpSpPr>
          <a:xfrm rot="4740000">
            <a:off x="5501675" y="3914665"/>
            <a:ext cx="3839101" cy="1050919"/>
            <a:chOff x="5495490" y="3799848"/>
            <a:chExt cx="3839101" cy="10509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F137B6D-AF31-DE9D-F4D8-24D14594E67A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6657F38-7A22-5ED9-F0EE-9C7BFA0C47E1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53427E63-A97C-136D-9F62-0D9442CEC5ED}"/>
              </a:ext>
            </a:extLst>
          </p:cNvPr>
          <p:cNvGrpSpPr/>
          <p:nvPr/>
        </p:nvGrpSpPr>
        <p:grpSpPr>
          <a:xfrm rot="17880000">
            <a:off x="-4041058" y="440846"/>
            <a:ext cx="17078101" cy="1107996"/>
            <a:chOff x="-3298442" y="1925063"/>
            <a:chExt cx="17078101" cy="11079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56" name="组合 255">
              <a:extLst>
                <a:ext uri="{FF2B5EF4-FFF2-40B4-BE49-F238E27FC236}">
                  <a16:creationId xmlns:a16="http://schemas.microsoft.com/office/drawing/2014/main" id="{DFFD310B-58EB-C0B5-D5A6-76B49C61E926}"/>
                </a:ext>
              </a:extLst>
            </p:cNvPr>
            <p:cNvGrpSpPr/>
            <p:nvPr/>
          </p:nvGrpSpPr>
          <p:grpSpPr>
            <a:xfrm>
              <a:off x="-3298442" y="1949908"/>
              <a:ext cx="6123030" cy="1050918"/>
              <a:chOff x="-2138526" y="4548057"/>
              <a:chExt cx="6123030" cy="1050918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494FBB20-63A9-AFF5-E0BA-967F9DC24985}"/>
                  </a:ext>
                </a:extLst>
              </p:cNvPr>
              <p:cNvSpPr/>
              <p:nvPr/>
            </p:nvSpPr>
            <p:spPr>
              <a:xfrm rot="10800000">
                <a:off x="-1576487" y="4548057"/>
                <a:ext cx="4998952" cy="1050918"/>
              </a:xfrm>
              <a:custGeom>
                <a:avLst/>
                <a:gdLst>
                  <a:gd name="connsiteX0" fmla="*/ 4998952 w 4998952"/>
                  <a:gd name="connsiteY0" fmla="*/ 525459 h 1050918"/>
                  <a:gd name="connsiteX1" fmla="*/ 4433406 w 4998952"/>
                  <a:gd name="connsiteY1" fmla="*/ 525459 h 1050918"/>
                  <a:gd name="connsiteX2" fmla="*/ 3938502 w 4998952"/>
                  <a:gd name="connsiteY2" fmla="*/ 0 h 1050918"/>
                  <a:gd name="connsiteX3" fmla="*/ 4504048 w 4998952"/>
                  <a:gd name="connsiteY3" fmla="*/ 0 h 1050918"/>
                  <a:gd name="connsiteX4" fmla="*/ 565546 w 4998952"/>
                  <a:gd name="connsiteY4" fmla="*/ 1050918 h 1050918"/>
                  <a:gd name="connsiteX5" fmla="*/ 0 w 4998952"/>
                  <a:gd name="connsiteY5" fmla="*/ 1050918 h 1050918"/>
                  <a:gd name="connsiteX6" fmla="*/ 494904 w 4998952"/>
                  <a:gd name="connsiteY6" fmla="*/ 525459 h 1050918"/>
                  <a:gd name="connsiteX7" fmla="*/ 1060450 w 4998952"/>
                  <a:gd name="connsiteY7" fmla="*/ 525459 h 1050918"/>
                  <a:gd name="connsiteX8" fmla="*/ 1689623 w 4998952"/>
                  <a:gd name="connsiteY8" fmla="*/ 1050918 h 1050918"/>
                  <a:gd name="connsiteX9" fmla="*/ 1124077 w 4998952"/>
                  <a:gd name="connsiteY9" fmla="*/ 1050918 h 1050918"/>
                  <a:gd name="connsiteX10" fmla="*/ 1618981 w 4998952"/>
                  <a:gd name="connsiteY10" fmla="*/ 525459 h 1050918"/>
                  <a:gd name="connsiteX11" fmla="*/ 1061175 w 4998952"/>
                  <a:gd name="connsiteY11" fmla="*/ 525459 h 1050918"/>
                  <a:gd name="connsiteX12" fmla="*/ 566271 w 4998952"/>
                  <a:gd name="connsiteY12" fmla="*/ 0 h 1050918"/>
                  <a:gd name="connsiteX13" fmla="*/ 1131817 w 4998952"/>
                  <a:gd name="connsiteY13" fmla="*/ 0 h 1050918"/>
                  <a:gd name="connsiteX14" fmla="*/ 1626721 w 4998952"/>
                  <a:gd name="connsiteY14" fmla="*/ 525459 h 1050918"/>
                  <a:gd name="connsiteX15" fmla="*/ 2184527 w 4998952"/>
                  <a:gd name="connsiteY15" fmla="*/ 525459 h 1050918"/>
                  <a:gd name="connsiteX16" fmla="*/ 2813699 w 4998952"/>
                  <a:gd name="connsiteY16" fmla="*/ 1050918 h 1050918"/>
                  <a:gd name="connsiteX17" fmla="*/ 2248153 w 4998952"/>
                  <a:gd name="connsiteY17" fmla="*/ 1050918 h 1050918"/>
                  <a:gd name="connsiteX18" fmla="*/ 2743057 w 4998952"/>
                  <a:gd name="connsiteY18" fmla="*/ 525459 h 1050918"/>
                  <a:gd name="connsiteX19" fmla="*/ 2185253 w 4998952"/>
                  <a:gd name="connsiteY19" fmla="*/ 525459 h 1050918"/>
                  <a:gd name="connsiteX20" fmla="*/ 1690349 w 4998952"/>
                  <a:gd name="connsiteY20" fmla="*/ 0 h 1050918"/>
                  <a:gd name="connsiteX21" fmla="*/ 2255895 w 4998952"/>
                  <a:gd name="connsiteY21" fmla="*/ 0 h 1050918"/>
                  <a:gd name="connsiteX22" fmla="*/ 2750799 w 4998952"/>
                  <a:gd name="connsiteY22" fmla="*/ 525459 h 1050918"/>
                  <a:gd name="connsiteX23" fmla="*/ 3308603 w 4998952"/>
                  <a:gd name="connsiteY23" fmla="*/ 525459 h 1050918"/>
                  <a:gd name="connsiteX24" fmla="*/ 3937777 w 4998952"/>
                  <a:gd name="connsiteY24" fmla="*/ 1050918 h 1050918"/>
                  <a:gd name="connsiteX25" fmla="*/ 3372231 w 4998952"/>
                  <a:gd name="connsiteY25" fmla="*/ 1050918 h 1050918"/>
                  <a:gd name="connsiteX26" fmla="*/ 3867135 w 4998952"/>
                  <a:gd name="connsiteY26" fmla="*/ 525459 h 1050918"/>
                  <a:gd name="connsiteX27" fmla="*/ 3309329 w 4998952"/>
                  <a:gd name="connsiteY27" fmla="*/ 525459 h 1050918"/>
                  <a:gd name="connsiteX28" fmla="*/ 2814425 w 4998952"/>
                  <a:gd name="connsiteY28" fmla="*/ 0 h 1050918"/>
                  <a:gd name="connsiteX29" fmla="*/ 3379971 w 4998952"/>
                  <a:gd name="connsiteY29" fmla="*/ 0 h 1050918"/>
                  <a:gd name="connsiteX30" fmla="*/ 3874875 w 4998952"/>
                  <a:gd name="connsiteY30" fmla="*/ 525459 h 1050918"/>
                  <a:gd name="connsiteX31" fmla="*/ 4432681 w 4998952"/>
                  <a:gd name="connsiteY31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998952" h="1050918">
                    <a:moveTo>
                      <a:pt x="4998952" y="525459"/>
                    </a:moveTo>
                    <a:lnTo>
                      <a:pt x="4433406" y="525459"/>
                    </a:lnTo>
                    <a:lnTo>
                      <a:pt x="3938502" y="0"/>
                    </a:lnTo>
                    <a:lnTo>
                      <a:pt x="4504048" y="0"/>
                    </a:lnTo>
                    <a:close/>
                    <a:moveTo>
                      <a:pt x="565546" y="1050918"/>
                    </a:moveTo>
                    <a:lnTo>
                      <a:pt x="0" y="1050918"/>
                    </a:lnTo>
                    <a:lnTo>
                      <a:pt x="494904" y="525459"/>
                    </a:lnTo>
                    <a:lnTo>
                      <a:pt x="1060450" y="525459"/>
                    </a:lnTo>
                    <a:close/>
                    <a:moveTo>
                      <a:pt x="1689623" y="1050918"/>
                    </a:moveTo>
                    <a:lnTo>
                      <a:pt x="1124077" y="1050918"/>
                    </a:lnTo>
                    <a:lnTo>
                      <a:pt x="1618981" y="525459"/>
                    </a:lnTo>
                    <a:lnTo>
                      <a:pt x="1061175" y="525459"/>
                    </a:lnTo>
                    <a:lnTo>
                      <a:pt x="566271" y="0"/>
                    </a:lnTo>
                    <a:lnTo>
                      <a:pt x="1131817" y="0"/>
                    </a:lnTo>
                    <a:lnTo>
                      <a:pt x="1626721" y="525459"/>
                    </a:lnTo>
                    <a:lnTo>
                      <a:pt x="2184527" y="525459"/>
                    </a:lnTo>
                    <a:close/>
                    <a:moveTo>
                      <a:pt x="2813699" y="1050918"/>
                    </a:moveTo>
                    <a:lnTo>
                      <a:pt x="2248153" y="1050918"/>
                    </a:lnTo>
                    <a:lnTo>
                      <a:pt x="2743057" y="525459"/>
                    </a:lnTo>
                    <a:lnTo>
                      <a:pt x="2185253" y="525459"/>
                    </a:lnTo>
                    <a:lnTo>
                      <a:pt x="1690349" y="0"/>
                    </a:lnTo>
                    <a:lnTo>
                      <a:pt x="2255895" y="0"/>
                    </a:lnTo>
                    <a:lnTo>
                      <a:pt x="2750799" y="525459"/>
                    </a:lnTo>
                    <a:lnTo>
                      <a:pt x="3308603" y="525459"/>
                    </a:lnTo>
                    <a:close/>
                    <a:moveTo>
                      <a:pt x="3937777" y="1050918"/>
                    </a:moveTo>
                    <a:lnTo>
                      <a:pt x="3372231" y="1050918"/>
                    </a:lnTo>
                    <a:lnTo>
                      <a:pt x="3867135" y="525459"/>
                    </a:lnTo>
                    <a:lnTo>
                      <a:pt x="3309329" y="525459"/>
                    </a:lnTo>
                    <a:lnTo>
                      <a:pt x="2814425" y="0"/>
                    </a:lnTo>
                    <a:lnTo>
                      <a:pt x="3379971" y="0"/>
                    </a:lnTo>
                    <a:lnTo>
                      <a:pt x="3874875" y="525459"/>
                    </a:lnTo>
                    <a:lnTo>
                      <a:pt x="4432681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9667EAD-D714-2A95-A022-B36B92CC16F1}"/>
                  </a:ext>
                </a:extLst>
              </p:cNvPr>
              <p:cNvSpPr/>
              <p:nvPr/>
            </p:nvSpPr>
            <p:spPr>
              <a:xfrm rot="10800000">
                <a:off x="-2138526" y="4548057"/>
                <a:ext cx="6123030" cy="1050918"/>
              </a:xfrm>
              <a:custGeom>
                <a:avLst/>
                <a:gdLst>
                  <a:gd name="connsiteX0" fmla="*/ 6123030 w 6123030"/>
                  <a:gd name="connsiteY0" fmla="*/ 525459 h 1050918"/>
                  <a:gd name="connsiteX1" fmla="*/ 5557484 w 6123030"/>
                  <a:gd name="connsiteY1" fmla="*/ 525459 h 1050918"/>
                  <a:gd name="connsiteX2" fmla="*/ 5062580 w 6123030"/>
                  <a:gd name="connsiteY2" fmla="*/ 0 h 1050918"/>
                  <a:gd name="connsiteX3" fmla="*/ 5628126 w 6123030"/>
                  <a:gd name="connsiteY3" fmla="*/ 0 h 1050918"/>
                  <a:gd name="connsiteX4" fmla="*/ 565546 w 6123030"/>
                  <a:gd name="connsiteY4" fmla="*/ 1050918 h 1050918"/>
                  <a:gd name="connsiteX5" fmla="*/ 0 w 6123030"/>
                  <a:gd name="connsiteY5" fmla="*/ 1050918 h 1050918"/>
                  <a:gd name="connsiteX6" fmla="*/ 494904 w 6123030"/>
                  <a:gd name="connsiteY6" fmla="*/ 525459 h 1050918"/>
                  <a:gd name="connsiteX7" fmla="*/ 1060450 w 6123030"/>
                  <a:gd name="connsiteY7" fmla="*/ 525459 h 1050918"/>
                  <a:gd name="connsiteX8" fmla="*/ 1689623 w 6123030"/>
                  <a:gd name="connsiteY8" fmla="*/ 1050918 h 1050918"/>
                  <a:gd name="connsiteX9" fmla="*/ 1124077 w 6123030"/>
                  <a:gd name="connsiteY9" fmla="*/ 1050918 h 1050918"/>
                  <a:gd name="connsiteX10" fmla="*/ 1618981 w 6123030"/>
                  <a:gd name="connsiteY10" fmla="*/ 525459 h 1050918"/>
                  <a:gd name="connsiteX11" fmla="*/ 1061176 w 6123030"/>
                  <a:gd name="connsiteY11" fmla="*/ 525459 h 1050918"/>
                  <a:gd name="connsiteX12" fmla="*/ 566272 w 6123030"/>
                  <a:gd name="connsiteY12" fmla="*/ 0 h 1050918"/>
                  <a:gd name="connsiteX13" fmla="*/ 1131818 w 6123030"/>
                  <a:gd name="connsiteY13" fmla="*/ 0 h 1050918"/>
                  <a:gd name="connsiteX14" fmla="*/ 1626722 w 6123030"/>
                  <a:gd name="connsiteY14" fmla="*/ 525459 h 1050918"/>
                  <a:gd name="connsiteX15" fmla="*/ 2184527 w 6123030"/>
                  <a:gd name="connsiteY15" fmla="*/ 525459 h 1050918"/>
                  <a:gd name="connsiteX16" fmla="*/ 2813700 w 6123030"/>
                  <a:gd name="connsiteY16" fmla="*/ 1050918 h 1050918"/>
                  <a:gd name="connsiteX17" fmla="*/ 2248154 w 6123030"/>
                  <a:gd name="connsiteY17" fmla="*/ 1050918 h 1050918"/>
                  <a:gd name="connsiteX18" fmla="*/ 2743058 w 6123030"/>
                  <a:gd name="connsiteY18" fmla="*/ 525459 h 1050918"/>
                  <a:gd name="connsiteX19" fmla="*/ 2185253 w 6123030"/>
                  <a:gd name="connsiteY19" fmla="*/ 525459 h 1050918"/>
                  <a:gd name="connsiteX20" fmla="*/ 1690349 w 6123030"/>
                  <a:gd name="connsiteY20" fmla="*/ 0 h 1050918"/>
                  <a:gd name="connsiteX21" fmla="*/ 2255895 w 6123030"/>
                  <a:gd name="connsiteY21" fmla="*/ 0 h 1050918"/>
                  <a:gd name="connsiteX22" fmla="*/ 2750799 w 6123030"/>
                  <a:gd name="connsiteY22" fmla="*/ 525459 h 1050918"/>
                  <a:gd name="connsiteX23" fmla="*/ 3308604 w 6123030"/>
                  <a:gd name="connsiteY23" fmla="*/ 525459 h 1050918"/>
                  <a:gd name="connsiteX24" fmla="*/ 3937777 w 6123030"/>
                  <a:gd name="connsiteY24" fmla="*/ 1050918 h 1050918"/>
                  <a:gd name="connsiteX25" fmla="*/ 3372231 w 6123030"/>
                  <a:gd name="connsiteY25" fmla="*/ 1050918 h 1050918"/>
                  <a:gd name="connsiteX26" fmla="*/ 3867135 w 6123030"/>
                  <a:gd name="connsiteY26" fmla="*/ 525459 h 1050918"/>
                  <a:gd name="connsiteX27" fmla="*/ 3309330 w 6123030"/>
                  <a:gd name="connsiteY27" fmla="*/ 525459 h 1050918"/>
                  <a:gd name="connsiteX28" fmla="*/ 2814426 w 6123030"/>
                  <a:gd name="connsiteY28" fmla="*/ 0 h 1050918"/>
                  <a:gd name="connsiteX29" fmla="*/ 3379972 w 6123030"/>
                  <a:gd name="connsiteY29" fmla="*/ 0 h 1050918"/>
                  <a:gd name="connsiteX30" fmla="*/ 3874876 w 6123030"/>
                  <a:gd name="connsiteY30" fmla="*/ 525459 h 1050918"/>
                  <a:gd name="connsiteX31" fmla="*/ 4432681 w 6123030"/>
                  <a:gd name="connsiteY31" fmla="*/ 525459 h 1050918"/>
                  <a:gd name="connsiteX32" fmla="*/ 5061854 w 6123030"/>
                  <a:gd name="connsiteY32" fmla="*/ 1050918 h 1050918"/>
                  <a:gd name="connsiteX33" fmla="*/ 4496308 w 6123030"/>
                  <a:gd name="connsiteY33" fmla="*/ 1050918 h 1050918"/>
                  <a:gd name="connsiteX34" fmla="*/ 4991212 w 6123030"/>
                  <a:gd name="connsiteY34" fmla="*/ 525459 h 1050918"/>
                  <a:gd name="connsiteX35" fmla="*/ 4433407 w 6123030"/>
                  <a:gd name="connsiteY35" fmla="*/ 525459 h 1050918"/>
                  <a:gd name="connsiteX36" fmla="*/ 3938503 w 6123030"/>
                  <a:gd name="connsiteY36" fmla="*/ 0 h 1050918"/>
                  <a:gd name="connsiteX37" fmla="*/ 4504049 w 6123030"/>
                  <a:gd name="connsiteY37" fmla="*/ 0 h 1050918"/>
                  <a:gd name="connsiteX38" fmla="*/ 4998953 w 6123030"/>
                  <a:gd name="connsiteY38" fmla="*/ 525459 h 1050918"/>
                  <a:gd name="connsiteX39" fmla="*/ 5556758 w 6123030"/>
                  <a:gd name="connsiteY39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123030" h="1050918">
                    <a:moveTo>
                      <a:pt x="6123030" y="525459"/>
                    </a:moveTo>
                    <a:lnTo>
                      <a:pt x="5557484" y="525459"/>
                    </a:lnTo>
                    <a:lnTo>
                      <a:pt x="5062580" y="0"/>
                    </a:lnTo>
                    <a:lnTo>
                      <a:pt x="5628126" y="0"/>
                    </a:lnTo>
                    <a:close/>
                    <a:moveTo>
                      <a:pt x="565546" y="1050918"/>
                    </a:moveTo>
                    <a:lnTo>
                      <a:pt x="0" y="1050918"/>
                    </a:lnTo>
                    <a:lnTo>
                      <a:pt x="494904" y="525459"/>
                    </a:lnTo>
                    <a:lnTo>
                      <a:pt x="1060450" y="525459"/>
                    </a:lnTo>
                    <a:close/>
                    <a:moveTo>
                      <a:pt x="1689623" y="1050918"/>
                    </a:moveTo>
                    <a:lnTo>
                      <a:pt x="1124077" y="1050918"/>
                    </a:lnTo>
                    <a:lnTo>
                      <a:pt x="1618981" y="525459"/>
                    </a:lnTo>
                    <a:lnTo>
                      <a:pt x="1061176" y="525459"/>
                    </a:lnTo>
                    <a:lnTo>
                      <a:pt x="566272" y="0"/>
                    </a:lnTo>
                    <a:lnTo>
                      <a:pt x="1131818" y="0"/>
                    </a:lnTo>
                    <a:lnTo>
                      <a:pt x="1626722" y="525459"/>
                    </a:lnTo>
                    <a:lnTo>
                      <a:pt x="2184527" y="525459"/>
                    </a:lnTo>
                    <a:close/>
                    <a:moveTo>
                      <a:pt x="2813700" y="1050918"/>
                    </a:moveTo>
                    <a:lnTo>
                      <a:pt x="2248154" y="1050918"/>
                    </a:lnTo>
                    <a:lnTo>
                      <a:pt x="2743058" y="525459"/>
                    </a:lnTo>
                    <a:lnTo>
                      <a:pt x="2185253" y="525459"/>
                    </a:lnTo>
                    <a:lnTo>
                      <a:pt x="1690349" y="0"/>
                    </a:lnTo>
                    <a:lnTo>
                      <a:pt x="2255895" y="0"/>
                    </a:lnTo>
                    <a:lnTo>
                      <a:pt x="2750799" y="525459"/>
                    </a:lnTo>
                    <a:lnTo>
                      <a:pt x="3308604" y="525459"/>
                    </a:lnTo>
                    <a:close/>
                    <a:moveTo>
                      <a:pt x="3937777" y="1050918"/>
                    </a:moveTo>
                    <a:lnTo>
                      <a:pt x="3372231" y="1050918"/>
                    </a:lnTo>
                    <a:lnTo>
                      <a:pt x="3867135" y="525459"/>
                    </a:lnTo>
                    <a:lnTo>
                      <a:pt x="3309330" y="525459"/>
                    </a:lnTo>
                    <a:lnTo>
                      <a:pt x="2814426" y="0"/>
                    </a:lnTo>
                    <a:lnTo>
                      <a:pt x="3379972" y="0"/>
                    </a:lnTo>
                    <a:lnTo>
                      <a:pt x="3874876" y="525459"/>
                    </a:lnTo>
                    <a:lnTo>
                      <a:pt x="4432681" y="525459"/>
                    </a:lnTo>
                    <a:close/>
                    <a:moveTo>
                      <a:pt x="5061854" y="1050918"/>
                    </a:moveTo>
                    <a:lnTo>
                      <a:pt x="4496308" y="1050918"/>
                    </a:lnTo>
                    <a:lnTo>
                      <a:pt x="4991212" y="525459"/>
                    </a:lnTo>
                    <a:lnTo>
                      <a:pt x="4433407" y="525459"/>
                    </a:lnTo>
                    <a:lnTo>
                      <a:pt x="3938503" y="0"/>
                    </a:lnTo>
                    <a:lnTo>
                      <a:pt x="4504049" y="0"/>
                    </a:lnTo>
                    <a:lnTo>
                      <a:pt x="4998953" y="525459"/>
                    </a:lnTo>
                    <a:lnTo>
                      <a:pt x="5556758" y="525459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32C15062-ADFB-BF77-1F00-53826129EA42}"/>
                </a:ext>
              </a:extLst>
            </p:cNvPr>
            <p:cNvGrpSpPr/>
            <p:nvPr/>
          </p:nvGrpSpPr>
          <p:grpSpPr>
            <a:xfrm>
              <a:off x="2157269" y="1949908"/>
              <a:ext cx="11622390" cy="1050918"/>
              <a:chOff x="194553" y="2799174"/>
              <a:chExt cx="11622390" cy="1050918"/>
            </a:xfrm>
          </p:grpSpPr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2C241FFE-2E21-C9D5-A360-D6E3400BD53D}"/>
                  </a:ext>
                </a:extLst>
              </p:cNvPr>
              <p:cNvSpPr/>
              <p:nvPr/>
            </p:nvSpPr>
            <p:spPr>
              <a:xfrm>
                <a:off x="194553" y="2799174"/>
                <a:ext cx="11622390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1DC0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0F718273-84FF-3225-0E60-AC41A5975126}"/>
                  </a:ext>
                </a:extLst>
              </p:cNvPr>
              <p:cNvSpPr/>
              <p:nvPr/>
            </p:nvSpPr>
            <p:spPr>
              <a:xfrm>
                <a:off x="194553" y="2864967"/>
                <a:ext cx="11622390" cy="919332"/>
              </a:xfrm>
              <a:custGeom>
                <a:avLst/>
                <a:gdLst>
                  <a:gd name="connsiteX0" fmla="*/ 11380493 w 11622390"/>
                  <a:gd name="connsiteY0" fmla="*/ 435538 h 919332"/>
                  <a:gd name="connsiteX1" fmla="*/ 11453581 w 11622390"/>
                  <a:gd name="connsiteY1" fmla="*/ 604347 h 919332"/>
                  <a:gd name="connsiteX2" fmla="*/ 11622390 w 11622390"/>
                  <a:gd name="connsiteY2" fmla="*/ 677435 h 919332"/>
                  <a:gd name="connsiteX3" fmla="*/ 11453581 w 11622390"/>
                  <a:gd name="connsiteY3" fmla="*/ 750523 h 919332"/>
                  <a:gd name="connsiteX4" fmla="*/ 11380493 w 11622390"/>
                  <a:gd name="connsiteY4" fmla="*/ 919332 h 919332"/>
                  <a:gd name="connsiteX5" fmla="*/ 11307405 w 11622390"/>
                  <a:gd name="connsiteY5" fmla="*/ 750523 h 919332"/>
                  <a:gd name="connsiteX6" fmla="*/ 11138596 w 11622390"/>
                  <a:gd name="connsiteY6" fmla="*/ 677435 h 919332"/>
                  <a:gd name="connsiteX7" fmla="*/ 11307405 w 11622390"/>
                  <a:gd name="connsiteY7" fmla="*/ 604347 h 919332"/>
                  <a:gd name="connsiteX8" fmla="*/ 10738645 w 11622390"/>
                  <a:gd name="connsiteY8" fmla="*/ 435538 h 919332"/>
                  <a:gd name="connsiteX9" fmla="*/ 10811733 w 11622390"/>
                  <a:gd name="connsiteY9" fmla="*/ 604347 h 919332"/>
                  <a:gd name="connsiteX10" fmla="*/ 10980542 w 11622390"/>
                  <a:gd name="connsiteY10" fmla="*/ 677435 h 919332"/>
                  <a:gd name="connsiteX11" fmla="*/ 10811733 w 11622390"/>
                  <a:gd name="connsiteY11" fmla="*/ 750523 h 919332"/>
                  <a:gd name="connsiteX12" fmla="*/ 10738645 w 11622390"/>
                  <a:gd name="connsiteY12" fmla="*/ 919332 h 919332"/>
                  <a:gd name="connsiteX13" fmla="*/ 10665557 w 11622390"/>
                  <a:gd name="connsiteY13" fmla="*/ 750523 h 919332"/>
                  <a:gd name="connsiteX14" fmla="*/ 10496748 w 11622390"/>
                  <a:gd name="connsiteY14" fmla="*/ 677435 h 919332"/>
                  <a:gd name="connsiteX15" fmla="*/ 10665557 w 11622390"/>
                  <a:gd name="connsiteY15" fmla="*/ 604347 h 919332"/>
                  <a:gd name="connsiteX16" fmla="*/ 10096794 w 11622390"/>
                  <a:gd name="connsiteY16" fmla="*/ 435538 h 919332"/>
                  <a:gd name="connsiteX17" fmla="*/ 10169882 w 11622390"/>
                  <a:gd name="connsiteY17" fmla="*/ 604347 h 919332"/>
                  <a:gd name="connsiteX18" fmla="*/ 10338691 w 11622390"/>
                  <a:gd name="connsiteY18" fmla="*/ 677435 h 919332"/>
                  <a:gd name="connsiteX19" fmla="*/ 10169882 w 11622390"/>
                  <a:gd name="connsiteY19" fmla="*/ 750523 h 919332"/>
                  <a:gd name="connsiteX20" fmla="*/ 10096794 w 11622390"/>
                  <a:gd name="connsiteY20" fmla="*/ 919332 h 919332"/>
                  <a:gd name="connsiteX21" fmla="*/ 10023706 w 11622390"/>
                  <a:gd name="connsiteY21" fmla="*/ 750523 h 919332"/>
                  <a:gd name="connsiteX22" fmla="*/ 9854897 w 11622390"/>
                  <a:gd name="connsiteY22" fmla="*/ 677435 h 919332"/>
                  <a:gd name="connsiteX23" fmla="*/ 10023706 w 11622390"/>
                  <a:gd name="connsiteY23" fmla="*/ 604347 h 919332"/>
                  <a:gd name="connsiteX24" fmla="*/ 9454943 w 11622390"/>
                  <a:gd name="connsiteY24" fmla="*/ 435538 h 919332"/>
                  <a:gd name="connsiteX25" fmla="*/ 9528031 w 11622390"/>
                  <a:gd name="connsiteY25" fmla="*/ 604347 h 919332"/>
                  <a:gd name="connsiteX26" fmla="*/ 9696840 w 11622390"/>
                  <a:gd name="connsiteY26" fmla="*/ 677435 h 919332"/>
                  <a:gd name="connsiteX27" fmla="*/ 9528031 w 11622390"/>
                  <a:gd name="connsiteY27" fmla="*/ 750523 h 919332"/>
                  <a:gd name="connsiteX28" fmla="*/ 9454943 w 11622390"/>
                  <a:gd name="connsiteY28" fmla="*/ 919332 h 919332"/>
                  <a:gd name="connsiteX29" fmla="*/ 9381855 w 11622390"/>
                  <a:gd name="connsiteY29" fmla="*/ 750523 h 919332"/>
                  <a:gd name="connsiteX30" fmla="*/ 9213046 w 11622390"/>
                  <a:gd name="connsiteY30" fmla="*/ 677435 h 919332"/>
                  <a:gd name="connsiteX31" fmla="*/ 9381855 w 11622390"/>
                  <a:gd name="connsiteY31" fmla="*/ 604347 h 919332"/>
                  <a:gd name="connsiteX32" fmla="*/ 8813092 w 11622390"/>
                  <a:gd name="connsiteY32" fmla="*/ 435538 h 919332"/>
                  <a:gd name="connsiteX33" fmla="*/ 8886180 w 11622390"/>
                  <a:gd name="connsiteY33" fmla="*/ 604347 h 919332"/>
                  <a:gd name="connsiteX34" fmla="*/ 9054989 w 11622390"/>
                  <a:gd name="connsiteY34" fmla="*/ 677435 h 919332"/>
                  <a:gd name="connsiteX35" fmla="*/ 8886180 w 11622390"/>
                  <a:gd name="connsiteY35" fmla="*/ 750523 h 919332"/>
                  <a:gd name="connsiteX36" fmla="*/ 8813092 w 11622390"/>
                  <a:gd name="connsiteY36" fmla="*/ 919332 h 919332"/>
                  <a:gd name="connsiteX37" fmla="*/ 8740004 w 11622390"/>
                  <a:gd name="connsiteY37" fmla="*/ 750523 h 919332"/>
                  <a:gd name="connsiteX38" fmla="*/ 8571195 w 11622390"/>
                  <a:gd name="connsiteY38" fmla="*/ 677435 h 919332"/>
                  <a:gd name="connsiteX39" fmla="*/ 8740004 w 11622390"/>
                  <a:gd name="connsiteY39" fmla="*/ 604347 h 919332"/>
                  <a:gd name="connsiteX40" fmla="*/ 8171241 w 11622390"/>
                  <a:gd name="connsiteY40" fmla="*/ 435538 h 919332"/>
                  <a:gd name="connsiteX41" fmla="*/ 8244329 w 11622390"/>
                  <a:gd name="connsiteY41" fmla="*/ 604347 h 919332"/>
                  <a:gd name="connsiteX42" fmla="*/ 8413138 w 11622390"/>
                  <a:gd name="connsiteY42" fmla="*/ 677435 h 919332"/>
                  <a:gd name="connsiteX43" fmla="*/ 8244329 w 11622390"/>
                  <a:gd name="connsiteY43" fmla="*/ 750523 h 919332"/>
                  <a:gd name="connsiteX44" fmla="*/ 8171241 w 11622390"/>
                  <a:gd name="connsiteY44" fmla="*/ 919332 h 919332"/>
                  <a:gd name="connsiteX45" fmla="*/ 8098153 w 11622390"/>
                  <a:gd name="connsiteY45" fmla="*/ 750523 h 919332"/>
                  <a:gd name="connsiteX46" fmla="*/ 7929344 w 11622390"/>
                  <a:gd name="connsiteY46" fmla="*/ 677435 h 919332"/>
                  <a:gd name="connsiteX47" fmla="*/ 8098153 w 11622390"/>
                  <a:gd name="connsiteY47" fmla="*/ 604347 h 919332"/>
                  <a:gd name="connsiteX48" fmla="*/ 7529390 w 11622390"/>
                  <a:gd name="connsiteY48" fmla="*/ 435538 h 919332"/>
                  <a:gd name="connsiteX49" fmla="*/ 7602478 w 11622390"/>
                  <a:gd name="connsiteY49" fmla="*/ 604347 h 919332"/>
                  <a:gd name="connsiteX50" fmla="*/ 7771287 w 11622390"/>
                  <a:gd name="connsiteY50" fmla="*/ 677435 h 919332"/>
                  <a:gd name="connsiteX51" fmla="*/ 7602478 w 11622390"/>
                  <a:gd name="connsiteY51" fmla="*/ 750523 h 919332"/>
                  <a:gd name="connsiteX52" fmla="*/ 7529390 w 11622390"/>
                  <a:gd name="connsiteY52" fmla="*/ 919332 h 919332"/>
                  <a:gd name="connsiteX53" fmla="*/ 7456302 w 11622390"/>
                  <a:gd name="connsiteY53" fmla="*/ 750523 h 919332"/>
                  <a:gd name="connsiteX54" fmla="*/ 7287493 w 11622390"/>
                  <a:gd name="connsiteY54" fmla="*/ 677435 h 919332"/>
                  <a:gd name="connsiteX55" fmla="*/ 7456302 w 11622390"/>
                  <a:gd name="connsiteY55" fmla="*/ 604347 h 919332"/>
                  <a:gd name="connsiteX56" fmla="*/ 6887539 w 11622390"/>
                  <a:gd name="connsiteY56" fmla="*/ 435538 h 919332"/>
                  <a:gd name="connsiteX57" fmla="*/ 6960627 w 11622390"/>
                  <a:gd name="connsiteY57" fmla="*/ 604347 h 919332"/>
                  <a:gd name="connsiteX58" fmla="*/ 7129436 w 11622390"/>
                  <a:gd name="connsiteY58" fmla="*/ 677435 h 919332"/>
                  <a:gd name="connsiteX59" fmla="*/ 6960627 w 11622390"/>
                  <a:gd name="connsiteY59" fmla="*/ 750523 h 919332"/>
                  <a:gd name="connsiteX60" fmla="*/ 6887539 w 11622390"/>
                  <a:gd name="connsiteY60" fmla="*/ 919332 h 919332"/>
                  <a:gd name="connsiteX61" fmla="*/ 6814451 w 11622390"/>
                  <a:gd name="connsiteY61" fmla="*/ 750523 h 919332"/>
                  <a:gd name="connsiteX62" fmla="*/ 6645642 w 11622390"/>
                  <a:gd name="connsiteY62" fmla="*/ 677435 h 919332"/>
                  <a:gd name="connsiteX63" fmla="*/ 6814451 w 11622390"/>
                  <a:gd name="connsiteY63" fmla="*/ 604347 h 919332"/>
                  <a:gd name="connsiteX64" fmla="*/ 6245688 w 11622390"/>
                  <a:gd name="connsiteY64" fmla="*/ 435538 h 919332"/>
                  <a:gd name="connsiteX65" fmla="*/ 6318776 w 11622390"/>
                  <a:gd name="connsiteY65" fmla="*/ 604347 h 919332"/>
                  <a:gd name="connsiteX66" fmla="*/ 6487585 w 11622390"/>
                  <a:gd name="connsiteY66" fmla="*/ 677435 h 919332"/>
                  <a:gd name="connsiteX67" fmla="*/ 6318776 w 11622390"/>
                  <a:gd name="connsiteY67" fmla="*/ 750523 h 919332"/>
                  <a:gd name="connsiteX68" fmla="*/ 6245688 w 11622390"/>
                  <a:gd name="connsiteY68" fmla="*/ 919332 h 919332"/>
                  <a:gd name="connsiteX69" fmla="*/ 6172600 w 11622390"/>
                  <a:gd name="connsiteY69" fmla="*/ 750523 h 919332"/>
                  <a:gd name="connsiteX70" fmla="*/ 6003791 w 11622390"/>
                  <a:gd name="connsiteY70" fmla="*/ 677435 h 919332"/>
                  <a:gd name="connsiteX71" fmla="*/ 6172600 w 11622390"/>
                  <a:gd name="connsiteY71" fmla="*/ 604347 h 919332"/>
                  <a:gd name="connsiteX72" fmla="*/ 5603837 w 11622390"/>
                  <a:gd name="connsiteY72" fmla="*/ 435538 h 919332"/>
                  <a:gd name="connsiteX73" fmla="*/ 5676925 w 11622390"/>
                  <a:gd name="connsiteY73" fmla="*/ 604347 h 919332"/>
                  <a:gd name="connsiteX74" fmla="*/ 5845734 w 11622390"/>
                  <a:gd name="connsiteY74" fmla="*/ 677435 h 919332"/>
                  <a:gd name="connsiteX75" fmla="*/ 5676925 w 11622390"/>
                  <a:gd name="connsiteY75" fmla="*/ 750523 h 919332"/>
                  <a:gd name="connsiteX76" fmla="*/ 5603837 w 11622390"/>
                  <a:gd name="connsiteY76" fmla="*/ 919332 h 919332"/>
                  <a:gd name="connsiteX77" fmla="*/ 5530749 w 11622390"/>
                  <a:gd name="connsiteY77" fmla="*/ 750523 h 919332"/>
                  <a:gd name="connsiteX78" fmla="*/ 5361940 w 11622390"/>
                  <a:gd name="connsiteY78" fmla="*/ 677435 h 919332"/>
                  <a:gd name="connsiteX79" fmla="*/ 5530749 w 11622390"/>
                  <a:gd name="connsiteY79" fmla="*/ 604347 h 919332"/>
                  <a:gd name="connsiteX80" fmla="*/ 4961986 w 11622390"/>
                  <a:gd name="connsiteY80" fmla="*/ 435538 h 919332"/>
                  <a:gd name="connsiteX81" fmla="*/ 5035074 w 11622390"/>
                  <a:gd name="connsiteY81" fmla="*/ 604347 h 919332"/>
                  <a:gd name="connsiteX82" fmla="*/ 5203883 w 11622390"/>
                  <a:gd name="connsiteY82" fmla="*/ 677435 h 919332"/>
                  <a:gd name="connsiteX83" fmla="*/ 5035074 w 11622390"/>
                  <a:gd name="connsiteY83" fmla="*/ 750523 h 919332"/>
                  <a:gd name="connsiteX84" fmla="*/ 4961986 w 11622390"/>
                  <a:gd name="connsiteY84" fmla="*/ 919332 h 919332"/>
                  <a:gd name="connsiteX85" fmla="*/ 4888898 w 11622390"/>
                  <a:gd name="connsiteY85" fmla="*/ 750523 h 919332"/>
                  <a:gd name="connsiteX86" fmla="*/ 4720089 w 11622390"/>
                  <a:gd name="connsiteY86" fmla="*/ 677435 h 919332"/>
                  <a:gd name="connsiteX87" fmla="*/ 4888898 w 11622390"/>
                  <a:gd name="connsiteY87" fmla="*/ 604347 h 919332"/>
                  <a:gd name="connsiteX88" fmla="*/ 4320135 w 11622390"/>
                  <a:gd name="connsiteY88" fmla="*/ 435538 h 919332"/>
                  <a:gd name="connsiteX89" fmla="*/ 4393224 w 11622390"/>
                  <a:gd name="connsiteY89" fmla="*/ 604347 h 919332"/>
                  <a:gd name="connsiteX90" fmla="*/ 4562032 w 11622390"/>
                  <a:gd name="connsiteY90" fmla="*/ 677435 h 919332"/>
                  <a:gd name="connsiteX91" fmla="*/ 4393224 w 11622390"/>
                  <a:gd name="connsiteY91" fmla="*/ 750523 h 919332"/>
                  <a:gd name="connsiteX92" fmla="*/ 4320135 w 11622390"/>
                  <a:gd name="connsiteY92" fmla="*/ 919332 h 919332"/>
                  <a:gd name="connsiteX93" fmla="*/ 4247047 w 11622390"/>
                  <a:gd name="connsiteY93" fmla="*/ 750523 h 919332"/>
                  <a:gd name="connsiteX94" fmla="*/ 4078240 w 11622390"/>
                  <a:gd name="connsiteY94" fmla="*/ 677435 h 919332"/>
                  <a:gd name="connsiteX95" fmla="*/ 4247047 w 11622390"/>
                  <a:gd name="connsiteY95" fmla="*/ 604347 h 919332"/>
                  <a:gd name="connsiteX96" fmla="*/ 3678286 w 11622390"/>
                  <a:gd name="connsiteY96" fmla="*/ 435538 h 919332"/>
                  <a:gd name="connsiteX97" fmla="*/ 3751374 w 11622390"/>
                  <a:gd name="connsiteY97" fmla="*/ 604347 h 919332"/>
                  <a:gd name="connsiteX98" fmla="*/ 3920183 w 11622390"/>
                  <a:gd name="connsiteY98" fmla="*/ 677435 h 919332"/>
                  <a:gd name="connsiteX99" fmla="*/ 3751374 w 11622390"/>
                  <a:gd name="connsiteY99" fmla="*/ 750523 h 919332"/>
                  <a:gd name="connsiteX100" fmla="*/ 3678286 w 11622390"/>
                  <a:gd name="connsiteY100" fmla="*/ 919332 h 919332"/>
                  <a:gd name="connsiteX101" fmla="*/ 3605198 w 11622390"/>
                  <a:gd name="connsiteY101" fmla="*/ 750523 h 919332"/>
                  <a:gd name="connsiteX102" fmla="*/ 3436389 w 11622390"/>
                  <a:gd name="connsiteY102" fmla="*/ 677435 h 919332"/>
                  <a:gd name="connsiteX103" fmla="*/ 3605198 w 11622390"/>
                  <a:gd name="connsiteY103" fmla="*/ 604347 h 919332"/>
                  <a:gd name="connsiteX104" fmla="*/ 3036435 w 11622390"/>
                  <a:gd name="connsiteY104" fmla="*/ 435538 h 919332"/>
                  <a:gd name="connsiteX105" fmla="*/ 3109523 w 11622390"/>
                  <a:gd name="connsiteY105" fmla="*/ 604347 h 919332"/>
                  <a:gd name="connsiteX106" fmla="*/ 3278332 w 11622390"/>
                  <a:gd name="connsiteY106" fmla="*/ 677435 h 919332"/>
                  <a:gd name="connsiteX107" fmla="*/ 3109523 w 11622390"/>
                  <a:gd name="connsiteY107" fmla="*/ 750523 h 919332"/>
                  <a:gd name="connsiteX108" fmla="*/ 3036435 w 11622390"/>
                  <a:gd name="connsiteY108" fmla="*/ 919332 h 919332"/>
                  <a:gd name="connsiteX109" fmla="*/ 2963347 w 11622390"/>
                  <a:gd name="connsiteY109" fmla="*/ 750523 h 919332"/>
                  <a:gd name="connsiteX110" fmla="*/ 2794537 w 11622390"/>
                  <a:gd name="connsiteY110" fmla="*/ 677435 h 919332"/>
                  <a:gd name="connsiteX111" fmla="*/ 2963347 w 11622390"/>
                  <a:gd name="connsiteY111" fmla="*/ 604347 h 919332"/>
                  <a:gd name="connsiteX112" fmla="*/ 2394584 w 11622390"/>
                  <a:gd name="connsiteY112" fmla="*/ 435538 h 919332"/>
                  <a:gd name="connsiteX113" fmla="*/ 2467672 w 11622390"/>
                  <a:gd name="connsiteY113" fmla="*/ 604347 h 919332"/>
                  <a:gd name="connsiteX114" fmla="*/ 2636482 w 11622390"/>
                  <a:gd name="connsiteY114" fmla="*/ 677435 h 919332"/>
                  <a:gd name="connsiteX115" fmla="*/ 2467672 w 11622390"/>
                  <a:gd name="connsiteY115" fmla="*/ 750523 h 919332"/>
                  <a:gd name="connsiteX116" fmla="*/ 2394584 w 11622390"/>
                  <a:gd name="connsiteY116" fmla="*/ 919332 h 919332"/>
                  <a:gd name="connsiteX117" fmla="*/ 2321496 w 11622390"/>
                  <a:gd name="connsiteY117" fmla="*/ 750523 h 919332"/>
                  <a:gd name="connsiteX118" fmla="*/ 2152688 w 11622390"/>
                  <a:gd name="connsiteY118" fmla="*/ 677435 h 919332"/>
                  <a:gd name="connsiteX119" fmla="*/ 2321496 w 11622390"/>
                  <a:gd name="connsiteY119" fmla="*/ 604347 h 919332"/>
                  <a:gd name="connsiteX120" fmla="*/ 1752733 w 11622390"/>
                  <a:gd name="connsiteY120" fmla="*/ 435538 h 919332"/>
                  <a:gd name="connsiteX121" fmla="*/ 1825821 w 11622390"/>
                  <a:gd name="connsiteY121" fmla="*/ 604347 h 919332"/>
                  <a:gd name="connsiteX122" fmla="*/ 1994631 w 11622390"/>
                  <a:gd name="connsiteY122" fmla="*/ 677435 h 919332"/>
                  <a:gd name="connsiteX123" fmla="*/ 1825821 w 11622390"/>
                  <a:gd name="connsiteY123" fmla="*/ 750523 h 919332"/>
                  <a:gd name="connsiteX124" fmla="*/ 1752733 w 11622390"/>
                  <a:gd name="connsiteY124" fmla="*/ 919332 h 919332"/>
                  <a:gd name="connsiteX125" fmla="*/ 1679645 w 11622390"/>
                  <a:gd name="connsiteY125" fmla="*/ 750523 h 919332"/>
                  <a:gd name="connsiteX126" fmla="*/ 1510836 w 11622390"/>
                  <a:gd name="connsiteY126" fmla="*/ 677435 h 919332"/>
                  <a:gd name="connsiteX127" fmla="*/ 1679645 w 11622390"/>
                  <a:gd name="connsiteY127" fmla="*/ 604347 h 919332"/>
                  <a:gd name="connsiteX128" fmla="*/ 1110882 w 11622390"/>
                  <a:gd name="connsiteY128" fmla="*/ 435538 h 919332"/>
                  <a:gd name="connsiteX129" fmla="*/ 1183970 w 11622390"/>
                  <a:gd name="connsiteY129" fmla="*/ 604347 h 919332"/>
                  <a:gd name="connsiteX130" fmla="*/ 1352779 w 11622390"/>
                  <a:gd name="connsiteY130" fmla="*/ 677435 h 919332"/>
                  <a:gd name="connsiteX131" fmla="*/ 1183970 w 11622390"/>
                  <a:gd name="connsiteY131" fmla="*/ 750523 h 919332"/>
                  <a:gd name="connsiteX132" fmla="*/ 1110882 w 11622390"/>
                  <a:gd name="connsiteY132" fmla="*/ 919332 h 919332"/>
                  <a:gd name="connsiteX133" fmla="*/ 1037794 w 11622390"/>
                  <a:gd name="connsiteY133" fmla="*/ 750523 h 919332"/>
                  <a:gd name="connsiteX134" fmla="*/ 868985 w 11622390"/>
                  <a:gd name="connsiteY134" fmla="*/ 677435 h 919332"/>
                  <a:gd name="connsiteX135" fmla="*/ 1037794 w 11622390"/>
                  <a:gd name="connsiteY135" fmla="*/ 604347 h 919332"/>
                  <a:gd name="connsiteX136" fmla="*/ 469032 w 11622390"/>
                  <a:gd name="connsiteY136" fmla="*/ 435538 h 919332"/>
                  <a:gd name="connsiteX137" fmla="*/ 542120 w 11622390"/>
                  <a:gd name="connsiteY137" fmla="*/ 604347 h 919332"/>
                  <a:gd name="connsiteX138" fmla="*/ 710929 w 11622390"/>
                  <a:gd name="connsiteY138" fmla="*/ 677435 h 919332"/>
                  <a:gd name="connsiteX139" fmla="*/ 542120 w 11622390"/>
                  <a:gd name="connsiteY139" fmla="*/ 750523 h 919332"/>
                  <a:gd name="connsiteX140" fmla="*/ 469032 w 11622390"/>
                  <a:gd name="connsiteY140" fmla="*/ 919332 h 919332"/>
                  <a:gd name="connsiteX141" fmla="*/ 395944 w 11622390"/>
                  <a:gd name="connsiteY141" fmla="*/ 750523 h 919332"/>
                  <a:gd name="connsiteX142" fmla="*/ 227135 w 11622390"/>
                  <a:gd name="connsiteY142" fmla="*/ 677435 h 919332"/>
                  <a:gd name="connsiteX143" fmla="*/ 395944 w 11622390"/>
                  <a:gd name="connsiteY143" fmla="*/ 604347 h 919332"/>
                  <a:gd name="connsiteX144" fmla="*/ 11153358 w 11622390"/>
                  <a:gd name="connsiteY144" fmla="*/ 0 h 919332"/>
                  <a:gd name="connsiteX145" fmla="*/ 11226446 w 11622390"/>
                  <a:gd name="connsiteY145" fmla="*/ 168809 h 919332"/>
                  <a:gd name="connsiteX146" fmla="*/ 11395255 w 11622390"/>
                  <a:gd name="connsiteY146" fmla="*/ 241897 h 919332"/>
                  <a:gd name="connsiteX147" fmla="*/ 11226446 w 11622390"/>
                  <a:gd name="connsiteY147" fmla="*/ 314985 h 919332"/>
                  <a:gd name="connsiteX148" fmla="*/ 11153358 w 11622390"/>
                  <a:gd name="connsiteY148" fmla="*/ 483794 h 919332"/>
                  <a:gd name="connsiteX149" fmla="*/ 11080270 w 11622390"/>
                  <a:gd name="connsiteY149" fmla="*/ 314985 h 919332"/>
                  <a:gd name="connsiteX150" fmla="*/ 10911461 w 11622390"/>
                  <a:gd name="connsiteY150" fmla="*/ 241897 h 919332"/>
                  <a:gd name="connsiteX151" fmla="*/ 11080270 w 11622390"/>
                  <a:gd name="connsiteY151" fmla="*/ 168809 h 919332"/>
                  <a:gd name="connsiteX152" fmla="*/ 10511510 w 11622390"/>
                  <a:gd name="connsiteY152" fmla="*/ 0 h 919332"/>
                  <a:gd name="connsiteX153" fmla="*/ 10584598 w 11622390"/>
                  <a:gd name="connsiteY153" fmla="*/ 168809 h 919332"/>
                  <a:gd name="connsiteX154" fmla="*/ 10753407 w 11622390"/>
                  <a:gd name="connsiteY154" fmla="*/ 241897 h 919332"/>
                  <a:gd name="connsiteX155" fmla="*/ 10584598 w 11622390"/>
                  <a:gd name="connsiteY155" fmla="*/ 314985 h 919332"/>
                  <a:gd name="connsiteX156" fmla="*/ 10511510 w 11622390"/>
                  <a:gd name="connsiteY156" fmla="*/ 483794 h 919332"/>
                  <a:gd name="connsiteX157" fmla="*/ 10438422 w 11622390"/>
                  <a:gd name="connsiteY157" fmla="*/ 314985 h 919332"/>
                  <a:gd name="connsiteX158" fmla="*/ 10269613 w 11622390"/>
                  <a:gd name="connsiteY158" fmla="*/ 241897 h 919332"/>
                  <a:gd name="connsiteX159" fmla="*/ 10438422 w 11622390"/>
                  <a:gd name="connsiteY159" fmla="*/ 168809 h 919332"/>
                  <a:gd name="connsiteX160" fmla="*/ 9869659 w 11622390"/>
                  <a:gd name="connsiteY160" fmla="*/ 0 h 919332"/>
                  <a:gd name="connsiteX161" fmla="*/ 9942747 w 11622390"/>
                  <a:gd name="connsiteY161" fmla="*/ 168809 h 919332"/>
                  <a:gd name="connsiteX162" fmla="*/ 10111556 w 11622390"/>
                  <a:gd name="connsiteY162" fmla="*/ 241897 h 919332"/>
                  <a:gd name="connsiteX163" fmla="*/ 9942747 w 11622390"/>
                  <a:gd name="connsiteY163" fmla="*/ 314985 h 919332"/>
                  <a:gd name="connsiteX164" fmla="*/ 9869659 w 11622390"/>
                  <a:gd name="connsiteY164" fmla="*/ 483794 h 919332"/>
                  <a:gd name="connsiteX165" fmla="*/ 9796571 w 11622390"/>
                  <a:gd name="connsiteY165" fmla="*/ 314985 h 919332"/>
                  <a:gd name="connsiteX166" fmla="*/ 9627762 w 11622390"/>
                  <a:gd name="connsiteY166" fmla="*/ 241897 h 919332"/>
                  <a:gd name="connsiteX167" fmla="*/ 9796571 w 11622390"/>
                  <a:gd name="connsiteY167" fmla="*/ 168809 h 919332"/>
                  <a:gd name="connsiteX168" fmla="*/ 9227808 w 11622390"/>
                  <a:gd name="connsiteY168" fmla="*/ 0 h 919332"/>
                  <a:gd name="connsiteX169" fmla="*/ 9300896 w 11622390"/>
                  <a:gd name="connsiteY169" fmla="*/ 168809 h 919332"/>
                  <a:gd name="connsiteX170" fmla="*/ 9469705 w 11622390"/>
                  <a:gd name="connsiteY170" fmla="*/ 241897 h 919332"/>
                  <a:gd name="connsiteX171" fmla="*/ 9300896 w 11622390"/>
                  <a:gd name="connsiteY171" fmla="*/ 314985 h 919332"/>
                  <a:gd name="connsiteX172" fmla="*/ 9227808 w 11622390"/>
                  <a:gd name="connsiteY172" fmla="*/ 483794 h 919332"/>
                  <a:gd name="connsiteX173" fmla="*/ 9154720 w 11622390"/>
                  <a:gd name="connsiteY173" fmla="*/ 314985 h 919332"/>
                  <a:gd name="connsiteX174" fmla="*/ 8985911 w 11622390"/>
                  <a:gd name="connsiteY174" fmla="*/ 241897 h 919332"/>
                  <a:gd name="connsiteX175" fmla="*/ 9154720 w 11622390"/>
                  <a:gd name="connsiteY175" fmla="*/ 168809 h 919332"/>
                  <a:gd name="connsiteX176" fmla="*/ 8585957 w 11622390"/>
                  <a:gd name="connsiteY176" fmla="*/ 0 h 919332"/>
                  <a:gd name="connsiteX177" fmla="*/ 8659045 w 11622390"/>
                  <a:gd name="connsiteY177" fmla="*/ 168809 h 919332"/>
                  <a:gd name="connsiteX178" fmla="*/ 8827854 w 11622390"/>
                  <a:gd name="connsiteY178" fmla="*/ 241897 h 919332"/>
                  <a:gd name="connsiteX179" fmla="*/ 8659045 w 11622390"/>
                  <a:gd name="connsiteY179" fmla="*/ 314985 h 919332"/>
                  <a:gd name="connsiteX180" fmla="*/ 8585957 w 11622390"/>
                  <a:gd name="connsiteY180" fmla="*/ 483794 h 919332"/>
                  <a:gd name="connsiteX181" fmla="*/ 8512869 w 11622390"/>
                  <a:gd name="connsiteY181" fmla="*/ 314985 h 919332"/>
                  <a:gd name="connsiteX182" fmla="*/ 8344060 w 11622390"/>
                  <a:gd name="connsiteY182" fmla="*/ 241897 h 919332"/>
                  <a:gd name="connsiteX183" fmla="*/ 8512869 w 11622390"/>
                  <a:gd name="connsiteY183" fmla="*/ 168809 h 919332"/>
                  <a:gd name="connsiteX184" fmla="*/ 7944106 w 11622390"/>
                  <a:gd name="connsiteY184" fmla="*/ 0 h 919332"/>
                  <a:gd name="connsiteX185" fmla="*/ 8017194 w 11622390"/>
                  <a:gd name="connsiteY185" fmla="*/ 168809 h 919332"/>
                  <a:gd name="connsiteX186" fmla="*/ 8186003 w 11622390"/>
                  <a:gd name="connsiteY186" fmla="*/ 241897 h 919332"/>
                  <a:gd name="connsiteX187" fmla="*/ 8017194 w 11622390"/>
                  <a:gd name="connsiteY187" fmla="*/ 314985 h 919332"/>
                  <a:gd name="connsiteX188" fmla="*/ 7944106 w 11622390"/>
                  <a:gd name="connsiteY188" fmla="*/ 483794 h 919332"/>
                  <a:gd name="connsiteX189" fmla="*/ 7871018 w 11622390"/>
                  <a:gd name="connsiteY189" fmla="*/ 314985 h 919332"/>
                  <a:gd name="connsiteX190" fmla="*/ 7702209 w 11622390"/>
                  <a:gd name="connsiteY190" fmla="*/ 241897 h 919332"/>
                  <a:gd name="connsiteX191" fmla="*/ 7871018 w 11622390"/>
                  <a:gd name="connsiteY191" fmla="*/ 168809 h 919332"/>
                  <a:gd name="connsiteX192" fmla="*/ 7302255 w 11622390"/>
                  <a:gd name="connsiteY192" fmla="*/ 0 h 919332"/>
                  <a:gd name="connsiteX193" fmla="*/ 7375343 w 11622390"/>
                  <a:gd name="connsiteY193" fmla="*/ 168809 h 919332"/>
                  <a:gd name="connsiteX194" fmla="*/ 7544152 w 11622390"/>
                  <a:gd name="connsiteY194" fmla="*/ 241897 h 919332"/>
                  <a:gd name="connsiteX195" fmla="*/ 7375343 w 11622390"/>
                  <a:gd name="connsiteY195" fmla="*/ 314985 h 919332"/>
                  <a:gd name="connsiteX196" fmla="*/ 7302255 w 11622390"/>
                  <a:gd name="connsiteY196" fmla="*/ 483794 h 919332"/>
                  <a:gd name="connsiteX197" fmla="*/ 7229167 w 11622390"/>
                  <a:gd name="connsiteY197" fmla="*/ 314985 h 919332"/>
                  <a:gd name="connsiteX198" fmla="*/ 7060358 w 11622390"/>
                  <a:gd name="connsiteY198" fmla="*/ 241897 h 919332"/>
                  <a:gd name="connsiteX199" fmla="*/ 7229167 w 11622390"/>
                  <a:gd name="connsiteY199" fmla="*/ 168809 h 919332"/>
                  <a:gd name="connsiteX200" fmla="*/ 6660404 w 11622390"/>
                  <a:gd name="connsiteY200" fmla="*/ 0 h 919332"/>
                  <a:gd name="connsiteX201" fmla="*/ 6733492 w 11622390"/>
                  <a:gd name="connsiteY201" fmla="*/ 168809 h 919332"/>
                  <a:gd name="connsiteX202" fmla="*/ 6902301 w 11622390"/>
                  <a:gd name="connsiteY202" fmla="*/ 241897 h 919332"/>
                  <a:gd name="connsiteX203" fmla="*/ 6733492 w 11622390"/>
                  <a:gd name="connsiteY203" fmla="*/ 314985 h 919332"/>
                  <a:gd name="connsiteX204" fmla="*/ 6660404 w 11622390"/>
                  <a:gd name="connsiteY204" fmla="*/ 483794 h 919332"/>
                  <a:gd name="connsiteX205" fmla="*/ 6587316 w 11622390"/>
                  <a:gd name="connsiteY205" fmla="*/ 314985 h 919332"/>
                  <a:gd name="connsiteX206" fmla="*/ 6418507 w 11622390"/>
                  <a:gd name="connsiteY206" fmla="*/ 241897 h 919332"/>
                  <a:gd name="connsiteX207" fmla="*/ 6587316 w 11622390"/>
                  <a:gd name="connsiteY207" fmla="*/ 168809 h 919332"/>
                  <a:gd name="connsiteX208" fmla="*/ 6018553 w 11622390"/>
                  <a:gd name="connsiteY208" fmla="*/ 0 h 919332"/>
                  <a:gd name="connsiteX209" fmla="*/ 6091641 w 11622390"/>
                  <a:gd name="connsiteY209" fmla="*/ 168809 h 919332"/>
                  <a:gd name="connsiteX210" fmla="*/ 6260450 w 11622390"/>
                  <a:gd name="connsiteY210" fmla="*/ 241897 h 919332"/>
                  <a:gd name="connsiteX211" fmla="*/ 6091641 w 11622390"/>
                  <a:gd name="connsiteY211" fmla="*/ 314985 h 919332"/>
                  <a:gd name="connsiteX212" fmla="*/ 6018553 w 11622390"/>
                  <a:gd name="connsiteY212" fmla="*/ 483794 h 919332"/>
                  <a:gd name="connsiteX213" fmla="*/ 5945465 w 11622390"/>
                  <a:gd name="connsiteY213" fmla="*/ 314985 h 919332"/>
                  <a:gd name="connsiteX214" fmla="*/ 5776656 w 11622390"/>
                  <a:gd name="connsiteY214" fmla="*/ 241897 h 919332"/>
                  <a:gd name="connsiteX215" fmla="*/ 5945465 w 11622390"/>
                  <a:gd name="connsiteY215" fmla="*/ 168809 h 919332"/>
                  <a:gd name="connsiteX216" fmla="*/ 5376702 w 11622390"/>
                  <a:gd name="connsiteY216" fmla="*/ 0 h 919332"/>
                  <a:gd name="connsiteX217" fmla="*/ 5449790 w 11622390"/>
                  <a:gd name="connsiteY217" fmla="*/ 168809 h 919332"/>
                  <a:gd name="connsiteX218" fmla="*/ 5618599 w 11622390"/>
                  <a:gd name="connsiteY218" fmla="*/ 241897 h 919332"/>
                  <a:gd name="connsiteX219" fmla="*/ 5449790 w 11622390"/>
                  <a:gd name="connsiteY219" fmla="*/ 314985 h 919332"/>
                  <a:gd name="connsiteX220" fmla="*/ 5376702 w 11622390"/>
                  <a:gd name="connsiteY220" fmla="*/ 483794 h 919332"/>
                  <a:gd name="connsiteX221" fmla="*/ 5303614 w 11622390"/>
                  <a:gd name="connsiteY221" fmla="*/ 314985 h 919332"/>
                  <a:gd name="connsiteX222" fmla="*/ 5134805 w 11622390"/>
                  <a:gd name="connsiteY222" fmla="*/ 241897 h 919332"/>
                  <a:gd name="connsiteX223" fmla="*/ 5303614 w 11622390"/>
                  <a:gd name="connsiteY223" fmla="*/ 168809 h 919332"/>
                  <a:gd name="connsiteX224" fmla="*/ 4734851 w 11622390"/>
                  <a:gd name="connsiteY224" fmla="*/ 0 h 919332"/>
                  <a:gd name="connsiteX225" fmla="*/ 4807939 w 11622390"/>
                  <a:gd name="connsiteY225" fmla="*/ 168809 h 919332"/>
                  <a:gd name="connsiteX226" fmla="*/ 4976748 w 11622390"/>
                  <a:gd name="connsiteY226" fmla="*/ 241897 h 919332"/>
                  <a:gd name="connsiteX227" fmla="*/ 4807939 w 11622390"/>
                  <a:gd name="connsiteY227" fmla="*/ 314985 h 919332"/>
                  <a:gd name="connsiteX228" fmla="*/ 4734851 w 11622390"/>
                  <a:gd name="connsiteY228" fmla="*/ 483794 h 919332"/>
                  <a:gd name="connsiteX229" fmla="*/ 4661763 w 11622390"/>
                  <a:gd name="connsiteY229" fmla="*/ 314985 h 919332"/>
                  <a:gd name="connsiteX230" fmla="*/ 4492954 w 11622390"/>
                  <a:gd name="connsiteY230" fmla="*/ 241897 h 919332"/>
                  <a:gd name="connsiteX231" fmla="*/ 4661763 w 11622390"/>
                  <a:gd name="connsiteY231" fmla="*/ 168809 h 919332"/>
                  <a:gd name="connsiteX232" fmla="*/ 4093000 w 11622390"/>
                  <a:gd name="connsiteY232" fmla="*/ 0 h 919332"/>
                  <a:gd name="connsiteX233" fmla="*/ 4166089 w 11622390"/>
                  <a:gd name="connsiteY233" fmla="*/ 168809 h 919332"/>
                  <a:gd name="connsiteX234" fmla="*/ 4334898 w 11622390"/>
                  <a:gd name="connsiteY234" fmla="*/ 241897 h 919332"/>
                  <a:gd name="connsiteX235" fmla="*/ 4166089 w 11622390"/>
                  <a:gd name="connsiteY235" fmla="*/ 314985 h 919332"/>
                  <a:gd name="connsiteX236" fmla="*/ 4093000 w 11622390"/>
                  <a:gd name="connsiteY236" fmla="*/ 483794 h 919332"/>
                  <a:gd name="connsiteX237" fmla="*/ 4019912 w 11622390"/>
                  <a:gd name="connsiteY237" fmla="*/ 314985 h 919332"/>
                  <a:gd name="connsiteX238" fmla="*/ 3851105 w 11622390"/>
                  <a:gd name="connsiteY238" fmla="*/ 241897 h 919332"/>
                  <a:gd name="connsiteX239" fmla="*/ 4019912 w 11622390"/>
                  <a:gd name="connsiteY239" fmla="*/ 168809 h 919332"/>
                  <a:gd name="connsiteX240" fmla="*/ 3451151 w 11622390"/>
                  <a:gd name="connsiteY240" fmla="*/ 0 h 919332"/>
                  <a:gd name="connsiteX241" fmla="*/ 3524239 w 11622390"/>
                  <a:gd name="connsiteY241" fmla="*/ 168809 h 919332"/>
                  <a:gd name="connsiteX242" fmla="*/ 3693048 w 11622390"/>
                  <a:gd name="connsiteY242" fmla="*/ 241897 h 919332"/>
                  <a:gd name="connsiteX243" fmla="*/ 3524239 w 11622390"/>
                  <a:gd name="connsiteY243" fmla="*/ 314985 h 919332"/>
                  <a:gd name="connsiteX244" fmla="*/ 3451151 w 11622390"/>
                  <a:gd name="connsiteY244" fmla="*/ 483794 h 919332"/>
                  <a:gd name="connsiteX245" fmla="*/ 3378063 w 11622390"/>
                  <a:gd name="connsiteY245" fmla="*/ 314985 h 919332"/>
                  <a:gd name="connsiteX246" fmla="*/ 3209254 w 11622390"/>
                  <a:gd name="connsiteY246" fmla="*/ 241897 h 919332"/>
                  <a:gd name="connsiteX247" fmla="*/ 3378063 w 11622390"/>
                  <a:gd name="connsiteY247" fmla="*/ 168809 h 919332"/>
                  <a:gd name="connsiteX248" fmla="*/ 2809300 w 11622390"/>
                  <a:gd name="connsiteY248" fmla="*/ 0 h 919332"/>
                  <a:gd name="connsiteX249" fmla="*/ 2882388 w 11622390"/>
                  <a:gd name="connsiteY249" fmla="*/ 168809 h 919332"/>
                  <a:gd name="connsiteX250" fmla="*/ 3051197 w 11622390"/>
                  <a:gd name="connsiteY250" fmla="*/ 241897 h 919332"/>
                  <a:gd name="connsiteX251" fmla="*/ 2882388 w 11622390"/>
                  <a:gd name="connsiteY251" fmla="*/ 314985 h 919332"/>
                  <a:gd name="connsiteX252" fmla="*/ 2809300 w 11622390"/>
                  <a:gd name="connsiteY252" fmla="*/ 483794 h 919332"/>
                  <a:gd name="connsiteX253" fmla="*/ 2736212 w 11622390"/>
                  <a:gd name="connsiteY253" fmla="*/ 314985 h 919332"/>
                  <a:gd name="connsiteX254" fmla="*/ 2567402 w 11622390"/>
                  <a:gd name="connsiteY254" fmla="*/ 241897 h 919332"/>
                  <a:gd name="connsiteX255" fmla="*/ 2736212 w 11622390"/>
                  <a:gd name="connsiteY255" fmla="*/ 168809 h 919332"/>
                  <a:gd name="connsiteX256" fmla="*/ 2167449 w 11622390"/>
                  <a:gd name="connsiteY256" fmla="*/ 0 h 919332"/>
                  <a:gd name="connsiteX257" fmla="*/ 2240537 w 11622390"/>
                  <a:gd name="connsiteY257" fmla="*/ 168809 h 919332"/>
                  <a:gd name="connsiteX258" fmla="*/ 2409347 w 11622390"/>
                  <a:gd name="connsiteY258" fmla="*/ 241897 h 919332"/>
                  <a:gd name="connsiteX259" fmla="*/ 2240537 w 11622390"/>
                  <a:gd name="connsiteY259" fmla="*/ 314985 h 919332"/>
                  <a:gd name="connsiteX260" fmla="*/ 2167449 w 11622390"/>
                  <a:gd name="connsiteY260" fmla="*/ 483794 h 919332"/>
                  <a:gd name="connsiteX261" fmla="*/ 2094361 w 11622390"/>
                  <a:gd name="connsiteY261" fmla="*/ 314985 h 919332"/>
                  <a:gd name="connsiteX262" fmla="*/ 1925553 w 11622390"/>
                  <a:gd name="connsiteY262" fmla="*/ 241897 h 919332"/>
                  <a:gd name="connsiteX263" fmla="*/ 2094361 w 11622390"/>
                  <a:gd name="connsiteY263" fmla="*/ 168809 h 919332"/>
                  <a:gd name="connsiteX264" fmla="*/ 1525598 w 11622390"/>
                  <a:gd name="connsiteY264" fmla="*/ 0 h 919332"/>
                  <a:gd name="connsiteX265" fmla="*/ 1598686 w 11622390"/>
                  <a:gd name="connsiteY265" fmla="*/ 168809 h 919332"/>
                  <a:gd name="connsiteX266" fmla="*/ 1767496 w 11622390"/>
                  <a:gd name="connsiteY266" fmla="*/ 241897 h 919332"/>
                  <a:gd name="connsiteX267" fmla="*/ 1598686 w 11622390"/>
                  <a:gd name="connsiteY267" fmla="*/ 314985 h 919332"/>
                  <a:gd name="connsiteX268" fmla="*/ 1525598 w 11622390"/>
                  <a:gd name="connsiteY268" fmla="*/ 483794 h 919332"/>
                  <a:gd name="connsiteX269" fmla="*/ 1452510 w 11622390"/>
                  <a:gd name="connsiteY269" fmla="*/ 314985 h 919332"/>
                  <a:gd name="connsiteX270" fmla="*/ 1283701 w 11622390"/>
                  <a:gd name="connsiteY270" fmla="*/ 241897 h 919332"/>
                  <a:gd name="connsiteX271" fmla="*/ 1452510 w 11622390"/>
                  <a:gd name="connsiteY271" fmla="*/ 168809 h 919332"/>
                  <a:gd name="connsiteX272" fmla="*/ 883747 w 11622390"/>
                  <a:gd name="connsiteY272" fmla="*/ 0 h 919332"/>
                  <a:gd name="connsiteX273" fmla="*/ 956835 w 11622390"/>
                  <a:gd name="connsiteY273" fmla="*/ 168809 h 919332"/>
                  <a:gd name="connsiteX274" fmla="*/ 1125644 w 11622390"/>
                  <a:gd name="connsiteY274" fmla="*/ 241897 h 919332"/>
                  <a:gd name="connsiteX275" fmla="*/ 956835 w 11622390"/>
                  <a:gd name="connsiteY275" fmla="*/ 314985 h 919332"/>
                  <a:gd name="connsiteX276" fmla="*/ 883747 w 11622390"/>
                  <a:gd name="connsiteY276" fmla="*/ 483794 h 919332"/>
                  <a:gd name="connsiteX277" fmla="*/ 810659 w 11622390"/>
                  <a:gd name="connsiteY277" fmla="*/ 314985 h 919332"/>
                  <a:gd name="connsiteX278" fmla="*/ 641850 w 11622390"/>
                  <a:gd name="connsiteY278" fmla="*/ 241897 h 919332"/>
                  <a:gd name="connsiteX279" fmla="*/ 810659 w 11622390"/>
                  <a:gd name="connsiteY279" fmla="*/ 168809 h 919332"/>
                  <a:gd name="connsiteX280" fmla="*/ 241897 w 11622390"/>
                  <a:gd name="connsiteY280" fmla="*/ 0 h 919332"/>
                  <a:gd name="connsiteX281" fmla="*/ 314985 w 11622390"/>
                  <a:gd name="connsiteY281" fmla="*/ 168809 h 919332"/>
                  <a:gd name="connsiteX282" fmla="*/ 483794 w 11622390"/>
                  <a:gd name="connsiteY282" fmla="*/ 241897 h 919332"/>
                  <a:gd name="connsiteX283" fmla="*/ 314985 w 11622390"/>
                  <a:gd name="connsiteY283" fmla="*/ 314985 h 919332"/>
                  <a:gd name="connsiteX284" fmla="*/ 241897 w 11622390"/>
                  <a:gd name="connsiteY284" fmla="*/ 483794 h 919332"/>
                  <a:gd name="connsiteX285" fmla="*/ 168809 w 11622390"/>
                  <a:gd name="connsiteY285" fmla="*/ 314985 h 919332"/>
                  <a:gd name="connsiteX286" fmla="*/ 0 w 11622390"/>
                  <a:gd name="connsiteY286" fmla="*/ 241897 h 919332"/>
                  <a:gd name="connsiteX287" fmla="*/ 168809 w 11622390"/>
                  <a:gd name="connsiteY287" fmla="*/ 168809 h 919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</a:cxnLst>
                <a:rect l="l" t="t" r="r" b="b"/>
                <a:pathLst>
                  <a:path w="11622390" h="919332">
                    <a:moveTo>
                      <a:pt x="11380493" y="435538"/>
                    </a:moveTo>
                    <a:lnTo>
                      <a:pt x="11453581" y="604347"/>
                    </a:lnTo>
                    <a:lnTo>
                      <a:pt x="11622390" y="677435"/>
                    </a:lnTo>
                    <a:lnTo>
                      <a:pt x="11453581" y="750523"/>
                    </a:lnTo>
                    <a:lnTo>
                      <a:pt x="11380493" y="919332"/>
                    </a:lnTo>
                    <a:lnTo>
                      <a:pt x="11307405" y="750523"/>
                    </a:lnTo>
                    <a:lnTo>
                      <a:pt x="11138596" y="677435"/>
                    </a:lnTo>
                    <a:lnTo>
                      <a:pt x="11307405" y="604347"/>
                    </a:lnTo>
                    <a:close/>
                    <a:moveTo>
                      <a:pt x="10738645" y="435538"/>
                    </a:moveTo>
                    <a:lnTo>
                      <a:pt x="10811733" y="604347"/>
                    </a:lnTo>
                    <a:lnTo>
                      <a:pt x="10980542" y="677435"/>
                    </a:lnTo>
                    <a:lnTo>
                      <a:pt x="10811733" y="750523"/>
                    </a:lnTo>
                    <a:lnTo>
                      <a:pt x="10738645" y="919332"/>
                    </a:lnTo>
                    <a:lnTo>
                      <a:pt x="10665557" y="750523"/>
                    </a:lnTo>
                    <a:lnTo>
                      <a:pt x="10496748" y="677435"/>
                    </a:lnTo>
                    <a:lnTo>
                      <a:pt x="10665557" y="604347"/>
                    </a:lnTo>
                    <a:close/>
                    <a:moveTo>
                      <a:pt x="10096794" y="435538"/>
                    </a:moveTo>
                    <a:lnTo>
                      <a:pt x="10169882" y="604347"/>
                    </a:lnTo>
                    <a:lnTo>
                      <a:pt x="10338691" y="677435"/>
                    </a:lnTo>
                    <a:lnTo>
                      <a:pt x="10169882" y="750523"/>
                    </a:lnTo>
                    <a:lnTo>
                      <a:pt x="10096794" y="919332"/>
                    </a:lnTo>
                    <a:lnTo>
                      <a:pt x="10023706" y="750523"/>
                    </a:lnTo>
                    <a:lnTo>
                      <a:pt x="9854897" y="677435"/>
                    </a:lnTo>
                    <a:lnTo>
                      <a:pt x="10023706" y="604347"/>
                    </a:lnTo>
                    <a:close/>
                    <a:moveTo>
                      <a:pt x="9454943" y="435538"/>
                    </a:moveTo>
                    <a:lnTo>
                      <a:pt x="9528031" y="604347"/>
                    </a:lnTo>
                    <a:lnTo>
                      <a:pt x="9696840" y="677435"/>
                    </a:lnTo>
                    <a:lnTo>
                      <a:pt x="9528031" y="750523"/>
                    </a:lnTo>
                    <a:lnTo>
                      <a:pt x="9454943" y="919332"/>
                    </a:lnTo>
                    <a:lnTo>
                      <a:pt x="9381855" y="750523"/>
                    </a:lnTo>
                    <a:lnTo>
                      <a:pt x="9213046" y="677435"/>
                    </a:lnTo>
                    <a:lnTo>
                      <a:pt x="9381855" y="604347"/>
                    </a:lnTo>
                    <a:close/>
                    <a:moveTo>
                      <a:pt x="8813092" y="435538"/>
                    </a:moveTo>
                    <a:lnTo>
                      <a:pt x="8886180" y="604347"/>
                    </a:lnTo>
                    <a:lnTo>
                      <a:pt x="9054989" y="677435"/>
                    </a:lnTo>
                    <a:lnTo>
                      <a:pt x="8886180" y="750523"/>
                    </a:lnTo>
                    <a:lnTo>
                      <a:pt x="8813092" y="919332"/>
                    </a:lnTo>
                    <a:lnTo>
                      <a:pt x="8740004" y="750523"/>
                    </a:lnTo>
                    <a:lnTo>
                      <a:pt x="8571195" y="677435"/>
                    </a:lnTo>
                    <a:lnTo>
                      <a:pt x="8740004" y="604347"/>
                    </a:lnTo>
                    <a:close/>
                    <a:moveTo>
                      <a:pt x="8171241" y="435538"/>
                    </a:moveTo>
                    <a:lnTo>
                      <a:pt x="8244329" y="604347"/>
                    </a:lnTo>
                    <a:lnTo>
                      <a:pt x="8413138" y="677435"/>
                    </a:lnTo>
                    <a:lnTo>
                      <a:pt x="8244329" y="750523"/>
                    </a:lnTo>
                    <a:lnTo>
                      <a:pt x="8171241" y="919332"/>
                    </a:lnTo>
                    <a:lnTo>
                      <a:pt x="8098153" y="750523"/>
                    </a:lnTo>
                    <a:lnTo>
                      <a:pt x="7929344" y="677435"/>
                    </a:lnTo>
                    <a:lnTo>
                      <a:pt x="8098153" y="604347"/>
                    </a:lnTo>
                    <a:close/>
                    <a:moveTo>
                      <a:pt x="7529390" y="435538"/>
                    </a:moveTo>
                    <a:lnTo>
                      <a:pt x="7602478" y="604347"/>
                    </a:lnTo>
                    <a:lnTo>
                      <a:pt x="7771287" y="677435"/>
                    </a:lnTo>
                    <a:lnTo>
                      <a:pt x="7602478" y="750523"/>
                    </a:lnTo>
                    <a:lnTo>
                      <a:pt x="7529390" y="919332"/>
                    </a:lnTo>
                    <a:lnTo>
                      <a:pt x="7456302" y="750523"/>
                    </a:lnTo>
                    <a:lnTo>
                      <a:pt x="7287493" y="677435"/>
                    </a:lnTo>
                    <a:lnTo>
                      <a:pt x="7456302" y="604347"/>
                    </a:lnTo>
                    <a:close/>
                    <a:moveTo>
                      <a:pt x="6887539" y="435538"/>
                    </a:moveTo>
                    <a:lnTo>
                      <a:pt x="6960627" y="604347"/>
                    </a:lnTo>
                    <a:lnTo>
                      <a:pt x="7129436" y="677435"/>
                    </a:lnTo>
                    <a:lnTo>
                      <a:pt x="6960627" y="750523"/>
                    </a:lnTo>
                    <a:lnTo>
                      <a:pt x="6887539" y="919332"/>
                    </a:lnTo>
                    <a:lnTo>
                      <a:pt x="6814451" y="750523"/>
                    </a:lnTo>
                    <a:lnTo>
                      <a:pt x="6645642" y="677435"/>
                    </a:lnTo>
                    <a:lnTo>
                      <a:pt x="6814451" y="604347"/>
                    </a:lnTo>
                    <a:close/>
                    <a:moveTo>
                      <a:pt x="6245688" y="435538"/>
                    </a:moveTo>
                    <a:lnTo>
                      <a:pt x="6318776" y="604347"/>
                    </a:lnTo>
                    <a:lnTo>
                      <a:pt x="6487585" y="677435"/>
                    </a:lnTo>
                    <a:lnTo>
                      <a:pt x="6318776" y="750523"/>
                    </a:lnTo>
                    <a:lnTo>
                      <a:pt x="6245688" y="919332"/>
                    </a:lnTo>
                    <a:lnTo>
                      <a:pt x="6172600" y="750523"/>
                    </a:lnTo>
                    <a:lnTo>
                      <a:pt x="6003791" y="677435"/>
                    </a:lnTo>
                    <a:lnTo>
                      <a:pt x="6172600" y="604347"/>
                    </a:lnTo>
                    <a:close/>
                    <a:moveTo>
                      <a:pt x="5603837" y="435538"/>
                    </a:moveTo>
                    <a:lnTo>
                      <a:pt x="5676925" y="604347"/>
                    </a:lnTo>
                    <a:lnTo>
                      <a:pt x="5845734" y="677435"/>
                    </a:lnTo>
                    <a:lnTo>
                      <a:pt x="5676925" y="750523"/>
                    </a:lnTo>
                    <a:lnTo>
                      <a:pt x="5603837" y="919332"/>
                    </a:lnTo>
                    <a:lnTo>
                      <a:pt x="5530749" y="750523"/>
                    </a:lnTo>
                    <a:lnTo>
                      <a:pt x="5361940" y="677435"/>
                    </a:lnTo>
                    <a:lnTo>
                      <a:pt x="5530749" y="604347"/>
                    </a:lnTo>
                    <a:close/>
                    <a:moveTo>
                      <a:pt x="4961986" y="435538"/>
                    </a:moveTo>
                    <a:lnTo>
                      <a:pt x="5035074" y="604347"/>
                    </a:lnTo>
                    <a:lnTo>
                      <a:pt x="5203883" y="677435"/>
                    </a:lnTo>
                    <a:lnTo>
                      <a:pt x="5035074" y="750523"/>
                    </a:lnTo>
                    <a:lnTo>
                      <a:pt x="4961986" y="919332"/>
                    </a:lnTo>
                    <a:lnTo>
                      <a:pt x="4888898" y="750523"/>
                    </a:lnTo>
                    <a:lnTo>
                      <a:pt x="4720089" y="677435"/>
                    </a:lnTo>
                    <a:lnTo>
                      <a:pt x="4888898" y="604347"/>
                    </a:lnTo>
                    <a:close/>
                    <a:moveTo>
                      <a:pt x="4320135" y="435538"/>
                    </a:moveTo>
                    <a:lnTo>
                      <a:pt x="4393224" y="604347"/>
                    </a:lnTo>
                    <a:lnTo>
                      <a:pt x="4562032" y="677435"/>
                    </a:lnTo>
                    <a:lnTo>
                      <a:pt x="4393224" y="750523"/>
                    </a:lnTo>
                    <a:lnTo>
                      <a:pt x="4320135" y="919332"/>
                    </a:lnTo>
                    <a:lnTo>
                      <a:pt x="4247047" y="750523"/>
                    </a:lnTo>
                    <a:lnTo>
                      <a:pt x="4078240" y="677435"/>
                    </a:lnTo>
                    <a:lnTo>
                      <a:pt x="4247047" y="604347"/>
                    </a:lnTo>
                    <a:close/>
                    <a:moveTo>
                      <a:pt x="3678286" y="435538"/>
                    </a:moveTo>
                    <a:lnTo>
                      <a:pt x="3751374" y="604347"/>
                    </a:lnTo>
                    <a:lnTo>
                      <a:pt x="3920183" y="677435"/>
                    </a:lnTo>
                    <a:lnTo>
                      <a:pt x="3751374" y="750523"/>
                    </a:lnTo>
                    <a:lnTo>
                      <a:pt x="3678286" y="919332"/>
                    </a:lnTo>
                    <a:lnTo>
                      <a:pt x="3605198" y="750523"/>
                    </a:lnTo>
                    <a:lnTo>
                      <a:pt x="3436389" y="677435"/>
                    </a:lnTo>
                    <a:lnTo>
                      <a:pt x="3605198" y="604347"/>
                    </a:lnTo>
                    <a:close/>
                    <a:moveTo>
                      <a:pt x="3036435" y="435538"/>
                    </a:moveTo>
                    <a:lnTo>
                      <a:pt x="3109523" y="604347"/>
                    </a:lnTo>
                    <a:lnTo>
                      <a:pt x="3278332" y="677435"/>
                    </a:lnTo>
                    <a:lnTo>
                      <a:pt x="3109523" y="750523"/>
                    </a:lnTo>
                    <a:lnTo>
                      <a:pt x="3036435" y="919332"/>
                    </a:lnTo>
                    <a:lnTo>
                      <a:pt x="2963347" y="750523"/>
                    </a:lnTo>
                    <a:lnTo>
                      <a:pt x="2794537" y="677435"/>
                    </a:lnTo>
                    <a:lnTo>
                      <a:pt x="2963347" y="604347"/>
                    </a:lnTo>
                    <a:close/>
                    <a:moveTo>
                      <a:pt x="2394584" y="435538"/>
                    </a:moveTo>
                    <a:lnTo>
                      <a:pt x="2467672" y="604347"/>
                    </a:lnTo>
                    <a:lnTo>
                      <a:pt x="2636482" y="677435"/>
                    </a:lnTo>
                    <a:lnTo>
                      <a:pt x="2467672" y="750523"/>
                    </a:lnTo>
                    <a:lnTo>
                      <a:pt x="2394584" y="919332"/>
                    </a:lnTo>
                    <a:lnTo>
                      <a:pt x="2321496" y="750523"/>
                    </a:lnTo>
                    <a:lnTo>
                      <a:pt x="2152688" y="677435"/>
                    </a:lnTo>
                    <a:lnTo>
                      <a:pt x="2321496" y="604347"/>
                    </a:lnTo>
                    <a:close/>
                    <a:moveTo>
                      <a:pt x="1752733" y="435538"/>
                    </a:moveTo>
                    <a:lnTo>
                      <a:pt x="1825821" y="604347"/>
                    </a:lnTo>
                    <a:lnTo>
                      <a:pt x="1994631" y="677435"/>
                    </a:lnTo>
                    <a:lnTo>
                      <a:pt x="1825821" y="750523"/>
                    </a:lnTo>
                    <a:lnTo>
                      <a:pt x="1752733" y="919332"/>
                    </a:lnTo>
                    <a:lnTo>
                      <a:pt x="1679645" y="750523"/>
                    </a:lnTo>
                    <a:lnTo>
                      <a:pt x="1510836" y="677435"/>
                    </a:lnTo>
                    <a:lnTo>
                      <a:pt x="1679645" y="604347"/>
                    </a:lnTo>
                    <a:close/>
                    <a:moveTo>
                      <a:pt x="1110882" y="435538"/>
                    </a:moveTo>
                    <a:lnTo>
                      <a:pt x="1183970" y="604347"/>
                    </a:lnTo>
                    <a:lnTo>
                      <a:pt x="1352779" y="677435"/>
                    </a:lnTo>
                    <a:lnTo>
                      <a:pt x="1183970" y="750523"/>
                    </a:lnTo>
                    <a:lnTo>
                      <a:pt x="1110882" y="919332"/>
                    </a:lnTo>
                    <a:lnTo>
                      <a:pt x="1037794" y="750523"/>
                    </a:lnTo>
                    <a:lnTo>
                      <a:pt x="868985" y="677435"/>
                    </a:lnTo>
                    <a:lnTo>
                      <a:pt x="1037794" y="604347"/>
                    </a:lnTo>
                    <a:close/>
                    <a:moveTo>
                      <a:pt x="469032" y="435538"/>
                    </a:moveTo>
                    <a:lnTo>
                      <a:pt x="542120" y="604347"/>
                    </a:lnTo>
                    <a:lnTo>
                      <a:pt x="710929" y="677435"/>
                    </a:lnTo>
                    <a:lnTo>
                      <a:pt x="542120" y="750523"/>
                    </a:lnTo>
                    <a:lnTo>
                      <a:pt x="469032" y="919332"/>
                    </a:lnTo>
                    <a:lnTo>
                      <a:pt x="395944" y="750523"/>
                    </a:lnTo>
                    <a:lnTo>
                      <a:pt x="227135" y="677435"/>
                    </a:lnTo>
                    <a:lnTo>
                      <a:pt x="395944" y="604347"/>
                    </a:lnTo>
                    <a:close/>
                    <a:moveTo>
                      <a:pt x="11153358" y="0"/>
                    </a:moveTo>
                    <a:lnTo>
                      <a:pt x="11226446" y="168809"/>
                    </a:lnTo>
                    <a:lnTo>
                      <a:pt x="11395255" y="241897"/>
                    </a:lnTo>
                    <a:lnTo>
                      <a:pt x="11226446" y="314985"/>
                    </a:lnTo>
                    <a:lnTo>
                      <a:pt x="11153358" y="483794"/>
                    </a:lnTo>
                    <a:lnTo>
                      <a:pt x="11080270" y="314985"/>
                    </a:lnTo>
                    <a:lnTo>
                      <a:pt x="10911461" y="241897"/>
                    </a:lnTo>
                    <a:lnTo>
                      <a:pt x="11080270" y="168809"/>
                    </a:lnTo>
                    <a:close/>
                    <a:moveTo>
                      <a:pt x="10511510" y="0"/>
                    </a:moveTo>
                    <a:lnTo>
                      <a:pt x="10584598" y="168809"/>
                    </a:lnTo>
                    <a:lnTo>
                      <a:pt x="10753407" y="241897"/>
                    </a:lnTo>
                    <a:lnTo>
                      <a:pt x="10584598" y="314985"/>
                    </a:lnTo>
                    <a:lnTo>
                      <a:pt x="10511510" y="483794"/>
                    </a:lnTo>
                    <a:lnTo>
                      <a:pt x="10438422" y="314985"/>
                    </a:lnTo>
                    <a:lnTo>
                      <a:pt x="10269613" y="241897"/>
                    </a:lnTo>
                    <a:lnTo>
                      <a:pt x="10438422" y="168809"/>
                    </a:lnTo>
                    <a:close/>
                    <a:moveTo>
                      <a:pt x="9869659" y="0"/>
                    </a:moveTo>
                    <a:lnTo>
                      <a:pt x="9942747" y="168809"/>
                    </a:lnTo>
                    <a:lnTo>
                      <a:pt x="10111556" y="241897"/>
                    </a:lnTo>
                    <a:lnTo>
                      <a:pt x="9942747" y="314985"/>
                    </a:lnTo>
                    <a:lnTo>
                      <a:pt x="9869659" y="483794"/>
                    </a:lnTo>
                    <a:lnTo>
                      <a:pt x="9796571" y="314985"/>
                    </a:lnTo>
                    <a:lnTo>
                      <a:pt x="9627762" y="241897"/>
                    </a:lnTo>
                    <a:lnTo>
                      <a:pt x="9796571" y="168809"/>
                    </a:lnTo>
                    <a:close/>
                    <a:moveTo>
                      <a:pt x="9227808" y="0"/>
                    </a:moveTo>
                    <a:lnTo>
                      <a:pt x="9300896" y="168809"/>
                    </a:lnTo>
                    <a:lnTo>
                      <a:pt x="9469705" y="241897"/>
                    </a:lnTo>
                    <a:lnTo>
                      <a:pt x="9300896" y="314985"/>
                    </a:lnTo>
                    <a:lnTo>
                      <a:pt x="9227808" y="483794"/>
                    </a:lnTo>
                    <a:lnTo>
                      <a:pt x="9154720" y="314985"/>
                    </a:lnTo>
                    <a:lnTo>
                      <a:pt x="8985911" y="241897"/>
                    </a:lnTo>
                    <a:lnTo>
                      <a:pt x="9154720" y="168809"/>
                    </a:lnTo>
                    <a:close/>
                    <a:moveTo>
                      <a:pt x="8585957" y="0"/>
                    </a:moveTo>
                    <a:lnTo>
                      <a:pt x="8659045" y="168809"/>
                    </a:lnTo>
                    <a:lnTo>
                      <a:pt x="8827854" y="241897"/>
                    </a:lnTo>
                    <a:lnTo>
                      <a:pt x="8659045" y="314985"/>
                    </a:lnTo>
                    <a:lnTo>
                      <a:pt x="8585957" y="483794"/>
                    </a:lnTo>
                    <a:lnTo>
                      <a:pt x="8512869" y="314985"/>
                    </a:lnTo>
                    <a:lnTo>
                      <a:pt x="8344060" y="241897"/>
                    </a:lnTo>
                    <a:lnTo>
                      <a:pt x="8512869" y="168809"/>
                    </a:lnTo>
                    <a:close/>
                    <a:moveTo>
                      <a:pt x="7944106" y="0"/>
                    </a:moveTo>
                    <a:lnTo>
                      <a:pt x="8017194" y="168809"/>
                    </a:lnTo>
                    <a:lnTo>
                      <a:pt x="8186003" y="241897"/>
                    </a:lnTo>
                    <a:lnTo>
                      <a:pt x="8017194" y="314985"/>
                    </a:lnTo>
                    <a:lnTo>
                      <a:pt x="7944106" y="483794"/>
                    </a:lnTo>
                    <a:lnTo>
                      <a:pt x="7871018" y="314985"/>
                    </a:lnTo>
                    <a:lnTo>
                      <a:pt x="7702209" y="241897"/>
                    </a:lnTo>
                    <a:lnTo>
                      <a:pt x="7871018" y="168809"/>
                    </a:lnTo>
                    <a:close/>
                    <a:moveTo>
                      <a:pt x="7302255" y="0"/>
                    </a:moveTo>
                    <a:lnTo>
                      <a:pt x="7375343" y="168809"/>
                    </a:lnTo>
                    <a:lnTo>
                      <a:pt x="7544152" y="241897"/>
                    </a:lnTo>
                    <a:lnTo>
                      <a:pt x="7375343" y="314985"/>
                    </a:lnTo>
                    <a:lnTo>
                      <a:pt x="7302255" y="483794"/>
                    </a:lnTo>
                    <a:lnTo>
                      <a:pt x="7229167" y="314985"/>
                    </a:lnTo>
                    <a:lnTo>
                      <a:pt x="7060358" y="241897"/>
                    </a:lnTo>
                    <a:lnTo>
                      <a:pt x="7229167" y="168809"/>
                    </a:lnTo>
                    <a:close/>
                    <a:moveTo>
                      <a:pt x="6660404" y="0"/>
                    </a:moveTo>
                    <a:lnTo>
                      <a:pt x="6733492" y="168809"/>
                    </a:lnTo>
                    <a:lnTo>
                      <a:pt x="6902301" y="241897"/>
                    </a:lnTo>
                    <a:lnTo>
                      <a:pt x="6733492" y="314985"/>
                    </a:lnTo>
                    <a:lnTo>
                      <a:pt x="6660404" y="483794"/>
                    </a:lnTo>
                    <a:lnTo>
                      <a:pt x="6587316" y="314985"/>
                    </a:lnTo>
                    <a:lnTo>
                      <a:pt x="6418507" y="241897"/>
                    </a:lnTo>
                    <a:lnTo>
                      <a:pt x="6587316" y="168809"/>
                    </a:lnTo>
                    <a:close/>
                    <a:moveTo>
                      <a:pt x="6018553" y="0"/>
                    </a:moveTo>
                    <a:lnTo>
                      <a:pt x="6091641" y="168809"/>
                    </a:lnTo>
                    <a:lnTo>
                      <a:pt x="6260450" y="241897"/>
                    </a:lnTo>
                    <a:lnTo>
                      <a:pt x="6091641" y="314985"/>
                    </a:lnTo>
                    <a:lnTo>
                      <a:pt x="6018553" y="483794"/>
                    </a:lnTo>
                    <a:lnTo>
                      <a:pt x="5945465" y="314985"/>
                    </a:lnTo>
                    <a:lnTo>
                      <a:pt x="5776656" y="241897"/>
                    </a:lnTo>
                    <a:lnTo>
                      <a:pt x="5945465" y="168809"/>
                    </a:lnTo>
                    <a:close/>
                    <a:moveTo>
                      <a:pt x="5376702" y="0"/>
                    </a:moveTo>
                    <a:lnTo>
                      <a:pt x="5449790" y="168809"/>
                    </a:lnTo>
                    <a:lnTo>
                      <a:pt x="5618599" y="241897"/>
                    </a:lnTo>
                    <a:lnTo>
                      <a:pt x="5449790" y="314985"/>
                    </a:lnTo>
                    <a:lnTo>
                      <a:pt x="5376702" y="483794"/>
                    </a:lnTo>
                    <a:lnTo>
                      <a:pt x="5303614" y="314985"/>
                    </a:lnTo>
                    <a:lnTo>
                      <a:pt x="5134805" y="241897"/>
                    </a:lnTo>
                    <a:lnTo>
                      <a:pt x="5303614" y="168809"/>
                    </a:lnTo>
                    <a:close/>
                    <a:moveTo>
                      <a:pt x="4734851" y="0"/>
                    </a:moveTo>
                    <a:lnTo>
                      <a:pt x="4807939" y="168809"/>
                    </a:lnTo>
                    <a:lnTo>
                      <a:pt x="4976748" y="241897"/>
                    </a:lnTo>
                    <a:lnTo>
                      <a:pt x="4807939" y="314985"/>
                    </a:lnTo>
                    <a:lnTo>
                      <a:pt x="4734851" y="483794"/>
                    </a:lnTo>
                    <a:lnTo>
                      <a:pt x="4661763" y="314985"/>
                    </a:lnTo>
                    <a:lnTo>
                      <a:pt x="4492954" y="241897"/>
                    </a:lnTo>
                    <a:lnTo>
                      <a:pt x="4661763" y="168809"/>
                    </a:lnTo>
                    <a:close/>
                    <a:moveTo>
                      <a:pt x="4093000" y="0"/>
                    </a:moveTo>
                    <a:lnTo>
                      <a:pt x="4166089" y="168809"/>
                    </a:lnTo>
                    <a:lnTo>
                      <a:pt x="4334898" y="241897"/>
                    </a:lnTo>
                    <a:lnTo>
                      <a:pt x="4166089" y="314985"/>
                    </a:lnTo>
                    <a:lnTo>
                      <a:pt x="4093000" y="483794"/>
                    </a:lnTo>
                    <a:lnTo>
                      <a:pt x="4019912" y="314985"/>
                    </a:lnTo>
                    <a:lnTo>
                      <a:pt x="3851105" y="241897"/>
                    </a:lnTo>
                    <a:lnTo>
                      <a:pt x="4019912" y="168809"/>
                    </a:lnTo>
                    <a:close/>
                    <a:moveTo>
                      <a:pt x="3451151" y="0"/>
                    </a:moveTo>
                    <a:lnTo>
                      <a:pt x="3524239" y="168809"/>
                    </a:lnTo>
                    <a:lnTo>
                      <a:pt x="3693048" y="241897"/>
                    </a:lnTo>
                    <a:lnTo>
                      <a:pt x="3524239" y="314985"/>
                    </a:lnTo>
                    <a:lnTo>
                      <a:pt x="3451151" y="483794"/>
                    </a:lnTo>
                    <a:lnTo>
                      <a:pt x="3378063" y="314985"/>
                    </a:lnTo>
                    <a:lnTo>
                      <a:pt x="3209254" y="241897"/>
                    </a:lnTo>
                    <a:lnTo>
                      <a:pt x="3378063" y="168809"/>
                    </a:lnTo>
                    <a:close/>
                    <a:moveTo>
                      <a:pt x="2809300" y="0"/>
                    </a:moveTo>
                    <a:lnTo>
                      <a:pt x="2882388" y="168809"/>
                    </a:lnTo>
                    <a:lnTo>
                      <a:pt x="3051197" y="241897"/>
                    </a:lnTo>
                    <a:lnTo>
                      <a:pt x="2882388" y="314985"/>
                    </a:lnTo>
                    <a:lnTo>
                      <a:pt x="2809300" y="483794"/>
                    </a:lnTo>
                    <a:lnTo>
                      <a:pt x="2736212" y="314985"/>
                    </a:lnTo>
                    <a:lnTo>
                      <a:pt x="2567402" y="241897"/>
                    </a:lnTo>
                    <a:lnTo>
                      <a:pt x="2736212" y="168809"/>
                    </a:lnTo>
                    <a:close/>
                    <a:moveTo>
                      <a:pt x="2167449" y="0"/>
                    </a:moveTo>
                    <a:lnTo>
                      <a:pt x="2240537" y="168809"/>
                    </a:lnTo>
                    <a:lnTo>
                      <a:pt x="2409347" y="241897"/>
                    </a:lnTo>
                    <a:lnTo>
                      <a:pt x="2240537" y="314985"/>
                    </a:lnTo>
                    <a:lnTo>
                      <a:pt x="2167449" y="483794"/>
                    </a:lnTo>
                    <a:lnTo>
                      <a:pt x="2094361" y="314985"/>
                    </a:lnTo>
                    <a:lnTo>
                      <a:pt x="1925553" y="241897"/>
                    </a:lnTo>
                    <a:lnTo>
                      <a:pt x="2094361" y="168809"/>
                    </a:lnTo>
                    <a:close/>
                    <a:moveTo>
                      <a:pt x="1525598" y="0"/>
                    </a:moveTo>
                    <a:lnTo>
                      <a:pt x="1598686" y="168809"/>
                    </a:lnTo>
                    <a:lnTo>
                      <a:pt x="1767496" y="241897"/>
                    </a:lnTo>
                    <a:lnTo>
                      <a:pt x="1598686" y="314985"/>
                    </a:lnTo>
                    <a:lnTo>
                      <a:pt x="1525598" y="483794"/>
                    </a:lnTo>
                    <a:lnTo>
                      <a:pt x="1452510" y="314985"/>
                    </a:lnTo>
                    <a:lnTo>
                      <a:pt x="1283701" y="241897"/>
                    </a:lnTo>
                    <a:lnTo>
                      <a:pt x="1452510" y="168809"/>
                    </a:lnTo>
                    <a:close/>
                    <a:moveTo>
                      <a:pt x="883747" y="0"/>
                    </a:moveTo>
                    <a:lnTo>
                      <a:pt x="956835" y="168809"/>
                    </a:lnTo>
                    <a:lnTo>
                      <a:pt x="1125644" y="241897"/>
                    </a:lnTo>
                    <a:lnTo>
                      <a:pt x="956835" y="314985"/>
                    </a:lnTo>
                    <a:lnTo>
                      <a:pt x="883747" y="483794"/>
                    </a:lnTo>
                    <a:lnTo>
                      <a:pt x="810659" y="314985"/>
                    </a:lnTo>
                    <a:lnTo>
                      <a:pt x="641850" y="241897"/>
                    </a:lnTo>
                    <a:lnTo>
                      <a:pt x="810659" y="168809"/>
                    </a:lnTo>
                    <a:close/>
                    <a:moveTo>
                      <a:pt x="241897" y="0"/>
                    </a:moveTo>
                    <a:lnTo>
                      <a:pt x="314985" y="168809"/>
                    </a:lnTo>
                    <a:lnTo>
                      <a:pt x="483794" y="241897"/>
                    </a:lnTo>
                    <a:lnTo>
                      <a:pt x="314985" y="314985"/>
                    </a:lnTo>
                    <a:lnTo>
                      <a:pt x="241897" y="483794"/>
                    </a:lnTo>
                    <a:lnTo>
                      <a:pt x="168809" y="314985"/>
                    </a:lnTo>
                    <a:lnTo>
                      <a:pt x="0" y="241897"/>
                    </a:lnTo>
                    <a:lnTo>
                      <a:pt x="168809" y="168809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4" name="矩形 253">
              <a:extLst>
                <a:ext uri="{FF2B5EF4-FFF2-40B4-BE49-F238E27FC236}">
                  <a16:creationId xmlns:a16="http://schemas.microsoft.com/office/drawing/2014/main" id="{B9DC7700-93FC-97F4-CD23-1C062EC6A2B7}"/>
                </a:ext>
              </a:extLst>
            </p:cNvPr>
            <p:cNvSpPr/>
            <p:nvPr/>
          </p:nvSpPr>
          <p:spPr>
            <a:xfrm>
              <a:off x="820033" y="2024612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898562E3-F540-D4B5-AB67-099BE605C78D}"/>
                </a:ext>
              </a:extLst>
            </p:cNvPr>
            <p:cNvSpPr txBox="1"/>
            <p:nvPr/>
          </p:nvSpPr>
          <p:spPr>
            <a:xfrm>
              <a:off x="926958" y="1925063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E0AB9A2B-1B02-10D7-19E3-A78A95B6B1A4}"/>
              </a:ext>
            </a:extLst>
          </p:cNvPr>
          <p:cNvGrpSpPr/>
          <p:nvPr/>
        </p:nvGrpSpPr>
        <p:grpSpPr>
          <a:xfrm rot="18668616">
            <a:off x="2973451" y="2009510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91343CEF-98FE-3E75-CD2B-8C6DABC6A44A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54E39617-369D-8606-8A11-1DC92616622B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22A826B5-052E-67B2-06E5-ECC1E5F87D7A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B3B9DB8A-5D05-7C6F-FF95-A0A0BA26A98D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3192D21-45DE-902D-D486-98558CF72029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422C830-7AFC-8BF5-922F-5DD0B256E3E4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0" name="矩形 269">
            <a:extLst>
              <a:ext uri="{FF2B5EF4-FFF2-40B4-BE49-F238E27FC236}">
                <a16:creationId xmlns:a16="http://schemas.microsoft.com/office/drawing/2014/main" id="{AB81AAAE-DB5C-8F49-F024-D6F7C945105C}"/>
              </a:ext>
            </a:extLst>
          </p:cNvPr>
          <p:cNvSpPr/>
          <p:nvPr/>
        </p:nvSpPr>
        <p:spPr>
          <a:xfrm>
            <a:off x="-1" y="4377858"/>
            <a:ext cx="12192001" cy="2480142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CD148DD5-B186-CE10-08C0-2DA9FA46D571}"/>
              </a:ext>
            </a:extLst>
          </p:cNvPr>
          <p:cNvGrpSpPr/>
          <p:nvPr/>
        </p:nvGrpSpPr>
        <p:grpSpPr>
          <a:xfrm rot="660000">
            <a:off x="-2231111" y="3715411"/>
            <a:ext cx="15960501" cy="1107996"/>
            <a:chOff x="-1966358" y="2470983"/>
            <a:chExt cx="15960501" cy="11079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F341FF77-1FCC-30F3-9D9A-89C5E6D296E2}"/>
                </a:ext>
              </a:extLst>
            </p:cNvPr>
            <p:cNvGrpSpPr/>
            <p:nvPr/>
          </p:nvGrpSpPr>
          <p:grpSpPr>
            <a:xfrm>
              <a:off x="-1966358" y="2495828"/>
              <a:ext cx="15960501" cy="1050918"/>
              <a:chOff x="-3846231" y="2590159"/>
              <a:chExt cx="15960501" cy="1050918"/>
            </a:xfrm>
          </p:grpSpPr>
          <p:grpSp>
            <p:nvGrpSpPr>
              <p:cNvPr id="240" name="组合 239">
                <a:extLst>
                  <a:ext uri="{FF2B5EF4-FFF2-40B4-BE49-F238E27FC236}">
                    <a16:creationId xmlns:a16="http://schemas.microsoft.com/office/drawing/2014/main" id="{DC0DD5FD-673D-506C-F1AE-3FE185D01221}"/>
                  </a:ext>
                </a:extLst>
              </p:cNvPr>
              <p:cNvGrpSpPr/>
              <p:nvPr/>
            </p:nvGrpSpPr>
            <p:grpSpPr>
              <a:xfrm>
                <a:off x="-3846231" y="2590159"/>
                <a:ext cx="6123030" cy="1050918"/>
                <a:chOff x="-2138526" y="4548057"/>
                <a:chExt cx="6123030" cy="1050918"/>
              </a:xfrm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6420B017-EE9E-7E30-3139-1F27A4A67A13}"/>
                    </a:ext>
                  </a:extLst>
                </p:cNvPr>
                <p:cNvSpPr/>
                <p:nvPr/>
              </p:nvSpPr>
              <p:spPr>
                <a:xfrm rot="10800000">
                  <a:off x="-1576487" y="4548057"/>
                  <a:ext cx="4998952" cy="1050918"/>
                </a:xfrm>
                <a:custGeom>
                  <a:avLst/>
                  <a:gdLst>
                    <a:gd name="connsiteX0" fmla="*/ 4998952 w 4998952"/>
                    <a:gd name="connsiteY0" fmla="*/ 525459 h 1050918"/>
                    <a:gd name="connsiteX1" fmla="*/ 4433406 w 4998952"/>
                    <a:gd name="connsiteY1" fmla="*/ 525459 h 1050918"/>
                    <a:gd name="connsiteX2" fmla="*/ 3938502 w 4998952"/>
                    <a:gd name="connsiteY2" fmla="*/ 0 h 1050918"/>
                    <a:gd name="connsiteX3" fmla="*/ 4504048 w 4998952"/>
                    <a:gd name="connsiteY3" fmla="*/ 0 h 1050918"/>
                    <a:gd name="connsiteX4" fmla="*/ 565546 w 4998952"/>
                    <a:gd name="connsiteY4" fmla="*/ 1050918 h 1050918"/>
                    <a:gd name="connsiteX5" fmla="*/ 0 w 4998952"/>
                    <a:gd name="connsiteY5" fmla="*/ 1050918 h 1050918"/>
                    <a:gd name="connsiteX6" fmla="*/ 494904 w 4998952"/>
                    <a:gd name="connsiteY6" fmla="*/ 525459 h 1050918"/>
                    <a:gd name="connsiteX7" fmla="*/ 1060450 w 4998952"/>
                    <a:gd name="connsiteY7" fmla="*/ 525459 h 1050918"/>
                    <a:gd name="connsiteX8" fmla="*/ 1689623 w 4998952"/>
                    <a:gd name="connsiteY8" fmla="*/ 1050918 h 1050918"/>
                    <a:gd name="connsiteX9" fmla="*/ 1124077 w 4998952"/>
                    <a:gd name="connsiteY9" fmla="*/ 1050918 h 1050918"/>
                    <a:gd name="connsiteX10" fmla="*/ 1618981 w 4998952"/>
                    <a:gd name="connsiteY10" fmla="*/ 525459 h 1050918"/>
                    <a:gd name="connsiteX11" fmla="*/ 1061175 w 4998952"/>
                    <a:gd name="connsiteY11" fmla="*/ 525459 h 1050918"/>
                    <a:gd name="connsiteX12" fmla="*/ 566271 w 4998952"/>
                    <a:gd name="connsiteY12" fmla="*/ 0 h 1050918"/>
                    <a:gd name="connsiteX13" fmla="*/ 1131817 w 4998952"/>
                    <a:gd name="connsiteY13" fmla="*/ 0 h 1050918"/>
                    <a:gd name="connsiteX14" fmla="*/ 1626721 w 4998952"/>
                    <a:gd name="connsiteY14" fmla="*/ 525459 h 1050918"/>
                    <a:gd name="connsiteX15" fmla="*/ 2184527 w 4998952"/>
                    <a:gd name="connsiteY15" fmla="*/ 525459 h 1050918"/>
                    <a:gd name="connsiteX16" fmla="*/ 2813699 w 4998952"/>
                    <a:gd name="connsiteY16" fmla="*/ 1050918 h 1050918"/>
                    <a:gd name="connsiteX17" fmla="*/ 2248153 w 4998952"/>
                    <a:gd name="connsiteY17" fmla="*/ 1050918 h 1050918"/>
                    <a:gd name="connsiteX18" fmla="*/ 2743057 w 4998952"/>
                    <a:gd name="connsiteY18" fmla="*/ 525459 h 1050918"/>
                    <a:gd name="connsiteX19" fmla="*/ 2185253 w 4998952"/>
                    <a:gd name="connsiteY19" fmla="*/ 525459 h 1050918"/>
                    <a:gd name="connsiteX20" fmla="*/ 1690349 w 4998952"/>
                    <a:gd name="connsiteY20" fmla="*/ 0 h 1050918"/>
                    <a:gd name="connsiteX21" fmla="*/ 2255895 w 4998952"/>
                    <a:gd name="connsiteY21" fmla="*/ 0 h 1050918"/>
                    <a:gd name="connsiteX22" fmla="*/ 2750799 w 4998952"/>
                    <a:gd name="connsiteY22" fmla="*/ 525459 h 1050918"/>
                    <a:gd name="connsiteX23" fmla="*/ 3308603 w 4998952"/>
                    <a:gd name="connsiteY23" fmla="*/ 525459 h 1050918"/>
                    <a:gd name="connsiteX24" fmla="*/ 3937777 w 4998952"/>
                    <a:gd name="connsiteY24" fmla="*/ 1050918 h 1050918"/>
                    <a:gd name="connsiteX25" fmla="*/ 3372231 w 4998952"/>
                    <a:gd name="connsiteY25" fmla="*/ 1050918 h 1050918"/>
                    <a:gd name="connsiteX26" fmla="*/ 3867135 w 4998952"/>
                    <a:gd name="connsiteY26" fmla="*/ 525459 h 1050918"/>
                    <a:gd name="connsiteX27" fmla="*/ 3309329 w 4998952"/>
                    <a:gd name="connsiteY27" fmla="*/ 525459 h 1050918"/>
                    <a:gd name="connsiteX28" fmla="*/ 2814425 w 4998952"/>
                    <a:gd name="connsiteY28" fmla="*/ 0 h 1050918"/>
                    <a:gd name="connsiteX29" fmla="*/ 3379971 w 4998952"/>
                    <a:gd name="connsiteY29" fmla="*/ 0 h 1050918"/>
                    <a:gd name="connsiteX30" fmla="*/ 3874875 w 4998952"/>
                    <a:gd name="connsiteY30" fmla="*/ 525459 h 1050918"/>
                    <a:gd name="connsiteX31" fmla="*/ 4432681 w 4998952"/>
                    <a:gd name="connsiteY31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8952" h="1050918">
                      <a:moveTo>
                        <a:pt x="4998952" y="525459"/>
                      </a:moveTo>
                      <a:lnTo>
                        <a:pt x="4433406" y="525459"/>
                      </a:lnTo>
                      <a:lnTo>
                        <a:pt x="3938502" y="0"/>
                      </a:lnTo>
                      <a:lnTo>
                        <a:pt x="4504048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5" y="525459"/>
                      </a:lnTo>
                      <a:lnTo>
                        <a:pt x="566271" y="0"/>
                      </a:lnTo>
                      <a:lnTo>
                        <a:pt x="1131817" y="0"/>
                      </a:lnTo>
                      <a:lnTo>
                        <a:pt x="1626721" y="525459"/>
                      </a:lnTo>
                      <a:lnTo>
                        <a:pt x="2184527" y="525459"/>
                      </a:lnTo>
                      <a:close/>
                      <a:moveTo>
                        <a:pt x="2813699" y="1050918"/>
                      </a:moveTo>
                      <a:lnTo>
                        <a:pt x="2248153" y="1050918"/>
                      </a:lnTo>
                      <a:lnTo>
                        <a:pt x="2743057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3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29" y="525459"/>
                      </a:lnTo>
                      <a:lnTo>
                        <a:pt x="2814425" y="0"/>
                      </a:lnTo>
                      <a:lnTo>
                        <a:pt x="3379971" y="0"/>
                      </a:lnTo>
                      <a:lnTo>
                        <a:pt x="3874875" y="525459"/>
                      </a:lnTo>
                      <a:lnTo>
                        <a:pt x="4432681" y="525459"/>
                      </a:lnTo>
                      <a:close/>
                    </a:path>
                  </a:pathLst>
                </a:custGeom>
                <a:solidFill>
                  <a:srgbClr val="F35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07C7A76-E9E1-0D55-B684-44A297661943}"/>
                    </a:ext>
                  </a:extLst>
                </p:cNvPr>
                <p:cNvSpPr/>
                <p:nvPr/>
              </p:nvSpPr>
              <p:spPr>
                <a:xfrm rot="10800000">
                  <a:off x="-2138526" y="4548057"/>
                  <a:ext cx="6123030" cy="1050918"/>
                </a:xfrm>
                <a:custGeom>
                  <a:avLst/>
                  <a:gdLst>
                    <a:gd name="connsiteX0" fmla="*/ 6123030 w 6123030"/>
                    <a:gd name="connsiteY0" fmla="*/ 525459 h 1050918"/>
                    <a:gd name="connsiteX1" fmla="*/ 5557484 w 6123030"/>
                    <a:gd name="connsiteY1" fmla="*/ 525459 h 1050918"/>
                    <a:gd name="connsiteX2" fmla="*/ 5062580 w 6123030"/>
                    <a:gd name="connsiteY2" fmla="*/ 0 h 1050918"/>
                    <a:gd name="connsiteX3" fmla="*/ 5628126 w 6123030"/>
                    <a:gd name="connsiteY3" fmla="*/ 0 h 1050918"/>
                    <a:gd name="connsiteX4" fmla="*/ 565546 w 6123030"/>
                    <a:gd name="connsiteY4" fmla="*/ 1050918 h 1050918"/>
                    <a:gd name="connsiteX5" fmla="*/ 0 w 6123030"/>
                    <a:gd name="connsiteY5" fmla="*/ 1050918 h 1050918"/>
                    <a:gd name="connsiteX6" fmla="*/ 494904 w 6123030"/>
                    <a:gd name="connsiteY6" fmla="*/ 525459 h 1050918"/>
                    <a:gd name="connsiteX7" fmla="*/ 1060450 w 6123030"/>
                    <a:gd name="connsiteY7" fmla="*/ 525459 h 1050918"/>
                    <a:gd name="connsiteX8" fmla="*/ 1689623 w 6123030"/>
                    <a:gd name="connsiteY8" fmla="*/ 1050918 h 1050918"/>
                    <a:gd name="connsiteX9" fmla="*/ 1124077 w 6123030"/>
                    <a:gd name="connsiteY9" fmla="*/ 1050918 h 1050918"/>
                    <a:gd name="connsiteX10" fmla="*/ 1618981 w 6123030"/>
                    <a:gd name="connsiteY10" fmla="*/ 525459 h 1050918"/>
                    <a:gd name="connsiteX11" fmla="*/ 1061176 w 6123030"/>
                    <a:gd name="connsiteY11" fmla="*/ 525459 h 1050918"/>
                    <a:gd name="connsiteX12" fmla="*/ 566272 w 6123030"/>
                    <a:gd name="connsiteY12" fmla="*/ 0 h 1050918"/>
                    <a:gd name="connsiteX13" fmla="*/ 1131818 w 6123030"/>
                    <a:gd name="connsiteY13" fmla="*/ 0 h 1050918"/>
                    <a:gd name="connsiteX14" fmla="*/ 1626722 w 6123030"/>
                    <a:gd name="connsiteY14" fmla="*/ 525459 h 1050918"/>
                    <a:gd name="connsiteX15" fmla="*/ 2184527 w 6123030"/>
                    <a:gd name="connsiteY15" fmla="*/ 525459 h 1050918"/>
                    <a:gd name="connsiteX16" fmla="*/ 2813700 w 6123030"/>
                    <a:gd name="connsiteY16" fmla="*/ 1050918 h 1050918"/>
                    <a:gd name="connsiteX17" fmla="*/ 2248154 w 6123030"/>
                    <a:gd name="connsiteY17" fmla="*/ 1050918 h 1050918"/>
                    <a:gd name="connsiteX18" fmla="*/ 2743058 w 6123030"/>
                    <a:gd name="connsiteY18" fmla="*/ 525459 h 1050918"/>
                    <a:gd name="connsiteX19" fmla="*/ 2185253 w 6123030"/>
                    <a:gd name="connsiteY19" fmla="*/ 525459 h 1050918"/>
                    <a:gd name="connsiteX20" fmla="*/ 1690349 w 6123030"/>
                    <a:gd name="connsiteY20" fmla="*/ 0 h 1050918"/>
                    <a:gd name="connsiteX21" fmla="*/ 2255895 w 6123030"/>
                    <a:gd name="connsiteY21" fmla="*/ 0 h 1050918"/>
                    <a:gd name="connsiteX22" fmla="*/ 2750799 w 6123030"/>
                    <a:gd name="connsiteY22" fmla="*/ 525459 h 1050918"/>
                    <a:gd name="connsiteX23" fmla="*/ 3308604 w 6123030"/>
                    <a:gd name="connsiteY23" fmla="*/ 525459 h 1050918"/>
                    <a:gd name="connsiteX24" fmla="*/ 3937777 w 6123030"/>
                    <a:gd name="connsiteY24" fmla="*/ 1050918 h 1050918"/>
                    <a:gd name="connsiteX25" fmla="*/ 3372231 w 6123030"/>
                    <a:gd name="connsiteY25" fmla="*/ 1050918 h 1050918"/>
                    <a:gd name="connsiteX26" fmla="*/ 3867135 w 6123030"/>
                    <a:gd name="connsiteY26" fmla="*/ 525459 h 1050918"/>
                    <a:gd name="connsiteX27" fmla="*/ 3309330 w 6123030"/>
                    <a:gd name="connsiteY27" fmla="*/ 525459 h 1050918"/>
                    <a:gd name="connsiteX28" fmla="*/ 2814426 w 6123030"/>
                    <a:gd name="connsiteY28" fmla="*/ 0 h 1050918"/>
                    <a:gd name="connsiteX29" fmla="*/ 3379972 w 6123030"/>
                    <a:gd name="connsiteY29" fmla="*/ 0 h 1050918"/>
                    <a:gd name="connsiteX30" fmla="*/ 3874876 w 6123030"/>
                    <a:gd name="connsiteY30" fmla="*/ 525459 h 1050918"/>
                    <a:gd name="connsiteX31" fmla="*/ 4432681 w 6123030"/>
                    <a:gd name="connsiteY31" fmla="*/ 525459 h 1050918"/>
                    <a:gd name="connsiteX32" fmla="*/ 5061854 w 6123030"/>
                    <a:gd name="connsiteY32" fmla="*/ 1050918 h 1050918"/>
                    <a:gd name="connsiteX33" fmla="*/ 4496308 w 6123030"/>
                    <a:gd name="connsiteY33" fmla="*/ 1050918 h 1050918"/>
                    <a:gd name="connsiteX34" fmla="*/ 4991212 w 6123030"/>
                    <a:gd name="connsiteY34" fmla="*/ 525459 h 1050918"/>
                    <a:gd name="connsiteX35" fmla="*/ 4433407 w 6123030"/>
                    <a:gd name="connsiteY35" fmla="*/ 525459 h 1050918"/>
                    <a:gd name="connsiteX36" fmla="*/ 3938503 w 6123030"/>
                    <a:gd name="connsiteY36" fmla="*/ 0 h 1050918"/>
                    <a:gd name="connsiteX37" fmla="*/ 4504049 w 6123030"/>
                    <a:gd name="connsiteY37" fmla="*/ 0 h 1050918"/>
                    <a:gd name="connsiteX38" fmla="*/ 4998953 w 6123030"/>
                    <a:gd name="connsiteY38" fmla="*/ 525459 h 1050918"/>
                    <a:gd name="connsiteX39" fmla="*/ 5556758 w 6123030"/>
                    <a:gd name="connsiteY39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6123030" h="1050918">
                      <a:moveTo>
                        <a:pt x="6123030" y="525459"/>
                      </a:moveTo>
                      <a:lnTo>
                        <a:pt x="5557484" y="525459"/>
                      </a:lnTo>
                      <a:lnTo>
                        <a:pt x="5062580" y="0"/>
                      </a:lnTo>
                      <a:lnTo>
                        <a:pt x="5628126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6" y="525459"/>
                      </a:lnTo>
                      <a:lnTo>
                        <a:pt x="566272" y="0"/>
                      </a:lnTo>
                      <a:lnTo>
                        <a:pt x="1131818" y="0"/>
                      </a:lnTo>
                      <a:lnTo>
                        <a:pt x="1626722" y="525459"/>
                      </a:lnTo>
                      <a:lnTo>
                        <a:pt x="2184527" y="525459"/>
                      </a:lnTo>
                      <a:close/>
                      <a:moveTo>
                        <a:pt x="2813700" y="1050918"/>
                      </a:moveTo>
                      <a:lnTo>
                        <a:pt x="2248154" y="1050918"/>
                      </a:lnTo>
                      <a:lnTo>
                        <a:pt x="2743058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4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30" y="525459"/>
                      </a:lnTo>
                      <a:lnTo>
                        <a:pt x="2814426" y="0"/>
                      </a:lnTo>
                      <a:lnTo>
                        <a:pt x="3379972" y="0"/>
                      </a:lnTo>
                      <a:lnTo>
                        <a:pt x="3874876" y="525459"/>
                      </a:lnTo>
                      <a:lnTo>
                        <a:pt x="4432681" y="525459"/>
                      </a:lnTo>
                      <a:close/>
                      <a:moveTo>
                        <a:pt x="5061854" y="1050918"/>
                      </a:moveTo>
                      <a:lnTo>
                        <a:pt x="4496308" y="1050918"/>
                      </a:lnTo>
                      <a:lnTo>
                        <a:pt x="4991212" y="525459"/>
                      </a:lnTo>
                      <a:lnTo>
                        <a:pt x="4433407" y="525459"/>
                      </a:lnTo>
                      <a:lnTo>
                        <a:pt x="3938503" y="0"/>
                      </a:lnTo>
                      <a:lnTo>
                        <a:pt x="4504049" y="0"/>
                      </a:lnTo>
                      <a:lnTo>
                        <a:pt x="4998953" y="525459"/>
                      </a:lnTo>
                      <a:lnTo>
                        <a:pt x="5556758" y="52545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6" name="组合 215">
                <a:extLst>
                  <a:ext uri="{FF2B5EF4-FFF2-40B4-BE49-F238E27FC236}">
                    <a16:creationId xmlns:a16="http://schemas.microsoft.com/office/drawing/2014/main" id="{4051E5E1-A169-8C1A-E018-B8B74BD7EF60}"/>
                  </a:ext>
                </a:extLst>
              </p:cNvPr>
              <p:cNvGrpSpPr/>
              <p:nvPr/>
            </p:nvGrpSpPr>
            <p:grpSpPr>
              <a:xfrm>
                <a:off x="491880" y="2590159"/>
                <a:ext cx="11622390" cy="1050918"/>
                <a:chOff x="194553" y="2799174"/>
                <a:chExt cx="11622390" cy="1050918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F300E786-97DC-6B4C-2CB4-C1F9AD934508}"/>
                    </a:ext>
                  </a:extLst>
                </p:cNvPr>
                <p:cNvSpPr/>
                <p:nvPr/>
              </p:nvSpPr>
              <p:spPr>
                <a:xfrm>
                  <a:off x="194553" y="2799174"/>
                  <a:ext cx="11622390" cy="1050918"/>
                </a:xfrm>
                <a:custGeom>
                  <a:avLst/>
                  <a:gdLst>
                    <a:gd name="connsiteX0" fmla="*/ 0 w 1060450"/>
                    <a:gd name="connsiteY0" fmla="*/ 0 h 1050918"/>
                    <a:gd name="connsiteX1" fmla="*/ 1060450 w 1060450"/>
                    <a:gd name="connsiteY1" fmla="*/ 0 h 1050918"/>
                    <a:gd name="connsiteX2" fmla="*/ 1060450 w 1060450"/>
                    <a:gd name="connsiteY2" fmla="*/ 525459 h 1050918"/>
                    <a:gd name="connsiteX3" fmla="*/ 1060450 w 1060450"/>
                    <a:gd name="connsiteY3" fmla="*/ 1050918 h 1050918"/>
                    <a:gd name="connsiteX4" fmla="*/ 0 w 1060450"/>
                    <a:gd name="connsiteY4" fmla="*/ 1050918 h 1050918"/>
                    <a:gd name="connsiteX5" fmla="*/ 0 w 1060450"/>
                    <a:gd name="connsiteY5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0450" h="1050918">
                      <a:moveTo>
                        <a:pt x="0" y="0"/>
                      </a:moveTo>
                      <a:lnTo>
                        <a:pt x="1060450" y="0"/>
                      </a:lnTo>
                      <a:lnTo>
                        <a:pt x="1060450" y="525459"/>
                      </a:lnTo>
                      <a:lnTo>
                        <a:pt x="1060450" y="1050918"/>
                      </a:lnTo>
                      <a:lnTo>
                        <a:pt x="0" y="1050918"/>
                      </a:lnTo>
                      <a:lnTo>
                        <a:pt x="0" y="525459"/>
                      </a:lnTo>
                      <a:close/>
                    </a:path>
                  </a:pathLst>
                </a:custGeom>
                <a:solidFill>
                  <a:srgbClr val="1DC0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746BE26E-5ACC-2D34-6F0B-E2EB3630D1A2}"/>
                    </a:ext>
                  </a:extLst>
                </p:cNvPr>
                <p:cNvSpPr/>
                <p:nvPr/>
              </p:nvSpPr>
              <p:spPr>
                <a:xfrm>
                  <a:off x="194553" y="2864967"/>
                  <a:ext cx="11622390" cy="919332"/>
                </a:xfrm>
                <a:custGeom>
                  <a:avLst/>
                  <a:gdLst>
                    <a:gd name="connsiteX0" fmla="*/ 11380493 w 11622390"/>
                    <a:gd name="connsiteY0" fmla="*/ 435538 h 919332"/>
                    <a:gd name="connsiteX1" fmla="*/ 11453581 w 11622390"/>
                    <a:gd name="connsiteY1" fmla="*/ 604347 h 919332"/>
                    <a:gd name="connsiteX2" fmla="*/ 11622390 w 11622390"/>
                    <a:gd name="connsiteY2" fmla="*/ 677435 h 919332"/>
                    <a:gd name="connsiteX3" fmla="*/ 11453581 w 11622390"/>
                    <a:gd name="connsiteY3" fmla="*/ 750523 h 919332"/>
                    <a:gd name="connsiteX4" fmla="*/ 11380493 w 11622390"/>
                    <a:gd name="connsiteY4" fmla="*/ 919332 h 919332"/>
                    <a:gd name="connsiteX5" fmla="*/ 11307405 w 11622390"/>
                    <a:gd name="connsiteY5" fmla="*/ 750523 h 919332"/>
                    <a:gd name="connsiteX6" fmla="*/ 11138596 w 11622390"/>
                    <a:gd name="connsiteY6" fmla="*/ 677435 h 919332"/>
                    <a:gd name="connsiteX7" fmla="*/ 11307405 w 11622390"/>
                    <a:gd name="connsiteY7" fmla="*/ 604347 h 919332"/>
                    <a:gd name="connsiteX8" fmla="*/ 10738645 w 11622390"/>
                    <a:gd name="connsiteY8" fmla="*/ 435538 h 919332"/>
                    <a:gd name="connsiteX9" fmla="*/ 10811733 w 11622390"/>
                    <a:gd name="connsiteY9" fmla="*/ 604347 h 919332"/>
                    <a:gd name="connsiteX10" fmla="*/ 10980542 w 11622390"/>
                    <a:gd name="connsiteY10" fmla="*/ 677435 h 919332"/>
                    <a:gd name="connsiteX11" fmla="*/ 10811733 w 11622390"/>
                    <a:gd name="connsiteY11" fmla="*/ 750523 h 919332"/>
                    <a:gd name="connsiteX12" fmla="*/ 10738645 w 11622390"/>
                    <a:gd name="connsiteY12" fmla="*/ 919332 h 919332"/>
                    <a:gd name="connsiteX13" fmla="*/ 10665557 w 11622390"/>
                    <a:gd name="connsiteY13" fmla="*/ 750523 h 919332"/>
                    <a:gd name="connsiteX14" fmla="*/ 10496748 w 11622390"/>
                    <a:gd name="connsiteY14" fmla="*/ 677435 h 919332"/>
                    <a:gd name="connsiteX15" fmla="*/ 10665557 w 11622390"/>
                    <a:gd name="connsiteY15" fmla="*/ 604347 h 919332"/>
                    <a:gd name="connsiteX16" fmla="*/ 10096794 w 11622390"/>
                    <a:gd name="connsiteY16" fmla="*/ 435538 h 919332"/>
                    <a:gd name="connsiteX17" fmla="*/ 10169882 w 11622390"/>
                    <a:gd name="connsiteY17" fmla="*/ 604347 h 919332"/>
                    <a:gd name="connsiteX18" fmla="*/ 10338691 w 11622390"/>
                    <a:gd name="connsiteY18" fmla="*/ 677435 h 919332"/>
                    <a:gd name="connsiteX19" fmla="*/ 10169882 w 11622390"/>
                    <a:gd name="connsiteY19" fmla="*/ 750523 h 919332"/>
                    <a:gd name="connsiteX20" fmla="*/ 10096794 w 11622390"/>
                    <a:gd name="connsiteY20" fmla="*/ 919332 h 919332"/>
                    <a:gd name="connsiteX21" fmla="*/ 10023706 w 11622390"/>
                    <a:gd name="connsiteY21" fmla="*/ 750523 h 919332"/>
                    <a:gd name="connsiteX22" fmla="*/ 9854897 w 11622390"/>
                    <a:gd name="connsiteY22" fmla="*/ 677435 h 919332"/>
                    <a:gd name="connsiteX23" fmla="*/ 10023706 w 11622390"/>
                    <a:gd name="connsiteY23" fmla="*/ 604347 h 919332"/>
                    <a:gd name="connsiteX24" fmla="*/ 9454943 w 11622390"/>
                    <a:gd name="connsiteY24" fmla="*/ 435538 h 919332"/>
                    <a:gd name="connsiteX25" fmla="*/ 9528031 w 11622390"/>
                    <a:gd name="connsiteY25" fmla="*/ 604347 h 919332"/>
                    <a:gd name="connsiteX26" fmla="*/ 9696840 w 11622390"/>
                    <a:gd name="connsiteY26" fmla="*/ 677435 h 919332"/>
                    <a:gd name="connsiteX27" fmla="*/ 9528031 w 11622390"/>
                    <a:gd name="connsiteY27" fmla="*/ 750523 h 919332"/>
                    <a:gd name="connsiteX28" fmla="*/ 9454943 w 11622390"/>
                    <a:gd name="connsiteY28" fmla="*/ 919332 h 919332"/>
                    <a:gd name="connsiteX29" fmla="*/ 9381855 w 11622390"/>
                    <a:gd name="connsiteY29" fmla="*/ 750523 h 919332"/>
                    <a:gd name="connsiteX30" fmla="*/ 9213046 w 11622390"/>
                    <a:gd name="connsiteY30" fmla="*/ 677435 h 919332"/>
                    <a:gd name="connsiteX31" fmla="*/ 9381855 w 11622390"/>
                    <a:gd name="connsiteY31" fmla="*/ 604347 h 919332"/>
                    <a:gd name="connsiteX32" fmla="*/ 8813092 w 11622390"/>
                    <a:gd name="connsiteY32" fmla="*/ 435538 h 919332"/>
                    <a:gd name="connsiteX33" fmla="*/ 8886180 w 11622390"/>
                    <a:gd name="connsiteY33" fmla="*/ 604347 h 919332"/>
                    <a:gd name="connsiteX34" fmla="*/ 9054989 w 11622390"/>
                    <a:gd name="connsiteY34" fmla="*/ 677435 h 919332"/>
                    <a:gd name="connsiteX35" fmla="*/ 8886180 w 11622390"/>
                    <a:gd name="connsiteY35" fmla="*/ 750523 h 919332"/>
                    <a:gd name="connsiteX36" fmla="*/ 8813092 w 11622390"/>
                    <a:gd name="connsiteY36" fmla="*/ 919332 h 919332"/>
                    <a:gd name="connsiteX37" fmla="*/ 8740004 w 11622390"/>
                    <a:gd name="connsiteY37" fmla="*/ 750523 h 919332"/>
                    <a:gd name="connsiteX38" fmla="*/ 8571195 w 11622390"/>
                    <a:gd name="connsiteY38" fmla="*/ 677435 h 919332"/>
                    <a:gd name="connsiteX39" fmla="*/ 8740004 w 11622390"/>
                    <a:gd name="connsiteY39" fmla="*/ 604347 h 919332"/>
                    <a:gd name="connsiteX40" fmla="*/ 8171241 w 11622390"/>
                    <a:gd name="connsiteY40" fmla="*/ 435538 h 919332"/>
                    <a:gd name="connsiteX41" fmla="*/ 8244329 w 11622390"/>
                    <a:gd name="connsiteY41" fmla="*/ 604347 h 919332"/>
                    <a:gd name="connsiteX42" fmla="*/ 8413138 w 11622390"/>
                    <a:gd name="connsiteY42" fmla="*/ 677435 h 919332"/>
                    <a:gd name="connsiteX43" fmla="*/ 8244329 w 11622390"/>
                    <a:gd name="connsiteY43" fmla="*/ 750523 h 919332"/>
                    <a:gd name="connsiteX44" fmla="*/ 8171241 w 11622390"/>
                    <a:gd name="connsiteY44" fmla="*/ 919332 h 919332"/>
                    <a:gd name="connsiteX45" fmla="*/ 8098153 w 11622390"/>
                    <a:gd name="connsiteY45" fmla="*/ 750523 h 919332"/>
                    <a:gd name="connsiteX46" fmla="*/ 7929344 w 11622390"/>
                    <a:gd name="connsiteY46" fmla="*/ 677435 h 919332"/>
                    <a:gd name="connsiteX47" fmla="*/ 8098153 w 11622390"/>
                    <a:gd name="connsiteY47" fmla="*/ 604347 h 919332"/>
                    <a:gd name="connsiteX48" fmla="*/ 7529390 w 11622390"/>
                    <a:gd name="connsiteY48" fmla="*/ 435538 h 919332"/>
                    <a:gd name="connsiteX49" fmla="*/ 7602478 w 11622390"/>
                    <a:gd name="connsiteY49" fmla="*/ 604347 h 919332"/>
                    <a:gd name="connsiteX50" fmla="*/ 7771287 w 11622390"/>
                    <a:gd name="connsiteY50" fmla="*/ 677435 h 919332"/>
                    <a:gd name="connsiteX51" fmla="*/ 7602478 w 11622390"/>
                    <a:gd name="connsiteY51" fmla="*/ 750523 h 919332"/>
                    <a:gd name="connsiteX52" fmla="*/ 7529390 w 11622390"/>
                    <a:gd name="connsiteY52" fmla="*/ 919332 h 919332"/>
                    <a:gd name="connsiteX53" fmla="*/ 7456302 w 11622390"/>
                    <a:gd name="connsiteY53" fmla="*/ 750523 h 919332"/>
                    <a:gd name="connsiteX54" fmla="*/ 7287493 w 11622390"/>
                    <a:gd name="connsiteY54" fmla="*/ 677435 h 919332"/>
                    <a:gd name="connsiteX55" fmla="*/ 7456302 w 11622390"/>
                    <a:gd name="connsiteY55" fmla="*/ 604347 h 919332"/>
                    <a:gd name="connsiteX56" fmla="*/ 6887539 w 11622390"/>
                    <a:gd name="connsiteY56" fmla="*/ 435538 h 919332"/>
                    <a:gd name="connsiteX57" fmla="*/ 6960627 w 11622390"/>
                    <a:gd name="connsiteY57" fmla="*/ 604347 h 919332"/>
                    <a:gd name="connsiteX58" fmla="*/ 7129436 w 11622390"/>
                    <a:gd name="connsiteY58" fmla="*/ 677435 h 919332"/>
                    <a:gd name="connsiteX59" fmla="*/ 6960627 w 11622390"/>
                    <a:gd name="connsiteY59" fmla="*/ 750523 h 919332"/>
                    <a:gd name="connsiteX60" fmla="*/ 6887539 w 11622390"/>
                    <a:gd name="connsiteY60" fmla="*/ 919332 h 919332"/>
                    <a:gd name="connsiteX61" fmla="*/ 6814451 w 11622390"/>
                    <a:gd name="connsiteY61" fmla="*/ 750523 h 919332"/>
                    <a:gd name="connsiteX62" fmla="*/ 6645642 w 11622390"/>
                    <a:gd name="connsiteY62" fmla="*/ 677435 h 919332"/>
                    <a:gd name="connsiteX63" fmla="*/ 6814451 w 11622390"/>
                    <a:gd name="connsiteY63" fmla="*/ 604347 h 919332"/>
                    <a:gd name="connsiteX64" fmla="*/ 6245688 w 11622390"/>
                    <a:gd name="connsiteY64" fmla="*/ 435538 h 919332"/>
                    <a:gd name="connsiteX65" fmla="*/ 6318776 w 11622390"/>
                    <a:gd name="connsiteY65" fmla="*/ 604347 h 919332"/>
                    <a:gd name="connsiteX66" fmla="*/ 6487585 w 11622390"/>
                    <a:gd name="connsiteY66" fmla="*/ 677435 h 919332"/>
                    <a:gd name="connsiteX67" fmla="*/ 6318776 w 11622390"/>
                    <a:gd name="connsiteY67" fmla="*/ 750523 h 919332"/>
                    <a:gd name="connsiteX68" fmla="*/ 6245688 w 11622390"/>
                    <a:gd name="connsiteY68" fmla="*/ 919332 h 919332"/>
                    <a:gd name="connsiteX69" fmla="*/ 6172600 w 11622390"/>
                    <a:gd name="connsiteY69" fmla="*/ 750523 h 919332"/>
                    <a:gd name="connsiteX70" fmla="*/ 6003791 w 11622390"/>
                    <a:gd name="connsiteY70" fmla="*/ 677435 h 919332"/>
                    <a:gd name="connsiteX71" fmla="*/ 6172600 w 11622390"/>
                    <a:gd name="connsiteY71" fmla="*/ 604347 h 919332"/>
                    <a:gd name="connsiteX72" fmla="*/ 5603837 w 11622390"/>
                    <a:gd name="connsiteY72" fmla="*/ 435538 h 919332"/>
                    <a:gd name="connsiteX73" fmla="*/ 5676925 w 11622390"/>
                    <a:gd name="connsiteY73" fmla="*/ 604347 h 919332"/>
                    <a:gd name="connsiteX74" fmla="*/ 5845734 w 11622390"/>
                    <a:gd name="connsiteY74" fmla="*/ 677435 h 919332"/>
                    <a:gd name="connsiteX75" fmla="*/ 5676925 w 11622390"/>
                    <a:gd name="connsiteY75" fmla="*/ 750523 h 919332"/>
                    <a:gd name="connsiteX76" fmla="*/ 5603837 w 11622390"/>
                    <a:gd name="connsiteY76" fmla="*/ 919332 h 919332"/>
                    <a:gd name="connsiteX77" fmla="*/ 5530749 w 11622390"/>
                    <a:gd name="connsiteY77" fmla="*/ 750523 h 919332"/>
                    <a:gd name="connsiteX78" fmla="*/ 5361940 w 11622390"/>
                    <a:gd name="connsiteY78" fmla="*/ 677435 h 919332"/>
                    <a:gd name="connsiteX79" fmla="*/ 5530749 w 11622390"/>
                    <a:gd name="connsiteY79" fmla="*/ 604347 h 919332"/>
                    <a:gd name="connsiteX80" fmla="*/ 4961986 w 11622390"/>
                    <a:gd name="connsiteY80" fmla="*/ 435538 h 919332"/>
                    <a:gd name="connsiteX81" fmla="*/ 5035074 w 11622390"/>
                    <a:gd name="connsiteY81" fmla="*/ 604347 h 919332"/>
                    <a:gd name="connsiteX82" fmla="*/ 5203883 w 11622390"/>
                    <a:gd name="connsiteY82" fmla="*/ 677435 h 919332"/>
                    <a:gd name="connsiteX83" fmla="*/ 5035074 w 11622390"/>
                    <a:gd name="connsiteY83" fmla="*/ 750523 h 919332"/>
                    <a:gd name="connsiteX84" fmla="*/ 4961986 w 11622390"/>
                    <a:gd name="connsiteY84" fmla="*/ 919332 h 919332"/>
                    <a:gd name="connsiteX85" fmla="*/ 4888898 w 11622390"/>
                    <a:gd name="connsiteY85" fmla="*/ 750523 h 919332"/>
                    <a:gd name="connsiteX86" fmla="*/ 4720089 w 11622390"/>
                    <a:gd name="connsiteY86" fmla="*/ 677435 h 919332"/>
                    <a:gd name="connsiteX87" fmla="*/ 4888898 w 11622390"/>
                    <a:gd name="connsiteY87" fmla="*/ 604347 h 919332"/>
                    <a:gd name="connsiteX88" fmla="*/ 4320135 w 11622390"/>
                    <a:gd name="connsiteY88" fmla="*/ 435538 h 919332"/>
                    <a:gd name="connsiteX89" fmla="*/ 4393224 w 11622390"/>
                    <a:gd name="connsiteY89" fmla="*/ 604347 h 919332"/>
                    <a:gd name="connsiteX90" fmla="*/ 4562032 w 11622390"/>
                    <a:gd name="connsiteY90" fmla="*/ 677435 h 919332"/>
                    <a:gd name="connsiteX91" fmla="*/ 4393224 w 11622390"/>
                    <a:gd name="connsiteY91" fmla="*/ 750523 h 919332"/>
                    <a:gd name="connsiteX92" fmla="*/ 4320135 w 11622390"/>
                    <a:gd name="connsiteY92" fmla="*/ 919332 h 919332"/>
                    <a:gd name="connsiteX93" fmla="*/ 4247047 w 11622390"/>
                    <a:gd name="connsiteY93" fmla="*/ 750523 h 919332"/>
                    <a:gd name="connsiteX94" fmla="*/ 4078240 w 11622390"/>
                    <a:gd name="connsiteY94" fmla="*/ 677435 h 919332"/>
                    <a:gd name="connsiteX95" fmla="*/ 4247047 w 11622390"/>
                    <a:gd name="connsiteY95" fmla="*/ 604347 h 919332"/>
                    <a:gd name="connsiteX96" fmla="*/ 3678286 w 11622390"/>
                    <a:gd name="connsiteY96" fmla="*/ 435538 h 919332"/>
                    <a:gd name="connsiteX97" fmla="*/ 3751374 w 11622390"/>
                    <a:gd name="connsiteY97" fmla="*/ 604347 h 919332"/>
                    <a:gd name="connsiteX98" fmla="*/ 3920183 w 11622390"/>
                    <a:gd name="connsiteY98" fmla="*/ 677435 h 919332"/>
                    <a:gd name="connsiteX99" fmla="*/ 3751374 w 11622390"/>
                    <a:gd name="connsiteY99" fmla="*/ 750523 h 919332"/>
                    <a:gd name="connsiteX100" fmla="*/ 3678286 w 11622390"/>
                    <a:gd name="connsiteY100" fmla="*/ 919332 h 919332"/>
                    <a:gd name="connsiteX101" fmla="*/ 3605198 w 11622390"/>
                    <a:gd name="connsiteY101" fmla="*/ 750523 h 919332"/>
                    <a:gd name="connsiteX102" fmla="*/ 3436389 w 11622390"/>
                    <a:gd name="connsiteY102" fmla="*/ 677435 h 919332"/>
                    <a:gd name="connsiteX103" fmla="*/ 3605198 w 11622390"/>
                    <a:gd name="connsiteY103" fmla="*/ 604347 h 919332"/>
                    <a:gd name="connsiteX104" fmla="*/ 3036435 w 11622390"/>
                    <a:gd name="connsiteY104" fmla="*/ 435538 h 919332"/>
                    <a:gd name="connsiteX105" fmla="*/ 3109523 w 11622390"/>
                    <a:gd name="connsiteY105" fmla="*/ 604347 h 919332"/>
                    <a:gd name="connsiteX106" fmla="*/ 3278332 w 11622390"/>
                    <a:gd name="connsiteY106" fmla="*/ 677435 h 919332"/>
                    <a:gd name="connsiteX107" fmla="*/ 3109523 w 11622390"/>
                    <a:gd name="connsiteY107" fmla="*/ 750523 h 919332"/>
                    <a:gd name="connsiteX108" fmla="*/ 3036435 w 11622390"/>
                    <a:gd name="connsiteY108" fmla="*/ 919332 h 919332"/>
                    <a:gd name="connsiteX109" fmla="*/ 2963347 w 11622390"/>
                    <a:gd name="connsiteY109" fmla="*/ 750523 h 919332"/>
                    <a:gd name="connsiteX110" fmla="*/ 2794537 w 11622390"/>
                    <a:gd name="connsiteY110" fmla="*/ 677435 h 919332"/>
                    <a:gd name="connsiteX111" fmla="*/ 2963347 w 11622390"/>
                    <a:gd name="connsiteY111" fmla="*/ 604347 h 919332"/>
                    <a:gd name="connsiteX112" fmla="*/ 2394584 w 11622390"/>
                    <a:gd name="connsiteY112" fmla="*/ 435538 h 919332"/>
                    <a:gd name="connsiteX113" fmla="*/ 2467672 w 11622390"/>
                    <a:gd name="connsiteY113" fmla="*/ 604347 h 919332"/>
                    <a:gd name="connsiteX114" fmla="*/ 2636482 w 11622390"/>
                    <a:gd name="connsiteY114" fmla="*/ 677435 h 919332"/>
                    <a:gd name="connsiteX115" fmla="*/ 2467672 w 11622390"/>
                    <a:gd name="connsiteY115" fmla="*/ 750523 h 919332"/>
                    <a:gd name="connsiteX116" fmla="*/ 2394584 w 11622390"/>
                    <a:gd name="connsiteY116" fmla="*/ 919332 h 919332"/>
                    <a:gd name="connsiteX117" fmla="*/ 2321496 w 11622390"/>
                    <a:gd name="connsiteY117" fmla="*/ 750523 h 919332"/>
                    <a:gd name="connsiteX118" fmla="*/ 2152688 w 11622390"/>
                    <a:gd name="connsiteY118" fmla="*/ 677435 h 919332"/>
                    <a:gd name="connsiteX119" fmla="*/ 2321496 w 11622390"/>
                    <a:gd name="connsiteY119" fmla="*/ 604347 h 919332"/>
                    <a:gd name="connsiteX120" fmla="*/ 1752733 w 11622390"/>
                    <a:gd name="connsiteY120" fmla="*/ 435538 h 919332"/>
                    <a:gd name="connsiteX121" fmla="*/ 1825821 w 11622390"/>
                    <a:gd name="connsiteY121" fmla="*/ 604347 h 919332"/>
                    <a:gd name="connsiteX122" fmla="*/ 1994631 w 11622390"/>
                    <a:gd name="connsiteY122" fmla="*/ 677435 h 919332"/>
                    <a:gd name="connsiteX123" fmla="*/ 1825821 w 11622390"/>
                    <a:gd name="connsiteY123" fmla="*/ 750523 h 919332"/>
                    <a:gd name="connsiteX124" fmla="*/ 1752733 w 11622390"/>
                    <a:gd name="connsiteY124" fmla="*/ 919332 h 919332"/>
                    <a:gd name="connsiteX125" fmla="*/ 1679645 w 11622390"/>
                    <a:gd name="connsiteY125" fmla="*/ 750523 h 919332"/>
                    <a:gd name="connsiteX126" fmla="*/ 1510836 w 11622390"/>
                    <a:gd name="connsiteY126" fmla="*/ 677435 h 919332"/>
                    <a:gd name="connsiteX127" fmla="*/ 1679645 w 11622390"/>
                    <a:gd name="connsiteY127" fmla="*/ 604347 h 919332"/>
                    <a:gd name="connsiteX128" fmla="*/ 1110882 w 11622390"/>
                    <a:gd name="connsiteY128" fmla="*/ 435538 h 919332"/>
                    <a:gd name="connsiteX129" fmla="*/ 1183970 w 11622390"/>
                    <a:gd name="connsiteY129" fmla="*/ 604347 h 919332"/>
                    <a:gd name="connsiteX130" fmla="*/ 1352779 w 11622390"/>
                    <a:gd name="connsiteY130" fmla="*/ 677435 h 919332"/>
                    <a:gd name="connsiteX131" fmla="*/ 1183970 w 11622390"/>
                    <a:gd name="connsiteY131" fmla="*/ 750523 h 919332"/>
                    <a:gd name="connsiteX132" fmla="*/ 1110882 w 11622390"/>
                    <a:gd name="connsiteY132" fmla="*/ 919332 h 919332"/>
                    <a:gd name="connsiteX133" fmla="*/ 1037794 w 11622390"/>
                    <a:gd name="connsiteY133" fmla="*/ 750523 h 919332"/>
                    <a:gd name="connsiteX134" fmla="*/ 868985 w 11622390"/>
                    <a:gd name="connsiteY134" fmla="*/ 677435 h 919332"/>
                    <a:gd name="connsiteX135" fmla="*/ 1037794 w 11622390"/>
                    <a:gd name="connsiteY135" fmla="*/ 604347 h 919332"/>
                    <a:gd name="connsiteX136" fmla="*/ 469032 w 11622390"/>
                    <a:gd name="connsiteY136" fmla="*/ 435538 h 919332"/>
                    <a:gd name="connsiteX137" fmla="*/ 542120 w 11622390"/>
                    <a:gd name="connsiteY137" fmla="*/ 604347 h 919332"/>
                    <a:gd name="connsiteX138" fmla="*/ 710929 w 11622390"/>
                    <a:gd name="connsiteY138" fmla="*/ 677435 h 919332"/>
                    <a:gd name="connsiteX139" fmla="*/ 542120 w 11622390"/>
                    <a:gd name="connsiteY139" fmla="*/ 750523 h 919332"/>
                    <a:gd name="connsiteX140" fmla="*/ 469032 w 11622390"/>
                    <a:gd name="connsiteY140" fmla="*/ 919332 h 919332"/>
                    <a:gd name="connsiteX141" fmla="*/ 395944 w 11622390"/>
                    <a:gd name="connsiteY141" fmla="*/ 750523 h 919332"/>
                    <a:gd name="connsiteX142" fmla="*/ 227135 w 11622390"/>
                    <a:gd name="connsiteY142" fmla="*/ 677435 h 919332"/>
                    <a:gd name="connsiteX143" fmla="*/ 395944 w 11622390"/>
                    <a:gd name="connsiteY143" fmla="*/ 604347 h 919332"/>
                    <a:gd name="connsiteX144" fmla="*/ 11153358 w 11622390"/>
                    <a:gd name="connsiteY144" fmla="*/ 0 h 919332"/>
                    <a:gd name="connsiteX145" fmla="*/ 11226446 w 11622390"/>
                    <a:gd name="connsiteY145" fmla="*/ 168809 h 919332"/>
                    <a:gd name="connsiteX146" fmla="*/ 11395255 w 11622390"/>
                    <a:gd name="connsiteY146" fmla="*/ 241897 h 919332"/>
                    <a:gd name="connsiteX147" fmla="*/ 11226446 w 11622390"/>
                    <a:gd name="connsiteY147" fmla="*/ 314985 h 919332"/>
                    <a:gd name="connsiteX148" fmla="*/ 11153358 w 11622390"/>
                    <a:gd name="connsiteY148" fmla="*/ 483794 h 919332"/>
                    <a:gd name="connsiteX149" fmla="*/ 11080270 w 11622390"/>
                    <a:gd name="connsiteY149" fmla="*/ 314985 h 919332"/>
                    <a:gd name="connsiteX150" fmla="*/ 10911461 w 11622390"/>
                    <a:gd name="connsiteY150" fmla="*/ 241897 h 919332"/>
                    <a:gd name="connsiteX151" fmla="*/ 11080270 w 11622390"/>
                    <a:gd name="connsiteY151" fmla="*/ 168809 h 919332"/>
                    <a:gd name="connsiteX152" fmla="*/ 10511510 w 11622390"/>
                    <a:gd name="connsiteY152" fmla="*/ 0 h 919332"/>
                    <a:gd name="connsiteX153" fmla="*/ 10584598 w 11622390"/>
                    <a:gd name="connsiteY153" fmla="*/ 168809 h 919332"/>
                    <a:gd name="connsiteX154" fmla="*/ 10753407 w 11622390"/>
                    <a:gd name="connsiteY154" fmla="*/ 241897 h 919332"/>
                    <a:gd name="connsiteX155" fmla="*/ 10584598 w 11622390"/>
                    <a:gd name="connsiteY155" fmla="*/ 314985 h 919332"/>
                    <a:gd name="connsiteX156" fmla="*/ 10511510 w 11622390"/>
                    <a:gd name="connsiteY156" fmla="*/ 483794 h 919332"/>
                    <a:gd name="connsiteX157" fmla="*/ 10438422 w 11622390"/>
                    <a:gd name="connsiteY157" fmla="*/ 314985 h 919332"/>
                    <a:gd name="connsiteX158" fmla="*/ 10269613 w 11622390"/>
                    <a:gd name="connsiteY158" fmla="*/ 241897 h 919332"/>
                    <a:gd name="connsiteX159" fmla="*/ 10438422 w 11622390"/>
                    <a:gd name="connsiteY159" fmla="*/ 168809 h 919332"/>
                    <a:gd name="connsiteX160" fmla="*/ 9869659 w 11622390"/>
                    <a:gd name="connsiteY160" fmla="*/ 0 h 919332"/>
                    <a:gd name="connsiteX161" fmla="*/ 9942747 w 11622390"/>
                    <a:gd name="connsiteY161" fmla="*/ 168809 h 919332"/>
                    <a:gd name="connsiteX162" fmla="*/ 10111556 w 11622390"/>
                    <a:gd name="connsiteY162" fmla="*/ 241897 h 919332"/>
                    <a:gd name="connsiteX163" fmla="*/ 9942747 w 11622390"/>
                    <a:gd name="connsiteY163" fmla="*/ 314985 h 919332"/>
                    <a:gd name="connsiteX164" fmla="*/ 9869659 w 11622390"/>
                    <a:gd name="connsiteY164" fmla="*/ 483794 h 919332"/>
                    <a:gd name="connsiteX165" fmla="*/ 9796571 w 11622390"/>
                    <a:gd name="connsiteY165" fmla="*/ 314985 h 919332"/>
                    <a:gd name="connsiteX166" fmla="*/ 9627762 w 11622390"/>
                    <a:gd name="connsiteY166" fmla="*/ 241897 h 919332"/>
                    <a:gd name="connsiteX167" fmla="*/ 9796571 w 11622390"/>
                    <a:gd name="connsiteY167" fmla="*/ 168809 h 919332"/>
                    <a:gd name="connsiteX168" fmla="*/ 9227808 w 11622390"/>
                    <a:gd name="connsiteY168" fmla="*/ 0 h 919332"/>
                    <a:gd name="connsiteX169" fmla="*/ 9300896 w 11622390"/>
                    <a:gd name="connsiteY169" fmla="*/ 168809 h 919332"/>
                    <a:gd name="connsiteX170" fmla="*/ 9469705 w 11622390"/>
                    <a:gd name="connsiteY170" fmla="*/ 241897 h 919332"/>
                    <a:gd name="connsiteX171" fmla="*/ 9300896 w 11622390"/>
                    <a:gd name="connsiteY171" fmla="*/ 314985 h 919332"/>
                    <a:gd name="connsiteX172" fmla="*/ 9227808 w 11622390"/>
                    <a:gd name="connsiteY172" fmla="*/ 483794 h 919332"/>
                    <a:gd name="connsiteX173" fmla="*/ 9154720 w 11622390"/>
                    <a:gd name="connsiteY173" fmla="*/ 314985 h 919332"/>
                    <a:gd name="connsiteX174" fmla="*/ 8985911 w 11622390"/>
                    <a:gd name="connsiteY174" fmla="*/ 241897 h 919332"/>
                    <a:gd name="connsiteX175" fmla="*/ 9154720 w 11622390"/>
                    <a:gd name="connsiteY175" fmla="*/ 168809 h 919332"/>
                    <a:gd name="connsiteX176" fmla="*/ 8585957 w 11622390"/>
                    <a:gd name="connsiteY176" fmla="*/ 0 h 919332"/>
                    <a:gd name="connsiteX177" fmla="*/ 8659045 w 11622390"/>
                    <a:gd name="connsiteY177" fmla="*/ 168809 h 919332"/>
                    <a:gd name="connsiteX178" fmla="*/ 8827854 w 11622390"/>
                    <a:gd name="connsiteY178" fmla="*/ 241897 h 919332"/>
                    <a:gd name="connsiteX179" fmla="*/ 8659045 w 11622390"/>
                    <a:gd name="connsiteY179" fmla="*/ 314985 h 919332"/>
                    <a:gd name="connsiteX180" fmla="*/ 8585957 w 11622390"/>
                    <a:gd name="connsiteY180" fmla="*/ 483794 h 919332"/>
                    <a:gd name="connsiteX181" fmla="*/ 8512869 w 11622390"/>
                    <a:gd name="connsiteY181" fmla="*/ 314985 h 919332"/>
                    <a:gd name="connsiteX182" fmla="*/ 8344060 w 11622390"/>
                    <a:gd name="connsiteY182" fmla="*/ 241897 h 919332"/>
                    <a:gd name="connsiteX183" fmla="*/ 8512869 w 11622390"/>
                    <a:gd name="connsiteY183" fmla="*/ 168809 h 919332"/>
                    <a:gd name="connsiteX184" fmla="*/ 7944106 w 11622390"/>
                    <a:gd name="connsiteY184" fmla="*/ 0 h 919332"/>
                    <a:gd name="connsiteX185" fmla="*/ 8017194 w 11622390"/>
                    <a:gd name="connsiteY185" fmla="*/ 168809 h 919332"/>
                    <a:gd name="connsiteX186" fmla="*/ 8186003 w 11622390"/>
                    <a:gd name="connsiteY186" fmla="*/ 241897 h 919332"/>
                    <a:gd name="connsiteX187" fmla="*/ 8017194 w 11622390"/>
                    <a:gd name="connsiteY187" fmla="*/ 314985 h 919332"/>
                    <a:gd name="connsiteX188" fmla="*/ 7944106 w 11622390"/>
                    <a:gd name="connsiteY188" fmla="*/ 483794 h 919332"/>
                    <a:gd name="connsiteX189" fmla="*/ 7871018 w 11622390"/>
                    <a:gd name="connsiteY189" fmla="*/ 314985 h 919332"/>
                    <a:gd name="connsiteX190" fmla="*/ 7702209 w 11622390"/>
                    <a:gd name="connsiteY190" fmla="*/ 241897 h 919332"/>
                    <a:gd name="connsiteX191" fmla="*/ 7871018 w 11622390"/>
                    <a:gd name="connsiteY191" fmla="*/ 168809 h 919332"/>
                    <a:gd name="connsiteX192" fmla="*/ 7302255 w 11622390"/>
                    <a:gd name="connsiteY192" fmla="*/ 0 h 919332"/>
                    <a:gd name="connsiteX193" fmla="*/ 7375343 w 11622390"/>
                    <a:gd name="connsiteY193" fmla="*/ 168809 h 919332"/>
                    <a:gd name="connsiteX194" fmla="*/ 7544152 w 11622390"/>
                    <a:gd name="connsiteY194" fmla="*/ 241897 h 919332"/>
                    <a:gd name="connsiteX195" fmla="*/ 7375343 w 11622390"/>
                    <a:gd name="connsiteY195" fmla="*/ 314985 h 919332"/>
                    <a:gd name="connsiteX196" fmla="*/ 7302255 w 11622390"/>
                    <a:gd name="connsiteY196" fmla="*/ 483794 h 919332"/>
                    <a:gd name="connsiteX197" fmla="*/ 7229167 w 11622390"/>
                    <a:gd name="connsiteY197" fmla="*/ 314985 h 919332"/>
                    <a:gd name="connsiteX198" fmla="*/ 7060358 w 11622390"/>
                    <a:gd name="connsiteY198" fmla="*/ 241897 h 919332"/>
                    <a:gd name="connsiteX199" fmla="*/ 7229167 w 11622390"/>
                    <a:gd name="connsiteY199" fmla="*/ 168809 h 919332"/>
                    <a:gd name="connsiteX200" fmla="*/ 6660404 w 11622390"/>
                    <a:gd name="connsiteY200" fmla="*/ 0 h 919332"/>
                    <a:gd name="connsiteX201" fmla="*/ 6733492 w 11622390"/>
                    <a:gd name="connsiteY201" fmla="*/ 168809 h 919332"/>
                    <a:gd name="connsiteX202" fmla="*/ 6902301 w 11622390"/>
                    <a:gd name="connsiteY202" fmla="*/ 241897 h 919332"/>
                    <a:gd name="connsiteX203" fmla="*/ 6733492 w 11622390"/>
                    <a:gd name="connsiteY203" fmla="*/ 314985 h 919332"/>
                    <a:gd name="connsiteX204" fmla="*/ 6660404 w 11622390"/>
                    <a:gd name="connsiteY204" fmla="*/ 483794 h 919332"/>
                    <a:gd name="connsiteX205" fmla="*/ 6587316 w 11622390"/>
                    <a:gd name="connsiteY205" fmla="*/ 314985 h 919332"/>
                    <a:gd name="connsiteX206" fmla="*/ 6418507 w 11622390"/>
                    <a:gd name="connsiteY206" fmla="*/ 241897 h 919332"/>
                    <a:gd name="connsiteX207" fmla="*/ 6587316 w 11622390"/>
                    <a:gd name="connsiteY207" fmla="*/ 168809 h 919332"/>
                    <a:gd name="connsiteX208" fmla="*/ 6018553 w 11622390"/>
                    <a:gd name="connsiteY208" fmla="*/ 0 h 919332"/>
                    <a:gd name="connsiteX209" fmla="*/ 6091641 w 11622390"/>
                    <a:gd name="connsiteY209" fmla="*/ 168809 h 919332"/>
                    <a:gd name="connsiteX210" fmla="*/ 6260450 w 11622390"/>
                    <a:gd name="connsiteY210" fmla="*/ 241897 h 919332"/>
                    <a:gd name="connsiteX211" fmla="*/ 6091641 w 11622390"/>
                    <a:gd name="connsiteY211" fmla="*/ 314985 h 919332"/>
                    <a:gd name="connsiteX212" fmla="*/ 6018553 w 11622390"/>
                    <a:gd name="connsiteY212" fmla="*/ 483794 h 919332"/>
                    <a:gd name="connsiteX213" fmla="*/ 5945465 w 11622390"/>
                    <a:gd name="connsiteY213" fmla="*/ 314985 h 919332"/>
                    <a:gd name="connsiteX214" fmla="*/ 5776656 w 11622390"/>
                    <a:gd name="connsiteY214" fmla="*/ 241897 h 919332"/>
                    <a:gd name="connsiteX215" fmla="*/ 5945465 w 11622390"/>
                    <a:gd name="connsiteY215" fmla="*/ 168809 h 919332"/>
                    <a:gd name="connsiteX216" fmla="*/ 5376702 w 11622390"/>
                    <a:gd name="connsiteY216" fmla="*/ 0 h 919332"/>
                    <a:gd name="connsiteX217" fmla="*/ 5449790 w 11622390"/>
                    <a:gd name="connsiteY217" fmla="*/ 168809 h 919332"/>
                    <a:gd name="connsiteX218" fmla="*/ 5618599 w 11622390"/>
                    <a:gd name="connsiteY218" fmla="*/ 241897 h 919332"/>
                    <a:gd name="connsiteX219" fmla="*/ 5449790 w 11622390"/>
                    <a:gd name="connsiteY219" fmla="*/ 314985 h 919332"/>
                    <a:gd name="connsiteX220" fmla="*/ 5376702 w 11622390"/>
                    <a:gd name="connsiteY220" fmla="*/ 483794 h 919332"/>
                    <a:gd name="connsiteX221" fmla="*/ 5303614 w 11622390"/>
                    <a:gd name="connsiteY221" fmla="*/ 314985 h 919332"/>
                    <a:gd name="connsiteX222" fmla="*/ 5134805 w 11622390"/>
                    <a:gd name="connsiteY222" fmla="*/ 241897 h 919332"/>
                    <a:gd name="connsiteX223" fmla="*/ 5303614 w 11622390"/>
                    <a:gd name="connsiteY223" fmla="*/ 168809 h 919332"/>
                    <a:gd name="connsiteX224" fmla="*/ 4734851 w 11622390"/>
                    <a:gd name="connsiteY224" fmla="*/ 0 h 919332"/>
                    <a:gd name="connsiteX225" fmla="*/ 4807939 w 11622390"/>
                    <a:gd name="connsiteY225" fmla="*/ 168809 h 919332"/>
                    <a:gd name="connsiteX226" fmla="*/ 4976748 w 11622390"/>
                    <a:gd name="connsiteY226" fmla="*/ 241897 h 919332"/>
                    <a:gd name="connsiteX227" fmla="*/ 4807939 w 11622390"/>
                    <a:gd name="connsiteY227" fmla="*/ 314985 h 919332"/>
                    <a:gd name="connsiteX228" fmla="*/ 4734851 w 11622390"/>
                    <a:gd name="connsiteY228" fmla="*/ 483794 h 919332"/>
                    <a:gd name="connsiteX229" fmla="*/ 4661763 w 11622390"/>
                    <a:gd name="connsiteY229" fmla="*/ 314985 h 919332"/>
                    <a:gd name="connsiteX230" fmla="*/ 4492954 w 11622390"/>
                    <a:gd name="connsiteY230" fmla="*/ 241897 h 919332"/>
                    <a:gd name="connsiteX231" fmla="*/ 4661763 w 11622390"/>
                    <a:gd name="connsiteY231" fmla="*/ 168809 h 919332"/>
                    <a:gd name="connsiteX232" fmla="*/ 4093000 w 11622390"/>
                    <a:gd name="connsiteY232" fmla="*/ 0 h 919332"/>
                    <a:gd name="connsiteX233" fmla="*/ 4166089 w 11622390"/>
                    <a:gd name="connsiteY233" fmla="*/ 168809 h 919332"/>
                    <a:gd name="connsiteX234" fmla="*/ 4334898 w 11622390"/>
                    <a:gd name="connsiteY234" fmla="*/ 241897 h 919332"/>
                    <a:gd name="connsiteX235" fmla="*/ 4166089 w 11622390"/>
                    <a:gd name="connsiteY235" fmla="*/ 314985 h 919332"/>
                    <a:gd name="connsiteX236" fmla="*/ 4093000 w 11622390"/>
                    <a:gd name="connsiteY236" fmla="*/ 483794 h 919332"/>
                    <a:gd name="connsiteX237" fmla="*/ 4019912 w 11622390"/>
                    <a:gd name="connsiteY237" fmla="*/ 314985 h 919332"/>
                    <a:gd name="connsiteX238" fmla="*/ 3851105 w 11622390"/>
                    <a:gd name="connsiteY238" fmla="*/ 241897 h 919332"/>
                    <a:gd name="connsiteX239" fmla="*/ 4019912 w 11622390"/>
                    <a:gd name="connsiteY239" fmla="*/ 168809 h 919332"/>
                    <a:gd name="connsiteX240" fmla="*/ 3451151 w 11622390"/>
                    <a:gd name="connsiteY240" fmla="*/ 0 h 919332"/>
                    <a:gd name="connsiteX241" fmla="*/ 3524239 w 11622390"/>
                    <a:gd name="connsiteY241" fmla="*/ 168809 h 919332"/>
                    <a:gd name="connsiteX242" fmla="*/ 3693048 w 11622390"/>
                    <a:gd name="connsiteY242" fmla="*/ 241897 h 919332"/>
                    <a:gd name="connsiteX243" fmla="*/ 3524239 w 11622390"/>
                    <a:gd name="connsiteY243" fmla="*/ 314985 h 919332"/>
                    <a:gd name="connsiteX244" fmla="*/ 3451151 w 11622390"/>
                    <a:gd name="connsiteY244" fmla="*/ 483794 h 919332"/>
                    <a:gd name="connsiteX245" fmla="*/ 3378063 w 11622390"/>
                    <a:gd name="connsiteY245" fmla="*/ 314985 h 919332"/>
                    <a:gd name="connsiteX246" fmla="*/ 3209254 w 11622390"/>
                    <a:gd name="connsiteY246" fmla="*/ 241897 h 919332"/>
                    <a:gd name="connsiteX247" fmla="*/ 3378063 w 11622390"/>
                    <a:gd name="connsiteY247" fmla="*/ 168809 h 919332"/>
                    <a:gd name="connsiteX248" fmla="*/ 2809300 w 11622390"/>
                    <a:gd name="connsiteY248" fmla="*/ 0 h 919332"/>
                    <a:gd name="connsiteX249" fmla="*/ 2882388 w 11622390"/>
                    <a:gd name="connsiteY249" fmla="*/ 168809 h 919332"/>
                    <a:gd name="connsiteX250" fmla="*/ 3051197 w 11622390"/>
                    <a:gd name="connsiteY250" fmla="*/ 241897 h 919332"/>
                    <a:gd name="connsiteX251" fmla="*/ 2882388 w 11622390"/>
                    <a:gd name="connsiteY251" fmla="*/ 314985 h 919332"/>
                    <a:gd name="connsiteX252" fmla="*/ 2809300 w 11622390"/>
                    <a:gd name="connsiteY252" fmla="*/ 483794 h 919332"/>
                    <a:gd name="connsiteX253" fmla="*/ 2736212 w 11622390"/>
                    <a:gd name="connsiteY253" fmla="*/ 314985 h 919332"/>
                    <a:gd name="connsiteX254" fmla="*/ 2567402 w 11622390"/>
                    <a:gd name="connsiteY254" fmla="*/ 241897 h 919332"/>
                    <a:gd name="connsiteX255" fmla="*/ 2736212 w 11622390"/>
                    <a:gd name="connsiteY255" fmla="*/ 168809 h 919332"/>
                    <a:gd name="connsiteX256" fmla="*/ 2167449 w 11622390"/>
                    <a:gd name="connsiteY256" fmla="*/ 0 h 919332"/>
                    <a:gd name="connsiteX257" fmla="*/ 2240537 w 11622390"/>
                    <a:gd name="connsiteY257" fmla="*/ 168809 h 919332"/>
                    <a:gd name="connsiteX258" fmla="*/ 2409347 w 11622390"/>
                    <a:gd name="connsiteY258" fmla="*/ 241897 h 919332"/>
                    <a:gd name="connsiteX259" fmla="*/ 2240537 w 11622390"/>
                    <a:gd name="connsiteY259" fmla="*/ 314985 h 919332"/>
                    <a:gd name="connsiteX260" fmla="*/ 2167449 w 11622390"/>
                    <a:gd name="connsiteY260" fmla="*/ 483794 h 919332"/>
                    <a:gd name="connsiteX261" fmla="*/ 2094361 w 11622390"/>
                    <a:gd name="connsiteY261" fmla="*/ 314985 h 919332"/>
                    <a:gd name="connsiteX262" fmla="*/ 1925553 w 11622390"/>
                    <a:gd name="connsiteY262" fmla="*/ 241897 h 919332"/>
                    <a:gd name="connsiteX263" fmla="*/ 2094361 w 11622390"/>
                    <a:gd name="connsiteY263" fmla="*/ 168809 h 919332"/>
                    <a:gd name="connsiteX264" fmla="*/ 1525598 w 11622390"/>
                    <a:gd name="connsiteY264" fmla="*/ 0 h 919332"/>
                    <a:gd name="connsiteX265" fmla="*/ 1598686 w 11622390"/>
                    <a:gd name="connsiteY265" fmla="*/ 168809 h 919332"/>
                    <a:gd name="connsiteX266" fmla="*/ 1767496 w 11622390"/>
                    <a:gd name="connsiteY266" fmla="*/ 241897 h 919332"/>
                    <a:gd name="connsiteX267" fmla="*/ 1598686 w 11622390"/>
                    <a:gd name="connsiteY267" fmla="*/ 314985 h 919332"/>
                    <a:gd name="connsiteX268" fmla="*/ 1525598 w 11622390"/>
                    <a:gd name="connsiteY268" fmla="*/ 483794 h 919332"/>
                    <a:gd name="connsiteX269" fmla="*/ 1452510 w 11622390"/>
                    <a:gd name="connsiteY269" fmla="*/ 314985 h 919332"/>
                    <a:gd name="connsiteX270" fmla="*/ 1283701 w 11622390"/>
                    <a:gd name="connsiteY270" fmla="*/ 241897 h 919332"/>
                    <a:gd name="connsiteX271" fmla="*/ 1452510 w 11622390"/>
                    <a:gd name="connsiteY271" fmla="*/ 168809 h 919332"/>
                    <a:gd name="connsiteX272" fmla="*/ 883747 w 11622390"/>
                    <a:gd name="connsiteY272" fmla="*/ 0 h 919332"/>
                    <a:gd name="connsiteX273" fmla="*/ 956835 w 11622390"/>
                    <a:gd name="connsiteY273" fmla="*/ 168809 h 919332"/>
                    <a:gd name="connsiteX274" fmla="*/ 1125644 w 11622390"/>
                    <a:gd name="connsiteY274" fmla="*/ 241897 h 919332"/>
                    <a:gd name="connsiteX275" fmla="*/ 956835 w 11622390"/>
                    <a:gd name="connsiteY275" fmla="*/ 314985 h 919332"/>
                    <a:gd name="connsiteX276" fmla="*/ 883747 w 11622390"/>
                    <a:gd name="connsiteY276" fmla="*/ 483794 h 919332"/>
                    <a:gd name="connsiteX277" fmla="*/ 810659 w 11622390"/>
                    <a:gd name="connsiteY277" fmla="*/ 314985 h 919332"/>
                    <a:gd name="connsiteX278" fmla="*/ 641850 w 11622390"/>
                    <a:gd name="connsiteY278" fmla="*/ 241897 h 919332"/>
                    <a:gd name="connsiteX279" fmla="*/ 810659 w 11622390"/>
                    <a:gd name="connsiteY279" fmla="*/ 168809 h 919332"/>
                    <a:gd name="connsiteX280" fmla="*/ 241897 w 11622390"/>
                    <a:gd name="connsiteY280" fmla="*/ 0 h 919332"/>
                    <a:gd name="connsiteX281" fmla="*/ 314985 w 11622390"/>
                    <a:gd name="connsiteY281" fmla="*/ 168809 h 919332"/>
                    <a:gd name="connsiteX282" fmla="*/ 483794 w 11622390"/>
                    <a:gd name="connsiteY282" fmla="*/ 241897 h 919332"/>
                    <a:gd name="connsiteX283" fmla="*/ 314985 w 11622390"/>
                    <a:gd name="connsiteY283" fmla="*/ 314985 h 919332"/>
                    <a:gd name="connsiteX284" fmla="*/ 241897 w 11622390"/>
                    <a:gd name="connsiteY284" fmla="*/ 483794 h 919332"/>
                    <a:gd name="connsiteX285" fmla="*/ 168809 w 11622390"/>
                    <a:gd name="connsiteY285" fmla="*/ 314985 h 919332"/>
                    <a:gd name="connsiteX286" fmla="*/ 0 w 11622390"/>
                    <a:gd name="connsiteY286" fmla="*/ 241897 h 919332"/>
                    <a:gd name="connsiteX287" fmla="*/ 168809 w 11622390"/>
                    <a:gd name="connsiteY287" fmla="*/ 168809 h 91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</a:cxnLst>
                  <a:rect l="l" t="t" r="r" b="b"/>
                  <a:pathLst>
                    <a:path w="11622390" h="919332">
                      <a:moveTo>
                        <a:pt x="11380493" y="435538"/>
                      </a:moveTo>
                      <a:lnTo>
                        <a:pt x="11453581" y="604347"/>
                      </a:lnTo>
                      <a:lnTo>
                        <a:pt x="11622390" y="677435"/>
                      </a:lnTo>
                      <a:lnTo>
                        <a:pt x="11453581" y="750523"/>
                      </a:lnTo>
                      <a:lnTo>
                        <a:pt x="11380493" y="919332"/>
                      </a:lnTo>
                      <a:lnTo>
                        <a:pt x="11307405" y="750523"/>
                      </a:lnTo>
                      <a:lnTo>
                        <a:pt x="11138596" y="677435"/>
                      </a:lnTo>
                      <a:lnTo>
                        <a:pt x="11307405" y="604347"/>
                      </a:lnTo>
                      <a:close/>
                      <a:moveTo>
                        <a:pt x="10738645" y="435538"/>
                      </a:moveTo>
                      <a:lnTo>
                        <a:pt x="10811733" y="604347"/>
                      </a:lnTo>
                      <a:lnTo>
                        <a:pt x="10980542" y="677435"/>
                      </a:lnTo>
                      <a:lnTo>
                        <a:pt x="10811733" y="750523"/>
                      </a:lnTo>
                      <a:lnTo>
                        <a:pt x="10738645" y="919332"/>
                      </a:lnTo>
                      <a:lnTo>
                        <a:pt x="10665557" y="750523"/>
                      </a:lnTo>
                      <a:lnTo>
                        <a:pt x="10496748" y="677435"/>
                      </a:lnTo>
                      <a:lnTo>
                        <a:pt x="10665557" y="604347"/>
                      </a:lnTo>
                      <a:close/>
                      <a:moveTo>
                        <a:pt x="10096794" y="435538"/>
                      </a:moveTo>
                      <a:lnTo>
                        <a:pt x="10169882" y="604347"/>
                      </a:lnTo>
                      <a:lnTo>
                        <a:pt x="10338691" y="677435"/>
                      </a:lnTo>
                      <a:lnTo>
                        <a:pt x="10169882" y="750523"/>
                      </a:lnTo>
                      <a:lnTo>
                        <a:pt x="10096794" y="919332"/>
                      </a:lnTo>
                      <a:lnTo>
                        <a:pt x="10023706" y="750523"/>
                      </a:lnTo>
                      <a:lnTo>
                        <a:pt x="9854897" y="677435"/>
                      </a:lnTo>
                      <a:lnTo>
                        <a:pt x="10023706" y="604347"/>
                      </a:lnTo>
                      <a:close/>
                      <a:moveTo>
                        <a:pt x="9454943" y="435538"/>
                      </a:moveTo>
                      <a:lnTo>
                        <a:pt x="9528031" y="604347"/>
                      </a:lnTo>
                      <a:lnTo>
                        <a:pt x="9696840" y="677435"/>
                      </a:lnTo>
                      <a:lnTo>
                        <a:pt x="9528031" y="750523"/>
                      </a:lnTo>
                      <a:lnTo>
                        <a:pt x="9454943" y="919332"/>
                      </a:lnTo>
                      <a:lnTo>
                        <a:pt x="9381855" y="750523"/>
                      </a:lnTo>
                      <a:lnTo>
                        <a:pt x="9213046" y="677435"/>
                      </a:lnTo>
                      <a:lnTo>
                        <a:pt x="9381855" y="604347"/>
                      </a:lnTo>
                      <a:close/>
                      <a:moveTo>
                        <a:pt x="8813092" y="435538"/>
                      </a:moveTo>
                      <a:lnTo>
                        <a:pt x="8886180" y="604347"/>
                      </a:lnTo>
                      <a:lnTo>
                        <a:pt x="9054989" y="677435"/>
                      </a:lnTo>
                      <a:lnTo>
                        <a:pt x="8886180" y="750523"/>
                      </a:lnTo>
                      <a:lnTo>
                        <a:pt x="8813092" y="919332"/>
                      </a:lnTo>
                      <a:lnTo>
                        <a:pt x="8740004" y="750523"/>
                      </a:lnTo>
                      <a:lnTo>
                        <a:pt x="8571195" y="677435"/>
                      </a:lnTo>
                      <a:lnTo>
                        <a:pt x="8740004" y="604347"/>
                      </a:lnTo>
                      <a:close/>
                      <a:moveTo>
                        <a:pt x="8171241" y="435538"/>
                      </a:moveTo>
                      <a:lnTo>
                        <a:pt x="8244329" y="604347"/>
                      </a:lnTo>
                      <a:lnTo>
                        <a:pt x="8413138" y="677435"/>
                      </a:lnTo>
                      <a:lnTo>
                        <a:pt x="8244329" y="750523"/>
                      </a:lnTo>
                      <a:lnTo>
                        <a:pt x="8171241" y="919332"/>
                      </a:lnTo>
                      <a:lnTo>
                        <a:pt x="8098153" y="750523"/>
                      </a:lnTo>
                      <a:lnTo>
                        <a:pt x="7929344" y="677435"/>
                      </a:lnTo>
                      <a:lnTo>
                        <a:pt x="8098153" y="604347"/>
                      </a:lnTo>
                      <a:close/>
                      <a:moveTo>
                        <a:pt x="7529390" y="435538"/>
                      </a:moveTo>
                      <a:lnTo>
                        <a:pt x="7602478" y="604347"/>
                      </a:lnTo>
                      <a:lnTo>
                        <a:pt x="7771287" y="677435"/>
                      </a:lnTo>
                      <a:lnTo>
                        <a:pt x="7602478" y="750523"/>
                      </a:lnTo>
                      <a:lnTo>
                        <a:pt x="7529390" y="919332"/>
                      </a:lnTo>
                      <a:lnTo>
                        <a:pt x="7456302" y="750523"/>
                      </a:lnTo>
                      <a:lnTo>
                        <a:pt x="7287493" y="677435"/>
                      </a:lnTo>
                      <a:lnTo>
                        <a:pt x="7456302" y="604347"/>
                      </a:lnTo>
                      <a:close/>
                      <a:moveTo>
                        <a:pt x="6887539" y="435538"/>
                      </a:moveTo>
                      <a:lnTo>
                        <a:pt x="6960627" y="604347"/>
                      </a:lnTo>
                      <a:lnTo>
                        <a:pt x="7129436" y="677435"/>
                      </a:lnTo>
                      <a:lnTo>
                        <a:pt x="6960627" y="750523"/>
                      </a:lnTo>
                      <a:lnTo>
                        <a:pt x="6887539" y="919332"/>
                      </a:lnTo>
                      <a:lnTo>
                        <a:pt x="6814451" y="750523"/>
                      </a:lnTo>
                      <a:lnTo>
                        <a:pt x="6645642" y="677435"/>
                      </a:lnTo>
                      <a:lnTo>
                        <a:pt x="6814451" y="604347"/>
                      </a:lnTo>
                      <a:close/>
                      <a:moveTo>
                        <a:pt x="6245688" y="435538"/>
                      </a:moveTo>
                      <a:lnTo>
                        <a:pt x="6318776" y="604347"/>
                      </a:lnTo>
                      <a:lnTo>
                        <a:pt x="6487585" y="677435"/>
                      </a:lnTo>
                      <a:lnTo>
                        <a:pt x="6318776" y="750523"/>
                      </a:lnTo>
                      <a:lnTo>
                        <a:pt x="6245688" y="919332"/>
                      </a:lnTo>
                      <a:lnTo>
                        <a:pt x="6172600" y="750523"/>
                      </a:lnTo>
                      <a:lnTo>
                        <a:pt x="6003791" y="677435"/>
                      </a:lnTo>
                      <a:lnTo>
                        <a:pt x="6172600" y="604347"/>
                      </a:lnTo>
                      <a:close/>
                      <a:moveTo>
                        <a:pt x="5603837" y="435538"/>
                      </a:moveTo>
                      <a:lnTo>
                        <a:pt x="5676925" y="604347"/>
                      </a:lnTo>
                      <a:lnTo>
                        <a:pt x="5845734" y="677435"/>
                      </a:lnTo>
                      <a:lnTo>
                        <a:pt x="5676925" y="750523"/>
                      </a:lnTo>
                      <a:lnTo>
                        <a:pt x="5603837" y="919332"/>
                      </a:lnTo>
                      <a:lnTo>
                        <a:pt x="5530749" y="750523"/>
                      </a:lnTo>
                      <a:lnTo>
                        <a:pt x="5361940" y="677435"/>
                      </a:lnTo>
                      <a:lnTo>
                        <a:pt x="5530749" y="604347"/>
                      </a:lnTo>
                      <a:close/>
                      <a:moveTo>
                        <a:pt x="4961986" y="435538"/>
                      </a:moveTo>
                      <a:lnTo>
                        <a:pt x="5035074" y="604347"/>
                      </a:lnTo>
                      <a:lnTo>
                        <a:pt x="5203883" y="677435"/>
                      </a:lnTo>
                      <a:lnTo>
                        <a:pt x="5035074" y="750523"/>
                      </a:lnTo>
                      <a:lnTo>
                        <a:pt x="4961986" y="919332"/>
                      </a:lnTo>
                      <a:lnTo>
                        <a:pt x="4888898" y="750523"/>
                      </a:lnTo>
                      <a:lnTo>
                        <a:pt x="4720089" y="677435"/>
                      </a:lnTo>
                      <a:lnTo>
                        <a:pt x="4888898" y="604347"/>
                      </a:lnTo>
                      <a:close/>
                      <a:moveTo>
                        <a:pt x="4320135" y="435538"/>
                      </a:moveTo>
                      <a:lnTo>
                        <a:pt x="4393224" y="604347"/>
                      </a:lnTo>
                      <a:lnTo>
                        <a:pt x="4562032" y="677435"/>
                      </a:lnTo>
                      <a:lnTo>
                        <a:pt x="4393224" y="750523"/>
                      </a:lnTo>
                      <a:lnTo>
                        <a:pt x="4320135" y="919332"/>
                      </a:lnTo>
                      <a:lnTo>
                        <a:pt x="4247047" y="750523"/>
                      </a:lnTo>
                      <a:lnTo>
                        <a:pt x="4078240" y="677435"/>
                      </a:lnTo>
                      <a:lnTo>
                        <a:pt x="4247047" y="604347"/>
                      </a:lnTo>
                      <a:close/>
                      <a:moveTo>
                        <a:pt x="3678286" y="435538"/>
                      </a:moveTo>
                      <a:lnTo>
                        <a:pt x="3751374" y="604347"/>
                      </a:lnTo>
                      <a:lnTo>
                        <a:pt x="3920183" y="677435"/>
                      </a:lnTo>
                      <a:lnTo>
                        <a:pt x="3751374" y="750523"/>
                      </a:lnTo>
                      <a:lnTo>
                        <a:pt x="3678286" y="919332"/>
                      </a:lnTo>
                      <a:lnTo>
                        <a:pt x="3605198" y="750523"/>
                      </a:lnTo>
                      <a:lnTo>
                        <a:pt x="3436389" y="677435"/>
                      </a:lnTo>
                      <a:lnTo>
                        <a:pt x="3605198" y="604347"/>
                      </a:lnTo>
                      <a:close/>
                      <a:moveTo>
                        <a:pt x="3036435" y="435538"/>
                      </a:moveTo>
                      <a:lnTo>
                        <a:pt x="3109523" y="604347"/>
                      </a:lnTo>
                      <a:lnTo>
                        <a:pt x="3278332" y="677435"/>
                      </a:lnTo>
                      <a:lnTo>
                        <a:pt x="3109523" y="750523"/>
                      </a:lnTo>
                      <a:lnTo>
                        <a:pt x="3036435" y="919332"/>
                      </a:lnTo>
                      <a:lnTo>
                        <a:pt x="2963347" y="750523"/>
                      </a:lnTo>
                      <a:lnTo>
                        <a:pt x="2794537" y="677435"/>
                      </a:lnTo>
                      <a:lnTo>
                        <a:pt x="2963347" y="604347"/>
                      </a:lnTo>
                      <a:close/>
                      <a:moveTo>
                        <a:pt x="2394584" y="435538"/>
                      </a:moveTo>
                      <a:lnTo>
                        <a:pt x="2467672" y="604347"/>
                      </a:lnTo>
                      <a:lnTo>
                        <a:pt x="2636482" y="677435"/>
                      </a:lnTo>
                      <a:lnTo>
                        <a:pt x="2467672" y="750523"/>
                      </a:lnTo>
                      <a:lnTo>
                        <a:pt x="2394584" y="919332"/>
                      </a:lnTo>
                      <a:lnTo>
                        <a:pt x="2321496" y="750523"/>
                      </a:lnTo>
                      <a:lnTo>
                        <a:pt x="2152688" y="677435"/>
                      </a:lnTo>
                      <a:lnTo>
                        <a:pt x="2321496" y="604347"/>
                      </a:lnTo>
                      <a:close/>
                      <a:moveTo>
                        <a:pt x="1752733" y="435538"/>
                      </a:moveTo>
                      <a:lnTo>
                        <a:pt x="1825821" y="604347"/>
                      </a:lnTo>
                      <a:lnTo>
                        <a:pt x="1994631" y="677435"/>
                      </a:lnTo>
                      <a:lnTo>
                        <a:pt x="1825821" y="750523"/>
                      </a:lnTo>
                      <a:lnTo>
                        <a:pt x="1752733" y="919332"/>
                      </a:lnTo>
                      <a:lnTo>
                        <a:pt x="1679645" y="750523"/>
                      </a:lnTo>
                      <a:lnTo>
                        <a:pt x="1510836" y="677435"/>
                      </a:lnTo>
                      <a:lnTo>
                        <a:pt x="1679645" y="604347"/>
                      </a:lnTo>
                      <a:close/>
                      <a:moveTo>
                        <a:pt x="1110882" y="435538"/>
                      </a:moveTo>
                      <a:lnTo>
                        <a:pt x="1183970" y="604347"/>
                      </a:lnTo>
                      <a:lnTo>
                        <a:pt x="1352779" y="677435"/>
                      </a:lnTo>
                      <a:lnTo>
                        <a:pt x="1183970" y="750523"/>
                      </a:lnTo>
                      <a:lnTo>
                        <a:pt x="1110882" y="919332"/>
                      </a:lnTo>
                      <a:lnTo>
                        <a:pt x="1037794" y="750523"/>
                      </a:lnTo>
                      <a:lnTo>
                        <a:pt x="868985" y="677435"/>
                      </a:lnTo>
                      <a:lnTo>
                        <a:pt x="1037794" y="604347"/>
                      </a:lnTo>
                      <a:close/>
                      <a:moveTo>
                        <a:pt x="469032" y="435538"/>
                      </a:moveTo>
                      <a:lnTo>
                        <a:pt x="542120" y="604347"/>
                      </a:lnTo>
                      <a:lnTo>
                        <a:pt x="710929" y="677435"/>
                      </a:lnTo>
                      <a:lnTo>
                        <a:pt x="542120" y="750523"/>
                      </a:lnTo>
                      <a:lnTo>
                        <a:pt x="469032" y="919332"/>
                      </a:lnTo>
                      <a:lnTo>
                        <a:pt x="395944" y="750523"/>
                      </a:lnTo>
                      <a:lnTo>
                        <a:pt x="227135" y="677435"/>
                      </a:lnTo>
                      <a:lnTo>
                        <a:pt x="395944" y="604347"/>
                      </a:lnTo>
                      <a:close/>
                      <a:moveTo>
                        <a:pt x="11153358" y="0"/>
                      </a:moveTo>
                      <a:lnTo>
                        <a:pt x="11226446" y="168809"/>
                      </a:lnTo>
                      <a:lnTo>
                        <a:pt x="11395255" y="241897"/>
                      </a:lnTo>
                      <a:lnTo>
                        <a:pt x="11226446" y="314985"/>
                      </a:lnTo>
                      <a:lnTo>
                        <a:pt x="11153358" y="483794"/>
                      </a:lnTo>
                      <a:lnTo>
                        <a:pt x="11080270" y="314985"/>
                      </a:lnTo>
                      <a:lnTo>
                        <a:pt x="10911461" y="241897"/>
                      </a:lnTo>
                      <a:lnTo>
                        <a:pt x="11080270" y="168809"/>
                      </a:lnTo>
                      <a:close/>
                      <a:moveTo>
                        <a:pt x="10511510" y="0"/>
                      </a:moveTo>
                      <a:lnTo>
                        <a:pt x="10584598" y="168809"/>
                      </a:lnTo>
                      <a:lnTo>
                        <a:pt x="10753407" y="241897"/>
                      </a:lnTo>
                      <a:lnTo>
                        <a:pt x="10584598" y="314985"/>
                      </a:lnTo>
                      <a:lnTo>
                        <a:pt x="10511510" y="483794"/>
                      </a:lnTo>
                      <a:lnTo>
                        <a:pt x="10438422" y="314985"/>
                      </a:lnTo>
                      <a:lnTo>
                        <a:pt x="10269613" y="241897"/>
                      </a:lnTo>
                      <a:lnTo>
                        <a:pt x="10438422" y="168809"/>
                      </a:lnTo>
                      <a:close/>
                      <a:moveTo>
                        <a:pt x="9869659" y="0"/>
                      </a:moveTo>
                      <a:lnTo>
                        <a:pt x="9942747" y="168809"/>
                      </a:lnTo>
                      <a:lnTo>
                        <a:pt x="10111556" y="241897"/>
                      </a:lnTo>
                      <a:lnTo>
                        <a:pt x="9942747" y="314985"/>
                      </a:lnTo>
                      <a:lnTo>
                        <a:pt x="9869659" y="483794"/>
                      </a:lnTo>
                      <a:lnTo>
                        <a:pt x="9796571" y="314985"/>
                      </a:lnTo>
                      <a:lnTo>
                        <a:pt x="9627762" y="241897"/>
                      </a:lnTo>
                      <a:lnTo>
                        <a:pt x="9796571" y="168809"/>
                      </a:lnTo>
                      <a:close/>
                      <a:moveTo>
                        <a:pt x="9227808" y="0"/>
                      </a:moveTo>
                      <a:lnTo>
                        <a:pt x="9300896" y="168809"/>
                      </a:lnTo>
                      <a:lnTo>
                        <a:pt x="9469705" y="241897"/>
                      </a:lnTo>
                      <a:lnTo>
                        <a:pt x="9300896" y="314985"/>
                      </a:lnTo>
                      <a:lnTo>
                        <a:pt x="9227808" y="483794"/>
                      </a:lnTo>
                      <a:lnTo>
                        <a:pt x="9154720" y="314985"/>
                      </a:lnTo>
                      <a:lnTo>
                        <a:pt x="8985911" y="241897"/>
                      </a:lnTo>
                      <a:lnTo>
                        <a:pt x="9154720" y="168809"/>
                      </a:lnTo>
                      <a:close/>
                      <a:moveTo>
                        <a:pt x="8585957" y="0"/>
                      </a:moveTo>
                      <a:lnTo>
                        <a:pt x="8659045" y="168809"/>
                      </a:lnTo>
                      <a:lnTo>
                        <a:pt x="8827854" y="241897"/>
                      </a:lnTo>
                      <a:lnTo>
                        <a:pt x="8659045" y="314985"/>
                      </a:lnTo>
                      <a:lnTo>
                        <a:pt x="8585957" y="483794"/>
                      </a:lnTo>
                      <a:lnTo>
                        <a:pt x="8512869" y="314985"/>
                      </a:lnTo>
                      <a:lnTo>
                        <a:pt x="8344060" y="241897"/>
                      </a:lnTo>
                      <a:lnTo>
                        <a:pt x="8512869" y="168809"/>
                      </a:lnTo>
                      <a:close/>
                      <a:moveTo>
                        <a:pt x="7944106" y="0"/>
                      </a:moveTo>
                      <a:lnTo>
                        <a:pt x="8017194" y="168809"/>
                      </a:lnTo>
                      <a:lnTo>
                        <a:pt x="8186003" y="241897"/>
                      </a:lnTo>
                      <a:lnTo>
                        <a:pt x="8017194" y="314985"/>
                      </a:lnTo>
                      <a:lnTo>
                        <a:pt x="7944106" y="483794"/>
                      </a:lnTo>
                      <a:lnTo>
                        <a:pt x="7871018" y="314985"/>
                      </a:lnTo>
                      <a:lnTo>
                        <a:pt x="7702209" y="241897"/>
                      </a:lnTo>
                      <a:lnTo>
                        <a:pt x="7871018" y="168809"/>
                      </a:lnTo>
                      <a:close/>
                      <a:moveTo>
                        <a:pt x="7302255" y="0"/>
                      </a:moveTo>
                      <a:lnTo>
                        <a:pt x="7375343" y="168809"/>
                      </a:lnTo>
                      <a:lnTo>
                        <a:pt x="7544152" y="241897"/>
                      </a:lnTo>
                      <a:lnTo>
                        <a:pt x="7375343" y="314985"/>
                      </a:lnTo>
                      <a:lnTo>
                        <a:pt x="7302255" y="483794"/>
                      </a:lnTo>
                      <a:lnTo>
                        <a:pt x="7229167" y="314985"/>
                      </a:lnTo>
                      <a:lnTo>
                        <a:pt x="7060358" y="241897"/>
                      </a:lnTo>
                      <a:lnTo>
                        <a:pt x="7229167" y="168809"/>
                      </a:lnTo>
                      <a:close/>
                      <a:moveTo>
                        <a:pt x="6660404" y="0"/>
                      </a:moveTo>
                      <a:lnTo>
                        <a:pt x="6733492" y="168809"/>
                      </a:lnTo>
                      <a:lnTo>
                        <a:pt x="6902301" y="241897"/>
                      </a:lnTo>
                      <a:lnTo>
                        <a:pt x="6733492" y="314985"/>
                      </a:lnTo>
                      <a:lnTo>
                        <a:pt x="6660404" y="483794"/>
                      </a:lnTo>
                      <a:lnTo>
                        <a:pt x="6587316" y="314985"/>
                      </a:lnTo>
                      <a:lnTo>
                        <a:pt x="6418507" y="241897"/>
                      </a:lnTo>
                      <a:lnTo>
                        <a:pt x="6587316" y="168809"/>
                      </a:lnTo>
                      <a:close/>
                      <a:moveTo>
                        <a:pt x="6018553" y="0"/>
                      </a:moveTo>
                      <a:lnTo>
                        <a:pt x="6091641" y="168809"/>
                      </a:lnTo>
                      <a:lnTo>
                        <a:pt x="6260450" y="241897"/>
                      </a:lnTo>
                      <a:lnTo>
                        <a:pt x="6091641" y="314985"/>
                      </a:lnTo>
                      <a:lnTo>
                        <a:pt x="6018553" y="483794"/>
                      </a:lnTo>
                      <a:lnTo>
                        <a:pt x="5945465" y="314985"/>
                      </a:lnTo>
                      <a:lnTo>
                        <a:pt x="5776656" y="241897"/>
                      </a:lnTo>
                      <a:lnTo>
                        <a:pt x="5945465" y="168809"/>
                      </a:lnTo>
                      <a:close/>
                      <a:moveTo>
                        <a:pt x="5376702" y="0"/>
                      </a:moveTo>
                      <a:lnTo>
                        <a:pt x="5449790" y="168809"/>
                      </a:lnTo>
                      <a:lnTo>
                        <a:pt x="5618599" y="241897"/>
                      </a:lnTo>
                      <a:lnTo>
                        <a:pt x="5449790" y="314985"/>
                      </a:lnTo>
                      <a:lnTo>
                        <a:pt x="5376702" y="483794"/>
                      </a:lnTo>
                      <a:lnTo>
                        <a:pt x="5303614" y="314985"/>
                      </a:lnTo>
                      <a:lnTo>
                        <a:pt x="5134805" y="241897"/>
                      </a:lnTo>
                      <a:lnTo>
                        <a:pt x="5303614" y="168809"/>
                      </a:lnTo>
                      <a:close/>
                      <a:moveTo>
                        <a:pt x="4734851" y="0"/>
                      </a:moveTo>
                      <a:lnTo>
                        <a:pt x="4807939" y="168809"/>
                      </a:lnTo>
                      <a:lnTo>
                        <a:pt x="4976748" y="241897"/>
                      </a:lnTo>
                      <a:lnTo>
                        <a:pt x="4807939" y="314985"/>
                      </a:lnTo>
                      <a:lnTo>
                        <a:pt x="4734851" y="483794"/>
                      </a:lnTo>
                      <a:lnTo>
                        <a:pt x="4661763" y="314985"/>
                      </a:lnTo>
                      <a:lnTo>
                        <a:pt x="4492954" y="241897"/>
                      </a:lnTo>
                      <a:lnTo>
                        <a:pt x="4661763" y="168809"/>
                      </a:lnTo>
                      <a:close/>
                      <a:moveTo>
                        <a:pt x="4093000" y="0"/>
                      </a:moveTo>
                      <a:lnTo>
                        <a:pt x="4166089" y="168809"/>
                      </a:lnTo>
                      <a:lnTo>
                        <a:pt x="4334898" y="241897"/>
                      </a:lnTo>
                      <a:lnTo>
                        <a:pt x="4166089" y="314985"/>
                      </a:lnTo>
                      <a:lnTo>
                        <a:pt x="4093000" y="483794"/>
                      </a:lnTo>
                      <a:lnTo>
                        <a:pt x="4019912" y="314985"/>
                      </a:lnTo>
                      <a:lnTo>
                        <a:pt x="3851105" y="241897"/>
                      </a:lnTo>
                      <a:lnTo>
                        <a:pt x="4019912" y="168809"/>
                      </a:lnTo>
                      <a:close/>
                      <a:moveTo>
                        <a:pt x="3451151" y="0"/>
                      </a:moveTo>
                      <a:lnTo>
                        <a:pt x="3524239" y="168809"/>
                      </a:lnTo>
                      <a:lnTo>
                        <a:pt x="3693048" y="241897"/>
                      </a:lnTo>
                      <a:lnTo>
                        <a:pt x="3524239" y="314985"/>
                      </a:lnTo>
                      <a:lnTo>
                        <a:pt x="3451151" y="483794"/>
                      </a:lnTo>
                      <a:lnTo>
                        <a:pt x="3378063" y="314985"/>
                      </a:lnTo>
                      <a:lnTo>
                        <a:pt x="3209254" y="241897"/>
                      </a:lnTo>
                      <a:lnTo>
                        <a:pt x="3378063" y="168809"/>
                      </a:lnTo>
                      <a:close/>
                      <a:moveTo>
                        <a:pt x="2809300" y="0"/>
                      </a:moveTo>
                      <a:lnTo>
                        <a:pt x="2882388" y="168809"/>
                      </a:lnTo>
                      <a:lnTo>
                        <a:pt x="3051197" y="241897"/>
                      </a:lnTo>
                      <a:lnTo>
                        <a:pt x="2882388" y="314985"/>
                      </a:lnTo>
                      <a:lnTo>
                        <a:pt x="2809300" y="483794"/>
                      </a:lnTo>
                      <a:lnTo>
                        <a:pt x="2736212" y="314985"/>
                      </a:lnTo>
                      <a:lnTo>
                        <a:pt x="2567402" y="241897"/>
                      </a:lnTo>
                      <a:lnTo>
                        <a:pt x="2736212" y="168809"/>
                      </a:lnTo>
                      <a:close/>
                      <a:moveTo>
                        <a:pt x="2167449" y="0"/>
                      </a:moveTo>
                      <a:lnTo>
                        <a:pt x="2240537" y="168809"/>
                      </a:lnTo>
                      <a:lnTo>
                        <a:pt x="2409347" y="241897"/>
                      </a:lnTo>
                      <a:lnTo>
                        <a:pt x="2240537" y="314985"/>
                      </a:lnTo>
                      <a:lnTo>
                        <a:pt x="2167449" y="483794"/>
                      </a:lnTo>
                      <a:lnTo>
                        <a:pt x="2094361" y="314985"/>
                      </a:lnTo>
                      <a:lnTo>
                        <a:pt x="1925553" y="241897"/>
                      </a:lnTo>
                      <a:lnTo>
                        <a:pt x="2094361" y="168809"/>
                      </a:lnTo>
                      <a:close/>
                      <a:moveTo>
                        <a:pt x="1525598" y="0"/>
                      </a:moveTo>
                      <a:lnTo>
                        <a:pt x="1598686" y="168809"/>
                      </a:lnTo>
                      <a:lnTo>
                        <a:pt x="1767496" y="241897"/>
                      </a:lnTo>
                      <a:lnTo>
                        <a:pt x="1598686" y="314985"/>
                      </a:lnTo>
                      <a:lnTo>
                        <a:pt x="1525598" y="483794"/>
                      </a:lnTo>
                      <a:lnTo>
                        <a:pt x="1452510" y="314985"/>
                      </a:lnTo>
                      <a:lnTo>
                        <a:pt x="1283701" y="241897"/>
                      </a:lnTo>
                      <a:lnTo>
                        <a:pt x="1452510" y="168809"/>
                      </a:lnTo>
                      <a:close/>
                      <a:moveTo>
                        <a:pt x="883747" y="0"/>
                      </a:moveTo>
                      <a:lnTo>
                        <a:pt x="956835" y="168809"/>
                      </a:lnTo>
                      <a:lnTo>
                        <a:pt x="1125644" y="241897"/>
                      </a:lnTo>
                      <a:lnTo>
                        <a:pt x="956835" y="314985"/>
                      </a:lnTo>
                      <a:lnTo>
                        <a:pt x="883747" y="483794"/>
                      </a:lnTo>
                      <a:lnTo>
                        <a:pt x="810659" y="314985"/>
                      </a:lnTo>
                      <a:lnTo>
                        <a:pt x="641850" y="241897"/>
                      </a:lnTo>
                      <a:lnTo>
                        <a:pt x="810659" y="168809"/>
                      </a:lnTo>
                      <a:close/>
                      <a:moveTo>
                        <a:pt x="241897" y="0"/>
                      </a:moveTo>
                      <a:lnTo>
                        <a:pt x="314985" y="168809"/>
                      </a:lnTo>
                      <a:lnTo>
                        <a:pt x="483794" y="241897"/>
                      </a:lnTo>
                      <a:lnTo>
                        <a:pt x="314985" y="314985"/>
                      </a:lnTo>
                      <a:lnTo>
                        <a:pt x="241897" y="483794"/>
                      </a:lnTo>
                      <a:lnTo>
                        <a:pt x="168809" y="314985"/>
                      </a:lnTo>
                      <a:lnTo>
                        <a:pt x="0" y="241897"/>
                      </a:lnTo>
                      <a:lnTo>
                        <a:pt x="168809" y="16880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9" name="矩形 248">
              <a:extLst>
                <a:ext uri="{FF2B5EF4-FFF2-40B4-BE49-F238E27FC236}">
                  <a16:creationId xmlns:a16="http://schemas.microsoft.com/office/drawing/2014/main" id="{C1ECFC63-B4D6-50BB-45D0-F655AD4FFC42}"/>
                </a:ext>
              </a:extLst>
            </p:cNvPr>
            <p:cNvSpPr/>
            <p:nvPr/>
          </p:nvSpPr>
          <p:spPr>
            <a:xfrm>
              <a:off x="1034517" y="2570532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文本框 249">
              <a:extLst>
                <a:ext uri="{FF2B5EF4-FFF2-40B4-BE49-F238E27FC236}">
                  <a16:creationId xmlns:a16="http://schemas.microsoft.com/office/drawing/2014/main" id="{DBCBE849-F448-4739-6946-7F9693D86706}"/>
                </a:ext>
              </a:extLst>
            </p:cNvPr>
            <p:cNvSpPr txBox="1"/>
            <p:nvPr/>
          </p:nvSpPr>
          <p:spPr>
            <a:xfrm>
              <a:off x="1141442" y="2470983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271" name="文本框 270">
            <a:extLst>
              <a:ext uri="{FF2B5EF4-FFF2-40B4-BE49-F238E27FC236}">
                <a16:creationId xmlns:a16="http://schemas.microsoft.com/office/drawing/2014/main" id="{1E57C157-A6F9-B4FA-57DC-E4E2F19C3D67}"/>
              </a:ext>
            </a:extLst>
          </p:cNvPr>
          <p:cNvSpPr txBox="1"/>
          <p:nvPr/>
        </p:nvSpPr>
        <p:spPr>
          <a:xfrm>
            <a:off x="677233" y="4774625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563B8B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rgbClr val="563B8B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EF198A08-DA34-E9B7-108A-2FC5C4491332}"/>
              </a:ext>
            </a:extLst>
          </p:cNvPr>
          <p:cNvSpPr txBox="1"/>
          <p:nvPr/>
        </p:nvSpPr>
        <p:spPr>
          <a:xfrm>
            <a:off x="677233" y="5513766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563B8B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563B8B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772DE5D2-A115-9E7A-2676-E835ABA1F808}"/>
              </a:ext>
            </a:extLst>
          </p:cNvPr>
          <p:cNvSpPr txBox="1"/>
          <p:nvPr/>
        </p:nvSpPr>
        <p:spPr>
          <a:xfrm>
            <a:off x="8366616" y="2375604"/>
            <a:ext cx="3069978" cy="1544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Pellentesque Habitant Morbi Tristique Senectus Et Netus Et Malesuada Fames Ac Turpis Egestas. Proin Pharetra Nonummy Pede.</a:t>
            </a:r>
            <a:endParaRPr lang="zh-CN" altLang="en-US" sz="1600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74106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4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3A7DE369-FBB1-8D52-4F59-BB0A11CFEB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84ACE8-C0E3-4FE3-B00E-643DA52E0E1B}"/>
              </a:ext>
            </a:extLst>
          </p:cNvPr>
          <p:cNvSpPr txBox="1"/>
          <p:nvPr/>
        </p:nvSpPr>
        <p:spPr>
          <a:xfrm>
            <a:off x="2814536" y="2125259"/>
            <a:ext cx="656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chemeClr val="bg1"/>
                </a:solidFill>
                <a:latin typeface="Broadway" panose="04040905080B02020502" pitchFamily="82" charset="0"/>
              </a:rPr>
              <a:t>TEXT HERE.</a:t>
            </a:r>
            <a:endParaRPr lang="zh-CN" altLang="en-US" sz="800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6A8242-D64A-C4C3-1635-F49BF8A5BADA}"/>
              </a:ext>
            </a:extLst>
          </p:cNvPr>
          <p:cNvSpPr txBox="1"/>
          <p:nvPr/>
        </p:nvSpPr>
        <p:spPr>
          <a:xfrm>
            <a:off x="2833991" y="1725907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chemeClr val="bg1"/>
              </a:solidFill>
              <a:latin typeface="Broadway" panose="04040905080B02020502" pitchFamily="82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1D886E-0F1F-69DA-6D83-FA13C5B5A292}"/>
              </a:ext>
            </a:extLst>
          </p:cNvPr>
          <p:cNvSpPr txBox="1"/>
          <p:nvPr/>
        </p:nvSpPr>
        <p:spPr>
          <a:xfrm>
            <a:off x="2833991" y="3249780"/>
            <a:ext cx="8138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Browallia New" panose="020B0604020202020204" pitchFamily="34" charset="-34"/>
              </a:rPr>
              <a:t>YOUR CORPORATE NAME GOES HERE</a:t>
            </a:r>
            <a:endParaRPr lang="zh-CN" altLang="en-US" sz="2800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Browallia New" panose="020B0604020202020204" pitchFamily="34" charset="-3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3582EE-A544-4B4E-CC74-04173A7D4500}"/>
              </a:ext>
            </a:extLst>
          </p:cNvPr>
          <p:cNvSpPr txBox="1"/>
          <p:nvPr/>
        </p:nvSpPr>
        <p:spPr>
          <a:xfrm rot="21305433">
            <a:off x="4310878" y="3311334"/>
            <a:ext cx="6777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5400">
                <a:solidFill>
                  <a:srgbClr val="ED66B4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Malesuada Fames Ac</a:t>
            </a:r>
            <a:endParaRPr lang="zh-CN" altLang="en-US" sz="5400">
              <a:solidFill>
                <a:srgbClr val="ED66B4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C651EA3-6506-E6A5-DB95-EAB6F10356D2}"/>
              </a:ext>
            </a:extLst>
          </p:cNvPr>
          <p:cNvGrpSpPr/>
          <p:nvPr/>
        </p:nvGrpSpPr>
        <p:grpSpPr>
          <a:xfrm>
            <a:off x="10352123" y="518930"/>
            <a:ext cx="1213704" cy="565680"/>
            <a:chOff x="5516033" y="8743420"/>
            <a:chExt cx="1041400" cy="34290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B7034DA-54EB-734E-4F0B-CA0417255DCE}"/>
                </a:ext>
              </a:extLst>
            </p:cNvPr>
            <p:cNvCxnSpPr>
              <a:cxnSpLocks/>
            </p:cNvCxnSpPr>
            <p:nvPr/>
          </p:nvCxnSpPr>
          <p:spPr>
            <a:xfrm>
              <a:off x="5516033" y="8743420"/>
              <a:ext cx="0" cy="342900"/>
            </a:xfrm>
            <a:prstGeom prst="line">
              <a:avLst/>
            </a:prstGeom>
            <a:ln w="127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9269428-D5C3-3328-EDC2-E7892F66C681}"/>
                </a:ext>
              </a:extLst>
            </p:cNvPr>
            <p:cNvCxnSpPr>
              <a:cxnSpLocks/>
            </p:cNvCxnSpPr>
            <p:nvPr/>
          </p:nvCxnSpPr>
          <p:spPr>
            <a:xfrm>
              <a:off x="5581121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0F6DB3F-4183-C971-BEFD-132A5D5AA48F}"/>
                </a:ext>
              </a:extLst>
            </p:cNvPr>
            <p:cNvCxnSpPr>
              <a:cxnSpLocks/>
            </p:cNvCxnSpPr>
            <p:nvPr/>
          </p:nvCxnSpPr>
          <p:spPr>
            <a:xfrm>
              <a:off x="5646209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EE150F9-02A5-0455-FDB0-D745FE1D4564}"/>
                </a:ext>
              </a:extLst>
            </p:cNvPr>
            <p:cNvCxnSpPr>
              <a:cxnSpLocks/>
            </p:cNvCxnSpPr>
            <p:nvPr/>
          </p:nvCxnSpPr>
          <p:spPr>
            <a:xfrm>
              <a:off x="5711297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A34ABFB-2987-5D1C-6F8D-DFCD5D6172D8}"/>
                </a:ext>
              </a:extLst>
            </p:cNvPr>
            <p:cNvCxnSpPr>
              <a:cxnSpLocks/>
            </p:cNvCxnSpPr>
            <p:nvPr/>
          </p:nvCxnSpPr>
          <p:spPr>
            <a:xfrm>
              <a:off x="5776385" y="8743420"/>
              <a:ext cx="0" cy="342900"/>
            </a:xfrm>
            <a:prstGeom prst="line">
              <a:avLst/>
            </a:prstGeom>
            <a:ln w="381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07ABF3B-2269-AB65-96A9-42AC292566F2}"/>
                </a:ext>
              </a:extLst>
            </p:cNvPr>
            <p:cNvCxnSpPr>
              <a:cxnSpLocks/>
            </p:cNvCxnSpPr>
            <p:nvPr/>
          </p:nvCxnSpPr>
          <p:spPr>
            <a:xfrm>
              <a:off x="5841473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0ED77A2-AE72-1DF9-4695-276161263271}"/>
                </a:ext>
              </a:extLst>
            </p:cNvPr>
            <p:cNvCxnSpPr>
              <a:cxnSpLocks/>
            </p:cNvCxnSpPr>
            <p:nvPr/>
          </p:nvCxnSpPr>
          <p:spPr>
            <a:xfrm>
              <a:off x="5906560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DF915C8-365B-8630-1C12-51C15EC516EF}"/>
                </a:ext>
              </a:extLst>
            </p:cNvPr>
            <p:cNvCxnSpPr>
              <a:cxnSpLocks/>
            </p:cNvCxnSpPr>
            <p:nvPr/>
          </p:nvCxnSpPr>
          <p:spPr>
            <a:xfrm>
              <a:off x="5971647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06DF5BC-377A-B8C2-D7C6-2A01650991EB}"/>
                </a:ext>
              </a:extLst>
            </p:cNvPr>
            <p:cNvCxnSpPr>
              <a:cxnSpLocks/>
            </p:cNvCxnSpPr>
            <p:nvPr/>
          </p:nvCxnSpPr>
          <p:spPr>
            <a:xfrm>
              <a:off x="6036734" y="8743420"/>
              <a:ext cx="0" cy="342900"/>
            </a:xfrm>
            <a:prstGeom prst="line">
              <a:avLst/>
            </a:prstGeom>
            <a:ln w="508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8DB6276-A4A4-1392-7366-82187A89D92C}"/>
                </a:ext>
              </a:extLst>
            </p:cNvPr>
            <p:cNvCxnSpPr>
              <a:cxnSpLocks/>
            </p:cNvCxnSpPr>
            <p:nvPr/>
          </p:nvCxnSpPr>
          <p:spPr>
            <a:xfrm>
              <a:off x="6101821" y="8743420"/>
              <a:ext cx="0" cy="342900"/>
            </a:xfrm>
            <a:prstGeom prst="line">
              <a:avLst/>
            </a:prstGeom>
            <a:ln w="381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DC09CB1-9B9D-C794-FBFA-E7161B0287E4}"/>
                </a:ext>
              </a:extLst>
            </p:cNvPr>
            <p:cNvCxnSpPr>
              <a:cxnSpLocks/>
            </p:cNvCxnSpPr>
            <p:nvPr/>
          </p:nvCxnSpPr>
          <p:spPr>
            <a:xfrm>
              <a:off x="6166908" y="8743420"/>
              <a:ext cx="0" cy="342900"/>
            </a:xfrm>
            <a:prstGeom prst="line">
              <a:avLst/>
            </a:prstGeom>
            <a:ln w="254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4728566-2A1E-D0F8-A27F-D85BC214EF38}"/>
                </a:ext>
              </a:extLst>
            </p:cNvPr>
            <p:cNvCxnSpPr>
              <a:cxnSpLocks/>
            </p:cNvCxnSpPr>
            <p:nvPr/>
          </p:nvCxnSpPr>
          <p:spPr>
            <a:xfrm>
              <a:off x="6231995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FE3FFB3C-E732-E5B6-0B7D-495AF3AB02E6}"/>
                </a:ext>
              </a:extLst>
            </p:cNvPr>
            <p:cNvCxnSpPr>
              <a:cxnSpLocks/>
            </p:cNvCxnSpPr>
            <p:nvPr/>
          </p:nvCxnSpPr>
          <p:spPr>
            <a:xfrm>
              <a:off x="6297082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8186EC5-771E-C3D4-03F9-CD168405424A}"/>
                </a:ext>
              </a:extLst>
            </p:cNvPr>
            <p:cNvCxnSpPr>
              <a:cxnSpLocks/>
            </p:cNvCxnSpPr>
            <p:nvPr/>
          </p:nvCxnSpPr>
          <p:spPr>
            <a:xfrm>
              <a:off x="6362169" y="8743420"/>
              <a:ext cx="0" cy="342900"/>
            </a:xfrm>
            <a:prstGeom prst="line">
              <a:avLst/>
            </a:prstGeom>
            <a:ln w="508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9EEFE98-2910-6691-B453-C4EFF34CC1F8}"/>
                </a:ext>
              </a:extLst>
            </p:cNvPr>
            <p:cNvCxnSpPr>
              <a:cxnSpLocks/>
            </p:cNvCxnSpPr>
            <p:nvPr/>
          </p:nvCxnSpPr>
          <p:spPr>
            <a:xfrm>
              <a:off x="6427256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948D5A7-CFA3-C5C2-CC2B-3347E6DF5DA0}"/>
                </a:ext>
              </a:extLst>
            </p:cNvPr>
            <p:cNvCxnSpPr>
              <a:cxnSpLocks/>
            </p:cNvCxnSpPr>
            <p:nvPr/>
          </p:nvCxnSpPr>
          <p:spPr>
            <a:xfrm>
              <a:off x="6492343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0BEC1869-B6F0-7165-19F7-A2DF1C9A93AF}"/>
                </a:ext>
              </a:extLst>
            </p:cNvPr>
            <p:cNvCxnSpPr>
              <a:cxnSpLocks/>
            </p:cNvCxnSpPr>
            <p:nvPr/>
          </p:nvCxnSpPr>
          <p:spPr>
            <a:xfrm>
              <a:off x="6557433" y="8743420"/>
              <a:ext cx="0" cy="342900"/>
            </a:xfrm>
            <a:prstGeom prst="line">
              <a:avLst/>
            </a:prstGeom>
            <a:ln w="127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E6F227BB-DC00-ABB0-4A0A-516494E1B853}"/>
              </a:ext>
            </a:extLst>
          </p:cNvPr>
          <p:cNvSpPr/>
          <p:nvPr/>
        </p:nvSpPr>
        <p:spPr>
          <a:xfrm>
            <a:off x="-1" y="5391774"/>
            <a:ext cx="12192001" cy="1466226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81A657B-A8DA-EA95-5712-781384448981}"/>
              </a:ext>
            </a:extLst>
          </p:cNvPr>
          <p:cNvGrpSpPr/>
          <p:nvPr/>
        </p:nvGrpSpPr>
        <p:grpSpPr>
          <a:xfrm>
            <a:off x="0" y="5391774"/>
            <a:ext cx="13196034" cy="1466226"/>
            <a:chOff x="0" y="5391774"/>
            <a:chExt cx="13196034" cy="1466226"/>
          </a:xfrm>
        </p:grpSpPr>
        <p:sp>
          <p:nvSpPr>
            <p:cNvPr id="29" name="圆: 空心 28">
              <a:extLst>
                <a:ext uri="{FF2B5EF4-FFF2-40B4-BE49-F238E27FC236}">
                  <a16:creationId xmlns:a16="http://schemas.microsoft.com/office/drawing/2014/main" id="{14754170-6A05-4B1F-3490-F87A324F65F5}"/>
                </a:ext>
              </a:extLst>
            </p:cNvPr>
            <p:cNvSpPr/>
            <p:nvPr/>
          </p:nvSpPr>
          <p:spPr>
            <a:xfrm>
              <a:off x="0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4F1CBD0-976E-4E0C-8898-2B792502E512}"/>
                </a:ext>
              </a:extLst>
            </p:cNvPr>
            <p:cNvSpPr/>
            <p:nvPr/>
          </p:nvSpPr>
          <p:spPr>
            <a:xfrm>
              <a:off x="1466226" y="5391774"/>
              <a:ext cx="1466226" cy="1466226"/>
            </a:xfrm>
            <a:prstGeom prst="ellipse">
              <a:avLst/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圆: 空心 30">
              <a:extLst>
                <a:ext uri="{FF2B5EF4-FFF2-40B4-BE49-F238E27FC236}">
                  <a16:creationId xmlns:a16="http://schemas.microsoft.com/office/drawing/2014/main" id="{D2A52F61-B74A-E5CB-2E04-F4CCC441BC39}"/>
                </a:ext>
              </a:extLst>
            </p:cNvPr>
            <p:cNvSpPr/>
            <p:nvPr/>
          </p:nvSpPr>
          <p:spPr>
            <a:xfrm>
              <a:off x="2932452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圆: 空心 31">
              <a:extLst>
                <a:ext uri="{FF2B5EF4-FFF2-40B4-BE49-F238E27FC236}">
                  <a16:creationId xmlns:a16="http://schemas.microsoft.com/office/drawing/2014/main" id="{77C54CA3-67F2-F22D-FF59-B5A47904194A}"/>
                </a:ext>
              </a:extLst>
            </p:cNvPr>
            <p:cNvSpPr/>
            <p:nvPr/>
          </p:nvSpPr>
          <p:spPr>
            <a:xfrm>
              <a:off x="4398678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14C861D-5BE6-2559-E9D9-C92F66410049}"/>
                </a:ext>
              </a:extLst>
            </p:cNvPr>
            <p:cNvSpPr/>
            <p:nvPr/>
          </p:nvSpPr>
          <p:spPr>
            <a:xfrm>
              <a:off x="5864904" y="5391774"/>
              <a:ext cx="1466226" cy="1466226"/>
            </a:xfrm>
            <a:prstGeom prst="ellipse">
              <a:avLst/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圆: 空心 33">
              <a:extLst>
                <a:ext uri="{FF2B5EF4-FFF2-40B4-BE49-F238E27FC236}">
                  <a16:creationId xmlns:a16="http://schemas.microsoft.com/office/drawing/2014/main" id="{B3AF24D2-A7E9-39B3-A1BD-AB4D83E0DDAD}"/>
                </a:ext>
              </a:extLst>
            </p:cNvPr>
            <p:cNvSpPr/>
            <p:nvPr/>
          </p:nvSpPr>
          <p:spPr>
            <a:xfrm>
              <a:off x="7331130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圆: 空心 34">
              <a:extLst>
                <a:ext uri="{FF2B5EF4-FFF2-40B4-BE49-F238E27FC236}">
                  <a16:creationId xmlns:a16="http://schemas.microsoft.com/office/drawing/2014/main" id="{68797D66-82BC-616D-936C-97F1C1638258}"/>
                </a:ext>
              </a:extLst>
            </p:cNvPr>
            <p:cNvSpPr/>
            <p:nvPr/>
          </p:nvSpPr>
          <p:spPr>
            <a:xfrm>
              <a:off x="8797356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483193B-27D7-EF02-7F90-9A3F97333104}"/>
                </a:ext>
              </a:extLst>
            </p:cNvPr>
            <p:cNvSpPr/>
            <p:nvPr/>
          </p:nvSpPr>
          <p:spPr>
            <a:xfrm>
              <a:off x="10263582" y="5391774"/>
              <a:ext cx="1466226" cy="1466226"/>
            </a:xfrm>
            <a:prstGeom prst="ellipse">
              <a:avLst/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圆: 空心 36">
              <a:extLst>
                <a:ext uri="{FF2B5EF4-FFF2-40B4-BE49-F238E27FC236}">
                  <a16:creationId xmlns:a16="http://schemas.microsoft.com/office/drawing/2014/main" id="{F91C432D-646D-6605-880D-DB3457F63848}"/>
                </a:ext>
              </a:extLst>
            </p:cNvPr>
            <p:cNvSpPr/>
            <p:nvPr/>
          </p:nvSpPr>
          <p:spPr>
            <a:xfrm>
              <a:off x="11729808" y="5391774"/>
              <a:ext cx="1466226" cy="1466226"/>
            </a:xfrm>
            <a:prstGeom prst="donut">
              <a:avLst>
                <a:gd name="adj" fmla="val 28607"/>
              </a:avLst>
            </a:pr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531281FC-E4CC-251B-F76F-AA4B67C15959}"/>
              </a:ext>
            </a:extLst>
          </p:cNvPr>
          <p:cNvSpPr txBox="1"/>
          <p:nvPr/>
        </p:nvSpPr>
        <p:spPr>
          <a:xfrm rot="19740000">
            <a:off x="1350989" y="5756809"/>
            <a:ext cx="1644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rgbClr val="193485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>
              <a:solidFill>
                <a:srgbClr val="193485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087CC9F-B177-6102-C0CB-6A43A8E73710}"/>
              </a:ext>
            </a:extLst>
          </p:cNvPr>
          <p:cNvSpPr txBox="1"/>
          <p:nvPr/>
        </p:nvSpPr>
        <p:spPr>
          <a:xfrm rot="19740000">
            <a:off x="1512831" y="6164345"/>
            <a:ext cx="1644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FFD116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2022-10-14</a:t>
            </a:r>
            <a:endParaRPr lang="zh-CN" altLang="en-US" sz="2400">
              <a:solidFill>
                <a:srgbClr val="FFD116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AF0F7E1-CEF8-1B6D-7FDF-A6EF91AD9A0A}"/>
              </a:ext>
            </a:extLst>
          </p:cNvPr>
          <p:cNvSpPr txBox="1"/>
          <p:nvPr/>
        </p:nvSpPr>
        <p:spPr>
          <a:xfrm>
            <a:off x="5864901" y="5617056"/>
            <a:ext cx="1466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193485"/>
                </a:solidFill>
                <a:latin typeface="Broadway" panose="04040905080B02020502" pitchFamily="82" charset="0"/>
              </a:rPr>
              <a:t>01</a:t>
            </a:r>
            <a:endParaRPr lang="zh-CN" altLang="en-US" sz="6000">
              <a:solidFill>
                <a:srgbClr val="193485"/>
              </a:solidFill>
              <a:latin typeface="Broadway" panose="04040905080B02020502" pitchFamily="82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E7DB3ED-5D23-E1DE-0E5A-A991ADE84093}"/>
              </a:ext>
            </a:extLst>
          </p:cNvPr>
          <p:cNvSpPr txBox="1"/>
          <p:nvPr/>
        </p:nvSpPr>
        <p:spPr>
          <a:xfrm>
            <a:off x="10263581" y="5617056"/>
            <a:ext cx="1466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D116"/>
                </a:solidFill>
                <a:latin typeface="Broadway" panose="04040905080B02020502" pitchFamily="82" charset="0"/>
              </a:rPr>
              <a:t>02</a:t>
            </a:r>
            <a:endParaRPr lang="zh-CN" altLang="en-US" sz="6000">
              <a:solidFill>
                <a:srgbClr val="FFD116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05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5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>
            <a:extLst>
              <a:ext uri="{FF2B5EF4-FFF2-40B4-BE49-F238E27FC236}">
                <a16:creationId xmlns:a16="http://schemas.microsoft.com/office/drawing/2014/main" id="{7A6BC7B8-721E-9C2A-B869-B46D84DE0F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956FE7-0DBC-0A68-77A8-0D88023426EE}"/>
              </a:ext>
            </a:extLst>
          </p:cNvPr>
          <p:cNvSpPr txBox="1"/>
          <p:nvPr/>
        </p:nvSpPr>
        <p:spPr>
          <a:xfrm>
            <a:off x="3691937" y="1900542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chemeClr val="bg1"/>
              </a:solidFill>
              <a:latin typeface="Broadway" panose="04040905080B02020502" pitchFamily="82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89F23B-22A8-7E10-13F8-8F1B210131FC}"/>
              </a:ext>
            </a:extLst>
          </p:cNvPr>
          <p:cNvSpPr txBox="1"/>
          <p:nvPr/>
        </p:nvSpPr>
        <p:spPr>
          <a:xfrm>
            <a:off x="1014919" y="2468108"/>
            <a:ext cx="10162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rgbClr val="FFD116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Your Corporate Name Goes Here</a:t>
            </a:r>
            <a:endParaRPr lang="zh-CN" altLang="en-US" sz="4800">
              <a:solidFill>
                <a:srgbClr val="FFD116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88DB5-37EC-4E17-54E4-23F4F9593C7B}"/>
              </a:ext>
            </a:extLst>
          </p:cNvPr>
          <p:cNvSpPr txBox="1"/>
          <p:nvPr/>
        </p:nvSpPr>
        <p:spPr>
          <a:xfrm>
            <a:off x="3691937" y="3281896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rPr>
              <a:t>Power Your Point</a:t>
            </a:r>
            <a:endParaRPr lang="zh-CN" altLang="en-US" sz="3200">
              <a:solidFill>
                <a:schemeClr val="bg1"/>
              </a:solidFill>
              <a:latin typeface="Broadway" panose="04040905080B02020502" pitchFamily="82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601AB1-DAA8-C8D1-38D9-EE672C820CB9}"/>
              </a:ext>
            </a:extLst>
          </p:cNvPr>
          <p:cNvSpPr txBox="1"/>
          <p:nvPr/>
        </p:nvSpPr>
        <p:spPr>
          <a:xfrm>
            <a:off x="1014919" y="3849463"/>
            <a:ext cx="101621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rgbClr val="FFD116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Our Infodata</a:t>
            </a:r>
            <a:endParaRPr lang="zh-CN" altLang="en-US" sz="6600">
              <a:solidFill>
                <a:srgbClr val="FFD116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B67BEF2-8679-CF59-D879-1105D4034729}"/>
              </a:ext>
            </a:extLst>
          </p:cNvPr>
          <p:cNvGrpSpPr/>
          <p:nvPr/>
        </p:nvGrpSpPr>
        <p:grpSpPr>
          <a:xfrm rot="660000">
            <a:off x="-2104111" y="5361988"/>
            <a:ext cx="15960501" cy="1107996"/>
            <a:chOff x="-1966358" y="2470983"/>
            <a:chExt cx="15960501" cy="11079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AA89EC9-44F9-D698-0D54-A62B04FDF672}"/>
                </a:ext>
              </a:extLst>
            </p:cNvPr>
            <p:cNvGrpSpPr/>
            <p:nvPr/>
          </p:nvGrpSpPr>
          <p:grpSpPr>
            <a:xfrm>
              <a:off x="-1966358" y="2495828"/>
              <a:ext cx="15960501" cy="1050918"/>
              <a:chOff x="-3846231" y="2590159"/>
              <a:chExt cx="15960501" cy="1050918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73225C09-FE72-1C11-FACF-5069887C9AE1}"/>
                  </a:ext>
                </a:extLst>
              </p:cNvPr>
              <p:cNvGrpSpPr/>
              <p:nvPr/>
            </p:nvGrpSpPr>
            <p:grpSpPr>
              <a:xfrm>
                <a:off x="-3846231" y="2590159"/>
                <a:ext cx="6123030" cy="1050918"/>
                <a:chOff x="-2138526" y="4548057"/>
                <a:chExt cx="6123030" cy="1050918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9D68FA60-0D8D-845E-7888-4C3245CD43D3}"/>
                    </a:ext>
                  </a:extLst>
                </p:cNvPr>
                <p:cNvSpPr/>
                <p:nvPr/>
              </p:nvSpPr>
              <p:spPr>
                <a:xfrm rot="10800000">
                  <a:off x="-1576487" y="4548057"/>
                  <a:ext cx="4998952" cy="1050918"/>
                </a:xfrm>
                <a:custGeom>
                  <a:avLst/>
                  <a:gdLst>
                    <a:gd name="connsiteX0" fmla="*/ 4998952 w 4998952"/>
                    <a:gd name="connsiteY0" fmla="*/ 525459 h 1050918"/>
                    <a:gd name="connsiteX1" fmla="*/ 4433406 w 4998952"/>
                    <a:gd name="connsiteY1" fmla="*/ 525459 h 1050918"/>
                    <a:gd name="connsiteX2" fmla="*/ 3938502 w 4998952"/>
                    <a:gd name="connsiteY2" fmla="*/ 0 h 1050918"/>
                    <a:gd name="connsiteX3" fmla="*/ 4504048 w 4998952"/>
                    <a:gd name="connsiteY3" fmla="*/ 0 h 1050918"/>
                    <a:gd name="connsiteX4" fmla="*/ 565546 w 4998952"/>
                    <a:gd name="connsiteY4" fmla="*/ 1050918 h 1050918"/>
                    <a:gd name="connsiteX5" fmla="*/ 0 w 4998952"/>
                    <a:gd name="connsiteY5" fmla="*/ 1050918 h 1050918"/>
                    <a:gd name="connsiteX6" fmla="*/ 494904 w 4998952"/>
                    <a:gd name="connsiteY6" fmla="*/ 525459 h 1050918"/>
                    <a:gd name="connsiteX7" fmla="*/ 1060450 w 4998952"/>
                    <a:gd name="connsiteY7" fmla="*/ 525459 h 1050918"/>
                    <a:gd name="connsiteX8" fmla="*/ 1689623 w 4998952"/>
                    <a:gd name="connsiteY8" fmla="*/ 1050918 h 1050918"/>
                    <a:gd name="connsiteX9" fmla="*/ 1124077 w 4998952"/>
                    <a:gd name="connsiteY9" fmla="*/ 1050918 h 1050918"/>
                    <a:gd name="connsiteX10" fmla="*/ 1618981 w 4998952"/>
                    <a:gd name="connsiteY10" fmla="*/ 525459 h 1050918"/>
                    <a:gd name="connsiteX11" fmla="*/ 1061175 w 4998952"/>
                    <a:gd name="connsiteY11" fmla="*/ 525459 h 1050918"/>
                    <a:gd name="connsiteX12" fmla="*/ 566271 w 4998952"/>
                    <a:gd name="connsiteY12" fmla="*/ 0 h 1050918"/>
                    <a:gd name="connsiteX13" fmla="*/ 1131817 w 4998952"/>
                    <a:gd name="connsiteY13" fmla="*/ 0 h 1050918"/>
                    <a:gd name="connsiteX14" fmla="*/ 1626721 w 4998952"/>
                    <a:gd name="connsiteY14" fmla="*/ 525459 h 1050918"/>
                    <a:gd name="connsiteX15" fmla="*/ 2184527 w 4998952"/>
                    <a:gd name="connsiteY15" fmla="*/ 525459 h 1050918"/>
                    <a:gd name="connsiteX16" fmla="*/ 2813699 w 4998952"/>
                    <a:gd name="connsiteY16" fmla="*/ 1050918 h 1050918"/>
                    <a:gd name="connsiteX17" fmla="*/ 2248153 w 4998952"/>
                    <a:gd name="connsiteY17" fmla="*/ 1050918 h 1050918"/>
                    <a:gd name="connsiteX18" fmla="*/ 2743057 w 4998952"/>
                    <a:gd name="connsiteY18" fmla="*/ 525459 h 1050918"/>
                    <a:gd name="connsiteX19" fmla="*/ 2185253 w 4998952"/>
                    <a:gd name="connsiteY19" fmla="*/ 525459 h 1050918"/>
                    <a:gd name="connsiteX20" fmla="*/ 1690349 w 4998952"/>
                    <a:gd name="connsiteY20" fmla="*/ 0 h 1050918"/>
                    <a:gd name="connsiteX21" fmla="*/ 2255895 w 4998952"/>
                    <a:gd name="connsiteY21" fmla="*/ 0 h 1050918"/>
                    <a:gd name="connsiteX22" fmla="*/ 2750799 w 4998952"/>
                    <a:gd name="connsiteY22" fmla="*/ 525459 h 1050918"/>
                    <a:gd name="connsiteX23" fmla="*/ 3308603 w 4998952"/>
                    <a:gd name="connsiteY23" fmla="*/ 525459 h 1050918"/>
                    <a:gd name="connsiteX24" fmla="*/ 3937777 w 4998952"/>
                    <a:gd name="connsiteY24" fmla="*/ 1050918 h 1050918"/>
                    <a:gd name="connsiteX25" fmla="*/ 3372231 w 4998952"/>
                    <a:gd name="connsiteY25" fmla="*/ 1050918 h 1050918"/>
                    <a:gd name="connsiteX26" fmla="*/ 3867135 w 4998952"/>
                    <a:gd name="connsiteY26" fmla="*/ 525459 h 1050918"/>
                    <a:gd name="connsiteX27" fmla="*/ 3309329 w 4998952"/>
                    <a:gd name="connsiteY27" fmla="*/ 525459 h 1050918"/>
                    <a:gd name="connsiteX28" fmla="*/ 2814425 w 4998952"/>
                    <a:gd name="connsiteY28" fmla="*/ 0 h 1050918"/>
                    <a:gd name="connsiteX29" fmla="*/ 3379971 w 4998952"/>
                    <a:gd name="connsiteY29" fmla="*/ 0 h 1050918"/>
                    <a:gd name="connsiteX30" fmla="*/ 3874875 w 4998952"/>
                    <a:gd name="connsiteY30" fmla="*/ 525459 h 1050918"/>
                    <a:gd name="connsiteX31" fmla="*/ 4432681 w 4998952"/>
                    <a:gd name="connsiteY31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998952" h="1050918">
                      <a:moveTo>
                        <a:pt x="4998952" y="525459"/>
                      </a:moveTo>
                      <a:lnTo>
                        <a:pt x="4433406" y="525459"/>
                      </a:lnTo>
                      <a:lnTo>
                        <a:pt x="3938502" y="0"/>
                      </a:lnTo>
                      <a:lnTo>
                        <a:pt x="4504048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5" y="525459"/>
                      </a:lnTo>
                      <a:lnTo>
                        <a:pt x="566271" y="0"/>
                      </a:lnTo>
                      <a:lnTo>
                        <a:pt x="1131817" y="0"/>
                      </a:lnTo>
                      <a:lnTo>
                        <a:pt x="1626721" y="525459"/>
                      </a:lnTo>
                      <a:lnTo>
                        <a:pt x="2184527" y="525459"/>
                      </a:lnTo>
                      <a:close/>
                      <a:moveTo>
                        <a:pt x="2813699" y="1050918"/>
                      </a:moveTo>
                      <a:lnTo>
                        <a:pt x="2248153" y="1050918"/>
                      </a:lnTo>
                      <a:lnTo>
                        <a:pt x="2743057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3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29" y="525459"/>
                      </a:lnTo>
                      <a:lnTo>
                        <a:pt x="2814425" y="0"/>
                      </a:lnTo>
                      <a:lnTo>
                        <a:pt x="3379971" y="0"/>
                      </a:lnTo>
                      <a:lnTo>
                        <a:pt x="3874875" y="525459"/>
                      </a:lnTo>
                      <a:lnTo>
                        <a:pt x="4432681" y="525459"/>
                      </a:lnTo>
                      <a:close/>
                    </a:path>
                  </a:pathLst>
                </a:custGeom>
                <a:solidFill>
                  <a:srgbClr val="F355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C549264A-080E-F67D-36ED-D49423AA22D7}"/>
                    </a:ext>
                  </a:extLst>
                </p:cNvPr>
                <p:cNvSpPr/>
                <p:nvPr/>
              </p:nvSpPr>
              <p:spPr>
                <a:xfrm rot="10800000">
                  <a:off x="-2138526" y="4548057"/>
                  <a:ext cx="6123030" cy="1050918"/>
                </a:xfrm>
                <a:custGeom>
                  <a:avLst/>
                  <a:gdLst>
                    <a:gd name="connsiteX0" fmla="*/ 6123030 w 6123030"/>
                    <a:gd name="connsiteY0" fmla="*/ 525459 h 1050918"/>
                    <a:gd name="connsiteX1" fmla="*/ 5557484 w 6123030"/>
                    <a:gd name="connsiteY1" fmla="*/ 525459 h 1050918"/>
                    <a:gd name="connsiteX2" fmla="*/ 5062580 w 6123030"/>
                    <a:gd name="connsiteY2" fmla="*/ 0 h 1050918"/>
                    <a:gd name="connsiteX3" fmla="*/ 5628126 w 6123030"/>
                    <a:gd name="connsiteY3" fmla="*/ 0 h 1050918"/>
                    <a:gd name="connsiteX4" fmla="*/ 565546 w 6123030"/>
                    <a:gd name="connsiteY4" fmla="*/ 1050918 h 1050918"/>
                    <a:gd name="connsiteX5" fmla="*/ 0 w 6123030"/>
                    <a:gd name="connsiteY5" fmla="*/ 1050918 h 1050918"/>
                    <a:gd name="connsiteX6" fmla="*/ 494904 w 6123030"/>
                    <a:gd name="connsiteY6" fmla="*/ 525459 h 1050918"/>
                    <a:gd name="connsiteX7" fmla="*/ 1060450 w 6123030"/>
                    <a:gd name="connsiteY7" fmla="*/ 525459 h 1050918"/>
                    <a:gd name="connsiteX8" fmla="*/ 1689623 w 6123030"/>
                    <a:gd name="connsiteY8" fmla="*/ 1050918 h 1050918"/>
                    <a:gd name="connsiteX9" fmla="*/ 1124077 w 6123030"/>
                    <a:gd name="connsiteY9" fmla="*/ 1050918 h 1050918"/>
                    <a:gd name="connsiteX10" fmla="*/ 1618981 w 6123030"/>
                    <a:gd name="connsiteY10" fmla="*/ 525459 h 1050918"/>
                    <a:gd name="connsiteX11" fmla="*/ 1061176 w 6123030"/>
                    <a:gd name="connsiteY11" fmla="*/ 525459 h 1050918"/>
                    <a:gd name="connsiteX12" fmla="*/ 566272 w 6123030"/>
                    <a:gd name="connsiteY12" fmla="*/ 0 h 1050918"/>
                    <a:gd name="connsiteX13" fmla="*/ 1131818 w 6123030"/>
                    <a:gd name="connsiteY13" fmla="*/ 0 h 1050918"/>
                    <a:gd name="connsiteX14" fmla="*/ 1626722 w 6123030"/>
                    <a:gd name="connsiteY14" fmla="*/ 525459 h 1050918"/>
                    <a:gd name="connsiteX15" fmla="*/ 2184527 w 6123030"/>
                    <a:gd name="connsiteY15" fmla="*/ 525459 h 1050918"/>
                    <a:gd name="connsiteX16" fmla="*/ 2813700 w 6123030"/>
                    <a:gd name="connsiteY16" fmla="*/ 1050918 h 1050918"/>
                    <a:gd name="connsiteX17" fmla="*/ 2248154 w 6123030"/>
                    <a:gd name="connsiteY17" fmla="*/ 1050918 h 1050918"/>
                    <a:gd name="connsiteX18" fmla="*/ 2743058 w 6123030"/>
                    <a:gd name="connsiteY18" fmla="*/ 525459 h 1050918"/>
                    <a:gd name="connsiteX19" fmla="*/ 2185253 w 6123030"/>
                    <a:gd name="connsiteY19" fmla="*/ 525459 h 1050918"/>
                    <a:gd name="connsiteX20" fmla="*/ 1690349 w 6123030"/>
                    <a:gd name="connsiteY20" fmla="*/ 0 h 1050918"/>
                    <a:gd name="connsiteX21" fmla="*/ 2255895 w 6123030"/>
                    <a:gd name="connsiteY21" fmla="*/ 0 h 1050918"/>
                    <a:gd name="connsiteX22" fmla="*/ 2750799 w 6123030"/>
                    <a:gd name="connsiteY22" fmla="*/ 525459 h 1050918"/>
                    <a:gd name="connsiteX23" fmla="*/ 3308604 w 6123030"/>
                    <a:gd name="connsiteY23" fmla="*/ 525459 h 1050918"/>
                    <a:gd name="connsiteX24" fmla="*/ 3937777 w 6123030"/>
                    <a:gd name="connsiteY24" fmla="*/ 1050918 h 1050918"/>
                    <a:gd name="connsiteX25" fmla="*/ 3372231 w 6123030"/>
                    <a:gd name="connsiteY25" fmla="*/ 1050918 h 1050918"/>
                    <a:gd name="connsiteX26" fmla="*/ 3867135 w 6123030"/>
                    <a:gd name="connsiteY26" fmla="*/ 525459 h 1050918"/>
                    <a:gd name="connsiteX27" fmla="*/ 3309330 w 6123030"/>
                    <a:gd name="connsiteY27" fmla="*/ 525459 h 1050918"/>
                    <a:gd name="connsiteX28" fmla="*/ 2814426 w 6123030"/>
                    <a:gd name="connsiteY28" fmla="*/ 0 h 1050918"/>
                    <a:gd name="connsiteX29" fmla="*/ 3379972 w 6123030"/>
                    <a:gd name="connsiteY29" fmla="*/ 0 h 1050918"/>
                    <a:gd name="connsiteX30" fmla="*/ 3874876 w 6123030"/>
                    <a:gd name="connsiteY30" fmla="*/ 525459 h 1050918"/>
                    <a:gd name="connsiteX31" fmla="*/ 4432681 w 6123030"/>
                    <a:gd name="connsiteY31" fmla="*/ 525459 h 1050918"/>
                    <a:gd name="connsiteX32" fmla="*/ 5061854 w 6123030"/>
                    <a:gd name="connsiteY32" fmla="*/ 1050918 h 1050918"/>
                    <a:gd name="connsiteX33" fmla="*/ 4496308 w 6123030"/>
                    <a:gd name="connsiteY33" fmla="*/ 1050918 h 1050918"/>
                    <a:gd name="connsiteX34" fmla="*/ 4991212 w 6123030"/>
                    <a:gd name="connsiteY34" fmla="*/ 525459 h 1050918"/>
                    <a:gd name="connsiteX35" fmla="*/ 4433407 w 6123030"/>
                    <a:gd name="connsiteY35" fmla="*/ 525459 h 1050918"/>
                    <a:gd name="connsiteX36" fmla="*/ 3938503 w 6123030"/>
                    <a:gd name="connsiteY36" fmla="*/ 0 h 1050918"/>
                    <a:gd name="connsiteX37" fmla="*/ 4504049 w 6123030"/>
                    <a:gd name="connsiteY37" fmla="*/ 0 h 1050918"/>
                    <a:gd name="connsiteX38" fmla="*/ 4998953 w 6123030"/>
                    <a:gd name="connsiteY38" fmla="*/ 525459 h 1050918"/>
                    <a:gd name="connsiteX39" fmla="*/ 5556758 w 6123030"/>
                    <a:gd name="connsiteY39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6123030" h="1050918">
                      <a:moveTo>
                        <a:pt x="6123030" y="525459"/>
                      </a:moveTo>
                      <a:lnTo>
                        <a:pt x="5557484" y="525459"/>
                      </a:lnTo>
                      <a:lnTo>
                        <a:pt x="5062580" y="0"/>
                      </a:lnTo>
                      <a:lnTo>
                        <a:pt x="5628126" y="0"/>
                      </a:lnTo>
                      <a:close/>
                      <a:moveTo>
                        <a:pt x="565546" y="1050918"/>
                      </a:moveTo>
                      <a:lnTo>
                        <a:pt x="0" y="1050918"/>
                      </a:lnTo>
                      <a:lnTo>
                        <a:pt x="494904" y="525459"/>
                      </a:lnTo>
                      <a:lnTo>
                        <a:pt x="1060450" y="525459"/>
                      </a:lnTo>
                      <a:close/>
                      <a:moveTo>
                        <a:pt x="1689623" y="1050918"/>
                      </a:moveTo>
                      <a:lnTo>
                        <a:pt x="1124077" y="1050918"/>
                      </a:lnTo>
                      <a:lnTo>
                        <a:pt x="1618981" y="525459"/>
                      </a:lnTo>
                      <a:lnTo>
                        <a:pt x="1061176" y="525459"/>
                      </a:lnTo>
                      <a:lnTo>
                        <a:pt x="566272" y="0"/>
                      </a:lnTo>
                      <a:lnTo>
                        <a:pt x="1131818" y="0"/>
                      </a:lnTo>
                      <a:lnTo>
                        <a:pt x="1626722" y="525459"/>
                      </a:lnTo>
                      <a:lnTo>
                        <a:pt x="2184527" y="525459"/>
                      </a:lnTo>
                      <a:close/>
                      <a:moveTo>
                        <a:pt x="2813700" y="1050918"/>
                      </a:moveTo>
                      <a:lnTo>
                        <a:pt x="2248154" y="1050918"/>
                      </a:lnTo>
                      <a:lnTo>
                        <a:pt x="2743058" y="525459"/>
                      </a:lnTo>
                      <a:lnTo>
                        <a:pt x="2185253" y="525459"/>
                      </a:lnTo>
                      <a:lnTo>
                        <a:pt x="1690349" y="0"/>
                      </a:lnTo>
                      <a:lnTo>
                        <a:pt x="2255895" y="0"/>
                      </a:lnTo>
                      <a:lnTo>
                        <a:pt x="2750799" y="525459"/>
                      </a:lnTo>
                      <a:lnTo>
                        <a:pt x="3308604" y="525459"/>
                      </a:lnTo>
                      <a:close/>
                      <a:moveTo>
                        <a:pt x="3937777" y="1050918"/>
                      </a:moveTo>
                      <a:lnTo>
                        <a:pt x="3372231" y="1050918"/>
                      </a:lnTo>
                      <a:lnTo>
                        <a:pt x="3867135" y="525459"/>
                      </a:lnTo>
                      <a:lnTo>
                        <a:pt x="3309330" y="525459"/>
                      </a:lnTo>
                      <a:lnTo>
                        <a:pt x="2814426" y="0"/>
                      </a:lnTo>
                      <a:lnTo>
                        <a:pt x="3379972" y="0"/>
                      </a:lnTo>
                      <a:lnTo>
                        <a:pt x="3874876" y="525459"/>
                      </a:lnTo>
                      <a:lnTo>
                        <a:pt x="4432681" y="525459"/>
                      </a:lnTo>
                      <a:close/>
                      <a:moveTo>
                        <a:pt x="5061854" y="1050918"/>
                      </a:moveTo>
                      <a:lnTo>
                        <a:pt x="4496308" y="1050918"/>
                      </a:lnTo>
                      <a:lnTo>
                        <a:pt x="4991212" y="525459"/>
                      </a:lnTo>
                      <a:lnTo>
                        <a:pt x="4433407" y="525459"/>
                      </a:lnTo>
                      <a:lnTo>
                        <a:pt x="3938503" y="0"/>
                      </a:lnTo>
                      <a:lnTo>
                        <a:pt x="4504049" y="0"/>
                      </a:lnTo>
                      <a:lnTo>
                        <a:pt x="4998953" y="525459"/>
                      </a:lnTo>
                      <a:lnTo>
                        <a:pt x="5556758" y="52545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CD7AEE-B352-49C6-692C-F7EA18243EAC}"/>
                  </a:ext>
                </a:extLst>
              </p:cNvPr>
              <p:cNvGrpSpPr/>
              <p:nvPr/>
            </p:nvGrpSpPr>
            <p:grpSpPr>
              <a:xfrm>
                <a:off x="491880" y="2590159"/>
                <a:ext cx="11622390" cy="1050918"/>
                <a:chOff x="194553" y="2799174"/>
                <a:chExt cx="11622390" cy="1050918"/>
              </a:xfrm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7FD1C898-2599-F680-576C-DF5A21C2D172}"/>
                    </a:ext>
                  </a:extLst>
                </p:cNvPr>
                <p:cNvSpPr/>
                <p:nvPr/>
              </p:nvSpPr>
              <p:spPr>
                <a:xfrm>
                  <a:off x="194553" y="2799174"/>
                  <a:ext cx="11622390" cy="1050918"/>
                </a:xfrm>
                <a:custGeom>
                  <a:avLst/>
                  <a:gdLst>
                    <a:gd name="connsiteX0" fmla="*/ 0 w 1060450"/>
                    <a:gd name="connsiteY0" fmla="*/ 0 h 1050918"/>
                    <a:gd name="connsiteX1" fmla="*/ 1060450 w 1060450"/>
                    <a:gd name="connsiteY1" fmla="*/ 0 h 1050918"/>
                    <a:gd name="connsiteX2" fmla="*/ 1060450 w 1060450"/>
                    <a:gd name="connsiteY2" fmla="*/ 525459 h 1050918"/>
                    <a:gd name="connsiteX3" fmla="*/ 1060450 w 1060450"/>
                    <a:gd name="connsiteY3" fmla="*/ 1050918 h 1050918"/>
                    <a:gd name="connsiteX4" fmla="*/ 0 w 1060450"/>
                    <a:gd name="connsiteY4" fmla="*/ 1050918 h 1050918"/>
                    <a:gd name="connsiteX5" fmla="*/ 0 w 1060450"/>
                    <a:gd name="connsiteY5" fmla="*/ 525459 h 1050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0450" h="1050918">
                      <a:moveTo>
                        <a:pt x="0" y="0"/>
                      </a:moveTo>
                      <a:lnTo>
                        <a:pt x="1060450" y="0"/>
                      </a:lnTo>
                      <a:lnTo>
                        <a:pt x="1060450" y="525459"/>
                      </a:lnTo>
                      <a:lnTo>
                        <a:pt x="1060450" y="1050918"/>
                      </a:lnTo>
                      <a:lnTo>
                        <a:pt x="0" y="1050918"/>
                      </a:lnTo>
                      <a:lnTo>
                        <a:pt x="0" y="525459"/>
                      </a:lnTo>
                      <a:close/>
                    </a:path>
                  </a:pathLst>
                </a:custGeom>
                <a:solidFill>
                  <a:srgbClr val="1DC0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7A6B308E-496C-1B2A-862D-F1A7A2D9E8EF}"/>
                    </a:ext>
                  </a:extLst>
                </p:cNvPr>
                <p:cNvSpPr/>
                <p:nvPr/>
              </p:nvSpPr>
              <p:spPr>
                <a:xfrm>
                  <a:off x="194553" y="2864967"/>
                  <a:ext cx="11622390" cy="919332"/>
                </a:xfrm>
                <a:custGeom>
                  <a:avLst/>
                  <a:gdLst>
                    <a:gd name="connsiteX0" fmla="*/ 11380493 w 11622390"/>
                    <a:gd name="connsiteY0" fmla="*/ 435538 h 919332"/>
                    <a:gd name="connsiteX1" fmla="*/ 11453581 w 11622390"/>
                    <a:gd name="connsiteY1" fmla="*/ 604347 h 919332"/>
                    <a:gd name="connsiteX2" fmla="*/ 11622390 w 11622390"/>
                    <a:gd name="connsiteY2" fmla="*/ 677435 h 919332"/>
                    <a:gd name="connsiteX3" fmla="*/ 11453581 w 11622390"/>
                    <a:gd name="connsiteY3" fmla="*/ 750523 h 919332"/>
                    <a:gd name="connsiteX4" fmla="*/ 11380493 w 11622390"/>
                    <a:gd name="connsiteY4" fmla="*/ 919332 h 919332"/>
                    <a:gd name="connsiteX5" fmla="*/ 11307405 w 11622390"/>
                    <a:gd name="connsiteY5" fmla="*/ 750523 h 919332"/>
                    <a:gd name="connsiteX6" fmla="*/ 11138596 w 11622390"/>
                    <a:gd name="connsiteY6" fmla="*/ 677435 h 919332"/>
                    <a:gd name="connsiteX7" fmla="*/ 11307405 w 11622390"/>
                    <a:gd name="connsiteY7" fmla="*/ 604347 h 919332"/>
                    <a:gd name="connsiteX8" fmla="*/ 10738645 w 11622390"/>
                    <a:gd name="connsiteY8" fmla="*/ 435538 h 919332"/>
                    <a:gd name="connsiteX9" fmla="*/ 10811733 w 11622390"/>
                    <a:gd name="connsiteY9" fmla="*/ 604347 h 919332"/>
                    <a:gd name="connsiteX10" fmla="*/ 10980542 w 11622390"/>
                    <a:gd name="connsiteY10" fmla="*/ 677435 h 919332"/>
                    <a:gd name="connsiteX11" fmla="*/ 10811733 w 11622390"/>
                    <a:gd name="connsiteY11" fmla="*/ 750523 h 919332"/>
                    <a:gd name="connsiteX12" fmla="*/ 10738645 w 11622390"/>
                    <a:gd name="connsiteY12" fmla="*/ 919332 h 919332"/>
                    <a:gd name="connsiteX13" fmla="*/ 10665557 w 11622390"/>
                    <a:gd name="connsiteY13" fmla="*/ 750523 h 919332"/>
                    <a:gd name="connsiteX14" fmla="*/ 10496748 w 11622390"/>
                    <a:gd name="connsiteY14" fmla="*/ 677435 h 919332"/>
                    <a:gd name="connsiteX15" fmla="*/ 10665557 w 11622390"/>
                    <a:gd name="connsiteY15" fmla="*/ 604347 h 919332"/>
                    <a:gd name="connsiteX16" fmla="*/ 10096794 w 11622390"/>
                    <a:gd name="connsiteY16" fmla="*/ 435538 h 919332"/>
                    <a:gd name="connsiteX17" fmla="*/ 10169882 w 11622390"/>
                    <a:gd name="connsiteY17" fmla="*/ 604347 h 919332"/>
                    <a:gd name="connsiteX18" fmla="*/ 10338691 w 11622390"/>
                    <a:gd name="connsiteY18" fmla="*/ 677435 h 919332"/>
                    <a:gd name="connsiteX19" fmla="*/ 10169882 w 11622390"/>
                    <a:gd name="connsiteY19" fmla="*/ 750523 h 919332"/>
                    <a:gd name="connsiteX20" fmla="*/ 10096794 w 11622390"/>
                    <a:gd name="connsiteY20" fmla="*/ 919332 h 919332"/>
                    <a:gd name="connsiteX21" fmla="*/ 10023706 w 11622390"/>
                    <a:gd name="connsiteY21" fmla="*/ 750523 h 919332"/>
                    <a:gd name="connsiteX22" fmla="*/ 9854897 w 11622390"/>
                    <a:gd name="connsiteY22" fmla="*/ 677435 h 919332"/>
                    <a:gd name="connsiteX23" fmla="*/ 10023706 w 11622390"/>
                    <a:gd name="connsiteY23" fmla="*/ 604347 h 919332"/>
                    <a:gd name="connsiteX24" fmla="*/ 9454943 w 11622390"/>
                    <a:gd name="connsiteY24" fmla="*/ 435538 h 919332"/>
                    <a:gd name="connsiteX25" fmla="*/ 9528031 w 11622390"/>
                    <a:gd name="connsiteY25" fmla="*/ 604347 h 919332"/>
                    <a:gd name="connsiteX26" fmla="*/ 9696840 w 11622390"/>
                    <a:gd name="connsiteY26" fmla="*/ 677435 h 919332"/>
                    <a:gd name="connsiteX27" fmla="*/ 9528031 w 11622390"/>
                    <a:gd name="connsiteY27" fmla="*/ 750523 h 919332"/>
                    <a:gd name="connsiteX28" fmla="*/ 9454943 w 11622390"/>
                    <a:gd name="connsiteY28" fmla="*/ 919332 h 919332"/>
                    <a:gd name="connsiteX29" fmla="*/ 9381855 w 11622390"/>
                    <a:gd name="connsiteY29" fmla="*/ 750523 h 919332"/>
                    <a:gd name="connsiteX30" fmla="*/ 9213046 w 11622390"/>
                    <a:gd name="connsiteY30" fmla="*/ 677435 h 919332"/>
                    <a:gd name="connsiteX31" fmla="*/ 9381855 w 11622390"/>
                    <a:gd name="connsiteY31" fmla="*/ 604347 h 919332"/>
                    <a:gd name="connsiteX32" fmla="*/ 8813092 w 11622390"/>
                    <a:gd name="connsiteY32" fmla="*/ 435538 h 919332"/>
                    <a:gd name="connsiteX33" fmla="*/ 8886180 w 11622390"/>
                    <a:gd name="connsiteY33" fmla="*/ 604347 h 919332"/>
                    <a:gd name="connsiteX34" fmla="*/ 9054989 w 11622390"/>
                    <a:gd name="connsiteY34" fmla="*/ 677435 h 919332"/>
                    <a:gd name="connsiteX35" fmla="*/ 8886180 w 11622390"/>
                    <a:gd name="connsiteY35" fmla="*/ 750523 h 919332"/>
                    <a:gd name="connsiteX36" fmla="*/ 8813092 w 11622390"/>
                    <a:gd name="connsiteY36" fmla="*/ 919332 h 919332"/>
                    <a:gd name="connsiteX37" fmla="*/ 8740004 w 11622390"/>
                    <a:gd name="connsiteY37" fmla="*/ 750523 h 919332"/>
                    <a:gd name="connsiteX38" fmla="*/ 8571195 w 11622390"/>
                    <a:gd name="connsiteY38" fmla="*/ 677435 h 919332"/>
                    <a:gd name="connsiteX39" fmla="*/ 8740004 w 11622390"/>
                    <a:gd name="connsiteY39" fmla="*/ 604347 h 919332"/>
                    <a:gd name="connsiteX40" fmla="*/ 8171241 w 11622390"/>
                    <a:gd name="connsiteY40" fmla="*/ 435538 h 919332"/>
                    <a:gd name="connsiteX41" fmla="*/ 8244329 w 11622390"/>
                    <a:gd name="connsiteY41" fmla="*/ 604347 h 919332"/>
                    <a:gd name="connsiteX42" fmla="*/ 8413138 w 11622390"/>
                    <a:gd name="connsiteY42" fmla="*/ 677435 h 919332"/>
                    <a:gd name="connsiteX43" fmla="*/ 8244329 w 11622390"/>
                    <a:gd name="connsiteY43" fmla="*/ 750523 h 919332"/>
                    <a:gd name="connsiteX44" fmla="*/ 8171241 w 11622390"/>
                    <a:gd name="connsiteY44" fmla="*/ 919332 h 919332"/>
                    <a:gd name="connsiteX45" fmla="*/ 8098153 w 11622390"/>
                    <a:gd name="connsiteY45" fmla="*/ 750523 h 919332"/>
                    <a:gd name="connsiteX46" fmla="*/ 7929344 w 11622390"/>
                    <a:gd name="connsiteY46" fmla="*/ 677435 h 919332"/>
                    <a:gd name="connsiteX47" fmla="*/ 8098153 w 11622390"/>
                    <a:gd name="connsiteY47" fmla="*/ 604347 h 919332"/>
                    <a:gd name="connsiteX48" fmla="*/ 7529390 w 11622390"/>
                    <a:gd name="connsiteY48" fmla="*/ 435538 h 919332"/>
                    <a:gd name="connsiteX49" fmla="*/ 7602478 w 11622390"/>
                    <a:gd name="connsiteY49" fmla="*/ 604347 h 919332"/>
                    <a:gd name="connsiteX50" fmla="*/ 7771287 w 11622390"/>
                    <a:gd name="connsiteY50" fmla="*/ 677435 h 919332"/>
                    <a:gd name="connsiteX51" fmla="*/ 7602478 w 11622390"/>
                    <a:gd name="connsiteY51" fmla="*/ 750523 h 919332"/>
                    <a:gd name="connsiteX52" fmla="*/ 7529390 w 11622390"/>
                    <a:gd name="connsiteY52" fmla="*/ 919332 h 919332"/>
                    <a:gd name="connsiteX53" fmla="*/ 7456302 w 11622390"/>
                    <a:gd name="connsiteY53" fmla="*/ 750523 h 919332"/>
                    <a:gd name="connsiteX54" fmla="*/ 7287493 w 11622390"/>
                    <a:gd name="connsiteY54" fmla="*/ 677435 h 919332"/>
                    <a:gd name="connsiteX55" fmla="*/ 7456302 w 11622390"/>
                    <a:gd name="connsiteY55" fmla="*/ 604347 h 919332"/>
                    <a:gd name="connsiteX56" fmla="*/ 6887539 w 11622390"/>
                    <a:gd name="connsiteY56" fmla="*/ 435538 h 919332"/>
                    <a:gd name="connsiteX57" fmla="*/ 6960627 w 11622390"/>
                    <a:gd name="connsiteY57" fmla="*/ 604347 h 919332"/>
                    <a:gd name="connsiteX58" fmla="*/ 7129436 w 11622390"/>
                    <a:gd name="connsiteY58" fmla="*/ 677435 h 919332"/>
                    <a:gd name="connsiteX59" fmla="*/ 6960627 w 11622390"/>
                    <a:gd name="connsiteY59" fmla="*/ 750523 h 919332"/>
                    <a:gd name="connsiteX60" fmla="*/ 6887539 w 11622390"/>
                    <a:gd name="connsiteY60" fmla="*/ 919332 h 919332"/>
                    <a:gd name="connsiteX61" fmla="*/ 6814451 w 11622390"/>
                    <a:gd name="connsiteY61" fmla="*/ 750523 h 919332"/>
                    <a:gd name="connsiteX62" fmla="*/ 6645642 w 11622390"/>
                    <a:gd name="connsiteY62" fmla="*/ 677435 h 919332"/>
                    <a:gd name="connsiteX63" fmla="*/ 6814451 w 11622390"/>
                    <a:gd name="connsiteY63" fmla="*/ 604347 h 919332"/>
                    <a:gd name="connsiteX64" fmla="*/ 6245688 w 11622390"/>
                    <a:gd name="connsiteY64" fmla="*/ 435538 h 919332"/>
                    <a:gd name="connsiteX65" fmla="*/ 6318776 w 11622390"/>
                    <a:gd name="connsiteY65" fmla="*/ 604347 h 919332"/>
                    <a:gd name="connsiteX66" fmla="*/ 6487585 w 11622390"/>
                    <a:gd name="connsiteY66" fmla="*/ 677435 h 919332"/>
                    <a:gd name="connsiteX67" fmla="*/ 6318776 w 11622390"/>
                    <a:gd name="connsiteY67" fmla="*/ 750523 h 919332"/>
                    <a:gd name="connsiteX68" fmla="*/ 6245688 w 11622390"/>
                    <a:gd name="connsiteY68" fmla="*/ 919332 h 919332"/>
                    <a:gd name="connsiteX69" fmla="*/ 6172600 w 11622390"/>
                    <a:gd name="connsiteY69" fmla="*/ 750523 h 919332"/>
                    <a:gd name="connsiteX70" fmla="*/ 6003791 w 11622390"/>
                    <a:gd name="connsiteY70" fmla="*/ 677435 h 919332"/>
                    <a:gd name="connsiteX71" fmla="*/ 6172600 w 11622390"/>
                    <a:gd name="connsiteY71" fmla="*/ 604347 h 919332"/>
                    <a:gd name="connsiteX72" fmla="*/ 5603837 w 11622390"/>
                    <a:gd name="connsiteY72" fmla="*/ 435538 h 919332"/>
                    <a:gd name="connsiteX73" fmla="*/ 5676925 w 11622390"/>
                    <a:gd name="connsiteY73" fmla="*/ 604347 h 919332"/>
                    <a:gd name="connsiteX74" fmla="*/ 5845734 w 11622390"/>
                    <a:gd name="connsiteY74" fmla="*/ 677435 h 919332"/>
                    <a:gd name="connsiteX75" fmla="*/ 5676925 w 11622390"/>
                    <a:gd name="connsiteY75" fmla="*/ 750523 h 919332"/>
                    <a:gd name="connsiteX76" fmla="*/ 5603837 w 11622390"/>
                    <a:gd name="connsiteY76" fmla="*/ 919332 h 919332"/>
                    <a:gd name="connsiteX77" fmla="*/ 5530749 w 11622390"/>
                    <a:gd name="connsiteY77" fmla="*/ 750523 h 919332"/>
                    <a:gd name="connsiteX78" fmla="*/ 5361940 w 11622390"/>
                    <a:gd name="connsiteY78" fmla="*/ 677435 h 919332"/>
                    <a:gd name="connsiteX79" fmla="*/ 5530749 w 11622390"/>
                    <a:gd name="connsiteY79" fmla="*/ 604347 h 919332"/>
                    <a:gd name="connsiteX80" fmla="*/ 4961986 w 11622390"/>
                    <a:gd name="connsiteY80" fmla="*/ 435538 h 919332"/>
                    <a:gd name="connsiteX81" fmla="*/ 5035074 w 11622390"/>
                    <a:gd name="connsiteY81" fmla="*/ 604347 h 919332"/>
                    <a:gd name="connsiteX82" fmla="*/ 5203883 w 11622390"/>
                    <a:gd name="connsiteY82" fmla="*/ 677435 h 919332"/>
                    <a:gd name="connsiteX83" fmla="*/ 5035074 w 11622390"/>
                    <a:gd name="connsiteY83" fmla="*/ 750523 h 919332"/>
                    <a:gd name="connsiteX84" fmla="*/ 4961986 w 11622390"/>
                    <a:gd name="connsiteY84" fmla="*/ 919332 h 919332"/>
                    <a:gd name="connsiteX85" fmla="*/ 4888898 w 11622390"/>
                    <a:gd name="connsiteY85" fmla="*/ 750523 h 919332"/>
                    <a:gd name="connsiteX86" fmla="*/ 4720089 w 11622390"/>
                    <a:gd name="connsiteY86" fmla="*/ 677435 h 919332"/>
                    <a:gd name="connsiteX87" fmla="*/ 4888898 w 11622390"/>
                    <a:gd name="connsiteY87" fmla="*/ 604347 h 919332"/>
                    <a:gd name="connsiteX88" fmla="*/ 4320135 w 11622390"/>
                    <a:gd name="connsiteY88" fmla="*/ 435538 h 919332"/>
                    <a:gd name="connsiteX89" fmla="*/ 4393224 w 11622390"/>
                    <a:gd name="connsiteY89" fmla="*/ 604347 h 919332"/>
                    <a:gd name="connsiteX90" fmla="*/ 4562032 w 11622390"/>
                    <a:gd name="connsiteY90" fmla="*/ 677435 h 919332"/>
                    <a:gd name="connsiteX91" fmla="*/ 4393224 w 11622390"/>
                    <a:gd name="connsiteY91" fmla="*/ 750523 h 919332"/>
                    <a:gd name="connsiteX92" fmla="*/ 4320135 w 11622390"/>
                    <a:gd name="connsiteY92" fmla="*/ 919332 h 919332"/>
                    <a:gd name="connsiteX93" fmla="*/ 4247047 w 11622390"/>
                    <a:gd name="connsiteY93" fmla="*/ 750523 h 919332"/>
                    <a:gd name="connsiteX94" fmla="*/ 4078240 w 11622390"/>
                    <a:gd name="connsiteY94" fmla="*/ 677435 h 919332"/>
                    <a:gd name="connsiteX95" fmla="*/ 4247047 w 11622390"/>
                    <a:gd name="connsiteY95" fmla="*/ 604347 h 919332"/>
                    <a:gd name="connsiteX96" fmla="*/ 3678286 w 11622390"/>
                    <a:gd name="connsiteY96" fmla="*/ 435538 h 919332"/>
                    <a:gd name="connsiteX97" fmla="*/ 3751374 w 11622390"/>
                    <a:gd name="connsiteY97" fmla="*/ 604347 h 919332"/>
                    <a:gd name="connsiteX98" fmla="*/ 3920183 w 11622390"/>
                    <a:gd name="connsiteY98" fmla="*/ 677435 h 919332"/>
                    <a:gd name="connsiteX99" fmla="*/ 3751374 w 11622390"/>
                    <a:gd name="connsiteY99" fmla="*/ 750523 h 919332"/>
                    <a:gd name="connsiteX100" fmla="*/ 3678286 w 11622390"/>
                    <a:gd name="connsiteY100" fmla="*/ 919332 h 919332"/>
                    <a:gd name="connsiteX101" fmla="*/ 3605198 w 11622390"/>
                    <a:gd name="connsiteY101" fmla="*/ 750523 h 919332"/>
                    <a:gd name="connsiteX102" fmla="*/ 3436389 w 11622390"/>
                    <a:gd name="connsiteY102" fmla="*/ 677435 h 919332"/>
                    <a:gd name="connsiteX103" fmla="*/ 3605198 w 11622390"/>
                    <a:gd name="connsiteY103" fmla="*/ 604347 h 919332"/>
                    <a:gd name="connsiteX104" fmla="*/ 3036435 w 11622390"/>
                    <a:gd name="connsiteY104" fmla="*/ 435538 h 919332"/>
                    <a:gd name="connsiteX105" fmla="*/ 3109523 w 11622390"/>
                    <a:gd name="connsiteY105" fmla="*/ 604347 h 919332"/>
                    <a:gd name="connsiteX106" fmla="*/ 3278332 w 11622390"/>
                    <a:gd name="connsiteY106" fmla="*/ 677435 h 919332"/>
                    <a:gd name="connsiteX107" fmla="*/ 3109523 w 11622390"/>
                    <a:gd name="connsiteY107" fmla="*/ 750523 h 919332"/>
                    <a:gd name="connsiteX108" fmla="*/ 3036435 w 11622390"/>
                    <a:gd name="connsiteY108" fmla="*/ 919332 h 919332"/>
                    <a:gd name="connsiteX109" fmla="*/ 2963347 w 11622390"/>
                    <a:gd name="connsiteY109" fmla="*/ 750523 h 919332"/>
                    <a:gd name="connsiteX110" fmla="*/ 2794537 w 11622390"/>
                    <a:gd name="connsiteY110" fmla="*/ 677435 h 919332"/>
                    <a:gd name="connsiteX111" fmla="*/ 2963347 w 11622390"/>
                    <a:gd name="connsiteY111" fmla="*/ 604347 h 919332"/>
                    <a:gd name="connsiteX112" fmla="*/ 2394584 w 11622390"/>
                    <a:gd name="connsiteY112" fmla="*/ 435538 h 919332"/>
                    <a:gd name="connsiteX113" fmla="*/ 2467672 w 11622390"/>
                    <a:gd name="connsiteY113" fmla="*/ 604347 h 919332"/>
                    <a:gd name="connsiteX114" fmla="*/ 2636482 w 11622390"/>
                    <a:gd name="connsiteY114" fmla="*/ 677435 h 919332"/>
                    <a:gd name="connsiteX115" fmla="*/ 2467672 w 11622390"/>
                    <a:gd name="connsiteY115" fmla="*/ 750523 h 919332"/>
                    <a:gd name="connsiteX116" fmla="*/ 2394584 w 11622390"/>
                    <a:gd name="connsiteY116" fmla="*/ 919332 h 919332"/>
                    <a:gd name="connsiteX117" fmla="*/ 2321496 w 11622390"/>
                    <a:gd name="connsiteY117" fmla="*/ 750523 h 919332"/>
                    <a:gd name="connsiteX118" fmla="*/ 2152688 w 11622390"/>
                    <a:gd name="connsiteY118" fmla="*/ 677435 h 919332"/>
                    <a:gd name="connsiteX119" fmla="*/ 2321496 w 11622390"/>
                    <a:gd name="connsiteY119" fmla="*/ 604347 h 919332"/>
                    <a:gd name="connsiteX120" fmla="*/ 1752733 w 11622390"/>
                    <a:gd name="connsiteY120" fmla="*/ 435538 h 919332"/>
                    <a:gd name="connsiteX121" fmla="*/ 1825821 w 11622390"/>
                    <a:gd name="connsiteY121" fmla="*/ 604347 h 919332"/>
                    <a:gd name="connsiteX122" fmla="*/ 1994631 w 11622390"/>
                    <a:gd name="connsiteY122" fmla="*/ 677435 h 919332"/>
                    <a:gd name="connsiteX123" fmla="*/ 1825821 w 11622390"/>
                    <a:gd name="connsiteY123" fmla="*/ 750523 h 919332"/>
                    <a:gd name="connsiteX124" fmla="*/ 1752733 w 11622390"/>
                    <a:gd name="connsiteY124" fmla="*/ 919332 h 919332"/>
                    <a:gd name="connsiteX125" fmla="*/ 1679645 w 11622390"/>
                    <a:gd name="connsiteY125" fmla="*/ 750523 h 919332"/>
                    <a:gd name="connsiteX126" fmla="*/ 1510836 w 11622390"/>
                    <a:gd name="connsiteY126" fmla="*/ 677435 h 919332"/>
                    <a:gd name="connsiteX127" fmla="*/ 1679645 w 11622390"/>
                    <a:gd name="connsiteY127" fmla="*/ 604347 h 919332"/>
                    <a:gd name="connsiteX128" fmla="*/ 1110882 w 11622390"/>
                    <a:gd name="connsiteY128" fmla="*/ 435538 h 919332"/>
                    <a:gd name="connsiteX129" fmla="*/ 1183970 w 11622390"/>
                    <a:gd name="connsiteY129" fmla="*/ 604347 h 919332"/>
                    <a:gd name="connsiteX130" fmla="*/ 1352779 w 11622390"/>
                    <a:gd name="connsiteY130" fmla="*/ 677435 h 919332"/>
                    <a:gd name="connsiteX131" fmla="*/ 1183970 w 11622390"/>
                    <a:gd name="connsiteY131" fmla="*/ 750523 h 919332"/>
                    <a:gd name="connsiteX132" fmla="*/ 1110882 w 11622390"/>
                    <a:gd name="connsiteY132" fmla="*/ 919332 h 919332"/>
                    <a:gd name="connsiteX133" fmla="*/ 1037794 w 11622390"/>
                    <a:gd name="connsiteY133" fmla="*/ 750523 h 919332"/>
                    <a:gd name="connsiteX134" fmla="*/ 868985 w 11622390"/>
                    <a:gd name="connsiteY134" fmla="*/ 677435 h 919332"/>
                    <a:gd name="connsiteX135" fmla="*/ 1037794 w 11622390"/>
                    <a:gd name="connsiteY135" fmla="*/ 604347 h 919332"/>
                    <a:gd name="connsiteX136" fmla="*/ 469032 w 11622390"/>
                    <a:gd name="connsiteY136" fmla="*/ 435538 h 919332"/>
                    <a:gd name="connsiteX137" fmla="*/ 542120 w 11622390"/>
                    <a:gd name="connsiteY137" fmla="*/ 604347 h 919332"/>
                    <a:gd name="connsiteX138" fmla="*/ 710929 w 11622390"/>
                    <a:gd name="connsiteY138" fmla="*/ 677435 h 919332"/>
                    <a:gd name="connsiteX139" fmla="*/ 542120 w 11622390"/>
                    <a:gd name="connsiteY139" fmla="*/ 750523 h 919332"/>
                    <a:gd name="connsiteX140" fmla="*/ 469032 w 11622390"/>
                    <a:gd name="connsiteY140" fmla="*/ 919332 h 919332"/>
                    <a:gd name="connsiteX141" fmla="*/ 395944 w 11622390"/>
                    <a:gd name="connsiteY141" fmla="*/ 750523 h 919332"/>
                    <a:gd name="connsiteX142" fmla="*/ 227135 w 11622390"/>
                    <a:gd name="connsiteY142" fmla="*/ 677435 h 919332"/>
                    <a:gd name="connsiteX143" fmla="*/ 395944 w 11622390"/>
                    <a:gd name="connsiteY143" fmla="*/ 604347 h 919332"/>
                    <a:gd name="connsiteX144" fmla="*/ 11153358 w 11622390"/>
                    <a:gd name="connsiteY144" fmla="*/ 0 h 919332"/>
                    <a:gd name="connsiteX145" fmla="*/ 11226446 w 11622390"/>
                    <a:gd name="connsiteY145" fmla="*/ 168809 h 919332"/>
                    <a:gd name="connsiteX146" fmla="*/ 11395255 w 11622390"/>
                    <a:gd name="connsiteY146" fmla="*/ 241897 h 919332"/>
                    <a:gd name="connsiteX147" fmla="*/ 11226446 w 11622390"/>
                    <a:gd name="connsiteY147" fmla="*/ 314985 h 919332"/>
                    <a:gd name="connsiteX148" fmla="*/ 11153358 w 11622390"/>
                    <a:gd name="connsiteY148" fmla="*/ 483794 h 919332"/>
                    <a:gd name="connsiteX149" fmla="*/ 11080270 w 11622390"/>
                    <a:gd name="connsiteY149" fmla="*/ 314985 h 919332"/>
                    <a:gd name="connsiteX150" fmla="*/ 10911461 w 11622390"/>
                    <a:gd name="connsiteY150" fmla="*/ 241897 h 919332"/>
                    <a:gd name="connsiteX151" fmla="*/ 11080270 w 11622390"/>
                    <a:gd name="connsiteY151" fmla="*/ 168809 h 919332"/>
                    <a:gd name="connsiteX152" fmla="*/ 10511510 w 11622390"/>
                    <a:gd name="connsiteY152" fmla="*/ 0 h 919332"/>
                    <a:gd name="connsiteX153" fmla="*/ 10584598 w 11622390"/>
                    <a:gd name="connsiteY153" fmla="*/ 168809 h 919332"/>
                    <a:gd name="connsiteX154" fmla="*/ 10753407 w 11622390"/>
                    <a:gd name="connsiteY154" fmla="*/ 241897 h 919332"/>
                    <a:gd name="connsiteX155" fmla="*/ 10584598 w 11622390"/>
                    <a:gd name="connsiteY155" fmla="*/ 314985 h 919332"/>
                    <a:gd name="connsiteX156" fmla="*/ 10511510 w 11622390"/>
                    <a:gd name="connsiteY156" fmla="*/ 483794 h 919332"/>
                    <a:gd name="connsiteX157" fmla="*/ 10438422 w 11622390"/>
                    <a:gd name="connsiteY157" fmla="*/ 314985 h 919332"/>
                    <a:gd name="connsiteX158" fmla="*/ 10269613 w 11622390"/>
                    <a:gd name="connsiteY158" fmla="*/ 241897 h 919332"/>
                    <a:gd name="connsiteX159" fmla="*/ 10438422 w 11622390"/>
                    <a:gd name="connsiteY159" fmla="*/ 168809 h 919332"/>
                    <a:gd name="connsiteX160" fmla="*/ 9869659 w 11622390"/>
                    <a:gd name="connsiteY160" fmla="*/ 0 h 919332"/>
                    <a:gd name="connsiteX161" fmla="*/ 9942747 w 11622390"/>
                    <a:gd name="connsiteY161" fmla="*/ 168809 h 919332"/>
                    <a:gd name="connsiteX162" fmla="*/ 10111556 w 11622390"/>
                    <a:gd name="connsiteY162" fmla="*/ 241897 h 919332"/>
                    <a:gd name="connsiteX163" fmla="*/ 9942747 w 11622390"/>
                    <a:gd name="connsiteY163" fmla="*/ 314985 h 919332"/>
                    <a:gd name="connsiteX164" fmla="*/ 9869659 w 11622390"/>
                    <a:gd name="connsiteY164" fmla="*/ 483794 h 919332"/>
                    <a:gd name="connsiteX165" fmla="*/ 9796571 w 11622390"/>
                    <a:gd name="connsiteY165" fmla="*/ 314985 h 919332"/>
                    <a:gd name="connsiteX166" fmla="*/ 9627762 w 11622390"/>
                    <a:gd name="connsiteY166" fmla="*/ 241897 h 919332"/>
                    <a:gd name="connsiteX167" fmla="*/ 9796571 w 11622390"/>
                    <a:gd name="connsiteY167" fmla="*/ 168809 h 919332"/>
                    <a:gd name="connsiteX168" fmla="*/ 9227808 w 11622390"/>
                    <a:gd name="connsiteY168" fmla="*/ 0 h 919332"/>
                    <a:gd name="connsiteX169" fmla="*/ 9300896 w 11622390"/>
                    <a:gd name="connsiteY169" fmla="*/ 168809 h 919332"/>
                    <a:gd name="connsiteX170" fmla="*/ 9469705 w 11622390"/>
                    <a:gd name="connsiteY170" fmla="*/ 241897 h 919332"/>
                    <a:gd name="connsiteX171" fmla="*/ 9300896 w 11622390"/>
                    <a:gd name="connsiteY171" fmla="*/ 314985 h 919332"/>
                    <a:gd name="connsiteX172" fmla="*/ 9227808 w 11622390"/>
                    <a:gd name="connsiteY172" fmla="*/ 483794 h 919332"/>
                    <a:gd name="connsiteX173" fmla="*/ 9154720 w 11622390"/>
                    <a:gd name="connsiteY173" fmla="*/ 314985 h 919332"/>
                    <a:gd name="connsiteX174" fmla="*/ 8985911 w 11622390"/>
                    <a:gd name="connsiteY174" fmla="*/ 241897 h 919332"/>
                    <a:gd name="connsiteX175" fmla="*/ 9154720 w 11622390"/>
                    <a:gd name="connsiteY175" fmla="*/ 168809 h 919332"/>
                    <a:gd name="connsiteX176" fmla="*/ 8585957 w 11622390"/>
                    <a:gd name="connsiteY176" fmla="*/ 0 h 919332"/>
                    <a:gd name="connsiteX177" fmla="*/ 8659045 w 11622390"/>
                    <a:gd name="connsiteY177" fmla="*/ 168809 h 919332"/>
                    <a:gd name="connsiteX178" fmla="*/ 8827854 w 11622390"/>
                    <a:gd name="connsiteY178" fmla="*/ 241897 h 919332"/>
                    <a:gd name="connsiteX179" fmla="*/ 8659045 w 11622390"/>
                    <a:gd name="connsiteY179" fmla="*/ 314985 h 919332"/>
                    <a:gd name="connsiteX180" fmla="*/ 8585957 w 11622390"/>
                    <a:gd name="connsiteY180" fmla="*/ 483794 h 919332"/>
                    <a:gd name="connsiteX181" fmla="*/ 8512869 w 11622390"/>
                    <a:gd name="connsiteY181" fmla="*/ 314985 h 919332"/>
                    <a:gd name="connsiteX182" fmla="*/ 8344060 w 11622390"/>
                    <a:gd name="connsiteY182" fmla="*/ 241897 h 919332"/>
                    <a:gd name="connsiteX183" fmla="*/ 8512869 w 11622390"/>
                    <a:gd name="connsiteY183" fmla="*/ 168809 h 919332"/>
                    <a:gd name="connsiteX184" fmla="*/ 7944106 w 11622390"/>
                    <a:gd name="connsiteY184" fmla="*/ 0 h 919332"/>
                    <a:gd name="connsiteX185" fmla="*/ 8017194 w 11622390"/>
                    <a:gd name="connsiteY185" fmla="*/ 168809 h 919332"/>
                    <a:gd name="connsiteX186" fmla="*/ 8186003 w 11622390"/>
                    <a:gd name="connsiteY186" fmla="*/ 241897 h 919332"/>
                    <a:gd name="connsiteX187" fmla="*/ 8017194 w 11622390"/>
                    <a:gd name="connsiteY187" fmla="*/ 314985 h 919332"/>
                    <a:gd name="connsiteX188" fmla="*/ 7944106 w 11622390"/>
                    <a:gd name="connsiteY188" fmla="*/ 483794 h 919332"/>
                    <a:gd name="connsiteX189" fmla="*/ 7871018 w 11622390"/>
                    <a:gd name="connsiteY189" fmla="*/ 314985 h 919332"/>
                    <a:gd name="connsiteX190" fmla="*/ 7702209 w 11622390"/>
                    <a:gd name="connsiteY190" fmla="*/ 241897 h 919332"/>
                    <a:gd name="connsiteX191" fmla="*/ 7871018 w 11622390"/>
                    <a:gd name="connsiteY191" fmla="*/ 168809 h 919332"/>
                    <a:gd name="connsiteX192" fmla="*/ 7302255 w 11622390"/>
                    <a:gd name="connsiteY192" fmla="*/ 0 h 919332"/>
                    <a:gd name="connsiteX193" fmla="*/ 7375343 w 11622390"/>
                    <a:gd name="connsiteY193" fmla="*/ 168809 h 919332"/>
                    <a:gd name="connsiteX194" fmla="*/ 7544152 w 11622390"/>
                    <a:gd name="connsiteY194" fmla="*/ 241897 h 919332"/>
                    <a:gd name="connsiteX195" fmla="*/ 7375343 w 11622390"/>
                    <a:gd name="connsiteY195" fmla="*/ 314985 h 919332"/>
                    <a:gd name="connsiteX196" fmla="*/ 7302255 w 11622390"/>
                    <a:gd name="connsiteY196" fmla="*/ 483794 h 919332"/>
                    <a:gd name="connsiteX197" fmla="*/ 7229167 w 11622390"/>
                    <a:gd name="connsiteY197" fmla="*/ 314985 h 919332"/>
                    <a:gd name="connsiteX198" fmla="*/ 7060358 w 11622390"/>
                    <a:gd name="connsiteY198" fmla="*/ 241897 h 919332"/>
                    <a:gd name="connsiteX199" fmla="*/ 7229167 w 11622390"/>
                    <a:gd name="connsiteY199" fmla="*/ 168809 h 919332"/>
                    <a:gd name="connsiteX200" fmla="*/ 6660404 w 11622390"/>
                    <a:gd name="connsiteY200" fmla="*/ 0 h 919332"/>
                    <a:gd name="connsiteX201" fmla="*/ 6733492 w 11622390"/>
                    <a:gd name="connsiteY201" fmla="*/ 168809 h 919332"/>
                    <a:gd name="connsiteX202" fmla="*/ 6902301 w 11622390"/>
                    <a:gd name="connsiteY202" fmla="*/ 241897 h 919332"/>
                    <a:gd name="connsiteX203" fmla="*/ 6733492 w 11622390"/>
                    <a:gd name="connsiteY203" fmla="*/ 314985 h 919332"/>
                    <a:gd name="connsiteX204" fmla="*/ 6660404 w 11622390"/>
                    <a:gd name="connsiteY204" fmla="*/ 483794 h 919332"/>
                    <a:gd name="connsiteX205" fmla="*/ 6587316 w 11622390"/>
                    <a:gd name="connsiteY205" fmla="*/ 314985 h 919332"/>
                    <a:gd name="connsiteX206" fmla="*/ 6418507 w 11622390"/>
                    <a:gd name="connsiteY206" fmla="*/ 241897 h 919332"/>
                    <a:gd name="connsiteX207" fmla="*/ 6587316 w 11622390"/>
                    <a:gd name="connsiteY207" fmla="*/ 168809 h 919332"/>
                    <a:gd name="connsiteX208" fmla="*/ 6018553 w 11622390"/>
                    <a:gd name="connsiteY208" fmla="*/ 0 h 919332"/>
                    <a:gd name="connsiteX209" fmla="*/ 6091641 w 11622390"/>
                    <a:gd name="connsiteY209" fmla="*/ 168809 h 919332"/>
                    <a:gd name="connsiteX210" fmla="*/ 6260450 w 11622390"/>
                    <a:gd name="connsiteY210" fmla="*/ 241897 h 919332"/>
                    <a:gd name="connsiteX211" fmla="*/ 6091641 w 11622390"/>
                    <a:gd name="connsiteY211" fmla="*/ 314985 h 919332"/>
                    <a:gd name="connsiteX212" fmla="*/ 6018553 w 11622390"/>
                    <a:gd name="connsiteY212" fmla="*/ 483794 h 919332"/>
                    <a:gd name="connsiteX213" fmla="*/ 5945465 w 11622390"/>
                    <a:gd name="connsiteY213" fmla="*/ 314985 h 919332"/>
                    <a:gd name="connsiteX214" fmla="*/ 5776656 w 11622390"/>
                    <a:gd name="connsiteY214" fmla="*/ 241897 h 919332"/>
                    <a:gd name="connsiteX215" fmla="*/ 5945465 w 11622390"/>
                    <a:gd name="connsiteY215" fmla="*/ 168809 h 919332"/>
                    <a:gd name="connsiteX216" fmla="*/ 5376702 w 11622390"/>
                    <a:gd name="connsiteY216" fmla="*/ 0 h 919332"/>
                    <a:gd name="connsiteX217" fmla="*/ 5449790 w 11622390"/>
                    <a:gd name="connsiteY217" fmla="*/ 168809 h 919332"/>
                    <a:gd name="connsiteX218" fmla="*/ 5618599 w 11622390"/>
                    <a:gd name="connsiteY218" fmla="*/ 241897 h 919332"/>
                    <a:gd name="connsiteX219" fmla="*/ 5449790 w 11622390"/>
                    <a:gd name="connsiteY219" fmla="*/ 314985 h 919332"/>
                    <a:gd name="connsiteX220" fmla="*/ 5376702 w 11622390"/>
                    <a:gd name="connsiteY220" fmla="*/ 483794 h 919332"/>
                    <a:gd name="connsiteX221" fmla="*/ 5303614 w 11622390"/>
                    <a:gd name="connsiteY221" fmla="*/ 314985 h 919332"/>
                    <a:gd name="connsiteX222" fmla="*/ 5134805 w 11622390"/>
                    <a:gd name="connsiteY222" fmla="*/ 241897 h 919332"/>
                    <a:gd name="connsiteX223" fmla="*/ 5303614 w 11622390"/>
                    <a:gd name="connsiteY223" fmla="*/ 168809 h 919332"/>
                    <a:gd name="connsiteX224" fmla="*/ 4734851 w 11622390"/>
                    <a:gd name="connsiteY224" fmla="*/ 0 h 919332"/>
                    <a:gd name="connsiteX225" fmla="*/ 4807939 w 11622390"/>
                    <a:gd name="connsiteY225" fmla="*/ 168809 h 919332"/>
                    <a:gd name="connsiteX226" fmla="*/ 4976748 w 11622390"/>
                    <a:gd name="connsiteY226" fmla="*/ 241897 h 919332"/>
                    <a:gd name="connsiteX227" fmla="*/ 4807939 w 11622390"/>
                    <a:gd name="connsiteY227" fmla="*/ 314985 h 919332"/>
                    <a:gd name="connsiteX228" fmla="*/ 4734851 w 11622390"/>
                    <a:gd name="connsiteY228" fmla="*/ 483794 h 919332"/>
                    <a:gd name="connsiteX229" fmla="*/ 4661763 w 11622390"/>
                    <a:gd name="connsiteY229" fmla="*/ 314985 h 919332"/>
                    <a:gd name="connsiteX230" fmla="*/ 4492954 w 11622390"/>
                    <a:gd name="connsiteY230" fmla="*/ 241897 h 919332"/>
                    <a:gd name="connsiteX231" fmla="*/ 4661763 w 11622390"/>
                    <a:gd name="connsiteY231" fmla="*/ 168809 h 919332"/>
                    <a:gd name="connsiteX232" fmla="*/ 4093000 w 11622390"/>
                    <a:gd name="connsiteY232" fmla="*/ 0 h 919332"/>
                    <a:gd name="connsiteX233" fmla="*/ 4166089 w 11622390"/>
                    <a:gd name="connsiteY233" fmla="*/ 168809 h 919332"/>
                    <a:gd name="connsiteX234" fmla="*/ 4334898 w 11622390"/>
                    <a:gd name="connsiteY234" fmla="*/ 241897 h 919332"/>
                    <a:gd name="connsiteX235" fmla="*/ 4166089 w 11622390"/>
                    <a:gd name="connsiteY235" fmla="*/ 314985 h 919332"/>
                    <a:gd name="connsiteX236" fmla="*/ 4093000 w 11622390"/>
                    <a:gd name="connsiteY236" fmla="*/ 483794 h 919332"/>
                    <a:gd name="connsiteX237" fmla="*/ 4019912 w 11622390"/>
                    <a:gd name="connsiteY237" fmla="*/ 314985 h 919332"/>
                    <a:gd name="connsiteX238" fmla="*/ 3851105 w 11622390"/>
                    <a:gd name="connsiteY238" fmla="*/ 241897 h 919332"/>
                    <a:gd name="connsiteX239" fmla="*/ 4019912 w 11622390"/>
                    <a:gd name="connsiteY239" fmla="*/ 168809 h 919332"/>
                    <a:gd name="connsiteX240" fmla="*/ 3451151 w 11622390"/>
                    <a:gd name="connsiteY240" fmla="*/ 0 h 919332"/>
                    <a:gd name="connsiteX241" fmla="*/ 3524239 w 11622390"/>
                    <a:gd name="connsiteY241" fmla="*/ 168809 h 919332"/>
                    <a:gd name="connsiteX242" fmla="*/ 3693048 w 11622390"/>
                    <a:gd name="connsiteY242" fmla="*/ 241897 h 919332"/>
                    <a:gd name="connsiteX243" fmla="*/ 3524239 w 11622390"/>
                    <a:gd name="connsiteY243" fmla="*/ 314985 h 919332"/>
                    <a:gd name="connsiteX244" fmla="*/ 3451151 w 11622390"/>
                    <a:gd name="connsiteY244" fmla="*/ 483794 h 919332"/>
                    <a:gd name="connsiteX245" fmla="*/ 3378063 w 11622390"/>
                    <a:gd name="connsiteY245" fmla="*/ 314985 h 919332"/>
                    <a:gd name="connsiteX246" fmla="*/ 3209254 w 11622390"/>
                    <a:gd name="connsiteY246" fmla="*/ 241897 h 919332"/>
                    <a:gd name="connsiteX247" fmla="*/ 3378063 w 11622390"/>
                    <a:gd name="connsiteY247" fmla="*/ 168809 h 919332"/>
                    <a:gd name="connsiteX248" fmla="*/ 2809300 w 11622390"/>
                    <a:gd name="connsiteY248" fmla="*/ 0 h 919332"/>
                    <a:gd name="connsiteX249" fmla="*/ 2882388 w 11622390"/>
                    <a:gd name="connsiteY249" fmla="*/ 168809 h 919332"/>
                    <a:gd name="connsiteX250" fmla="*/ 3051197 w 11622390"/>
                    <a:gd name="connsiteY250" fmla="*/ 241897 h 919332"/>
                    <a:gd name="connsiteX251" fmla="*/ 2882388 w 11622390"/>
                    <a:gd name="connsiteY251" fmla="*/ 314985 h 919332"/>
                    <a:gd name="connsiteX252" fmla="*/ 2809300 w 11622390"/>
                    <a:gd name="connsiteY252" fmla="*/ 483794 h 919332"/>
                    <a:gd name="connsiteX253" fmla="*/ 2736212 w 11622390"/>
                    <a:gd name="connsiteY253" fmla="*/ 314985 h 919332"/>
                    <a:gd name="connsiteX254" fmla="*/ 2567402 w 11622390"/>
                    <a:gd name="connsiteY254" fmla="*/ 241897 h 919332"/>
                    <a:gd name="connsiteX255" fmla="*/ 2736212 w 11622390"/>
                    <a:gd name="connsiteY255" fmla="*/ 168809 h 919332"/>
                    <a:gd name="connsiteX256" fmla="*/ 2167449 w 11622390"/>
                    <a:gd name="connsiteY256" fmla="*/ 0 h 919332"/>
                    <a:gd name="connsiteX257" fmla="*/ 2240537 w 11622390"/>
                    <a:gd name="connsiteY257" fmla="*/ 168809 h 919332"/>
                    <a:gd name="connsiteX258" fmla="*/ 2409347 w 11622390"/>
                    <a:gd name="connsiteY258" fmla="*/ 241897 h 919332"/>
                    <a:gd name="connsiteX259" fmla="*/ 2240537 w 11622390"/>
                    <a:gd name="connsiteY259" fmla="*/ 314985 h 919332"/>
                    <a:gd name="connsiteX260" fmla="*/ 2167449 w 11622390"/>
                    <a:gd name="connsiteY260" fmla="*/ 483794 h 919332"/>
                    <a:gd name="connsiteX261" fmla="*/ 2094361 w 11622390"/>
                    <a:gd name="connsiteY261" fmla="*/ 314985 h 919332"/>
                    <a:gd name="connsiteX262" fmla="*/ 1925553 w 11622390"/>
                    <a:gd name="connsiteY262" fmla="*/ 241897 h 919332"/>
                    <a:gd name="connsiteX263" fmla="*/ 2094361 w 11622390"/>
                    <a:gd name="connsiteY263" fmla="*/ 168809 h 919332"/>
                    <a:gd name="connsiteX264" fmla="*/ 1525598 w 11622390"/>
                    <a:gd name="connsiteY264" fmla="*/ 0 h 919332"/>
                    <a:gd name="connsiteX265" fmla="*/ 1598686 w 11622390"/>
                    <a:gd name="connsiteY265" fmla="*/ 168809 h 919332"/>
                    <a:gd name="connsiteX266" fmla="*/ 1767496 w 11622390"/>
                    <a:gd name="connsiteY266" fmla="*/ 241897 h 919332"/>
                    <a:gd name="connsiteX267" fmla="*/ 1598686 w 11622390"/>
                    <a:gd name="connsiteY267" fmla="*/ 314985 h 919332"/>
                    <a:gd name="connsiteX268" fmla="*/ 1525598 w 11622390"/>
                    <a:gd name="connsiteY268" fmla="*/ 483794 h 919332"/>
                    <a:gd name="connsiteX269" fmla="*/ 1452510 w 11622390"/>
                    <a:gd name="connsiteY269" fmla="*/ 314985 h 919332"/>
                    <a:gd name="connsiteX270" fmla="*/ 1283701 w 11622390"/>
                    <a:gd name="connsiteY270" fmla="*/ 241897 h 919332"/>
                    <a:gd name="connsiteX271" fmla="*/ 1452510 w 11622390"/>
                    <a:gd name="connsiteY271" fmla="*/ 168809 h 919332"/>
                    <a:gd name="connsiteX272" fmla="*/ 883747 w 11622390"/>
                    <a:gd name="connsiteY272" fmla="*/ 0 h 919332"/>
                    <a:gd name="connsiteX273" fmla="*/ 956835 w 11622390"/>
                    <a:gd name="connsiteY273" fmla="*/ 168809 h 919332"/>
                    <a:gd name="connsiteX274" fmla="*/ 1125644 w 11622390"/>
                    <a:gd name="connsiteY274" fmla="*/ 241897 h 919332"/>
                    <a:gd name="connsiteX275" fmla="*/ 956835 w 11622390"/>
                    <a:gd name="connsiteY275" fmla="*/ 314985 h 919332"/>
                    <a:gd name="connsiteX276" fmla="*/ 883747 w 11622390"/>
                    <a:gd name="connsiteY276" fmla="*/ 483794 h 919332"/>
                    <a:gd name="connsiteX277" fmla="*/ 810659 w 11622390"/>
                    <a:gd name="connsiteY277" fmla="*/ 314985 h 919332"/>
                    <a:gd name="connsiteX278" fmla="*/ 641850 w 11622390"/>
                    <a:gd name="connsiteY278" fmla="*/ 241897 h 919332"/>
                    <a:gd name="connsiteX279" fmla="*/ 810659 w 11622390"/>
                    <a:gd name="connsiteY279" fmla="*/ 168809 h 919332"/>
                    <a:gd name="connsiteX280" fmla="*/ 241897 w 11622390"/>
                    <a:gd name="connsiteY280" fmla="*/ 0 h 919332"/>
                    <a:gd name="connsiteX281" fmla="*/ 314985 w 11622390"/>
                    <a:gd name="connsiteY281" fmla="*/ 168809 h 919332"/>
                    <a:gd name="connsiteX282" fmla="*/ 483794 w 11622390"/>
                    <a:gd name="connsiteY282" fmla="*/ 241897 h 919332"/>
                    <a:gd name="connsiteX283" fmla="*/ 314985 w 11622390"/>
                    <a:gd name="connsiteY283" fmla="*/ 314985 h 919332"/>
                    <a:gd name="connsiteX284" fmla="*/ 241897 w 11622390"/>
                    <a:gd name="connsiteY284" fmla="*/ 483794 h 919332"/>
                    <a:gd name="connsiteX285" fmla="*/ 168809 w 11622390"/>
                    <a:gd name="connsiteY285" fmla="*/ 314985 h 919332"/>
                    <a:gd name="connsiteX286" fmla="*/ 0 w 11622390"/>
                    <a:gd name="connsiteY286" fmla="*/ 241897 h 919332"/>
                    <a:gd name="connsiteX287" fmla="*/ 168809 w 11622390"/>
                    <a:gd name="connsiteY287" fmla="*/ 168809 h 919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</a:cxnLst>
                  <a:rect l="l" t="t" r="r" b="b"/>
                  <a:pathLst>
                    <a:path w="11622390" h="919332">
                      <a:moveTo>
                        <a:pt x="11380493" y="435538"/>
                      </a:moveTo>
                      <a:lnTo>
                        <a:pt x="11453581" y="604347"/>
                      </a:lnTo>
                      <a:lnTo>
                        <a:pt x="11622390" y="677435"/>
                      </a:lnTo>
                      <a:lnTo>
                        <a:pt x="11453581" y="750523"/>
                      </a:lnTo>
                      <a:lnTo>
                        <a:pt x="11380493" y="919332"/>
                      </a:lnTo>
                      <a:lnTo>
                        <a:pt x="11307405" y="750523"/>
                      </a:lnTo>
                      <a:lnTo>
                        <a:pt x="11138596" y="677435"/>
                      </a:lnTo>
                      <a:lnTo>
                        <a:pt x="11307405" y="604347"/>
                      </a:lnTo>
                      <a:close/>
                      <a:moveTo>
                        <a:pt x="10738645" y="435538"/>
                      </a:moveTo>
                      <a:lnTo>
                        <a:pt x="10811733" y="604347"/>
                      </a:lnTo>
                      <a:lnTo>
                        <a:pt x="10980542" y="677435"/>
                      </a:lnTo>
                      <a:lnTo>
                        <a:pt x="10811733" y="750523"/>
                      </a:lnTo>
                      <a:lnTo>
                        <a:pt x="10738645" y="919332"/>
                      </a:lnTo>
                      <a:lnTo>
                        <a:pt x="10665557" y="750523"/>
                      </a:lnTo>
                      <a:lnTo>
                        <a:pt x="10496748" y="677435"/>
                      </a:lnTo>
                      <a:lnTo>
                        <a:pt x="10665557" y="604347"/>
                      </a:lnTo>
                      <a:close/>
                      <a:moveTo>
                        <a:pt x="10096794" y="435538"/>
                      </a:moveTo>
                      <a:lnTo>
                        <a:pt x="10169882" y="604347"/>
                      </a:lnTo>
                      <a:lnTo>
                        <a:pt x="10338691" y="677435"/>
                      </a:lnTo>
                      <a:lnTo>
                        <a:pt x="10169882" y="750523"/>
                      </a:lnTo>
                      <a:lnTo>
                        <a:pt x="10096794" y="919332"/>
                      </a:lnTo>
                      <a:lnTo>
                        <a:pt x="10023706" y="750523"/>
                      </a:lnTo>
                      <a:lnTo>
                        <a:pt x="9854897" y="677435"/>
                      </a:lnTo>
                      <a:lnTo>
                        <a:pt x="10023706" y="604347"/>
                      </a:lnTo>
                      <a:close/>
                      <a:moveTo>
                        <a:pt x="9454943" y="435538"/>
                      </a:moveTo>
                      <a:lnTo>
                        <a:pt x="9528031" y="604347"/>
                      </a:lnTo>
                      <a:lnTo>
                        <a:pt x="9696840" y="677435"/>
                      </a:lnTo>
                      <a:lnTo>
                        <a:pt x="9528031" y="750523"/>
                      </a:lnTo>
                      <a:lnTo>
                        <a:pt x="9454943" y="919332"/>
                      </a:lnTo>
                      <a:lnTo>
                        <a:pt x="9381855" y="750523"/>
                      </a:lnTo>
                      <a:lnTo>
                        <a:pt x="9213046" y="677435"/>
                      </a:lnTo>
                      <a:lnTo>
                        <a:pt x="9381855" y="604347"/>
                      </a:lnTo>
                      <a:close/>
                      <a:moveTo>
                        <a:pt x="8813092" y="435538"/>
                      </a:moveTo>
                      <a:lnTo>
                        <a:pt x="8886180" y="604347"/>
                      </a:lnTo>
                      <a:lnTo>
                        <a:pt x="9054989" y="677435"/>
                      </a:lnTo>
                      <a:lnTo>
                        <a:pt x="8886180" y="750523"/>
                      </a:lnTo>
                      <a:lnTo>
                        <a:pt x="8813092" y="919332"/>
                      </a:lnTo>
                      <a:lnTo>
                        <a:pt x="8740004" y="750523"/>
                      </a:lnTo>
                      <a:lnTo>
                        <a:pt x="8571195" y="677435"/>
                      </a:lnTo>
                      <a:lnTo>
                        <a:pt x="8740004" y="604347"/>
                      </a:lnTo>
                      <a:close/>
                      <a:moveTo>
                        <a:pt x="8171241" y="435538"/>
                      </a:moveTo>
                      <a:lnTo>
                        <a:pt x="8244329" y="604347"/>
                      </a:lnTo>
                      <a:lnTo>
                        <a:pt x="8413138" y="677435"/>
                      </a:lnTo>
                      <a:lnTo>
                        <a:pt x="8244329" y="750523"/>
                      </a:lnTo>
                      <a:lnTo>
                        <a:pt x="8171241" y="919332"/>
                      </a:lnTo>
                      <a:lnTo>
                        <a:pt x="8098153" y="750523"/>
                      </a:lnTo>
                      <a:lnTo>
                        <a:pt x="7929344" y="677435"/>
                      </a:lnTo>
                      <a:lnTo>
                        <a:pt x="8098153" y="604347"/>
                      </a:lnTo>
                      <a:close/>
                      <a:moveTo>
                        <a:pt x="7529390" y="435538"/>
                      </a:moveTo>
                      <a:lnTo>
                        <a:pt x="7602478" y="604347"/>
                      </a:lnTo>
                      <a:lnTo>
                        <a:pt x="7771287" y="677435"/>
                      </a:lnTo>
                      <a:lnTo>
                        <a:pt x="7602478" y="750523"/>
                      </a:lnTo>
                      <a:lnTo>
                        <a:pt x="7529390" y="919332"/>
                      </a:lnTo>
                      <a:lnTo>
                        <a:pt x="7456302" y="750523"/>
                      </a:lnTo>
                      <a:lnTo>
                        <a:pt x="7287493" y="677435"/>
                      </a:lnTo>
                      <a:lnTo>
                        <a:pt x="7456302" y="604347"/>
                      </a:lnTo>
                      <a:close/>
                      <a:moveTo>
                        <a:pt x="6887539" y="435538"/>
                      </a:moveTo>
                      <a:lnTo>
                        <a:pt x="6960627" y="604347"/>
                      </a:lnTo>
                      <a:lnTo>
                        <a:pt x="7129436" y="677435"/>
                      </a:lnTo>
                      <a:lnTo>
                        <a:pt x="6960627" y="750523"/>
                      </a:lnTo>
                      <a:lnTo>
                        <a:pt x="6887539" y="919332"/>
                      </a:lnTo>
                      <a:lnTo>
                        <a:pt x="6814451" y="750523"/>
                      </a:lnTo>
                      <a:lnTo>
                        <a:pt x="6645642" y="677435"/>
                      </a:lnTo>
                      <a:lnTo>
                        <a:pt x="6814451" y="604347"/>
                      </a:lnTo>
                      <a:close/>
                      <a:moveTo>
                        <a:pt x="6245688" y="435538"/>
                      </a:moveTo>
                      <a:lnTo>
                        <a:pt x="6318776" y="604347"/>
                      </a:lnTo>
                      <a:lnTo>
                        <a:pt x="6487585" y="677435"/>
                      </a:lnTo>
                      <a:lnTo>
                        <a:pt x="6318776" y="750523"/>
                      </a:lnTo>
                      <a:lnTo>
                        <a:pt x="6245688" y="919332"/>
                      </a:lnTo>
                      <a:lnTo>
                        <a:pt x="6172600" y="750523"/>
                      </a:lnTo>
                      <a:lnTo>
                        <a:pt x="6003791" y="677435"/>
                      </a:lnTo>
                      <a:lnTo>
                        <a:pt x="6172600" y="604347"/>
                      </a:lnTo>
                      <a:close/>
                      <a:moveTo>
                        <a:pt x="5603837" y="435538"/>
                      </a:moveTo>
                      <a:lnTo>
                        <a:pt x="5676925" y="604347"/>
                      </a:lnTo>
                      <a:lnTo>
                        <a:pt x="5845734" y="677435"/>
                      </a:lnTo>
                      <a:lnTo>
                        <a:pt x="5676925" y="750523"/>
                      </a:lnTo>
                      <a:lnTo>
                        <a:pt x="5603837" y="919332"/>
                      </a:lnTo>
                      <a:lnTo>
                        <a:pt x="5530749" y="750523"/>
                      </a:lnTo>
                      <a:lnTo>
                        <a:pt x="5361940" y="677435"/>
                      </a:lnTo>
                      <a:lnTo>
                        <a:pt x="5530749" y="604347"/>
                      </a:lnTo>
                      <a:close/>
                      <a:moveTo>
                        <a:pt x="4961986" y="435538"/>
                      </a:moveTo>
                      <a:lnTo>
                        <a:pt x="5035074" y="604347"/>
                      </a:lnTo>
                      <a:lnTo>
                        <a:pt x="5203883" y="677435"/>
                      </a:lnTo>
                      <a:lnTo>
                        <a:pt x="5035074" y="750523"/>
                      </a:lnTo>
                      <a:lnTo>
                        <a:pt x="4961986" y="919332"/>
                      </a:lnTo>
                      <a:lnTo>
                        <a:pt x="4888898" y="750523"/>
                      </a:lnTo>
                      <a:lnTo>
                        <a:pt x="4720089" y="677435"/>
                      </a:lnTo>
                      <a:lnTo>
                        <a:pt x="4888898" y="604347"/>
                      </a:lnTo>
                      <a:close/>
                      <a:moveTo>
                        <a:pt x="4320135" y="435538"/>
                      </a:moveTo>
                      <a:lnTo>
                        <a:pt x="4393224" y="604347"/>
                      </a:lnTo>
                      <a:lnTo>
                        <a:pt x="4562032" y="677435"/>
                      </a:lnTo>
                      <a:lnTo>
                        <a:pt x="4393224" y="750523"/>
                      </a:lnTo>
                      <a:lnTo>
                        <a:pt x="4320135" y="919332"/>
                      </a:lnTo>
                      <a:lnTo>
                        <a:pt x="4247047" y="750523"/>
                      </a:lnTo>
                      <a:lnTo>
                        <a:pt x="4078240" y="677435"/>
                      </a:lnTo>
                      <a:lnTo>
                        <a:pt x="4247047" y="604347"/>
                      </a:lnTo>
                      <a:close/>
                      <a:moveTo>
                        <a:pt x="3678286" y="435538"/>
                      </a:moveTo>
                      <a:lnTo>
                        <a:pt x="3751374" y="604347"/>
                      </a:lnTo>
                      <a:lnTo>
                        <a:pt x="3920183" y="677435"/>
                      </a:lnTo>
                      <a:lnTo>
                        <a:pt x="3751374" y="750523"/>
                      </a:lnTo>
                      <a:lnTo>
                        <a:pt x="3678286" y="919332"/>
                      </a:lnTo>
                      <a:lnTo>
                        <a:pt x="3605198" y="750523"/>
                      </a:lnTo>
                      <a:lnTo>
                        <a:pt x="3436389" y="677435"/>
                      </a:lnTo>
                      <a:lnTo>
                        <a:pt x="3605198" y="604347"/>
                      </a:lnTo>
                      <a:close/>
                      <a:moveTo>
                        <a:pt x="3036435" y="435538"/>
                      </a:moveTo>
                      <a:lnTo>
                        <a:pt x="3109523" y="604347"/>
                      </a:lnTo>
                      <a:lnTo>
                        <a:pt x="3278332" y="677435"/>
                      </a:lnTo>
                      <a:lnTo>
                        <a:pt x="3109523" y="750523"/>
                      </a:lnTo>
                      <a:lnTo>
                        <a:pt x="3036435" y="919332"/>
                      </a:lnTo>
                      <a:lnTo>
                        <a:pt x="2963347" y="750523"/>
                      </a:lnTo>
                      <a:lnTo>
                        <a:pt x="2794537" y="677435"/>
                      </a:lnTo>
                      <a:lnTo>
                        <a:pt x="2963347" y="604347"/>
                      </a:lnTo>
                      <a:close/>
                      <a:moveTo>
                        <a:pt x="2394584" y="435538"/>
                      </a:moveTo>
                      <a:lnTo>
                        <a:pt x="2467672" y="604347"/>
                      </a:lnTo>
                      <a:lnTo>
                        <a:pt x="2636482" y="677435"/>
                      </a:lnTo>
                      <a:lnTo>
                        <a:pt x="2467672" y="750523"/>
                      </a:lnTo>
                      <a:lnTo>
                        <a:pt x="2394584" y="919332"/>
                      </a:lnTo>
                      <a:lnTo>
                        <a:pt x="2321496" y="750523"/>
                      </a:lnTo>
                      <a:lnTo>
                        <a:pt x="2152688" y="677435"/>
                      </a:lnTo>
                      <a:lnTo>
                        <a:pt x="2321496" y="604347"/>
                      </a:lnTo>
                      <a:close/>
                      <a:moveTo>
                        <a:pt x="1752733" y="435538"/>
                      </a:moveTo>
                      <a:lnTo>
                        <a:pt x="1825821" y="604347"/>
                      </a:lnTo>
                      <a:lnTo>
                        <a:pt x="1994631" y="677435"/>
                      </a:lnTo>
                      <a:lnTo>
                        <a:pt x="1825821" y="750523"/>
                      </a:lnTo>
                      <a:lnTo>
                        <a:pt x="1752733" y="919332"/>
                      </a:lnTo>
                      <a:lnTo>
                        <a:pt x="1679645" y="750523"/>
                      </a:lnTo>
                      <a:lnTo>
                        <a:pt x="1510836" y="677435"/>
                      </a:lnTo>
                      <a:lnTo>
                        <a:pt x="1679645" y="604347"/>
                      </a:lnTo>
                      <a:close/>
                      <a:moveTo>
                        <a:pt x="1110882" y="435538"/>
                      </a:moveTo>
                      <a:lnTo>
                        <a:pt x="1183970" y="604347"/>
                      </a:lnTo>
                      <a:lnTo>
                        <a:pt x="1352779" y="677435"/>
                      </a:lnTo>
                      <a:lnTo>
                        <a:pt x="1183970" y="750523"/>
                      </a:lnTo>
                      <a:lnTo>
                        <a:pt x="1110882" y="919332"/>
                      </a:lnTo>
                      <a:lnTo>
                        <a:pt x="1037794" y="750523"/>
                      </a:lnTo>
                      <a:lnTo>
                        <a:pt x="868985" y="677435"/>
                      </a:lnTo>
                      <a:lnTo>
                        <a:pt x="1037794" y="604347"/>
                      </a:lnTo>
                      <a:close/>
                      <a:moveTo>
                        <a:pt x="469032" y="435538"/>
                      </a:moveTo>
                      <a:lnTo>
                        <a:pt x="542120" y="604347"/>
                      </a:lnTo>
                      <a:lnTo>
                        <a:pt x="710929" y="677435"/>
                      </a:lnTo>
                      <a:lnTo>
                        <a:pt x="542120" y="750523"/>
                      </a:lnTo>
                      <a:lnTo>
                        <a:pt x="469032" y="919332"/>
                      </a:lnTo>
                      <a:lnTo>
                        <a:pt x="395944" y="750523"/>
                      </a:lnTo>
                      <a:lnTo>
                        <a:pt x="227135" y="677435"/>
                      </a:lnTo>
                      <a:lnTo>
                        <a:pt x="395944" y="604347"/>
                      </a:lnTo>
                      <a:close/>
                      <a:moveTo>
                        <a:pt x="11153358" y="0"/>
                      </a:moveTo>
                      <a:lnTo>
                        <a:pt x="11226446" y="168809"/>
                      </a:lnTo>
                      <a:lnTo>
                        <a:pt x="11395255" y="241897"/>
                      </a:lnTo>
                      <a:lnTo>
                        <a:pt x="11226446" y="314985"/>
                      </a:lnTo>
                      <a:lnTo>
                        <a:pt x="11153358" y="483794"/>
                      </a:lnTo>
                      <a:lnTo>
                        <a:pt x="11080270" y="314985"/>
                      </a:lnTo>
                      <a:lnTo>
                        <a:pt x="10911461" y="241897"/>
                      </a:lnTo>
                      <a:lnTo>
                        <a:pt x="11080270" y="168809"/>
                      </a:lnTo>
                      <a:close/>
                      <a:moveTo>
                        <a:pt x="10511510" y="0"/>
                      </a:moveTo>
                      <a:lnTo>
                        <a:pt x="10584598" y="168809"/>
                      </a:lnTo>
                      <a:lnTo>
                        <a:pt x="10753407" y="241897"/>
                      </a:lnTo>
                      <a:lnTo>
                        <a:pt x="10584598" y="314985"/>
                      </a:lnTo>
                      <a:lnTo>
                        <a:pt x="10511510" y="483794"/>
                      </a:lnTo>
                      <a:lnTo>
                        <a:pt x="10438422" y="314985"/>
                      </a:lnTo>
                      <a:lnTo>
                        <a:pt x="10269613" y="241897"/>
                      </a:lnTo>
                      <a:lnTo>
                        <a:pt x="10438422" y="168809"/>
                      </a:lnTo>
                      <a:close/>
                      <a:moveTo>
                        <a:pt x="9869659" y="0"/>
                      </a:moveTo>
                      <a:lnTo>
                        <a:pt x="9942747" y="168809"/>
                      </a:lnTo>
                      <a:lnTo>
                        <a:pt x="10111556" y="241897"/>
                      </a:lnTo>
                      <a:lnTo>
                        <a:pt x="9942747" y="314985"/>
                      </a:lnTo>
                      <a:lnTo>
                        <a:pt x="9869659" y="483794"/>
                      </a:lnTo>
                      <a:lnTo>
                        <a:pt x="9796571" y="314985"/>
                      </a:lnTo>
                      <a:lnTo>
                        <a:pt x="9627762" y="241897"/>
                      </a:lnTo>
                      <a:lnTo>
                        <a:pt x="9796571" y="168809"/>
                      </a:lnTo>
                      <a:close/>
                      <a:moveTo>
                        <a:pt x="9227808" y="0"/>
                      </a:moveTo>
                      <a:lnTo>
                        <a:pt x="9300896" y="168809"/>
                      </a:lnTo>
                      <a:lnTo>
                        <a:pt x="9469705" y="241897"/>
                      </a:lnTo>
                      <a:lnTo>
                        <a:pt x="9300896" y="314985"/>
                      </a:lnTo>
                      <a:lnTo>
                        <a:pt x="9227808" y="483794"/>
                      </a:lnTo>
                      <a:lnTo>
                        <a:pt x="9154720" y="314985"/>
                      </a:lnTo>
                      <a:lnTo>
                        <a:pt x="8985911" y="241897"/>
                      </a:lnTo>
                      <a:lnTo>
                        <a:pt x="9154720" y="168809"/>
                      </a:lnTo>
                      <a:close/>
                      <a:moveTo>
                        <a:pt x="8585957" y="0"/>
                      </a:moveTo>
                      <a:lnTo>
                        <a:pt x="8659045" y="168809"/>
                      </a:lnTo>
                      <a:lnTo>
                        <a:pt x="8827854" y="241897"/>
                      </a:lnTo>
                      <a:lnTo>
                        <a:pt x="8659045" y="314985"/>
                      </a:lnTo>
                      <a:lnTo>
                        <a:pt x="8585957" y="483794"/>
                      </a:lnTo>
                      <a:lnTo>
                        <a:pt x="8512869" y="314985"/>
                      </a:lnTo>
                      <a:lnTo>
                        <a:pt x="8344060" y="241897"/>
                      </a:lnTo>
                      <a:lnTo>
                        <a:pt x="8512869" y="168809"/>
                      </a:lnTo>
                      <a:close/>
                      <a:moveTo>
                        <a:pt x="7944106" y="0"/>
                      </a:moveTo>
                      <a:lnTo>
                        <a:pt x="8017194" y="168809"/>
                      </a:lnTo>
                      <a:lnTo>
                        <a:pt x="8186003" y="241897"/>
                      </a:lnTo>
                      <a:lnTo>
                        <a:pt x="8017194" y="314985"/>
                      </a:lnTo>
                      <a:lnTo>
                        <a:pt x="7944106" y="483794"/>
                      </a:lnTo>
                      <a:lnTo>
                        <a:pt x="7871018" y="314985"/>
                      </a:lnTo>
                      <a:lnTo>
                        <a:pt x="7702209" y="241897"/>
                      </a:lnTo>
                      <a:lnTo>
                        <a:pt x="7871018" y="168809"/>
                      </a:lnTo>
                      <a:close/>
                      <a:moveTo>
                        <a:pt x="7302255" y="0"/>
                      </a:moveTo>
                      <a:lnTo>
                        <a:pt x="7375343" y="168809"/>
                      </a:lnTo>
                      <a:lnTo>
                        <a:pt x="7544152" y="241897"/>
                      </a:lnTo>
                      <a:lnTo>
                        <a:pt x="7375343" y="314985"/>
                      </a:lnTo>
                      <a:lnTo>
                        <a:pt x="7302255" y="483794"/>
                      </a:lnTo>
                      <a:lnTo>
                        <a:pt x="7229167" y="314985"/>
                      </a:lnTo>
                      <a:lnTo>
                        <a:pt x="7060358" y="241897"/>
                      </a:lnTo>
                      <a:lnTo>
                        <a:pt x="7229167" y="168809"/>
                      </a:lnTo>
                      <a:close/>
                      <a:moveTo>
                        <a:pt x="6660404" y="0"/>
                      </a:moveTo>
                      <a:lnTo>
                        <a:pt x="6733492" y="168809"/>
                      </a:lnTo>
                      <a:lnTo>
                        <a:pt x="6902301" y="241897"/>
                      </a:lnTo>
                      <a:lnTo>
                        <a:pt x="6733492" y="314985"/>
                      </a:lnTo>
                      <a:lnTo>
                        <a:pt x="6660404" y="483794"/>
                      </a:lnTo>
                      <a:lnTo>
                        <a:pt x="6587316" y="314985"/>
                      </a:lnTo>
                      <a:lnTo>
                        <a:pt x="6418507" y="241897"/>
                      </a:lnTo>
                      <a:lnTo>
                        <a:pt x="6587316" y="168809"/>
                      </a:lnTo>
                      <a:close/>
                      <a:moveTo>
                        <a:pt x="6018553" y="0"/>
                      </a:moveTo>
                      <a:lnTo>
                        <a:pt x="6091641" y="168809"/>
                      </a:lnTo>
                      <a:lnTo>
                        <a:pt x="6260450" y="241897"/>
                      </a:lnTo>
                      <a:lnTo>
                        <a:pt x="6091641" y="314985"/>
                      </a:lnTo>
                      <a:lnTo>
                        <a:pt x="6018553" y="483794"/>
                      </a:lnTo>
                      <a:lnTo>
                        <a:pt x="5945465" y="314985"/>
                      </a:lnTo>
                      <a:lnTo>
                        <a:pt x="5776656" y="241897"/>
                      </a:lnTo>
                      <a:lnTo>
                        <a:pt x="5945465" y="168809"/>
                      </a:lnTo>
                      <a:close/>
                      <a:moveTo>
                        <a:pt x="5376702" y="0"/>
                      </a:moveTo>
                      <a:lnTo>
                        <a:pt x="5449790" y="168809"/>
                      </a:lnTo>
                      <a:lnTo>
                        <a:pt x="5618599" y="241897"/>
                      </a:lnTo>
                      <a:lnTo>
                        <a:pt x="5449790" y="314985"/>
                      </a:lnTo>
                      <a:lnTo>
                        <a:pt x="5376702" y="483794"/>
                      </a:lnTo>
                      <a:lnTo>
                        <a:pt x="5303614" y="314985"/>
                      </a:lnTo>
                      <a:lnTo>
                        <a:pt x="5134805" y="241897"/>
                      </a:lnTo>
                      <a:lnTo>
                        <a:pt x="5303614" y="168809"/>
                      </a:lnTo>
                      <a:close/>
                      <a:moveTo>
                        <a:pt x="4734851" y="0"/>
                      </a:moveTo>
                      <a:lnTo>
                        <a:pt x="4807939" y="168809"/>
                      </a:lnTo>
                      <a:lnTo>
                        <a:pt x="4976748" y="241897"/>
                      </a:lnTo>
                      <a:lnTo>
                        <a:pt x="4807939" y="314985"/>
                      </a:lnTo>
                      <a:lnTo>
                        <a:pt x="4734851" y="483794"/>
                      </a:lnTo>
                      <a:lnTo>
                        <a:pt x="4661763" y="314985"/>
                      </a:lnTo>
                      <a:lnTo>
                        <a:pt x="4492954" y="241897"/>
                      </a:lnTo>
                      <a:lnTo>
                        <a:pt x="4661763" y="168809"/>
                      </a:lnTo>
                      <a:close/>
                      <a:moveTo>
                        <a:pt x="4093000" y="0"/>
                      </a:moveTo>
                      <a:lnTo>
                        <a:pt x="4166089" y="168809"/>
                      </a:lnTo>
                      <a:lnTo>
                        <a:pt x="4334898" y="241897"/>
                      </a:lnTo>
                      <a:lnTo>
                        <a:pt x="4166089" y="314985"/>
                      </a:lnTo>
                      <a:lnTo>
                        <a:pt x="4093000" y="483794"/>
                      </a:lnTo>
                      <a:lnTo>
                        <a:pt x="4019912" y="314985"/>
                      </a:lnTo>
                      <a:lnTo>
                        <a:pt x="3851105" y="241897"/>
                      </a:lnTo>
                      <a:lnTo>
                        <a:pt x="4019912" y="168809"/>
                      </a:lnTo>
                      <a:close/>
                      <a:moveTo>
                        <a:pt x="3451151" y="0"/>
                      </a:moveTo>
                      <a:lnTo>
                        <a:pt x="3524239" y="168809"/>
                      </a:lnTo>
                      <a:lnTo>
                        <a:pt x="3693048" y="241897"/>
                      </a:lnTo>
                      <a:lnTo>
                        <a:pt x="3524239" y="314985"/>
                      </a:lnTo>
                      <a:lnTo>
                        <a:pt x="3451151" y="483794"/>
                      </a:lnTo>
                      <a:lnTo>
                        <a:pt x="3378063" y="314985"/>
                      </a:lnTo>
                      <a:lnTo>
                        <a:pt x="3209254" y="241897"/>
                      </a:lnTo>
                      <a:lnTo>
                        <a:pt x="3378063" y="168809"/>
                      </a:lnTo>
                      <a:close/>
                      <a:moveTo>
                        <a:pt x="2809300" y="0"/>
                      </a:moveTo>
                      <a:lnTo>
                        <a:pt x="2882388" y="168809"/>
                      </a:lnTo>
                      <a:lnTo>
                        <a:pt x="3051197" y="241897"/>
                      </a:lnTo>
                      <a:lnTo>
                        <a:pt x="2882388" y="314985"/>
                      </a:lnTo>
                      <a:lnTo>
                        <a:pt x="2809300" y="483794"/>
                      </a:lnTo>
                      <a:lnTo>
                        <a:pt x="2736212" y="314985"/>
                      </a:lnTo>
                      <a:lnTo>
                        <a:pt x="2567402" y="241897"/>
                      </a:lnTo>
                      <a:lnTo>
                        <a:pt x="2736212" y="168809"/>
                      </a:lnTo>
                      <a:close/>
                      <a:moveTo>
                        <a:pt x="2167449" y="0"/>
                      </a:moveTo>
                      <a:lnTo>
                        <a:pt x="2240537" y="168809"/>
                      </a:lnTo>
                      <a:lnTo>
                        <a:pt x="2409347" y="241897"/>
                      </a:lnTo>
                      <a:lnTo>
                        <a:pt x="2240537" y="314985"/>
                      </a:lnTo>
                      <a:lnTo>
                        <a:pt x="2167449" y="483794"/>
                      </a:lnTo>
                      <a:lnTo>
                        <a:pt x="2094361" y="314985"/>
                      </a:lnTo>
                      <a:lnTo>
                        <a:pt x="1925553" y="241897"/>
                      </a:lnTo>
                      <a:lnTo>
                        <a:pt x="2094361" y="168809"/>
                      </a:lnTo>
                      <a:close/>
                      <a:moveTo>
                        <a:pt x="1525598" y="0"/>
                      </a:moveTo>
                      <a:lnTo>
                        <a:pt x="1598686" y="168809"/>
                      </a:lnTo>
                      <a:lnTo>
                        <a:pt x="1767496" y="241897"/>
                      </a:lnTo>
                      <a:lnTo>
                        <a:pt x="1598686" y="314985"/>
                      </a:lnTo>
                      <a:lnTo>
                        <a:pt x="1525598" y="483794"/>
                      </a:lnTo>
                      <a:lnTo>
                        <a:pt x="1452510" y="314985"/>
                      </a:lnTo>
                      <a:lnTo>
                        <a:pt x="1283701" y="241897"/>
                      </a:lnTo>
                      <a:lnTo>
                        <a:pt x="1452510" y="168809"/>
                      </a:lnTo>
                      <a:close/>
                      <a:moveTo>
                        <a:pt x="883747" y="0"/>
                      </a:moveTo>
                      <a:lnTo>
                        <a:pt x="956835" y="168809"/>
                      </a:lnTo>
                      <a:lnTo>
                        <a:pt x="1125644" y="241897"/>
                      </a:lnTo>
                      <a:lnTo>
                        <a:pt x="956835" y="314985"/>
                      </a:lnTo>
                      <a:lnTo>
                        <a:pt x="883747" y="483794"/>
                      </a:lnTo>
                      <a:lnTo>
                        <a:pt x="810659" y="314985"/>
                      </a:lnTo>
                      <a:lnTo>
                        <a:pt x="641850" y="241897"/>
                      </a:lnTo>
                      <a:lnTo>
                        <a:pt x="810659" y="168809"/>
                      </a:lnTo>
                      <a:close/>
                      <a:moveTo>
                        <a:pt x="241897" y="0"/>
                      </a:moveTo>
                      <a:lnTo>
                        <a:pt x="314985" y="168809"/>
                      </a:lnTo>
                      <a:lnTo>
                        <a:pt x="483794" y="241897"/>
                      </a:lnTo>
                      <a:lnTo>
                        <a:pt x="314985" y="314985"/>
                      </a:lnTo>
                      <a:lnTo>
                        <a:pt x="241897" y="483794"/>
                      </a:lnTo>
                      <a:lnTo>
                        <a:pt x="168809" y="314985"/>
                      </a:lnTo>
                      <a:lnTo>
                        <a:pt x="0" y="241897"/>
                      </a:lnTo>
                      <a:lnTo>
                        <a:pt x="168809" y="168809"/>
                      </a:lnTo>
                      <a:close/>
                    </a:path>
                  </a:pathLst>
                </a:custGeom>
                <a:solidFill>
                  <a:srgbClr val="FFD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411984E-6D0E-8EAD-A531-04358E457FC2}"/>
                </a:ext>
              </a:extLst>
            </p:cNvPr>
            <p:cNvSpPr/>
            <p:nvPr/>
          </p:nvSpPr>
          <p:spPr>
            <a:xfrm>
              <a:off x="1034517" y="2570532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E85C3D4-0AD4-04A7-112A-6AF3A1120D1E}"/>
                </a:ext>
              </a:extLst>
            </p:cNvPr>
            <p:cNvSpPr txBox="1"/>
            <p:nvPr/>
          </p:nvSpPr>
          <p:spPr>
            <a:xfrm>
              <a:off x="1141442" y="2470983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E7F8B3-E883-2BC0-3CE5-AF73924B0368}"/>
              </a:ext>
            </a:extLst>
          </p:cNvPr>
          <p:cNvGrpSpPr/>
          <p:nvPr/>
        </p:nvGrpSpPr>
        <p:grpSpPr>
          <a:xfrm rot="18668616">
            <a:off x="6389463" y="4043379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C46EE43-EF56-39DE-82C5-C3EF4A4789C8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AD07F09-005F-6917-FCA3-A5CF66926F89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FF34C68-B455-75F2-5843-AE565EB3A3E6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1046C2E-E099-61E9-2B04-4276745D3E75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5EC5C14-8B18-01B1-5993-4D50138C01D5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8106450-FE1D-182C-AC6B-2CEB00FAF239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4289E79-7B33-BFDB-96F4-5C3841938F99}"/>
              </a:ext>
            </a:extLst>
          </p:cNvPr>
          <p:cNvGrpSpPr/>
          <p:nvPr/>
        </p:nvGrpSpPr>
        <p:grpSpPr>
          <a:xfrm rot="4740000">
            <a:off x="7962563" y="1416655"/>
            <a:ext cx="6123030" cy="1050918"/>
            <a:chOff x="74996" y="1379213"/>
            <a:chExt cx="6123030" cy="10509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8B047AC-F5F1-8065-FFB4-CE762270A4D2}"/>
                </a:ext>
              </a:extLst>
            </p:cNvPr>
            <p:cNvGrpSpPr/>
            <p:nvPr/>
          </p:nvGrpSpPr>
          <p:grpSpPr>
            <a:xfrm>
              <a:off x="641268" y="1379213"/>
              <a:ext cx="5556758" cy="525459"/>
              <a:chOff x="-320633" y="4870559"/>
              <a:chExt cx="5556758" cy="525459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ADC093A1-4461-D208-D139-3ECBF48971A5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E6D4AADF-8E08-FF2D-E903-82138EA0E7FD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184F2AA8-F7CB-0FD5-90DD-15FE3F8AE10C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D40C47EA-9A74-8046-2CB8-DE552262EF1F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502A5C7-D1BD-ABDD-F58B-AABE4898AAD5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29380E16-43C7-C6DF-0308-5BE6A6932EBC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B70354DD-A566-4C33-EAC4-01DEB7F648CB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E138DA9D-AA88-C7C4-8767-C4F0713F45AB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58DEA1C8-1F01-8F45-4B4B-41C3F1CD230C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21C531E-C3B1-1210-FD69-760F37FAB051}"/>
                </a:ext>
              </a:extLst>
            </p:cNvPr>
            <p:cNvGrpSpPr/>
            <p:nvPr/>
          </p:nvGrpSpPr>
          <p:grpSpPr>
            <a:xfrm flipH="1">
              <a:off x="74996" y="1904672"/>
              <a:ext cx="5556758" cy="525459"/>
              <a:chOff x="-320633" y="4870559"/>
              <a:chExt cx="5556758" cy="525459"/>
            </a:xfrm>
          </p:grpSpPr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8C4C4DA2-271C-D474-2F7D-5C5C039D453B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id="{37E256B3-91C6-16BC-3DA6-7FF1D903475B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id="{D2EC48CD-C5F8-C136-B617-AAFC565DD0D9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id="{8049CE8E-F999-A975-ECD6-2F6BDD7D08B8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>
                <a:extLst>
                  <a:ext uri="{FF2B5EF4-FFF2-40B4-BE49-F238E27FC236}">
                    <a16:creationId xmlns:a16="http://schemas.microsoft.com/office/drawing/2014/main" id="{4451D0E3-EBFC-0B9A-BB20-842DBA9CE793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id="{AD2ACA39-A3D0-5E02-55EE-A07677633131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id="{085CA3C2-32E7-769F-B55F-E0CD27D43BDE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id="{CE779B96-04BB-6A6A-52F2-1572C318C157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:a16="http://schemas.microsoft.com/office/drawing/2014/main" id="{8CAB044A-7DB9-C06A-446F-2C74BF283150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8CE718E-EDCB-0D4F-943E-16CEE7D8B039}"/>
              </a:ext>
            </a:extLst>
          </p:cNvPr>
          <p:cNvGrpSpPr/>
          <p:nvPr/>
        </p:nvGrpSpPr>
        <p:grpSpPr>
          <a:xfrm rot="4740000">
            <a:off x="9840858" y="5204747"/>
            <a:ext cx="3839101" cy="1050919"/>
            <a:chOff x="5495490" y="3799848"/>
            <a:chExt cx="3839101" cy="1050919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F3BE89E-152C-2FEF-33C5-608DA1A17155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E121C4D-2319-86CE-4959-BD03C7A71A64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EE484F3-4EB8-6AFA-597B-78FAFFDD3102}"/>
              </a:ext>
            </a:extLst>
          </p:cNvPr>
          <p:cNvGrpSpPr/>
          <p:nvPr/>
        </p:nvGrpSpPr>
        <p:grpSpPr>
          <a:xfrm rot="9659105">
            <a:off x="-1718281" y="239474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4114E50-EBFA-4A8C-4144-59091F777228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DB116F6-F163-E2A7-BB11-F34809920746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F77BF13-8CB6-A8DF-332D-D49700677183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EDDB820-2AFF-8A4D-901C-B67A11213F29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80037FD-025C-4A7B-CC5D-4744DE3841D4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0804741-A54E-9A35-35F6-5F527A42478B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7DD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30CB6D8-1A36-6784-5610-A21DCB3A04C4}"/>
              </a:ext>
            </a:extLst>
          </p:cNvPr>
          <p:cNvGrpSpPr/>
          <p:nvPr/>
        </p:nvGrpSpPr>
        <p:grpSpPr>
          <a:xfrm rot="9659105">
            <a:off x="-3003603" y="78646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8EDDBC7D-E206-2457-55EB-511053E82BE0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00D168A-04C6-17ED-8817-A0BA5C0F7B54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5C03C9C-1E80-95C8-EC37-545A757BA0CE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4269325D-D56C-DA8C-9424-84D6E8BFDB0A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922904AC-7DB3-154C-56A9-35E73F45317F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5DBA907-0FD7-20AA-3BDC-3C9D865AA4FD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7DD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6791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1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矩形 118">
            <a:extLst>
              <a:ext uri="{FF2B5EF4-FFF2-40B4-BE49-F238E27FC236}">
                <a16:creationId xmlns:a16="http://schemas.microsoft.com/office/drawing/2014/main" id="{372F87A4-EB2F-124F-51BD-2127C60BEF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5F8D7864-8F75-24BD-3CE2-CCA8BD7AC4C8}"/>
              </a:ext>
            </a:extLst>
          </p:cNvPr>
          <p:cNvGrpSpPr/>
          <p:nvPr/>
        </p:nvGrpSpPr>
        <p:grpSpPr>
          <a:xfrm>
            <a:off x="9090094" y="-955583"/>
            <a:ext cx="1787249" cy="8769158"/>
            <a:chOff x="8745355" y="-736326"/>
            <a:chExt cx="1787249" cy="8769158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A13A26C8-46CB-DC11-3EEB-BB82A4194F10}"/>
                </a:ext>
              </a:extLst>
            </p:cNvPr>
            <p:cNvGrpSpPr/>
            <p:nvPr/>
          </p:nvGrpSpPr>
          <p:grpSpPr>
            <a:xfrm rot="4740000">
              <a:off x="6209299" y="1799730"/>
              <a:ext cx="6123030" cy="1050918"/>
              <a:chOff x="74996" y="1379213"/>
              <a:chExt cx="6123030" cy="105091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24B794F8-0DEC-36B5-4B20-CEE71862E1CD}"/>
                  </a:ext>
                </a:extLst>
              </p:cNvPr>
              <p:cNvGrpSpPr/>
              <p:nvPr/>
            </p:nvGrpSpPr>
            <p:grpSpPr>
              <a:xfrm>
                <a:off x="641268" y="1379213"/>
                <a:ext cx="5556758" cy="525459"/>
                <a:chOff x="-320633" y="4870559"/>
                <a:chExt cx="5556758" cy="525459"/>
              </a:xfrm>
            </p:grpSpPr>
            <p:sp>
              <p:nvSpPr>
                <p:cNvPr id="105" name="平行四边形 104">
                  <a:extLst>
                    <a:ext uri="{FF2B5EF4-FFF2-40B4-BE49-F238E27FC236}">
                      <a16:creationId xmlns:a16="http://schemas.microsoft.com/office/drawing/2014/main" id="{E8A0EF57-0BBE-4D1A-505A-44725F18647C}"/>
                    </a:ext>
                  </a:extLst>
                </p:cNvPr>
                <p:cNvSpPr/>
                <p:nvPr/>
              </p:nvSpPr>
              <p:spPr>
                <a:xfrm rot="10800000">
                  <a:off x="-320633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平行四边形 105">
                  <a:extLst>
                    <a:ext uri="{FF2B5EF4-FFF2-40B4-BE49-F238E27FC236}">
                      <a16:creationId xmlns:a16="http://schemas.microsoft.com/office/drawing/2014/main" id="{17C3E409-05C3-9DF5-004A-9B710B64F087}"/>
                    </a:ext>
                  </a:extLst>
                </p:cNvPr>
                <p:cNvSpPr/>
                <p:nvPr/>
              </p:nvSpPr>
              <p:spPr>
                <a:xfrm rot="10800000">
                  <a:off x="241405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平行四边形 106">
                  <a:extLst>
                    <a:ext uri="{FF2B5EF4-FFF2-40B4-BE49-F238E27FC236}">
                      <a16:creationId xmlns:a16="http://schemas.microsoft.com/office/drawing/2014/main" id="{797EBC9F-9ACF-830C-1961-0532785BEE4E}"/>
                    </a:ext>
                  </a:extLst>
                </p:cNvPr>
                <p:cNvSpPr/>
                <p:nvPr/>
              </p:nvSpPr>
              <p:spPr>
                <a:xfrm rot="10800000">
                  <a:off x="803444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平行四边形 107">
                  <a:extLst>
                    <a:ext uri="{FF2B5EF4-FFF2-40B4-BE49-F238E27FC236}">
                      <a16:creationId xmlns:a16="http://schemas.microsoft.com/office/drawing/2014/main" id="{835998F6-5ED8-20A6-497C-5B5388CF55CD}"/>
                    </a:ext>
                  </a:extLst>
                </p:cNvPr>
                <p:cNvSpPr/>
                <p:nvPr/>
              </p:nvSpPr>
              <p:spPr>
                <a:xfrm rot="10800000">
                  <a:off x="1365483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平行四边形 108">
                  <a:extLst>
                    <a:ext uri="{FF2B5EF4-FFF2-40B4-BE49-F238E27FC236}">
                      <a16:creationId xmlns:a16="http://schemas.microsoft.com/office/drawing/2014/main" id="{B176B735-1BAE-333A-4C3F-41A2BCE317CB}"/>
                    </a:ext>
                  </a:extLst>
                </p:cNvPr>
                <p:cNvSpPr/>
                <p:nvPr/>
              </p:nvSpPr>
              <p:spPr>
                <a:xfrm rot="10800000">
                  <a:off x="1927521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平行四边形 109">
                  <a:extLst>
                    <a:ext uri="{FF2B5EF4-FFF2-40B4-BE49-F238E27FC236}">
                      <a16:creationId xmlns:a16="http://schemas.microsoft.com/office/drawing/2014/main" id="{C7F22669-14F9-5EA3-F732-C5E5FC0648D9}"/>
                    </a:ext>
                  </a:extLst>
                </p:cNvPr>
                <p:cNvSpPr/>
                <p:nvPr/>
              </p:nvSpPr>
              <p:spPr>
                <a:xfrm rot="10800000">
                  <a:off x="2489559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平行四边形 110">
                  <a:extLst>
                    <a:ext uri="{FF2B5EF4-FFF2-40B4-BE49-F238E27FC236}">
                      <a16:creationId xmlns:a16="http://schemas.microsoft.com/office/drawing/2014/main" id="{3CF70A87-193A-CA0D-E5AB-120D4A736D9E}"/>
                    </a:ext>
                  </a:extLst>
                </p:cNvPr>
                <p:cNvSpPr/>
                <p:nvPr/>
              </p:nvSpPr>
              <p:spPr>
                <a:xfrm rot="10800000">
                  <a:off x="3051598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平行四边形 111">
                  <a:extLst>
                    <a:ext uri="{FF2B5EF4-FFF2-40B4-BE49-F238E27FC236}">
                      <a16:creationId xmlns:a16="http://schemas.microsoft.com/office/drawing/2014/main" id="{CFB0265C-95C8-56CA-F886-CD1D694D116A}"/>
                    </a:ext>
                  </a:extLst>
                </p:cNvPr>
                <p:cNvSpPr/>
                <p:nvPr/>
              </p:nvSpPr>
              <p:spPr>
                <a:xfrm rot="10800000">
                  <a:off x="3613636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平行四边形 112">
                  <a:extLst>
                    <a:ext uri="{FF2B5EF4-FFF2-40B4-BE49-F238E27FC236}">
                      <a16:creationId xmlns:a16="http://schemas.microsoft.com/office/drawing/2014/main" id="{04978E89-DC49-1822-40FF-BCF5CF365BF2}"/>
                    </a:ext>
                  </a:extLst>
                </p:cNvPr>
                <p:cNvSpPr/>
                <p:nvPr/>
              </p:nvSpPr>
              <p:spPr>
                <a:xfrm rot="10800000">
                  <a:off x="4175675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4E21997E-E9AD-DA09-4375-97D3CC9B40C6}"/>
                  </a:ext>
                </a:extLst>
              </p:cNvPr>
              <p:cNvGrpSpPr/>
              <p:nvPr/>
            </p:nvGrpSpPr>
            <p:grpSpPr>
              <a:xfrm flipH="1">
                <a:off x="74996" y="1904672"/>
                <a:ext cx="5556758" cy="525459"/>
                <a:chOff x="-320633" y="4870559"/>
                <a:chExt cx="5556758" cy="525459"/>
              </a:xfrm>
            </p:grpSpPr>
            <p:sp>
              <p:nvSpPr>
                <p:cNvPr id="96" name="平行四边形 95">
                  <a:extLst>
                    <a:ext uri="{FF2B5EF4-FFF2-40B4-BE49-F238E27FC236}">
                      <a16:creationId xmlns:a16="http://schemas.microsoft.com/office/drawing/2014/main" id="{047381C9-7325-EFF6-3542-B9FACAD6726E}"/>
                    </a:ext>
                  </a:extLst>
                </p:cNvPr>
                <p:cNvSpPr/>
                <p:nvPr/>
              </p:nvSpPr>
              <p:spPr>
                <a:xfrm rot="10800000">
                  <a:off x="-320633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平行四边形 96">
                  <a:extLst>
                    <a:ext uri="{FF2B5EF4-FFF2-40B4-BE49-F238E27FC236}">
                      <a16:creationId xmlns:a16="http://schemas.microsoft.com/office/drawing/2014/main" id="{559A2920-DCB8-5E8D-F39D-D062C0CEE368}"/>
                    </a:ext>
                  </a:extLst>
                </p:cNvPr>
                <p:cNvSpPr/>
                <p:nvPr/>
              </p:nvSpPr>
              <p:spPr>
                <a:xfrm rot="10800000">
                  <a:off x="241405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平行四边形 97">
                  <a:extLst>
                    <a:ext uri="{FF2B5EF4-FFF2-40B4-BE49-F238E27FC236}">
                      <a16:creationId xmlns:a16="http://schemas.microsoft.com/office/drawing/2014/main" id="{B751616C-6376-E100-6205-D73C70E774F3}"/>
                    </a:ext>
                  </a:extLst>
                </p:cNvPr>
                <p:cNvSpPr/>
                <p:nvPr/>
              </p:nvSpPr>
              <p:spPr>
                <a:xfrm rot="10800000">
                  <a:off x="803444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平行四边形 98">
                  <a:extLst>
                    <a:ext uri="{FF2B5EF4-FFF2-40B4-BE49-F238E27FC236}">
                      <a16:creationId xmlns:a16="http://schemas.microsoft.com/office/drawing/2014/main" id="{EF57A153-84B5-8EFE-80D0-3CA282460259}"/>
                    </a:ext>
                  </a:extLst>
                </p:cNvPr>
                <p:cNvSpPr/>
                <p:nvPr/>
              </p:nvSpPr>
              <p:spPr>
                <a:xfrm rot="10800000">
                  <a:off x="1365483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平行四边形 99">
                  <a:extLst>
                    <a:ext uri="{FF2B5EF4-FFF2-40B4-BE49-F238E27FC236}">
                      <a16:creationId xmlns:a16="http://schemas.microsoft.com/office/drawing/2014/main" id="{4162E394-0B64-7084-CD79-A9D08D602842}"/>
                    </a:ext>
                  </a:extLst>
                </p:cNvPr>
                <p:cNvSpPr/>
                <p:nvPr/>
              </p:nvSpPr>
              <p:spPr>
                <a:xfrm rot="10800000">
                  <a:off x="1927521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平行四边形 100">
                  <a:extLst>
                    <a:ext uri="{FF2B5EF4-FFF2-40B4-BE49-F238E27FC236}">
                      <a16:creationId xmlns:a16="http://schemas.microsoft.com/office/drawing/2014/main" id="{0E0A957C-4031-40C9-F08C-209A9891BC34}"/>
                    </a:ext>
                  </a:extLst>
                </p:cNvPr>
                <p:cNvSpPr/>
                <p:nvPr/>
              </p:nvSpPr>
              <p:spPr>
                <a:xfrm rot="10800000">
                  <a:off x="2489559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平行四边形 101">
                  <a:extLst>
                    <a:ext uri="{FF2B5EF4-FFF2-40B4-BE49-F238E27FC236}">
                      <a16:creationId xmlns:a16="http://schemas.microsoft.com/office/drawing/2014/main" id="{FDE20A2F-5BD1-B379-E816-DFE99967DAFB}"/>
                    </a:ext>
                  </a:extLst>
                </p:cNvPr>
                <p:cNvSpPr/>
                <p:nvPr/>
              </p:nvSpPr>
              <p:spPr>
                <a:xfrm rot="10800000">
                  <a:off x="3051598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平行四边形 102">
                  <a:extLst>
                    <a:ext uri="{FF2B5EF4-FFF2-40B4-BE49-F238E27FC236}">
                      <a16:creationId xmlns:a16="http://schemas.microsoft.com/office/drawing/2014/main" id="{0406BC31-E91E-0EE9-4D51-E61DDAE0CDB3}"/>
                    </a:ext>
                  </a:extLst>
                </p:cNvPr>
                <p:cNvSpPr/>
                <p:nvPr/>
              </p:nvSpPr>
              <p:spPr>
                <a:xfrm rot="10800000">
                  <a:off x="3613636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2ACEB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平行四边形 103">
                  <a:extLst>
                    <a:ext uri="{FF2B5EF4-FFF2-40B4-BE49-F238E27FC236}">
                      <a16:creationId xmlns:a16="http://schemas.microsoft.com/office/drawing/2014/main" id="{DF23069E-03C6-6728-19B8-536E0363E51F}"/>
                    </a:ext>
                  </a:extLst>
                </p:cNvPr>
                <p:cNvSpPr/>
                <p:nvPr/>
              </p:nvSpPr>
              <p:spPr>
                <a:xfrm rot="10800000">
                  <a:off x="4175675" y="4870559"/>
                  <a:ext cx="1060450" cy="525459"/>
                </a:xfrm>
                <a:prstGeom prst="parallelogram">
                  <a:avLst>
                    <a:gd name="adj" fmla="val 94185"/>
                  </a:avLst>
                </a:prstGeom>
                <a:solidFill>
                  <a:srgbClr val="5545A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B22D9771-28F5-FE8D-AC36-AEF4EE71295E}"/>
                </a:ext>
              </a:extLst>
            </p:cNvPr>
            <p:cNvGrpSpPr/>
            <p:nvPr/>
          </p:nvGrpSpPr>
          <p:grpSpPr>
            <a:xfrm rot="4740000">
              <a:off x="8087594" y="5587822"/>
              <a:ext cx="3839101" cy="1050919"/>
              <a:chOff x="5495490" y="3799848"/>
              <a:chExt cx="3839101" cy="1050919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9A067CA4-BA41-335A-C3C4-D74105020C29}"/>
                  </a:ext>
                </a:extLst>
              </p:cNvPr>
              <p:cNvSpPr/>
              <p:nvPr/>
            </p:nvSpPr>
            <p:spPr>
              <a:xfrm>
                <a:off x="5495490" y="37998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696501D2-1E2F-F5D9-44A0-82964AB076CE}"/>
                  </a:ext>
                </a:extLst>
              </p:cNvPr>
              <p:cNvSpPr/>
              <p:nvPr/>
            </p:nvSpPr>
            <p:spPr>
              <a:xfrm>
                <a:off x="5495490" y="3799849"/>
                <a:ext cx="3839101" cy="1050918"/>
              </a:xfrm>
              <a:custGeom>
                <a:avLst/>
                <a:gdLst>
                  <a:gd name="connsiteX0" fmla="*/ 3758352 w 3839101"/>
                  <a:gd name="connsiteY0" fmla="*/ 1050918 h 1050918"/>
                  <a:gd name="connsiteX1" fmla="*/ 3769937 w 3839101"/>
                  <a:gd name="connsiteY1" fmla="*/ 1035030 h 1050918"/>
                  <a:gd name="connsiteX2" fmla="*/ 3824838 w 3839101"/>
                  <a:gd name="connsiteY2" fmla="*/ 981423 h 1050918"/>
                  <a:gd name="connsiteX3" fmla="*/ 3839100 w 3839101"/>
                  <a:gd name="connsiteY3" fmla="*/ 971540 h 1050918"/>
                  <a:gd name="connsiteX4" fmla="*/ 3839100 w 3839101"/>
                  <a:gd name="connsiteY4" fmla="*/ 1050918 h 1050918"/>
                  <a:gd name="connsiteX5" fmla="*/ 3201121 w 3839101"/>
                  <a:gd name="connsiteY5" fmla="*/ 457303 h 1050918"/>
                  <a:gd name="connsiteX6" fmla="*/ 3429772 w 3839101"/>
                  <a:gd name="connsiteY6" fmla="*/ 457303 h 1050918"/>
                  <a:gd name="connsiteX7" fmla="*/ 3658424 w 3839101"/>
                  <a:gd name="connsiteY7" fmla="*/ 685955 h 1050918"/>
                  <a:gd name="connsiteX8" fmla="*/ 3820105 w 3839101"/>
                  <a:gd name="connsiteY8" fmla="*/ 618985 h 1050918"/>
                  <a:gd name="connsiteX9" fmla="*/ 3839101 w 3839101"/>
                  <a:gd name="connsiteY9" fmla="*/ 590810 h 1050918"/>
                  <a:gd name="connsiteX10" fmla="*/ 3839101 w 3839101"/>
                  <a:gd name="connsiteY10" fmla="*/ 875921 h 1050918"/>
                  <a:gd name="connsiteX11" fmla="*/ 3815660 w 3839101"/>
                  <a:gd name="connsiteY11" fmla="*/ 886857 h 1050918"/>
                  <a:gd name="connsiteX12" fmla="*/ 3658424 w 3839101"/>
                  <a:gd name="connsiteY12" fmla="*/ 914606 h 1050918"/>
                  <a:gd name="connsiteX13" fmla="*/ 3201121 w 3839101"/>
                  <a:gd name="connsiteY13" fmla="*/ 457303 h 1050918"/>
                  <a:gd name="connsiteX14" fmla="*/ 2844772 w 3839101"/>
                  <a:gd name="connsiteY14" fmla="*/ 1050918 h 1050918"/>
                  <a:gd name="connsiteX15" fmla="*/ 2877758 w 3839101"/>
                  <a:gd name="connsiteY15" fmla="*/ 1010938 h 1050918"/>
                  <a:gd name="connsiteX16" fmla="*/ 3201120 w 3839101"/>
                  <a:gd name="connsiteY16" fmla="*/ 876997 h 1050918"/>
                  <a:gd name="connsiteX17" fmla="*/ 3546908 w 3839101"/>
                  <a:gd name="connsiteY17" fmla="*/ 1035030 h 1050918"/>
                  <a:gd name="connsiteX18" fmla="*/ 3558493 w 3839101"/>
                  <a:gd name="connsiteY18" fmla="*/ 1050918 h 1050918"/>
                  <a:gd name="connsiteX19" fmla="*/ 2753109 w 3839101"/>
                  <a:gd name="connsiteY19" fmla="*/ 365141 h 1050918"/>
                  <a:gd name="connsiteX20" fmla="*/ 3201121 w 3839101"/>
                  <a:gd name="connsiteY20" fmla="*/ 0 h 1050918"/>
                  <a:gd name="connsiteX21" fmla="*/ 3649133 w 3839101"/>
                  <a:gd name="connsiteY21" fmla="*/ 365141 h 1050918"/>
                  <a:gd name="connsiteX22" fmla="*/ 3658424 w 3839101"/>
                  <a:gd name="connsiteY22" fmla="*/ 457298 h 1050918"/>
                  <a:gd name="connsiteX23" fmla="*/ 3667714 w 3839101"/>
                  <a:gd name="connsiteY23" fmla="*/ 365141 h 1050918"/>
                  <a:gd name="connsiteX24" fmla="*/ 3824839 w 3839101"/>
                  <a:gd name="connsiteY24" fmla="*/ 104426 h 1050918"/>
                  <a:gd name="connsiteX25" fmla="*/ 3839101 w 3839101"/>
                  <a:gd name="connsiteY25" fmla="*/ 94543 h 1050918"/>
                  <a:gd name="connsiteX26" fmla="*/ 3839101 w 3839101"/>
                  <a:gd name="connsiteY26" fmla="*/ 457303 h 1050918"/>
                  <a:gd name="connsiteX27" fmla="*/ 3658424 w 3839101"/>
                  <a:gd name="connsiteY27" fmla="*/ 457303 h 1050918"/>
                  <a:gd name="connsiteX28" fmla="*/ 3658423 w 3839101"/>
                  <a:gd name="connsiteY28" fmla="*/ 457303 h 1050918"/>
                  <a:gd name="connsiteX29" fmla="*/ 3429773 w 3839101"/>
                  <a:gd name="connsiteY29" fmla="*/ 457303 h 1050918"/>
                  <a:gd name="connsiteX30" fmla="*/ 3201121 w 3839101"/>
                  <a:gd name="connsiteY30" fmla="*/ 228651 h 1050918"/>
                  <a:gd name="connsiteX31" fmla="*/ 2972469 w 3839101"/>
                  <a:gd name="connsiteY31" fmla="*/ 457303 h 1050918"/>
                  <a:gd name="connsiteX32" fmla="*/ 2743818 w 3839101"/>
                  <a:gd name="connsiteY32" fmla="*/ 457303 h 1050918"/>
                  <a:gd name="connsiteX33" fmla="*/ 2753109 w 3839101"/>
                  <a:gd name="connsiteY33" fmla="*/ 365141 h 1050918"/>
                  <a:gd name="connsiteX34" fmla="*/ 2286515 w 3839101"/>
                  <a:gd name="connsiteY34" fmla="*/ 457303 h 1050918"/>
                  <a:gd name="connsiteX35" fmla="*/ 2515166 w 3839101"/>
                  <a:gd name="connsiteY35" fmla="*/ 457303 h 1050918"/>
                  <a:gd name="connsiteX36" fmla="*/ 2743818 w 3839101"/>
                  <a:gd name="connsiteY36" fmla="*/ 685955 h 1050918"/>
                  <a:gd name="connsiteX37" fmla="*/ 2972470 w 3839101"/>
                  <a:gd name="connsiteY37" fmla="*/ 457303 h 1050918"/>
                  <a:gd name="connsiteX38" fmla="*/ 3201121 w 3839101"/>
                  <a:gd name="connsiteY38" fmla="*/ 457303 h 1050918"/>
                  <a:gd name="connsiteX39" fmla="*/ 2743818 w 3839101"/>
                  <a:gd name="connsiteY39" fmla="*/ 914606 h 1050918"/>
                  <a:gd name="connsiteX40" fmla="*/ 2286515 w 3839101"/>
                  <a:gd name="connsiteY40" fmla="*/ 457303 h 1050918"/>
                  <a:gd name="connsiteX41" fmla="*/ 1930166 w 3839101"/>
                  <a:gd name="connsiteY41" fmla="*/ 1050918 h 1050918"/>
                  <a:gd name="connsiteX42" fmla="*/ 1963152 w 3839101"/>
                  <a:gd name="connsiteY42" fmla="*/ 1010938 h 1050918"/>
                  <a:gd name="connsiteX43" fmla="*/ 2286514 w 3839101"/>
                  <a:gd name="connsiteY43" fmla="*/ 876997 h 1050918"/>
                  <a:gd name="connsiteX44" fmla="*/ 2609876 w 3839101"/>
                  <a:gd name="connsiteY44" fmla="*/ 1010938 h 1050918"/>
                  <a:gd name="connsiteX45" fmla="*/ 2642862 w 3839101"/>
                  <a:gd name="connsiteY45" fmla="*/ 1050918 h 1050918"/>
                  <a:gd name="connsiteX46" fmla="*/ 1838503 w 3839101"/>
                  <a:gd name="connsiteY46" fmla="*/ 365141 h 1050918"/>
                  <a:gd name="connsiteX47" fmla="*/ 2286515 w 3839101"/>
                  <a:gd name="connsiteY47" fmla="*/ 0 h 1050918"/>
                  <a:gd name="connsiteX48" fmla="*/ 2743818 w 3839101"/>
                  <a:gd name="connsiteY48" fmla="*/ 457303 h 1050918"/>
                  <a:gd name="connsiteX49" fmla="*/ 2515167 w 3839101"/>
                  <a:gd name="connsiteY49" fmla="*/ 457303 h 1050918"/>
                  <a:gd name="connsiteX50" fmla="*/ 2286515 w 3839101"/>
                  <a:gd name="connsiteY50" fmla="*/ 228651 h 1050918"/>
                  <a:gd name="connsiteX51" fmla="*/ 2057863 w 3839101"/>
                  <a:gd name="connsiteY51" fmla="*/ 457303 h 1050918"/>
                  <a:gd name="connsiteX52" fmla="*/ 1829212 w 3839101"/>
                  <a:gd name="connsiteY52" fmla="*/ 457303 h 1050918"/>
                  <a:gd name="connsiteX53" fmla="*/ 1838503 w 3839101"/>
                  <a:gd name="connsiteY53" fmla="*/ 365141 h 1050918"/>
                  <a:gd name="connsiteX54" fmla="*/ 1371909 w 3839101"/>
                  <a:gd name="connsiteY54" fmla="*/ 457303 h 1050918"/>
                  <a:gd name="connsiteX55" fmla="*/ 1600560 w 3839101"/>
                  <a:gd name="connsiteY55" fmla="*/ 457303 h 1050918"/>
                  <a:gd name="connsiteX56" fmla="*/ 1829212 w 3839101"/>
                  <a:gd name="connsiteY56" fmla="*/ 685955 h 1050918"/>
                  <a:gd name="connsiteX57" fmla="*/ 2057864 w 3839101"/>
                  <a:gd name="connsiteY57" fmla="*/ 457303 h 1050918"/>
                  <a:gd name="connsiteX58" fmla="*/ 2286515 w 3839101"/>
                  <a:gd name="connsiteY58" fmla="*/ 457303 h 1050918"/>
                  <a:gd name="connsiteX59" fmla="*/ 1829212 w 3839101"/>
                  <a:gd name="connsiteY59" fmla="*/ 914606 h 1050918"/>
                  <a:gd name="connsiteX60" fmla="*/ 1371909 w 3839101"/>
                  <a:gd name="connsiteY60" fmla="*/ 457303 h 1050918"/>
                  <a:gd name="connsiteX61" fmla="*/ 1015560 w 3839101"/>
                  <a:gd name="connsiteY61" fmla="*/ 1050918 h 1050918"/>
                  <a:gd name="connsiteX62" fmla="*/ 1048546 w 3839101"/>
                  <a:gd name="connsiteY62" fmla="*/ 1010938 h 1050918"/>
                  <a:gd name="connsiteX63" fmla="*/ 1371908 w 3839101"/>
                  <a:gd name="connsiteY63" fmla="*/ 876997 h 1050918"/>
                  <a:gd name="connsiteX64" fmla="*/ 1695270 w 3839101"/>
                  <a:gd name="connsiteY64" fmla="*/ 1010938 h 1050918"/>
                  <a:gd name="connsiteX65" fmla="*/ 1728256 w 3839101"/>
                  <a:gd name="connsiteY65" fmla="*/ 1050918 h 1050918"/>
                  <a:gd name="connsiteX66" fmla="*/ 923897 w 3839101"/>
                  <a:gd name="connsiteY66" fmla="*/ 365141 h 1050918"/>
                  <a:gd name="connsiteX67" fmla="*/ 1371909 w 3839101"/>
                  <a:gd name="connsiteY67" fmla="*/ 0 h 1050918"/>
                  <a:gd name="connsiteX68" fmla="*/ 1829212 w 3839101"/>
                  <a:gd name="connsiteY68" fmla="*/ 457303 h 1050918"/>
                  <a:gd name="connsiteX69" fmla="*/ 1600561 w 3839101"/>
                  <a:gd name="connsiteY69" fmla="*/ 457303 h 1050918"/>
                  <a:gd name="connsiteX70" fmla="*/ 1371909 w 3839101"/>
                  <a:gd name="connsiteY70" fmla="*/ 228651 h 1050918"/>
                  <a:gd name="connsiteX71" fmla="*/ 1143257 w 3839101"/>
                  <a:gd name="connsiteY71" fmla="*/ 457303 h 1050918"/>
                  <a:gd name="connsiteX72" fmla="*/ 914606 w 3839101"/>
                  <a:gd name="connsiteY72" fmla="*/ 457303 h 1050918"/>
                  <a:gd name="connsiteX73" fmla="*/ 923897 w 3839101"/>
                  <a:gd name="connsiteY73" fmla="*/ 365141 h 1050918"/>
                  <a:gd name="connsiteX74" fmla="*/ 457303 w 3839101"/>
                  <a:gd name="connsiteY74" fmla="*/ 457303 h 1050918"/>
                  <a:gd name="connsiteX75" fmla="*/ 685954 w 3839101"/>
                  <a:gd name="connsiteY75" fmla="*/ 457303 h 1050918"/>
                  <a:gd name="connsiteX76" fmla="*/ 914606 w 3839101"/>
                  <a:gd name="connsiteY76" fmla="*/ 685955 h 1050918"/>
                  <a:gd name="connsiteX77" fmla="*/ 1143258 w 3839101"/>
                  <a:gd name="connsiteY77" fmla="*/ 457303 h 1050918"/>
                  <a:gd name="connsiteX78" fmla="*/ 1371909 w 3839101"/>
                  <a:gd name="connsiteY78" fmla="*/ 457303 h 1050918"/>
                  <a:gd name="connsiteX79" fmla="*/ 914606 w 3839101"/>
                  <a:gd name="connsiteY79" fmla="*/ 914606 h 1050918"/>
                  <a:gd name="connsiteX80" fmla="*/ 457303 w 3839101"/>
                  <a:gd name="connsiteY80" fmla="*/ 457303 h 1050918"/>
                  <a:gd name="connsiteX81" fmla="*/ 100954 w 3839101"/>
                  <a:gd name="connsiteY81" fmla="*/ 1050918 h 1050918"/>
                  <a:gd name="connsiteX82" fmla="*/ 133940 w 3839101"/>
                  <a:gd name="connsiteY82" fmla="*/ 1010938 h 1050918"/>
                  <a:gd name="connsiteX83" fmla="*/ 457302 w 3839101"/>
                  <a:gd name="connsiteY83" fmla="*/ 876997 h 1050918"/>
                  <a:gd name="connsiteX84" fmla="*/ 780664 w 3839101"/>
                  <a:gd name="connsiteY84" fmla="*/ 1010938 h 1050918"/>
                  <a:gd name="connsiteX85" fmla="*/ 813650 w 3839101"/>
                  <a:gd name="connsiteY85" fmla="*/ 1050918 h 1050918"/>
                  <a:gd name="connsiteX86" fmla="*/ 9291 w 3839101"/>
                  <a:gd name="connsiteY86" fmla="*/ 365140 h 1050918"/>
                  <a:gd name="connsiteX87" fmla="*/ 457303 w 3839101"/>
                  <a:gd name="connsiteY87" fmla="*/ 0 h 1050918"/>
                  <a:gd name="connsiteX88" fmla="*/ 914606 w 3839101"/>
                  <a:gd name="connsiteY88" fmla="*/ 457303 h 1050918"/>
                  <a:gd name="connsiteX89" fmla="*/ 685955 w 3839101"/>
                  <a:gd name="connsiteY89" fmla="*/ 457303 h 1050918"/>
                  <a:gd name="connsiteX90" fmla="*/ 457303 w 3839101"/>
                  <a:gd name="connsiteY90" fmla="*/ 228651 h 1050918"/>
                  <a:gd name="connsiteX91" fmla="*/ 228651 w 3839101"/>
                  <a:gd name="connsiteY91" fmla="*/ 457303 h 1050918"/>
                  <a:gd name="connsiteX92" fmla="*/ 0 w 3839101"/>
                  <a:gd name="connsiteY92" fmla="*/ 457303 h 1050918"/>
                  <a:gd name="connsiteX93" fmla="*/ 9291 w 3839101"/>
                  <a:gd name="connsiteY93" fmla="*/ 36514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839101" h="1050918">
                    <a:moveTo>
                      <a:pt x="3758352" y="1050918"/>
                    </a:moveTo>
                    <a:lnTo>
                      <a:pt x="3769937" y="1035030"/>
                    </a:lnTo>
                    <a:cubicBezTo>
                      <a:pt x="3786707" y="1015670"/>
                      <a:pt x="3805076" y="997733"/>
                      <a:pt x="3824838" y="981423"/>
                    </a:cubicBezTo>
                    <a:lnTo>
                      <a:pt x="3839100" y="971540"/>
                    </a:lnTo>
                    <a:lnTo>
                      <a:pt x="3839100" y="1050918"/>
                    </a:lnTo>
                    <a:close/>
                    <a:moveTo>
                      <a:pt x="3201121" y="457303"/>
                    </a:move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405863" y="914606"/>
                      <a:pt x="3201121" y="709864"/>
                      <a:pt x="3201121" y="457303"/>
                    </a:cubicBezTo>
                    <a:close/>
                    <a:moveTo>
                      <a:pt x="2844772" y="1050918"/>
                    </a:moveTo>
                    <a:lnTo>
                      <a:pt x="2877758" y="1010938"/>
                    </a:lnTo>
                    <a:cubicBezTo>
                      <a:pt x="2960514" y="928183"/>
                      <a:pt x="3074840" y="876997"/>
                      <a:pt x="3201120" y="876997"/>
                    </a:cubicBezTo>
                    <a:cubicBezTo>
                      <a:pt x="3339239" y="876997"/>
                      <a:pt x="3463057" y="938230"/>
                      <a:pt x="3546908" y="1035030"/>
                    </a:cubicBezTo>
                    <a:lnTo>
                      <a:pt x="3558493" y="1050918"/>
                    </a:lnTo>
                    <a:close/>
                    <a:moveTo>
                      <a:pt x="2753109" y="365141"/>
                    </a:moveTo>
                    <a:cubicBezTo>
                      <a:pt x="2795750" y="156755"/>
                      <a:pt x="298013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lnTo>
                      <a:pt x="2743818" y="457303"/>
                    </a:lnTo>
                    <a:cubicBezTo>
                      <a:pt x="2743818" y="425733"/>
                      <a:pt x="2747017" y="394910"/>
                      <a:pt x="2753109" y="365141"/>
                    </a:cubicBezTo>
                    <a:close/>
                    <a:moveTo>
                      <a:pt x="2286515" y="457303"/>
                    </a:move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491257" y="914606"/>
                      <a:pt x="2286515" y="709864"/>
                      <a:pt x="2286515" y="457303"/>
                    </a:cubicBezTo>
                    <a:close/>
                    <a:moveTo>
                      <a:pt x="1930166" y="1050918"/>
                    </a:moveTo>
                    <a:lnTo>
                      <a:pt x="1963152" y="1010938"/>
                    </a:lnTo>
                    <a:cubicBezTo>
                      <a:pt x="2045908" y="928183"/>
                      <a:pt x="2160234" y="876997"/>
                      <a:pt x="2286514" y="876997"/>
                    </a:cubicBezTo>
                    <a:cubicBezTo>
                      <a:pt x="2412795" y="876997"/>
                      <a:pt x="2527120" y="928183"/>
                      <a:pt x="2609876" y="1010938"/>
                    </a:cubicBezTo>
                    <a:lnTo>
                      <a:pt x="2642862" y="1050918"/>
                    </a:lnTo>
                    <a:close/>
                    <a:moveTo>
                      <a:pt x="1838503" y="365141"/>
                    </a:moveTo>
                    <a:cubicBezTo>
                      <a:pt x="1881145" y="156755"/>
                      <a:pt x="206552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lnTo>
                      <a:pt x="1829212" y="457303"/>
                    </a:lnTo>
                    <a:cubicBezTo>
                      <a:pt x="1829212" y="425733"/>
                      <a:pt x="1832411" y="394910"/>
                      <a:pt x="1838503" y="365141"/>
                    </a:cubicBezTo>
                    <a:close/>
                    <a:moveTo>
                      <a:pt x="1371909" y="457303"/>
                    </a:move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576651" y="914606"/>
                      <a:pt x="1371909" y="709864"/>
                      <a:pt x="1371909" y="457303"/>
                    </a:cubicBezTo>
                    <a:close/>
                    <a:moveTo>
                      <a:pt x="1015560" y="1050918"/>
                    </a:moveTo>
                    <a:lnTo>
                      <a:pt x="1048546" y="1010938"/>
                    </a:lnTo>
                    <a:cubicBezTo>
                      <a:pt x="1131302" y="928183"/>
                      <a:pt x="1245628" y="876997"/>
                      <a:pt x="1371908" y="876997"/>
                    </a:cubicBezTo>
                    <a:cubicBezTo>
                      <a:pt x="1498189" y="876997"/>
                      <a:pt x="1612514" y="928183"/>
                      <a:pt x="1695270" y="1010938"/>
                    </a:cubicBezTo>
                    <a:lnTo>
                      <a:pt x="1728256" y="1050918"/>
                    </a:lnTo>
                    <a:close/>
                    <a:moveTo>
                      <a:pt x="923897" y="365141"/>
                    </a:moveTo>
                    <a:cubicBezTo>
                      <a:pt x="966539" y="156755"/>
                      <a:pt x="115091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lnTo>
                      <a:pt x="914606" y="457303"/>
                    </a:lnTo>
                    <a:cubicBezTo>
                      <a:pt x="914606" y="425733"/>
                      <a:pt x="917805" y="394910"/>
                      <a:pt x="923897" y="365141"/>
                    </a:cubicBezTo>
                    <a:close/>
                    <a:moveTo>
                      <a:pt x="457303" y="457303"/>
                    </a:move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662045" y="914606"/>
                      <a:pt x="457303" y="709864"/>
                      <a:pt x="457303" y="457303"/>
                    </a:cubicBezTo>
                    <a:close/>
                    <a:moveTo>
                      <a:pt x="100954" y="1050918"/>
                    </a:moveTo>
                    <a:lnTo>
                      <a:pt x="133940" y="1010938"/>
                    </a:lnTo>
                    <a:cubicBezTo>
                      <a:pt x="216696" y="928183"/>
                      <a:pt x="331022" y="876997"/>
                      <a:pt x="457302" y="876997"/>
                    </a:cubicBezTo>
                    <a:cubicBezTo>
                      <a:pt x="583583" y="876997"/>
                      <a:pt x="697908" y="928183"/>
                      <a:pt x="780664" y="1010938"/>
                    </a:cubicBezTo>
                    <a:lnTo>
                      <a:pt x="813650" y="1050918"/>
                    </a:lnTo>
                    <a:close/>
                    <a:moveTo>
                      <a:pt x="9291" y="365140"/>
                    </a:moveTo>
                    <a:cubicBezTo>
                      <a:pt x="51933" y="156756"/>
                      <a:pt x="23631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lnTo>
                      <a:pt x="0" y="457303"/>
                    </a:lnTo>
                    <a:cubicBezTo>
                      <a:pt x="0" y="425733"/>
                      <a:pt x="3199" y="394910"/>
                      <a:pt x="9291" y="365140"/>
                    </a:cubicBezTo>
                    <a:close/>
                  </a:path>
                </a:pathLst>
              </a:custGeom>
              <a:solidFill>
                <a:srgbClr val="563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87FBB4-628D-0B78-56F5-D789BF3AF6F7}"/>
              </a:ext>
            </a:extLst>
          </p:cNvPr>
          <p:cNvGrpSpPr/>
          <p:nvPr/>
        </p:nvGrpSpPr>
        <p:grpSpPr>
          <a:xfrm>
            <a:off x="0" y="2602147"/>
            <a:ext cx="5254588" cy="1653702"/>
            <a:chOff x="4338077" y="2937752"/>
            <a:chExt cx="5254588" cy="165370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660D377F-ECA9-6E71-25A1-AB2EBED0F847}"/>
                </a:ext>
              </a:extLst>
            </p:cNvPr>
            <p:cNvGrpSpPr/>
            <p:nvPr/>
          </p:nvGrpSpPr>
          <p:grpSpPr>
            <a:xfrm>
              <a:off x="5388995" y="2937752"/>
              <a:ext cx="1050918" cy="1653702"/>
              <a:chOff x="5894374" y="2937753"/>
              <a:chExt cx="1050918" cy="1653702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354F472-202F-B7F8-0AAE-432B85283730}"/>
                  </a:ext>
                </a:extLst>
              </p:cNvPr>
              <p:cNvSpPr/>
              <p:nvPr/>
            </p:nvSpPr>
            <p:spPr>
              <a:xfrm rot="16200000">
                <a:off x="5592982" y="3239145"/>
                <a:ext cx="1653702" cy="1050918"/>
              </a:xfrm>
              <a:custGeom>
                <a:avLst/>
                <a:gdLst>
                  <a:gd name="connsiteX0" fmla="*/ 706399 w 1653702"/>
                  <a:gd name="connsiteY0" fmla="*/ 525459 h 1050918"/>
                  <a:gd name="connsiteX1" fmla="*/ 211495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675009 h 1050918"/>
                  <a:gd name="connsiteX4" fmla="*/ 140853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367692 h 1050918"/>
                  <a:gd name="connsiteX7" fmla="*/ 14859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713146 h 1050918"/>
                  <a:gd name="connsiteX10" fmla="*/ 1335571 w 1653702"/>
                  <a:gd name="connsiteY10" fmla="*/ 1050918 h 1050918"/>
                  <a:gd name="connsiteX11" fmla="*/ 770025 w 1653702"/>
                  <a:gd name="connsiteY11" fmla="*/ 1050918 h 1050918"/>
                  <a:gd name="connsiteX12" fmla="*/ 1264929 w 1653702"/>
                  <a:gd name="connsiteY12" fmla="*/ 525459 h 1050918"/>
                  <a:gd name="connsiteX13" fmla="*/ 707125 w 1653702"/>
                  <a:gd name="connsiteY13" fmla="*/ 525459 h 1050918"/>
                  <a:gd name="connsiteX14" fmla="*/ 212221 w 1653702"/>
                  <a:gd name="connsiteY14" fmla="*/ 0 h 1050918"/>
                  <a:gd name="connsiteX15" fmla="*/ 777767 w 1653702"/>
                  <a:gd name="connsiteY15" fmla="*/ 0 h 1050918"/>
                  <a:gd name="connsiteX16" fmla="*/ 1272671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337002 h 1050918"/>
                  <a:gd name="connsiteX19" fmla="*/ 133629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706399" y="525459"/>
                    </a:moveTo>
                    <a:lnTo>
                      <a:pt x="211495" y="1050918"/>
                    </a:lnTo>
                    <a:lnTo>
                      <a:pt x="0" y="1050918"/>
                    </a:lnTo>
                    <a:lnTo>
                      <a:pt x="0" y="675009"/>
                    </a:lnTo>
                    <a:lnTo>
                      <a:pt x="140853" y="525459"/>
                    </a:lnTo>
                    <a:lnTo>
                      <a:pt x="0" y="525459"/>
                    </a:lnTo>
                    <a:lnTo>
                      <a:pt x="0" y="367692"/>
                    </a:lnTo>
                    <a:lnTo>
                      <a:pt x="148593" y="525459"/>
                    </a:lnTo>
                    <a:close/>
                    <a:moveTo>
                      <a:pt x="1653702" y="525459"/>
                    </a:moveTo>
                    <a:lnTo>
                      <a:pt x="1653702" y="713146"/>
                    </a:lnTo>
                    <a:lnTo>
                      <a:pt x="1335571" y="1050918"/>
                    </a:lnTo>
                    <a:lnTo>
                      <a:pt x="770025" y="1050918"/>
                    </a:lnTo>
                    <a:lnTo>
                      <a:pt x="1264929" y="525459"/>
                    </a:lnTo>
                    <a:lnTo>
                      <a:pt x="707125" y="525459"/>
                    </a:lnTo>
                    <a:lnTo>
                      <a:pt x="212221" y="0"/>
                    </a:lnTo>
                    <a:lnTo>
                      <a:pt x="777767" y="0"/>
                    </a:lnTo>
                    <a:lnTo>
                      <a:pt x="1272671" y="525459"/>
                    </a:lnTo>
                    <a:close/>
                    <a:moveTo>
                      <a:pt x="1653702" y="0"/>
                    </a:moveTo>
                    <a:lnTo>
                      <a:pt x="1653702" y="337002"/>
                    </a:lnTo>
                    <a:lnTo>
                      <a:pt x="1336297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0C9020A-D6E6-1B3E-28A4-D92AEBAFF959}"/>
                  </a:ext>
                </a:extLst>
              </p:cNvPr>
              <p:cNvSpPr/>
              <p:nvPr/>
            </p:nvSpPr>
            <p:spPr>
              <a:xfrm rot="16200000">
                <a:off x="5592982" y="3239145"/>
                <a:ext cx="1653702" cy="1050918"/>
              </a:xfrm>
              <a:custGeom>
                <a:avLst/>
                <a:gdLst>
                  <a:gd name="connsiteX0" fmla="*/ 144360 w 1653702"/>
                  <a:gd name="connsiteY0" fmla="*/ 525459 h 1050918"/>
                  <a:gd name="connsiteX1" fmla="*/ 0 w 1653702"/>
                  <a:gd name="connsiteY1" fmla="*/ 678732 h 1050918"/>
                  <a:gd name="connsiteX2" fmla="*/ 0 w 1653702"/>
                  <a:gd name="connsiteY2" fmla="*/ 525459 h 1050918"/>
                  <a:gd name="connsiteX3" fmla="*/ 1268437 w 1653702"/>
                  <a:gd name="connsiteY3" fmla="*/ 525459 h 1050918"/>
                  <a:gd name="connsiteX4" fmla="*/ 773533 w 1653702"/>
                  <a:gd name="connsiteY4" fmla="*/ 1050918 h 1050918"/>
                  <a:gd name="connsiteX5" fmla="*/ 207987 w 1653702"/>
                  <a:gd name="connsiteY5" fmla="*/ 1050918 h 1050918"/>
                  <a:gd name="connsiteX6" fmla="*/ 702891 w 1653702"/>
                  <a:gd name="connsiteY6" fmla="*/ 525459 h 1050918"/>
                  <a:gd name="connsiteX7" fmla="*/ 145086 w 1653702"/>
                  <a:gd name="connsiteY7" fmla="*/ 525459 h 1050918"/>
                  <a:gd name="connsiteX8" fmla="*/ 0 w 1653702"/>
                  <a:gd name="connsiteY8" fmla="*/ 371415 h 1050918"/>
                  <a:gd name="connsiteX9" fmla="*/ 0 w 1653702"/>
                  <a:gd name="connsiteY9" fmla="*/ 0 h 1050918"/>
                  <a:gd name="connsiteX10" fmla="*/ 215728 w 1653702"/>
                  <a:gd name="connsiteY10" fmla="*/ 0 h 1050918"/>
                  <a:gd name="connsiteX11" fmla="*/ 710632 w 1653702"/>
                  <a:gd name="connsiteY11" fmla="*/ 525459 h 1050918"/>
                  <a:gd name="connsiteX12" fmla="*/ 1653702 w 1653702"/>
                  <a:gd name="connsiteY12" fmla="*/ 709422 h 1050918"/>
                  <a:gd name="connsiteX13" fmla="*/ 1653702 w 1653702"/>
                  <a:gd name="connsiteY13" fmla="*/ 1050918 h 1050918"/>
                  <a:gd name="connsiteX14" fmla="*/ 1332064 w 1653702"/>
                  <a:gd name="connsiteY14" fmla="*/ 1050918 h 1050918"/>
                  <a:gd name="connsiteX15" fmla="*/ 1653702 w 1653702"/>
                  <a:gd name="connsiteY15" fmla="*/ 333277 h 1050918"/>
                  <a:gd name="connsiteX16" fmla="*/ 1653702 w 1653702"/>
                  <a:gd name="connsiteY16" fmla="*/ 525459 h 1050918"/>
                  <a:gd name="connsiteX17" fmla="*/ 1269163 w 1653702"/>
                  <a:gd name="connsiteY17" fmla="*/ 525459 h 1050918"/>
                  <a:gd name="connsiteX18" fmla="*/ 774259 w 1653702"/>
                  <a:gd name="connsiteY18" fmla="*/ 0 h 1050918"/>
                  <a:gd name="connsiteX19" fmla="*/ 133980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44360" y="525459"/>
                    </a:moveTo>
                    <a:lnTo>
                      <a:pt x="0" y="678732"/>
                    </a:lnTo>
                    <a:lnTo>
                      <a:pt x="0" y="525459"/>
                    </a:lnTo>
                    <a:close/>
                    <a:moveTo>
                      <a:pt x="1268437" y="525459"/>
                    </a:moveTo>
                    <a:lnTo>
                      <a:pt x="773533" y="1050918"/>
                    </a:lnTo>
                    <a:lnTo>
                      <a:pt x="207987" y="1050918"/>
                    </a:lnTo>
                    <a:lnTo>
                      <a:pt x="702891" y="525459"/>
                    </a:lnTo>
                    <a:lnTo>
                      <a:pt x="145086" y="525459"/>
                    </a:lnTo>
                    <a:lnTo>
                      <a:pt x="0" y="371415"/>
                    </a:lnTo>
                    <a:lnTo>
                      <a:pt x="0" y="0"/>
                    </a:lnTo>
                    <a:lnTo>
                      <a:pt x="215728" y="0"/>
                    </a:lnTo>
                    <a:lnTo>
                      <a:pt x="710632" y="525459"/>
                    </a:lnTo>
                    <a:close/>
                    <a:moveTo>
                      <a:pt x="1653702" y="709422"/>
                    </a:moveTo>
                    <a:lnTo>
                      <a:pt x="1653702" y="1050918"/>
                    </a:lnTo>
                    <a:lnTo>
                      <a:pt x="1332064" y="1050918"/>
                    </a:lnTo>
                    <a:close/>
                    <a:moveTo>
                      <a:pt x="1653702" y="333277"/>
                    </a:moveTo>
                    <a:lnTo>
                      <a:pt x="1653702" y="525459"/>
                    </a:lnTo>
                    <a:lnTo>
                      <a:pt x="1269163" y="525459"/>
                    </a:lnTo>
                    <a:lnTo>
                      <a:pt x="774259" y="0"/>
                    </a:lnTo>
                    <a:lnTo>
                      <a:pt x="1339805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552ABAAC-F661-7BB8-0B14-878962CFC4A7}"/>
                </a:ext>
              </a:extLst>
            </p:cNvPr>
            <p:cNvGrpSpPr/>
            <p:nvPr/>
          </p:nvGrpSpPr>
          <p:grpSpPr>
            <a:xfrm>
              <a:off x="6439913" y="2937752"/>
              <a:ext cx="1050918" cy="1653702"/>
              <a:chOff x="7567954" y="2937753"/>
              <a:chExt cx="1050918" cy="1653702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07BF73F-51C5-6619-6156-9EEF5ADB6600}"/>
                  </a:ext>
                </a:extLst>
              </p:cNvPr>
              <p:cNvSpPr/>
              <p:nvPr/>
            </p:nvSpPr>
            <p:spPr>
              <a:xfrm rot="16200000">
                <a:off x="7266562" y="3239145"/>
                <a:ext cx="1653702" cy="1050918"/>
              </a:xfrm>
              <a:custGeom>
                <a:avLst/>
                <a:gdLst>
                  <a:gd name="connsiteX0" fmla="*/ 809127 w 1653702"/>
                  <a:gd name="connsiteY0" fmla="*/ 525459 h 1050918"/>
                  <a:gd name="connsiteX1" fmla="*/ 314223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784079 h 1050918"/>
                  <a:gd name="connsiteX4" fmla="*/ 243581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258620 h 1050918"/>
                  <a:gd name="connsiteX7" fmla="*/ 25132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822218 h 1050918"/>
                  <a:gd name="connsiteX10" fmla="*/ 1438301 w 1653702"/>
                  <a:gd name="connsiteY10" fmla="*/ 1050918 h 1050918"/>
                  <a:gd name="connsiteX11" fmla="*/ 872755 w 1653702"/>
                  <a:gd name="connsiteY11" fmla="*/ 1050918 h 1050918"/>
                  <a:gd name="connsiteX12" fmla="*/ 1367659 w 1653702"/>
                  <a:gd name="connsiteY12" fmla="*/ 525459 h 1050918"/>
                  <a:gd name="connsiteX13" fmla="*/ 809853 w 1653702"/>
                  <a:gd name="connsiteY13" fmla="*/ 525459 h 1050918"/>
                  <a:gd name="connsiteX14" fmla="*/ 314949 w 1653702"/>
                  <a:gd name="connsiteY14" fmla="*/ 0 h 1050918"/>
                  <a:gd name="connsiteX15" fmla="*/ 880495 w 1653702"/>
                  <a:gd name="connsiteY15" fmla="*/ 0 h 1050918"/>
                  <a:gd name="connsiteX16" fmla="*/ 1375399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227930 h 1050918"/>
                  <a:gd name="connsiteX19" fmla="*/ 1439026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809127" y="525459"/>
                    </a:moveTo>
                    <a:lnTo>
                      <a:pt x="314223" y="1050918"/>
                    </a:lnTo>
                    <a:lnTo>
                      <a:pt x="0" y="1050918"/>
                    </a:lnTo>
                    <a:lnTo>
                      <a:pt x="0" y="784079"/>
                    </a:lnTo>
                    <a:lnTo>
                      <a:pt x="243581" y="525459"/>
                    </a:lnTo>
                    <a:lnTo>
                      <a:pt x="0" y="525459"/>
                    </a:lnTo>
                    <a:lnTo>
                      <a:pt x="0" y="258620"/>
                    </a:lnTo>
                    <a:lnTo>
                      <a:pt x="251323" y="525459"/>
                    </a:lnTo>
                    <a:close/>
                    <a:moveTo>
                      <a:pt x="1653702" y="525459"/>
                    </a:moveTo>
                    <a:lnTo>
                      <a:pt x="1653702" y="822218"/>
                    </a:lnTo>
                    <a:lnTo>
                      <a:pt x="1438301" y="1050918"/>
                    </a:lnTo>
                    <a:lnTo>
                      <a:pt x="872755" y="1050918"/>
                    </a:lnTo>
                    <a:lnTo>
                      <a:pt x="1367659" y="525459"/>
                    </a:lnTo>
                    <a:lnTo>
                      <a:pt x="809853" y="525459"/>
                    </a:lnTo>
                    <a:lnTo>
                      <a:pt x="314949" y="0"/>
                    </a:lnTo>
                    <a:lnTo>
                      <a:pt x="880495" y="0"/>
                    </a:lnTo>
                    <a:lnTo>
                      <a:pt x="1375399" y="525459"/>
                    </a:lnTo>
                    <a:close/>
                    <a:moveTo>
                      <a:pt x="1653702" y="0"/>
                    </a:moveTo>
                    <a:lnTo>
                      <a:pt x="1653702" y="227930"/>
                    </a:lnTo>
                    <a:lnTo>
                      <a:pt x="1439026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E7619EF-B892-341B-83C5-C4D0C528AB34}"/>
                  </a:ext>
                </a:extLst>
              </p:cNvPr>
              <p:cNvSpPr/>
              <p:nvPr/>
            </p:nvSpPr>
            <p:spPr>
              <a:xfrm rot="16200000">
                <a:off x="7266562" y="3239145"/>
                <a:ext cx="1653702" cy="1050918"/>
              </a:xfrm>
              <a:custGeom>
                <a:avLst/>
                <a:gdLst>
                  <a:gd name="connsiteX0" fmla="*/ 247089 w 1653702"/>
                  <a:gd name="connsiteY0" fmla="*/ 525459 h 1050918"/>
                  <a:gd name="connsiteX1" fmla="*/ 0 w 1653702"/>
                  <a:gd name="connsiteY1" fmla="*/ 787803 h 1050918"/>
                  <a:gd name="connsiteX2" fmla="*/ 0 w 1653702"/>
                  <a:gd name="connsiteY2" fmla="*/ 525459 h 1050918"/>
                  <a:gd name="connsiteX3" fmla="*/ 1371166 w 1653702"/>
                  <a:gd name="connsiteY3" fmla="*/ 525459 h 1050918"/>
                  <a:gd name="connsiteX4" fmla="*/ 876262 w 1653702"/>
                  <a:gd name="connsiteY4" fmla="*/ 1050918 h 1050918"/>
                  <a:gd name="connsiteX5" fmla="*/ 310716 w 1653702"/>
                  <a:gd name="connsiteY5" fmla="*/ 1050918 h 1050918"/>
                  <a:gd name="connsiteX6" fmla="*/ 805620 w 1653702"/>
                  <a:gd name="connsiteY6" fmla="*/ 525459 h 1050918"/>
                  <a:gd name="connsiteX7" fmla="*/ 247815 w 1653702"/>
                  <a:gd name="connsiteY7" fmla="*/ 525459 h 1050918"/>
                  <a:gd name="connsiteX8" fmla="*/ 0 w 1653702"/>
                  <a:gd name="connsiteY8" fmla="*/ 262344 h 1050918"/>
                  <a:gd name="connsiteX9" fmla="*/ 0 w 1653702"/>
                  <a:gd name="connsiteY9" fmla="*/ 0 h 1050918"/>
                  <a:gd name="connsiteX10" fmla="*/ 318457 w 1653702"/>
                  <a:gd name="connsiteY10" fmla="*/ 0 h 1050918"/>
                  <a:gd name="connsiteX11" fmla="*/ 813361 w 1653702"/>
                  <a:gd name="connsiteY11" fmla="*/ 525459 h 1050918"/>
                  <a:gd name="connsiteX12" fmla="*/ 1653702 w 1653702"/>
                  <a:gd name="connsiteY12" fmla="*/ 818494 h 1050918"/>
                  <a:gd name="connsiteX13" fmla="*/ 1653702 w 1653702"/>
                  <a:gd name="connsiteY13" fmla="*/ 1050918 h 1050918"/>
                  <a:gd name="connsiteX14" fmla="*/ 1434793 w 1653702"/>
                  <a:gd name="connsiteY14" fmla="*/ 1050918 h 1050918"/>
                  <a:gd name="connsiteX15" fmla="*/ 1653702 w 1653702"/>
                  <a:gd name="connsiteY15" fmla="*/ 224206 h 1050918"/>
                  <a:gd name="connsiteX16" fmla="*/ 1653702 w 1653702"/>
                  <a:gd name="connsiteY16" fmla="*/ 525459 h 1050918"/>
                  <a:gd name="connsiteX17" fmla="*/ 1371892 w 1653702"/>
                  <a:gd name="connsiteY17" fmla="*/ 525459 h 1050918"/>
                  <a:gd name="connsiteX18" fmla="*/ 876988 w 1653702"/>
                  <a:gd name="connsiteY18" fmla="*/ 0 h 1050918"/>
                  <a:gd name="connsiteX19" fmla="*/ 1442534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247089" y="525459"/>
                    </a:moveTo>
                    <a:lnTo>
                      <a:pt x="0" y="787803"/>
                    </a:lnTo>
                    <a:lnTo>
                      <a:pt x="0" y="525459"/>
                    </a:lnTo>
                    <a:close/>
                    <a:moveTo>
                      <a:pt x="1371166" y="525459"/>
                    </a:moveTo>
                    <a:lnTo>
                      <a:pt x="876262" y="1050918"/>
                    </a:lnTo>
                    <a:lnTo>
                      <a:pt x="310716" y="1050918"/>
                    </a:lnTo>
                    <a:lnTo>
                      <a:pt x="805620" y="525459"/>
                    </a:lnTo>
                    <a:lnTo>
                      <a:pt x="247815" y="525459"/>
                    </a:lnTo>
                    <a:lnTo>
                      <a:pt x="0" y="262344"/>
                    </a:lnTo>
                    <a:lnTo>
                      <a:pt x="0" y="0"/>
                    </a:lnTo>
                    <a:lnTo>
                      <a:pt x="318457" y="0"/>
                    </a:lnTo>
                    <a:lnTo>
                      <a:pt x="813361" y="525459"/>
                    </a:lnTo>
                    <a:close/>
                    <a:moveTo>
                      <a:pt x="1653702" y="818494"/>
                    </a:moveTo>
                    <a:lnTo>
                      <a:pt x="1653702" y="1050918"/>
                    </a:lnTo>
                    <a:lnTo>
                      <a:pt x="1434793" y="1050918"/>
                    </a:lnTo>
                    <a:close/>
                    <a:moveTo>
                      <a:pt x="1653702" y="224206"/>
                    </a:moveTo>
                    <a:lnTo>
                      <a:pt x="1653702" y="525459"/>
                    </a:lnTo>
                    <a:lnTo>
                      <a:pt x="1371892" y="525459"/>
                    </a:lnTo>
                    <a:lnTo>
                      <a:pt x="876988" y="0"/>
                    </a:lnTo>
                    <a:lnTo>
                      <a:pt x="1442534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063249A-54DE-7156-06AA-A170493E6317}"/>
                </a:ext>
              </a:extLst>
            </p:cNvPr>
            <p:cNvGrpSpPr/>
            <p:nvPr/>
          </p:nvGrpSpPr>
          <p:grpSpPr>
            <a:xfrm>
              <a:off x="7490831" y="2937752"/>
              <a:ext cx="1050918" cy="1653702"/>
              <a:chOff x="9292007" y="2937753"/>
              <a:chExt cx="1050918" cy="1653702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E66B377-19B3-AA42-8199-1FCDEF0793D2}"/>
                  </a:ext>
                </a:extLst>
              </p:cNvPr>
              <p:cNvSpPr/>
              <p:nvPr/>
            </p:nvSpPr>
            <p:spPr>
              <a:xfrm rot="16200000">
                <a:off x="8990615" y="3239145"/>
                <a:ext cx="1653702" cy="1050918"/>
              </a:xfrm>
              <a:custGeom>
                <a:avLst/>
                <a:gdLst>
                  <a:gd name="connsiteX0" fmla="*/ 448140 w 1653702"/>
                  <a:gd name="connsiteY0" fmla="*/ 525459 h 1050918"/>
                  <a:gd name="connsiteX1" fmla="*/ 0 w 1653702"/>
                  <a:gd name="connsiteY1" fmla="*/ 1001267 h 1050918"/>
                  <a:gd name="connsiteX2" fmla="*/ 0 w 1653702"/>
                  <a:gd name="connsiteY2" fmla="*/ 525459 h 1050918"/>
                  <a:gd name="connsiteX3" fmla="*/ 1572217 w 1653702"/>
                  <a:gd name="connsiteY3" fmla="*/ 525459 h 1050918"/>
                  <a:gd name="connsiteX4" fmla="*/ 1077313 w 1653702"/>
                  <a:gd name="connsiteY4" fmla="*/ 1050918 h 1050918"/>
                  <a:gd name="connsiteX5" fmla="*/ 511767 w 1653702"/>
                  <a:gd name="connsiteY5" fmla="*/ 1050918 h 1050918"/>
                  <a:gd name="connsiteX6" fmla="*/ 1006671 w 1653702"/>
                  <a:gd name="connsiteY6" fmla="*/ 525459 h 1050918"/>
                  <a:gd name="connsiteX7" fmla="*/ 448865 w 1653702"/>
                  <a:gd name="connsiteY7" fmla="*/ 525459 h 1050918"/>
                  <a:gd name="connsiteX8" fmla="*/ 0 w 1653702"/>
                  <a:gd name="connsiteY8" fmla="*/ 48881 h 1050918"/>
                  <a:gd name="connsiteX9" fmla="*/ 0 w 1653702"/>
                  <a:gd name="connsiteY9" fmla="*/ 0 h 1050918"/>
                  <a:gd name="connsiteX10" fmla="*/ 519507 w 1653702"/>
                  <a:gd name="connsiteY10" fmla="*/ 0 h 1050918"/>
                  <a:gd name="connsiteX11" fmla="*/ 1014411 w 1653702"/>
                  <a:gd name="connsiteY11" fmla="*/ 525459 h 1050918"/>
                  <a:gd name="connsiteX12" fmla="*/ 1653702 w 1653702"/>
                  <a:gd name="connsiteY12" fmla="*/ 1031956 h 1050918"/>
                  <a:gd name="connsiteX13" fmla="*/ 1653702 w 1653702"/>
                  <a:gd name="connsiteY13" fmla="*/ 1050918 h 1050918"/>
                  <a:gd name="connsiteX14" fmla="*/ 1635843 w 1653702"/>
                  <a:gd name="connsiteY14" fmla="*/ 1050918 h 1050918"/>
                  <a:gd name="connsiteX15" fmla="*/ 1653702 w 1653702"/>
                  <a:gd name="connsiteY15" fmla="*/ 10742 h 1050918"/>
                  <a:gd name="connsiteX16" fmla="*/ 1653702 w 1653702"/>
                  <a:gd name="connsiteY16" fmla="*/ 525459 h 1050918"/>
                  <a:gd name="connsiteX17" fmla="*/ 1572943 w 1653702"/>
                  <a:gd name="connsiteY17" fmla="*/ 525459 h 1050918"/>
                  <a:gd name="connsiteX18" fmla="*/ 1078039 w 1653702"/>
                  <a:gd name="connsiteY18" fmla="*/ 0 h 1050918"/>
                  <a:gd name="connsiteX19" fmla="*/ 164358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448140" y="525459"/>
                    </a:moveTo>
                    <a:lnTo>
                      <a:pt x="0" y="1001267"/>
                    </a:lnTo>
                    <a:lnTo>
                      <a:pt x="0" y="525459"/>
                    </a:lnTo>
                    <a:close/>
                    <a:moveTo>
                      <a:pt x="1572217" y="525459"/>
                    </a:moveTo>
                    <a:lnTo>
                      <a:pt x="1077313" y="1050918"/>
                    </a:lnTo>
                    <a:lnTo>
                      <a:pt x="511767" y="1050918"/>
                    </a:lnTo>
                    <a:lnTo>
                      <a:pt x="1006671" y="525459"/>
                    </a:lnTo>
                    <a:lnTo>
                      <a:pt x="448865" y="525459"/>
                    </a:lnTo>
                    <a:lnTo>
                      <a:pt x="0" y="48881"/>
                    </a:lnTo>
                    <a:lnTo>
                      <a:pt x="0" y="0"/>
                    </a:lnTo>
                    <a:lnTo>
                      <a:pt x="519507" y="0"/>
                    </a:lnTo>
                    <a:lnTo>
                      <a:pt x="1014411" y="525459"/>
                    </a:lnTo>
                    <a:close/>
                    <a:moveTo>
                      <a:pt x="1653702" y="1031956"/>
                    </a:moveTo>
                    <a:lnTo>
                      <a:pt x="1653702" y="1050918"/>
                    </a:lnTo>
                    <a:lnTo>
                      <a:pt x="1635843" y="1050918"/>
                    </a:lnTo>
                    <a:close/>
                    <a:moveTo>
                      <a:pt x="1653702" y="10742"/>
                    </a:moveTo>
                    <a:lnTo>
                      <a:pt x="1653702" y="525459"/>
                    </a:lnTo>
                    <a:lnTo>
                      <a:pt x="1572943" y="525459"/>
                    </a:lnTo>
                    <a:lnTo>
                      <a:pt x="1078039" y="0"/>
                    </a:lnTo>
                    <a:lnTo>
                      <a:pt x="1643585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52789ABB-5F6A-605B-1C67-96337937380E}"/>
                  </a:ext>
                </a:extLst>
              </p:cNvPr>
              <p:cNvSpPr/>
              <p:nvPr/>
            </p:nvSpPr>
            <p:spPr>
              <a:xfrm rot="16200000">
                <a:off x="8990615" y="3239145"/>
                <a:ext cx="1653702" cy="1050918"/>
              </a:xfrm>
              <a:custGeom>
                <a:avLst/>
                <a:gdLst>
                  <a:gd name="connsiteX0" fmla="*/ 1010178 w 1653702"/>
                  <a:gd name="connsiteY0" fmla="*/ 525459 h 1050918"/>
                  <a:gd name="connsiteX1" fmla="*/ 51527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997542 h 1050918"/>
                  <a:gd name="connsiteX4" fmla="*/ 44463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45157 h 1050918"/>
                  <a:gd name="connsiteX7" fmla="*/ 45237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1035681 h 1050918"/>
                  <a:gd name="connsiteX10" fmla="*/ 1639351 w 1653702"/>
                  <a:gd name="connsiteY10" fmla="*/ 1050918 h 1050918"/>
                  <a:gd name="connsiteX11" fmla="*/ 1073805 w 1653702"/>
                  <a:gd name="connsiteY11" fmla="*/ 1050918 h 1050918"/>
                  <a:gd name="connsiteX12" fmla="*/ 1568709 w 1653702"/>
                  <a:gd name="connsiteY12" fmla="*/ 525459 h 1050918"/>
                  <a:gd name="connsiteX13" fmla="*/ 1010904 w 1653702"/>
                  <a:gd name="connsiteY13" fmla="*/ 525459 h 1050918"/>
                  <a:gd name="connsiteX14" fmla="*/ 516000 w 1653702"/>
                  <a:gd name="connsiteY14" fmla="*/ 0 h 1050918"/>
                  <a:gd name="connsiteX15" fmla="*/ 1081546 w 1653702"/>
                  <a:gd name="connsiteY15" fmla="*/ 0 h 1050918"/>
                  <a:gd name="connsiteX16" fmla="*/ 157645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14466 h 1050918"/>
                  <a:gd name="connsiteX19" fmla="*/ 164007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010178" y="525459"/>
                    </a:moveTo>
                    <a:lnTo>
                      <a:pt x="515274" y="1050918"/>
                    </a:lnTo>
                    <a:lnTo>
                      <a:pt x="0" y="1050918"/>
                    </a:lnTo>
                    <a:lnTo>
                      <a:pt x="0" y="997542"/>
                    </a:lnTo>
                    <a:lnTo>
                      <a:pt x="444632" y="525459"/>
                    </a:lnTo>
                    <a:lnTo>
                      <a:pt x="0" y="525459"/>
                    </a:lnTo>
                    <a:lnTo>
                      <a:pt x="0" y="45157"/>
                    </a:lnTo>
                    <a:lnTo>
                      <a:pt x="452373" y="525459"/>
                    </a:lnTo>
                    <a:close/>
                    <a:moveTo>
                      <a:pt x="1653702" y="525459"/>
                    </a:moveTo>
                    <a:lnTo>
                      <a:pt x="1653702" y="1035681"/>
                    </a:lnTo>
                    <a:lnTo>
                      <a:pt x="1639351" y="1050918"/>
                    </a:lnTo>
                    <a:lnTo>
                      <a:pt x="1073805" y="1050918"/>
                    </a:lnTo>
                    <a:lnTo>
                      <a:pt x="1568709" y="525459"/>
                    </a:lnTo>
                    <a:lnTo>
                      <a:pt x="1010904" y="525459"/>
                    </a:lnTo>
                    <a:lnTo>
                      <a:pt x="516000" y="0"/>
                    </a:lnTo>
                    <a:lnTo>
                      <a:pt x="1081546" y="0"/>
                    </a:lnTo>
                    <a:lnTo>
                      <a:pt x="1576450" y="525459"/>
                    </a:lnTo>
                    <a:close/>
                    <a:moveTo>
                      <a:pt x="1653702" y="0"/>
                    </a:moveTo>
                    <a:lnTo>
                      <a:pt x="1653702" y="14466"/>
                    </a:lnTo>
                    <a:lnTo>
                      <a:pt x="1640077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8D38A349-2571-EAA0-EBD0-8B74F12CD3D2}"/>
                </a:ext>
              </a:extLst>
            </p:cNvPr>
            <p:cNvGrpSpPr/>
            <p:nvPr/>
          </p:nvGrpSpPr>
          <p:grpSpPr>
            <a:xfrm>
              <a:off x="4338077" y="2937752"/>
              <a:ext cx="1050918" cy="1653702"/>
              <a:chOff x="4338077" y="2937753"/>
              <a:chExt cx="1050918" cy="1653702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F1A2B04-DDA4-2E14-721B-A3E9D3DB4D00}"/>
                  </a:ext>
                </a:extLst>
              </p:cNvPr>
              <p:cNvSpPr/>
              <p:nvPr/>
            </p:nvSpPr>
            <p:spPr>
              <a:xfrm rot="16200000">
                <a:off x="4036685" y="3239145"/>
                <a:ext cx="1653702" cy="1050918"/>
              </a:xfrm>
              <a:custGeom>
                <a:avLst/>
                <a:gdLst>
                  <a:gd name="connsiteX0" fmla="*/ 809128 w 1653702"/>
                  <a:gd name="connsiteY0" fmla="*/ 525459 h 1050918"/>
                  <a:gd name="connsiteX1" fmla="*/ 31422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784080 h 1050918"/>
                  <a:gd name="connsiteX4" fmla="*/ 24358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258619 h 1050918"/>
                  <a:gd name="connsiteX7" fmla="*/ 251324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822220 h 1050918"/>
                  <a:gd name="connsiteX10" fmla="*/ 1438302 w 1653702"/>
                  <a:gd name="connsiteY10" fmla="*/ 1050918 h 1050918"/>
                  <a:gd name="connsiteX11" fmla="*/ 872756 w 1653702"/>
                  <a:gd name="connsiteY11" fmla="*/ 1050918 h 1050918"/>
                  <a:gd name="connsiteX12" fmla="*/ 1367660 w 1653702"/>
                  <a:gd name="connsiteY12" fmla="*/ 525459 h 1050918"/>
                  <a:gd name="connsiteX13" fmla="*/ 809854 w 1653702"/>
                  <a:gd name="connsiteY13" fmla="*/ 525459 h 1050918"/>
                  <a:gd name="connsiteX14" fmla="*/ 314950 w 1653702"/>
                  <a:gd name="connsiteY14" fmla="*/ 0 h 1050918"/>
                  <a:gd name="connsiteX15" fmla="*/ 880496 w 1653702"/>
                  <a:gd name="connsiteY15" fmla="*/ 0 h 1050918"/>
                  <a:gd name="connsiteX16" fmla="*/ 137540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227929 h 1050918"/>
                  <a:gd name="connsiteX19" fmla="*/ 143902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809128" y="525459"/>
                    </a:moveTo>
                    <a:lnTo>
                      <a:pt x="314224" y="1050918"/>
                    </a:lnTo>
                    <a:lnTo>
                      <a:pt x="0" y="1050918"/>
                    </a:lnTo>
                    <a:lnTo>
                      <a:pt x="0" y="784080"/>
                    </a:lnTo>
                    <a:lnTo>
                      <a:pt x="243582" y="525459"/>
                    </a:lnTo>
                    <a:lnTo>
                      <a:pt x="0" y="525459"/>
                    </a:lnTo>
                    <a:lnTo>
                      <a:pt x="0" y="258619"/>
                    </a:lnTo>
                    <a:lnTo>
                      <a:pt x="251324" y="525459"/>
                    </a:lnTo>
                    <a:close/>
                    <a:moveTo>
                      <a:pt x="1653702" y="525459"/>
                    </a:moveTo>
                    <a:lnTo>
                      <a:pt x="1653702" y="822220"/>
                    </a:lnTo>
                    <a:lnTo>
                      <a:pt x="1438302" y="1050918"/>
                    </a:lnTo>
                    <a:lnTo>
                      <a:pt x="872756" y="1050918"/>
                    </a:lnTo>
                    <a:lnTo>
                      <a:pt x="1367660" y="525459"/>
                    </a:lnTo>
                    <a:lnTo>
                      <a:pt x="809854" y="525459"/>
                    </a:lnTo>
                    <a:lnTo>
                      <a:pt x="314950" y="0"/>
                    </a:lnTo>
                    <a:lnTo>
                      <a:pt x="880496" y="0"/>
                    </a:lnTo>
                    <a:lnTo>
                      <a:pt x="1375400" y="525459"/>
                    </a:lnTo>
                    <a:close/>
                    <a:moveTo>
                      <a:pt x="1653702" y="0"/>
                    </a:moveTo>
                    <a:lnTo>
                      <a:pt x="1653702" y="227929"/>
                    </a:lnTo>
                    <a:lnTo>
                      <a:pt x="1439027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0AD4A20-265F-0333-BAF1-8DC8627551BD}"/>
                  </a:ext>
                </a:extLst>
              </p:cNvPr>
              <p:cNvSpPr/>
              <p:nvPr/>
            </p:nvSpPr>
            <p:spPr>
              <a:xfrm rot="16200000">
                <a:off x="4036685" y="3239145"/>
                <a:ext cx="1653702" cy="1050918"/>
              </a:xfrm>
              <a:custGeom>
                <a:avLst/>
                <a:gdLst>
                  <a:gd name="connsiteX0" fmla="*/ 247090 w 1653702"/>
                  <a:gd name="connsiteY0" fmla="*/ 525459 h 1050918"/>
                  <a:gd name="connsiteX1" fmla="*/ 0 w 1653702"/>
                  <a:gd name="connsiteY1" fmla="*/ 787804 h 1050918"/>
                  <a:gd name="connsiteX2" fmla="*/ 0 w 1653702"/>
                  <a:gd name="connsiteY2" fmla="*/ 525459 h 1050918"/>
                  <a:gd name="connsiteX3" fmla="*/ 1371167 w 1653702"/>
                  <a:gd name="connsiteY3" fmla="*/ 525459 h 1050918"/>
                  <a:gd name="connsiteX4" fmla="*/ 876263 w 1653702"/>
                  <a:gd name="connsiteY4" fmla="*/ 1050918 h 1050918"/>
                  <a:gd name="connsiteX5" fmla="*/ 310717 w 1653702"/>
                  <a:gd name="connsiteY5" fmla="*/ 1050918 h 1050918"/>
                  <a:gd name="connsiteX6" fmla="*/ 805621 w 1653702"/>
                  <a:gd name="connsiteY6" fmla="*/ 525459 h 1050918"/>
                  <a:gd name="connsiteX7" fmla="*/ 247816 w 1653702"/>
                  <a:gd name="connsiteY7" fmla="*/ 525459 h 1050918"/>
                  <a:gd name="connsiteX8" fmla="*/ 0 w 1653702"/>
                  <a:gd name="connsiteY8" fmla="*/ 262343 h 1050918"/>
                  <a:gd name="connsiteX9" fmla="*/ 0 w 1653702"/>
                  <a:gd name="connsiteY9" fmla="*/ 0 h 1050918"/>
                  <a:gd name="connsiteX10" fmla="*/ 318458 w 1653702"/>
                  <a:gd name="connsiteY10" fmla="*/ 0 h 1050918"/>
                  <a:gd name="connsiteX11" fmla="*/ 813362 w 1653702"/>
                  <a:gd name="connsiteY11" fmla="*/ 525459 h 1050918"/>
                  <a:gd name="connsiteX12" fmla="*/ 1653702 w 1653702"/>
                  <a:gd name="connsiteY12" fmla="*/ 818495 h 1050918"/>
                  <a:gd name="connsiteX13" fmla="*/ 1653702 w 1653702"/>
                  <a:gd name="connsiteY13" fmla="*/ 1050918 h 1050918"/>
                  <a:gd name="connsiteX14" fmla="*/ 1434794 w 1653702"/>
                  <a:gd name="connsiteY14" fmla="*/ 1050918 h 1050918"/>
                  <a:gd name="connsiteX15" fmla="*/ 1653702 w 1653702"/>
                  <a:gd name="connsiteY15" fmla="*/ 224205 h 1050918"/>
                  <a:gd name="connsiteX16" fmla="*/ 1653702 w 1653702"/>
                  <a:gd name="connsiteY16" fmla="*/ 525459 h 1050918"/>
                  <a:gd name="connsiteX17" fmla="*/ 1371893 w 1653702"/>
                  <a:gd name="connsiteY17" fmla="*/ 525459 h 1050918"/>
                  <a:gd name="connsiteX18" fmla="*/ 876989 w 1653702"/>
                  <a:gd name="connsiteY18" fmla="*/ 0 h 1050918"/>
                  <a:gd name="connsiteX19" fmla="*/ 144253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247090" y="525459"/>
                    </a:moveTo>
                    <a:lnTo>
                      <a:pt x="0" y="787804"/>
                    </a:lnTo>
                    <a:lnTo>
                      <a:pt x="0" y="525459"/>
                    </a:lnTo>
                    <a:close/>
                    <a:moveTo>
                      <a:pt x="1371167" y="525459"/>
                    </a:moveTo>
                    <a:lnTo>
                      <a:pt x="876263" y="1050918"/>
                    </a:lnTo>
                    <a:lnTo>
                      <a:pt x="310717" y="1050918"/>
                    </a:lnTo>
                    <a:lnTo>
                      <a:pt x="805621" y="525459"/>
                    </a:lnTo>
                    <a:lnTo>
                      <a:pt x="247816" y="525459"/>
                    </a:lnTo>
                    <a:lnTo>
                      <a:pt x="0" y="262343"/>
                    </a:lnTo>
                    <a:lnTo>
                      <a:pt x="0" y="0"/>
                    </a:lnTo>
                    <a:lnTo>
                      <a:pt x="318458" y="0"/>
                    </a:lnTo>
                    <a:lnTo>
                      <a:pt x="813362" y="525459"/>
                    </a:lnTo>
                    <a:close/>
                    <a:moveTo>
                      <a:pt x="1653702" y="818495"/>
                    </a:moveTo>
                    <a:lnTo>
                      <a:pt x="1653702" y="1050918"/>
                    </a:lnTo>
                    <a:lnTo>
                      <a:pt x="1434794" y="1050918"/>
                    </a:lnTo>
                    <a:close/>
                    <a:moveTo>
                      <a:pt x="1653702" y="224205"/>
                    </a:moveTo>
                    <a:lnTo>
                      <a:pt x="1653702" y="525459"/>
                    </a:lnTo>
                    <a:lnTo>
                      <a:pt x="1371893" y="525459"/>
                    </a:lnTo>
                    <a:lnTo>
                      <a:pt x="876989" y="0"/>
                    </a:lnTo>
                    <a:lnTo>
                      <a:pt x="1442535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5F0B5FA-3574-D039-8937-205CF1EB1422}"/>
                </a:ext>
              </a:extLst>
            </p:cNvPr>
            <p:cNvGrpSpPr/>
            <p:nvPr/>
          </p:nvGrpSpPr>
          <p:grpSpPr>
            <a:xfrm>
              <a:off x="8541747" y="2937752"/>
              <a:ext cx="1050918" cy="1653702"/>
              <a:chOff x="11042585" y="2937753"/>
              <a:chExt cx="1050918" cy="1653702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5FC633B-D414-8CCF-89B0-905DC152CFA8}"/>
                  </a:ext>
                </a:extLst>
              </p:cNvPr>
              <p:cNvSpPr/>
              <p:nvPr/>
            </p:nvSpPr>
            <p:spPr>
              <a:xfrm rot="16200000">
                <a:off x="10741193" y="3239145"/>
                <a:ext cx="1653702" cy="1050918"/>
              </a:xfrm>
              <a:custGeom>
                <a:avLst/>
                <a:gdLst>
                  <a:gd name="connsiteX0" fmla="*/ 665058 w 1653702"/>
                  <a:gd name="connsiteY0" fmla="*/ 525459 h 1050918"/>
                  <a:gd name="connsiteX1" fmla="*/ 17015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631115 h 1050918"/>
                  <a:gd name="connsiteX4" fmla="*/ 9951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411585 h 1050918"/>
                  <a:gd name="connsiteX7" fmla="*/ 107252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669253 h 1050918"/>
                  <a:gd name="connsiteX10" fmla="*/ 1294230 w 1653702"/>
                  <a:gd name="connsiteY10" fmla="*/ 1050918 h 1050918"/>
                  <a:gd name="connsiteX11" fmla="*/ 728684 w 1653702"/>
                  <a:gd name="connsiteY11" fmla="*/ 1050918 h 1050918"/>
                  <a:gd name="connsiteX12" fmla="*/ 1223588 w 1653702"/>
                  <a:gd name="connsiteY12" fmla="*/ 525459 h 1050918"/>
                  <a:gd name="connsiteX13" fmla="*/ 665784 w 1653702"/>
                  <a:gd name="connsiteY13" fmla="*/ 525459 h 1050918"/>
                  <a:gd name="connsiteX14" fmla="*/ 170880 w 1653702"/>
                  <a:gd name="connsiteY14" fmla="*/ 0 h 1050918"/>
                  <a:gd name="connsiteX15" fmla="*/ 736426 w 1653702"/>
                  <a:gd name="connsiteY15" fmla="*/ 0 h 1050918"/>
                  <a:gd name="connsiteX16" fmla="*/ 123133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380895 h 1050918"/>
                  <a:gd name="connsiteX19" fmla="*/ 1294956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665058" y="525459"/>
                    </a:moveTo>
                    <a:lnTo>
                      <a:pt x="170154" y="1050918"/>
                    </a:lnTo>
                    <a:lnTo>
                      <a:pt x="0" y="1050918"/>
                    </a:lnTo>
                    <a:lnTo>
                      <a:pt x="0" y="631115"/>
                    </a:lnTo>
                    <a:lnTo>
                      <a:pt x="99512" y="525459"/>
                    </a:lnTo>
                    <a:lnTo>
                      <a:pt x="0" y="525459"/>
                    </a:lnTo>
                    <a:lnTo>
                      <a:pt x="0" y="411585"/>
                    </a:lnTo>
                    <a:lnTo>
                      <a:pt x="107252" y="525459"/>
                    </a:lnTo>
                    <a:close/>
                    <a:moveTo>
                      <a:pt x="1653702" y="525459"/>
                    </a:moveTo>
                    <a:lnTo>
                      <a:pt x="1653702" y="669253"/>
                    </a:lnTo>
                    <a:lnTo>
                      <a:pt x="1294230" y="1050918"/>
                    </a:lnTo>
                    <a:lnTo>
                      <a:pt x="728684" y="1050918"/>
                    </a:lnTo>
                    <a:lnTo>
                      <a:pt x="1223588" y="525459"/>
                    </a:lnTo>
                    <a:lnTo>
                      <a:pt x="665784" y="525459"/>
                    </a:lnTo>
                    <a:lnTo>
                      <a:pt x="170880" y="0"/>
                    </a:lnTo>
                    <a:lnTo>
                      <a:pt x="736426" y="0"/>
                    </a:lnTo>
                    <a:lnTo>
                      <a:pt x="1231330" y="525459"/>
                    </a:lnTo>
                    <a:close/>
                    <a:moveTo>
                      <a:pt x="1653702" y="0"/>
                    </a:moveTo>
                    <a:lnTo>
                      <a:pt x="1653702" y="380895"/>
                    </a:lnTo>
                    <a:lnTo>
                      <a:pt x="1294956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138B16E-EB22-8AFC-944A-A08F43927B59}"/>
                  </a:ext>
                </a:extLst>
              </p:cNvPr>
              <p:cNvSpPr/>
              <p:nvPr/>
            </p:nvSpPr>
            <p:spPr>
              <a:xfrm rot="16200000">
                <a:off x="10741193" y="3239145"/>
                <a:ext cx="1653702" cy="1050918"/>
              </a:xfrm>
              <a:custGeom>
                <a:avLst/>
                <a:gdLst>
                  <a:gd name="connsiteX0" fmla="*/ 103019 w 1653702"/>
                  <a:gd name="connsiteY0" fmla="*/ 525459 h 1050918"/>
                  <a:gd name="connsiteX1" fmla="*/ 0 w 1653702"/>
                  <a:gd name="connsiteY1" fmla="*/ 634838 h 1050918"/>
                  <a:gd name="connsiteX2" fmla="*/ 0 w 1653702"/>
                  <a:gd name="connsiteY2" fmla="*/ 525459 h 1050918"/>
                  <a:gd name="connsiteX3" fmla="*/ 1227096 w 1653702"/>
                  <a:gd name="connsiteY3" fmla="*/ 525459 h 1050918"/>
                  <a:gd name="connsiteX4" fmla="*/ 732192 w 1653702"/>
                  <a:gd name="connsiteY4" fmla="*/ 1050918 h 1050918"/>
                  <a:gd name="connsiteX5" fmla="*/ 166646 w 1653702"/>
                  <a:gd name="connsiteY5" fmla="*/ 1050918 h 1050918"/>
                  <a:gd name="connsiteX6" fmla="*/ 661550 w 1653702"/>
                  <a:gd name="connsiteY6" fmla="*/ 525459 h 1050918"/>
                  <a:gd name="connsiteX7" fmla="*/ 103745 w 1653702"/>
                  <a:gd name="connsiteY7" fmla="*/ 525459 h 1050918"/>
                  <a:gd name="connsiteX8" fmla="*/ 0 w 1653702"/>
                  <a:gd name="connsiteY8" fmla="*/ 415309 h 1050918"/>
                  <a:gd name="connsiteX9" fmla="*/ 0 w 1653702"/>
                  <a:gd name="connsiteY9" fmla="*/ 0 h 1050918"/>
                  <a:gd name="connsiteX10" fmla="*/ 174387 w 1653702"/>
                  <a:gd name="connsiteY10" fmla="*/ 0 h 1050918"/>
                  <a:gd name="connsiteX11" fmla="*/ 669291 w 1653702"/>
                  <a:gd name="connsiteY11" fmla="*/ 525459 h 1050918"/>
                  <a:gd name="connsiteX12" fmla="*/ 1653702 w 1653702"/>
                  <a:gd name="connsiteY12" fmla="*/ 665529 h 1050918"/>
                  <a:gd name="connsiteX13" fmla="*/ 1653702 w 1653702"/>
                  <a:gd name="connsiteY13" fmla="*/ 1050918 h 1050918"/>
                  <a:gd name="connsiteX14" fmla="*/ 1290723 w 1653702"/>
                  <a:gd name="connsiteY14" fmla="*/ 1050918 h 1050918"/>
                  <a:gd name="connsiteX15" fmla="*/ 1653702 w 1653702"/>
                  <a:gd name="connsiteY15" fmla="*/ 377170 h 1050918"/>
                  <a:gd name="connsiteX16" fmla="*/ 1653702 w 1653702"/>
                  <a:gd name="connsiteY16" fmla="*/ 525459 h 1050918"/>
                  <a:gd name="connsiteX17" fmla="*/ 1227822 w 1653702"/>
                  <a:gd name="connsiteY17" fmla="*/ 525459 h 1050918"/>
                  <a:gd name="connsiteX18" fmla="*/ 732918 w 1653702"/>
                  <a:gd name="connsiteY18" fmla="*/ 0 h 1050918"/>
                  <a:gd name="connsiteX19" fmla="*/ 1298464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03019" y="525459"/>
                    </a:moveTo>
                    <a:lnTo>
                      <a:pt x="0" y="634838"/>
                    </a:lnTo>
                    <a:lnTo>
                      <a:pt x="0" y="525459"/>
                    </a:lnTo>
                    <a:close/>
                    <a:moveTo>
                      <a:pt x="1227096" y="525459"/>
                    </a:moveTo>
                    <a:lnTo>
                      <a:pt x="732192" y="1050918"/>
                    </a:lnTo>
                    <a:lnTo>
                      <a:pt x="166646" y="1050918"/>
                    </a:lnTo>
                    <a:lnTo>
                      <a:pt x="661550" y="525459"/>
                    </a:lnTo>
                    <a:lnTo>
                      <a:pt x="103745" y="525459"/>
                    </a:lnTo>
                    <a:lnTo>
                      <a:pt x="0" y="415309"/>
                    </a:lnTo>
                    <a:lnTo>
                      <a:pt x="0" y="0"/>
                    </a:lnTo>
                    <a:lnTo>
                      <a:pt x="174387" y="0"/>
                    </a:lnTo>
                    <a:lnTo>
                      <a:pt x="669291" y="525459"/>
                    </a:lnTo>
                    <a:close/>
                    <a:moveTo>
                      <a:pt x="1653702" y="665529"/>
                    </a:moveTo>
                    <a:lnTo>
                      <a:pt x="1653702" y="1050918"/>
                    </a:lnTo>
                    <a:lnTo>
                      <a:pt x="1290723" y="1050918"/>
                    </a:lnTo>
                    <a:close/>
                    <a:moveTo>
                      <a:pt x="1653702" y="377170"/>
                    </a:moveTo>
                    <a:lnTo>
                      <a:pt x="1653702" y="525459"/>
                    </a:lnTo>
                    <a:lnTo>
                      <a:pt x="1227822" y="525459"/>
                    </a:lnTo>
                    <a:lnTo>
                      <a:pt x="732918" y="0"/>
                    </a:lnTo>
                    <a:lnTo>
                      <a:pt x="1298464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4FC2BB5-87DF-41EE-0C07-6949D728C906}"/>
              </a:ext>
            </a:extLst>
          </p:cNvPr>
          <p:cNvGrpSpPr/>
          <p:nvPr/>
        </p:nvGrpSpPr>
        <p:grpSpPr>
          <a:xfrm>
            <a:off x="5254588" y="2602148"/>
            <a:ext cx="5254588" cy="1653702"/>
            <a:chOff x="4338077" y="2937752"/>
            <a:chExt cx="5254588" cy="165370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C893322-6F45-E3E2-1E25-5F74EB389BCC}"/>
                </a:ext>
              </a:extLst>
            </p:cNvPr>
            <p:cNvGrpSpPr/>
            <p:nvPr/>
          </p:nvGrpSpPr>
          <p:grpSpPr>
            <a:xfrm>
              <a:off x="5388995" y="2937752"/>
              <a:ext cx="1050918" cy="1653702"/>
              <a:chOff x="5894374" y="2937753"/>
              <a:chExt cx="1050918" cy="1653702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21C24A1-7557-70B9-781E-7BC1642F21A5}"/>
                  </a:ext>
                </a:extLst>
              </p:cNvPr>
              <p:cNvSpPr/>
              <p:nvPr/>
            </p:nvSpPr>
            <p:spPr>
              <a:xfrm rot="16200000">
                <a:off x="5592982" y="3239145"/>
                <a:ext cx="1653702" cy="1050918"/>
              </a:xfrm>
              <a:custGeom>
                <a:avLst/>
                <a:gdLst>
                  <a:gd name="connsiteX0" fmla="*/ 706399 w 1653702"/>
                  <a:gd name="connsiteY0" fmla="*/ 525459 h 1050918"/>
                  <a:gd name="connsiteX1" fmla="*/ 211495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675009 h 1050918"/>
                  <a:gd name="connsiteX4" fmla="*/ 140853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367692 h 1050918"/>
                  <a:gd name="connsiteX7" fmla="*/ 14859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713146 h 1050918"/>
                  <a:gd name="connsiteX10" fmla="*/ 1335571 w 1653702"/>
                  <a:gd name="connsiteY10" fmla="*/ 1050918 h 1050918"/>
                  <a:gd name="connsiteX11" fmla="*/ 770025 w 1653702"/>
                  <a:gd name="connsiteY11" fmla="*/ 1050918 h 1050918"/>
                  <a:gd name="connsiteX12" fmla="*/ 1264929 w 1653702"/>
                  <a:gd name="connsiteY12" fmla="*/ 525459 h 1050918"/>
                  <a:gd name="connsiteX13" fmla="*/ 707125 w 1653702"/>
                  <a:gd name="connsiteY13" fmla="*/ 525459 h 1050918"/>
                  <a:gd name="connsiteX14" fmla="*/ 212221 w 1653702"/>
                  <a:gd name="connsiteY14" fmla="*/ 0 h 1050918"/>
                  <a:gd name="connsiteX15" fmla="*/ 777767 w 1653702"/>
                  <a:gd name="connsiteY15" fmla="*/ 0 h 1050918"/>
                  <a:gd name="connsiteX16" fmla="*/ 1272671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337002 h 1050918"/>
                  <a:gd name="connsiteX19" fmla="*/ 133629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706399" y="525459"/>
                    </a:moveTo>
                    <a:lnTo>
                      <a:pt x="211495" y="1050918"/>
                    </a:lnTo>
                    <a:lnTo>
                      <a:pt x="0" y="1050918"/>
                    </a:lnTo>
                    <a:lnTo>
                      <a:pt x="0" y="675009"/>
                    </a:lnTo>
                    <a:lnTo>
                      <a:pt x="140853" y="525459"/>
                    </a:lnTo>
                    <a:lnTo>
                      <a:pt x="0" y="525459"/>
                    </a:lnTo>
                    <a:lnTo>
                      <a:pt x="0" y="367692"/>
                    </a:lnTo>
                    <a:lnTo>
                      <a:pt x="148593" y="525459"/>
                    </a:lnTo>
                    <a:close/>
                    <a:moveTo>
                      <a:pt x="1653702" y="525459"/>
                    </a:moveTo>
                    <a:lnTo>
                      <a:pt x="1653702" y="713146"/>
                    </a:lnTo>
                    <a:lnTo>
                      <a:pt x="1335571" y="1050918"/>
                    </a:lnTo>
                    <a:lnTo>
                      <a:pt x="770025" y="1050918"/>
                    </a:lnTo>
                    <a:lnTo>
                      <a:pt x="1264929" y="525459"/>
                    </a:lnTo>
                    <a:lnTo>
                      <a:pt x="707125" y="525459"/>
                    </a:lnTo>
                    <a:lnTo>
                      <a:pt x="212221" y="0"/>
                    </a:lnTo>
                    <a:lnTo>
                      <a:pt x="777767" y="0"/>
                    </a:lnTo>
                    <a:lnTo>
                      <a:pt x="1272671" y="525459"/>
                    </a:lnTo>
                    <a:close/>
                    <a:moveTo>
                      <a:pt x="1653702" y="0"/>
                    </a:moveTo>
                    <a:lnTo>
                      <a:pt x="1653702" y="337002"/>
                    </a:lnTo>
                    <a:lnTo>
                      <a:pt x="1336297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4D775F7-966F-2620-D381-3FB057CC1799}"/>
                  </a:ext>
                </a:extLst>
              </p:cNvPr>
              <p:cNvSpPr/>
              <p:nvPr/>
            </p:nvSpPr>
            <p:spPr>
              <a:xfrm rot="16200000">
                <a:off x="5592982" y="3239145"/>
                <a:ext cx="1653702" cy="1050918"/>
              </a:xfrm>
              <a:custGeom>
                <a:avLst/>
                <a:gdLst>
                  <a:gd name="connsiteX0" fmla="*/ 144360 w 1653702"/>
                  <a:gd name="connsiteY0" fmla="*/ 525459 h 1050918"/>
                  <a:gd name="connsiteX1" fmla="*/ 0 w 1653702"/>
                  <a:gd name="connsiteY1" fmla="*/ 678732 h 1050918"/>
                  <a:gd name="connsiteX2" fmla="*/ 0 w 1653702"/>
                  <a:gd name="connsiteY2" fmla="*/ 525459 h 1050918"/>
                  <a:gd name="connsiteX3" fmla="*/ 1268437 w 1653702"/>
                  <a:gd name="connsiteY3" fmla="*/ 525459 h 1050918"/>
                  <a:gd name="connsiteX4" fmla="*/ 773533 w 1653702"/>
                  <a:gd name="connsiteY4" fmla="*/ 1050918 h 1050918"/>
                  <a:gd name="connsiteX5" fmla="*/ 207987 w 1653702"/>
                  <a:gd name="connsiteY5" fmla="*/ 1050918 h 1050918"/>
                  <a:gd name="connsiteX6" fmla="*/ 702891 w 1653702"/>
                  <a:gd name="connsiteY6" fmla="*/ 525459 h 1050918"/>
                  <a:gd name="connsiteX7" fmla="*/ 145086 w 1653702"/>
                  <a:gd name="connsiteY7" fmla="*/ 525459 h 1050918"/>
                  <a:gd name="connsiteX8" fmla="*/ 0 w 1653702"/>
                  <a:gd name="connsiteY8" fmla="*/ 371415 h 1050918"/>
                  <a:gd name="connsiteX9" fmla="*/ 0 w 1653702"/>
                  <a:gd name="connsiteY9" fmla="*/ 0 h 1050918"/>
                  <a:gd name="connsiteX10" fmla="*/ 215728 w 1653702"/>
                  <a:gd name="connsiteY10" fmla="*/ 0 h 1050918"/>
                  <a:gd name="connsiteX11" fmla="*/ 710632 w 1653702"/>
                  <a:gd name="connsiteY11" fmla="*/ 525459 h 1050918"/>
                  <a:gd name="connsiteX12" fmla="*/ 1653702 w 1653702"/>
                  <a:gd name="connsiteY12" fmla="*/ 709422 h 1050918"/>
                  <a:gd name="connsiteX13" fmla="*/ 1653702 w 1653702"/>
                  <a:gd name="connsiteY13" fmla="*/ 1050918 h 1050918"/>
                  <a:gd name="connsiteX14" fmla="*/ 1332064 w 1653702"/>
                  <a:gd name="connsiteY14" fmla="*/ 1050918 h 1050918"/>
                  <a:gd name="connsiteX15" fmla="*/ 1653702 w 1653702"/>
                  <a:gd name="connsiteY15" fmla="*/ 333277 h 1050918"/>
                  <a:gd name="connsiteX16" fmla="*/ 1653702 w 1653702"/>
                  <a:gd name="connsiteY16" fmla="*/ 525459 h 1050918"/>
                  <a:gd name="connsiteX17" fmla="*/ 1269163 w 1653702"/>
                  <a:gd name="connsiteY17" fmla="*/ 525459 h 1050918"/>
                  <a:gd name="connsiteX18" fmla="*/ 774259 w 1653702"/>
                  <a:gd name="connsiteY18" fmla="*/ 0 h 1050918"/>
                  <a:gd name="connsiteX19" fmla="*/ 133980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44360" y="525459"/>
                    </a:moveTo>
                    <a:lnTo>
                      <a:pt x="0" y="678732"/>
                    </a:lnTo>
                    <a:lnTo>
                      <a:pt x="0" y="525459"/>
                    </a:lnTo>
                    <a:close/>
                    <a:moveTo>
                      <a:pt x="1268437" y="525459"/>
                    </a:moveTo>
                    <a:lnTo>
                      <a:pt x="773533" y="1050918"/>
                    </a:lnTo>
                    <a:lnTo>
                      <a:pt x="207987" y="1050918"/>
                    </a:lnTo>
                    <a:lnTo>
                      <a:pt x="702891" y="525459"/>
                    </a:lnTo>
                    <a:lnTo>
                      <a:pt x="145086" y="525459"/>
                    </a:lnTo>
                    <a:lnTo>
                      <a:pt x="0" y="371415"/>
                    </a:lnTo>
                    <a:lnTo>
                      <a:pt x="0" y="0"/>
                    </a:lnTo>
                    <a:lnTo>
                      <a:pt x="215728" y="0"/>
                    </a:lnTo>
                    <a:lnTo>
                      <a:pt x="710632" y="525459"/>
                    </a:lnTo>
                    <a:close/>
                    <a:moveTo>
                      <a:pt x="1653702" y="709422"/>
                    </a:moveTo>
                    <a:lnTo>
                      <a:pt x="1653702" y="1050918"/>
                    </a:lnTo>
                    <a:lnTo>
                      <a:pt x="1332064" y="1050918"/>
                    </a:lnTo>
                    <a:close/>
                    <a:moveTo>
                      <a:pt x="1653702" y="333277"/>
                    </a:moveTo>
                    <a:lnTo>
                      <a:pt x="1653702" y="525459"/>
                    </a:lnTo>
                    <a:lnTo>
                      <a:pt x="1269163" y="525459"/>
                    </a:lnTo>
                    <a:lnTo>
                      <a:pt x="774259" y="0"/>
                    </a:lnTo>
                    <a:lnTo>
                      <a:pt x="1339805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BBA16355-7CDC-8AED-DC66-B9513394E57E}"/>
                </a:ext>
              </a:extLst>
            </p:cNvPr>
            <p:cNvGrpSpPr/>
            <p:nvPr/>
          </p:nvGrpSpPr>
          <p:grpSpPr>
            <a:xfrm>
              <a:off x="6439913" y="2937752"/>
              <a:ext cx="1050918" cy="1653702"/>
              <a:chOff x="7567954" y="2937753"/>
              <a:chExt cx="1050918" cy="1653702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43EF2E5-A180-EC23-2F29-40E1268F9C24}"/>
                  </a:ext>
                </a:extLst>
              </p:cNvPr>
              <p:cNvSpPr/>
              <p:nvPr/>
            </p:nvSpPr>
            <p:spPr>
              <a:xfrm rot="16200000">
                <a:off x="7266562" y="3239145"/>
                <a:ext cx="1653702" cy="1050918"/>
              </a:xfrm>
              <a:custGeom>
                <a:avLst/>
                <a:gdLst>
                  <a:gd name="connsiteX0" fmla="*/ 809127 w 1653702"/>
                  <a:gd name="connsiteY0" fmla="*/ 525459 h 1050918"/>
                  <a:gd name="connsiteX1" fmla="*/ 314223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784079 h 1050918"/>
                  <a:gd name="connsiteX4" fmla="*/ 243581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258620 h 1050918"/>
                  <a:gd name="connsiteX7" fmla="*/ 25132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822218 h 1050918"/>
                  <a:gd name="connsiteX10" fmla="*/ 1438301 w 1653702"/>
                  <a:gd name="connsiteY10" fmla="*/ 1050918 h 1050918"/>
                  <a:gd name="connsiteX11" fmla="*/ 872755 w 1653702"/>
                  <a:gd name="connsiteY11" fmla="*/ 1050918 h 1050918"/>
                  <a:gd name="connsiteX12" fmla="*/ 1367659 w 1653702"/>
                  <a:gd name="connsiteY12" fmla="*/ 525459 h 1050918"/>
                  <a:gd name="connsiteX13" fmla="*/ 809853 w 1653702"/>
                  <a:gd name="connsiteY13" fmla="*/ 525459 h 1050918"/>
                  <a:gd name="connsiteX14" fmla="*/ 314949 w 1653702"/>
                  <a:gd name="connsiteY14" fmla="*/ 0 h 1050918"/>
                  <a:gd name="connsiteX15" fmla="*/ 880495 w 1653702"/>
                  <a:gd name="connsiteY15" fmla="*/ 0 h 1050918"/>
                  <a:gd name="connsiteX16" fmla="*/ 1375399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227930 h 1050918"/>
                  <a:gd name="connsiteX19" fmla="*/ 1439026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809127" y="525459"/>
                    </a:moveTo>
                    <a:lnTo>
                      <a:pt x="314223" y="1050918"/>
                    </a:lnTo>
                    <a:lnTo>
                      <a:pt x="0" y="1050918"/>
                    </a:lnTo>
                    <a:lnTo>
                      <a:pt x="0" y="784079"/>
                    </a:lnTo>
                    <a:lnTo>
                      <a:pt x="243581" y="525459"/>
                    </a:lnTo>
                    <a:lnTo>
                      <a:pt x="0" y="525459"/>
                    </a:lnTo>
                    <a:lnTo>
                      <a:pt x="0" y="258620"/>
                    </a:lnTo>
                    <a:lnTo>
                      <a:pt x="251323" y="525459"/>
                    </a:lnTo>
                    <a:close/>
                    <a:moveTo>
                      <a:pt x="1653702" y="525459"/>
                    </a:moveTo>
                    <a:lnTo>
                      <a:pt x="1653702" y="822218"/>
                    </a:lnTo>
                    <a:lnTo>
                      <a:pt x="1438301" y="1050918"/>
                    </a:lnTo>
                    <a:lnTo>
                      <a:pt x="872755" y="1050918"/>
                    </a:lnTo>
                    <a:lnTo>
                      <a:pt x="1367659" y="525459"/>
                    </a:lnTo>
                    <a:lnTo>
                      <a:pt x="809853" y="525459"/>
                    </a:lnTo>
                    <a:lnTo>
                      <a:pt x="314949" y="0"/>
                    </a:lnTo>
                    <a:lnTo>
                      <a:pt x="880495" y="0"/>
                    </a:lnTo>
                    <a:lnTo>
                      <a:pt x="1375399" y="525459"/>
                    </a:lnTo>
                    <a:close/>
                    <a:moveTo>
                      <a:pt x="1653702" y="0"/>
                    </a:moveTo>
                    <a:lnTo>
                      <a:pt x="1653702" y="227930"/>
                    </a:lnTo>
                    <a:lnTo>
                      <a:pt x="1439026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FF140CBA-B193-96F5-3A02-2ED03D1FB0F6}"/>
                  </a:ext>
                </a:extLst>
              </p:cNvPr>
              <p:cNvSpPr/>
              <p:nvPr/>
            </p:nvSpPr>
            <p:spPr>
              <a:xfrm rot="16200000">
                <a:off x="7266562" y="3239145"/>
                <a:ext cx="1653702" cy="1050918"/>
              </a:xfrm>
              <a:custGeom>
                <a:avLst/>
                <a:gdLst>
                  <a:gd name="connsiteX0" fmla="*/ 247089 w 1653702"/>
                  <a:gd name="connsiteY0" fmla="*/ 525459 h 1050918"/>
                  <a:gd name="connsiteX1" fmla="*/ 0 w 1653702"/>
                  <a:gd name="connsiteY1" fmla="*/ 787803 h 1050918"/>
                  <a:gd name="connsiteX2" fmla="*/ 0 w 1653702"/>
                  <a:gd name="connsiteY2" fmla="*/ 525459 h 1050918"/>
                  <a:gd name="connsiteX3" fmla="*/ 1371166 w 1653702"/>
                  <a:gd name="connsiteY3" fmla="*/ 525459 h 1050918"/>
                  <a:gd name="connsiteX4" fmla="*/ 876262 w 1653702"/>
                  <a:gd name="connsiteY4" fmla="*/ 1050918 h 1050918"/>
                  <a:gd name="connsiteX5" fmla="*/ 310716 w 1653702"/>
                  <a:gd name="connsiteY5" fmla="*/ 1050918 h 1050918"/>
                  <a:gd name="connsiteX6" fmla="*/ 805620 w 1653702"/>
                  <a:gd name="connsiteY6" fmla="*/ 525459 h 1050918"/>
                  <a:gd name="connsiteX7" fmla="*/ 247815 w 1653702"/>
                  <a:gd name="connsiteY7" fmla="*/ 525459 h 1050918"/>
                  <a:gd name="connsiteX8" fmla="*/ 0 w 1653702"/>
                  <a:gd name="connsiteY8" fmla="*/ 262344 h 1050918"/>
                  <a:gd name="connsiteX9" fmla="*/ 0 w 1653702"/>
                  <a:gd name="connsiteY9" fmla="*/ 0 h 1050918"/>
                  <a:gd name="connsiteX10" fmla="*/ 318457 w 1653702"/>
                  <a:gd name="connsiteY10" fmla="*/ 0 h 1050918"/>
                  <a:gd name="connsiteX11" fmla="*/ 813361 w 1653702"/>
                  <a:gd name="connsiteY11" fmla="*/ 525459 h 1050918"/>
                  <a:gd name="connsiteX12" fmla="*/ 1653702 w 1653702"/>
                  <a:gd name="connsiteY12" fmla="*/ 818494 h 1050918"/>
                  <a:gd name="connsiteX13" fmla="*/ 1653702 w 1653702"/>
                  <a:gd name="connsiteY13" fmla="*/ 1050918 h 1050918"/>
                  <a:gd name="connsiteX14" fmla="*/ 1434793 w 1653702"/>
                  <a:gd name="connsiteY14" fmla="*/ 1050918 h 1050918"/>
                  <a:gd name="connsiteX15" fmla="*/ 1653702 w 1653702"/>
                  <a:gd name="connsiteY15" fmla="*/ 224206 h 1050918"/>
                  <a:gd name="connsiteX16" fmla="*/ 1653702 w 1653702"/>
                  <a:gd name="connsiteY16" fmla="*/ 525459 h 1050918"/>
                  <a:gd name="connsiteX17" fmla="*/ 1371892 w 1653702"/>
                  <a:gd name="connsiteY17" fmla="*/ 525459 h 1050918"/>
                  <a:gd name="connsiteX18" fmla="*/ 876988 w 1653702"/>
                  <a:gd name="connsiteY18" fmla="*/ 0 h 1050918"/>
                  <a:gd name="connsiteX19" fmla="*/ 1442534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247089" y="525459"/>
                    </a:moveTo>
                    <a:lnTo>
                      <a:pt x="0" y="787803"/>
                    </a:lnTo>
                    <a:lnTo>
                      <a:pt x="0" y="525459"/>
                    </a:lnTo>
                    <a:close/>
                    <a:moveTo>
                      <a:pt x="1371166" y="525459"/>
                    </a:moveTo>
                    <a:lnTo>
                      <a:pt x="876262" y="1050918"/>
                    </a:lnTo>
                    <a:lnTo>
                      <a:pt x="310716" y="1050918"/>
                    </a:lnTo>
                    <a:lnTo>
                      <a:pt x="805620" y="525459"/>
                    </a:lnTo>
                    <a:lnTo>
                      <a:pt x="247815" y="525459"/>
                    </a:lnTo>
                    <a:lnTo>
                      <a:pt x="0" y="262344"/>
                    </a:lnTo>
                    <a:lnTo>
                      <a:pt x="0" y="0"/>
                    </a:lnTo>
                    <a:lnTo>
                      <a:pt x="318457" y="0"/>
                    </a:lnTo>
                    <a:lnTo>
                      <a:pt x="813361" y="525459"/>
                    </a:lnTo>
                    <a:close/>
                    <a:moveTo>
                      <a:pt x="1653702" y="818494"/>
                    </a:moveTo>
                    <a:lnTo>
                      <a:pt x="1653702" y="1050918"/>
                    </a:lnTo>
                    <a:lnTo>
                      <a:pt x="1434793" y="1050918"/>
                    </a:lnTo>
                    <a:close/>
                    <a:moveTo>
                      <a:pt x="1653702" y="224206"/>
                    </a:moveTo>
                    <a:lnTo>
                      <a:pt x="1653702" y="525459"/>
                    </a:lnTo>
                    <a:lnTo>
                      <a:pt x="1371892" y="525459"/>
                    </a:lnTo>
                    <a:lnTo>
                      <a:pt x="876988" y="0"/>
                    </a:lnTo>
                    <a:lnTo>
                      <a:pt x="1442534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A346504-C929-6C94-1FF6-11CF319E3392}"/>
                </a:ext>
              </a:extLst>
            </p:cNvPr>
            <p:cNvGrpSpPr/>
            <p:nvPr/>
          </p:nvGrpSpPr>
          <p:grpSpPr>
            <a:xfrm>
              <a:off x="7490831" y="2937752"/>
              <a:ext cx="1050918" cy="1653702"/>
              <a:chOff x="9292007" y="2937753"/>
              <a:chExt cx="1050918" cy="165370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77AB307-F380-68FD-73BF-AE016C73CF35}"/>
                  </a:ext>
                </a:extLst>
              </p:cNvPr>
              <p:cNvSpPr/>
              <p:nvPr/>
            </p:nvSpPr>
            <p:spPr>
              <a:xfrm rot="16200000">
                <a:off x="8990615" y="3239145"/>
                <a:ext cx="1653702" cy="1050918"/>
              </a:xfrm>
              <a:custGeom>
                <a:avLst/>
                <a:gdLst>
                  <a:gd name="connsiteX0" fmla="*/ 448140 w 1653702"/>
                  <a:gd name="connsiteY0" fmla="*/ 525459 h 1050918"/>
                  <a:gd name="connsiteX1" fmla="*/ 0 w 1653702"/>
                  <a:gd name="connsiteY1" fmla="*/ 1001267 h 1050918"/>
                  <a:gd name="connsiteX2" fmla="*/ 0 w 1653702"/>
                  <a:gd name="connsiteY2" fmla="*/ 525459 h 1050918"/>
                  <a:gd name="connsiteX3" fmla="*/ 1572217 w 1653702"/>
                  <a:gd name="connsiteY3" fmla="*/ 525459 h 1050918"/>
                  <a:gd name="connsiteX4" fmla="*/ 1077313 w 1653702"/>
                  <a:gd name="connsiteY4" fmla="*/ 1050918 h 1050918"/>
                  <a:gd name="connsiteX5" fmla="*/ 511767 w 1653702"/>
                  <a:gd name="connsiteY5" fmla="*/ 1050918 h 1050918"/>
                  <a:gd name="connsiteX6" fmla="*/ 1006671 w 1653702"/>
                  <a:gd name="connsiteY6" fmla="*/ 525459 h 1050918"/>
                  <a:gd name="connsiteX7" fmla="*/ 448865 w 1653702"/>
                  <a:gd name="connsiteY7" fmla="*/ 525459 h 1050918"/>
                  <a:gd name="connsiteX8" fmla="*/ 0 w 1653702"/>
                  <a:gd name="connsiteY8" fmla="*/ 48881 h 1050918"/>
                  <a:gd name="connsiteX9" fmla="*/ 0 w 1653702"/>
                  <a:gd name="connsiteY9" fmla="*/ 0 h 1050918"/>
                  <a:gd name="connsiteX10" fmla="*/ 519507 w 1653702"/>
                  <a:gd name="connsiteY10" fmla="*/ 0 h 1050918"/>
                  <a:gd name="connsiteX11" fmla="*/ 1014411 w 1653702"/>
                  <a:gd name="connsiteY11" fmla="*/ 525459 h 1050918"/>
                  <a:gd name="connsiteX12" fmla="*/ 1653702 w 1653702"/>
                  <a:gd name="connsiteY12" fmla="*/ 1031956 h 1050918"/>
                  <a:gd name="connsiteX13" fmla="*/ 1653702 w 1653702"/>
                  <a:gd name="connsiteY13" fmla="*/ 1050918 h 1050918"/>
                  <a:gd name="connsiteX14" fmla="*/ 1635843 w 1653702"/>
                  <a:gd name="connsiteY14" fmla="*/ 1050918 h 1050918"/>
                  <a:gd name="connsiteX15" fmla="*/ 1653702 w 1653702"/>
                  <a:gd name="connsiteY15" fmla="*/ 10742 h 1050918"/>
                  <a:gd name="connsiteX16" fmla="*/ 1653702 w 1653702"/>
                  <a:gd name="connsiteY16" fmla="*/ 525459 h 1050918"/>
                  <a:gd name="connsiteX17" fmla="*/ 1572943 w 1653702"/>
                  <a:gd name="connsiteY17" fmla="*/ 525459 h 1050918"/>
                  <a:gd name="connsiteX18" fmla="*/ 1078039 w 1653702"/>
                  <a:gd name="connsiteY18" fmla="*/ 0 h 1050918"/>
                  <a:gd name="connsiteX19" fmla="*/ 164358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448140" y="525459"/>
                    </a:moveTo>
                    <a:lnTo>
                      <a:pt x="0" y="1001267"/>
                    </a:lnTo>
                    <a:lnTo>
                      <a:pt x="0" y="525459"/>
                    </a:lnTo>
                    <a:close/>
                    <a:moveTo>
                      <a:pt x="1572217" y="525459"/>
                    </a:moveTo>
                    <a:lnTo>
                      <a:pt x="1077313" y="1050918"/>
                    </a:lnTo>
                    <a:lnTo>
                      <a:pt x="511767" y="1050918"/>
                    </a:lnTo>
                    <a:lnTo>
                      <a:pt x="1006671" y="525459"/>
                    </a:lnTo>
                    <a:lnTo>
                      <a:pt x="448865" y="525459"/>
                    </a:lnTo>
                    <a:lnTo>
                      <a:pt x="0" y="48881"/>
                    </a:lnTo>
                    <a:lnTo>
                      <a:pt x="0" y="0"/>
                    </a:lnTo>
                    <a:lnTo>
                      <a:pt x="519507" y="0"/>
                    </a:lnTo>
                    <a:lnTo>
                      <a:pt x="1014411" y="525459"/>
                    </a:lnTo>
                    <a:close/>
                    <a:moveTo>
                      <a:pt x="1653702" y="1031956"/>
                    </a:moveTo>
                    <a:lnTo>
                      <a:pt x="1653702" y="1050918"/>
                    </a:lnTo>
                    <a:lnTo>
                      <a:pt x="1635843" y="1050918"/>
                    </a:lnTo>
                    <a:close/>
                    <a:moveTo>
                      <a:pt x="1653702" y="10742"/>
                    </a:moveTo>
                    <a:lnTo>
                      <a:pt x="1653702" y="525459"/>
                    </a:lnTo>
                    <a:lnTo>
                      <a:pt x="1572943" y="525459"/>
                    </a:lnTo>
                    <a:lnTo>
                      <a:pt x="1078039" y="0"/>
                    </a:lnTo>
                    <a:lnTo>
                      <a:pt x="1643585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7F1E8B9-185E-2A66-A060-FCE7FAFBA8E7}"/>
                  </a:ext>
                </a:extLst>
              </p:cNvPr>
              <p:cNvSpPr/>
              <p:nvPr/>
            </p:nvSpPr>
            <p:spPr>
              <a:xfrm rot="16200000">
                <a:off x="8990615" y="3239145"/>
                <a:ext cx="1653702" cy="1050918"/>
              </a:xfrm>
              <a:custGeom>
                <a:avLst/>
                <a:gdLst>
                  <a:gd name="connsiteX0" fmla="*/ 1010178 w 1653702"/>
                  <a:gd name="connsiteY0" fmla="*/ 525459 h 1050918"/>
                  <a:gd name="connsiteX1" fmla="*/ 51527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997542 h 1050918"/>
                  <a:gd name="connsiteX4" fmla="*/ 44463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45157 h 1050918"/>
                  <a:gd name="connsiteX7" fmla="*/ 452373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1035681 h 1050918"/>
                  <a:gd name="connsiteX10" fmla="*/ 1639351 w 1653702"/>
                  <a:gd name="connsiteY10" fmla="*/ 1050918 h 1050918"/>
                  <a:gd name="connsiteX11" fmla="*/ 1073805 w 1653702"/>
                  <a:gd name="connsiteY11" fmla="*/ 1050918 h 1050918"/>
                  <a:gd name="connsiteX12" fmla="*/ 1568709 w 1653702"/>
                  <a:gd name="connsiteY12" fmla="*/ 525459 h 1050918"/>
                  <a:gd name="connsiteX13" fmla="*/ 1010904 w 1653702"/>
                  <a:gd name="connsiteY13" fmla="*/ 525459 h 1050918"/>
                  <a:gd name="connsiteX14" fmla="*/ 516000 w 1653702"/>
                  <a:gd name="connsiteY14" fmla="*/ 0 h 1050918"/>
                  <a:gd name="connsiteX15" fmla="*/ 1081546 w 1653702"/>
                  <a:gd name="connsiteY15" fmla="*/ 0 h 1050918"/>
                  <a:gd name="connsiteX16" fmla="*/ 157645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14466 h 1050918"/>
                  <a:gd name="connsiteX19" fmla="*/ 164007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010178" y="525459"/>
                    </a:moveTo>
                    <a:lnTo>
                      <a:pt x="515274" y="1050918"/>
                    </a:lnTo>
                    <a:lnTo>
                      <a:pt x="0" y="1050918"/>
                    </a:lnTo>
                    <a:lnTo>
                      <a:pt x="0" y="997542"/>
                    </a:lnTo>
                    <a:lnTo>
                      <a:pt x="444632" y="525459"/>
                    </a:lnTo>
                    <a:lnTo>
                      <a:pt x="0" y="525459"/>
                    </a:lnTo>
                    <a:lnTo>
                      <a:pt x="0" y="45157"/>
                    </a:lnTo>
                    <a:lnTo>
                      <a:pt x="452373" y="525459"/>
                    </a:lnTo>
                    <a:close/>
                    <a:moveTo>
                      <a:pt x="1653702" y="525459"/>
                    </a:moveTo>
                    <a:lnTo>
                      <a:pt x="1653702" y="1035681"/>
                    </a:lnTo>
                    <a:lnTo>
                      <a:pt x="1639351" y="1050918"/>
                    </a:lnTo>
                    <a:lnTo>
                      <a:pt x="1073805" y="1050918"/>
                    </a:lnTo>
                    <a:lnTo>
                      <a:pt x="1568709" y="525459"/>
                    </a:lnTo>
                    <a:lnTo>
                      <a:pt x="1010904" y="525459"/>
                    </a:lnTo>
                    <a:lnTo>
                      <a:pt x="516000" y="0"/>
                    </a:lnTo>
                    <a:lnTo>
                      <a:pt x="1081546" y="0"/>
                    </a:lnTo>
                    <a:lnTo>
                      <a:pt x="1576450" y="525459"/>
                    </a:lnTo>
                    <a:close/>
                    <a:moveTo>
                      <a:pt x="1653702" y="0"/>
                    </a:moveTo>
                    <a:lnTo>
                      <a:pt x="1653702" y="14466"/>
                    </a:lnTo>
                    <a:lnTo>
                      <a:pt x="1640077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4F3D96E-AEEE-F936-F6F2-3E603ABCD05B}"/>
                </a:ext>
              </a:extLst>
            </p:cNvPr>
            <p:cNvGrpSpPr/>
            <p:nvPr/>
          </p:nvGrpSpPr>
          <p:grpSpPr>
            <a:xfrm>
              <a:off x="4338077" y="2937752"/>
              <a:ext cx="1050918" cy="1653702"/>
              <a:chOff x="4338077" y="2937753"/>
              <a:chExt cx="1050918" cy="1653702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8615853-3F07-549B-C0CD-C54FBAE3EF9B}"/>
                  </a:ext>
                </a:extLst>
              </p:cNvPr>
              <p:cNvSpPr/>
              <p:nvPr/>
            </p:nvSpPr>
            <p:spPr>
              <a:xfrm rot="16200000">
                <a:off x="4036685" y="3239145"/>
                <a:ext cx="1653702" cy="1050918"/>
              </a:xfrm>
              <a:custGeom>
                <a:avLst/>
                <a:gdLst>
                  <a:gd name="connsiteX0" fmla="*/ 809128 w 1653702"/>
                  <a:gd name="connsiteY0" fmla="*/ 525459 h 1050918"/>
                  <a:gd name="connsiteX1" fmla="*/ 31422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784080 h 1050918"/>
                  <a:gd name="connsiteX4" fmla="*/ 24358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258619 h 1050918"/>
                  <a:gd name="connsiteX7" fmla="*/ 251324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822220 h 1050918"/>
                  <a:gd name="connsiteX10" fmla="*/ 1438302 w 1653702"/>
                  <a:gd name="connsiteY10" fmla="*/ 1050918 h 1050918"/>
                  <a:gd name="connsiteX11" fmla="*/ 872756 w 1653702"/>
                  <a:gd name="connsiteY11" fmla="*/ 1050918 h 1050918"/>
                  <a:gd name="connsiteX12" fmla="*/ 1367660 w 1653702"/>
                  <a:gd name="connsiteY12" fmla="*/ 525459 h 1050918"/>
                  <a:gd name="connsiteX13" fmla="*/ 809854 w 1653702"/>
                  <a:gd name="connsiteY13" fmla="*/ 525459 h 1050918"/>
                  <a:gd name="connsiteX14" fmla="*/ 314950 w 1653702"/>
                  <a:gd name="connsiteY14" fmla="*/ 0 h 1050918"/>
                  <a:gd name="connsiteX15" fmla="*/ 880496 w 1653702"/>
                  <a:gd name="connsiteY15" fmla="*/ 0 h 1050918"/>
                  <a:gd name="connsiteX16" fmla="*/ 137540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227929 h 1050918"/>
                  <a:gd name="connsiteX19" fmla="*/ 1439027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809128" y="525459"/>
                    </a:moveTo>
                    <a:lnTo>
                      <a:pt x="314224" y="1050918"/>
                    </a:lnTo>
                    <a:lnTo>
                      <a:pt x="0" y="1050918"/>
                    </a:lnTo>
                    <a:lnTo>
                      <a:pt x="0" y="784080"/>
                    </a:lnTo>
                    <a:lnTo>
                      <a:pt x="243582" y="525459"/>
                    </a:lnTo>
                    <a:lnTo>
                      <a:pt x="0" y="525459"/>
                    </a:lnTo>
                    <a:lnTo>
                      <a:pt x="0" y="258619"/>
                    </a:lnTo>
                    <a:lnTo>
                      <a:pt x="251324" y="525459"/>
                    </a:lnTo>
                    <a:close/>
                    <a:moveTo>
                      <a:pt x="1653702" y="525459"/>
                    </a:moveTo>
                    <a:lnTo>
                      <a:pt x="1653702" y="822220"/>
                    </a:lnTo>
                    <a:lnTo>
                      <a:pt x="1438302" y="1050918"/>
                    </a:lnTo>
                    <a:lnTo>
                      <a:pt x="872756" y="1050918"/>
                    </a:lnTo>
                    <a:lnTo>
                      <a:pt x="1367660" y="525459"/>
                    </a:lnTo>
                    <a:lnTo>
                      <a:pt x="809854" y="525459"/>
                    </a:lnTo>
                    <a:lnTo>
                      <a:pt x="314950" y="0"/>
                    </a:lnTo>
                    <a:lnTo>
                      <a:pt x="880496" y="0"/>
                    </a:lnTo>
                    <a:lnTo>
                      <a:pt x="1375400" y="525459"/>
                    </a:lnTo>
                    <a:close/>
                    <a:moveTo>
                      <a:pt x="1653702" y="0"/>
                    </a:moveTo>
                    <a:lnTo>
                      <a:pt x="1653702" y="227929"/>
                    </a:lnTo>
                    <a:lnTo>
                      <a:pt x="1439027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219FC83-BDC2-7D98-E416-4998E5573302}"/>
                  </a:ext>
                </a:extLst>
              </p:cNvPr>
              <p:cNvSpPr/>
              <p:nvPr/>
            </p:nvSpPr>
            <p:spPr>
              <a:xfrm rot="16200000">
                <a:off x="4036685" y="3239145"/>
                <a:ext cx="1653702" cy="1050918"/>
              </a:xfrm>
              <a:custGeom>
                <a:avLst/>
                <a:gdLst>
                  <a:gd name="connsiteX0" fmla="*/ 247090 w 1653702"/>
                  <a:gd name="connsiteY0" fmla="*/ 525459 h 1050918"/>
                  <a:gd name="connsiteX1" fmla="*/ 0 w 1653702"/>
                  <a:gd name="connsiteY1" fmla="*/ 787804 h 1050918"/>
                  <a:gd name="connsiteX2" fmla="*/ 0 w 1653702"/>
                  <a:gd name="connsiteY2" fmla="*/ 525459 h 1050918"/>
                  <a:gd name="connsiteX3" fmla="*/ 1371167 w 1653702"/>
                  <a:gd name="connsiteY3" fmla="*/ 525459 h 1050918"/>
                  <a:gd name="connsiteX4" fmla="*/ 876263 w 1653702"/>
                  <a:gd name="connsiteY4" fmla="*/ 1050918 h 1050918"/>
                  <a:gd name="connsiteX5" fmla="*/ 310717 w 1653702"/>
                  <a:gd name="connsiteY5" fmla="*/ 1050918 h 1050918"/>
                  <a:gd name="connsiteX6" fmla="*/ 805621 w 1653702"/>
                  <a:gd name="connsiteY6" fmla="*/ 525459 h 1050918"/>
                  <a:gd name="connsiteX7" fmla="*/ 247816 w 1653702"/>
                  <a:gd name="connsiteY7" fmla="*/ 525459 h 1050918"/>
                  <a:gd name="connsiteX8" fmla="*/ 0 w 1653702"/>
                  <a:gd name="connsiteY8" fmla="*/ 262343 h 1050918"/>
                  <a:gd name="connsiteX9" fmla="*/ 0 w 1653702"/>
                  <a:gd name="connsiteY9" fmla="*/ 0 h 1050918"/>
                  <a:gd name="connsiteX10" fmla="*/ 318458 w 1653702"/>
                  <a:gd name="connsiteY10" fmla="*/ 0 h 1050918"/>
                  <a:gd name="connsiteX11" fmla="*/ 813362 w 1653702"/>
                  <a:gd name="connsiteY11" fmla="*/ 525459 h 1050918"/>
                  <a:gd name="connsiteX12" fmla="*/ 1653702 w 1653702"/>
                  <a:gd name="connsiteY12" fmla="*/ 818495 h 1050918"/>
                  <a:gd name="connsiteX13" fmla="*/ 1653702 w 1653702"/>
                  <a:gd name="connsiteY13" fmla="*/ 1050918 h 1050918"/>
                  <a:gd name="connsiteX14" fmla="*/ 1434794 w 1653702"/>
                  <a:gd name="connsiteY14" fmla="*/ 1050918 h 1050918"/>
                  <a:gd name="connsiteX15" fmla="*/ 1653702 w 1653702"/>
                  <a:gd name="connsiteY15" fmla="*/ 224205 h 1050918"/>
                  <a:gd name="connsiteX16" fmla="*/ 1653702 w 1653702"/>
                  <a:gd name="connsiteY16" fmla="*/ 525459 h 1050918"/>
                  <a:gd name="connsiteX17" fmla="*/ 1371893 w 1653702"/>
                  <a:gd name="connsiteY17" fmla="*/ 525459 h 1050918"/>
                  <a:gd name="connsiteX18" fmla="*/ 876989 w 1653702"/>
                  <a:gd name="connsiteY18" fmla="*/ 0 h 1050918"/>
                  <a:gd name="connsiteX19" fmla="*/ 1442535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247090" y="525459"/>
                    </a:moveTo>
                    <a:lnTo>
                      <a:pt x="0" y="787804"/>
                    </a:lnTo>
                    <a:lnTo>
                      <a:pt x="0" y="525459"/>
                    </a:lnTo>
                    <a:close/>
                    <a:moveTo>
                      <a:pt x="1371167" y="525459"/>
                    </a:moveTo>
                    <a:lnTo>
                      <a:pt x="876263" y="1050918"/>
                    </a:lnTo>
                    <a:lnTo>
                      <a:pt x="310717" y="1050918"/>
                    </a:lnTo>
                    <a:lnTo>
                      <a:pt x="805621" y="525459"/>
                    </a:lnTo>
                    <a:lnTo>
                      <a:pt x="247816" y="525459"/>
                    </a:lnTo>
                    <a:lnTo>
                      <a:pt x="0" y="262343"/>
                    </a:lnTo>
                    <a:lnTo>
                      <a:pt x="0" y="0"/>
                    </a:lnTo>
                    <a:lnTo>
                      <a:pt x="318458" y="0"/>
                    </a:lnTo>
                    <a:lnTo>
                      <a:pt x="813362" y="525459"/>
                    </a:lnTo>
                    <a:close/>
                    <a:moveTo>
                      <a:pt x="1653702" y="818495"/>
                    </a:moveTo>
                    <a:lnTo>
                      <a:pt x="1653702" y="1050918"/>
                    </a:lnTo>
                    <a:lnTo>
                      <a:pt x="1434794" y="1050918"/>
                    </a:lnTo>
                    <a:close/>
                    <a:moveTo>
                      <a:pt x="1653702" y="224205"/>
                    </a:moveTo>
                    <a:lnTo>
                      <a:pt x="1653702" y="525459"/>
                    </a:lnTo>
                    <a:lnTo>
                      <a:pt x="1371893" y="525459"/>
                    </a:lnTo>
                    <a:lnTo>
                      <a:pt x="876989" y="0"/>
                    </a:lnTo>
                    <a:lnTo>
                      <a:pt x="1442535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697EB3F9-600B-B85F-132E-177FF4521BAE}"/>
                </a:ext>
              </a:extLst>
            </p:cNvPr>
            <p:cNvGrpSpPr/>
            <p:nvPr/>
          </p:nvGrpSpPr>
          <p:grpSpPr>
            <a:xfrm>
              <a:off x="8541747" y="2937752"/>
              <a:ext cx="1050918" cy="1653702"/>
              <a:chOff x="11042585" y="2937753"/>
              <a:chExt cx="1050918" cy="1653702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7335A5D-0907-852C-8A5E-A9A4B764ABAC}"/>
                  </a:ext>
                </a:extLst>
              </p:cNvPr>
              <p:cNvSpPr/>
              <p:nvPr/>
            </p:nvSpPr>
            <p:spPr>
              <a:xfrm rot="16200000">
                <a:off x="10741193" y="3239145"/>
                <a:ext cx="1653702" cy="1050918"/>
              </a:xfrm>
              <a:custGeom>
                <a:avLst/>
                <a:gdLst>
                  <a:gd name="connsiteX0" fmla="*/ 665058 w 1653702"/>
                  <a:gd name="connsiteY0" fmla="*/ 525459 h 1050918"/>
                  <a:gd name="connsiteX1" fmla="*/ 170154 w 1653702"/>
                  <a:gd name="connsiteY1" fmla="*/ 1050918 h 1050918"/>
                  <a:gd name="connsiteX2" fmla="*/ 0 w 1653702"/>
                  <a:gd name="connsiteY2" fmla="*/ 1050918 h 1050918"/>
                  <a:gd name="connsiteX3" fmla="*/ 0 w 1653702"/>
                  <a:gd name="connsiteY3" fmla="*/ 631115 h 1050918"/>
                  <a:gd name="connsiteX4" fmla="*/ 99512 w 1653702"/>
                  <a:gd name="connsiteY4" fmla="*/ 525459 h 1050918"/>
                  <a:gd name="connsiteX5" fmla="*/ 0 w 1653702"/>
                  <a:gd name="connsiteY5" fmla="*/ 525459 h 1050918"/>
                  <a:gd name="connsiteX6" fmla="*/ 0 w 1653702"/>
                  <a:gd name="connsiteY6" fmla="*/ 411585 h 1050918"/>
                  <a:gd name="connsiteX7" fmla="*/ 107252 w 1653702"/>
                  <a:gd name="connsiteY7" fmla="*/ 525459 h 1050918"/>
                  <a:gd name="connsiteX8" fmla="*/ 1653702 w 1653702"/>
                  <a:gd name="connsiteY8" fmla="*/ 525459 h 1050918"/>
                  <a:gd name="connsiteX9" fmla="*/ 1653702 w 1653702"/>
                  <a:gd name="connsiteY9" fmla="*/ 669253 h 1050918"/>
                  <a:gd name="connsiteX10" fmla="*/ 1294230 w 1653702"/>
                  <a:gd name="connsiteY10" fmla="*/ 1050918 h 1050918"/>
                  <a:gd name="connsiteX11" fmla="*/ 728684 w 1653702"/>
                  <a:gd name="connsiteY11" fmla="*/ 1050918 h 1050918"/>
                  <a:gd name="connsiteX12" fmla="*/ 1223588 w 1653702"/>
                  <a:gd name="connsiteY12" fmla="*/ 525459 h 1050918"/>
                  <a:gd name="connsiteX13" fmla="*/ 665784 w 1653702"/>
                  <a:gd name="connsiteY13" fmla="*/ 525459 h 1050918"/>
                  <a:gd name="connsiteX14" fmla="*/ 170880 w 1653702"/>
                  <a:gd name="connsiteY14" fmla="*/ 0 h 1050918"/>
                  <a:gd name="connsiteX15" fmla="*/ 736426 w 1653702"/>
                  <a:gd name="connsiteY15" fmla="*/ 0 h 1050918"/>
                  <a:gd name="connsiteX16" fmla="*/ 1231330 w 1653702"/>
                  <a:gd name="connsiteY16" fmla="*/ 525459 h 1050918"/>
                  <a:gd name="connsiteX17" fmla="*/ 1653702 w 1653702"/>
                  <a:gd name="connsiteY17" fmla="*/ 0 h 1050918"/>
                  <a:gd name="connsiteX18" fmla="*/ 1653702 w 1653702"/>
                  <a:gd name="connsiteY18" fmla="*/ 380895 h 1050918"/>
                  <a:gd name="connsiteX19" fmla="*/ 1294956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665058" y="525459"/>
                    </a:moveTo>
                    <a:lnTo>
                      <a:pt x="170154" y="1050918"/>
                    </a:lnTo>
                    <a:lnTo>
                      <a:pt x="0" y="1050918"/>
                    </a:lnTo>
                    <a:lnTo>
                      <a:pt x="0" y="631115"/>
                    </a:lnTo>
                    <a:lnTo>
                      <a:pt x="99512" y="525459"/>
                    </a:lnTo>
                    <a:lnTo>
                      <a:pt x="0" y="525459"/>
                    </a:lnTo>
                    <a:lnTo>
                      <a:pt x="0" y="411585"/>
                    </a:lnTo>
                    <a:lnTo>
                      <a:pt x="107252" y="525459"/>
                    </a:lnTo>
                    <a:close/>
                    <a:moveTo>
                      <a:pt x="1653702" y="525459"/>
                    </a:moveTo>
                    <a:lnTo>
                      <a:pt x="1653702" y="669253"/>
                    </a:lnTo>
                    <a:lnTo>
                      <a:pt x="1294230" y="1050918"/>
                    </a:lnTo>
                    <a:lnTo>
                      <a:pt x="728684" y="1050918"/>
                    </a:lnTo>
                    <a:lnTo>
                      <a:pt x="1223588" y="525459"/>
                    </a:lnTo>
                    <a:lnTo>
                      <a:pt x="665784" y="525459"/>
                    </a:lnTo>
                    <a:lnTo>
                      <a:pt x="170880" y="0"/>
                    </a:lnTo>
                    <a:lnTo>
                      <a:pt x="736426" y="0"/>
                    </a:lnTo>
                    <a:lnTo>
                      <a:pt x="1231330" y="525459"/>
                    </a:lnTo>
                    <a:close/>
                    <a:moveTo>
                      <a:pt x="1653702" y="0"/>
                    </a:moveTo>
                    <a:lnTo>
                      <a:pt x="1653702" y="380895"/>
                    </a:lnTo>
                    <a:lnTo>
                      <a:pt x="1294956" y="0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BE71F0C-4D60-C1DA-6057-8975C2B4428F}"/>
                  </a:ext>
                </a:extLst>
              </p:cNvPr>
              <p:cNvSpPr/>
              <p:nvPr/>
            </p:nvSpPr>
            <p:spPr>
              <a:xfrm rot="16200000">
                <a:off x="10741193" y="3239145"/>
                <a:ext cx="1653702" cy="1050918"/>
              </a:xfrm>
              <a:custGeom>
                <a:avLst/>
                <a:gdLst>
                  <a:gd name="connsiteX0" fmla="*/ 103019 w 1653702"/>
                  <a:gd name="connsiteY0" fmla="*/ 525459 h 1050918"/>
                  <a:gd name="connsiteX1" fmla="*/ 0 w 1653702"/>
                  <a:gd name="connsiteY1" fmla="*/ 634838 h 1050918"/>
                  <a:gd name="connsiteX2" fmla="*/ 0 w 1653702"/>
                  <a:gd name="connsiteY2" fmla="*/ 525459 h 1050918"/>
                  <a:gd name="connsiteX3" fmla="*/ 1227096 w 1653702"/>
                  <a:gd name="connsiteY3" fmla="*/ 525459 h 1050918"/>
                  <a:gd name="connsiteX4" fmla="*/ 732192 w 1653702"/>
                  <a:gd name="connsiteY4" fmla="*/ 1050918 h 1050918"/>
                  <a:gd name="connsiteX5" fmla="*/ 166646 w 1653702"/>
                  <a:gd name="connsiteY5" fmla="*/ 1050918 h 1050918"/>
                  <a:gd name="connsiteX6" fmla="*/ 661550 w 1653702"/>
                  <a:gd name="connsiteY6" fmla="*/ 525459 h 1050918"/>
                  <a:gd name="connsiteX7" fmla="*/ 103745 w 1653702"/>
                  <a:gd name="connsiteY7" fmla="*/ 525459 h 1050918"/>
                  <a:gd name="connsiteX8" fmla="*/ 0 w 1653702"/>
                  <a:gd name="connsiteY8" fmla="*/ 415309 h 1050918"/>
                  <a:gd name="connsiteX9" fmla="*/ 0 w 1653702"/>
                  <a:gd name="connsiteY9" fmla="*/ 0 h 1050918"/>
                  <a:gd name="connsiteX10" fmla="*/ 174387 w 1653702"/>
                  <a:gd name="connsiteY10" fmla="*/ 0 h 1050918"/>
                  <a:gd name="connsiteX11" fmla="*/ 669291 w 1653702"/>
                  <a:gd name="connsiteY11" fmla="*/ 525459 h 1050918"/>
                  <a:gd name="connsiteX12" fmla="*/ 1653702 w 1653702"/>
                  <a:gd name="connsiteY12" fmla="*/ 665529 h 1050918"/>
                  <a:gd name="connsiteX13" fmla="*/ 1653702 w 1653702"/>
                  <a:gd name="connsiteY13" fmla="*/ 1050918 h 1050918"/>
                  <a:gd name="connsiteX14" fmla="*/ 1290723 w 1653702"/>
                  <a:gd name="connsiteY14" fmla="*/ 1050918 h 1050918"/>
                  <a:gd name="connsiteX15" fmla="*/ 1653702 w 1653702"/>
                  <a:gd name="connsiteY15" fmla="*/ 377170 h 1050918"/>
                  <a:gd name="connsiteX16" fmla="*/ 1653702 w 1653702"/>
                  <a:gd name="connsiteY16" fmla="*/ 525459 h 1050918"/>
                  <a:gd name="connsiteX17" fmla="*/ 1227822 w 1653702"/>
                  <a:gd name="connsiteY17" fmla="*/ 525459 h 1050918"/>
                  <a:gd name="connsiteX18" fmla="*/ 732918 w 1653702"/>
                  <a:gd name="connsiteY18" fmla="*/ 0 h 1050918"/>
                  <a:gd name="connsiteX19" fmla="*/ 1298464 w 1653702"/>
                  <a:gd name="connsiteY19" fmla="*/ 0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3702" h="1050918">
                    <a:moveTo>
                      <a:pt x="103019" y="525459"/>
                    </a:moveTo>
                    <a:lnTo>
                      <a:pt x="0" y="634838"/>
                    </a:lnTo>
                    <a:lnTo>
                      <a:pt x="0" y="525459"/>
                    </a:lnTo>
                    <a:close/>
                    <a:moveTo>
                      <a:pt x="1227096" y="525459"/>
                    </a:moveTo>
                    <a:lnTo>
                      <a:pt x="732192" y="1050918"/>
                    </a:lnTo>
                    <a:lnTo>
                      <a:pt x="166646" y="1050918"/>
                    </a:lnTo>
                    <a:lnTo>
                      <a:pt x="661550" y="525459"/>
                    </a:lnTo>
                    <a:lnTo>
                      <a:pt x="103745" y="525459"/>
                    </a:lnTo>
                    <a:lnTo>
                      <a:pt x="0" y="415309"/>
                    </a:lnTo>
                    <a:lnTo>
                      <a:pt x="0" y="0"/>
                    </a:lnTo>
                    <a:lnTo>
                      <a:pt x="174387" y="0"/>
                    </a:lnTo>
                    <a:lnTo>
                      <a:pt x="669291" y="525459"/>
                    </a:lnTo>
                    <a:close/>
                    <a:moveTo>
                      <a:pt x="1653702" y="665529"/>
                    </a:moveTo>
                    <a:lnTo>
                      <a:pt x="1653702" y="1050918"/>
                    </a:lnTo>
                    <a:lnTo>
                      <a:pt x="1290723" y="1050918"/>
                    </a:lnTo>
                    <a:close/>
                    <a:moveTo>
                      <a:pt x="1653702" y="377170"/>
                    </a:moveTo>
                    <a:lnTo>
                      <a:pt x="1653702" y="525459"/>
                    </a:lnTo>
                    <a:lnTo>
                      <a:pt x="1227822" y="525459"/>
                    </a:lnTo>
                    <a:lnTo>
                      <a:pt x="732918" y="0"/>
                    </a:lnTo>
                    <a:lnTo>
                      <a:pt x="1298464" y="0"/>
                    </a:lnTo>
                    <a:close/>
                  </a:path>
                </a:pathLst>
              </a:custGeom>
              <a:solidFill>
                <a:srgbClr val="FFD2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3A397AC7-A83C-BF42-0D7F-21BBBC6220AD}"/>
              </a:ext>
            </a:extLst>
          </p:cNvPr>
          <p:cNvSpPr/>
          <p:nvPr/>
        </p:nvSpPr>
        <p:spPr>
          <a:xfrm>
            <a:off x="4728369" y="2602146"/>
            <a:ext cx="9013033" cy="1653701"/>
          </a:xfrm>
          <a:custGeom>
            <a:avLst/>
            <a:gdLst>
              <a:gd name="connsiteX0" fmla="*/ 0 w 9013033"/>
              <a:gd name="connsiteY0" fmla="*/ 0 h 1653701"/>
              <a:gd name="connsiteX1" fmla="*/ 9013033 w 9013033"/>
              <a:gd name="connsiteY1" fmla="*/ 0 h 1653701"/>
              <a:gd name="connsiteX2" fmla="*/ 9013033 w 9013033"/>
              <a:gd name="connsiteY2" fmla="*/ 1653701 h 1653701"/>
              <a:gd name="connsiteX3" fmla="*/ 0 w 9013033"/>
              <a:gd name="connsiteY3" fmla="*/ 1653701 h 1653701"/>
              <a:gd name="connsiteX4" fmla="*/ 0 w 9013033"/>
              <a:gd name="connsiteY4" fmla="*/ 826851 h 165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13033" h="1653701">
                <a:moveTo>
                  <a:pt x="0" y="0"/>
                </a:moveTo>
                <a:lnTo>
                  <a:pt x="9013033" y="0"/>
                </a:lnTo>
                <a:lnTo>
                  <a:pt x="9013033" y="1653701"/>
                </a:lnTo>
                <a:lnTo>
                  <a:pt x="0" y="1653701"/>
                </a:lnTo>
                <a:lnTo>
                  <a:pt x="0" y="826851"/>
                </a:lnTo>
                <a:close/>
              </a:path>
            </a:pathLst>
          </a:custGeom>
          <a:solidFill>
            <a:srgbClr val="1DC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B5D1D0E4-5963-57C2-0B95-90F318B9ED61}"/>
              </a:ext>
            </a:extLst>
          </p:cNvPr>
          <p:cNvSpPr/>
          <p:nvPr/>
        </p:nvSpPr>
        <p:spPr>
          <a:xfrm>
            <a:off x="4728369" y="2705676"/>
            <a:ext cx="9013033" cy="1446640"/>
          </a:xfrm>
          <a:custGeom>
            <a:avLst/>
            <a:gdLst>
              <a:gd name="connsiteX0" fmla="*/ 8818072 w 9013033"/>
              <a:gd name="connsiteY0" fmla="*/ 685353 h 1446640"/>
              <a:gd name="connsiteX1" fmla="*/ 8933082 w 9013033"/>
              <a:gd name="connsiteY1" fmla="*/ 950987 h 1446640"/>
              <a:gd name="connsiteX2" fmla="*/ 9013033 w 9013033"/>
              <a:gd name="connsiteY2" fmla="*/ 985603 h 1446640"/>
              <a:gd name="connsiteX3" fmla="*/ 9013033 w 9013033"/>
              <a:gd name="connsiteY3" fmla="*/ 1146391 h 1446640"/>
              <a:gd name="connsiteX4" fmla="*/ 8933082 w 9013033"/>
              <a:gd name="connsiteY4" fmla="*/ 1181006 h 1446640"/>
              <a:gd name="connsiteX5" fmla="*/ 8818072 w 9013033"/>
              <a:gd name="connsiteY5" fmla="*/ 1446640 h 1446640"/>
              <a:gd name="connsiteX6" fmla="*/ 8703062 w 9013033"/>
              <a:gd name="connsiteY6" fmla="*/ 1181006 h 1446640"/>
              <a:gd name="connsiteX7" fmla="*/ 8437428 w 9013033"/>
              <a:gd name="connsiteY7" fmla="*/ 1065997 h 1446640"/>
              <a:gd name="connsiteX8" fmla="*/ 8703062 w 9013033"/>
              <a:gd name="connsiteY8" fmla="*/ 950987 h 1446640"/>
              <a:gd name="connsiteX9" fmla="*/ 7808070 w 9013033"/>
              <a:gd name="connsiteY9" fmla="*/ 685353 h 1446640"/>
              <a:gd name="connsiteX10" fmla="*/ 7923080 w 9013033"/>
              <a:gd name="connsiteY10" fmla="*/ 950987 h 1446640"/>
              <a:gd name="connsiteX11" fmla="*/ 8188714 w 9013033"/>
              <a:gd name="connsiteY11" fmla="*/ 1065997 h 1446640"/>
              <a:gd name="connsiteX12" fmla="*/ 7923080 w 9013033"/>
              <a:gd name="connsiteY12" fmla="*/ 1181006 h 1446640"/>
              <a:gd name="connsiteX13" fmla="*/ 7808070 w 9013033"/>
              <a:gd name="connsiteY13" fmla="*/ 1446640 h 1446640"/>
              <a:gd name="connsiteX14" fmla="*/ 7693061 w 9013033"/>
              <a:gd name="connsiteY14" fmla="*/ 1181006 h 1446640"/>
              <a:gd name="connsiteX15" fmla="*/ 7427427 w 9013033"/>
              <a:gd name="connsiteY15" fmla="*/ 1065997 h 1446640"/>
              <a:gd name="connsiteX16" fmla="*/ 7693061 w 9013033"/>
              <a:gd name="connsiteY16" fmla="*/ 950987 h 1446640"/>
              <a:gd name="connsiteX17" fmla="*/ 6798068 w 9013033"/>
              <a:gd name="connsiteY17" fmla="*/ 685353 h 1446640"/>
              <a:gd name="connsiteX18" fmla="*/ 6913079 w 9013033"/>
              <a:gd name="connsiteY18" fmla="*/ 950987 h 1446640"/>
              <a:gd name="connsiteX19" fmla="*/ 7178711 w 9013033"/>
              <a:gd name="connsiteY19" fmla="*/ 1065997 h 1446640"/>
              <a:gd name="connsiteX20" fmla="*/ 6913079 w 9013033"/>
              <a:gd name="connsiteY20" fmla="*/ 1181006 h 1446640"/>
              <a:gd name="connsiteX21" fmla="*/ 6798068 w 9013033"/>
              <a:gd name="connsiteY21" fmla="*/ 1446640 h 1446640"/>
              <a:gd name="connsiteX22" fmla="*/ 6683058 w 9013033"/>
              <a:gd name="connsiteY22" fmla="*/ 1181006 h 1446640"/>
              <a:gd name="connsiteX23" fmla="*/ 6417428 w 9013033"/>
              <a:gd name="connsiteY23" fmla="*/ 1065997 h 1446640"/>
              <a:gd name="connsiteX24" fmla="*/ 6683058 w 9013033"/>
              <a:gd name="connsiteY24" fmla="*/ 950987 h 1446640"/>
              <a:gd name="connsiteX25" fmla="*/ 5788068 w 9013033"/>
              <a:gd name="connsiteY25" fmla="*/ 685353 h 1446640"/>
              <a:gd name="connsiteX26" fmla="*/ 5903078 w 9013033"/>
              <a:gd name="connsiteY26" fmla="*/ 950987 h 1446640"/>
              <a:gd name="connsiteX27" fmla="*/ 6168712 w 9013033"/>
              <a:gd name="connsiteY27" fmla="*/ 1065997 h 1446640"/>
              <a:gd name="connsiteX28" fmla="*/ 5903078 w 9013033"/>
              <a:gd name="connsiteY28" fmla="*/ 1181006 h 1446640"/>
              <a:gd name="connsiteX29" fmla="*/ 5788068 w 9013033"/>
              <a:gd name="connsiteY29" fmla="*/ 1446640 h 1446640"/>
              <a:gd name="connsiteX30" fmla="*/ 5673059 w 9013033"/>
              <a:gd name="connsiteY30" fmla="*/ 1181006 h 1446640"/>
              <a:gd name="connsiteX31" fmla="*/ 5407425 w 9013033"/>
              <a:gd name="connsiteY31" fmla="*/ 1065997 h 1446640"/>
              <a:gd name="connsiteX32" fmla="*/ 5673059 w 9013033"/>
              <a:gd name="connsiteY32" fmla="*/ 950987 h 1446640"/>
              <a:gd name="connsiteX33" fmla="*/ 4778066 w 9013033"/>
              <a:gd name="connsiteY33" fmla="*/ 685353 h 1446640"/>
              <a:gd name="connsiteX34" fmla="*/ 4893077 w 9013033"/>
              <a:gd name="connsiteY34" fmla="*/ 950987 h 1446640"/>
              <a:gd name="connsiteX35" fmla="*/ 5158710 w 9013033"/>
              <a:gd name="connsiteY35" fmla="*/ 1065997 h 1446640"/>
              <a:gd name="connsiteX36" fmla="*/ 4893077 w 9013033"/>
              <a:gd name="connsiteY36" fmla="*/ 1181006 h 1446640"/>
              <a:gd name="connsiteX37" fmla="*/ 4778066 w 9013033"/>
              <a:gd name="connsiteY37" fmla="*/ 1446640 h 1446640"/>
              <a:gd name="connsiteX38" fmla="*/ 4663056 w 9013033"/>
              <a:gd name="connsiteY38" fmla="*/ 1181006 h 1446640"/>
              <a:gd name="connsiteX39" fmla="*/ 4397420 w 9013033"/>
              <a:gd name="connsiteY39" fmla="*/ 1065997 h 1446640"/>
              <a:gd name="connsiteX40" fmla="*/ 4663056 w 9013033"/>
              <a:gd name="connsiteY40" fmla="*/ 950987 h 1446640"/>
              <a:gd name="connsiteX41" fmla="*/ 3768064 w 9013033"/>
              <a:gd name="connsiteY41" fmla="*/ 685353 h 1446640"/>
              <a:gd name="connsiteX42" fmla="*/ 3883074 w 9013033"/>
              <a:gd name="connsiteY42" fmla="*/ 950987 h 1446640"/>
              <a:gd name="connsiteX43" fmla="*/ 4148709 w 9013033"/>
              <a:gd name="connsiteY43" fmla="*/ 1065997 h 1446640"/>
              <a:gd name="connsiteX44" fmla="*/ 3883074 w 9013033"/>
              <a:gd name="connsiteY44" fmla="*/ 1181006 h 1446640"/>
              <a:gd name="connsiteX45" fmla="*/ 3768064 w 9013033"/>
              <a:gd name="connsiteY45" fmla="*/ 1446640 h 1446640"/>
              <a:gd name="connsiteX46" fmla="*/ 3653055 w 9013033"/>
              <a:gd name="connsiteY46" fmla="*/ 1181006 h 1446640"/>
              <a:gd name="connsiteX47" fmla="*/ 3387422 w 9013033"/>
              <a:gd name="connsiteY47" fmla="*/ 1065997 h 1446640"/>
              <a:gd name="connsiteX48" fmla="*/ 3653055 w 9013033"/>
              <a:gd name="connsiteY48" fmla="*/ 950987 h 1446640"/>
              <a:gd name="connsiteX49" fmla="*/ 2758062 w 9013033"/>
              <a:gd name="connsiteY49" fmla="*/ 685353 h 1446640"/>
              <a:gd name="connsiteX50" fmla="*/ 2873072 w 9013033"/>
              <a:gd name="connsiteY50" fmla="*/ 950987 h 1446640"/>
              <a:gd name="connsiteX51" fmla="*/ 3138707 w 9013033"/>
              <a:gd name="connsiteY51" fmla="*/ 1065997 h 1446640"/>
              <a:gd name="connsiteX52" fmla="*/ 2873072 w 9013033"/>
              <a:gd name="connsiteY52" fmla="*/ 1181006 h 1446640"/>
              <a:gd name="connsiteX53" fmla="*/ 2758062 w 9013033"/>
              <a:gd name="connsiteY53" fmla="*/ 1446640 h 1446640"/>
              <a:gd name="connsiteX54" fmla="*/ 2643053 w 9013033"/>
              <a:gd name="connsiteY54" fmla="*/ 1181006 h 1446640"/>
              <a:gd name="connsiteX55" fmla="*/ 2377418 w 9013033"/>
              <a:gd name="connsiteY55" fmla="*/ 1065997 h 1446640"/>
              <a:gd name="connsiteX56" fmla="*/ 2643053 w 9013033"/>
              <a:gd name="connsiteY56" fmla="*/ 950987 h 1446640"/>
              <a:gd name="connsiteX57" fmla="*/ 1748060 w 9013033"/>
              <a:gd name="connsiteY57" fmla="*/ 685353 h 1446640"/>
              <a:gd name="connsiteX58" fmla="*/ 1863069 w 9013033"/>
              <a:gd name="connsiteY58" fmla="*/ 950987 h 1446640"/>
              <a:gd name="connsiteX59" fmla="*/ 2128703 w 9013033"/>
              <a:gd name="connsiteY59" fmla="*/ 1065997 h 1446640"/>
              <a:gd name="connsiteX60" fmla="*/ 1863069 w 9013033"/>
              <a:gd name="connsiteY60" fmla="*/ 1181006 h 1446640"/>
              <a:gd name="connsiteX61" fmla="*/ 1748060 w 9013033"/>
              <a:gd name="connsiteY61" fmla="*/ 1446640 h 1446640"/>
              <a:gd name="connsiteX62" fmla="*/ 1633050 w 9013033"/>
              <a:gd name="connsiteY62" fmla="*/ 1181006 h 1446640"/>
              <a:gd name="connsiteX63" fmla="*/ 1367416 w 9013033"/>
              <a:gd name="connsiteY63" fmla="*/ 1065997 h 1446640"/>
              <a:gd name="connsiteX64" fmla="*/ 1633050 w 9013033"/>
              <a:gd name="connsiteY64" fmla="*/ 950987 h 1446640"/>
              <a:gd name="connsiteX65" fmla="*/ 738059 w 9013033"/>
              <a:gd name="connsiteY65" fmla="*/ 685353 h 1446640"/>
              <a:gd name="connsiteX66" fmla="*/ 853069 w 9013033"/>
              <a:gd name="connsiteY66" fmla="*/ 950987 h 1446640"/>
              <a:gd name="connsiteX67" fmla="*/ 1118702 w 9013033"/>
              <a:gd name="connsiteY67" fmla="*/ 1065997 h 1446640"/>
              <a:gd name="connsiteX68" fmla="*/ 853069 w 9013033"/>
              <a:gd name="connsiteY68" fmla="*/ 1181006 h 1446640"/>
              <a:gd name="connsiteX69" fmla="*/ 738059 w 9013033"/>
              <a:gd name="connsiteY69" fmla="*/ 1446640 h 1446640"/>
              <a:gd name="connsiteX70" fmla="*/ 623049 w 9013033"/>
              <a:gd name="connsiteY70" fmla="*/ 1181006 h 1446640"/>
              <a:gd name="connsiteX71" fmla="*/ 357415 w 9013033"/>
              <a:gd name="connsiteY71" fmla="*/ 1065997 h 1446640"/>
              <a:gd name="connsiteX72" fmla="*/ 623049 w 9013033"/>
              <a:gd name="connsiteY72" fmla="*/ 950987 h 1446640"/>
              <a:gd name="connsiteX73" fmla="*/ 8460659 w 9013033"/>
              <a:gd name="connsiteY73" fmla="*/ 0 h 1446640"/>
              <a:gd name="connsiteX74" fmla="*/ 8575667 w 9013033"/>
              <a:gd name="connsiteY74" fmla="*/ 265634 h 1446640"/>
              <a:gd name="connsiteX75" fmla="*/ 8841301 w 9013033"/>
              <a:gd name="connsiteY75" fmla="*/ 380644 h 1446640"/>
              <a:gd name="connsiteX76" fmla="*/ 8575667 w 9013033"/>
              <a:gd name="connsiteY76" fmla="*/ 495654 h 1446640"/>
              <a:gd name="connsiteX77" fmla="*/ 8460659 w 9013033"/>
              <a:gd name="connsiteY77" fmla="*/ 761287 h 1446640"/>
              <a:gd name="connsiteX78" fmla="*/ 8345648 w 9013033"/>
              <a:gd name="connsiteY78" fmla="*/ 495654 h 1446640"/>
              <a:gd name="connsiteX79" fmla="*/ 8080014 w 9013033"/>
              <a:gd name="connsiteY79" fmla="*/ 380644 h 1446640"/>
              <a:gd name="connsiteX80" fmla="*/ 8345648 w 9013033"/>
              <a:gd name="connsiteY80" fmla="*/ 265634 h 1446640"/>
              <a:gd name="connsiteX81" fmla="*/ 7450656 w 9013033"/>
              <a:gd name="connsiteY81" fmla="*/ 0 h 1446640"/>
              <a:gd name="connsiteX82" fmla="*/ 7565665 w 9013033"/>
              <a:gd name="connsiteY82" fmla="*/ 265634 h 1446640"/>
              <a:gd name="connsiteX83" fmla="*/ 7831300 w 9013033"/>
              <a:gd name="connsiteY83" fmla="*/ 380644 h 1446640"/>
              <a:gd name="connsiteX84" fmla="*/ 7565665 w 9013033"/>
              <a:gd name="connsiteY84" fmla="*/ 495654 h 1446640"/>
              <a:gd name="connsiteX85" fmla="*/ 7450656 w 9013033"/>
              <a:gd name="connsiteY85" fmla="*/ 761287 h 1446640"/>
              <a:gd name="connsiteX86" fmla="*/ 7335646 w 9013033"/>
              <a:gd name="connsiteY86" fmla="*/ 495654 h 1446640"/>
              <a:gd name="connsiteX87" fmla="*/ 7070012 w 9013033"/>
              <a:gd name="connsiteY87" fmla="*/ 380644 h 1446640"/>
              <a:gd name="connsiteX88" fmla="*/ 7335646 w 9013033"/>
              <a:gd name="connsiteY88" fmla="*/ 265634 h 1446640"/>
              <a:gd name="connsiteX89" fmla="*/ 6440653 w 9013033"/>
              <a:gd name="connsiteY89" fmla="*/ 0 h 1446640"/>
              <a:gd name="connsiteX90" fmla="*/ 6555664 w 9013033"/>
              <a:gd name="connsiteY90" fmla="*/ 265634 h 1446640"/>
              <a:gd name="connsiteX91" fmla="*/ 6821299 w 9013033"/>
              <a:gd name="connsiteY91" fmla="*/ 380644 h 1446640"/>
              <a:gd name="connsiteX92" fmla="*/ 6555664 w 9013033"/>
              <a:gd name="connsiteY92" fmla="*/ 495654 h 1446640"/>
              <a:gd name="connsiteX93" fmla="*/ 6440653 w 9013033"/>
              <a:gd name="connsiteY93" fmla="*/ 761287 h 1446640"/>
              <a:gd name="connsiteX94" fmla="*/ 6325644 w 9013033"/>
              <a:gd name="connsiteY94" fmla="*/ 495654 h 1446640"/>
              <a:gd name="connsiteX95" fmla="*/ 6060012 w 9013033"/>
              <a:gd name="connsiteY95" fmla="*/ 380644 h 1446640"/>
              <a:gd name="connsiteX96" fmla="*/ 6325644 w 9013033"/>
              <a:gd name="connsiteY96" fmla="*/ 265634 h 1446640"/>
              <a:gd name="connsiteX97" fmla="*/ 5430654 w 9013033"/>
              <a:gd name="connsiteY97" fmla="*/ 0 h 1446640"/>
              <a:gd name="connsiteX98" fmla="*/ 5545664 w 9013033"/>
              <a:gd name="connsiteY98" fmla="*/ 265634 h 1446640"/>
              <a:gd name="connsiteX99" fmla="*/ 5811298 w 9013033"/>
              <a:gd name="connsiteY99" fmla="*/ 380644 h 1446640"/>
              <a:gd name="connsiteX100" fmla="*/ 5545664 w 9013033"/>
              <a:gd name="connsiteY100" fmla="*/ 495654 h 1446640"/>
              <a:gd name="connsiteX101" fmla="*/ 5430654 w 9013033"/>
              <a:gd name="connsiteY101" fmla="*/ 761287 h 1446640"/>
              <a:gd name="connsiteX102" fmla="*/ 5315644 w 9013033"/>
              <a:gd name="connsiteY102" fmla="*/ 495654 h 1446640"/>
              <a:gd name="connsiteX103" fmla="*/ 5050010 w 9013033"/>
              <a:gd name="connsiteY103" fmla="*/ 380644 h 1446640"/>
              <a:gd name="connsiteX104" fmla="*/ 5315644 w 9013033"/>
              <a:gd name="connsiteY104" fmla="*/ 265634 h 1446640"/>
              <a:gd name="connsiteX105" fmla="*/ 4420653 w 9013033"/>
              <a:gd name="connsiteY105" fmla="*/ 0 h 1446640"/>
              <a:gd name="connsiteX106" fmla="*/ 4535661 w 9013033"/>
              <a:gd name="connsiteY106" fmla="*/ 265634 h 1446640"/>
              <a:gd name="connsiteX107" fmla="*/ 4801295 w 9013033"/>
              <a:gd name="connsiteY107" fmla="*/ 380644 h 1446640"/>
              <a:gd name="connsiteX108" fmla="*/ 4535661 w 9013033"/>
              <a:gd name="connsiteY108" fmla="*/ 495654 h 1446640"/>
              <a:gd name="connsiteX109" fmla="*/ 4420653 w 9013033"/>
              <a:gd name="connsiteY109" fmla="*/ 761287 h 1446640"/>
              <a:gd name="connsiteX110" fmla="*/ 4305642 w 9013033"/>
              <a:gd name="connsiteY110" fmla="*/ 495654 h 1446640"/>
              <a:gd name="connsiteX111" fmla="*/ 4040006 w 9013033"/>
              <a:gd name="connsiteY111" fmla="*/ 380644 h 1446640"/>
              <a:gd name="connsiteX112" fmla="*/ 4305642 w 9013033"/>
              <a:gd name="connsiteY112" fmla="*/ 265634 h 1446640"/>
              <a:gd name="connsiteX113" fmla="*/ 3410650 w 9013033"/>
              <a:gd name="connsiteY113" fmla="*/ 0 h 1446640"/>
              <a:gd name="connsiteX114" fmla="*/ 3525660 w 9013033"/>
              <a:gd name="connsiteY114" fmla="*/ 265634 h 1446640"/>
              <a:gd name="connsiteX115" fmla="*/ 3791294 w 9013033"/>
              <a:gd name="connsiteY115" fmla="*/ 380644 h 1446640"/>
              <a:gd name="connsiteX116" fmla="*/ 3525660 w 9013033"/>
              <a:gd name="connsiteY116" fmla="*/ 495654 h 1446640"/>
              <a:gd name="connsiteX117" fmla="*/ 3410650 w 9013033"/>
              <a:gd name="connsiteY117" fmla="*/ 761287 h 1446640"/>
              <a:gd name="connsiteX118" fmla="*/ 3295640 w 9013033"/>
              <a:gd name="connsiteY118" fmla="*/ 495654 h 1446640"/>
              <a:gd name="connsiteX119" fmla="*/ 3030007 w 9013033"/>
              <a:gd name="connsiteY119" fmla="*/ 380644 h 1446640"/>
              <a:gd name="connsiteX120" fmla="*/ 3295640 w 9013033"/>
              <a:gd name="connsiteY120" fmla="*/ 265634 h 1446640"/>
              <a:gd name="connsiteX121" fmla="*/ 2400648 w 9013033"/>
              <a:gd name="connsiteY121" fmla="*/ 0 h 1446640"/>
              <a:gd name="connsiteX122" fmla="*/ 2515657 w 9013033"/>
              <a:gd name="connsiteY122" fmla="*/ 265634 h 1446640"/>
              <a:gd name="connsiteX123" fmla="*/ 2781293 w 9013033"/>
              <a:gd name="connsiteY123" fmla="*/ 380644 h 1446640"/>
              <a:gd name="connsiteX124" fmla="*/ 2515657 w 9013033"/>
              <a:gd name="connsiteY124" fmla="*/ 495654 h 1446640"/>
              <a:gd name="connsiteX125" fmla="*/ 2400648 w 9013033"/>
              <a:gd name="connsiteY125" fmla="*/ 761287 h 1446640"/>
              <a:gd name="connsiteX126" fmla="*/ 2285638 w 9013033"/>
              <a:gd name="connsiteY126" fmla="*/ 495654 h 1446640"/>
              <a:gd name="connsiteX127" fmla="*/ 2020004 w 9013033"/>
              <a:gd name="connsiteY127" fmla="*/ 380644 h 1446640"/>
              <a:gd name="connsiteX128" fmla="*/ 2285638 w 9013033"/>
              <a:gd name="connsiteY128" fmla="*/ 265634 h 1446640"/>
              <a:gd name="connsiteX129" fmla="*/ 1390645 w 9013033"/>
              <a:gd name="connsiteY129" fmla="*/ 0 h 1446640"/>
              <a:gd name="connsiteX130" fmla="*/ 1505655 w 9013033"/>
              <a:gd name="connsiteY130" fmla="*/ 265634 h 1446640"/>
              <a:gd name="connsiteX131" fmla="*/ 1771289 w 9013033"/>
              <a:gd name="connsiteY131" fmla="*/ 380644 h 1446640"/>
              <a:gd name="connsiteX132" fmla="*/ 1505655 w 9013033"/>
              <a:gd name="connsiteY132" fmla="*/ 495654 h 1446640"/>
              <a:gd name="connsiteX133" fmla="*/ 1390645 w 9013033"/>
              <a:gd name="connsiteY133" fmla="*/ 761287 h 1446640"/>
              <a:gd name="connsiteX134" fmla="*/ 1275636 w 9013033"/>
              <a:gd name="connsiteY134" fmla="*/ 495654 h 1446640"/>
              <a:gd name="connsiteX135" fmla="*/ 1010001 w 9013033"/>
              <a:gd name="connsiteY135" fmla="*/ 380644 h 1446640"/>
              <a:gd name="connsiteX136" fmla="*/ 1275636 w 9013033"/>
              <a:gd name="connsiteY136" fmla="*/ 265634 h 1446640"/>
              <a:gd name="connsiteX137" fmla="*/ 380644 w 9013033"/>
              <a:gd name="connsiteY137" fmla="*/ 0 h 1446640"/>
              <a:gd name="connsiteX138" fmla="*/ 495654 w 9013033"/>
              <a:gd name="connsiteY138" fmla="*/ 265634 h 1446640"/>
              <a:gd name="connsiteX139" fmla="*/ 761288 w 9013033"/>
              <a:gd name="connsiteY139" fmla="*/ 380644 h 1446640"/>
              <a:gd name="connsiteX140" fmla="*/ 495654 w 9013033"/>
              <a:gd name="connsiteY140" fmla="*/ 495654 h 1446640"/>
              <a:gd name="connsiteX141" fmla="*/ 380644 w 9013033"/>
              <a:gd name="connsiteY141" fmla="*/ 761287 h 1446640"/>
              <a:gd name="connsiteX142" fmla="*/ 265635 w 9013033"/>
              <a:gd name="connsiteY142" fmla="*/ 495654 h 1446640"/>
              <a:gd name="connsiteX143" fmla="*/ 0 w 9013033"/>
              <a:gd name="connsiteY143" fmla="*/ 380644 h 1446640"/>
              <a:gd name="connsiteX144" fmla="*/ 265635 w 9013033"/>
              <a:gd name="connsiteY144" fmla="*/ 265634 h 144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013033" h="1446640">
                <a:moveTo>
                  <a:pt x="8818072" y="685353"/>
                </a:moveTo>
                <a:lnTo>
                  <a:pt x="8933082" y="950987"/>
                </a:lnTo>
                <a:lnTo>
                  <a:pt x="9013033" y="985603"/>
                </a:lnTo>
                <a:lnTo>
                  <a:pt x="9013033" y="1146391"/>
                </a:lnTo>
                <a:lnTo>
                  <a:pt x="8933082" y="1181006"/>
                </a:lnTo>
                <a:lnTo>
                  <a:pt x="8818072" y="1446640"/>
                </a:lnTo>
                <a:lnTo>
                  <a:pt x="8703062" y="1181006"/>
                </a:lnTo>
                <a:lnTo>
                  <a:pt x="8437428" y="1065997"/>
                </a:lnTo>
                <a:lnTo>
                  <a:pt x="8703062" y="950987"/>
                </a:lnTo>
                <a:close/>
                <a:moveTo>
                  <a:pt x="7808070" y="685353"/>
                </a:moveTo>
                <a:lnTo>
                  <a:pt x="7923080" y="950987"/>
                </a:lnTo>
                <a:lnTo>
                  <a:pt x="8188714" y="1065997"/>
                </a:lnTo>
                <a:lnTo>
                  <a:pt x="7923080" y="1181006"/>
                </a:lnTo>
                <a:lnTo>
                  <a:pt x="7808070" y="1446640"/>
                </a:lnTo>
                <a:lnTo>
                  <a:pt x="7693061" y="1181006"/>
                </a:lnTo>
                <a:lnTo>
                  <a:pt x="7427427" y="1065997"/>
                </a:lnTo>
                <a:lnTo>
                  <a:pt x="7693061" y="950987"/>
                </a:lnTo>
                <a:close/>
                <a:moveTo>
                  <a:pt x="6798068" y="685353"/>
                </a:moveTo>
                <a:lnTo>
                  <a:pt x="6913079" y="950987"/>
                </a:lnTo>
                <a:lnTo>
                  <a:pt x="7178711" y="1065997"/>
                </a:lnTo>
                <a:lnTo>
                  <a:pt x="6913079" y="1181006"/>
                </a:lnTo>
                <a:lnTo>
                  <a:pt x="6798068" y="1446640"/>
                </a:lnTo>
                <a:lnTo>
                  <a:pt x="6683058" y="1181006"/>
                </a:lnTo>
                <a:lnTo>
                  <a:pt x="6417428" y="1065997"/>
                </a:lnTo>
                <a:lnTo>
                  <a:pt x="6683058" y="950987"/>
                </a:lnTo>
                <a:close/>
                <a:moveTo>
                  <a:pt x="5788068" y="685353"/>
                </a:moveTo>
                <a:lnTo>
                  <a:pt x="5903078" y="950987"/>
                </a:lnTo>
                <a:lnTo>
                  <a:pt x="6168712" y="1065997"/>
                </a:lnTo>
                <a:lnTo>
                  <a:pt x="5903078" y="1181006"/>
                </a:lnTo>
                <a:lnTo>
                  <a:pt x="5788068" y="1446640"/>
                </a:lnTo>
                <a:lnTo>
                  <a:pt x="5673059" y="1181006"/>
                </a:lnTo>
                <a:lnTo>
                  <a:pt x="5407425" y="1065997"/>
                </a:lnTo>
                <a:lnTo>
                  <a:pt x="5673059" y="950987"/>
                </a:lnTo>
                <a:close/>
                <a:moveTo>
                  <a:pt x="4778066" y="685353"/>
                </a:moveTo>
                <a:lnTo>
                  <a:pt x="4893077" y="950987"/>
                </a:lnTo>
                <a:lnTo>
                  <a:pt x="5158710" y="1065997"/>
                </a:lnTo>
                <a:lnTo>
                  <a:pt x="4893077" y="1181006"/>
                </a:lnTo>
                <a:lnTo>
                  <a:pt x="4778066" y="1446640"/>
                </a:lnTo>
                <a:lnTo>
                  <a:pt x="4663056" y="1181006"/>
                </a:lnTo>
                <a:lnTo>
                  <a:pt x="4397420" y="1065997"/>
                </a:lnTo>
                <a:lnTo>
                  <a:pt x="4663056" y="950987"/>
                </a:lnTo>
                <a:close/>
                <a:moveTo>
                  <a:pt x="3768064" y="685353"/>
                </a:moveTo>
                <a:lnTo>
                  <a:pt x="3883074" y="950987"/>
                </a:lnTo>
                <a:lnTo>
                  <a:pt x="4148709" y="1065997"/>
                </a:lnTo>
                <a:lnTo>
                  <a:pt x="3883074" y="1181006"/>
                </a:lnTo>
                <a:lnTo>
                  <a:pt x="3768064" y="1446640"/>
                </a:lnTo>
                <a:lnTo>
                  <a:pt x="3653055" y="1181006"/>
                </a:lnTo>
                <a:lnTo>
                  <a:pt x="3387422" y="1065997"/>
                </a:lnTo>
                <a:lnTo>
                  <a:pt x="3653055" y="950987"/>
                </a:lnTo>
                <a:close/>
                <a:moveTo>
                  <a:pt x="2758062" y="685353"/>
                </a:moveTo>
                <a:lnTo>
                  <a:pt x="2873072" y="950987"/>
                </a:lnTo>
                <a:lnTo>
                  <a:pt x="3138707" y="1065997"/>
                </a:lnTo>
                <a:lnTo>
                  <a:pt x="2873072" y="1181006"/>
                </a:lnTo>
                <a:lnTo>
                  <a:pt x="2758062" y="1446640"/>
                </a:lnTo>
                <a:lnTo>
                  <a:pt x="2643053" y="1181006"/>
                </a:lnTo>
                <a:lnTo>
                  <a:pt x="2377418" y="1065997"/>
                </a:lnTo>
                <a:lnTo>
                  <a:pt x="2643053" y="950987"/>
                </a:lnTo>
                <a:close/>
                <a:moveTo>
                  <a:pt x="1748060" y="685353"/>
                </a:moveTo>
                <a:lnTo>
                  <a:pt x="1863069" y="950987"/>
                </a:lnTo>
                <a:lnTo>
                  <a:pt x="2128703" y="1065997"/>
                </a:lnTo>
                <a:lnTo>
                  <a:pt x="1863069" y="1181006"/>
                </a:lnTo>
                <a:lnTo>
                  <a:pt x="1748060" y="1446640"/>
                </a:lnTo>
                <a:lnTo>
                  <a:pt x="1633050" y="1181006"/>
                </a:lnTo>
                <a:lnTo>
                  <a:pt x="1367416" y="1065997"/>
                </a:lnTo>
                <a:lnTo>
                  <a:pt x="1633050" y="950987"/>
                </a:lnTo>
                <a:close/>
                <a:moveTo>
                  <a:pt x="738059" y="685353"/>
                </a:moveTo>
                <a:lnTo>
                  <a:pt x="853069" y="950987"/>
                </a:lnTo>
                <a:lnTo>
                  <a:pt x="1118702" y="1065997"/>
                </a:lnTo>
                <a:lnTo>
                  <a:pt x="853069" y="1181006"/>
                </a:lnTo>
                <a:lnTo>
                  <a:pt x="738059" y="1446640"/>
                </a:lnTo>
                <a:lnTo>
                  <a:pt x="623049" y="1181006"/>
                </a:lnTo>
                <a:lnTo>
                  <a:pt x="357415" y="1065997"/>
                </a:lnTo>
                <a:lnTo>
                  <a:pt x="623049" y="950987"/>
                </a:lnTo>
                <a:close/>
                <a:moveTo>
                  <a:pt x="8460659" y="0"/>
                </a:moveTo>
                <a:lnTo>
                  <a:pt x="8575667" y="265634"/>
                </a:lnTo>
                <a:lnTo>
                  <a:pt x="8841301" y="380644"/>
                </a:lnTo>
                <a:lnTo>
                  <a:pt x="8575667" y="495654"/>
                </a:lnTo>
                <a:lnTo>
                  <a:pt x="8460659" y="761287"/>
                </a:lnTo>
                <a:lnTo>
                  <a:pt x="8345648" y="495654"/>
                </a:lnTo>
                <a:lnTo>
                  <a:pt x="8080014" y="380644"/>
                </a:lnTo>
                <a:lnTo>
                  <a:pt x="8345648" y="265634"/>
                </a:lnTo>
                <a:close/>
                <a:moveTo>
                  <a:pt x="7450656" y="0"/>
                </a:moveTo>
                <a:lnTo>
                  <a:pt x="7565665" y="265634"/>
                </a:lnTo>
                <a:lnTo>
                  <a:pt x="7831300" y="380644"/>
                </a:lnTo>
                <a:lnTo>
                  <a:pt x="7565665" y="495654"/>
                </a:lnTo>
                <a:lnTo>
                  <a:pt x="7450656" y="761287"/>
                </a:lnTo>
                <a:lnTo>
                  <a:pt x="7335646" y="495654"/>
                </a:lnTo>
                <a:lnTo>
                  <a:pt x="7070012" y="380644"/>
                </a:lnTo>
                <a:lnTo>
                  <a:pt x="7335646" y="265634"/>
                </a:lnTo>
                <a:close/>
                <a:moveTo>
                  <a:pt x="6440653" y="0"/>
                </a:moveTo>
                <a:lnTo>
                  <a:pt x="6555664" y="265634"/>
                </a:lnTo>
                <a:lnTo>
                  <a:pt x="6821299" y="380644"/>
                </a:lnTo>
                <a:lnTo>
                  <a:pt x="6555664" y="495654"/>
                </a:lnTo>
                <a:lnTo>
                  <a:pt x="6440653" y="761287"/>
                </a:lnTo>
                <a:lnTo>
                  <a:pt x="6325644" y="495654"/>
                </a:lnTo>
                <a:lnTo>
                  <a:pt x="6060012" y="380644"/>
                </a:lnTo>
                <a:lnTo>
                  <a:pt x="6325644" y="265634"/>
                </a:lnTo>
                <a:close/>
                <a:moveTo>
                  <a:pt x="5430654" y="0"/>
                </a:moveTo>
                <a:lnTo>
                  <a:pt x="5545664" y="265634"/>
                </a:lnTo>
                <a:lnTo>
                  <a:pt x="5811298" y="380644"/>
                </a:lnTo>
                <a:lnTo>
                  <a:pt x="5545664" y="495654"/>
                </a:lnTo>
                <a:lnTo>
                  <a:pt x="5430654" y="761287"/>
                </a:lnTo>
                <a:lnTo>
                  <a:pt x="5315644" y="495654"/>
                </a:lnTo>
                <a:lnTo>
                  <a:pt x="5050010" y="380644"/>
                </a:lnTo>
                <a:lnTo>
                  <a:pt x="5315644" y="265634"/>
                </a:lnTo>
                <a:close/>
                <a:moveTo>
                  <a:pt x="4420653" y="0"/>
                </a:moveTo>
                <a:lnTo>
                  <a:pt x="4535661" y="265634"/>
                </a:lnTo>
                <a:lnTo>
                  <a:pt x="4801295" y="380644"/>
                </a:lnTo>
                <a:lnTo>
                  <a:pt x="4535661" y="495654"/>
                </a:lnTo>
                <a:lnTo>
                  <a:pt x="4420653" y="761287"/>
                </a:lnTo>
                <a:lnTo>
                  <a:pt x="4305642" y="495654"/>
                </a:lnTo>
                <a:lnTo>
                  <a:pt x="4040006" y="380644"/>
                </a:lnTo>
                <a:lnTo>
                  <a:pt x="4305642" y="265634"/>
                </a:lnTo>
                <a:close/>
                <a:moveTo>
                  <a:pt x="3410650" y="0"/>
                </a:moveTo>
                <a:lnTo>
                  <a:pt x="3525660" y="265634"/>
                </a:lnTo>
                <a:lnTo>
                  <a:pt x="3791294" y="380644"/>
                </a:lnTo>
                <a:lnTo>
                  <a:pt x="3525660" y="495654"/>
                </a:lnTo>
                <a:lnTo>
                  <a:pt x="3410650" y="761287"/>
                </a:lnTo>
                <a:lnTo>
                  <a:pt x="3295640" y="495654"/>
                </a:lnTo>
                <a:lnTo>
                  <a:pt x="3030007" y="380644"/>
                </a:lnTo>
                <a:lnTo>
                  <a:pt x="3295640" y="265634"/>
                </a:lnTo>
                <a:close/>
                <a:moveTo>
                  <a:pt x="2400648" y="0"/>
                </a:moveTo>
                <a:lnTo>
                  <a:pt x="2515657" y="265634"/>
                </a:lnTo>
                <a:lnTo>
                  <a:pt x="2781293" y="380644"/>
                </a:lnTo>
                <a:lnTo>
                  <a:pt x="2515657" y="495654"/>
                </a:lnTo>
                <a:lnTo>
                  <a:pt x="2400648" y="761287"/>
                </a:lnTo>
                <a:lnTo>
                  <a:pt x="2285638" y="495654"/>
                </a:lnTo>
                <a:lnTo>
                  <a:pt x="2020004" y="380644"/>
                </a:lnTo>
                <a:lnTo>
                  <a:pt x="2285638" y="265634"/>
                </a:lnTo>
                <a:close/>
                <a:moveTo>
                  <a:pt x="1390645" y="0"/>
                </a:moveTo>
                <a:lnTo>
                  <a:pt x="1505655" y="265634"/>
                </a:lnTo>
                <a:lnTo>
                  <a:pt x="1771289" y="380644"/>
                </a:lnTo>
                <a:lnTo>
                  <a:pt x="1505655" y="495654"/>
                </a:lnTo>
                <a:lnTo>
                  <a:pt x="1390645" y="761287"/>
                </a:lnTo>
                <a:lnTo>
                  <a:pt x="1275636" y="495654"/>
                </a:lnTo>
                <a:lnTo>
                  <a:pt x="1010001" y="380644"/>
                </a:lnTo>
                <a:lnTo>
                  <a:pt x="1275636" y="265634"/>
                </a:lnTo>
                <a:close/>
                <a:moveTo>
                  <a:pt x="380644" y="0"/>
                </a:moveTo>
                <a:lnTo>
                  <a:pt x="495654" y="265634"/>
                </a:lnTo>
                <a:lnTo>
                  <a:pt x="761288" y="380644"/>
                </a:lnTo>
                <a:lnTo>
                  <a:pt x="495654" y="495654"/>
                </a:lnTo>
                <a:lnTo>
                  <a:pt x="380644" y="761287"/>
                </a:lnTo>
                <a:lnTo>
                  <a:pt x="265635" y="495654"/>
                </a:lnTo>
                <a:lnTo>
                  <a:pt x="0" y="380644"/>
                </a:lnTo>
                <a:lnTo>
                  <a:pt x="265635" y="265634"/>
                </a:lnTo>
                <a:close/>
              </a:path>
            </a:pathLst>
          </a:custGeom>
          <a:solidFill>
            <a:srgbClr val="FFD2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1783E79-51CB-70E3-DB11-23F63C55C4BD}"/>
              </a:ext>
            </a:extLst>
          </p:cNvPr>
          <p:cNvGrpSpPr/>
          <p:nvPr/>
        </p:nvGrpSpPr>
        <p:grpSpPr>
          <a:xfrm>
            <a:off x="4135800" y="2875002"/>
            <a:ext cx="5937089" cy="1107996"/>
            <a:chOff x="4135800" y="3044320"/>
            <a:chExt cx="5937089" cy="1107996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996A003F-A4A9-1461-220B-1F796B663393}"/>
                </a:ext>
              </a:extLst>
            </p:cNvPr>
            <p:cNvSpPr/>
            <p:nvPr/>
          </p:nvSpPr>
          <p:spPr>
            <a:xfrm>
              <a:off x="4135800" y="3143869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68B8712E-1D70-2308-4316-7F92F08CE7FC}"/>
                </a:ext>
              </a:extLst>
            </p:cNvPr>
            <p:cNvSpPr txBox="1"/>
            <p:nvPr/>
          </p:nvSpPr>
          <p:spPr>
            <a:xfrm>
              <a:off x="4147935" y="3044320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F2F98BB5-E634-EEA1-A042-11F2AD8B764D}"/>
              </a:ext>
            </a:extLst>
          </p:cNvPr>
          <p:cNvSpPr txBox="1"/>
          <p:nvPr/>
        </p:nvSpPr>
        <p:spPr>
          <a:xfrm>
            <a:off x="677233" y="4853576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563B8B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563B8B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A56428A-FD9F-5BA9-8115-42E429107DEF}"/>
              </a:ext>
            </a:extLst>
          </p:cNvPr>
          <p:cNvSpPr txBox="1"/>
          <p:nvPr/>
        </p:nvSpPr>
        <p:spPr>
          <a:xfrm>
            <a:off x="677233" y="536102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563B8B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rgbClr val="563B8B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C5DAB0D-986D-2BD9-A8F0-C4EF37E773CD}"/>
              </a:ext>
            </a:extLst>
          </p:cNvPr>
          <p:cNvSpPr txBox="1"/>
          <p:nvPr/>
        </p:nvSpPr>
        <p:spPr>
          <a:xfrm>
            <a:off x="677233" y="1275243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563B8B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rgbClr val="563B8B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227F2F1B-8166-AFA4-D309-55430B48ACDA}"/>
              </a:ext>
            </a:extLst>
          </p:cNvPr>
          <p:cNvSpPr txBox="1"/>
          <p:nvPr/>
        </p:nvSpPr>
        <p:spPr>
          <a:xfrm>
            <a:off x="677233" y="5957311"/>
            <a:ext cx="8290292" cy="39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563B8B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et malesuada fames ac turpis egestas. Proin pharetra nonummy pede.</a:t>
            </a:r>
            <a:endParaRPr lang="zh-CN" altLang="en-US">
              <a:solidFill>
                <a:srgbClr val="563B8B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FFB27D54-6FAF-1A3C-224D-BCEF5C51ED07}"/>
              </a:ext>
            </a:extLst>
          </p:cNvPr>
          <p:cNvSpPr txBox="1"/>
          <p:nvPr/>
        </p:nvSpPr>
        <p:spPr>
          <a:xfrm rot="21305433">
            <a:off x="2086339" y="1575006"/>
            <a:ext cx="105401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ED66B4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Your Corporate Name Goes Here</a:t>
            </a:r>
            <a:endParaRPr lang="zh-CN" altLang="en-US" sz="5400">
              <a:solidFill>
                <a:srgbClr val="ED66B4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401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4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>
            <a:extLst>
              <a:ext uri="{FF2B5EF4-FFF2-40B4-BE49-F238E27FC236}">
                <a16:creationId xmlns:a16="http://schemas.microsoft.com/office/drawing/2014/main" id="{4559CE73-1DDD-C188-94DD-BAF6F063A1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7F298B-9635-3CD3-065F-7F824E96D19A}"/>
              </a:ext>
            </a:extLst>
          </p:cNvPr>
          <p:cNvGrpSpPr/>
          <p:nvPr/>
        </p:nvGrpSpPr>
        <p:grpSpPr>
          <a:xfrm>
            <a:off x="0" y="0"/>
            <a:ext cx="4203672" cy="1050919"/>
            <a:chOff x="4879121" y="3192449"/>
            <a:chExt cx="4203672" cy="1050919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446D0E8-FA49-A460-362F-0E9A1BB4E89F}"/>
                </a:ext>
              </a:extLst>
            </p:cNvPr>
            <p:cNvSpPr/>
            <p:nvPr/>
          </p:nvSpPr>
          <p:spPr>
            <a:xfrm>
              <a:off x="4879121" y="3192449"/>
              <a:ext cx="4203672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35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923F9CA-0CC7-B83D-9B83-7847A4A0CEC9}"/>
                </a:ext>
              </a:extLst>
            </p:cNvPr>
            <p:cNvSpPr/>
            <p:nvPr/>
          </p:nvSpPr>
          <p:spPr>
            <a:xfrm>
              <a:off x="4879122" y="3192449"/>
              <a:ext cx="4203671" cy="1050919"/>
            </a:xfrm>
            <a:custGeom>
              <a:avLst/>
              <a:gdLst>
                <a:gd name="connsiteX0" fmla="*/ 3538574 w 4203671"/>
                <a:gd name="connsiteY0" fmla="*/ 665098 h 1050919"/>
                <a:gd name="connsiteX1" fmla="*/ 3678212 w 4203671"/>
                <a:gd name="connsiteY1" fmla="*/ 722938 h 1050919"/>
                <a:gd name="connsiteX2" fmla="*/ 3875690 w 4203671"/>
                <a:gd name="connsiteY2" fmla="*/ 525460 h 1050919"/>
                <a:gd name="connsiteX3" fmla="*/ 3678212 w 4203671"/>
                <a:gd name="connsiteY3" fmla="*/ 327982 h 1050919"/>
                <a:gd name="connsiteX4" fmla="*/ 3480734 w 4203671"/>
                <a:gd name="connsiteY4" fmla="*/ 525460 h 1050919"/>
                <a:gd name="connsiteX5" fmla="*/ 3538574 w 4203671"/>
                <a:gd name="connsiteY5" fmla="*/ 665098 h 1050919"/>
                <a:gd name="connsiteX6" fmla="*/ 3306656 w 4203671"/>
                <a:gd name="connsiteY6" fmla="*/ 897016 h 1050919"/>
                <a:gd name="connsiteX7" fmla="*/ 3152753 w 4203671"/>
                <a:gd name="connsiteY7" fmla="*/ 525460 h 1050919"/>
                <a:gd name="connsiteX8" fmla="*/ 3678212 w 4203671"/>
                <a:gd name="connsiteY8" fmla="*/ 1 h 1050919"/>
                <a:gd name="connsiteX9" fmla="*/ 4203671 w 4203671"/>
                <a:gd name="connsiteY9" fmla="*/ 525460 h 1050919"/>
                <a:gd name="connsiteX10" fmla="*/ 3678212 w 4203671"/>
                <a:gd name="connsiteY10" fmla="*/ 1050919 h 1050919"/>
                <a:gd name="connsiteX11" fmla="*/ 3306656 w 4203671"/>
                <a:gd name="connsiteY11" fmla="*/ 897016 h 1050919"/>
                <a:gd name="connsiteX12" fmla="*/ 2255739 w 4203671"/>
                <a:gd name="connsiteY12" fmla="*/ 404628 h 1050919"/>
                <a:gd name="connsiteX13" fmla="*/ 2101835 w 4203671"/>
                <a:gd name="connsiteY13" fmla="*/ 33072 h 1050919"/>
                <a:gd name="connsiteX14" fmla="*/ 2105169 w 4203671"/>
                <a:gd name="connsiteY14" fmla="*/ 1 h 1050919"/>
                <a:gd name="connsiteX15" fmla="*/ 2436493 w 4203671"/>
                <a:gd name="connsiteY15" fmla="*/ 1 h 1050919"/>
                <a:gd name="connsiteX16" fmla="*/ 2429816 w 4203671"/>
                <a:gd name="connsiteY16" fmla="*/ 33072 h 1050919"/>
                <a:gd name="connsiteX17" fmla="*/ 2627295 w 4203671"/>
                <a:gd name="connsiteY17" fmla="*/ 230550 h 1050919"/>
                <a:gd name="connsiteX18" fmla="*/ 2824772 w 4203671"/>
                <a:gd name="connsiteY18" fmla="*/ 33072 h 1050919"/>
                <a:gd name="connsiteX19" fmla="*/ 2818095 w 4203671"/>
                <a:gd name="connsiteY19" fmla="*/ 1 h 1050919"/>
                <a:gd name="connsiteX20" fmla="*/ 3149419 w 4203671"/>
                <a:gd name="connsiteY20" fmla="*/ 1 h 1050919"/>
                <a:gd name="connsiteX21" fmla="*/ 3152753 w 4203671"/>
                <a:gd name="connsiteY21" fmla="*/ 33072 h 1050919"/>
                <a:gd name="connsiteX22" fmla="*/ 2627294 w 4203671"/>
                <a:gd name="connsiteY22" fmla="*/ 558531 h 1050919"/>
                <a:gd name="connsiteX23" fmla="*/ 2255739 w 4203671"/>
                <a:gd name="connsiteY23" fmla="*/ 404628 h 1050919"/>
                <a:gd name="connsiteX24" fmla="*/ 2105170 w 4203671"/>
                <a:gd name="connsiteY24" fmla="*/ 1050919 h 1050919"/>
                <a:gd name="connsiteX25" fmla="*/ 2112511 w 4203671"/>
                <a:gd name="connsiteY25" fmla="*/ 978092 h 1050919"/>
                <a:gd name="connsiteX26" fmla="*/ 2627294 w 4203671"/>
                <a:gd name="connsiteY26" fmla="*/ 558531 h 1050919"/>
                <a:gd name="connsiteX27" fmla="*/ 3142078 w 4203671"/>
                <a:gd name="connsiteY27" fmla="*/ 978092 h 1050919"/>
                <a:gd name="connsiteX28" fmla="*/ 3149419 w 4203671"/>
                <a:gd name="connsiteY28" fmla="*/ 1050919 h 1050919"/>
                <a:gd name="connsiteX29" fmla="*/ 2818095 w 4203671"/>
                <a:gd name="connsiteY29" fmla="*/ 1050919 h 1050919"/>
                <a:gd name="connsiteX30" fmla="*/ 2809253 w 4203671"/>
                <a:gd name="connsiteY30" fmla="*/ 1007123 h 1050919"/>
                <a:gd name="connsiteX31" fmla="*/ 2627294 w 4203671"/>
                <a:gd name="connsiteY31" fmla="*/ 886512 h 1050919"/>
                <a:gd name="connsiteX32" fmla="*/ 2445336 w 4203671"/>
                <a:gd name="connsiteY32" fmla="*/ 1007123 h 1050919"/>
                <a:gd name="connsiteX33" fmla="*/ 2436494 w 4203671"/>
                <a:gd name="connsiteY33" fmla="*/ 1050919 h 1050919"/>
                <a:gd name="connsiteX34" fmla="*/ 1436738 w 4203671"/>
                <a:gd name="connsiteY34" fmla="*/ 665097 h 1050919"/>
                <a:gd name="connsiteX35" fmla="*/ 1576376 w 4203671"/>
                <a:gd name="connsiteY35" fmla="*/ 722938 h 1050919"/>
                <a:gd name="connsiteX36" fmla="*/ 1773854 w 4203671"/>
                <a:gd name="connsiteY36" fmla="*/ 525459 h 1050919"/>
                <a:gd name="connsiteX37" fmla="*/ 1576376 w 4203671"/>
                <a:gd name="connsiteY37" fmla="*/ 327981 h 1050919"/>
                <a:gd name="connsiteX38" fmla="*/ 1378898 w 4203671"/>
                <a:gd name="connsiteY38" fmla="*/ 525460 h 1050919"/>
                <a:gd name="connsiteX39" fmla="*/ 1436738 w 4203671"/>
                <a:gd name="connsiteY39" fmla="*/ 665097 h 1050919"/>
                <a:gd name="connsiteX40" fmla="*/ 1204821 w 4203671"/>
                <a:gd name="connsiteY40" fmla="*/ 897015 h 1050919"/>
                <a:gd name="connsiteX41" fmla="*/ 1050917 w 4203671"/>
                <a:gd name="connsiteY41" fmla="*/ 525460 h 1050919"/>
                <a:gd name="connsiteX42" fmla="*/ 1576376 w 4203671"/>
                <a:gd name="connsiteY42" fmla="*/ 1 h 1050919"/>
                <a:gd name="connsiteX43" fmla="*/ 2101835 w 4203671"/>
                <a:gd name="connsiteY43" fmla="*/ 525459 h 1050919"/>
                <a:gd name="connsiteX44" fmla="*/ 1576376 w 4203671"/>
                <a:gd name="connsiteY44" fmla="*/ 1050918 h 1050919"/>
                <a:gd name="connsiteX45" fmla="*/ 1204821 w 4203671"/>
                <a:gd name="connsiteY45" fmla="*/ 897015 h 1050919"/>
                <a:gd name="connsiteX46" fmla="*/ 153903 w 4203671"/>
                <a:gd name="connsiteY46" fmla="*/ 404627 h 1050919"/>
                <a:gd name="connsiteX47" fmla="*/ 0 w 4203671"/>
                <a:gd name="connsiteY47" fmla="*/ 33072 h 1050919"/>
                <a:gd name="connsiteX48" fmla="*/ 3334 w 4203671"/>
                <a:gd name="connsiteY48" fmla="*/ 1 h 1050919"/>
                <a:gd name="connsiteX49" fmla="*/ 334658 w 4203671"/>
                <a:gd name="connsiteY49" fmla="*/ 0 h 1050919"/>
                <a:gd name="connsiteX50" fmla="*/ 327981 w 4203671"/>
                <a:gd name="connsiteY50" fmla="*/ 33072 h 1050919"/>
                <a:gd name="connsiteX51" fmla="*/ 525459 w 4203671"/>
                <a:gd name="connsiteY51" fmla="*/ 230550 h 1050919"/>
                <a:gd name="connsiteX52" fmla="*/ 722937 w 4203671"/>
                <a:gd name="connsiteY52" fmla="*/ 33072 h 1050919"/>
                <a:gd name="connsiteX53" fmla="*/ 716260 w 4203671"/>
                <a:gd name="connsiteY53" fmla="*/ 0 h 1050919"/>
                <a:gd name="connsiteX54" fmla="*/ 1047584 w 4203671"/>
                <a:gd name="connsiteY54" fmla="*/ 0 h 1050919"/>
                <a:gd name="connsiteX55" fmla="*/ 1050918 w 4203671"/>
                <a:gd name="connsiteY55" fmla="*/ 33072 h 1050919"/>
                <a:gd name="connsiteX56" fmla="*/ 525459 w 4203671"/>
                <a:gd name="connsiteY56" fmla="*/ 558531 h 1050919"/>
                <a:gd name="connsiteX57" fmla="*/ 153903 w 4203671"/>
                <a:gd name="connsiteY57" fmla="*/ 404627 h 1050919"/>
                <a:gd name="connsiteX58" fmla="*/ 3334 w 4203671"/>
                <a:gd name="connsiteY58" fmla="*/ 1050919 h 1050919"/>
                <a:gd name="connsiteX59" fmla="*/ 10676 w 4203671"/>
                <a:gd name="connsiteY59" fmla="*/ 978092 h 1050919"/>
                <a:gd name="connsiteX60" fmla="*/ 525459 w 4203671"/>
                <a:gd name="connsiteY60" fmla="*/ 558531 h 1050919"/>
                <a:gd name="connsiteX61" fmla="*/ 1040243 w 4203671"/>
                <a:gd name="connsiteY61" fmla="*/ 978092 h 1050919"/>
                <a:gd name="connsiteX62" fmla="*/ 1047584 w 4203671"/>
                <a:gd name="connsiteY62" fmla="*/ 1050919 h 1050919"/>
                <a:gd name="connsiteX63" fmla="*/ 716260 w 4203671"/>
                <a:gd name="connsiteY63" fmla="*/ 1050919 h 1050919"/>
                <a:gd name="connsiteX64" fmla="*/ 707418 w 4203671"/>
                <a:gd name="connsiteY64" fmla="*/ 1007122 h 1050919"/>
                <a:gd name="connsiteX65" fmla="*/ 525459 w 4203671"/>
                <a:gd name="connsiteY65" fmla="*/ 886512 h 1050919"/>
                <a:gd name="connsiteX66" fmla="*/ 343500 w 4203671"/>
                <a:gd name="connsiteY66" fmla="*/ 1007123 h 1050919"/>
                <a:gd name="connsiteX67" fmla="*/ 334658 w 4203671"/>
                <a:gd name="connsiteY67" fmla="*/ 1050919 h 10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203671" h="1050919">
                  <a:moveTo>
                    <a:pt x="3538574" y="665098"/>
                  </a:moveTo>
                  <a:cubicBezTo>
                    <a:pt x="3574310" y="700835"/>
                    <a:pt x="3623680" y="722938"/>
                    <a:pt x="3678212" y="722938"/>
                  </a:cubicBezTo>
                  <a:cubicBezTo>
                    <a:pt x="3787276" y="722938"/>
                    <a:pt x="3875690" y="634524"/>
                    <a:pt x="3875690" y="525460"/>
                  </a:cubicBezTo>
                  <a:cubicBezTo>
                    <a:pt x="3875690" y="416396"/>
                    <a:pt x="3787276" y="327982"/>
                    <a:pt x="3678212" y="327982"/>
                  </a:cubicBezTo>
                  <a:cubicBezTo>
                    <a:pt x="3569148" y="327982"/>
                    <a:pt x="3480734" y="416396"/>
                    <a:pt x="3480734" y="525460"/>
                  </a:cubicBezTo>
                  <a:cubicBezTo>
                    <a:pt x="3480734" y="579992"/>
                    <a:pt x="3502837" y="629362"/>
                    <a:pt x="3538574" y="665098"/>
                  </a:cubicBezTo>
                  <a:close/>
                  <a:moveTo>
                    <a:pt x="3306656" y="897016"/>
                  </a:moveTo>
                  <a:cubicBezTo>
                    <a:pt x="3211567" y="801926"/>
                    <a:pt x="3152753" y="670561"/>
                    <a:pt x="3152753" y="525460"/>
                  </a:cubicBezTo>
                  <a:cubicBezTo>
                    <a:pt x="3152753" y="235257"/>
                    <a:pt x="3388009" y="1"/>
                    <a:pt x="3678212" y="1"/>
                  </a:cubicBezTo>
                  <a:cubicBezTo>
                    <a:pt x="3968415" y="1"/>
                    <a:pt x="4203671" y="235257"/>
                    <a:pt x="4203671" y="525460"/>
                  </a:cubicBezTo>
                  <a:cubicBezTo>
                    <a:pt x="4203671" y="815663"/>
                    <a:pt x="3968415" y="1050919"/>
                    <a:pt x="3678212" y="1050919"/>
                  </a:cubicBezTo>
                  <a:cubicBezTo>
                    <a:pt x="3533110" y="1050919"/>
                    <a:pt x="3401745" y="992105"/>
                    <a:pt x="3306656" y="897016"/>
                  </a:cubicBezTo>
                  <a:close/>
                  <a:moveTo>
                    <a:pt x="2255739" y="404628"/>
                  </a:moveTo>
                  <a:cubicBezTo>
                    <a:pt x="2160650" y="309538"/>
                    <a:pt x="2101835" y="178173"/>
                    <a:pt x="2101835" y="33072"/>
                  </a:cubicBezTo>
                  <a:lnTo>
                    <a:pt x="2105169" y="1"/>
                  </a:lnTo>
                  <a:lnTo>
                    <a:pt x="2436493" y="1"/>
                  </a:lnTo>
                  <a:lnTo>
                    <a:pt x="2429816" y="33072"/>
                  </a:lnTo>
                  <a:cubicBezTo>
                    <a:pt x="2429816" y="142136"/>
                    <a:pt x="2518230" y="230550"/>
                    <a:pt x="2627295" y="230550"/>
                  </a:cubicBezTo>
                  <a:cubicBezTo>
                    <a:pt x="2736358" y="230550"/>
                    <a:pt x="2824773" y="142136"/>
                    <a:pt x="2824772" y="33072"/>
                  </a:cubicBezTo>
                  <a:lnTo>
                    <a:pt x="2818095" y="1"/>
                  </a:lnTo>
                  <a:lnTo>
                    <a:pt x="3149419" y="1"/>
                  </a:lnTo>
                  <a:lnTo>
                    <a:pt x="3152753" y="33072"/>
                  </a:lnTo>
                  <a:cubicBezTo>
                    <a:pt x="3152754" y="323275"/>
                    <a:pt x="2917498" y="558531"/>
                    <a:pt x="2627294" y="558531"/>
                  </a:cubicBezTo>
                  <a:cubicBezTo>
                    <a:pt x="2482193" y="558531"/>
                    <a:pt x="2350828" y="499717"/>
                    <a:pt x="2255739" y="404628"/>
                  </a:cubicBezTo>
                  <a:close/>
                  <a:moveTo>
                    <a:pt x="2105170" y="1050919"/>
                  </a:moveTo>
                  <a:lnTo>
                    <a:pt x="2112511" y="978092"/>
                  </a:lnTo>
                  <a:cubicBezTo>
                    <a:pt x="2161508" y="738649"/>
                    <a:pt x="2373367" y="558531"/>
                    <a:pt x="2627294" y="558531"/>
                  </a:cubicBezTo>
                  <a:cubicBezTo>
                    <a:pt x="2881222" y="558531"/>
                    <a:pt x="3093080" y="738649"/>
                    <a:pt x="3142078" y="978092"/>
                  </a:cubicBezTo>
                  <a:lnTo>
                    <a:pt x="3149419" y="1050919"/>
                  </a:lnTo>
                  <a:lnTo>
                    <a:pt x="2818095" y="1050919"/>
                  </a:lnTo>
                  <a:lnTo>
                    <a:pt x="2809253" y="1007123"/>
                  </a:lnTo>
                  <a:cubicBezTo>
                    <a:pt x="2779274" y="936245"/>
                    <a:pt x="2709092" y="886512"/>
                    <a:pt x="2627294" y="886512"/>
                  </a:cubicBezTo>
                  <a:cubicBezTo>
                    <a:pt x="2545497" y="886512"/>
                    <a:pt x="2475315" y="936245"/>
                    <a:pt x="2445336" y="1007123"/>
                  </a:cubicBezTo>
                  <a:lnTo>
                    <a:pt x="2436494" y="1050919"/>
                  </a:lnTo>
                  <a:close/>
                  <a:moveTo>
                    <a:pt x="1436738" y="665097"/>
                  </a:moveTo>
                  <a:cubicBezTo>
                    <a:pt x="1472475" y="700834"/>
                    <a:pt x="1521844" y="722938"/>
                    <a:pt x="1576376" y="722938"/>
                  </a:cubicBezTo>
                  <a:cubicBezTo>
                    <a:pt x="1685440" y="722938"/>
                    <a:pt x="1773854" y="634524"/>
                    <a:pt x="1773854" y="525459"/>
                  </a:cubicBezTo>
                  <a:cubicBezTo>
                    <a:pt x="1773854" y="416395"/>
                    <a:pt x="1685440" y="327982"/>
                    <a:pt x="1576376" y="327981"/>
                  </a:cubicBezTo>
                  <a:cubicBezTo>
                    <a:pt x="1467312" y="327981"/>
                    <a:pt x="1378898" y="416395"/>
                    <a:pt x="1378898" y="525460"/>
                  </a:cubicBezTo>
                  <a:cubicBezTo>
                    <a:pt x="1378898" y="579991"/>
                    <a:pt x="1401002" y="629361"/>
                    <a:pt x="1436738" y="665097"/>
                  </a:cubicBezTo>
                  <a:close/>
                  <a:moveTo>
                    <a:pt x="1204821" y="897015"/>
                  </a:moveTo>
                  <a:cubicBezTo>
                    <a:pt x="1109731" y="801926"/>
                    <a:pt x="1050917" y="670561"/>
                    <a:pt x="1050917" y="525460"/>
                  </a:cubicBezTo>
                  <a:cubicBezTo>
                    <a:pt x="1050917" y="235257"/>
                    <a:pt x="1286173" y="0"/>
                    <a:pt x="1576376" y="1"/>
                  </a:cubicBezTo>
                  <a:cubicBezTo>
                    <a:pt x="1866579" y="0"/>
                    <a:pt x="2101835" y="235257"/>
                    <a:pt x="2101835" y="525459"/>
                  </a:cubicBezTo>
                  <a:cubicBezTo>
                    <a:pt x="2101835" y="815662"/>
                    <a:pt x="1866579" y="1050919"/>
                    <a:pt x="1576376" y="1050918"/>
                  </a:cubicBezTo>
                  <a:cubicBezTo>
                    <a:pt x="1431275" y="1050918"/>
                    <a:pt x="1299910" y="992104"/>
                    <a:pt x="1204821" y="897015"/>
                  </a:cubicBezTo>
                  <a:close/>
                  <a:moveTo>
                    <a:pt x="153903" y="404627"/>
                  </a:moveTo>
                  <a:cubicBezTo>
                    <a:pt x="58814" y="309538"/>
                    <a:pt x="0" y="178173"/>
                    <a:pt x="0" y="33072"/>
                  </a:cubicBezTo>
                  <a:lnTo>
                    <a:pt x="3334" y="1"/>
                  </a:lnTo>
                  <a:lnTo>
                    <a:pt x="334658" y="0"/>
                  </a:lnTo>
                  <a:lnTo>
                    <a:pt x="327981" y="33072"/>
                  </a:lnTo>
                  <a:cubicBezTo>
                    <a:pt x="327981" y="142136"/>
                    <a:pt x="416395" y="230549"/>
                    <a:pt x="525459" y="230550"/>
                  </a:cubicBezTo>
                  <a:cubicBezTo>
                    <a:pt x="634523" y="230549"/>
                    <a:pt x="722937" y="142136"/>
                    <a:pt x="722937" y="33072"/>
                  </a:cubicBezTo>
                  <a:lnTo>
                    <a:pt x="716260" y="0"/>
                  </a:lnTo>
                  <a:lnTo>
                    <a:pt x="1047584" y="0"/>
                  </a:lnTo>
                  <a:lnTo>
                    <a:pt x="1050918" y="33072"/>
                  </a:lnTo>
                  <a:cubicBezTo>
                    <a:pt x="1050918" y="323275"/>
                    <a:pt x="815662" y="558531"/>
                    <a:pt x="525459" y="558531"/>
                  </a:cubicBezTo>
                  <a:cubicBezTo>
                    <a:pt x="380357" y="558531"/>
                    <a:pt x="248993" y="499717"/>
                    <a:pt x="153903" y="404627"/>
                  </a:cubicBezTo>
                  <a:close/>
                  <a:moveTo>
                    <a:pt x="3334" y="1050919"/>
                  </a:moveTo>
                  <a:lnTo>
                    <a:pt x="10676" y="978092"/>
                  </a:lnTo>
                  <a:cubicBezTo>
                    <a:pt x="59673" y="738648"/>
                    <a:pt x="271532" y="558530"/>
                    <a:pt x="525459" y="558531"/>
                  </a:cubicBezTo>
                  <a:cubicBezTo>
                    <a:pt x="779387" y="558531"/>
                    <a:pt x="991246" y="738648"/>
                    <a:pt x="1040243" y="978092"/>
                  </a:cubicBezTo>
                  <a:lnTo>
                    <a:pt x="1047584" y="1050919"/>
                  </a:lnTo>
                  <a:lnTo>
                    <a:pt x="716260" y="1050919"/>
                  </a:lnTo>
                  <a:lnTo>
                    <a:pt x="707418" y="1007122"/>
                  </a:lnTo>
                  <a:cubicBezTo>
                    <a:pt x="677439" y="936244"/>
                    <a:pt x="607257" y="886512"/>
                    <a:pt x="525459" y="886512"/>
                  </a:cubicBezTo>
                  <a:cubicBezTo>
                    <a:pt x="443661" y="886512"/>
                    <a:pt x="373479" y="936245"/>
                    <a:pt x="343500" y="1007123"/>
                  </a:cubicBezTo>
                  <a:lnTo>
                    <a:pt x="334658" y="1050919"/>
                  </a:lnTo>
                  <a:close/>
                </a:path>
              </a:pathLst>
            </a:custGeom>
            <a:solidFill>
              <a:srgbClr val="7DD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C50FEDE-5D25-82D9-2CF0-4427D51A78CF}"/>
              </a:ext>
            </a:extLst>
          </p:cNvPr>
          <p:cNvGrpSpPr/>
          <p:nvPr/>
        </p:nvGrpSpPr>
        <p:grpSpPr>
          <a:xfrm>
            <a:off x="780200" y="1044718"/>
            <a:ext cx="3423472" cy="3845299"/>
            <a:chOff x="780200" y="1044718"/>
            <a:chExt cx="3423472" cy="384529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E5ACEAA-D9F5-59E3-A374-16726CB7B424}"/>
                </a:ext>
              </a:extLst>
            </p:cNvPr>
            <p:cNvSpPr/>
            <p:nvPr/>
          </p:nvSpPr>
          <p:spPr>
            <a:xfrm>
              <a:off x="1050919" y="1050916"/>
              <a:ext cx="3152753" cy="3839101"/>
            </a:xfrm>
            <a:prstGeom prst="rect">
              <a:avLst/>
            </a:prstGeom>
            <a:solidFill>
              <a:srgbClr val="1DC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64071A8F-1A2F-A7CD-4E38-99A19D09F2BF}"/>
                </a:ext>
              </a:extLst>
            </p:cNvPr>
            <p:cNvSpPr/>
            <p:nvPr/>
          </p:nvSpPr>
          <p:spPr>
            <a:xfrm>
              <a:off x="2491936" y="1044718"/>
              <a:ext cx="1711736" cy="1925748"/>
            </a:xfrm>
            <a:prstGeom prst="parallelogram">
              <a:avLst>
                <a:gd name="adj" fmla="val 49765"/>
              </a:avLst>
            </a:prstGeom>
            <a:solidFill>
              <a:srgbClr val="554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709A4AE2-0171-6DDB-0D74-2BF15EC01D46}"/>
                </a:ext>
              </a:extLst>
            </p:cNvPr>
            <p:cNvSpPr/>
            <p:nvPr/>
          </p:nvSpPr>
          <p:spPr>
            <a:xfrm>
              <a:off x="2491936" y="2964269"/>
              <a:ext cx="1711736" cy="1925748"/>
            </a:xfrm>
            <a:prstGeom prst="parallelogram">
              <a:avLst>
                <a:gd name="adj" fmla="val 49765"/>
              </a:avLst>
            </a:prstGeom>
            <a:solidFill>
              <a:srgbClr val="554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2EF9339D-7265-E5A4-D901-28AD90774E66}"/>
                </a:ext>
              </a:extLst>
            </p:cNvPr>
            <p:cNvSpPr/>
            <p:nvPr/>
          </p:nvSpPr>
          <p:spPr>
            <a:xfrm>
              <a:off x="780200" y="1044718"/>
              <a:ext cx="1711736" cy="1925748"/>
            </a:xfrm>
            <a:prstGeom prst="parallelogram">
              <a:avLst>
                <a:gd name="adj" fmla="val 49765"/>
              </a:avLst>
            </a:prstGeom>
            <a:solidFill>
              <a:srgbClr val="554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D3F8C486-F0FB-4BC1-6552-9B40AA1C306A}"/>
                </a:ext>
              </a:extLst>
            </p:cNvPr>
            <p:cNvSpPr/>
            <p:nvPr/>
          </p:nvSpPr>
          <p:spPr>
            <a:xfrm>
              <a:off x="780200" y="2964269"/>
              <a:ext cx="1711736" cy="1925748"/>
            </a:xfrm>
            <a:prstGeom prst="parallelogram">
              <a:avLst>
                <a:gd name="adj" fmla="val 49765"/>
              </a:avLst>
            </a:prstGeom>
            <a:solidFill>
              <a:srgbClr val="5545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834757-6A07-6AB5-0A84-B53D75681B08}"/>
              </a:ext>
            </a:extLst>
          </p:cNvPr>
          <p:cNvGrpSpPr/>
          <p:nvPr/>
        </p:nvGrpSpPr>
        <p:grpSpPr>
          <a:xfrm rot="5400000">
            <a:off x="-1394091" y="2445009"/>
            <a:ext cx="3839102" cy="1050920"/>
            <a:chOff x="7720399" y="249448"/>
            <a:chExt cx="3839102" cy="105092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8D4631C-C645-9F7C-53DC-82983DA941B9}"/>
                </a:ext>
              </a:extLst>
            </p:cNvPr>
            <p:cNvSpPr/>
            <p:nvPr/>
          </p:nvSpPr>
          <p:spPr>
            <a:xfrm>
              <a:off x="7720400" y="2494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BE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4F7728A-0AC1-A9F9-5872-7809D62381F0}"/>
                </a:ext>
              </a:extLst>
            </p:cNvPr>
            <p:cNvSpPr/>
            <p:nvPr/>
          </p:nvSpPr>
          <p:spPr>
            <a:xfrm>
              <a:off x="7720399" y="249449"/>
              <a:ext cx="3839101" cy="1050919"/>
            </a:xfrm>
            <a:custGeom>
              <a:avLst/>
              <a:gdLst>
                <a:gd name="connsiteX0" fmla="*/ 3758352 w 3839101"/>
                <a:gd name="connsiteY0" fmla="*/ 1050919 h 1050919"/>
                <a:gd name="connsiteX1" fmla="*/ 3769937 w 3839101"/>
                <a:gd name="connsiteY1" fmla="*/ 1035031 h 1050919"/>
                <a:gd name="connsiteX2" fmla="*/ 3824838 w 3839101"/>
                <a:gd name="connsiteY2" fmla="*/ 981424 h 1050919"/>
                <a:gd name="connsiteX3" fmla="*/ 3839100 w 3839101"/>
                <a:gd name="connsiteY3" fmla="*/ 971541 h 1050919"/>
                <a:gd name="connsiteX4" fmla="*/ 3839100 w 3839101"/>
                <a:gd name="connsiteY4" fmla="*/ 1050919 h 1050919"/>
                <a:gd name="connsiteX5" fmla="*/ 3335062 w 3839101"/>
                <a:gd name="connsiteY5" fmla="*/ 780665 h 1050919"/>
                <a:gd name="connsiteX6" fmla="*/ 3201121 w 3839101"/>
                <a:gd name="connsiteY6" fmla="*/ 457303 h 1050919"/>
                <a:gd name="connsiteX7" fmla="*/ 3429772 w 3839101"/>
                <a:gd name="connsiteY7" fmla="*/ 457303 h 1050919"/>
                <a:gd name="connsiteX8" fmla="*/ 3658424 w 3839101"/>
                <a:gd name="connsiteY8" fmla="*/ 685955 h 1050919"/>
                <a:gd name="connsiteX9" fmla="*/ 3820105 w 3839101"/>
                <a:gd name="connsiteY9" fmla="*/ 618985 h 1050919"/>
                <a:gd name="connsiteX10" fmla="*/ 3839101 w 3839101"/>
                <a:gd name="connsiteY10" fmla="*/ 590810 h 1050919"/>
                <a:gd name="connsiteX11" fmla="*/ 3839101 w 3839101"/>
                <a:gd name="connsiteY11" fmla="*/ 875921 h 1050919"/>
                <a:gd name="connsiteX12" fmla="*/ 3815660 w 3839101"/>
                <a:gd name="connsiteY12" fmla="*/ 886857 h 1050919"/>
                <a:gd name="connsiteX13" fmla="*/ 3658424 w 3839101"/>
                <a:gd name="connsiteY13" fmla="*/ 914606 h 1050919"/>
                <a:gd name="connsiteX14" fmla="*/ 3335062 w 3839101"/>
                <a:gd name="connsiteY14" fmla="*/ 780665 h 1050919"/>
                <a:gd name="connsiteX15" fmla="*/ 2743818 w 3839101"/>
                <a:gd name="connsiteY15" fmla="*/ 457303 h 1050919"/>
                <a:gd name="connsiteX16" fmla="*/ 3201121 w 3839101"/>
                <a:gd name="connsiteY16" fmla="*/ 0 h 1050919"/>
                <a:gd name="connsiteX17" fmla="*/ 3649133 w 3839101"/>
                <a:gd name="connsiteY17" fmla="*/ 365141 h 1050919"/>
                <a:gd name="connsiteX18" fmla="*/ 3658424 w 3839101"/>
                <a:gd name="connsiteY18" fmla="*/ 457298 h 1050919"/>
                <a:gd name="connsiteX19" fmla="*/ 3667714 w 3839101"/>
                <a:gd name="connsiteY19" fmla="*/ 365141 h 1050919"/>
                <a:gd name="connsiteX20" fmla="*/ 3824839 w 3839101"/>
                <a:gd name="connsiteY20" fmla="*/ 104426 h 1050919"/>
                <a:gd name="connsiteX21" fmla="*/ 3839101 w 3839101"/>
                <a:gd name="connsiteY21" fmla="*/ 94543 h 1050919"/>
                <a:gd name="connsiteX22" fmla="*/ 3839101 w 3839101"/>
                <a:gd name="connsiteY22" fmla="*/ 457303 h 1050919"/>
                <a:gd name="connsiteX23" fmla="*/ 3658424 w 3839101"/>
                <a:gd name="connsiteY23" fmla="*/ 457303 h 1050919"/>
                <a:gd name="connsiteX24" fmla="*/ 3658423 w 3839101"/>
                <a:gd name="connsiteY24" fmla="*/ 457303 h 1050919"/>
                <a:gd name="connsiteX25" fmla="*/ 3429773 w 3839101"/>
                <a:gd name="connsiteY25" fmla="*/ 457303 h 1050919"/>
                <a:gd name="connsiteX26" fmla="*/ 3201121 w 3839101"/>
                <a:gd name="connsiteY26" fmla="*/ 228651 h 1050919"/>
                <a:gd name="connsiteX27" fmla="*/ 2972469 w 3839101"/>
                <a:gd name="connsiteY27" fmla="*/ 457303 h 1050919"/>
                <a:gd name="connsiteX28" fmla="*/ 2844772 w 3839101"/>
                <a:gd name="connsiteY28" fmla="*/ 1050919 h 1050919"/>
                <a:gd name="connsiteX29" fmla="*/ 2877758 w 3839101"/>
                <a:gd name="connsiteY29" fmla="*/ 1010939 h 1050919"/>
                <a:gd name="connsiteX30" fmla="*/ 3201120 w 3839101"/>
                <a:gd name="connsiteY30" fmla="*/ 876998 h 1050919"/>
                <a:gd name="connsiteX31" fmla="*/ 3546908 w 3839101"/>
                <a:gd name="connsiteY31" fmla="*/ 1035031 h 1050919"/>
                <a:gd name="connsiteX32" fmla="*/ 3558493 w 3839101"/>
                <a:gd name="connsiteY32" fmla="*/ 1050919 h 1050919"/>
                <a:gd name="connsiteX33" fmla="*/ 2420456 w 3839101"/>
                <a:gd name="connsiteY33" fmla="*/ 780665 h 1050919"/>
                <a:gd name="connsiteX34" fmla="*/ 2286515 w 3839101"/>
                <a:gd name="connsiteY34" fmla="*/ 457303 h 1050919"/>
                <a:gd name="connsiteX35" fmla="*/ 2515166 w 3839101"/>
                <a:gd name="connsiteY35" fmla="*/ 457303 h 1050919"/>
                <a:gd name="connsiteX36" fmla="*/ 2743818 w 3839101"/>
                <a:gd name="connsiteY36" fmla="*/ 685955 h 1050919"/>
                <a:gd name="connsiteX37" fmla="*/ 2972470 w 3839101"/>
                <a:gd name="connsiteY37" fmla="*/ 457303 h 1050919"/>
                <a:gd name="connsiteX38" fmla="*/ 3201121 w 3839101"/>
                <a:gd name="connsiteY38" fmla="*/ 457303 h 1050919"/>
                <a:gd name="connsiteX39" fmla="*/ 2743818 w 3839101"/>
                <a:gd name="connsiteY39" fmla="*/ 914606 h 1050919"/>
                <a:gd name="connsiteX40" fmla="*/ 2420456 w 3839101"/>
                <a:gd name="connsiteY40" fmla="*/ 780665 h 1050919"/>
                <a:gd name="connsiteX41" fmla="*/ 1829212 w 3839101"/>
                <a:gd name="connsiteY41" fmla="*/ 457303 h 1050919"/>
                <a:gd name="connsiteX42" fmla="*/ 2286515 w 3839101"/>
                <a:gd name="connsiteY42" fmla="*/ 0 h 1050919"/>
                <a:gd name="connsiteX43" fmla="*/ 2743818 w 3839101"/>
                <a:gd name="connsiteY43" fmla="*/ 457303 h 1050919"/>
                <a:gd name="connsiteX44" fmla="*/ 2515167 w 3839101"/>
                <a:gd name="connsiteY44" fmla="*/ 457303 h 1050919"/>
                <a:gd name="connsiteX45" fmla="*/ 2286515 w 3839101"/>
                <a:gd name="connsiteY45" fmla="*/ 228651 h 1050919"/>
                <a:gd name="connsiteX46" fmla="*/ 2057863 w 3839101"/>
                <a:gd name="connsiteY46" fmla="*/ 457303 h 1050919"/>
                <a:gd name="connsiteX47" fmla="*/ 1930166 w 3839101"/>
                <a:gd name="connsiteY47" fmla="*/ 1050919 h 1050919"/>
                <a:gd name="connsiteX48" fmla="*/ 1963152 w 3839101"/>
                <a:gd name="connsiteY48" fmla="*/ 1010939 h 1050919"/>
                <a:gd name="connsiteX49" fmla="*/ 2286514 w 3839101"/>
                <a:gd name="connsiteY49" fmla="*/ 876998 h 1050919"/>
                <a:gd name="connsiteX50" fmla="*/ 2609876 w 3839101"/>
                <a:gd name="connsiteY50" fmla="*/ 1010939 h 1050919"/>
                <a:gd name="connsiteX51" fmla="*/ 2642862 w 3839101"/>
                <a:gd name="connsiteY51" fmla="*/ 1050919 h 1050919"/>
                <a:gd name="connsiteX52" fmla="*/ 1505850 w 3839101"/>
                <a:gd name="connsiteY52" fmla="*/ 780665 h 1050919"/>
                <a:gd name="connsiteX53" fmla="*/ 1371909 w 3839101"/>
                <a:gd name="connsiteY53" fmla="*/ 457303 h 1050919"/>
                <a:gd name="connsiteX54" fmla="*/ 1600560 w 3839101"/>
                <a:gd name="connsiteY54" fmla="*/ 457303 h 1050919"/>
                <a:gd name="connsiteX55" fmla="*/ 1829212 w 3839101"/>
                <a:gd name="connsiteY55" fmla="*/ 685955 h 1050919"/>
                <a:gd name="connsiteX56" fmla="*/ 2057864 w 3839101"/>
                <a:gd name="connsiteY56" fmla="*/ 457303 h 1050919"/>
                <a:gd name="connsiteX57" fmla="*/ 2286515 w 3839101"/>
                <a:gd name="connsiteY57" fmla="*/ 457303 h 1050919"/>
                <a:gd name="connsiteX58" fmla="*/ 1829212 w 3839101"/>
                <a:gd name="connsiteY58" fmla="*/ 914606 h 1050919"/>
                <a:gd name="connsiteX59" fmla="*/ 1505850 w 3839101"/>
                <a:gd name="connsiteY59" fmla="*/ 780665 h 1050919"/>
                <a:gd name="connsiteX60" fmla="*/ 914606 w 3839101"/>
                <a:gd name="connsiteY60" fmla="*/ 457303 h 1050919"/>
                <a:gd name="connsiteX61" fmla="*/ 1371909 w 3839101"/>
                <a:gd name="connsiteY61" fmla="*/ 0 h 1050919"/>
                <a:gd name="connsiteX62" fmla="*/ 1829212 w 3839101"/>
                <a:gd name="connsiteY62" fmla="*/ 457303 h 1050919"/>
                <a:gd name="connsiteX63" fmla="*/ 1600561 w 3839101"/>
                <a:gd name="connsiteY63" fmla="*/ 457303 h 1050919"/>
                <a:gd name="connsiteX64" fmla="*/ 1371909 w 3839101"/>
                <a:gd name="connsiteY64" fmla="*/ 228651 h 1050919"/>
                <a:gd name="connsiteX65" fmla="*/ 1143257 w 3839101"/>
                <a:gd name="connsiteY65" fmla="*/ 457303 h 1050919"/>
                <a:gd name="connsiteX66" fmla="*/ 1015560 w 3839101"/>
                <a:gd name="connsiteY66" fmla="*/ 1050919 h 1050919"/>
                <a:gd name="connsiteX67" fmla="*/ 1048546 w 3839101"/>
                <a:gd name="connsiteY67" fmla="*/ 1010939 h 1050919"/>
                <a:gd name="connsiteX68" fmla="*/ 1371908 w 3839101"/>
                <a:gd name="connsiteY68" fmla="*/ 876998 h 1050919"/>
                <a:gd name="connsiteX69" fmla="*/ 1695270 w 3839101"/>
                <a:gd name="connsiteY69" fmla="*/ 1010939 h 1050919"/>
                <a:gd name="connsiteX70" fmla="*/ 1728256 w 3839101"/>
                <a:gd name="connsiteY70" fmla="*/ 1050919 h 1050919"/>
                <a:gd name="connsiteX71" fmla="*/ 591244 w 3839101"/>
                <a:gd name="connsiteY71" fmla="*/ 780665 h 1050919"/>
                <a:gd name="connsiteX72" fmla="*/ 457303 w 3839101"/>
                <a:gd name="connsiteY72" fmla="*/ 457303 h 1050919"/>
                <a:gd name="connsiteX73" fmla="*/ 685954 w 3839101"/>
                <a:gd name="connsiteY73" fmla="*/ 457303 h 1050919"/>
                <a:gd name="connsiteX74" fmla="*/ 914606 w 3839101"/>
                <a:gd name="connsiteY74" fmla="*/ 685955 h 1050919"/>
                <a:gd name="connsiteX75" fmla="*/ 1143258 w 3839101"/>
                <a:gd name="connsiteY75" fmla="*/ 457303 h 1050919"/>
                <a:gd name="connsiteX76" fmla="*/ 1371909 w 3839101"/>
                <a:gd name="connsiteY76" fmla="*/ 457303 h 1050919"/>
                <a:gd name="connsiteX77" fmla="*/ 914606 w 3839101"/>
                <a:gd name="connsiteY77" fmla="*/ 914606 h 1050919"/>
                <a:gd name="connsiteX78" fmla="*/ 591244 w 3839101"/>
                <a:gd name="connsiteY78" fmla="*/ 780665 h 1050919"/>
                <a:gd name="connsiteX79" fmla="*/ 0 w 3839101"/>
                <a:gd name="connsiteY79" fmla="*/ 457303 h 1050919"/>
                <a:gd name="connsiteX80" fmla="*/ 457303 w 3839101"/>
                <a:gd name="connsiteY80" fmla="*/ 0 h 1050919"/>
                <a:gd name="connsiteX81" fmla="*/ 914606 w 3839101"/>
                <a:gd name="connsiteY81" fmla="*/ 457303 h 1050919"/>
                <a:gd name="connsiteX82" fmla="*/ 685955 w 3839101"/>
                <a:gd name="connsiteY82" fmla="*/ 457303 h 1050919"/>
                <a:gd name="connsiteX83" fmla="*/ 457303 w 3839101"/>
                <a:gd name="connsiteY83" fmla="*/ 228651 h 1050919"/>
                <a:gd name="connsiteX84" fmla="*/ 228651 w 3839101"/>
                <a:gd name="connsiteY84" fmla="*/ 457303 h 1050919"/>
                <a:gd name="connsiteX85" fmla="*/ 100953 w 3839101"/>
                <a:gd name="connsiteY85" fmla="*/ 1050918 h 1050919"/>
                <a:gd name="connsiteX86" fmla="*/ 133940 w 3839101"/>
                <a:gd name="connsiteY86" fmla="*/ 1010939 h 1050919"/>
                <a:gd name="connsiteX87" fmla="*/ 457302 w 3839101"/>
                <a:gd name="connsiteY87" fmla="*/ 876998 h 1050919"/>
                <a:gd name="connsiteX88" fmla="*/ 780664 w 3839101"/>
                <a:gd name="connsiteY88" fmla="*/ 1010938 h 1050919"/>
                <a:gd name="connsiteX89" fmla="*/ 813650 w 3839101"/>
                <a:gd name="connsiteY89" fmla="*/ 1050919 h 105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839101" h="1050919">
                  <a:moveTo>
                    <a:pt x="3758352" y="1050919"/>
                  </a:moveTo>
                  <a:lnTo>
                    <a:pt x="3769937" y="1035031"/>
                  </a:lnTo>
                  <a:cubicBezTo>
                    <a:pt x="3786707" y="1015671"/>
                    <a:pt x="3805076" y="997734"/>
                    <a:pt x="3824838" y="981424"/>
                  </a:cubicBezTo>
                  <a:lnTo>
                    <a:pt x="3839100" y="971541"/>
                  </a:lnTo>
                  <a:lnTo>
                    <a:pt x="3839100" y="1050919"/>
                  </a:lnTo>
                  <a:close/>
                  <a:moveTo>
                    <a:pt x="3335062" y="780665"/>
                  </a:moveTo>
                  <a:cubicBezTo>
                    <a:pt x="3252307" y="697909"/>
                    <a:pt x="3201121" y="583583"/>
                    <a:pt x="3201121" y="457303"/>
                  </a:cubicBez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532144" y="914606"/>
                    <a:pt x="3417818" y="863420"/>
                    <a:pt x="3335062" y="780665"/>
                  </a:cubicBezTo>
                  <a:close/>
                  <a:moveTo>
                    <a:pt x="2743818" y="457303"/>
                  </a:moveTo>
                  <a:cubicBezTo>
                    <a:pt x="2743818" y="204742"/>
                    <a:pt x="294856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close/>
                  <a:moveTo>
                    <a:pt x="2844772" y="1050919"/>
                  </a:moveTo>
                  <a:lnTo>
                    <a:pt x="2877758" y="1010939"/>
                  </a:lnTo>
                  <a:cubicBezTo>
                    <a:pt x="2960514" y="928184"/>
                    <a:pt x="3074840" y="876998"/>
                    <a:pt x="3201120" y="876998"/>
                  </a:cubicBezTo>
                  <a:cubicBezTo>
                    <a:pt x="3339238" y="876997"/>
                    <a:pt x="3463057" y="938231"/>
                    <a:pt x="3546908" y="1035031"/>
                  </a:cubicBezTo>
                  <a:lnTo>
                    <a:pt x="3558493" y="1050919"/>
                  </a:lnTo>
                  <a:close/>
                  <a:moveTo>
                    <a:pt x="2420456" y="780665"/>
                  </a:moveTo>
                  <a:cubicBezTo>
                    <a:pt x="2337700" y="697909"/>
                    <a:pt x="2286515" y="583583"/>
                    <a:pt x="2286515" y="457303"/>
                  </a:cubicBez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617537" y="914606"/>
                    <a:pt x="2503212" y="863420"/>
                    <a:pt x="2420456" y="780665"/>
                  </a:cubicBezTo>
                  <a:close/>
                  <a:moveTo>
                    <a:pt x="1829212" y="457303"/>
                  </a:moveTo>
                  <a:cubicBezTo>
                    <a:pt x="1829212" y="204742"/>
                    <a:pt x="203395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close/>
                  <a:moveTo>
                    <a:pt x="1930166" y="1050919"/>
                  </a:moveTo>
                  <a:lnTo>
                    <a:pt x="1963152" y="1010939"/>
                  </a:lnTo>
                  <a:cubicBezTo>
                    <a:pt x="2045908" y="928184"/>
                    <a:pt x="2160234" y="876998"/>
                    <a:pt x="2286514" y="876998"/>
                  </a:cubicBezTo>
                  <a:cubicBezTo>
                    <a:pt x="2412795" y="876998"/>
                    <a:pt x="2527120" y="928184"/>
                    <a:pt x="2609876" y="1010939"/>
                  </a:cubicBezTo>
                  <a:lnTo>
                    <a:pt x="2642862" y="1050919"/>
                  </a:lnTo>
                  <a:close/>
                  <a:moveTo>
                    <a:pt x="1505850" y="780665"/>
                  </a:moveTo>
                  <a:cubicBezTo>
                    <a:pt x="1423095" y="697910"/>
                    <a:pt x="1371909" y="583584"/>
                    <a:pt x="1371909" y="457303"/>
                  </a:cubicBez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702931" y="914606"/>
                    <a:pt x="1588606" y="863420"/>
                    <a:pt x="1505850" y="780665"/>
                  </a:cubicBezTo>
                  <a:close/>
                  <a:moveTo>
                    <a:pt x="914606" y="457303"/>
                  </a:moveTo>
                  <a:cubicBezTo>
                    <a:pt x="914606" y="204742"/>
                    <a:pt x="111934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close/>
                  <a:moveTo>
                    <a:pt x="1015560" y="1050919"/>
                  </a:moveTo>
                  <a:lnTo>
                    <a:pt x="1048546" y="1010939"/>
                  </a:lnTo>
                  <a:cubicBezTo>
                    <a:pt x="1131302" y="928184"/>
                    <a:pt x="1245628" y="876998"/>
                    <a:pt x="1371908" y="876998"/>
                  </a:cubicBezTo>
                  <a:cubicBezTo>
                    <a:pt x="1498189" y="876998"/>
                    <a:pt x="1612513" y="928184"/>
                    <a:pt x="1695270" y="1010939"/>
                  </a:cubicBezTo>
                  <a:lnTo>
                    <a:pt x="1728256" y="1050919"/>
                  </a:lnTo>
                  <a:close/>
                  <a:moveTo>
                    <a:pt x="591244" y="780665"/>
                  </a:moveTo>
                  <a:cubicBezTo>
                    <a:pt x="508489" y="697909"/>
                    <a:pt x="457303" y="583583"/>
                    <a:pt x="457303" y="457303"/>
                  </a:cubicBez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788326" y="914606"/>
                    <a:pt x="674000" y="863421"/>
                    <a:pt x="591244" y="780665"/>
                  </a:cubicBezTo>
                  <a:close/>
                  <a:moveTo>
                    <a:pt x="0" y="457303"/>
                  </a:moveTo>
                  <a:cubicBezTo>
                    <a:pt x="0" y="204742"/>
                    <a:pt x="20474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close/>
                  <a:moveTo>
                    <a:pt x="100953" y="1050918"/>
                  </a:moveTo>
                  <a:lnTo>
                    <a:pt x="133940" y="1010939"/>
                  </a:lnTo>
                  <a:cubicBezTo>
                    <a:pt x="216696" y="928184"/>
                    <a:pt x="331022" y="876998"/>
                    <a:pt x="457302" y="876998"/>
                  </a:cubicBezTo>
                  <a:cubicBezTo>
                    <a:pt x="583583" y="876998"/>
                    <a:pt x="697908" y="928184"/>
                    <a:pt x="780664" y="1010938"/>
                  </a:cubicBezTo>
                  <a:lnTo>
                    <a:pt x="813650" y="1050919"/>
                  </a:lnTo>
                  <a:close/>
                </a:path>
              </a:pathLst>
            </a:custGeom>
            <a:solidFill>
              <a:srgbClr val="ED66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2ECC7A6-23CA-6ADF-46E9-9D39B16AFE62}"/>
              </a:ext>
            </a:extLst>
          </p:cNvPr>
          <p:cNvGrpSpPr/>
          <p:nvPr/>
        </p:nvGrpSpPr>
        <p:grpSpPr>
          <a:xfrm rot="5400000">
            <a:off x="-1082067" y="5285736"/>
            <a:ext cx="11622390" cy="1050918"/>
            <a:chOff x="194553" y="2799174"/>
            <a:chExt cx="11622390" cy="1050918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90FB4CA-6EE7-753F-9E71-7E97A173A8C7}"/>
                </a:ext>
              </a:extLst>
            </p:cNvPr>
            <p:cNvSpPr/>
            <p:nvPr/>
          </p:nvSpPr>
          <p:spPr>
            <a:xfrm>
              <a:off x="194553" y="2799174"/>
              <a:ext cx="11622390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1DC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B7AB0AC-EF13-A81D-B4F6-30F74794B973}"/>
                </a:ext>
              </a:extLst>
            </p:cNvPr>
            <p:cNvSpPr/>
            <p:nvPr/>
          </p:nvSpPr>
          <p:spPr>
            <a:xfrm>
              <a:off x="194553" y="2864967"/>
              <a:ext cx="11622390" cy="919332"/>
            </a:xfrm>
            <a:custGeom>
              <a:avLst/>
              <a:gdLst>
                <a:gd name="connsiteX0" fmla="*/ 11380493 w 11622390"/>
                <a:gd name="connsiteY0" fmla="*/ 435538 h 919332"/>
                <a:gd name="connsiteX1" fmla="*/ 11453581 w 11622390"/>
                <a:gd name="connsiteY1" fmla="*/ 604347 h 919332"/>
                <a:gd name="connsiteX2" fmla="*/ 11622390 w 11622390"/>
                <a:gd name="connsiteY2" fmla="*/ 677435 h 919332"/>
                <a:gd name="connsiteX3" fmla="*/ 11453581 w 11622390"/>
                <a:gd name="connsiteY3" fmla="*/ 750523 h 919332"/>
                <a:gd name="connsiteX4" fmla="*/ 11380493 w 11622390"/>
                <a:gd name="connsiteY4" fmla="*/ 919332 h 919332"/>
                <a:gd name="connsiteX5" fmla="*/ 11307405 w 11622390"/>
                <a:gd name="connsiteY5" fmla="*/ 750523 h 919332"/>
                <a:gd name="connsiteX6" fmla="*/ 11138596 w 11622390"/>
                <a:gd name="connsiteY6" fmla="*/ 677435 h 919332"/>
                <a:gd name="connsiteX7" fmla="*/ 11307405 w 11622390"/>
                <a:gd name="connsiteY7" fmla="*/ 604347 h 919332"/>
                <a:gd name="connsiteX8" fmla="*/ 10738645 w 11622390"/>
                <a:gd name="connsiteY8" fmla="*/ 435538 h 919332"/>
                <a:gd name="connsiteX9" fmla="*/ 10811733 w 11622390"/>
                <a:gd name="connsiteY9" fmla="*/ 604347 h 919332"/>
                <a:gd name="connsiteX10" fmla="*/ 10980542 w 11622390"/>
                <a:gd name="connsiteY10" fmla="*/ 677435 h 919332"/>
                <a:gd name="connsiteX11" fmla="*/ 10811733 w 11622390"/>
                <a:gd name="connsiteY11" fmla="*/ 750523 h 919332"/>
                <a:gd name="connsiteX12" fmla="*/ 10738645 w 11622390"/>
                <a:gd name="connsiteY12" fmla="*/ 919332 h 919332"/>
                <a:gd name="connsiteX13" fmla="*/ 10665557 w 11622390"/>
                <a:gd name="connsiteY13" fmla="*/ 750523 h 919332"/>
                <a:gd name="connsiteX14" fmla="*/ 10496748 w 11622390"/>
                <a:gd name="connsiteY14" fmla="*/ 677435 h 919332"/>
                <a:gd name="connsiteX15" fmla="*/ 10665557 w 11622390"/>
                <a:gd name="connsiteY15" fmla="*/ 604347 h 919332"/>
                <a:gd name="connsiteX16" fmla="*/ 10096794 w 11622390"/>
                <a:gd name="connsiteY16" fmla="*/ 435538 h 919332"/>
                <a:gd name="connsiteX17" fmla="*/ 10169882 w 11622390"/>
                <a:gd name="connsiteY17" fmla="*/ 604347 h 919332"/>
                <a:gd name="connsiteX18" fmla="*/ 10338691 w 11622390"/>
                <a:gd name="connsiteY18" fmla="*/ 677435 h 919332"/>
                <a:gd name="connsiteX19" fmla="*/ 10169882 w 11622390"/>
                <a:gd name="connsiteY19" fmla="*/ 750523 h 919332"/>
                <a:gd name="connsiteX20" fmla="*/ 10096794 w 11622390"/>
                <a:gd name="connsiteY20" fmla="*/ 919332 h 919332"/>
                <a:gd name="connsiteX21" fmla="*/ 10023706 w 11622390"/>
                <a:gd name="connsiteY21" fmla="*/ 750523 h 919332"/>
                <a:gd name="connsiteX22" fmla="*/ 9854897 w 11622390"/>
                <a:gd name="connsiteY22" fmla="*/ 677435 h 919332"/>
                <a:gd name="connsiteX23" fmla="*/ 10023706 w 11622390"/>
                <a:gd name="connsiteY23" fmla="*/ 604347 h 919332"/>
                <a:gd name="connsiteX24" fmla="*/ 9454943 w 11622390"/>
                <a:gd name="connsiteY24" fmla="*/ 435538 h 919332"/>
                <a:gd name="connsiteX25" fmla="*/ 9528031 w 11622390"/>
                <a:gd name="connsiteY25" fmla="*/ 604347 h 919332"/>
                <a:gd name="connsiteX26" fmla="*/ 9696840 w 11622390"/>
                <a:gd name="connsiteY26" fmla="*/ 677435 h 919332"/>
                <a:gd name="connsiteX27" fmla="*/ 9528031 w 11622390"/>
                <a:gd name="connsiteY27" fmla="*/ 750523 h 919332"/>
                <a:gd name="connsiteX28" fmla="*/ 9454943 w 11622390"/>
                <a:gd name="connsiteY28" fmla="*/ 919332 h 919332"/>
                <a:gd name="connsiteX29" fmla="*/ 9381855 w 11622390"/>
                <a:gd name="connsiteY29" fmla="*/ 750523 h 919332"/>
                <a:gd name="connsiteX30" fmla="*/ 9213046 w 11622390"/>
                <a:gd name="connsiteY30" fmla="*/ 677435 h 919332"/>
                <a:gd name="connsiteX31" fmla="*/ 9381855 w 11622390"/>
                <a:gd name="connsiteY31" fmla="*/ 604347 h 919332"/>
                <a:gd name="connsiteX32" fmla="*/ 8813092 w 11622390"/>
                <a:gd name="connsiteY32" fmla="*/ 435538 h 919332"/>
                <a:gd name="connsiteX33" fmla="*/ 8886180 w 11622390"/>
                <a:gd name="connsiteY33" fmla="*/ 604347 h 919332"/>
                <a:gd name="connsiteX34" fmla="*/ 9054989 w 11622390"/>
                <a:gd name="connsiteY34" fmla="*/ 677435 h 919332"/>
                <a:gd name="connsiteX35" fmla="*/ 8886180 w 11622390"/>
                <a:gd name="connsiteY35" fmla="*/ 750523 h 919332"/>
                <a:gd name="connsiteX36" fmla="*/ 8813092 w 11622390"/>
                <a:gd name="connsiteY36" fmla="*/ 919332 h 919332"/>
                <a:gd name="connsiteX37" fmla="*/ 8740004 w 11622390"/>
                <a:gd name="connsiteY37" fmla="*/ 750523 h 919332"/>
                <a:gd name="connsiteX38" fmla="*/ 8571195 w 11622390"/>
                <a:gd name="connsiteY38" fmla="*/ 677435 h 919332"/>
                <a:gd name="connsiteX39" fmla="*/ 8740004 w 11622390"/>
                <a:gd name="connsiteY39" fmla="*/ 604347 h 919332"/>
                <a:gd name="connsiteX40" fmla="*/ 8171241 w 11622390"/>
                <a:gd name="connsiteY40" fmla="*/ 435538 h 919332"/>
                <a:gd name="connsiteX41" fmla="*/ 8244329 w 11622390"/>
                <a:gd name="connsiteY41" fmla="*/ 604347 h 919332"/>
                <a:gd name="connsiteX42" fmla="*/ 8413138 w 11622390"/>
                <a:gd name="connsiteY42" fmla="*/ 677435 h 919332"/>
                <a:gd name="connsiteX43" fmla="*/ 8244329 w 11622390"/>
                <a:gd name="connsiteY43" fmla="*/ 750523 h 919332"/>
                <a:gd name="connsiteX44" fmla="*/ 8171241 w 11622390"/>
                <a:gd name="connsiteY44" fmla="*/ 919332 h 919332"/>
                <a:gd name="connsiteX45" fmla="*/ 8098153 w 11622390"/>
                <a:gd name="connsiteY45" fmla="*/ 750523 h 919332"/>
                <a:gd name="connsiteX46" fmla="*/ 7929344 w 11622390"/>
                <a:gd name="connsiteY46" fmla="*/ 677435 h 919332"/>
                <a:gd name="connsiteX47" fmla="*/ 8098153 w 11622390"/>
                <a:gd name="connsiteY47" fmla="*/ 604347 h 919332"/>
                <a:gd name="connsiteX48" fmla="*/ 7529390 w 11622390"/>
                <a:gd name="connsiteY48" fmla="*/ 435538 h 919332"/>
                <a:gd name="connsiteX49" fmla="*/ 7602478 w 11622390"/>
                <a:gd name="connsiteY49" fmla="*/ 604347 h 919332"/>
                <a:gd name="connsiteX50" fmla="*/ 7771287 w 11622390"/>
                <a:gd name="connsiteY50" fmla="*/ 677435 h 919332"/>
                <a:gd name="connsiteX51" fmla="*/ 7602478 w 11622390"/>
                <a:gd name="connsiteY51" fmla="*/ 750523 h 919332"/>
                <a:gd name="connsiteX52" fmla="*/ 7529390 w 11622390"/>
                <a:gd name="connsiteY52" fmla="*/ 919332 h 919332"/>
                <a:gd name="connsiteX53" fmla="*/ 7456302 w 11622390"/>
                <a:gd name="connsiteY53" fmla="*/ 750523 h 919332"/>
                <a:gd name="connsiteX54" fmla="*/ 7287493 w 11622390"/>
                <a:gd name="connsiteY54" fmla="*/ 677435 h 919332"/>
                <a:gd name="connsiteX55" fmla="*/ 7456302 w 11622390"/>
                <a:gd name="connsiteY55" fmla="*/ 604347 h 919332"/>
                <a:gd name="connsiteX56" fmla="*/ 6887539 w 11622390"/>
                <a:gd name="connsiteY56" fmla="*/ 435538 h 919332"/>
                <a:gd name="connsiteX57" fmla="*/ 6960627 w 11622390"/>
                <a:gd name="connsiteY57" fmla="*/ 604347 h 919332"/>
                <a:gd name="connsiteX58" fmla="*/ 7129436 w 11622390"/>
                <a:gd name="connsiteY58" fmla="*/ 677435 h 919332"/>
                <a:gd name="connsiteX59" fmla="*/ 6960627 w 11622390"/>
                <a:gd name="connsiteY59" fmla="*/ 750523 h 919332"/>
                <a:gd name="connsiteX60" fmla="*/ 6887539 w 11622390"/>
                <a:gd name="connsiteY60" fmla="*/ 919332 h 919332"/>
                <a:gd name="connsiteX61" fmla="*/ 6814451 w 11622390"/>
                <a:gd name="connsiteY61" fmla="*/ 750523 h 919332"/>
                <a:gd name="connsiteX62" fmla="*/ 6645642 w 11622390"/>
                <a:gd name="connsiteY62" fmla="*/ 677435 h 919332"/>
                <a:gd name="connsiteX63" fmla="*/ 6814451 w 11622390"/>
                <a:gd name="connsiteY63" fmla="*/ 604347 h 919332"/>
                <a:gd name="connsiteX64" fmla="*/ 6245688 w 11622390"/>
                <a:gd name="connsiteY64" fmla="*/ 435538 h 919332"/>
                <a:gd name="connsiteX65" fmla="*/ 6318776 w 11622390"/>
                <a:gd name="connsiteY65" fmla="*/ 604347 h 919332"/>
                <a:gd name="connsiteX66" fmla="*/ 6487585 w 11622390"/>
                <a:gd name="connsiteY66" fmla="*/ 677435 h 919332"/>
                <a:gd name="connsiteX67" fmla="*/ 6318776 w 11622390"/>
                <a:gd name="connsiteY67" fmla="*/ 750523 h 919332"/>
                <a:gd name="connsiteX68" fmla="*/ 6245688 w 11622390"/>
                <a:gd name="connsiteY68" fmla="*/ 919332 h 919332"/>
                <a:gd name="connsiteX69" fmla="*/ 6172600 w 11622390"/>
                <a:gd name="connsiteY69" fmla="*/ 750523 h 919332"/>
                <a:gd name="connsiteX70" fmla="*/ 6003791 w 11622390"/>
                <a:gd name="connsiteY70" fmla="*/ 677435 h 919332"/>
                <a:gd name="connsiteX71" fmla="*/ 6172600 w 11622390"/>
                <a:gd name="connsiteY71" fmla="*/ 604347 h 919332"/>
                <a:gd name="connsiteX72" fmla="*/ 5603837 w 11622390"/>
                <a:gd name="connsiteY72" fmla="*/ 435538 h 919332"/>
                <a:gd name="connsiteX73" fmla="*/ 5676925 w 11622390"/>
                <a:gd name="connsiteY73" fmla="*/ 604347 h 919332"/>
                <a:gd name="connsiteX74" fmla="*/ 5845734 w 11622390"/>
                <a:gd name="connsiteY74" fmla="*/ 677435 h 919332"/>
                <a:gd name="connsiteX75" fmla="*/ 5676925 w 11622390"/>
                <a:gd name="connsiteY75" fmla="*/ 750523 h 919332"/>
                <a:gd name="connsiteX76" fmla="*/ 5603837 w 11622390"/>
                <a:gd name="connsiteY76" fmla="*/ 919332 h 919332"/>
                <a:gd name="connsiteX77" fmla="*/ 5530749 w 11622390"/>
                <a:gd name="connsiteY77" fmla="*/ 750523 h 919332"/>
                <a:gd name="connsiteX78" fmla="*/ 5361940 w 11622390"/>
                <a:gd name="connsiteY78" fmla="*/ 677435 h 919332"/>
                <a:gd name="connsiteX79" fmla="*/ 5530749 w 11622390"/>
                <a:gd name="connsiteY79" fmla="*/ 604347 h 919332"/>
                <a:gd name="connsiteX80" fmla="*/ 4961986 w 11622390"/>
                <a:gd name="connsiteY80" fmla="*/ 435538 h 919332"/>
                <a:gd name="connsiteX81" fmla="*/ 5035074 w 11622390"/>
                <a:gd name="connsiteY81" fmla="*/ 604347 h 919332"/>
                <a:gd name="connsiteX82" fmla="*/ 5203883 w 11622390"/>
                <a:gd name="connsiteY82" fmla="*/ 677435 h 919332"/>
                <a:gd name="connsiteX83" fmla="*/ 5035074 w 11622390"/>
                <a:gd name="connsiteY83" fmla="*/ 750523 h 919332"/>
                <a:gd name="connsiteX84" fmla="*/ 4961986 w 11622390"/>
                <a:gd name="connsiteY84" fmla="*/ 919332 h 919332"/>
                <a:gd name="connsiteX85" fmla="*/ 4888898 w 11622390"/>
                <a:gd name="connsiteY85" fmla="*/ 750523 h 919332"/>
                <a:gd name="connsiteX86" fmla="*/ 4720089 w 11622390"/>
                <a:gd name="connsiteY86" fmla="*/ 677435 h 919332"/>
                <a:gd name="connsiteX87" fmla="*/ 4888898 w 11622390"/>
                <a:gd name="connsiteY87" fmla="*/ 604347 h 919332"/>
                <a:gd name="connsiteX88" fmla="*/ 4320135 w 11622390"/>
                <a:gd name="connsiteY88" fmla="*/ 435538 h 919332"/>
                <a:gd name="connsiteX89" fmla="*/ 4393224 w 11622390"/>
                <a:gd name="connsiteY89" fmla="*/ 604347 h 919332"/>
                <a:gd name="connsiteX90" fmla="*/ 4562032 w 11622390"/>
                <a:gd name="connsiteY90" fmla="*/ 677435 h 919332"/>
                <a:gd name="connsiteX91" fmla="*/ 4393224 w 11622390"/>
                <a:gd name="connsiteY91" fmla="*/ 750523 h 919332"/>
                <a:gd name="connsiteX92" fmla="*/ 4320135 w 11622390"/>
                <a:gd name="connsiteY92" fmla="*/ 919332 h 919332"/>
                <a:gd name="connsiteX93" fmla="*/ 4247047 w 11622390"/>
                <a:gd name="connsiteY93" fmla="*/ 750523 h 919332"/>
                <a:gd name="connsiteX94" fmla="*/ 4078240 w 11622390"/>
                <a:gd name="connsiteY94" fmla="*/ 677435 h 919332"/>
                <a:gd name="connsiteX95" fmla="*/ 4247047 w 11622390"/>
                <a:gd name="connsiteY95" fmla="*/ 604347 h 919332"/>
                <a:gd name="connsiteX96" fmla="*/ 3678286 w 11622390"/>
                <a:gd name="connsiteY96" fmla="*/ 435538 h 919332"/>
                <a:gd name="connsiteX97" fmla="*/ 3751374 w 11622390"/>
                <a:gd name="connsiteY97" fmla="*/ 604347 h 919332"/>
                <a:gd name="connsiteX98" fmla="*/ 3920183 w 11622390"/>
                <a:gd name="connsiteY98" fmla="*/ 677435 h 919332"/>
                <a:gd name="connsiteX99" fmla="*/ 3751374 w 11622390"/>
                <a:gd name="connsiteY99" fmla="*/ 750523 h 919332"/>
                <a:gd name="connsiteX100" fmla="*/ 3678286 w 11622390"/>
                <a:gd name="connsiteY100" fmla="*/ 919332 h 919332"/>
                <a:gd name="connsiteX101" fmla="*/ 3605198 w 11622390"/>
                <a:gd name="connsiteY101" fmla="*/ 750523 h 919332"/>
                <a:gd name="connsiteX102" fmla="*/ 3436389 w 11622390"/>
                <a:gd name="connsiteY102" fmla="*/ 677435 h 919332"/>
                <a:gd name="connsiteX103" fmla="*/ 3605198 w 11622390"/>
                <a:gd name="connsiteY103" fmla="*/ 604347 h 919332"/>
                <a:gd name="connsiteX104" fmla="*/ 3036435 w 11622390"/>
                <a:gd name="connsiteY104" fmla="*/ 435538 h 919332"/>
                <a:gd name="connsiteX105" fmla="*/ 3109523 w 11622390"/>
                <a:gd name="connsiteY105" fmla="*/ 604347 h 919332"/>
                <a:gd name="connsiteX106" fmla="*/ 3278332 w 11622390"/>
                <a:gd name="connsiteY106" fmla="*/ 677435 h 919332"/>
                <a:gd name="connsiteX107" fmla="*/ 3109523 w 11622390"/>
                <a:gd name="connsiteY107" fmla="*/ 750523 h 919332"/>
                <a:gd name="connsiteX108" fmla="*/ 3036435 w 11622390"/>
                <a:gd name="connsiteY108" fmla="*/ 919332 h 919332"/>
                <a:gd name="connsiteX109" fmla="*/ 2963347 w 11622390"/>
                <a:gd name="connsiteY109" fmla="*/ 750523 h 919332"/>
                <a:gd name="connsiteX110" fmla="*/ 2794537 w 11622390"/>
                <a:gd name="connsiteY110" fmla="*/ 677435 h 919332"/>
                <a:gd name="connsiteX111" fmla="*/ 2963347 w 11622390"/>
                <a:gd name="connsiteY111" fmla="*/ 604347 h 919332"/>
                <a:gd name="connsiteX112" fmla="*/ 2394584 w 11622390"/>
                <a:gd name="connsiteY112" fmla="*/ 435538 h 919332"/>
                <a:gd name="connsiteX113" fmla="*/ 2467672 w 11622390"/>
                <a:gd name="connsiteY113" fmla="*/ 604347 h 919332"/>
                <a:gd name="connsiteX114" fmla="*/ 2636482 w 11622390"/>
                <a:gd name="connsiteY114" fmla="*/ 677435 h 919332"/>
                <a:gd name="connsiteX115" fmla="*/ 2467672 w 11622390"/>
                <a:gd name="connsiteY115" fmla="*/ 750523 h 919332"/>
                <a:gd name="connsiteX116" fmla="*/ 2394584 w 11622390"/>
                <a:gd name="connsiteY116" fmla="*/ 919332 h 919332"/>
                <a:gd name="connsiteX117" fmla="*/ 2321496 w 11622390"/>
                <a:gd name="connsiteY117" fmla="*/ 750523 h 919332"/>
                <a:gd name="connsiteX118" fmla="*/ 2152688 w 11622390"/>
                <a:gd name="connsiteY118" fmla="*/ 677435 h 919332"/>
                <a:gd name="connsiteX119" fmla="*/ 2321496 w 11622390"/>
                <a:gd name="connsiteY119" fmla="*/ 604347 h 919332"/>
                <a:gd name="connsiteX120" fmla="*/ 1752733 w 11622390"/>
                <a:gd name="connsiteY120" fmla="*/ 435538 h 919332"/>
                <a:gd name="connsiteX121" fmla="*/ 1825821 w 11622390"/>
                <a:gd name="connsiteY121" fmla="*/ 604347 h 919332"/>
                <a:gd name="connsiteX122" fmla="*/ 1994631 w 11622390"/>
                <a:gd name="connsiteY122" fmla="*/ 677435 h 919332"/>
                <a:gd name="connsiteX123" fmla="*/ 1825821 w 11622390"/>
                <a:gd name="connsiteY123" fmla="*/ 750523 h 919332"/>
                <a:gd name="connsiteX124" fmla="*/ 1752733 w 11622390"/>
                <a:gd name="connsiteY124" fmla="*/ 919332 h 919332"/>
                <a:gd name="connsiteX125" fmla="*/ 1679645 w 11622390"/>
                <a:gd name="connsiteY125" fmla="*/ 750523 h 919332"/>
                <a:gd name="connsiteX126" fmla="*/ 1510836 w 11622390"/>
                <a:gd name="connsiteY126" fmla="*/ 677435 h 919332"/>
                <a:gd name="connsiteX127" fmla="*/ 1679645 w 11622390"/>
                <a:gd name="connsiteY127" fmla="*/ 604347 h 919332"/>
                <a:gd name="connsiteX128" fmla="*/ 1110882 w 11622390"/>
                <a:gd name="connsiteY128" fmla="*/ 435538 h 919332"/>
                <a:gd name="connsiteX129" fmla="*/ 1183970 w 11622390"/>
                <a:gd name="connsiteY129" fmla="*/ 604347 h 919332"/>
                <a:gd name="connsiteX130" fmla="*/ 1352779 w 11622390"/>
                <a:gd name="connsiteY130" fmla="*/ 677435 h 919332"/>
                <a:gd name="connsiteX131" fmla="*/ 1183970 w 11622390"/>
                <a:gd name="connsiteY131" fmla="*/ 750523 h 919332"/>
                <a:gd name="connsiteX132" fmla="*/ 1110882 w 11622390"/>
                <a:gd name="connsiteY132" fmla="*/ 919332 h 919332"/>
                <a:gd name="connsiteX133" fmla="*/ 1037794 w 11622390"/>
                <a:gd name="connsiteY133" fmla="*/ 750523 h 919332"/>
                <a:gd name="connsiteX134" fmla="*/ 868985 w 11622390"/>
                <a:gd name="connsiteY134" fmla="*/ 677435 h 919332"/>
                <a:gd name="connsiteX135" fmla="*/ 1037794 w 11622390"/>
                <a:gd name="connsiteY135" fmla="*/ 604347 h 919332"/>
                <a:gd name="connsiteX136" fmla="*/ 469032 w 11622390"/>
                <a:gd name="connsiteY136" fmla="*/ 435538 h 919332"/>
                <a:gd name="connsiteX137" fmla="*/ 542120 w 11622390"/>
                <a:gd name="connsiteY137" fmla="*/ 604347 h 919332"/>
                <a:gd name="connsiteX138" fmla="*/ 710929 w 11622390"/>
                <a:gd name="connsiteY138" fmla="*/ 677435 h 919332"/>
                <a:gd name="connsiteX139" fmla="*/ 542120 w 11622390"/>
                <a:gd name="connsiteY139" fmla="*/ 750523 h 919332"/>
                <a:gd name="connsiteX140" fmla="*/ 469032 w 11622390"/>
                <a:gd name="connsiteY140" fmla="*/ 919332 h 919332"/>
                <a:gd name="connsiteX141" fmla="*/ 395944 w 11622390"/>
                <a:gd name="connsiteY141" fmla="*/ 750523 h 919332"/>
                <a:gd name="connsiteX142" fmla="*/ 227135 w 11622390"/>
                <a:gd name="connsiteY142" fmla="*/ 677435 h 919332"/>
                <a:gd name="connsiteX143" fmla="*/ 395944 w 11622390"/>
                <a:gd name="connsiteY143" fmla="*/ 604347 h 919332"/>
                <a:gd name="connsiteX144" fmla="*/ 11153358 w 11622390"/>
                <a:gd name="connsiteY144" fmla="*/ 0 h 919332"/>
                <a:gd name="connsiteX145" fmla="*/ 11226446 w 11622390"/>
                <a:gd name="connsiteY145" fmla="*/ 168809 h 919332"/>
                <a:gd name="connsiteX146" fmla="*/ 11395255 w 11622390"/>
                <a:gd name="connsiteY146" fmla="*/ 241897 h 919332"/>
                <a:gd name="connsiteX147" fmla="*/ 11226446 w 11622390"/>
                <a:gd name="connsiteY147" fmla="*/ 314985 h 919332"/>
                <a:gd name="connsiteX148" fmla="*/ 11153358 w 11622390"/>
                <a:gd name="connsiteY148" fmla="*/ 483794 h 919332"/>
                <a:gd name="connsiteX149" fmla="*/ 11080270 w 11622390"/>
                <a:gd name="connsiteY149" fmla="*/ 314985 h 919332"/>
                <a:gd name="connsiteX150" fmla="*/ 10911461 w 11622390"/>
                <a:gd name="connsiteY150" fmla="*/ 241897 h 919332"/>
                <a:gd name="connsiteX151" fmla="*/ 11080270 w 11622390"/>
                <a:gd name="connsiteY151" fmla="*/ 168809 h 919332"/>
                <a:gd name="connsiteX152" fmla="*/ 10511510 w 11622390"/>
                <a:gd name="connsiteY152" fmla="*/ 0 h 919332"/>
                <a:gd name="connsiteX153" fmla="*/ 10584598 w 11622390"/>
                <a:gd name="connsiteY153" fmla="*/ 168809 h 919332"/>
                <a:gd name="connsiteX154" fmla="*/ 10753407 w 11622390"/>
                <a:gd name="connsiteY154" fmla="*/ 241897 h 919332"/>
                <a:gd name="connsiteX155" fmla="*/ 10584598 w 11622390"/>
                <a:gd name="connsiteY155" fmla="*/ 314985 h 919332"/>
                <a:gd name="connsiteX156" fmla="*/ 10511510 w 11622390"/>
                <a:gd name="connsiteY156" fmla="*/ 483794 h 919332"/>
                <a:gd name="connsiteX157" fmla="*/ 10438422 w 11622390"/>
                <a:gd name="connsiteY157" fmla="*/ 314985 h 919332"/>
                <a:gd name="connsiteX158" fmla="*/ 10269613 w 11622390"/>
                <a:gd name="connsiteY158" fmla="*/ 241897 h 919332"/>
                <a:gd name="connsiteX159" fmla="*/ 10438422 w 11622390"/>
                <a:gd name="connsiteY159" fmla="*/ 168809 h 919332"/>
                <a:gd name="connsiteX160" fmla="*/ 9869659 w 11622390"/>
                <a:gd name="connsiteY160" fmla="*/ 0 h 919332"/>
                <a:gd name="connsiteX161" fmla="*/ 9942747 w 11622390"/>
                <a:gd name="connsiteY161" fmla="*/ 168809 h 919332"/>
                <a:gd name="connsiteX162" fmla="*/ 10111556 w 11622390"/>
                <a:gd name="connsiteY162" fmla="*/ 241897 h 919332"/>
                <a:gd name="connsiteX163" fmla="*/ 9942747 w 11622390"/>
                <a:gd name="connsiteY163" fmla="*/ 314985 h 919332"/>
                <a:gd name="connsiteX164" fmla="*/ 9869659 w 11622390"/>
                <a:gd name="connsiteY164" fmla="*/ 483794 h 919332"/>
                <a:gd name="connsiteX165" fmla="*/ 9796571 w 11622390"/>
                <a:gd name="connsiteY165" fmla="*/ 314985 h 919332"/>
                <a:gd name="connsiteX166" fmla="*/ 9627762 w 11622390"/>
                <a:gd name="connsiteY166" fmla="*/ 241897 h 919332"/>
                <a:gd name="connsiteX167" fmla="*/ 9796571 w 11622390"/>
                <a:gd name="connsiteY167" fmla="*/ 168809 h 919332"/>
                <a:gd name="connsiteX168" fmla="*/ 9227808 w 11622390"/>
                <a:gd name="connsiteY168" fmla="*/ 0 h 919332"/>
                <a:gd name="connsiteX169" fmla="*/ 9300896 w 11622390"/>
                <a:gd name="connsiteY169" fmla="*/ 168809 h 919332"/>
                <a:gd name="connsiteX170" fmla="*/ 9469705 w 11622390"/>
                <a:gd name="connsiteY170" fmla="*/ 241897 h 919332"/>
                <a:gd name="connsiteX171" fmla="*/ 9300896 w 11622390"/>
                <a:gd name="connsiteY171" fmla="*/ 314985 h 919332"/>
                <a:gd name="connsiteX172" fmla="*/ 9227808 w 11622390"/>
                <a:gd name="connsiteY172" fmla="*/ 483794 h 919332"/>
                <a:gd name="connsiteX173" fmla="*/ 9154720 w 11622390"/>
                <a:gd name="connsiteY173" fmla="*/ 314985 h 919332"/>
                <a:gd name="connsiteX174" fmla="*/ 8985911 w 11622390"/>
                <a:gd name="connsiteY174" fmla="*/ 241897 h 919332"/>
                <a:gd name="connsiteX175" fmla="*/ 9154720 w 11622390"/>
                <a:gd name="connsiteY175" fmla="*/ 168809 h 919332"/>
                <a:gd name="connsiteX176" fmla="*/ 8585957 w 11622390"/>
                <a:gd name="connsiteY176" fmla="*/ 0 h 919332"/>
                <a:gd name="connsiteX177" fmla="*/ 8659045 w 11622390"/>
                <a:gd name="connsiteY177" fmla="*/ 168809 h 919332"/>
                <a:gd name="connsiteX178" fmla="*/ 8827854 w 11622390"/>
                <a:gd name="connsiteY178" fmla="*/ 241897 h 919332"/>
                <a:gd name="connsiteX179" fmla="*/ 8659045 w 11622390"/>
                <a:gd name="connsiteY179" fmla="*/ 314985 h 919332"/>
                <a:gd name="connsiteX180" fmla="*/ 8585957 w 11622390"/>
                <a:gd name="connsiteY180" fmla="*/ 483794 h 919332"/>
                <a:gd name="connsiteX181" fmla="*/ 8512869 w 11622390"/>
                <a:gd name="connsiteY181" fmla="*/ 314985 h 919332"/>
                <a:gd name="connsiteX182" fmla="*/ 8344060 w 11622390"/>
                <a:gd name="connsiteY182" fmla="*/ 241897 h 919332"/>
                <a:gd name="connsiteX183" fmla="*/ 8512869 w 11622390"/>
                <a:gd name="connsiteY183" fmla="*/ 168809 h 919332"/>
                <a:gd name="connsiteX184" fmla="*/ 7944106 w 11622390"/>
                <a:gd name="connsiteY184" fmla="*/ 0 h 919332"/>
                <a:gd name="connsiteX185" fmla="*/ 8017194 w 11622390"/>
                <a:gd name="connsiteY185" fmla="*/ 168809 h 919332"/>
                <a:gd name="connsiteX186" fmla="*/ 8186003 w 11622390"/>
                <a:gd name="connsiteY186" fmla="*/ 241897 h 919332"/>
                <a:gd name="connsiteX187" fmla="*/ 8017194 w 11622390"/>
                <a:gd name="connsiteY187" fmla="*/ 314985 h 919332"/>
                <a:gd name="connsiteX188" fmla="*/ 7944106 w 11622390"/>
                <a:gd name="connsiteY188" fmla="*/ 483794 h 919332"/>
                <a:gd name="connsiteX189" fmla="*/ 7871018 w 11622390"/>
                <a:gd name="connsiteY189" fmla="*/ 314985 h 919332"/>
                <a:gd name="connsiteX190" fmla="*/ 7702209 w 11622390"/>
                <a:gd name="connsiteY190" fmla="*/ 241897 h 919332"/>
                <a:gd name="connsiteX191" fmla="*/ 7871018 w 11622390"/>
                <a:gd name="connsiteY191" fmla="*/ 168809 h 919332"/>
                <a:gd name="connsiteX192" fmla="*/ 7302255 w 11622390"/>
                <a:gd name="connsiteY192" fmla="*/ 0 h 919332"/>
                <a:gd name="connsiteX193" fmla="*/ 7375343 w 11622390"/>
                <a:gd name="connsiteY193" fmla="*/ 168809 h 919332"/>
                <a:gd name="connsiteX194" fmla="*/ 7544152 w 11622390"/>
                <a:gd name="connsiteY194" fmla="*/ 241897 h 919332"/>
                <a:gd name="connsiteX195" fmla="*/ 7375343 w 11622390"/>
                <a:gd name="connsiteY195" fmla="*/ 314985 h 919332"/>
                <a:gd name="connsiteX196" fmla="*/ 7302255 w 11622390"/>
                <a:gd name="connsiteY196" fmla="*/ 483794 h 919332"/>
                <a:gd name="connsiteX197" fmla="*/ 7229167 w 11622390"/>
                <a:gd name="connsiteY197" fmla="*/ 314985 h 919332"/>
                <a:gd name="connsiteX198" fmla="*/ 7060358 w 11622390"/>
                <a:gd name="connsiteY198" fmla="*/ 241897 h 919332"/>
                <a:gd name="connsiteX199" fmla="*/ 7229167 w 11622390"/>
                <a:gd name="connsiteY199" fmla="*/ 168809 h 919332"/>
                <a:gd name="connsiteX200" fmla="*/ 6660404 w 11622390"/>
                <a:gd name="connsiteY200" fmla="*/ 0 h 919332"/>
                <a:gd name="connsiteX201" fmla="*/ 6733492 w 11622390"/>
                <a:gd name="connsiteY201" fmla="*/ 168809 h 919332"/>
                <a:gd name="connsiteX202" fmla="*/ 6902301 w 11622390"/>
                <a:gd name="connsiteY202" fmla="*/ 241897 h 919332"/>
                <a:gd name="connsiteX203" fmla="*/ 6733492 w 11622390"/>
                <a:gd name="connsiteY203" fmla="*/ 314985 h 919332"/>
                <a:gd name="connsiteX204" fmla="*/ 6660404 w 11622390"/>
                <a:gd name="connsiteY204" fmla="*/ 483794 h 919332"/>
                <a:gd name="connsiteX205" fmla="*/ 6587316 w 11622390"/>
                <a:gd name="connsiteY205" fmla="*/ 314985 h 919332"/>
                <a:gd name="connsiteX206" fmla="*/ 6418507 w 11622390"/>
                <a:gd name="connsiteY206" fmla="*/ 241897 h 919332"/>
                <a:gd name="connsiteX207" fmla="*/ 6587316 w 11622390"/>
                <a:gd name="connsiteY207" fmla="*/ 168809 h 919332"/>
                <a:gd name="connsiteX208" fmla="*/ 6018553 w 11622390"/>
                <a:gd name="connsiteY208" fmla="*/ 0 h 919332"/>
                <a:gd name="connsiteX209" fmla="*/ 6091641 w 11622390"/>
                <a:gd name="connsiteY209" fmla="*/ 168809 h 919332"/>
                <a:gd name="connsiteX210" fmla="*/ 6260450 w 11622390"/>
                <a:gd name="connsiteY210" fmla="*/ 241897 h 919332"/>
                <a:gd name="connsiteX211" fmla="*/ 6091641 w 11622390"/>
                <a:gd name="connsiteY211" fmla="*/ 314985 h 919332"/>
                <a:gd name="connsiteX212" fmla="*/ 6018553 w 11622390"/>
                <a:gd name="connsiteY212" fmla="*/ 483794 h 919332"/>
                <a:gd name="connsiteX213" fmla="*/ 5945465 w 11622390"/>
                <a:gd name="connsiteY213" fmla="*/ 314985 h 919332"/>
                <a:gd name="connsiteX214" fmla="*/ 5776656 w 11622390"/>
                <a:gd name="connsiteY214" fmla="*/ 241897 h 919332"/>
                <a:gd name="connsiteX215" fmla="*/ 5945465 w 11622390"/>
                <a:gd name="connsiteY215" fmla="*/ 168809 h 919332"/>
                <a:gd name="connsiteX216" fmla="*/ 5376702 w 11622390"/>
                <a:gd name="connsiteY216" fmla="*/ 0 h 919332"/>
                <a:gd name="connsiteX217" fmla="*/ 5449790 w 11622390"/>
                <a:gd name="connsiteY217" fmla="*/ 168809 h 919332"/>
                <a:gd name="connsiteX218" fmla="*/ 5618599 w 11622390"/>
                <a:gd name="connsiteY218" fmla="*/ 241897 h 919332"/>
                <a:gd name="connsiteX219" fmla="*/ 5449790 w 11622390"/>
                <a:gd name="connsiteY219" fmla="*/ 314985 h 919332"/>
                <a:gd name="connsiteX220" fmla="*/ 5376702 w 11622390"/>
                <a:gd name="connsiteY220" fmla="*/ 483794 h 919332"/>
                <a:gd name="connsiteX221" fmla="*/ 5303614 w 11622390"/>
                <a:gd name="connsiteY221" fmla="*/ 314985 h 919332"/>
                <a:gd name="connsiteX222" fmla="*/ 5134805 w 11622390"/>
                <a:gd name="connsiteY222" fmla="*/ 241897 h 919332"/>
                <a:gd name="connsiteX223" fmla="*/ 5303614 w 11622390"/>
                <a:gd name="connsiteY223" fmla="*/ 168809 h 919332"/>
                <a:gd name="connsiteX224" fmla="*/ 4734851 w 11622390"/>
                <a:gd name="connsiteY224" fmla="*/ 0 h 919332"/>
                <a:gd name="connsiteX225" fmla="*/ 4807939 w 11622390"/>
                <a:gd name="connsiteY225" fmla="*/ 168809 h 919332"/>
                <a:gd name="connsiteX226" fmla="*/ 4976748 w 11622390"/>
                <a:gd name="connsiteY226" fmla="*/ 241897 h 919332"/>
                <a:gd name="connsiteX227" fmla="*/ 4807939 w 11622390"/>
                <a:gd name="connsiteY227" fmla="*/ 314985 h 919332"/>
                <a:gd name="connsiteX228" fmla="*/ 4734851 w 11622390"/>
                <a:gd name="connsiteY228" fmla="*/ 483794 h 919332"/>
                <a:gd name="connsiteX229" fmla="*/ 4661763 w 11622390"/>
                <a:gd name="connsiteY229" fmla="*/ 314985 h 919332"/>
                <a:gd name="connsiteX230" fmla="*/ 4492954 w 11622390"/>
                <a:gd name="connsiteY230" fmla="*/ 241897 h 919332"/>
                <a:gd name="connsiteX231" fmla="*/ 4661763 w 11622390"/>
                <a:gd name="connsiteY231" fmla="*/ 168809 h 919332"/>
                <a:gd name="connsiteX232" fmla="*/ 4093000 w 11622390"/>
                <a:gd name="connsiteY232" fmla="*/ 0 h 919332"/>
                <a:gd name="connsiteX233" fmla="*/ 4166089 w 11622390"/>
                <a:gd name="connsiteY233" fmla="*/ 168809 h 919332"/>
                <a:gd name="connsiteX234" fmla="*/ 4334898 w 11622390"/>
                <a:gd name="connsiteY234" fmla="*/ 241897 h 919332"/>
                <a:gd name="connsiteX235" fmla="*/ 4166089 w 11622390"/>
                <a:gd name="connsiteY235" fmla="*/ 314985 h 919332"/>
                <a:gd name="connsiteX236" fmla="*/ 4093000 w 11622390"/>
                <a:gd name="connsiteY236" fmla="*/ 483794 h 919332"/>
                <a:gd name="connsiteX237" fmla="*/ 4019912 w 11622390"/>
                <a:gd name="connsiteY237" fmla="*/ 314985 h 919332"/>
                <a:gd name="connsiteX238" fmla="*/ 3851105 w 11622390"/>
                <a:gd name="connsiteY238" fmla="*/ 241897 h 919332"/>
                <a:gd name="connsiteX239" fmla="*/ 4019912 w 11622390"/>
                <a:gd name="connsiteY239" fmla="*/ 168809 h 919332"/>
                <a:gd name="connsiteX240" fmla="*/ 3451151 w 11622390"/>
                <a:gd name="connsiteY240" fmla="*/ 0 h 919332"/>
                <a:gd name="connsiteX241" fmla="*/ 3524239 w 11622390"/>
                <a:gd name="connsiteY241" fmla="*/ 168809 h 919332"/>
                <a:gd name="connsiteX242" fmla="*/ 3693048 w 11622390"/>
                <a:gd name="connsiteY242" fmla="*/ 241897 h 919332"/>
                <a:gd name="connsiteX243" fmla="*/ 3524239 w 11622390"/>
                <a:gd name="connsiteY243" fmla="*/ 314985 h 919332"/>
                <a:gd name="connsiteX244" fmla="*/ 3451151 w 11622390"/>
                <a:gd name="connsiteY244" fmla="*/ 483794 h 919332"/>
                <a:gd name="connsiteX245" fmla="*/ 3378063 w 11622390"/>
                <a:gd name="connsiteY245" fmla="*/ 314985 h 919332"/>
                <a:gd name="connsiteX246" fmla="*/ 3209254 w 11622390"/>
                <a:gd name="connsiteY246" fmla="*/ 241897 h 919332"/>
                <a:gd name="connsiteX247" fmla="*/ 3378063 w 11622390"/>
                <a:gd name="connsiteY247" fmla="*/ 168809 h 919332"/>
                <a:gd name="connsiteX248" fmla="*/ 2809300 w 11622390"/>
                <a:gd name="connsiteY248" fmla="*/ 0 h 919332"/>
                <a:gd name="connsiteX249" fmla="*/ 2882388 w 11622390"/>
                <a:gd name="connsiteY249" fmla="*/ 168809 h 919332"/>
                <a:gd name="connsiteX250" fmla="*/ 3051197 w 11622390"/>
                <a:gd name="connsiteY250" fmla="*/ 241897 h 919332"/>
                <a:gd name="connsiteX251" fmla="*/ 2882388 w 11622390"/>
                <a:gd name="connsiteY251" fmla="*/ 314985 h 919332"/>
                <a:gd name="connsiteX252" fmla="*/ 2809300 w 11622390"/>
                <a:gd name="connsiteY252" fmla="*/ 483794 h 919332"/>
                <a:gd name="connsiteX253" fmla="*/ 2736212 w 11622390"/>
                <a:gd name="connsiteY253" fmla="*/ 314985 h 919332"/>
                <a:gd name="connsiteX254" fmla="*/ 2567402 w 11622390"/>
                <a:gd name="connsiteY254" fmla="*/ 241897 h 919332"/>
                <a:gd name="connsiteX255" fmla="*/ 2736212 w 11622390"/>
                <a:gd name="connsiteY255" fmla="*/ 168809 h 919332"/>
                <a:gd name="connsiteX256" fmla="*/ 2167449 w 11622390"/>
                <a:gd name="connsiteY256" fmla="*/ 0 h 919332"/>
                <a:gd name="connsiteX257" fmla="*/ 2240537 w 11622390"/>
                <a:gd name="connsiteY257" fmla="*/ 168809 h 919332"/>
                <a:gd name="connsiteX258" fmla="*/ 2409347 w 11622390"/>
                <a:gd name="connsiteY258" fmla="*/ 241897 h 919332"/>
                <a:gd name="connsiteX259" fmla="*/ 2240537 w 11622390"/>
                <a:gd name="connsiteY259" fmla="*/ 314985 h 919332"/>
                <a:gd name="connsiteX260" fmla="*/ 2167449 w 11622390"/>
                <a:gd name="connsiteY260" fmla="*/ 483794 h 919332"/>
                <a:gd name="connsiteX261" fmla="*/ 2094361 w 11622390"/>
                <a:gd name="connsiteY261" fmla="*/ 314985 h 919332"/>
                <a:gd name="connsiteX262" fmla="*/ 1925553 w 11622390"/>
                <a:gd name="connsiteY262" fmla="*/ 241897 h 919332"/>
                <a:gd name="connsiteX263" fmla="*/ 2094361 w 11622390"/>
                <a:gd name="connsiteY263" fmla="*/ 168809 h 919332"/>
                <a:gd name="connsiteX264" fmla="*/ 1525598 w 11622390"/>
                <a:gd name="connsiteY264" fmla="*/ 0 h 919332"/>
                <a:gd name="connsiteX265" fmla="*/ 1598686 w 11622390"/>
                <a:gd name="connsiteY265" fmla="*/ 168809 h 919332"/>
                <a:gd name="connsiteX266" fmla="*/ 1767496 w 11622390"/>
                <a:gd name="connsiteY266" fmla="*/ 241897 h 919332"/>
                <a:gd name="connsiteX267" fmla="*/ 1598686 w 11622390"/>
                <a:gd name="connsiteY267" fmla="*/ 314985 h 919332"/>
                <a:gd name="connsiteX268" fmla="*/ 1525598 w 11622390"/>
                <a:gd name="connsiteY268" fmla="*/ 483794 h 919332"/>
                <a:gd name="connsiteX269" fmla="*/ 1452510 w 11622390"/>
                <a:gd name="connsiteY269" fmla="*/ 314985 h 919332"/>
                <a:gd name="connsiteX270" fmla="*/ 1283701 w 11622390"/>
                <a:gd name="connsiteY270" fmla="*/ 241897 h 919332"/>
                <a:gd name="connsiteX271" fmla="*/ 1452510 w 11622390"/>
                <a:gd name="connsiteY271" fmla="*/ 168809 h 919332"/>
                <a:gd name="connsiteX272" fmla="*/ 883747 w 11622390"/>
                <a:gd name="connsiteY272" fmla="*/ 0 h 919332"/>
                <a:gd name="connsiteX273" fmla="*/ 956835 w 11622390"/>
                <a:gd name="connsiteY273" fmla="*/ 168809 h 919332"/>
                <a:gd name="connsiteX274" fmla="*/ 1125644 w 11622390"/>
                <a:gd name="connsiteY274" fmla="*/ 241897 h 919332"/>
                <a:gd name="connsiteX275" fmla="*/ 956835 w 11622390"/>
                <a:gd name="connsiteY275" fmla="*/ 314985 h 919332"/>
                <a:gd name="connsiteX276" fmla="*/ 883747 w 11622390"/>
                <a:gd name="connsiteY276" fmla="*/ 483794 h 919332"/>
                <a:gd name="connsiteX277" fmla="*/ 810659 w 11622390"/>
                <a:gd name="connsiteY277" fmla="*/ 314985 h 919332"/>
                <a:gd name="connsiteX278" fmla="*/ 641850 w 11622390"/>
                <a:gd name="connsiteY278" fmla="*/ 241897 h 919332"/>
                <a:gd name="connsiteX279" fmla="*/ 810659 w 11622390"/>
                <a:gd name="connsiteY279" fmla="*/ 168809 h 919332"/>
                <a:gd name="connsiteX280" fmla="*/ 241897 w 11622390"/>
                <a:gd name="connsiteY280" fmla="*/ 0 h 919332"/>
                <a:gd name="connsiteX281" fmla="*/ 314985 w 11622390"/>
                <a:gd name="connsiteY281" fmla="*/ 168809 h 919332"/>
                <a:gd name="connsiteX282" fmla="*/ 483794 w 11622390"/>
                <a:gd name="connsiteY282" fmla="*/ 241897 h 919332"/>
                <a:gd name="connsiteX283" fmla="*/ 314985 w 11622390"/>
                <a:gd name="connsiteY283" fmla="*/ 314985 h 919332"/>
                <a:gd name="connsiteX284" fmla="*/ 241897 w 11622390"/>
                <a:gd name="connsiteY284" fmla="*/ 483794 h 919332"/>
                <a:gd name="connsiteX285" fmla="*/ 168809 w 11622390"/>
                <a:gd name="connsiteY285" fmla="*/ 314985 h 919332"/>
                <a:gd name="connsiteX286" fmla="*/ 0 w 11622390"/>
                <a:gd name="connsiteY286" fmla="*/ 241897 h 919332"/>
                <a:gd name="connsiteX287" fmla="*/ 168809 w 11622390"/>
                <a:gd name="connsiteY287" fmla="*/ 168809 h 9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11622390" h="919332">
                  <a:moveTo>
                    <a:pt x="11380493" y="435538"/>
                  </a:moveTo>
                  <a:lnTo>
                    <a:pt x="11453581" y="604347"/>
                  </a:lnTo>
                  <a:lnTo>
                    <a:pt x="11622390" y="677435"/>
                  </a:lnTo>
                  <a:lnTo>
                    <a:pt x="11453581" y="750523"/>
                  </a:lnTo>
                  <a:lnTo>
                    <a:pt x="11380493" y="919332"/>
                  </a:lnTo>
                  <a:lnTo>
                    <a:pt x="11307405" y="750523"/>
                  </a:lnTo>
                  <a:lnTo>
                    <a:pt x="11138596" y="677435"/>
                  </a:lnTo>
                  <a:lnTo>
                    <a:pt x="11307405" y="604347"/>
                  </a:lnTo>
                  <a:close/>
                  <a:moveTo>
                    <a:pt x="10738645" y="435538"/>
                  </a:moveTo>
                  <a:lnTo>
                    <a:pt x="10811733" y="604347"/>
                  </a:lnTo>
                  <a:lnTo>
                    <a:pt x="10980542" y="677435"/>
                  </a:lnTo>
                  <a:lnTo>
                    <a:pt x="10811733" y="750523"/>
                  </a:lnTo>
                  <a:lnTo>
                    <a:pt x="10738645" y="919332"/>
                  </a:lnTo>
                  <a:lnTo>
                    <a:pt x="10665557" y="750523"/>
                  </a:lnTo>
                  <a:lnTo>
                    <a:pt x="10496748" y="677435"/>
                  </a:lnTo>
                  <a:lnTo>
                    <a:pt x="10665557" y="604347"/>
                  </a:lnTo>
                  <a:close/>
                  <a:moveTo>
                    <a:pt x="10096794" y="435538"/>
                  </a:moveTo>
                  <a:lnTo>
                    <a:pt x="10169882" y="604347"/>
                  </a:lnTo>
                  <a:lnTo>
                    <a:pt x="10338691" y="677435"/>
                  </a:lnTo>
                  <a:lnTo>
                    <a:pt x="10169882" y="750523"/>
                  </a:lnTo>
                  <a:lnTo>
                    <a:pt x="10096794" y="919332"/>
                  </a:lnTo>
                  <a:lnTo>
                    <a:pt x="10023706" y="750523"/>
                  </a:lnTo>
                  <a:lnTo>
                    <a:pt x="9854897" y="677435"/>
                  </a:lnTo>
                  <a:lnTo>
                    <a:pt x="10023706" y="604347"/>
                  </a:lnTo>
                  <a:close/>
                  <a:moveTo>
                    <a:pt x="9454943" y="435538"/>
                  </a:moveTo>
                  <a:lnTo>
                    <a:pt x="9528031" y="604347"/>
                  </a:lnTo>
                  <a:lnTo>
                    <a:pt x="9696840" y="677435"/>
                  </a:lnTo>
                  <a:lnTo>
                    <a:pt x="9528031" y="750523"/>
                  </a:lnTo>
                  <a:lnTo>
                    <a:pt x="9454943" y="919332"/>
                  </a:lnTo>
                  <a:lnTo>
                    <a:pt x="9381855" y="750523"/>
                  </a:lnTo>
                  <a:lnTo>
                    <a:pt x="9213046" y="677435"/>
                  </a:lnTo>
                  <a:lnTo>
                    <a:pt x="9381855" y="604347"/>
                  </a:lnTo>
                  <a:close/>
                  <a:moveTo>
                    <a:pt x="8813092" y="435538"/>
                  </a:moveTo>
                  <a:lnTo>
                    <a:pt x="8886180" y="604347"/>
                  </a:lnTo>
                  <a:lnTo>
                    <a:pt x="9054989" y="677435"/>
                  </a:lnTo>
                  <a:lnTo>
                    <a:pt x="8886180" y="750523"/>
                  </a:lnTo>
                  <a:lnTo>
                    <a:pt x="8813092" y="919332"/>
                  </a:lnTo>
                  <a:lnTo>
                    <a:pt x="8740004" y="750523"/>
                  </a:lnTo>
                  <a:lnTo>
                    <a:pt x="8571195" y="677435"/>
                  </a:lnTo>
                  <a:lnTo>
                    <a:pt x="8740004" y="604347"/>
                  </a:lnTo>
                  <a:close/>
                  <a:moveTo>
                    <a:pt x="8171241" y="435538"/>
                  </a:moveTo>
                  <a:lnTo>
                    <a:pt x="8244329" y="604347"/>
                  </a:lnTo>
                  <a:lnTo>
                    <a:pt x="8413138" y="677435"/>
                  </a:lnTo>
                  <a:lnTo>
                    <a:pt x="8244329" y="750523"/>
                  </a:lnTo>
                  <a:lnTo>
                    <a:pt x="8171241" y="919332"/>
                  </a:lnTo>
                  <a:lnTo>
                    <a:pt x="8098153" y="750523"/>
                  </a:lnTo>
                  <a:lnTo>
                    <a:pt x="7929344" y="677435"/>
                  </a:lnTo>
                  <a:lnTo>
                    <a:pt x="8098153" y="604347"/>
                  </a:lnTo>
                  <a:close/>
                  <a:moveTo>
                    <a:pt x="7529390" y="435538"/>
                  </a:moveTo>
                  <a:lnTo>
                    <a:pt x="7602478" y="604347"/>
                  </a:lnTo>
                  <a:lnTo>
                    <a:pt x="7771287" y="677435"/>
                  </a:lnTo>
                  <a:lnTo>
                    <a:pt x="7602478" y="750523"/>
                  </a:lnTo>
                  <a:lnTo>
                    <a:pt x="7529390" y="919332"/>
                  </a:lnTo>
                  <a:lnTo>
                    <a:pt x="7456302" y="750523"/>
                  </a:lnTo>
                  <a:lnTo>
                    <a:pt x="7287493" y="677435"/>
                  </a:lnTo>
                  <a:lnTo>
                    <a:pt x="7456302" y="604347"/>
                  </a:lnTo>
                  <a:close/>
                  <a:moveTo>
                    <a:pt x="6887539" y="435538"/>
                  </a:moveTo>
                  <a:lnTo>
                    <a:pt x="6960627" y="604347"/>
                  </a:lnTo>
                  <a:lnTo>
                    <a:pt x="7129436" y="677435"/>
                  </a:lnTo>
                  <a:lnTo>
                    <a:pt x="6960627" y="750523"/>
                  </a:lnTo>
                  <a:lnTo>
                    <a:pt x="6887539" y="919332"/>
                  </a:lnTo>
                  <a:lnTo>
                    <a:pt x="6814451" y="750523"/>
                  </a:lnTo>
                  <a:lnTo>
                    <a:pt x="6645642" y="677435"/>
                  </a:lnTo>
                  <a:lnTo>
                    <a:pt x="6814451" y="604347"/>
                  </a:lnTo>
                  <a:close/>
                  <a:moveTo>
                    <a:pt x="6245688" y="435538"/>
                  </a:moveTo>
                  <a:lnTo>
                    <a:pt x="6318776" y="604347"/>
                  </a:lnTo>
                  <a:lnTo>
                    <a:pt x="6487585" y="677435"/>
                  </a:lnTo>
                  <a:lnTo>
                    <a:pt x="6318776" y="750523"/>
                  </a:lnTo>
                  <a:lnTo>
                    <a:pt x="6245688" y="919332"/>
                  </a:lnTo>
                  <a:lnTo>
                    <a:pt x="6172600" y="750523"/>
                  </a:lnTo>
                  <a:lnTo>
                    <a:pt x="6003791" y="677435"/>
                  </a:lnTo>
                  <a:lnTo>
                    <a:pt x="6172600" y="604347"/>
                  </a:lnTo>
                  <a:close/>
                  <a:moveTo>
                    <a:pt x="5603837" y="435538"/>
                  </a:moveTo>
                  <a:lnTo>
                    <a:pt x="5676925" y="604347"/>
                  </a:lnTo>
                  <a:lnTo>
                    <a:pt x="5845734" y="677435"/>
                  </a:lnTo>
                  <a:lnTo>
                    <a:pt x="5676925" y="750523"/>
                  </a:lnTo>
                  <a:lnTo>
                    <a:pt x="5603837" y="919332"/>
                  </a:lnTo>
                  <a:lnTo>
                    <a:pt x="5530749" y="750523"/>
                  </a:lnTo>
                  <a:lnTo>
                    <a:pt x="5361940" y="677435"/>
                  </a:lnTo>
                  <a:lnTo>
                    <a:pt x="5530749" y="604347"/>
                  </a:lnTo>
                  <a:close/>
                  <a:moveTo>
                    <a:pt x="4961986" y="435538"/>
                  </a:moveTo>
                  <a:lnTo>
                    <a:pt x="5035074" y="604347"/>
                  </a:lnTo>
                  <a:lnTo>
                    <a:pt x="5203883" y="677435"/>
                  </a:lnTo>
                  <a:lnTo>
                    <a:pt x="5035074" y="750523"/>
                  </a:lnTo>
                  <a:lnTo>
                    <a:pt x="4961986" y="919332"/>
                  </a:lnTo>
                  <a:lnTo>
                    <a:pt x="4888898" y="750523"/>
                  </a:lnTo>
                  <a:lnTo>
                    <a:pt x="4720089" y="677435"/>
                  </a:lnTo>
                  <a:lnTo>
                    <a:pt x="4888898" y="604347"/>
                  </a:lnTo>
                  <a:close/>
                  <a:moveTo>
                    <a:pt x="4320135" y="435538"/>
                  </a:moveTo>
                  <a:lnTo>
                    <a:pt x="4393224" y="604347"/>
                  </a:lnTo>
                  <a:lnTo>
                    <a:pt x="4562032" y="677435"/>
                  </a:lnTo>
                  <a:lnTo>
                    <a:pt x="4393224" y="750523"/>
                  </a:lnTo>
                  <a:lnTo>
                    <a:pt x="4320135" y="919332"/>
                  </a:lnTo>
                  <a:lnTo>
                    <a:pt x="4247047" y="750523"/>
                  </a:lnTo>
                  <a:lnTo>
                    <a:pt x="4078240" y="677435"/>
                  </a:lnTo>
                  <a:lnTo>
                    <a:pt x="4247047" y="604347"/>
                  </a:lnTo>
                  <a:close/>
                  <a:moveTo>
                    <a:pt x="3678286" y="435538"/>
                  </a:moveTo>
                  <a:lnTo>
                    <a:pt x="3751374" y="604347"/>
                  </a:lnTo>
                  <a:lnTo>
                    <a:pt x="3920183" y="677435"/>
                  </a:lnTo>
                  <a:lnTo>
                    <a:pt x="3751374" y="750523"/>
                  </a:lnTo>
                  <a:lnTo>
                    <a:pt x="3678286" y="919332"/>
                  </a:lnTo>
                  <a:lnTo>
                    <a:pt x="3605198" y="750523"/>
                  </a:lnTo>
                  <a:lnTo>
                    <a:pt x="3436389" y="677435"/>
                  </a:lnTo>
                  <a:lnTo>
                    <a:pt x="3605198" y="604347"/>
                  </a:lnTo>
                  <a:close/>
                  <a:moveTo>
                    <a:pt x="3036435" y="435538"/>
                  </a:moveTo>
                  <a:lnTo>
                    <a:pt x="3109523" y="604347"/>
                  </a:lnTo>
                  <a:lnTo>
                    <a:pt x="3278332" y="677435"/>
                  </a:lnTo>
                  <a:lnTo>
                    <a:pt x="3109523" y="750523"/>
                  </a:lnTo>
                  <a:lnTo>
                    <a:pt x="3036435" y="919332"/>
                  </a:lnTo>
                  <a:lnTo>
                    <a:pt x="2963347" y="750523"/>
                  </a:lnTo>
                  <a:lnTo>
                    <a:pt x="2794537" y="677435"/>
                  </a:lnTo>
                  <a:lnTo>
                    <a:pt x="2963347" y="604347"/>
                  </a:lnTo>
                  <a:close/>
                  <a:moveTo>
                    <a:pt x="2394584" y="435538"/>
                  </a:moveTo>
                  <a:lnTo>
                    <a:pt x="2467672" y="604347"/>
                  </a:lnTo>
                  <a:lnTo>
                    <a:pt x="2636482" y="677435"/>
                  </a:lnTo>
                  <a:lnTo>
                    <a:pt x="2467672" y="750523"/>
                  </a:lnTo>
                  <a:lnTo>
                    <a:pt x="2394584" y="919332"/>
                  </a:lnTo>
                  <a:lnTo>
                    <a:pt x="2321496" y="750523"/>
                  </a:lnTo>
                  <a:lnTo>
                    <a:pt x="2152688" y="677435"/>
                  </a:lnTo>
                  <a:lnTo>
                    <a:pt x="2321496" y="604347"/>
                  </a:lnTo>
                  <a:close/>
                  <a:moveTo>
                    <a:pt x="1752733" y="435538"/>
                  </a:moveTo>
                  <a:lnTo>
                    <a:pt x="1825821" y="604347"/>
                  </a:lnTo>
                  <a:lnTo>
                    <a:pt x="1994631" y="677435"/>
                  </a:lnTo>
                  <a:lnTo>
                    <a:pt x="1825821" y="750523"/>
                  </a:lnTo>
                  <a:lnTo>
                    <a:pt x="1752733" y="919332"/>
                  </a:lnTo>
                  <a:lnTo>
                    <a:pt x="1679645" y="750523"/>
                  </a:lnTo>
                  <a:lnTo>
                    <a:pt x="1510836" y="677435"/>
                  </a:lnTo>
                  <a:lnTo>
                    <a:pt x="1679645" y="604347"/>
                  </a:lnTo>
                  <a:close/>
                  <a:moveTo>
                    <a:pt x="1110882" y="435538"/>
                  </a:moveTo>
                  <a:lnTo>
                    <a:pt x="1183970" y="604347"/>
                  </a:lnTo>
                  <a:lnTo>
                    <a:pt x="1352779" y="677435"/>
                  </a:lnTo>
                  <a:lnTo>
                    <a:pt x="1183970" y="750523"/>
                  </a:lnTo>
                  <a:lnTo>
                    <a:pt x="1110882" y="919332"/>
                  </a:lnTo>
                  <a:lnTo>
                    <a:pt x="1037794" y="750523"/>
                  </a:lnTo>
                  <a:lnTo>
                    <a:pt x="868985" y="677435"/>
                  </a:lnTo>
                  <a:lnTo>
                    <a:pt x="1037794" y="604347"/>
                  </a:lnTo>
                  <a:close/>
                  <a:moveTo>
                    <a:pt x="469032" y="435538"/>
                  </a:moveTo>
                  <a:lnTo>
                    <a:pt x="542120" y="604347"/>
                  </a:lnTo>
                  <a:lnTo>
                    <a:pt x="710929" y="677435"/>
                  </a:lnTo>
                  <a:lnTo>
                    <a:pt x="542120" y="750523"/>
                  </a:lnTo>
                  <a:lnTo>
                    <a:pt x="469032" y="919332"/>
                  </a:lnTo>
                  <a:lnTo>
                    <a:pt x="395944" y="750523"/>
                  </a:lnTo>
                  <a:lnTo>
                    <a:pt x="227135" y="677435"/>
                  </a:lnTo>
                  <a:lnTo>
                    <a:pt x="395944" y="604347"/>
                  </a:lnTo>
                  <a:close/>
                  <a:moveTo>
                    <a:pt x="11153358" y="0"/>
                  </a:moveTo>
                  <a:lnTo>
                    <a:pt x="11226446" y="168809"/>
                  </a:lnTo>
                  <a:lnTo>
                    <a:pt x="11395255" y="241897"/>
                  </a:lnTo>
                  <a:lnTo>
                    <a:pt x="11226446" y="314985"/>
                  </a:lnTo>
                  <a:lnTo>
                    <a:pt x="11153358" y="483794"/>
                  </a:lnTo>
                  <a:lnTo>
                    <a:pt x="11080270" y="314985"/>
                  </a:lnTo>
                  <a:lnTo>
                    <a:pt x="10911461" y="241897"/>
                  </a:lnTo>
                  <a:lnTo>
                    <a:pt x="11080270" y="168809"/>
                  </a:lnTo>
                  <a:close/>
                  <a:moveTo>
                    <a:pt x="10511510" y="0"/>
                  </a:moveTo>
                  <a:lnTo>
                    <a:pt x="10584598" y="168809"/>
                  </a:lnTo>
                  <a:lnTo>
                    <a:pt x="10753407" y="241897"/>
                  </a:lnTo>
                  <a:lnTo>
                    <a:pt x="10584598" y="314985"/>
                  </a:lnTo>
                  <a:lnTo>
                    <a:pt x="10511510" y="483794"/>
                  </a:lnTo>
                  <a:lnTo>
                    <a:pt x="10438422" y="314985"/>
                  </a:lnTo>
                  <a:lnTo>
                    <a:pt x="10269613" y="241897"/>
                  </a:lnTo>
                  <a:lnTo>
                    <a:pt x="10438422" y="168809"/>
                  </a:lnTo>
                  <a:close/>
                  <a:moveTo>
                    <a:pt x="9869659" y="0"/>
                  </a:moveTo>
                  <a:lnTo>
                    <a:pt x="9942747" y="168809"/>
                  </a:lnTo>
                  <a:lnTo>
                    <a:pt x="10111556" y="241897"/>
                  </a:lnTo>
                  <a:lnTo>
                    <a:pt x="9942747" y="314985"/>
                  </a:lnTo>
                  <a:lnTo>
                    <a:pt x="9869659" y="483794"/>
                  </a:lnTo>
                  <a:lnTo>
                    <a:pt x="9796571" y="314985"/>
                  </a:lnTo>
                  <a:lnTo>
                    <a:pt x="9627762" y="241897"/>
                  </a:lnTo>
                  <a:lnTo>
                    <a:pt x="9796571" y="168809"/>
                  </a:lnTo>
                  <a:close/>
                  <a:moveTo>
                    <a:pt x="9227808" y="0"/>
                  </a:moveTo>
                  <a:lnTo>
                    <a:pt x="9300896" y="168809"/>
                  </a:lnTo>
                  <a:lnTo>
                    <a:pt x="9469705" y="241897"/>
                  </a:lnTo>
                  <a:lnTo>
                    <a:pt x="9300896" y="314985"/>
                  </a:lnTo>
                  <a:lnTo>
                    <a:pt x="9227808" y="483794"/>
                  </a:lnTo>
                  <a:lnTo>
                    <a:pt x="9154720" y="314985"/>
                  </a:lnTo>
                  <a:lnTo>
                    <a:pt x="8985911" y="241897"/>
                  </a:lnTo>
                  <a:lnTo>
                    <a:pt x="9154720" y="168809"/>
                  </a:lnTo>
                  <a:close/>
                  <a:moveTo>
                    <a:pt x="8585957" y="0"/>
                  </a:moveTo>
                  <a:lnTo>
                    <a:pt x="8659045" y="168809"/>
                  </a:lnTo>
                  <a:lnTo>
                    <a:pt x="8827854" y="241897"/>
                  </a:lnTo>
                  <a:lnTo>
                    <a:pt x="8659045" y="314985"/>
                  </a:lnTo>
                  <a:lnTo>
                    <a:pt x="8585957" y="483794"/>
                  </a:lnTo>
                  <a:lnTo>
                    <a:pt x="8512869" y="314985"/>
                  </a:lnTo>
                  <a:lnTo>
                    <a:pt x="8344060" y="241897"/>
                  </a:lnTo>
                  <a:lnTo>
                    <a:pt x="8512869" y="168809"/>
                  </a:lnTo>
                  <a:close/>
                  <a:moveTo>
                    <a:pt x="7944106" y="0"/>
                  </a:moveTo>
                  <a:lnTo>
                    <a:pt x="8017194" y="168809"/>
                  </a:lnTo>
                  <a:lnTo>
                    <a:pt x="8186003" y="241897"/>
                  </a:lnTo>
                  <a:lnTo>
                    <a:pt x="8017194" y="314985"/>
                  </a:lnTo>
                  <a:lnTo>
                    <a:pt x="7944106" y="483794"/>
                  </a:lnTo>
                  <a:lnTo>
                    <a:pt x="7871018" y="314985"/>
                  </a:lnTo>
                  <a:lnTo>
                    <a:pt x="7702209" y="241897"/>
                  </a:lnTo>
                  <a:lnTo>
                    <a:pt x="7871018" y="168809"/>
                  </a:lnTo>
                  <a:close/>
                  <a:moveTo>
                    <a:pt x="7302255" y="0"/>
                  </a:moveTo>
                  <a:lnTo>
                    <a:pt x="7375343" y="168809"/>
                  </a:lnTo>
                  <a:lnTo>
                    <a:pt x="7544152" y="241897"/>
                  </a:lnTo>
                  <a:lnTo>
                    <a:pt x="7375343" y="314985"/>
                  </a:lnTo>
                  <a:lnTo>
                    <a:pt x="7302255" y="483794"/>
                  </a:lnTo>
                  <a:lnTo>
                    <a:pt x="7229167" y="314985"/>
                  </a:lnTo>
                  <a:lnTo>
                    <a:pt x="7060358" y="241897"/>
                  </a:lnTo>
                  <a:lnTo>
                    <a:pt x="7229167" y="168809"/>
                  </a:lnTo>
                  <a:close/>
                  <a:moveTo>
                    <a:pt x="6660404" y="0"/>
                  </a:moveTo>
                  <a:lnTo>
                    <a:pt x="6733492" y="168809"/>
                  </a:lnTo>
                  <a:lnTo>
                    <a:pt x="6902301" y="241897"/>
                  </a:lnTo>
                  <a:lnTo>
                    <a:pt x="6733492" y="314985"/>
                  </a:lnTo>
                  <a:lnTo>
                    <a:pt x="6660404" y="483794"/>
                  </a:lnTo>
                  <a:lnTo>
                    <a:pt x="6587316" y="314985"/>
                  </a:lnTo>
                  <a:lnTo>
                    <a:pt x="6418507" y="241897"/>
                  </a:lnTo>
                  <a:lnTo>
                    <a:pt x="6587316" y="168809"/>
                  </a:lnTo>
                  <a:close/>
                  <a:moveTo>
                    <a:pt x="6018553" y="0"/>
                  </a:moveTo>
                  <a:lnTo>
                    <a:pt x="6091641" y="168809"/>
                  </a:lnTo>
                  <a:lnTo>
                    <a:pt x="6260450" y="241897"/>
                  </a:lnTo>
                  <a:lnTo>
                    <a:pt x="6091641" y="314985"/>
                  </a:lnTo>
                  <a:lnTo>
                    <a:pt x="6018553" y="483794"/>
                  </a:lnTo>
                  <a:lnTo>
                    <a:pt x="5945465" y="314985"/>
                  </a:lnTo>
                  <a:lnTo>
                    <a:pt x="5776656" y="241897"/>
                  </a:lnTo>
                  <a:lnTo>
                    <a:pt x="5945465" y="168809"/>
                  </a:lnTo>
                  <a:close/>
                  <a:moveTo>
                    <a:pt x="5376702" y="0"/>
                  </a:moveTo>
                  <a:lnTo>
                    <a:pt x="5449790" y="168809"/>
                  </a:lnTo>
                  <a:lnTo>
                    <a:pt x="5618599" y="241897"/>
                  </a:lnTo>
                  <a:lnTo>
                    <a:pt x="5449790" y="314985"/>
                  </a:lnTo>
                  <a:lnTo>
                    <a:pt x="5376702" y="483794"/>
                  </a:lnTo>
                  <a:lnTo>
                    <a:pt x="5303614" y="314985"/>
                  </a:lnTo>
                  <a:lnTo>
                    <a:pt x="5134805" y="241897"/>
                  </a:lnTo>
                  <a:lnTo>
                    <a:pt x="5303614" y="168809"/>
                  </a:lnTo>
                  <a:close/>
                  <a:moveTo>
                    <a:pt x="4734851" y="0"/>
                  </a:moveTo>
                  <a:lnTo>
                    <a:pt x="4807939" y="168809"/>
                  </a:lnTo>
                  <a:lnTo>
                    <a:pt x="4976748" y="241897"/>
                  </a:lnTo>
                  <a:lnTo>
                    <a:pt x="4807939" y="314985"/>
                  </a:lnTo>
                  <a:lnTo>
                    <a:pt x="4734851" y="483794"/>
                  </a:lnTo>
                  <a:lnTo>
                    <a:pt x="4661763" y="314985"/>
                  </a:lnTo>
                  <a:lnTo>
                    <a:pt x="4492954" y="241897"/>
                  </a:lnTo>
                  <a:lnTo>
                    <a:pt x="4661763" y="168809"/>
                  </a:lnTo>
                  <a:close/>
                  <a:moveTo>
                    <a:pt x="4093000" y="0"/>
                  </a:moveTo>
                  <a:lnTo>
                    <a:pt x="4166089" y="168809"/>
                  </a:lnTo>
                  <a:lnTo>
                    <a:pt x="4334898" y="241897"/>
                  </a:lnTo>
                  <a:lnTo>
                    <a:pt x="4166089" y="314985"/>
                  </a:lnTo>
                  <a:lnTo>
                    <a:pt x="4093000" y="483794"/>
                  </a:lnTo>
                  <a:lnTo>
                    <a:pt x="4019912" y="314985"/>
                  </a:lnTo>
                  <a:lnTo>
                    <a:pt x="3851105" y="241897"/>
                  </a:lnTo>
                  <a:lnTo>
                    <a:pt x="4019912" y="168809"/>
                  </a:lnTo>
                  <a:close/>
                  <a:moveTo>
                    <a:pt x="3451151" y="0"/>
                  </a:moveTo>
                  <a:lnTo>
                    <a:pt x="3524239" y="168809"/>
                  </a:lnTo>
                  <a:lnTo>
                    <a:pt x="3693048" y="241897"/>
                  </a:lnTo>
                  <a:lnTo>
                    <a:pt x="3524239" y="314985"/>
                  </a:lnTo>
                  <a:lnTo>
                    <a:pt x="3451151" y="483794"/>
                  </a:lnTo>
                  <a:lnTo>
                    <a:pt x="3378063" y="314985"/>
                  </a:lnTo>
                  <a:lnTo>
                    <a:pt x="3209254" y="241897"/>
                  </a:lnTo>
                  <a:lnTo>
                    <a:pt x="3378063" y="168809"/>
                  </a:lnTo>
                  <a:close/>
                  <a:moveTo>
                    <a:pt x="2809300" y="0"/>
                  </a:moveTo>
                  <a:lnTo>
                    <a:pt x="2882388" y="168809"/>
                  </a:lnTo>
                  <a:lnTo>
                    <a:pt x="3051197" y="241897"/>
                  </a:lnTo>
                  <a:lnTo>
                    <a:pt x="2882388" y="314985"/>
                  </a:lnTo>
                  <a:lnTo>
                    <a:pt x="2809300" y="483794"/>
                  </a:lnTo>
                  <a:lnTo>
                    <a:pt x="2736212" y="314985"/>
                  </a:lnTo>
                  <a:lnTo>
                    <a:pt x="2567402" y="241897"/>
                  </a:lnTo>
                  <a:lnTo>
                    <a:pt x="2736212" y="168809"/>
                  </a:lnTo>
                  <a:close/>
                  <a:moveTo>
                    <a:pt x="2167449" y="0"/>
                  </a:moveTo>
                  <a:lnTo>
                    <a:pt x="2240537" y="168809"/>
                  </a:lnTo>
                  <a:lnTo>
                    <a:pt x="2409347" y="241897"/>
                  </a:lnTo>
                  <a:lnTo>
                    <a:pt x="2240537" y="314985"/>
                  </a:lnTo>
                  <a:lnTo>
                    <a:pt x="2167449" y="483794"/>
                  </a:lnTo>
                  <a:lnTo>
                    <a:pt x="2094361" y="314985"/>
                  </a:lnTo>
                  <a:lnTo>
                    <a:pt x="1925553" y="241897"/>
                  </a:lnTo>
                  <a:lnTo>
                    <a:pt x="2094361" y="168809"/>
                  </a:lnTo>
                  <a:close/>
                  <a:moveTo>
                    <a:pt x="1525598" y="0"/>
                  </a:moveTo>
                  <a:lnTo>
                    <a:pt x="1598686" y="168809"/>
                  </a:lnTo>
                  <a:lnTo>
                    <a:pt x="1767496" y="241897"/>
                  </a:lnTo>
                  <a:lnTo>
                    <a:pt x="1598686" y="314985"/>
                  </a:lnTo>
                  <a:lnTo>
                    <a:pt x="1525598" y="483794"/>
                  </a:lnTo>
                  <a:lnTo>
                    <a:pt x="1452510" y="314985"/>
                  </a:lnTo>
                  <a:lnTo>
                    <a:pt x="1283701" y="241897"/>
                  </a:lnTo>
                  <a:lnTo>
                    <a:pt x="1452510" y="168809"/>
                  </a:lnTo>
                  <a:close/>
                  <a:moveTo>
                    <a:pt x="883747" y="0"/>
                  </a:moveTo>
                  <a:lnTo>
                    <a:pt x="956835" y="168809"/>
                  </a:lnTo>
                  <a:lnTo>
                    <a:pt x="1125644" y="241897"/>
                  </a:lnTo>
                  <a:lnTo>
                    <a:pt x="956835" y="314985"/>
                  </a:lnTo>
                  <a:lnTo>
                    <a:pt x="883747" y="483794"/>
                  </a:lnTo>
                  <a:lnTo>
                    <a:pt x="810659" y="314985"/>
                  </a:lnTo>
                  <a:lnTo>
                    <a:pt x="641850" y="241897"/>
                  </a:lnTo>
                  <a:lnTo>
                    <a:pt x="810659" y="168809"/>
                  </a:lnTo>
                  <a:close/>
                  <a:moveTo>
                    <a:pt x="241897" y="0"/>
                  </a:moveTo>
                  <a:lnTo>
                    <a:pt x="314985" y="168809"/>
                  </a:lnTo>
                  <a:lnTo>
                    <a:pt x="483794" y="241897"/>
                  </a:lnTo>
                  <a:lnTo>
                    <a:pt x="314985" y="314985"/>
                  </a:lnTo>
                  <a:lnTo>
                    <a:pt x="241897" y="483794"/>
                  </a:lnTo>
                  <a:lnTo>
                    <a:pt x="168809" y="314985"/>
                  </a:lnTo>
                  <a:lnTo>
                    <a:pt x="0" y="241897"/>
                  </a:lnTo>
                  <a:lnTo>
                    <a:pt x="168809" y="16880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282E71C0-C278-B82D-F094-D20BF20171CB}"/>
              </a:ext>
            </a:extLst>
          </p:cNvPr>
          <p:cNvSpPr/>
          <p:nvPr/>
        </p:nvSpPr>
        <p:spPr>
          <a:xfrm>
            <a:off x="0" y="5932420"/>
            <a:ext cx="4203671" cy="974692"/>
          </a:xfrm>
          <a:prstGeom prst="rect">
            <a:avLst/>
          </a:prstGeom>
          <a:solidFill>
            <a:srgbClr val="563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F4B124C-B7FD-4699-B108-6C5DB63ABA6A}"/>
              </a:ext>
            </a:extLst>
          </p:cNvPr>
          <p:cNvSpPr txBox="1"/>
          <p:nvPr/>
        </p:nvSpPr>
        <p:spPr>
          <a:xfrm>
            <a:off x="0" y="6004268"/>
            <a:ext cx="4203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>
                <a:solidFill>
                  <a:schemeClr val="bg1"/>
                </a:solidFill>
                <a:latin typeface="Broadway" panose="04040905080B02020502" pitchFamily="82" charset="0"/>
              </a:rPr>
              <a:t>TEXT HERE.</a:t>
            </a:r>
            <a:endParaRPr lang="zh-CN" altLang="en-US" sz="480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322FB7CE-9BA9-70D9-0D1D-483DF262B3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495" r="41946"/>
          <a:stretch>
            <a:fillRect/>
          </a:stretch>
        </p:blipFill>
        <p:spPr>
          <a:xfrm>
            <a:off x="0" y="4883816"/>
            <a:ext cx="4203671" cy="1048603"/>
          </a:xfrm>
          <a:custGeom>
            <a:avLst/>
            <a:gdLst>
              <a:gd name="connsiteX0" fmla="*/ 0 w 4203671"/>
              <a:gd name="connsiteY0" fmla="*/ 0 h 1048603"/>
              <a:gd name="connsiteX1" fmla="*/ 4203671 w 4203671"/>
              <a:gd name="connsiteY1" fmla="*/ 0 h 1048603"/>
              <a:gd name="connsiteX2" fmla="*/ 4203671 w 4203671"/>
              <a:gd name="connsiteY2" fmla="*/ 1048603 h 1048603"/>
              <a:gd name="connsiteX3" fmla="*/ 0 w 4203671"/>
              <a:gd name="connsiteY3" fmla="*/ 1048603 h 104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671" h="1048603">
                <a:moveTo>
                  <a:pt x="0" y="0"/>
                </a:moveTo>
                <a:lnTo>
                  <a:pt x="4203671" y="0"/>
                </a:lnTo>
                <a:lnTo>
                  <a:pt x="4203671" y="1048603"/>
                </a:lnTo>
                <a:lnTo>
                  <a:pt x="0" y="1048603"/>
                </a:lnTo>
                <a:close/>
              </a:path>
            </a:pathLst>
          </a:cu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D10589A4-BC92-5FC9-4E00-AFD3B4B250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44" r="36874"/>
          <a:stretch>
            <a:fillRect/>
          </a:stretch>
        </p:blipFill>
        <p:spPr>
          <a:xfrm>
            <a:off x="5254585" y="1157"/>
            <a:ext cx="4203671" cy="1048603"/>
          </a:xfrm>
          <a:custGeom>
            <a:avLst/>
            <a:gdLst>
              <a:gd name="connsiteX0" fmla="*/ 0 w 4203671"/>
              <a:gd name="connsiteY0" fmla="*/ 0 h 1048603"/>
              <a:gd name="connsiteX1" fmla="*/ 4203671 w 4203671"/>
              <a:gd name="connsiteY1" fmla="*/ 0 h 1048603"/>
              <a:gd name="connsiteX2" fmla="*/ 4203671 w 4203671"/>
              <a:gd name="connsiteY2" fmla="*/ 1048603 h 1048603"/>
              <a:gd name="connsiteX3" fmla="*/ 0 w 4203671"/>
              <a:gd name="connsiteY3" fmla="*/ 1048603 h 104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671" h="1048603">
                <a:moveTo>
                  <a:pt x="0" y="0"/>
                </a:moveTo>
                <a:lnTo>
                  <a:pt x="4203671" y="0"/>
                </a:lnTo>
                <a:lnTo>
                  <a:pt x="4203671" y="1048603"/>
                </a:lnTo>
                <a:lnTo>
                  <a:pt x="0" y="1048603"/>
                </a:lnTo>
                <a:close/>
              </a:path>
            </a:pathLst>
          </a:custGeom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id="{1399E897-A6DA-25DB-8544-0C8AD4E3152A}"/>
              </a:ext>
            </a:extLst>
          </p:cNvPr>
          <p:cNvGrpSpPr/>
          <p:nvPr/>
        </p:nvGrpSpPr>
        <p:grpSpPr>
          <a:xfrm>
            <a:off x="5254585" y="1044718"/>
            <a:ext cx="4203671" cy="1150717"/>
            <a:chOff x="5495490" y="3799848"/>
            <a:chExt cx="3839101" cy="1050919"/>
          </a:xfrm>
          <a:effectLst/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7757DF2-B745-5A73-4280-6E61A7DBFA47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04C289F-EA15-0CFB-83D2-7B7152C19012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106F8B8-3120-6841-175C-CBE11FDB2A73}"/>
              </a:ext>
            </a:extLst>
          </p:cNvPr>
          <p:cNvGrpSpPr/>
          <p:nvPr/>
        </p:nvGrpSpPr>
        <p:grpSpPr>
          <a:xfrm>
            <a:off x="5254584" y="2195434"/>
            <a:ext cx="4203671" cy="974692"/>
            <a:chOff x="6638184" y="2421417"/>
            <a:chExt cx="4203671" cy="97469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FF08CACC-4C6D-F27F-E2AD-9F545F1A69E4}"/>
                </a:ext>
              </a:extLst>
            </p:cNvPr>
            <p:cNvSpPr/>
            <p:nvPr/>
          </p:nvSpPr>
          <p:spPr>
            <a:xfrm>
              <a:off x="6638184" y="2421417"/>
              <a:ext cx="4203671" cy="974692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809B021-7FC2-DD28-04BF-DB9FE6A5F77C}"/>
                </a:ext>
              </a:extLst>
            </p:cNvPr>
            <p:cNvSpPr txBox="1"/>
            <p:nvPr/>
          </p:nvSpPr>
          <p:spPr>
            <a:xfrm>
              <a:off x="6638184" y="2493265"/>
              <a:ext cx="42036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48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9509B9D-E297-52DA-C226-6AEC00F90207}"/>
              </a:ext>
            </a:extLst>
          </p:cNvPr>
          <p:cNvGrpSpPr/>
          <p:nvPr/>
        </p:nvGrpSpPr>
        <p:grpSpPr>
          <a:xfrm rot="5400000">
            <a:off x="5855345" y="5285736"/>
            <a:ext cx="11622390" cy="1050918"/>
            <a:chOff x="194553" y="2799174"/>
            <a:chExt cx="11622390" cy="1050918"/>
          </a:xfrm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8FE83CC-A790-69EB-6484-D7C555709335}"/>
                </a:ext>
              </a:extLst>
            </p:cNvPr>
            <p:cNvSpPr/>
            <p:nvPr/>
          </p:nvSpPr>
          <p:spPr>
            <a:xfrm>
              <a:off x="194553" y="2799174"/>
              <a:ext cx="11622390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1DC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018043F-2E3C-DEA3-51C9-E20412F1A286}"/>
                </a:ext>
              </a:extLst>
            </p:cNvPr>
            <p:cNvSpPr/>
            <p:nvPr/>
          </p:nvSpPr>
          <p:spPr>
            <a:xfrm>
              <a:off x="194553" y="2864967"/>
              <a:ext cx="11622390" cy="919332"/>
            </a:xfrm>
            <a:custGeom>
              <a:avLst/>
              <a:gdLst>
                <a:gd name="connsiteX0" fmla="*/ 11380493 w 11622390"/>
                <a:gd name="connsiteY0" fmla="*/ 435538 h 919332"/>
                <a:gd name="connsiteX1" fmla="*/ 11453581 w 11622390"/>
                <a:gd name="connsiteY1" fmla="*/ 604347 h 919332"/>
                <a:gd name="connsiteX2" fmla="*/ 11622390 w 11622390"/>
                <a:gd name="connsiteY2" fmla="*/ 677435 h 919332"/>
                <a:gd name="connsiteX3" fmla="*/ 11453581 w 11622390"/>
                <a:gd name="connsiteY3" fmla="*/ 750523 h 919332"/>
                <a:gd name="connsiteX4" fmla="*/ 11380493 w 11622390"/>
                <a:gd name="connsiteY4" fmla="*/ 919332 h 919332"/>
                <a:gd name="connsiteX5" fmla="*/ 11307405 w 11622390"/>
                <a:gd name="connsiteY5" fmla="*/ 750523 h 919332"/>
                <a:gd name="connsiteX6" fmla="*/ 11138596 w 11622390"/>
                <a:gd name="connsiteY6" fmla="*/ 677435 h 919332"/>
                <a:gd name="connsiteX7" fmla="*/ 11307405 w 11622390"/>
                <a:gd name="connsiteY7" fmla="*/ 604347 h 919332"/>
                <a:gd name="connsiteX8" fmla="*/ 10738645 w 11622390"/>
                <a:gd name="connsiteY8" fmla="*/ 435538 h 919332"/>
                <a:gd name="connsiteX9" fmla="*/ 10811733 w 11622390"/>
                <a:gd name="connsiteY9" fmla="*/ 604347 h 919332"/>
                <a:gd name="connsiteX10" fmla="*/ 10980542 w 11622390"/>
                <a:gd name="connsiteY10" fmla="*/ 677435 h 919332"/>
                <a:gd name="connsiteX11" fmla="*/ 10811733 w 11622390"/>
                <a:gd name="connsiteY11" fmla="*/ 750523 h 919332"/>
                <a:gd name="connsiteX12" fmla="*/ 10738645 w 11622390"/>
                <a:gd name="connsiteY12" fmla="*/ 919332 h 919332"/>
                <a:gd name="connsiteX13" fmla="*/ 10665557 w 11622390"/>
                <a:gd name="connsiteY13" fmla="*/ 750523 h 919332"/>
                <a:gd name="connsiteX14" fmla="*/ 10496748 w 11622390"/>
                <a:gd name="connsiteY14" fmla="*/ 677435 h 919332"/>
                <a:gd name="connsiteX15" fmla="*/ 10665557 w 11622390"/>
                <a:gd name="connsiteY15" fmla="*/ 604347 h 919332"/>
                <a:gd name="connsiteX16" fmla="*/ 10096794 w 11622390"/>
                <a:gd name="connsiteY16" fmla="*/ 435538 h 919332"/>
                <a:gd name="connsiteX17" fmla="*/ 10169882 w 11622390"/>
                <a:gd name="connsiteY17" fmla="*/ 604347 h 919332"/>
                <a:gd name="connsiteX18" fmla="*/ 10338691 w 11622390"/>
                <a:gd name="connsiteY18" fmla="*/ 677435 h 919332"/>
                <a:gd name="connsiteX19" fmla="*/ 10169882 w 11622390"/>
                <a:gd name="connsiteY19" fmla="*/ 750523 h 919332"/>
                <a:gd name="connsiteX20" fmla="*/ 10096794 w 11622390"/>
                <a:gd name="connsiteY20" fmla="*/ 919332 h 919332"/>
                <a:gd name="connsiteX21" fmla="*/ 10023706 w 11622390"/>
                <a:gd name="connsiteY21" fmla="*/ 750523 h 919332"/>
                <a:gd name="connsiteX22" fmla="*/ 9854897 w 11622390"/>
                <a:gd name="connsiteY22" fmla="*/ 677435 h 919332"/>
                <a:gd name="connsiteX23" fmla="*/ 10023706 w 11622390"/>
                <a:gd name="connsiteY23" fmla="*/ 604347 h 919332"/>
                <a:gd name="connsiteX24" fmla="*/ 9454943 w 11622390"/>
                <a:gd name="connsiteY24" fmla="*/ 435538 h 919332"/>
                <a:gd name="connsiteX25" fmla="*/ 9528031 w 11622390"/>
                <a:gd name="connsiteY25" fmla="*/ 604347 h 919332"/>
                <a:gd name="connsiteX26" fmla="*/ 9696840 w 11622390"/>
                <a:gd name="connsiteY26" fmla="*/ 677435 h 919332"/>
                <a:gd name="connsiteX27" fmla="*/ 9528031 w 11622390"/>
                <a:gd name="connsiteY27" fmla="*/ 750523 h 919332"/>
                <a:gd name="connsiteX28" fmla="*/ 9454943 w 11622390"/>
                <a:gd name="connsiteY28" fmla="*/ 919332 h 919332"/>
                <a:gd name="connsiteX29" fmla="*/ 9381855 w 11622390"/>
                <a:gd name="connsiteY29" fmla="*/ 750523 h 919332"/>
                <a:gd name="connsiteX30" fmla="*/ 9213046 w 11622390"/>
                <a:gd name="connsiteY30" fmla="*/ 677435 h 919332"/>
                <a:gd name="connsiteX31" fmla="*/ 9381855 w 11622390"/>
                <a:gd name="connsiteY31" fmla="*/ 604347 h 919332"/>
                <a:gd name="connsiteX32" fmla="*/ 8813092 w 11622390"/>
                <a:gd name="connsiteY32" fmla="*/ 435538 h 919332"/>
                <a:gd name="connsiteX33" fmla="*/ 8886180 w 11622390"/>
                <a:gd name="connsiteY33" fmla="*/ 604347 h 919332"/>
                <a:gd name="connsiteX34" fmla="*/ 9054989 w 11622390"/>
                <a:gd name="connsiteY34" fmla="*/ 677435 h 919332"/>
                <a:gd name="connsiteX35" fmla="*/ 8886180 w 11622390"/>
                <a:gd name="connsiteY35" fmla="*/ 750523 h 919332"/>
                <a:gd name="connsiteX36" fmla="*/ 8813092 w 11622390"/>
                <a:gd name="connsiteY36" fmla="*/ 919332 h 919332"/>
                <a:gd name="connsiteX37" fmla="*/ 8740004 w 11622390"/>
                <a:gd name="connsiteY37" fmla="*/ 750523 h 919332"/>
                <a:gd name="connsiteX38" fmla="*/ 8571195 w 11622390"/>
                <a:gd name="connsiteY38" fmla="*/ 677435 h 919332"/>
                <a:gd name="connsiteX39" fmla="*/ 8740004 w 11622390"/>
                <a:gd name="connsiteY39" fmla="*/ 604347 h 919332"/>
                <a:gd name="connsiteX40" fmla="*/ 8171241 w 11622390"/>
                <a:gd name="connsiteY40" fmla="*/ 435538 h 919332"/>
                <a:gd name="connsiteX41" fmla="*/ 8244329 w 11622390"/>
                <a:gd name="connsiteY41" fmla="*/ 604347 h 919332"/>
                <a:gd name="connsiteX42" fmla="*/ 8413138 w 11622390"/>
                <a:gd name="connsiteY42" fmla="*/ 677435 h 919332"/>
                <a:gd name="connsiteX43" fmla="*/ 8244329 w 11622390"/>
                <a:gd name="connsiteY43" fmla="*/ 750523 h 919332"/>
                <a:gd name="connsiteX44" fmla="*/ 8171241 w 11622390"/>
                <a:gd name="connsiteY44" fmla="*/ 919332 h 919332"/>
                <a:gd name="connsiteX45" fmla="*/ 8098153 w 11622390"/>
                <a:gd name="connsiteY45" fmla="*/ 750523 h 919332"/>
                <a:gd name="connsiteX46" fmla="*/ 7929344 w 11622390"/>
                <a:gd name="connsiteY46" fmla="*/ 677435 h 919332"/>
                <a:gd name="connsiteX47" fmla="*/ 8098153 w 11622390"/>
                <a:gd name="connsiteY47" fmla="*/ 604347 h 919332"/>
                <a:gd name="connsiteX48" fmla="*/ 7529390 w 11622390"/>
                <a:gd name="connsiteY48" fmla="*/ 435538 h 919332"/>
                <a:gd name="connsiteX49" fmla="*/ 7602478 w 11622390"/>
                <a:gd name="connsiteY49" fmla="*/ 604347 h 919332"/>
                <a:gd name="connsiteX50" fmla="*/ 7771287 w 11622390"/>
                <a:gd name="connsiteY50" fmla="*/ 677435 h 919332"/>
                <a:gd name="connsiteX51" fmla="*/ 7602478 w 11622390"/>
                <a:gd name="connsiteY51" fmla="*/ 750523 h 919332"/>
                <a:gd name="connsiteX52" fmla="*/ 7529390 w 11622390"/>
                <a:gd name="connsiteY52" fmla="*/ 919332 h 919332"/>
                <a:gd name="connsiteX53" fmla="*/ 7456302 w 11622390"/>
                <a:gd name="connsiteY53" fmla="*/ 750523 h 919332"/>
                <a:gd name="connsiteX54" fmla="*/ 7287493 w 11622390"/>
                <a:gd name="connsiteY54" fmla="*/ 677435 h 919332"/>
                <a:gd name="connsiteX55" fmla="*/ 7456302 w 11622390"/>
                <a:gd name="connsiteY55" fmla="*/ 604347 h 919332"/>
                <a:gd name="connsiteX56" fmla="*/ 6887539 w 11622390"/>
                <a:gd name="connsiteY56" fmla="*/ 435538 h 919332"/>
                <a:gd name="connsiteX57" fmla="*/ 6960627 w 11622390"/>
                <a:gd name="connsiteY57" fmla="*/ 604347 h 919332"/>
                <a:gd name="connsiteX58" fmla="*/ 7129436 w 11622390"/>
                <a:gd name="connsiteY58" fmla="*/ 677435 h 919332"/>
                <a:gd name="connsiteX59" fmla="*/ 6960627 w 11622390"/>
                <a:gd name="connsiteY59" fmla="*/ 750523 h 919332"/>
                <a:gd name="connsiteX60" fmla="*/ 6887539 w 11622390"/>
                <a:gd name="connsiteY60" fmla="*/ 919332 h 919332"/>
                <a:gd name="connsiteX61" fmla="*/ 6814451 w 11622390"/>
                <a:gd name="connsiteY61" fmla="*/ 750523 h 919332"/>
                <a:gd name="connsiteX62" fmla="*/ 6645642 w 11622390"/>
                <a:gd name="connsiteY62" fmla="*/ 677435 h 919332"/>
                <a:gd name="connsiteX63" fmla="*/ 6814451 w 11622390"/>
                <a:gd name="connsiteY63" fmla="*/ 604347 h 919332"/>
                <a:gd name="connsiteX64" fmla="*/ 6245688 w 11622390"/>
                <a:gd name="connsiteY64" fmla="*/ 435538 h 919332"/>
                <a:gd name="connsiteX65" fmla="*/ 6318776 w 11622390"/>
                <a:gd name="connsiteY65" fmla="*/ 604347 h 919332"/>
                <a:gd name="connsiteX66" fmla="*/ 6487585 w 11622390"/>
                <a:gd name="connsiteY66" fmla="*/ 677435 h 919332"/>
                <a:gd name="connsiteX67" fmla="*/ 6318776 w 11622390"/>
                <a:gd name="connsiteY67" fmla="*/ 750523 h 919332"/>
                <a:gd name="connsiteX68" fmla="*/ 6245688 w 11622390"/>
                <a:gd name="connsiteY68" fmla="*/ 919332 h 919332"/>
                <a:gd name="connsiteX69" fmla="*/ 6172600 w 11622390"/>
                <a:gd name="connsiteY69" fmla="*/ 750523 h 919332"/>
                <a:gd name="connsiteX70" fmla="*/ 6003791 w 11622390"/>
                <a:gd name="connsiteY70" fmla="*/ 677435 h 919332"/>
                <a:gd name="connsiteX71" fmla="*/ 6172600 w 11622390"/>
                <a:gd name="connsiteY71" fmla="*/ 604347 h 919332"/>
                <a:gd name="connsiteX72" fmla="*/ 5603837 w 11622390"/>
                <a:gd name="connsiteY72" fmla="*/ 435538 h 919332"/>
                <a:gd name="connsiteX73" fmla="*/ 5676925 w 11622390"/>
                <a:gd name="connsiteY73" fmla="*/ 604347 h 919332"/>
                <a:gd name="connsiteX74" fmla="*/ 5845734 w 11622390"/>
                <a:gd name="connsiteY74" fmla="*/ 677435 h 919332"/>
                <a:gd name="connsiteX75" fmla="*/ 5676925 w 11622390"/>
                <a:gd name="connsiteY75" fmla="*/ 750523 h 919332"/>
                <a:gd name="connsiteX76" fmla="*/ 5603837 w 11622390"/>
                <a:gd name="connsiteY76" fmla="*/ 919332 h 919332"/>
                <a:gd name="connsiteX77" fmla="*/ 5530749 w 11622390"/>
                <a:gd name="connsiteY77" fmla="*/ 750523 h 919332"/>
                <a:gd name="connsiteX78" fmla="*/ 5361940 w 11622390"/>
                <a:gd name="connsiteY78" fmla="*/ 677435 h 919332"/>
                <a:gd name="connsiteX79" fmla="*/ 5530749 w 11622390"/>
                <a:gd name="connsiteY79" fmla="*/ 604347 h 919332"/>
                <a:gd name="connsiteX80" fmla="*/ 4961986 w 11622390"/>
                <a:gd name="connsiteY80" fmla="*/ 435538 h 919332"/>
                <a:gd name="connsiteX81" fmla="*/ 5035074 w 11622390"/>
                <a:gd name="connsiteY81" fmla="*/ 604347 h 919332"/>
                <a:gd name="connsiteX82" fmla="*/ 5203883 w 11622390"/>
                <a:gd name="connsiteY82" fmla="*/ 677435 h 919332"/>
                <a:gd name="connsiteX83" fmla="*/ 5035074 w 11622390"/>
                <a:gd name="connsiteY83" fmla="*/ 750523 h 919332"/>
                <a:gd name="connsiteX84" fmla="*/ 4961986 w 11622390"/>
                <a:gd name="connsiteY84" fmla="*/ 919332 h 919332"/>
                <a:gd name="connsiteX85" fmla="*/ 4888898 w 11622390"/>
                <a:gd name="connsiteY85" fmla="*/ 750523 h 919332"/>
                <a:gd name="connsiteX86" fmla="*/ 4720089 w 11622390"/>
                <a:gd name="connsiteY86" fmla="*/ 677435 h 919332"/>
                <a:gd name="connsiteX87" fmla="*/ 4888898 w 11622390"/>
                <a:gd name="connsiteY87" fmla="*/ 604347 h 919332"/>
                <a:gd name="connsiteX88" fmla="*/ 4320135 w 11622390"/>
                <a:gd name="connsiteY88" fmla="*/ 435538 h 919332"/>
                <a:gd name="connsiteX89" fmla="*/ 4393224 w 11622390"/>
                <a:gd name="connsiteY89" fmla="*/ 604347 h 919332"/>
                <a:gd name="connsiteX90" fmla="*/ 4562032 w 11622390"/>
                <a:gd name="connsiteY90" fmla="*/ 677435 h 919332"/>
                <a:gd name="connsiteX91" fmla="*/ 4393224 w 11622390"/>
                <a:gd name="connsiteY91" fmla="*/ 750523 h 919332"/>
                <a:gd name="connsiteX92" fmla="*/ 4320135 w 11622390"/>
                <a:gd name="connsiteY92" fmla="*/ 919332 h 919332"/>
                <a:gd name="connsiteX93" fmla="*/ 4247047 w 11622390"/>
                <a:gd name="connsiteY93" fmla="*/ 750523 h 919332"/>
                <a:gd name="connsiteX94" fmla="*/ 4078240 w 11622390"/>
                <a:gd name="connsiteY94" fmla="*/ 677435 h 919332"/>
                <a:gd name="connsiteX95" fmla="*/ 4247047 w 11622390"/>
                <a:gd name="connsiteY95" fmla="*/ 604347 h 919332"/>
                <a:gd name="connsiteX96" fmla="*/ 3678286 w 11622390"/>
                <a:gd name="connsiteY96" fmla="*/ 435538 h 919332"/>
                <a:gd name="connsiteX97" fmla="*/ 3751374 w 11622390"/>
                <a:gd name="connsiteY97" fmla="*/ 604347 h 919332"/>
                <a:gd name="connsiteX98" fmla="*/ 3920183 w 11622390"/>
                <a:gd name="connsiteY98" fmla="*/ 677435 h 919332"/>
                <a:gd name="connsiteX99" fmla="*/ 3751374 w 11622390"/>
                <a:gd name="connsiteY99" fmla="*/ 750523 h 919332"/>
                <a:gd name="connsiteX100" fmla="*/ 3678286 w 11622390"/>
                <a:gd name="connsiteY100" fmla="*/ 919332 h 919332"/>
                <a:gd name="connsiteX101" fmla="*/ 3605198 w 11622390"/>
                <a:gd name="connsiteY101" fmla="*/ 750523 h 919332"/>
                <a:gd name="connsiteX102" fmla="*/ 3436389 w 11622390"/>
                <a:gd name="connsiteY102" fmla="*/ 677435 h 919332"/>
                <a:gd name="connsiteX103" fmla="*/ 3605198 w 11622390"/>
                <a:gd name="connsiteY103" fmla="*/ 604347 h 919332"/>
                <a:gd name="connsiteX104" fmla="*/ 3036435 w 11622390"/>
                <a:gd name="connsiteY104" fmla="*/ 435538 h 919332"/>
                <a:gd name="connsiteX105" fmla="*/ 3109523 w 11622390"/>
                <a:gd name="connsiteY105" fmla="*/ 604347 h 919332"/>
                <a:gd name="connsiteX106" fmla="*/ 3278332 w 11622390"/>
                <a:gd name="connsiteY106" fmla="*/ 677435 h 919332"/>
                <a:gd name="connsiteX107" fmla="*/ 3109523 w 11622390"/>
                <a:gd name="connsiteY107" fmla="*/ 750523 h 919332"/>
                <a:gd name="connsiteX108" fmla="*/ 3036435 w 11622390"/>
                <a:gd name="connsiteY108" fmla="*/ 919332 h 919332"/>
                <a:gd name="connsiteX109" fmla="*/ 2963347 w 11622390"/>
                <a:gd name="connsiteY109" fmla="*/ 750523 h 919332"/>
                <a:gd name="connsiteX110" fmla="*/ 2794537 w 11622390"/>
                <a:gd name="connsiteY110" fmla="*/ 677435 h 919332"/>
                <a:gd name="connsiteX111" fmla="*/ 2963347 w 11622390"/>
                <a:gd name="connsiteY111" fmla="*/ 604347 h 919332"/>
                <a:gd name="connsiteX112" fmla="*/ 2394584 w 11622390"/>
                <a:gd name="connsiteY112" fmla="*/ 435538 h 919332"/>
                <a:gd name="connsiteX113" fmla="*/ 2467672 w 11622390"/>
                <a:gd name="connsiteY113" fmla="*/ 604347 h 919332"/>
                <a:gd name="connsiteX114" fmla="*/ 2636482 w 11622390"/>
                <a:gd name="connsiteY114" fmla="*/ 677435 h 919332"/>
                <a:gd name="connsiteX115" fmla="*/ 2467672 w 11622390"/>
                <a:gd name="connsiteY115" fmla="*/ 750523 h 919332"/>
                <a:gd name="connsiteX116" fmla="*/ 2394584 w 11622390"/>
                <a:gd name="connsiteY116" fmla="*/ 919332 h 919332"/>
                <a:gd name="connsiteX117" fmla="*/ 2321496 w 11622390"/>
                <a:gd name="connsiteY117" fmla="*/ 750523 h 919332"/>
                <a:gd name="connsiteX118" fmla="*/ 2152688 w 11622390"/>
                <a:gd name="connsiteY118" fmla="*/ 677435 h 919332"/>
                <a:gd name="connsiteX119" fmla="*/ 2321496 w 11622390"/>
                <a:gd name="connsiteY119" fmla="*/ 604347 h 919332"/>
                <a:gd name="connsiteX120" fmla="*/ 1752733 w 11622390"/>
                <a:gd name="connsiteY120" fmla="*/ 435538 h 919332"/>
                <a:gd name="connsiteX121" fmla="*/ 1825821 w 11622390"/>
                <a:gd name="connsiteY121" fmla="*/ 604347 h 919332"/>
                <a:gd name="connsiteX122" fmla="*/ 1994631 w 11622390"/>
                <a:gd name="connsiteY122" fmla="*/ 677435 h 919332"/>
                <a:gd name="connsiteX123" fmla="*/ 1825821 w 11622390"/>
                <a:gd name="connsiteY123" fmla="*/ 750523 h 919332"/>
                <a:gd name="connsiteX124" fmla="*/ 1752733 w 11622390"/>
                <a:gd name="connsiteY124" fmla="*/ 919332 h 919332"/>
                <a:gd name="connsiteX125" fmla="*/ 1679645 w 11622390"/>
                <a:gd name="connsiteY125" fmla="*/ 750523 h 919332"/>
                <a:gd name="connsiteX126" fmla="*/ 1510836 w 11622390"/>
                <a:gd name="connsiteY126" fmla="*/ 677435 h 919332"/>
                <a:gd name="connsiteX127" fmla="*/ 1679645 w 11622390"/>
                <a:gd name="connsiteY127" fmla="*/ 604347 h 919332"/>
                <a:gd name="connsiteX128" fmla="*/ 1110882 w 11622390"/>
                <a:gd name="connsiteY128" fmla="*/ 435538 h 919332"/>
                <a:gd name="connsiteX129" fmla="*/ 1183970 w 11622390"/>
                <a:gd name="connsiteY129" fmla="*/ 604347 h 919332"/>
                <a:gd name="connsiteX130" fmla="*/ 1352779 w 11622390"/>
                <a:gd name="connsiteY130" fmla="*/ 677435 h 919332"/>
                <a:gd name="connsiteX131" fmla="*/ 1183970 w 11622390"/>
                <a:gd name="connsiteY131" fmla="*/ 750523 h 919332"/>
                <a:gd name="connsiteX132" fmla="*/ 1110882 w 11622390"/>
                <a:gd name="connsiteY132" fmla="*/ 919332 h 919332"/>
                <a:gd name="connsiteX133" fmla="*/ 1037794 w 11622390"/>
                <a:gd name="connsiteY133" fmla="*/ 750523 h 919332"/>
                <a:gd name="connsiteX134" fmla="*/ 868985 w 11622390"/>
                <a:gd name="connsiteY134" fmla="*/ 677435 h 919332"/>
                <a:gd name="connsiteX135" fmla="*/ 1037794 w 11622390"/>
                <a:gd name="connsiteY135" fmla="*/ 604347 h 919332"/>
                <a:gd name="connsiteX136" fmla="*/ 469032 w 11622390"/>
                <a:gd name="connsiteY136" fmla="*/ 435538 h 919332"/>
                <a:gd name="connsiteX137" fmla="*/ 542120 w 11622390"/>
                <a:gd name="connsiteY137" fmla="*/ 604347 h 919332"/>
                <a:gd name="connsiteX138" fmla="*/ 710929 w 11622390"/>
                <a:gd name="connsiteY138" fmla="*/ 677435 h 919332"/>
                <a:gd name="connsiteX139" fmla="*/ 542120 w 11622390"/>
                <a:gd name="connsiteY139" fmla="*/ 750523 h 919332"/>
                <a:gd name="connsiteX140" fmla="*/ 469032 w 11622390"/>
                <a:gd name="connsiteY140" fmla="*/ 919332 h 919332"/>
                <a:gd name="connsiteX141" fmla="*/ 395944 w 11622390"/>
                <a:gd name="connsiteY141" fmla="*/ 750523 h 919332"/>
                <a:gd name="connsiteX142" fmla="*/ 227135 w 11622390"/>
                <a:gd name="connsiteY142" fmla="*/ 677435 h 919332"/>
                <a:gd name="connsiteX143" fmla="*/ 395944 w 11622390"/>
                <a:gd name="connsiteY143" fmla="*/ 604347 h 919332"/>
                <a:gd name="connsiteX144" fmla="*/ 11153358 w 11622390"/>
                <a:gd name="connsiteY144" fmla="*/ 0 h 919332"/>
                <a:gd name="connsiteX145" fmla="*/ 11226446 w 11622390"/>
                <a:gd name="connsiteY145" fmla="*/ 168809 h 919332"/>
                <a:gd name="connsiteX146" fmla="*/ 11395255 w 11622390"/>
                <a:gd name="connsiteY146" fmla="*/ 241897 h 919332"/>
                <a:gd name="connsiteX147" fmla="*/ 11226446 w 11622390"/>
                <a:gd name="connsiteY147" fmla="*/ 314985 h 919332"/>
                <a:gd name="connsiteX148" fmla="*/ 11153358 w 11622390"/>
                <a:gd name="connsiteY148" fmla="*/ 483794 h 919332"/>
                <a:gd name="connsiteX149" fmla="*/ 11080270 w 11622390"/>
                <a:gd name="connsiteY149" fmla="*/ 314985 h 919332"/>
                <a:gd name="connsiteX150" fmla="*/ 10911461 w 11622390"/>
                <a:gd name="connsiteY150" fmla="*/ 241897 h 919332"/>
                <a:gd name="connsiteX151" fmla="*/ 11080270 w 11622390"/>
                <a:gd name="connsiteY151" fmla="*/ 168809 h 919332"/>
                <a:gd name="connsiteX152" fmla="*/ 10511510 w 11622390"/>
                <a:gd name="connsiteY152" fmla="*/ 0 h 919332"/>
                <a:gd name="connsiteX153" fmla="*/ 10584598 w 11622390"/>
                <a:gd name="connsiteY153" fmla="*/ 168809 h 919332"/>
                <a:gd name="connsiteX154" fmla="*/ 10753407 w 11622390"/>
                <a:gd name="connsiteY154" fmla="*/ 241897 h 919332"/>
                <a:gd name="connsiteX155" fmla="*/ 10584598 w 11622390"/>
                <a:gd name="connsiteY155" fmla="*/ 314985 h 919332"/>
                <a:gd name="connsiteX156" fmla="*/ 10511510 w 11622390"/>
                <a:gd name="connsiteY156" fmla="*/ 483794 h 919332"/>
                <a:gd name="connsiteX157" fmla="*/ 10438422 w 11622390"/>
                <a:gd name="connsiteY157" fmla="*/ 314985 h 919332"/>
                <a:gd name="connsiteX158" fmla="*/ 10269613 w 11622390"/>
                <a:gd name="connsiteY158" fmla="*/ 241897 h 919332"/>
                <a:gd name="connsiteX159" fmla="*/ 10438422 w 11622390"/>
                <a:gd name="connsiteY159" fmla="*/ 168809 h 919332"/>
                <a:gd name="connsiteX160" fmla="*/ 9869659 w 11622390"/>
                <a:gd name="connsiteY160" fmla="*/ 0 h 919332"/>
                <a:gd name="connsiteX161" fmla="*/ 9942747 w 11622390"/>
                <a:gd name="connsiteY161" fmla="*/ 168809 h 919332"/>
                <a:gd name="connsiteX162" fmla="*/ 10111556 w 11622390"/>
                <a:gd name="connsiteY162" fmla="*/ 241897 h 919332"/>
                <a:gd name="connsiteX163" fmla="*/ 9942747 w 11622390"/>
                <a:gd name="connsiteY163" fmla="*/ 314985 h 919332"/>
                <a:gd name="connsiteX164" fmla="*/ 9869659 w 11622390"/>
                <a:gd name="connsiteY164" fmla="*/ 483794 h 919332"/>
                <a:gd name="connsiteX165" fmla="*/ 9796571 w 11622390"/>
                <a:gd name="connsiteY165" fmla="*/ 314985 h 919332"/>
                <a:gd name="connsiteX166" fmla="*/ 9627762 w 11622390"/>
                <a:gd name="connsiteY166" fmla="*/ 241897 h 919332"/>
                <a:gd name="connsiteX167" fmla="*/ 9796571 w 11622390"/>
                <a:gd name="connsiteY167" fmla="*/ 168809 h 919332"/>
                <a:gd name="connsiteX168" fmla="*/ 9227808 w 11622390"/>
                <a:gd name="connsiteY168" fmla="*/ 0 h 919332"/>
                <a:gd name="connsiteX169" fmla="*/ 9300896 w 11622390"/>
                <a:gd name="connsiteY169" fmla="*/ 168809 h 919332"/>
                <a:gd name="connsiteX170" fmla="*/ 9469705 w 11622390"/>
                <a:gd name="connsiteY170" fmla="*/ 241897 h 919332"/>
                <a:gd name="connsiteX171" fmla="*/ 9300896 w 11622390"/>
                <a:gd name="connsiteY171" fmla="*/ 314985 h 919332"/>
                <a:gd name="connsiteX172" fmla="*/ 9227808 w 11622390"/>
                <a:gd name="connsiteY172" fmla="*/ 483794 h 919332"/>
                <a:gd name="connsiteX173" fmla="*/ 9154720 w 11622390"/>
                <a:gd name="connsiteY173" fmla="*/ 314985 h 919332"/>
                <a:gd name="connsiteX174" fmla="*/ 8985911 w 11622390"/>
                <a:gd name="connsiteY174" fmla="*/ 241897 h 919332"/>
                <a:gd name="connsiteX175" fmla="*/ 9154720 w 11622390"/>
                <a:gd name="connsiteY175" fmla="*/ 168809 h 919332"/>
                <a:gd name="connsiteX176" fmla="*/ 8585957 w 11622390"/>
                <a:gd name="connsiteY176" fmla="*/ 0 h 919332"/>
                <a:gd name="connsiteX177" fmla="*/ 8659045 w 11622390"/>
                <a:gd name="connsiteY177" fmla="*/ 168809 h 919332"/>
                <a:gd name="connsiteX178" fmla="*/ 8827854 w 11622390"/>
                <a:gd name="connsiteY178" fmla="*/ 241897 h 919332"/>
                <a:gd name="connsiteX179" fmla="*/ 8659045 w 11622390"/>
                <a:gd name="connsiteY179" fmla="*/ 314985 h 919332"/>
                <a:gd name="connsiteX180" fmla="*/ 8585957 w 11622390"/>
                <a:gd name="connsiteY180" fmla="*/ 483794 h 919332"/>
                <a:gd name="connsiteX181" fmla="*/ 8512869 w 11622390"/>
                <a:gd name="connsiteY181" fmla="*/ 314985 h 919332"/>
                <a:gd name="connsiteX182" fmla="*/ 8344060 w 11622390"/>
                <a:gd name="connsiteY182" fmla="*/ 241897 h 919332"/>
                <a:gd name="connsiteX183" fmla="*/ 8512869 w 11622390"/>
                <a:gd name="connsiteY183" fmla="*/ 168809 h 919332"/>
                <a:gd name="connsiteX184" fmla="*/ 7944106 w 11622390"/>
                <a:gd name="connsiteY184" fmla="*/ 0 h 919332"/>
                <a:gd name="connsiteX185" fmla="*/ 8017194 w 11622390"/>
                <a:gd name="connsiteY185" fmla="*/ 168809 h 919332"/>
                <a:gd name="connsiteX186" fmla="*/ 8186003 w 11622390"/>
                <a:gd name="connsiteY186" fmla="*/ 241897 h 919332"/>
                <a:gd name="connsiteX187" fmla="*/ 8017194 w 11622390"/>
                <a:gd name="connsiteY187" fmla="*/ 314985 h 919332"/>
                <a:gd name="connsiteX188" fmla="*/ 7944106 w 11622390"/>
                <a:gd name="connsiteY188" fmla="*/ 483794 h 919332"/>
                <a:gd name="connsiteX189" fmla="*/ 7871018 w 11622390"/>
                <a:gd name="connsiteY189" fmla="*/ 314985 h 919332"/>
                <a:gd name="connsiteX190" fmla="*/ 7702209 w 11622390"/>
                <a:gd name="connsiteY190" fmla="*/ 241897 h 919332"/>
                <a:gd name="connsiteX191" fmla="*/ 7871018 w 11622390"/>
                <a:gd name="connsiteY191" fmla="*/ 168809 h 919332"/>
                <a:gd name="connsiteX192" fmla="*/ 7302255 w 11622390"/>
                <a:gd name="connsiteY192" fmla="*/ 0 h 919332"/>
                <a:gd name="connsiteX193" fmla="*/ 7375343 w 11622390"/>
                <a:gd name="connsiteY193" fmla="*/ 168809 h 919332"/>
                <a:gd name="connsiteX194" fmla="*/ 7544152 w 11622390"/>
                <a:gd name="connsiteY194" fmla="*/ 241897 h 919332"/>
                <a:gd name="connsiteX195" fmla="*/ 7375343 w 11622390"/>
                <a:gd name="connsiteY195" fmla="*/ 314985 h 919332"/>
                <a:gd name="connsiteX196" fmla="*/ 7302255 w 11622390"/>
                <a:gd name="connsiteY196" fmla="*/ 483794 h 919332"/>
                <a:gd name="connsiteX197" fmla="*/ 7229167 w 11622390"/>
                <a:gd name="connsiteY197" fmla="*/ 314985 h 919332"/>
                <a:gd name="connsiteX198" fmla="*/ 7060358 w 11622390"/>
                <a:gd name="connsiteY198" fmla="*/ 241897 h 919332"/>
                <a:gd name="connsiteX199" fmla="*/ 7229167 w 11622390"/>
                <a:gd name="connsiteY199" fmla="*/ 168809 h 919332"/>
                <a:gd name="connsiteX200" fmla="*/ 6660404 w 11622390"/>
                <a:gd name="connsiteY200" fmla="*/ 0 h 919332"/>
                <a:gd name="connsiteX201" fmla="*/ 6733492 w 11622390"/>
                <a:gd name="connsiteY201" fmla="*/ 168809 h 919332"/>
                <a:gd name="connsiteX202" fmla="*/ 6902301 w 11622390"/>
                <a:gd name="connsiteY202" fmla="*/ 241897 h 919332"/>
                <a:gd name="connsiteX203" fmla="*/ 6733492 w 11622390"/>
                <a:gd name="connsiteY203" fmla="*/ 314985 h 919332"/>
                <a:gd name="connsiteX204" fmla="*/ 6660404 w 11622390"/>
                <a:gd name="connsiteY204" fmla="*/ 483794 h 919332"/>
                <a:gd name="connsiteX205" fmla="*/ 6587316 w 11622390"/>
                <a:gd name="connsiteY205" fmla="*/ 314985 h 919332"/>
                <a:gd name="connsiteX206" fmla="*/ 6418507 w 11622390"/>
                <a:gd name="connsiteY206" fmla="*/ 241897 h 919332"/>
                <a:gd name="connsiteX207" fmla="*/ 6587316 w 11622390"/>
                <a:gd name="connsiteY207" fmla="*/ 168809 h 919332"/>
                <a:gd name="connsiteX208" fmla="*/ 6018553 w 11622390"/>
                <a:gd name="connsiteY208" fmla="*/ 0 h 919332"/>
                <a:gd name="connsiteX209" fmla="*/ 6091641 w 11622390"/>
                <a:gd name="connsiteY209" fmla="*/ 168809 h 919332"/>
                <a:gd name="connsiteX210" fmla="*/ 6260450 w 11622390"/>
                <a:gd name="connsiteY210" fmla="*/ 241897 h 919332"/>
                <a:gd name="connsiteX211" fmla="*/ 6091641 w 11622390"/>
                <a:gd name="connsiteY211" fmla="*/ 314985 h 919332"/>
                <a:gd name="connsiteX212" fmla="*/ 6018553 w 11622390"/>
                <a:gd name="connsiteY212" fmla="*/ 483794 h 919332"/>
                <a:gd name="connsiteX213" fmla="*/ 5945465 w 11622390"/>
                <a:gd name="connsiteY213" fmla="*/ 314985 h 919332"/>
                <a:gd name="connsiteX214" fmla="*/ 5776656 w 11622390"/>
                <a:gd name="connsiteY214" fmla="*/ 241897 h 919332"/>
                <a:gd name="connsiteX215" fmla="*/ 5945465 w 11622390"/>
                <a:gd name="connsiteY215" fmla="*/ 168809 h 919332"/>
                <a:gd name="connsiteX216" fmla="*/ 5376702 w 11622390"/>
                <a:gd name="connsiteY216" fmla="*/ 0 h 919332"/>
                <a:gd name="connsiteX217" fmla="*/ 5449790 w 11622390"/>
                <a:gd name="connsiteY217" fmla="*/ 168809 h 919332"/>
                <a:gd name="connsiteX218" fmla="*/ 5618599 w 11622390"/>
                <a:gd name="connsiteY218" fmla="*/ 241897 h 919332"/>
                <a:gd name="connsiteX219" fmla="*/ 5449790 w 11622390"/>
                <a:gd name="connsiteY219" fmla="*/ 314985 h 919332"/>
                <a:gd name="connsiteX220" fmla="*/ 5376702 w 11622390"/>
                <a:gd name="connsiteY220" fmla="*/ 483794 h 919332"/>
                <a:gd name="connsiteX221" fmla="*/ 5303614 w 11622390"/>
                <a:gd name="connsiteY221" fmla="*/ 314985 h 919332"/>
                <a:gd name="connsiteX222" fmla="*/ 5134805 w 11622390"/>
                <a:gd name="connsiteY222" fmla="*/ 241897 h 919332"/>
                <a:gd name="connsiteX223" fmla="*/ 5303614 w 11622390"/>
                <a:gd name="connsiteY223" fmla="*/ 168809 h 919332"/>
                <a:gd name="connsiteX224" fmla="*/ 4734851 w 11622390"/>
                <a:gd name="connsiteY224" fmla="*/ 0 h 919332"/>
                <a:gd name="connsiteX225" fmla="*/ 4807939 w 11622390"/>
                <a:gd name="connsiteY225" fmla="*/ 168809 h 919332"/>
                <a:gd name="connsiteX226" fmla="*/ 4976748 w 11622390"/>
                <a:gd name="connsiteY226" fmla="*/ 241897 h 919332"/>
                <a:gd name="connsiteX227" fmla="*/ 4807939 w 11622390"/>
                <a:gd name="connsiteY227" fmla="*/ 314985 h 919332"/>
                <a:gd name="connsiteX228" fmla="*/ 4734851 w 11622390"/>
                <a:gd name="connsiteY228" fmla="*/ 483794 h 919332"/>
                <a:gd name="connsiteX229" fmla="*/ 4661763 w 11622390"/>
                <a:gd name="connsiteY229" fmla="*/ 314985 h 919332"/>
                <a:gd name="connsiteX230" fmla="*/ 4492954 w 11622390"/>
                <a:gd name="connsiteY230" fmla="*/ 241897 h 919332"/>
                <a:gd name="connsiteX231" fmla="*/ 4661763 w 11622390"/>
                <a:gd name="connsiteY231" fmla="*/ 168809 h 919332"/>
                <a:gd name="connsiteX232" fmla="*/ 4093000 w 11622390"/>
                <a:gd name="connsiteY232" fmla="*/ 0 h 919332"/>
                <a:gd name="connsiteX233" fmla="*/ 4166089 w 11622390"/>
                <a:gd name="connsiteY233" fmla="*/ 168809 h 919332"/>
                <a:gd name="connsiteX234" fmla="*/ 4334898 w 11622390"/>
                <a:gd name="connsiteY234" fmla="*/ 241897 h 919332"/>
                <a:gd name="connsiteX235" fmla="*/ 4166089 w 11622390"/>
                <a:gd name="connsiteY235" fmla="*/ 314985 h 919332"/>
                <a:gd name="connsiteX236" fmla="*/ 4093000 w 11622390"/>
                <a:gd name="connsiteY236" fmla="*/ 483794 h 919332"/>
                <a:gd name="connsiteX237" fmla="*/ 4019912 w 11622390"/>
                <a:gd name="connsiteY237" fmla="*/ 314985 h 919332"/>
                <a:gd name="connsiteX238" fmla="*/ 3851105 w 11622390"/>
                <a:gd name="connsiteY238" fmla="*/ 241897 h 919332"/>
                <a:gd name="connsiteX239" fmla="*/ 4019912 w 11622390"/>
                <a:gd name="connsiteY239" fmla="*/ 168809 h 919332"/>
                <a:gd name="connsiteX240" fmla="*/ 3451151 w 11622390"/>
                <a:gd name="connsiteY240" fmla="*/ 0 h 919332"/>
                <a:gd name="connsiteX241" fmla="*/ 3524239 w 11622390"/>
                <a:gd name="connsiteY241" fmla="*/ 168809 h 919332"/>
                <a:gd name="connsiteX242" fmla="*/ 3693048 w 11622390"/>
                <a:gd name="connsiteY242" fmla="*/ 241897 h 919332"/>
                <a:gd name="connsiteX243" fmla="*/ 3524239 w 11622390"/>
                <a:gd name="connsiteY243" fmla="*/ 314985 h 919332"/>
                <a:gd name="connsiteX244" fmla="*/ 3451151 w 11622390"/>
                <a:gd name="connsiteY244" fmla="*/ 483794 h 919332"/>
                <a:gd name="connsiteX245" fmla="*/ 3378063 w 11622390"/>
                <a:gd name="connsiteY245" fmla="*/ 314985 h 919332"/>
                <a:gd name="connsiteX246" fmla="*/ 3209254 w 11622390"/>
                <a:gd name="connsiteY246" fmla="*/ 241897 h 919332"/>
                <a:gd name="connsiteX247" fmla="*/ 3378063 w 11622390"/>
                <a:gd name="connsiteY247" fmla="*/ 168809 h 919332"/>
                <a:gd name="connsiteX248" fmla="*/ 2809300 w 11622390"/>
                <a:gd name="connsiteY248" fmla="*/ 0 h 919332"/>
                <a:gd name="connsiteX249" fmla="*/ 2882388 w 11622390"/>
                <a:gd name="connsiteY249" fmla="*/ 168809 h 919332"/>
                <a:gd name="connsiteX250" fmla="*/ 3051197 w 11622390"/>
                <a:gd name="connsiteY250" fmla="*/ 241897 h 919332"/>
                <a:gd name="connsiteX251" fmla="*/ 2882388 w 11622390"/>
                <a:gd name="connsiteY251" fmla="*/ 314985 h 919332"/>
                <a:gd name="connsiteX252" fmla="*/ 2809300 w 11622390"/>
                <a:gd name="connsiteY252" fmla="*/ 483794 h 919332"/>
                <a:gd name="connsiteX253" fmla="*/ 2736212 w 11622390"/>
                <a:gd name="connsiteY253" fmla="*/ 314985 h 919332"/>
                <a:gd name="connsiteX254" fmla="*/ 2567402 w 11622390"/>
                <a:gd name="connsiteY254" fmla="*/ 241897 h 919332"/>
                <a:gd name="connsiteX255" fmla="*/ 2736212 w 11622390"/>
                <a:gd name="connsiteY255" fmla="*/ 168809 h 919332"/>
                <a:gd name="connsiteX256" fmla="*/ 2167449 w 11622390"/>
                <a:gd name="connsiteY256" fmla="*/ 0 h 919332"/>
                <a:gd name="connsiteX257" fmla="*/ 2240537 w 11622390"/>
                <a:gd name="connsiteY257" fmla="*/ 168809 h 919332"/>
                <a:gd name="connsiteX258" fmla="*/ 2409347 w 11622390"/>
                <a:gd name="connsiteY258" fmla="*/ 241897 h 919332"/>
                <a:gd name="connsiteX259" fmla="*/ 2240537 w 11622390"/>
                <a:gd name="connsiteY259" fmla="*/ 314985 h 919332"/>
                <a:gd name="connsiteX260" fmla="*/ 2167449 w 11622390"/>
                <a:gd name="connsiteY260" fmla="*/ 483794 h 919332"/>
                <a:gd name="connsiteX261" fmla="*/ 2094361 w 11622390"/>
                <a:gd name="connsiteY261" fmla="*/ 314985 h 919332"/>
                <a:gd name="connsiteX262" fmla="*/ 1925553 w 11622390"/>
                <a:gd name="connsiteY262" fmla="*/ 241897 h 919332"/>
                <a:gd name="connsiteX263" fmla="*/ 2094361 w 11622390"/>
                <a:gd name="connsiteY263" fmla="*/ 168809 h 919332"/>
                <a:gd name="connsiteX264" fmla="*/ 1525598 w 11622390"/>
                <a:gd name="connsiteY264" fmla="*/ 0 h 919332"/>
                <a:gd name="connsiteX265" fmla="*/ 1598686 w 11622390"/>
                <a:gd name="connsiteY265" fmla="*/ 168809 h 919332"/>
                <a:gd name="connsiteX266" fmla="*/ 1767496 w 11622390"/>
                <a:gd name="connsiteY266" fmla="*/ 241897 h 919332"/>
                <a:gd name="connsiteX267" fmla="*/ 1598686 w 11622390"/>
                <a:gd name="connsiteY267" fmla="*/ 314985 h 919332"/>
                <a:gd name="connsiteX268" fmla="*/ 1525598 w 11622390"/>
                <a:gd name="connsiteY268" fmla="*/ 483794 h 919332"/>
                <a:gd name="connsiteX269" fmla="*/ 1452510 w 11622390"/>
                <a:gd name="connsiteY269" fmla="*/ 314985 h 919332"/>
                <a:gd name="connsiteX270" fmla="*/ 1283701 w 11622390"/>
                <a:gd name="connsiteY270" fmla="*/ 241897 h 919332"/>
                <a:gd name="connsiteX271" fmla="*/ 1452510 w 11622390"/>
                <a:gd name="connsiteY271" fmla="*/ 168809 h 919332"/>
                <a:gd name="connsiteX272" fmla="*/ 883747 w 11622390"/>
                <a:gd name="connsiteY272" fmla="*/ 0 h 919332"/>
                <a:gd name="connsiteX273" fmla="*/ 956835 w 11622390"/>
                <a:gd name="connsiteY273" fmla="*/ 168809 h 919332"/>
                <a:gd name="connsiteX274" fmla="*/ 1125644 w 11622390"/>
                <a:gd name="connsiteY274" fmla="*/ 241897 h 919332"/>
                <a:gd name="connsiteX275" fmla="*/ 956835 w 11622390"/>
                <a:gd name="connsiteY275" fmla="*/ 314985 h 919332"/>
                <a:gd name="connsiteX276" fmla="*/ 883747 w 11622390"/>
                <a:gd name="connsiteY276" fmla="*/ 483794 h 919332"/>
                <a:gd name="connsiteX277" fmla="*/ 810659 w 11622390"/>
                <a:gd name="connsiteY277" fmla="*/ 314985 h 919332"/>
                <a:gd name="connsiteX278" fmla="*/ 641850 w 11622390"/>
                <a:gd name="connsiteY278" fmla="*/ 241897 h 919332"/>
                <a:gd name="connsiteX279" fmla="*/ 810659 w 11622390"/>
                <a:gd name="connsiteY279" fmla="*/ 168809 h 919332"/>
                <a:gd name="connsiteX280" fmla="*/ 241897 w 11622390"/>
                <a:gd name="connsiteY280" fmla="*/ 0 h 919332"/>
                <a:gd name="connsiteX281" fmla="*/ 314985 w 11622390"/>
                <a:gd name="connsiteY281" fmla="*/ 168809 h 919332"/>
                <a:gd name="connsiteX282" fmla="*/ 483794 w 11622390"/>
                <a:gd name="connsiteY282" fmla="*/ 241897 h 919332"/>
                <a:gd name="connsiteX283" fmla="*/ 314985 w 11622390"/>
                <a:gd name="connsiteY283" fmla="*/ 314985 h 919332"/>
                <a:gd name="connsiteX284" fmla="*/ 241897 w 11622390"/>
                <a:gd name="connsiteY284" fmla="*/ 483794 h 919332"/>
                <a:gd name="connsiteX285" fmla="*/ 168809 w 11622390"/>
                <a:gd name="connsiteY285" fmla="*/ 314985 h 919332"/>
                <a:gd name="connsiteX286" fmla="*/ 0 w 11622390"/>
                <a:gd name="connsiteY286" fmla="*/ 241897 h 919332"/>
                <a:gd name="connsiteX287" fmla="*/ 168809 w 11622390"/>
                <a:gd name="connsiteY287" fmla="*/ 168809 h 919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11622390" h="919332">
                  <a:moveTo>
                    <a:pt x="11380493" y="435538"/>
                  </a:moveTo>
                  <a:lnTo>
                    <a:pt x="11453581" y="604347"/>
                  </a:lnTo>
                  <a:lnTo>
                    <a:pt x="11622390" y="677435"/>
                  </a:lnTo>
                  <a:lnTo>
                    <a:pt x="11453581" y="750523"/>
                  </a:lnTo>
                  <a:lnTo>
                    <a:pt x="11380493" y="919332"/>
                  </a:lnTo>
                  <a:lnTo>
                    <a:pt x="11307405" y="750523"/>
                  </a:lnTo>
                  <a:lnTo>
                    <a:pt x="11138596" y="677435"/>
                  </a:lnTo>
                  <a:lnTo>
                    <a:pt x="11307405" y="604347"/>
                  </a:lnTo>
                  <a:close/>
                  <a:moveTo>
                    <a:pt x="10738645" y="435538"/>
                  </a:moveTo>
                  <a:lnTo>
                    <a:pt x="10811733" y="604347"/>
                  </a:lnTo>
                  <a:lnTo>
                    <a:pt x="10980542" y="677435"/>
                  </a:lnTo>
                  <a:lnTo>
                    <a:pt x="10811733" y="750523"/>
                  </a:lnTo>
                  <a:lnTo>
                    <a:pt x="10738645" y="919332"/>
                  </a:lnTo>
                  <a:lnTo>
                    <a:pt x="10665557" y="750523"/>
                  </a:lnTo>
                  <a:lnTo>
                    <a:pt x="10496748" y="677435"/>
                  </a:lnTo>
                  <a:lnTo>
                    <a:pt x="10665557" y="604347"/>
                  </a:lnTo>
                  <a:close/>
                  <a:moveTo>
                    <a:pt x="10096794" y="435538"/>
                  </a:moveTo>
                  <a:lnTo>
                    <a:pt x="10169882" y="604347"/>
                  </a:lnTo>
                  <a:lnTo>
                    <a:pt x="10338691" y="677435"/>
                  </a:lnTo>
                  <a:lnTo>
                    <a:pt x="10169882" y="750523"/>
                  </a:lnTo>
                  <a:lnTo>
                    <a:pt x="10096794" y="919332"/>
                  </a:lnTo>
                  <a:lnTo>
                    <a:pt x="10023706" y="750523"/>
                  </a:lnTo>
                  <a:lnTo>
                    <a:pt x="9854897" y="677435"/>
                  </a:lnTo>
                  <a:lnTo>
                    <a:pt x="10023706" y="604347"/>
                  </a:lnTo>
                  <a:close/>
                  <a:moveTo>
                    <a:pt x="9454943" y="435538"/>
                  </a:moveTo>
                  <a:lnTo>
                    <a:pt x="9528031" y="604347"/>
                  </a:lnTo>
                  <a:lnTo>
                    <a:pt x="9696840" y="677435"/>
                  </a:lnTo>
                  <a:lnTo>
                    <a:pt x="9528031" y="750523"/>
                  </a:lnTo>
                  <a:lnTo>
                    <a:pt x="9454943" y="919332"/>
                  </a:lnTo>
                  <a:lnTo>
                    <a:pt x="9381855" y="750523"/>
                  </a:lnTo>
                  <a:lnTo>
                    <a:pt x="9213046" y="677435"/>
                  </a:lnTo>
                  <a:lnTo>
                    <a:pt x="9381855" y="604347"/>
                  </a:lnTo>
                  <a:close/>
                  <a:moveTo>
                    <a:pt x="8813092" y="435538"/>
                  </a:moveTo>
                  <a:lnTo>
                    <a:pt x="8886180" y="604347"/>
                  </a:lnTo>
                  <a:lnTo>
                    <a:pt x="9054989" y="677435"/>
                  </a:lnTo>
                  <a:lnTo>
                    <a:pt x="8886180" y="750523"/>
                  </a:lnTo>
                  <a:lnTo>
                    <a:pt x="8813092" y="919332"/>
                  </a:lnTo>
                  <a:lnTo>
                    <a:pt x="8740004" y="750523"/>
                  </a:lnTo>
                  <a:lnTo>
                    <a:pt x="8571195" y="677435"/>
                  </a:lnTo>
                  <a:lnTo>
                    <a:pt x="8740004" y="604347"/>
                  </a:lnTo>
                  <a:close/>
                  <a:moveTo>
                    <a:pt x="8171241" y="435538"/>
                  </a:moveTo>
                  <a:lnTo>
                    <a:pt x="8244329" y="604347"/>
                  </a:lnTo>
                  <a:lnTo>
                    <a:pt x="8413138" y="677435"/>
                  </a:lnTo>
                  <a:lnTo>
                    <a:pt x="8244329" y="750523"/>
                  </a:lnTo>
                  <a:lnTo>
                    <a:pt x="8171241" y="919332"/>
                  </a:lnTo>
                  <a:lnTo>
                    <a:pt x="8098153" y="750523"/>
                  </a:lnTo>
                  <a:lnTo>
                    <a:pt x="7929344" y="677435"/>
                  </a:lnTo>
                  <a:lnTo>
                    <a:pt x="8098153" y="604347"/>
                  </a:lnTo>
                  <a:close/>
                  <a:moveTo>
                    <a:pt x="7529390" y="435538"/>
                  </a:moveTo>
                  <a:lnTo>
                    <a:pt x="7602478" y="604347"/>
                  </a:lnTo>
                  <a:lnTo>
                    <a:pt x="7771287" y="677435"/>
                  </a:lnTo>
                  <a:lnTo>
                    <a:pt x="7602478" y="750523"/>
                  </a:lnTo>
                  <a:lnTo>
                    <a:pt x="7529390" y="919332"/>
                  </a:lnTo>
                  <a:lnTo>
                    <a:pt x="7456302" y="750523"/>
                  </a:lnTo>
                  <a:lnTo>
                    <a:pt x="7287493" y="677435"/>
                  </a:lnTo>
                  <a:lnTo>
                    <a:pt x="7456302" y="604347"/>
                  </a:lnTo>
                  <a:close/>
                  <a:moveTo>
                    <a:pt x="6887539" y="435538"/>
                  </a:moveTo>
                  <a:lnTo>
                    <a:pt x="6960627" y="604347"/>
                  </a:lnTo>
                  <a:lnTo>
                    <a:pt x="7129436" y="677435"/>
                  </a:lnTo>
                  <a:lnTo>
                    <a:pt x="6960627" y="750523"/>
                  </a:lnTo>
                  <a:lnTo>
                    <a:pt x="6887539" y="919332"/>
                  </a:lnTo>
                  <a:lnTo>
                    <a:pt x="6814451" y="750523"/>
                  </a:lnTo>
                  <a:lnTo>
                    <a:pt x="6645642" y="677435"/>
                  </a:lnTo>
                  <a:lnTo>
                    <a:pt x="6814451" y="604347"/>
                  </a:lnTo>
                  <a:close/>
                  <a:moveTo>
                    <a:pt x="6245688" y="435538"/>
                  </a:moveTo>
                  <a:lnTo>
                    <a:pt x="6318776" y="604347"/>
                  </a:lnTo>
                  <a:lnTo>
                    <a:pt x="6487585" y="677435"/>
                  </a:lnTo>
                  <a:lnTo>
                    <a:pt x="6318776" y="750523"/>
                  </a:lnTo>
                  <a:lnTo>
                    <a:pt x="6245688" y="919332"/>
                  </a:lnTo>
                  <a:lnTo>
                    <a:pt x="6172600" y="750523"/>
                  </a:lnTo>
                  <a:lnTo>
                    <a:pt x="6003791" y="677435"/>
                  </a:lnTo>
                  <a:lnTo>
                    <a:pt x="6172600" y="604347"/>
                  </a:lnTo>
                  <a:close/>
                  <a:moveTo>
                    <a:pt x="5603837" y="435538"/>
                  </a:moveTo>
                  <a:lnTo>
                    <a:pt x="5676925" y="604347"/>
                  </a:lnTo>
                  <a:lnTo>
                    <a:pt x="5845734" y="677435"/>
                  </a:lnTo>
                  <a:lnTo>
                    <a:pt x="5676925" y="750523"/>
                  </a:lnTo>
                  <a:lnTo>
                    <a:pt x="5603837" y="919332"/>
                  </a:lnTo>
                  <a:lnTo>
                    <a:pt x="5530749" y="750523"/>
                  </a:lnTo>
                  <a:lnTo>
                    <a:pt x="5361940" y="677435"/>
                  </a:lnTo>
                  <a:lnTo>
                    <a:pt x="5530749" y="604347"/>
                  </a:lnTo>
                  <a:close/>
                  <a:moveTo>
                    <a:pt x="4961986" y="435538"/>
                  </a:moveTo>
                  <a:lnTo>
                    <a:pt x="5035074" y="604347"/>
                  </a:lnTo>
                  <a:lnTo>
                    <a:pt x="5203883" y="677435"/>
                  </a:lnTo>
                  <a:lnTo>
                    <a:pt x="5035074" y="750523"/>
                  </a:lnTo>
                  <a:lnTo>
                    <a:pt x="4961986" y="919332"/>
                  </a:lnTo>
                  <a:lnTo>
                    <a:pt x="4888898" y="750523"/>
                  </a:lnTo>
                  <a:lnTo>
                    <a:pt x="4720089" y="677435"/>
                  </a:lnTo>
                  <a:lnTo>
                    <a:pt x="4888898" y="604347"/>
                  </a:lnTo>
                  <a:close/>
                  <a:moveTo>
                    <a:pt x="4320135" y="435538"/>
                  </a:moveTo>
                  <a:lnTo>
                    <a:pt x="4393224" y="604347"/>
                  </a:lnTo>
                  <a:lnTo>
                    <a:pt x="4562032" y="677435"/>
                  </a:lnTo>
                  <a:lnTo>
                    <a:pt x="4393224" y="750523"/>
                  </a:lnTo>
                  <a:lnTo>
                    <a:pt x="4320135" y="919332"/>
                  </a:lnTo>
                  <a:lnTo>
                    <a:pt x="4247047" y="750523"/>
                  </a:lnTo>
                  <a:lnTo>
                    <a:pt x="4078240" y="677435"/>
                  </a:lnTo>
                  <a:lnTo>
                    <a:pt x="4247047" y="604347"/>
                  </a:lnTo>
                  <a:close/>
                  <a:moveTo>
                    <a:pt x="3678286" y="435538"/>
                  </a:moveTo>
                  <a:lnTo>
                    <a:pt x="3751374" y="604347"/>
                  </a:lnTo>
                  <a:lnTo>
                    <a:pt x="3920183" y="677435"/>
                  </a:lnTo>
                  <a:lnTo>
                    <a:pt x="3751374" y="750523"/>
                  </a:lnTo>
                  <a:lnTo>
                    <a:pt x="3678286" y="919332"/>
                  </a:lnTo>
                  <a:lnTo>
                    <a:pt x="3605198" y="750523"/>
                  </a:lnTo>
                  <a:lnTo>
                    <a:pt x="3436389" y="677435"/>
                  </a:lnTo>
                  <a:lnTo>
                    <a:pt x="3605198" y="604347"/>
                  </a:lnTo>
                  <a:close/>
                  <a:moveTo>
                    <a:pt x="3036435" y="435538"/>
                  </a:moveTo>
                  <a:lnTo>
                    <a:pt x="3109523" y="604347"/>
                  </a:lnTo>
                  <a:lnTo>
                    <a:pt x="3278332" y="677435"/>
                  </a:lnTo>
                  <a:lnTo>
                    <a:pt x="3109523" y="750523"/>
                  </a:lnTo>
                  <a:lnTo>
                    <a:pt x="3036435" y="919332"/>
                  </a:lnTo>
                  <a:lnTo>
                    <a:pt x="2963347" y="750523"/>
                  </a:lnTo>
                  <a:lnTo>
                    <a:pt x="2794537" y="677435"/>
                  </a:lnTo>
                  <a:lnTo>
                    <a:pt x="2963347" y="604347"/>
                  </a:lnTo>
                  <a:close/>
                  <a:moveTo>
                    <a:pt x="2394584" y="435538"/>
                  </a:moveTo>
                  <a:lnTo>
                    <a:pt x="2467672" y="604347"/>
                  </a:lnTo>
                  <a:lnTo>
                    <a:pt x="2636482" y="677435"/>
                  </a:lnTo>
                  <a:lnTo>
                    <a:pt x="2467672" y="750523"/>
                  </a:lnTo>
                  <a:lnTo>
                    <a:pt x="2394584" y="919332"/>
                  </a:lnTo>
                  <a:lnTo>
                    <a:pt x="2321496" y="750523"/>
                  </a:lnTo>
                  <a:lnTo>
                    <a:pt x="2152688" y="677435"/>
                  </a:lnTo>
                  <a:lnTo>
                    <a:pt x="2321496" y="604347"/>
                  </a:lnTo>
                  <a:close/>
                  <a:moveTo>
                    <a:pt x="1752733" y="435538"/>
                  </a:moveTo>
                  <a:lnTo>
                    <a:pt x="1825821" y="604347"/>
                  </a:lnTo>
                  <a:lnTo>
                    <a:pt x="1994631" y="677435"/>
                  </a:lnTo>
                  <a:lnTo>
                    <a:pt x="1825821" y="750523"/>
                  </a:lnTo>
                  <a:lnTo>
                    <a:pt x="1752733" y="919332"/>
                  </a:lnTo>
                  <a:lnTo>
                    <a:pt x="1679645" y="750523"/>
                  </a:lnTo>
                  <a:lnTo>
                    <a:pt x="1510836" y="677435"/>
                  </a:lnTo>
                  <a:lnTo>
                    <a:pt x="1679645" y="604347"/>
                  </a:lnTo>
                  <a:close/>
                  <a:moveTo>
                    <a:pt x="1110882" y="435538"/>
                  </a:moveTo>
                  <a:lnTo>
                    <a:pt x="1183970" y="604347"/>
                  </a:lnTo>
                  <a:lnTo>
                    <a:pt x="1352779" y="677435"/>
                  </a:lnTo>
                  <a:lnTo>
                    <a:pt x="1183970" y="750523"/>
                  </a:lnTo>
                  <a:lnTo>
                    <a:pt x="1110882" y="919332"/>
                  </a:lnTo>
                  <a:lnTo>
                    <a:pt x="1037794" y="750523"/>
                  </a:lnTo>
                  <a:lnTo>
                    <a:pt x="868985" y="677435"/>
                  </a:lnTo>
                  <a:lnTo>
                    <a:pt x="1037794" y="604347"/>
                  </a:lnTo>
                  <a:close/>
                  <a:moveTo>
                    <a:pt x="469032" y="435538"/>
                  </a:moveTo>
                  <a:lnTo>
                    <a:pt x="542120" y="604347"/>
                  </a:lnTo>
                  <a:lnTo>
                    <a:pt x="710929" y="677435"/>
                  </a:lnTo>
                  <a:lnTo>
                    <a:pt x="542120" y="750523"/>
                  </a:lnTo>
                  <a:lnTo>
                    <a:pt x="469032" y="919332"/>
                  </a:lnTo>
                  <a:lnTo>
                    <a:pt x="395944" y="750523"/>
                  </a:lnTo>
                  <a:lnTo>
                    <a:pt x="227135" y="677435"/>
                  </a:lnTo>
                  <a:lnTo>
                    <a:pt x="395944" y="604347"/>
                  </a:lnTo>
                  <a:close/>
                  <a:moveTo>
                    <a:pt x="11153358" y="0"/>
                  </a:moveTo>
                  <a:lnTo>
                    <a:pt x="11226446" y="168809"/>
                  </a:lnTo>
                  <a:lnTo>
                    <a:pt x="11395255" y="241897"/>
                  </a:lnTo>
                  <a:lnTo>
                    <a:pt x="11226446" y="314985"/>
                  </a:lnTo>
                  <a:lnTo>
                    <a:pt x="11153358" y="483794"/>
                  </a:lnTo>
                  <a:lnTo>
                    <a:pt x="11080270" y="314985"/>
                  </a:lnTo>
                  <a:lnTo>
                    <a:pt x="10911461" y="241897"/>
                  </a:lnTo>
                  <a:lnTo>
                    <a:pt x="11080270" y="168809"/>
                  </a:lnTo>
                  <a:close/>
                  <a:moveTo>
                    <a:pt x="10511510" y="0"/>
                  </a:moveTo>
                  <a:lnTo>
                    <a:pt x="10584598" y="168809"/>
                  </a:lnTo>
                  <a:lnTo>
                    <a:pt x="10753407" y="241897"/>
                  </a:lnTo>
                  <a:lnTo>
                    <a:pt x="10584598" y="314985"/>
                  </a:lnTo>
                  <a:lnTo>
                    <a:pt x="10511510" y="483794"/>
                  </a:lnTo>
                  <a:lnTo>
                    <a:pt x="10438422" y="314985"/>
                  </a:lnTo>
                  <a:lnTo>
                    <a:pt x="10269613" y="241897"/>
                  </a:lnTo>
                  <a:lnTo>
                    <a:pt x="10438422" y="168809"/>
                  </a:lnTo>
                  <a:close/>
                  <a:moveTo>
                    <a:pt x="9869659" y="0"/>
                  </a:moveTo>
                  <a:lnTo>
                    <a:pt x="9942747" y="168809"/>
                  </a:lnTo>
                  <a:lnTo>
                    <a:pt x="10111556" y="241897"/>
                  </a:lnTo>
                  <a:lnTo>
                    <a:pt x="9942747" y="314985"/>
                  </a:lnTo>
                  <a:lnTo>
                    <a:pt x="9869659" y="483794"/>
                  </a:lnTo>
                  <a:lnTo>
                    <a:pt x="9796571" y="314985"/>
                  </a:lnTo>
                  <a:lnTo>
                    <a:pt x="9627762" y="241897"/>
                  </a:lnTo>
                  <a:lnTo>
                    <a:pt x="9796571" y="168809"/>
                  </a:lnTo>
                  <a:close/>
                  <a:moveTo>
                    <a:pt x="9227808" y="0"/>
                  </a:moveTo>
                  <a:lnTo>
                    <a:pt x="9300896" y="168809"/>
                  </a:lnTo>
                  <a:lnTo>
                    <a:pt x="9469705" y="241897"/>
                  </a:lnTo>
                  <a:lnTo>
                    <a:pt x="9300896" y="314985"/>
                  </a:lnTo>
                  <a:lnTo>
                    <a:pt x="9227808" y="483794"/>
                  </a:lnTo>
                  <a:lnTo>
                    <a:pt x="9154720" y="314985"/>
                  </a:lnTo>
                  <a:lnTo>
                    <a:pt x="8985911" y="241897"/>
                  </a:lnTo>
                  <a:lnTo>
                    <a:pt x="9154720" y="168809"/>
                  </a:lnTo>
                  <a:close/>
                  <a:moveTo>
                    <a:pt x="8585957" y="0"/>
                  </a:moveTo>
                  <a:lnTo>
                    <a:pt x="8659045" y="168809"/>
                  </a:lnTo>
                  <a:lnTo>
                    <a:pt x="8827854" y="241897"/>
                  </a:lnTo>
                  <a:lnTo>
                    <a:pt x="8659045" y="314985"/>
                  </a:lnTo>
                  <a:lnTo>
                    <a:pt x="8585957" y="483794"/>
                  </a:lnTo>
                  <a:lnTo>
                    <a:pt x="8512869" y="314985"/>
                  </a:lnTo>
                  <a:lnTo>
                    <a:pt x="8344060" y="241897"/>
                  </a:lnTo>
                  <a:lnTo>
                    <a:pt x="8512869" y="168809"/>
                  </a:lnTo>
                  <a:close/>
                  <a:moveTo>
                    <a:pt x="7944106" y="0"/>
                  </a:moveTo>
                  <a:lnTo>
                    <a:pt x="8017194" y="168809"/>
                  </a:lnTo>
                  <a:lnTo>
                    <a:pt x="8186003" y="241897"/>
                  </a:lnTo>
                  <a:lnTo>
                    <a:pt x="8017194" y="314985"/>
                  </a:lnTo>
                  <a:lnTo>
                    <a:pt x="7944106" y="483794"/>
                  </a:lnTo>
                  <a:lnTo>
                    <a:pt x="7871018" y="314985"/>
                  </a:lnTo>
                  <a:lnTo>
                    <a:pt x="7702209" y="241897"/>
                  </a:lnTo>
                  <a:lnTo>
                    <a:pt x="7871018" y="168809"/>
                  </a:lnTo>
                  <a:close/>
                  <a:moveTo>
                    <a:pt x="7302255" y="0"/>
                  </a:moveTo>
                  <a:lnTo>
                    <a:pt x="7375343" y="168809"/>
                  </a:lnTo>
                  <a:lnTo>
                    <a:pt x="7544152" y="241897"/>
                  </a:lnTo>
                  <a:lnTo>
                    <a:pt x="7375343" y="314985"/>
                  </a:lnTo>
                  <a:lnTo>
                    <a:pt x="7302255" y="483794"/>
                  </a:lnTo>
                  <a:lnTo>
                    <a:pt x="7229167" y="314985"/>
                  </a:lnTo>
                  <a:lnTo>
                    <a:pt x="7060358" y="241897"/>
                  </a:lnTo>
                  <a:lnTo>
                    <a:pt x="7229167" y="168809"/>
                  </a:lnTo>
                  <a:close/>
                  <a:moveTo>
                    <a:pt x="6660404" y="0"/>
                  </a:moveTo>
                  <a:lnTo>
                    <a:pt x="6733492" y="168809"/>
                  </a:lnTo>
                  <a:lnTo>
                    <a:pt x="6902301" y="241897"/>
                  </a:lnTo>
                  <a:lnTo>
                    <a:pt x="6733492" y="314985"/>
                  </a:lnTo>
                  <a:lnTo>
                    <a:pt x="6660404" y="483794"/>
                  </a:lnTo>
                  <a:lnTo>
                    <a:pt x="6587316" y="314985"/>
                  </a:lnTo>
                  <a:lnTo>
                    <a:pt x="6418507" y="241897"/>
                  </a:lnTo>
                  <a:lnTo>
                    <a:pt x="6587316" y="168809"/>
                  </a:lnTo>
                  <a:close/>
                  <a:moveTo>
                    <a:pt x="6018553" y="0"/>
                  </a:moveTo>
                  <a:lnTo>
                    <a:pt x="6091641" y="168809"/>
                  </a:lnTo>
                  <a:lnTo>
                    <a:pt x="6260450" y="241897"/>
                  </a:lnTo>
                  <a:lnTo>
                    <a:pt x="6091641" y="314985"/>
                  </a:lnTo>
                  <a:lnTo>
                    <a:pt x="6018553" y="483794"/>
                  </a:lnTo>
                  <a:lnTo>
                    <a:pt x="5945465" y="314985"/>
                  </a:lnTo>
                  <a:lnTo>
                    <a:pt x="5776656" y="241897"/>
                  </a:lnTo>
                  <a:lnTo>
                    <a:pt x="5945465" y="168809"/>
                  </a:lnTo>
                  <a:close/>
                  <a:moveTo>
                    <a:pt x="5376702" y="0"/>
                  </a:moveTo>
                  <a:lnTo>
                    <a:pt x="5449790" y="168809"/>
                  </a:lnTo>
                  <a:lnTo>
                    <a:pt x="5618599" y="241897"/>
                  </a:lnTo>
                  <a:lnTo>
                    <a:pt x="5449790" y="314985"/>
                  </a:lnTo>
                  <a:lnTo>
                    <a:pt x="5376702" y="483794"/>
                  </a:lnTo>
                  <a:lnTo>
                    <a:pt x="5303614" y="314985"/>
                  </a:lnTo>
                  <a:lnTo>
                    <a:pt x="5134805" y="241897"/>
                  </a:lnTo>
                  <a:lnTo>
                    <a:pt x="5303614" y="168809"/>
                  </a:lnTo>
                  <a:close/>
                  <a:moveTo>
                    <a:pt x="4734851" y="0"/>
                  </a:moveTo>
                  <a:lnTo>
                    <a:pt x="4807939" y="168809"/>
                  </a:lnTo>
                  <a:lnTo>
                    <a:pt x="4976748" y="241897"/>
                  </a:lnTo>
                  <a:lnTo>
                    <a:pt x="4807939" y="314985"/>
                  </a:lnTo>
                  <a:lnTo>
                    <a:pt x="4734851" y="483794"/>
                  </a:lnTo>
                  <a:lnTo>
                    <a:pt x="4661763" y="314985"/>
                  </a:lnTo>
                  <a:lnTo>
                    <a:pt x="4492954" y="241897"/>
                  </a:lnTo>
                  <a:lnTo>
                    <a:pt x="4661763" y="168809"/>
                  </a:lnTo>
                  <a:close/>
                  <a:moveTo>
                    <a:pt x="4093000" y="0"/>
                  </a:moveTo>
                  <a:lnTo>
                    <a:pt x="4166089" y="168809"/>
                  </a:lnTo>
                  <a:lnTo>
                    <a:pt x="4334898" y="241897"/>
                  </a:lnTo>
                  <a:lnTo>
                    <a:pt x="4166089" y="314985"/>
                  </a:lnTo>
                  <a:lnTo>
                    <a:pt x="4093000" y="483794"/>
                  </a:lnTo>
                  <a:lnTo>
                    <a:pt x="4019912" y="314985"/>
                  </a:lnTo>
                  <a:lnTo>
                    <a:pt x="3851105" y="241897"/>
                  </a:lnTo>
                  <a:lnTo>
                    <a:pt x="4019912" y="168809"/>
                  </a:lnTo>
                  <a:close/>
                  <a:moveTo>
                    <a:pt x="3451151" y="0"/>
                  </a:moveTo>
                  <a:lnTo>
                    <a:pt x="3524239" y="168809"/>
                  </a:lnTo>
                  <a:lnTo>
                    <a:pt x="3693048" y="241897"/>
                  </a:lnTo>
                  <a:lnTo>
                    <a:pt x="3524239" y="314985"/>
                  </a:lnTo>
                  <a:lnTo>
                    <a:pt x="3451151" y="483794"/>
                  </a:lnTo>
                  <a:lnTo>
                    <a:pt x="3378063" y="314985"/>
                  </a:lnTo>
                  <a:lnTo>
                    <a:pt x="3209254" y="241897"/>
                  </a:lnTo>
                  <a:lnTo>
                    <a:pt x="3378063" y="168809"/>
                  </a:lnTo>
                  <a:close/>
                  <a:moveTo>
                    <a:pt x="2809300" y="0"/>
                  </a:moveTo>
                  <a:lnTo>
                    <a:pt x="2882388" y="168809"/>
                  </a:lnTo>
                  <a:lnTo>
                    <a:pt x="3051197" y="241897"/>
                  </a:lnTo>
                  <a:lnTo>
                    <a:pt x="2882388" y="314985"/>
                  </a:lnTo>
                  <a:lnTo>
                    <a:pt x="2809300" y="483794"/>
                  </a:lnTo>
                  <a:lnTo>
                    <a:pt x="2736212" y="314985"/>
                  </a:lnTo>
                  <a:lnTo>
                    <a:pt x="2567402" y="241897"/>
                  </a:lnTo>
                  <a:lnTo>
                    <a:pt x="2736212" y="168809"/>
                  </a:lnTo>
                  <a:close/>
                  <a:moveTo>
                    <a:pt x="2167449" y="0"/>
                  </a:moveTo>
                  <a:lnTo>
                    <a:pt x="2240537" y="168809"/>
                  </a:lnTo>
                  <a:lnTo>
                    <a:pt x="2409347" y="241897"/>
                  </a:lnTo>
                  <a:lnTo>
                    <a:pt x="2240537" y="314985"/>
                  </a:lnTo>
                  <a:lnTo>
                    <a:pt x="2167449" y="483794"/>
                  </a:lnTo>
                  <a:lnTo>
                    <a:pt x="2094361" y="314985"/>
                  </a:lnTo>
                  <a:lnTo>
                    <a:pt x="1925553" y="241897"/>
                  </a:lnTo>
                  <a:lnTo>
                    <a:pt x="2094361" y="168809"/>
                  </a:lnTo>
                  <a:close/>
                  <a:moveTo>
                    <a:pt x="1525598" y="0"/>
                  </a:moveTo>
                  <a:lnTo>
                    <a:pt x="1598686" y="168809"/>
                  </a:lnTo>
                  <a:lnTo>
                    <a:pt x="1767496" y="241897"/>
                  </a:lnTo>
                  <a:lnTo>
                    <a:pt x="1598686" y="314985"/>
                  </a:lnTo>
                  <a:lnTo>
                    <a:pt x="1525598" y="483794"/>
                  </a:lnTo>
                  <a:lnTo>
                    <a:pt x="1452510" y="314985"/>
                  </a:lnTo>
                  <a:lnTo>
                    <a:pt x="1283701" y="241897"/>
                  </a:lnTo>
                  <a:lnTo>
                    <a:pt x="1452510" y="168809"/>
                  </a:lnTo>
                  <a:close/>
                  <a:moveTo>
                    <a:pt x="883747" y="0"/>
                  </a:moveTo>
                  <a:lnTo>
                    <a:pt x="956835" y="168809"/>
                  </a:lnTo>
                  <a:lnTo>
                    <a:pt x="1125644" y="241897"/>
                  </a:lnTo>
                  <a:lnTo>
                    <a:pt x="956835" y="314985"/>
                  </a:lnTo>
                  <a:lnTo>
                    <a:pt x="883747" y="483794"/>
                  </a:lnTo>
                  <a:lnTo>
                    <a:pt x="810659" y="314985"/>
                  </a:lnTo>
                  <a:lnTo>
                    <a:pt x="641850" y="241897"/>
                  </a:lnTo>
                  <a:lnTo>
                    <a:pt x="810659" y="168809"/>
                  </a:lnTo>
                  <a:close/>
                  <a:moveTo>
                    <a:pt x="241897" y="0"/>
                  </a:moveTo>
                  <a:lnTo>
                    <a:pt x="314985" y="168809"/>
                  </a:lnTo>
                  <a:lnTo>
                    <a:pt x="483794" y="241897"/>
                  </a:lnTo>
                  <a:lnTo>
                    <a:pt x="314985" y="314985"/>
                  </a:lnTo>
                  <a:lnTo>
                    <a:pt x="241897" y="483794"/>
                  </a:lnTo>
                  <a:lnTo>
                    <a:pt x="168809" y="314985"/>
                  </a:lnTo>
                  <a:lnTo>
                    <a:pt x="0" y="241897"/>
                  </a:lnTo>
                  <a:lnTo>
                    <a:pt x="168809" y="16880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6" name="矩形 105">
            <a:extLst>
              <a:ext uri="{FF2B5EF4-FFF2-40B4-BE49-F238E27FC236}">
                <a16:creationId xmlns:a16="http://schemas.microsoft.com/office/drawing/2014/main" id="{57B7EBFF-A80E-6671-A672-F59B76604B26}"/>
              </a:ext>
            </a:extLst>
          </p:cNvPr>
          <p:cNvSpPr/>
          <p:nvPr/>
        </p:nvSpPr>
        <p:spPr>
          <a:xfrm>
            <a:off x="9458255" y="0"/>
            <a:ext cx="1682826" cy="6858000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A14F5BD2-B937-A911-B60C-B946F3F598CA}"/>
              </a:ext>
            </a:extLst>
          </p:cNvPr>
          <p:cNvSpPr/>
          <p:nvPr/>
        </p:nvSpPr>
        <p:spPr>
          <a:xfrm rot="5400000">
            <a:off x="6870668" y="2695888"/>
            <a:ext cx="6858000" cy="1466226"/>
          </a:xfrm>
          <a:custGeom>
            <a:avLst/>
            <a:gdLst>
              <a:gd name="connsiteX0" fmla="*/ 5864903 w 6858000"/>
              <a:gd name="connsiteY0" fmla="*/ 733114 h 1466226"/>
              <a:gd name="connsiteX1" fmla="*/ 6598016 w 6858000"/>
              <a:gd name="connsiteY1" fmla="*/ 0 h 1466226"/>
              <a:gd name="connsiteX2" fmla="*/ 6745764 w 6858000"/>
              <a:gd name="connsiteY2" fmla="*/ 14894 h 1466226"/>
              <a:gd name="connsiteX3" fmla="*/ 6858000 w 6858000"/>
              <a:gd name="connsiteY3" fmla="*/ 49734 h 1466226"/>
              <a:gd name="connsiteX4" fmla="*/ 6858000 w 6858000"/>
              <a:gd name="connsiteY4" fmla="*/ 474874 h 1466226"/>
              <a:gd name="connsiteX5" fmla="*/ 6857212 w 6858000"/>
              <a:gd name="connsiteY5" fmla="*/ 473920 h 1466226"/>
              <a:gd name="connsiteX6" fmla="*/ 6598017 w 6858000"/>
              <a:gd name="connsiteY6" fmla="*/ 366556 h 1466226"/>
              <a:gd name="connsiteX7" fmla="*/ 6231460 w 6858000"/>
              <a:gd name="connsiteY7" fmla="*/ 733114 h 1466226"/>
              <a:gd name="connsiteX8" fmla="*/ 6598017 w 6858000"/>
              <a:gd name="connsiteY8" fmla="*/ 1099670 h 1466226"/>
              <a:gd name="connsiteX9" fmla="*/ 6857212 w 6858000"/>
              <a:gd name="connsiteY9" fmla="*/ 992308 h 1466226"/>
              <a:gd name="connsiteX10" fmla="*/ 6858000 w 6858000"/>
              <a:gd name="connsiteY10" fmla="*/ 991354 h 1466226"/>
              <a:gd name="connsiteX11" fmla="*/ 6858000 w 6858000"/>
              <a:gd name="connsiteY11" fmla="*/ 1416492 h 1466226"/>
              <a:gd name="connsiteX12" fmla="*/ 6745764 w 6858000"/>
              <a:gd name="connsiteY12" fmla="*/ 1451332 h 1466226"/>
              <a:gd name="connsiteX13" fmla="*/ 6598016 w 6858000"/>
              <a:gd name="connsiteY13" fmla="*/ 1466226 h 1466226"/>
              <a:gd name="connsiteX14" fmla="*/ 5864903 w 6858000"/>
              <a:gd name="connsiteY14" fmla="*/ 733114 h 1466226"/>
              <a:gd name="connsiteX15" fmla="*/ 4398678 w 6858000"/>
              <a:gd name="connsiteY15" fmla="*/ 733114 h 1466226"/>
              <a:gd name="connsiteX16" fmla="*/ 5131791 w 6858000"/>
              <a:gd name="connsiteY16" fmla="*/ 0 h 1466226"/>
              <a:gd name="connsiteX17" fmla="*/ 5864903 w 6858000"/>
              <a:gd name="connsiteY17" fmla="*/ 733114 h 1466226"/>
              <a:gd name="connsiteX18" fmla="*/ 5131791 w 6858000"/>
              <a:gd name="connsiteY18" fmla="*/ 1466226 h 1466226"/>
              <a:gd name="connsiteX19" fmla="*/ 4398678 w 6858000"/>
              <a:gd name="connsiteY19" fmla="*/ 733114 h 1466226"/>
              <a:gd name="connsiteX20" fmla="*/ 3299009 w 6858000"/>
              <a:gd name="connsiteY20" fmla="*/ 733114 h 1466226"/>
              <a:gd name="connsiteX21" fmla="*/ 3665565 w 6858000"/>
              <a:gd name="connsiteY21" fmla="*/ 1099670 h 1466226"/>
              <a:gd name="connsiteX22" fmla="*/ 4032123 w 6858000"/>
              <a:gd name="connsiteY22" fmla="*/ 733114 h 1466226"/>
              <a:gd name="connsiteX23" fmla="*/ 3665565 w 6858000"/>
              <a:gd name="connsiteY23" fmla="*/ 366556 h 1466226"/>
              <a:gd name="connsiteX24" fmla="*/ 3299009 w 6858000"/>
              <a:gd name="connsiteY24" fmla="*/ 733114 h 1466226"/>
              <a:gd name="connsiteX25" fmla="*/ 2932452 w 6858000"/>
              <a:gd name="connsiteY25" fmla="*/ 733114 h 1466226"/>
              <a:gd name="connsiteX26" fmla="*/ 3665565 w 6858000"/>
              <a:gd name="connsiteY26" fmla="*/ 0 h 1466226"/>
              <a:gd name="connsiteX27" fmla="*/ 4398678 w 6858000"/>
              <a:gd name="connsiteY27" fmla="*/ 733114 h 1466226"/>
              <a:gd name="connsiteX28" fmla="*/ 3665565 w 6858000"/>
              <a:gd name="connsiteY28" fmla="*/ 1466226 h 1466226"/>
              <a:gd name="connsiteX29" fmla="*/ 2932452 w 6858000"/>
              <a:gd name="connsiteY29" fmla="*/ 733114 h 1466226"/>
              <a:gd name="connsiteX30" fmla="*/ 1466226 w 6858000"/>
              <a:gd name="connsiteY30" fmla="*/ 733114 h 1466226"/>
              <a:gd name="connsiteX31" fmla="*/ 2199339 w 6858000"/>
              <a:gd name="connsiteY31" fmla="*/ 0 h 1466226"/>
              <a:gd name="connsiteX32" fmla="*/ 2932452 w 6858000"/>
              <a:gd name="connsiteY32" fmla="*/ 733114 h 1466226"/>
              <a:gd name="connsiteX33" fmla="*/ 2199339 w 6858000"/>
              <a:gd name="connsiteY33" fmla="*/ 1466226 h 1466226"/>
              <a:gd name="connsiteX34" fmla="*/ 1466226 w 6858000"/>
              <a:gd name="connsiteY34" fmla="*/ 733114 h 1466226"/>
              <a:gd name="connsiteX35" fmla="*/ 366557 w 6858000"/>
              <a:gd name="connsiteY35" fmla="*/ 733114 h 1466226"/>
              <a:gd name="connsiteX36" fmla="*/ 733114 w 6858000"/>
              <a:gd name="connsiteY36" fmla="*/ 1099670 h 1466226"/>
              <a:gd name="connsiteX37" fmla="*/ 1099671 w 6858000"/>
              <a:gd name="connsiteY37" fmla="*/ 733114 h 1466226"/>
              <a:gd name="connsiteX38" fmla="*/ 733114 w 6858000"/>
              <a:gd name="connsiteY38" fmla="*/ 366556 h 1466226"/>
              <a:gd name="connsiteX39" fmla="*/ 366557 w 6858000"/>
              <a:gd name="connsiteY39" fmla="*/ 733114 h 1466226"/>
              <a:gd name="connsiteX40" fmla="*/ 0 w 6858000"/>
              <a:gd name="connsiteY40" fmla="*/ 733114 h 1466226"/>
              <a:gd name="connsiteX41" fmla="*/ 733113 w 6858000"/>
              <a:gd name="connsiteY41" fmla="*/ 0 h 1466226"/>
              <a:gd name="connsiteX42" fmla="*/ 1466226 w 6858000"/>
              <a:gd name="connsiteY42" fmla="*/ 733114 h 1466226"/>
              <a:gd name="connsiteX43" fmla="*/ 733113 w 6858000"/>
              <a:gd name="connsiteY43" fmla="*/ 1466226 h 1466226"/>
              <a:gd name="connsiteX44" fmla="*/ 0 w 6858000"/>
              <a:gd name="connsiteY44" fmla="*/ 733114 h 146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858000" h="1466226">
                <a:moveTo>
                  <a:pt x="5864903" y="733114"/>
                </a:moveTo>
                <a:cubicBezTo>
                  <a:pt x="5864903" y="328226"/>
                  <a:pt x="6193130" y="0"/>
                  <a:pt x="6598016" y="0"/>
                </a:cubicBezTo>
                <a:cubicBezTo>
                  <a:pt x="6648627" y="0"/>
                  <a:pt x="6698040" y="5130"/>
                  <a:pt x="6745764" y="14894"/>
                </a:cubicBezTo>
                <a:lnTo>
                  <a:pt x="6858000" y="49734"/>
                </a:lnTo>
                <a:lnTo>
                  <a:pt x="6858000" y="474874"/>
                </a:lnTo>
                <a:lnTo>
                  <a:pt x="6857212" y="473920"/>
                </a:lnTo>
                <a:cubicBezTo>
                  <a:pt x="6790878" y="407584"/>
                  <a:pt x="6699239" y="366556"/>
                  <a:pt x="6598017" y="366556"/>
                </a:cubicBezTo>
                <a:cubicBezTo>
                  <a:pt x="6395573" y="366556"/>
                  <a:pt x="6231460" y="530670"/>
                  <a:pt x="6231460" y="733114"/>
                </a:cubicBezTo>
                <a:cubicBezTo>
                  <a:pt x="6231460" y="935558"/>
                  <a:pt x="6395573" y="1099670"/>
                  <a:pt x="6598017" y="1099670"/>
                </a:cubicBezTo>
                <a:cubicBezTo>
                  <a:pt x="6699239" y="1099670"/>
                  <a:pt x="6790878" y="1058642"/>
                  <a:pt x="6857212" y="992308"/>
                </a:cubicBezTo>
                <a:lnTo>
                  <a:pt x="6858000" y="991354"/>
                </a:lnTo>
                <a:lnTo>
                  <a:pt x="6858000" y="1416492"/>
                </a:lnTo>
                <a:lnTo>
                  <a:pt x="6745764" y="1451332"/>
                </a:lnTo>
                <a:cubicBezTo>
                  <a:pt x="6698040" y="1461098"/>
                  <a:pt x="6648627" y="1466226"/>
                  <a:pt x="6598016" y="1466226"/>
                </a:cubicBezTo>
                <a:cubicBezTo>
                  <a:pt x="6193130" y="1466226"/>
                  <a:pt x="5864903" y="1138000"/>
                  <a:pt x="5864903" y="733114"/>
                </a:cubicBezTo>
                <a:close/>
                <a:moveTo>
                  <a:pt x="4398678" y="733114"/>
                </a:moveTo>
                <a:cubicBezTo>
                  <a:pt x="4398678" y="328226"/>
                  <a:pt x="4726904" y="0"/>
                  <a:pt x="5131791" y="0"/>
                </a:cubicBezTo>
                <a:cubicBezTo>
                  <a:pt x="5536677" y="0"/>
                  <a:pt x="5864903" y="328226"/>
                  <a:pt x="5864903" y="733114"/>
                </a:cubicBezTo>
                <a:cubicBezTo>
                  <a:pt x="5864903" y="1138000"/>
                  <a:pt x="5536677" y="1466226"/>
                  <a:pt x="5131791" y="1466226"/>
                </a:cubicBezTo>
                <a:cubicBezTo>
                  <a:pt x="4726904" y="1466226"/>
                  <a:pt x="4398678" y="1138000"/>
                  <a:pt x="4398678" y="733114"/>
                </a:cubicBezTo>
                <a:close/>
                <a:moveTo>
                  <a:pt x="3299009" y="733114"/>
                </a:moveTo>
                <a:cubicBezTo>
                  <a:pt x="3299009" y="935558"/>
                  <a:pt x="3463122" y="1099670"/>
                  <a:pt x="3665565" y="1099670"/>
                </a:cubicBezTo>
                <a:cubicBezTo>
                  <a:pt x="3868010" y="1099670"/>
                  <a:pt x="4032123" y="935558"/>
                  <a:pt x="4032123" y="733114"/>
                </a:cubicBezTo>
                <a:cubicBezTo>
                  <a:pt x="4032123" y="530670"/>
                  <a:pt x="3868010" y="366556"/>
                  <a:pt x="3665565" y="366556"/>
                </a:cubicBezTo>
                <a:cubicBezTo>
                  <a:pt x="3463122" y="366556"/>
                  <a:pt x="3299009" y="530670"/>
                  <a:pt x="3299009" y="733114"/>
                </a:cubicBezTo>
                <a:close/>
                <a:moveTo>
                  <a:pt x="2932452" y="733114"/>
                </a:moveTo>
                <a:cubicBezTo>
                  <a:pt x="2932452" y="328226"/>
                  <a:pt x="3260678" y="0"/>
                  <a:pt x="3665565" y="0"/>
                </a:cubicBezTo>
                <a:cubicBezTo>
                  <a:pt x="4070452" y="0"/>
                  <a:pt x="4398678" y="328226"/>
                  <a:pt x="4398678" y="733114"/>
                </a:cubicBezTo>
                <a:cubicBezTo>
                  <a:pt x="4398678" y="1138000"/>
                  <a:pt x="4070452" y="1466226"/>
                  <a:pt x="3665565" y="1466226"/>
                </a:cubicBezTo>
                <a:cubicBezTo>
                  <a:pt x="3260678" y="1466226"/>
                  <a:pt x="2932452" y="1138000"/>
                  <a:pt x="2932452" y="733114"/>
                </a:cubicBezTo>
                <a:close/>
                <a:moveTo>
                  <a:pt x="1466226" y="733114"/>
                </a:moveTo>
                <a:cubicBezTo>
                  <a:pt x="1466226" y="328226"/>
                  <a:pt x="1794452" y="0"/>
                  <a:pt x="2199339" y="0"/>
                </a:cubicBezTo>
                <a:cubicBezTo>
                  <a:pt x="2604226" y="0"/>
                  <a:pt x="2932452" y="328226"/>
                  <a:pt x="2932452" y="733114"/>
                </a:cubicBezTo>
                <a:cubicBezTo>
                  <a:pt x="2932452" y="1138000"/>
                  <a:pt x="2604226" y="1466226"/>
                  <a:pt x="2199339" y="1466226"/>
                </a:cubicBezTo>
                <a:cubicBezTo>
                  <a:pt x="1794452" y="1466226"/>
                  <a:pt x="1466226" y="1138000"/>
                  <a:pt x="1466226" y="733114"/>
                </a:cubicBezTo>
                <a:close/>
                <a:moveTo>
                  <a:pt x="366557" y="733114"/>
                </a:moveTo>
                <a:cubicBezTo>
                  <a:pt x="366557" y="935558"/>
                  <a:pt x="530670" y="1099670"/>
                  <a:pt x="733114" y="1099670"/>
                </a:cubicBezTo>
                <a:cubicBezTo>
                  <a:pt x="935558" y="1099670"/>
                  <a:pt x="1099671" y="935558"/>
                  <a:pt x="1099671" y="733114"/>
                </a:cubicBezTo>
                <a:cubicBezTo>
                  <a:pt x="1099671" y="530670"/>
                  <a:pt x="935558" y="366556"/>
                  <a:pt x="733114" y="366556"/>
                </a:cubicBezTo>
                <a:cubicBezTo>
                  <a:pt x="530670" y="366556"/>
                  <a:pt x="366557" y="530670"/>
                  <a:pt x="366557" y="733114"/>
                </a:cubicBezTo>
                <a:close/>
                <a:moveTo>
                  <a:pt x="0" y="733114"/>
                </a:moveTo>
                <a:cubicBezTo>
                  <a:pt x="0" y="328226"/>
                  <a:pt x="328226" y="0"/>
                  <a:pt x="733113" y="0"/>
                </a:cubicBezTo>
                <a:cubicBezTo>
                  <a:pt x="1138000" y="0"/>
                  <a:pt x="1466226" y="328226"/>
                  <a:pt x="1466226" y="733114"/>
                </a:cubicBezTo>
                <a:cubicBezTo>
                  <a:pt x="1466226" y="1138000"/>
                  <a:pt x="1138000" y="1466226"/>
                  <a:pt x="733113" y="1466226"/>
                </a:cubicBezTo>
                <a:cubicBezTo>
                  <a:pt x="328226" y="1466226"/>
                  <a:pt x="0" y="1138000"/>
                  <a:pt x="0" y="733114"/>
                </a:cubicBezTo>
                <a:close/>
              </a:path>
            </a:pathLst>
          </a:cu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0FE0F0C-A3F5-EFDB-FAE7-1F0FA996D96C}"/>
              </a:ext>
            </a:extLst>
          </p:cNvPr>
          <p:cNvSpPr txBox="1"/>
          <p:nvPr/>
        </p:nvSpPr>
        <p:spPr>
          <a:xfrm>
            <a:off x="9535605" y="1687602"/>
            <a:ext cx="1466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D116"/>
                </a:solidFill>
                <a:latin typeface="Broadway" panose="04040905080B02020502" pitchFamily="82" charset="0"/>
              </a:rPr>
              <a:t>01</a:t>
            </a:r>
            <a:endParaRPr lang="zh-CN" altLang="en-US" sz="6000">
              <a:solidFill>
                <a:srgbClr val="FFD116"/>
              </a:solidFill>
              <a:latin typeface="Broadway" panose="04040905080B02020502" pitchFamily="82" charset="0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31B59F1-521B-D3DB-85FB-870E1D06D7A2}"/>
              </a:ext>
            </a:extLst>
          </p:cNvPr>
          <p:cNvSpPr txBox="1"/>
          <p:nvPr/>
        </p:nvSpPr>
        <p:spPr>
          <a:xfrm>
            <a:off x="9535605" y="4599066"/>
            <a:ext cx="1466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D116"/>
                </a:solidFill>
                <a:latin typeface="Broadway" panose="04040905080B02020502" pitchFamily="82" charset="0"/>
              </a:rPr>
              <a:t>02</a:t>
            </a:r>
            <a:endParaRPr lang="zh-CN" altLang="en-US" sz="6000">
              <a:solidFill>
                <a:srgbClr val="FFD116"/>
              </a:solidFill>
              <a:latin typeface="Broadway" panose="04040905080B02020502" pitchFamily="82" charset="0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CB7EC45-0058-D554-29BE-0522E871B16E}"/>
              </a:ext>
            </a:extLst>
          </p:cNvPr>
          <p:cNvSpPr txBox="1"/>
          <p:nvPr/>
        </p:nvSpPr>
        <p:spPr>
          <a:xfrm>
            <a:off x="5658241" y="3556837"/>
            <a:ext cx="3579558" cy="2914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</a:t>
            </a:r>
          </a:p>
          <a:p>
            <a:pPr>
              <a:lnSpc>
                <a:spcPct val="120000"/>
              </a:lnSpc>
            </a:pPr>
            <a:endParaRPr lang="en-US" altLang="zh-CN" sz="1400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Pellentesque habitant morbi tristique senectus et 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2251073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8510B3C-F750-A888-EBF0-9666FDC9C161}"/>
              </a:ext>
            </a:extLst>
          </p:cNvPr>
          <p:cNvGrpSpPr/>
          <p:nvPr/>
        </p:nvGrpSpPr>
        <p:grpSpPr>
          <a:xfrm>
            <a:off x="0" y="0"/>
            <a:ext cx="3429000" cy="3429000"/>
            <a:chOff x="0" y="0"/>
            <a:chExt cx="3429000" cy="342900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DAC1A38-6360-AE64-BD31-511B34225900}"/>
                </a:ext>
              </a:extLst>
            </p:cNvPr>
            <p:cNvSpPr/>
            <p:nvPr/>
          </p:nvSpPr>
          <p:spPr>
            <a:xfrm>
              <a:off x="0" y="0"/>
              <a:ext cx="3429000" cy="3429000"/>
            </a:xfrm>
            <a:prstGeom prst="rect">
              <a:avLst/>
            </a:pr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: 空心 10">
              <a:extLst>
                <a:ext uri="{FF2B5EF4-FFF2-40B4-BE49-F238E27FC236}">
                  <a16:creationId xmlns:a16="http://schemas.microsoft.com/office/drawing/2014/main" id="{348220C4-2895-5475-7E77-4072ECB83C2E}"/>
                </a:ext>
              </a:extLst>
            </p:cNvPr>
            <p:cNvSpPr/>
            <p:nvPr/>
          </p:nvSpPr>
          <p:spPr>
            <a:xfrm>
              <a:off x="0" y="0"/>
              <a:ext cx="3429000" cy="3429000"/>
            </a:xfrm>
            <a:prstGeom prst="donut">
              <a:avLst/>
            </a:prstGeom>
            <a:solidFill>
              <a:srgbClr val="D15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D41279A-1488-CFC5-0A7F-4F85A5E9A5D8}"/>
              </a:ext>
            </a:extLst>
          </p:cNvPr>
          <p:cNvGrpSpPr/>
          <p:nvPr/>
        </p:nvGrpSpPr>
        <p:grpSpPr>
          <a:xfrm>
            <a:off x="3429000" y="0"/>
            <a:ext cx="3429000" cy="3429000"/>
            <a:chOff x="4231532" y="1564532"/>
            <a:chExt cx="3728936" cy="372893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72D4E26-BBBB-A8E7-55CC-27486B9E6F57}"/>
                </a:ext>
              </a:extLst>
            </p:cNvPr>
            <p:cNvSpPr/>
            <p:nvPr/>
          </p:nvSpPr>
          <p:spPr>
            <a:xfrm>
              <a:off x="4231532" y="1564532"/>
              <a:ext cx="3728936" cy="3728936"/>
            </a:xfrm>
            <a:prstGeom prst="rect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7BD118B-010C-0996-A7B9-58BBD89843FF}"/>
                </a:ext>
              </a:extLst>
            </p:cNvPr>
            <p:cNvSpPr/>
            <p:nvPr/>
          </p:nvSpPr>
          <p:spPr>
            <a:xfrm>
              <a:off x="4231532" y="1564533"/>
              <a:ext cx="3728936" cy="3728935"/>
            </a:xfrm>
            <a:custGeom>
              <a:avLst/>
              <a:gdLst>
                <a:gd name="connsiteX0" fmla="*/ 3728936 w 3728936"/>
                <a:gd name="connsiteY0" fmla="*/ 728202 h 3728935"/>
                <a:gd name="connsiteX1" fmla="*/ 3728936 w 3728936"/>
                <a:gd name="connsiteY1" fmla="*/ 3426030 h 3728935"/>
                <a:gd name="connsiteX2" fmla="*/ 3614297 w 3728936"/>
                <a:gd name="connsiteY2" fmla="*/ 3728935 h 3728935"/>
                <a:gd name="connsiteX3" fmla="*/ 2593264 w 3728936"/>
                <a:gd name="connsiteY3" fmla="*/ 3728935 h 3728935"/>
                <a:gd name="connsiteX4" fmla="*/ 2679542 w 3728936"/>
                <a:gd name="connsiteY4" fmla="*/ 0 h 3728935"/>
                <a:gd name="connsiteX5" fmla="*/ 3700575 w 3728936"/>
                <a:gd name="connsiteY5" fmla="*/ 0 h 3728935"/>
                <a:gd name="connsiteX6" fmla="*/ 2289304 w 3728936"/>
                <a:gd name="connsiteY6" fmla="*/ 3728935 h 3728935"/>
                <a:gd name="connsiteX7" fmla="*/ 1268271 w 3728936"/>
                <a:gd name="connsiteY7" fmla="*/ 3728935 h 3728935"/>
                <a:gd name="connsiteX8" fmla="*/ 1354548 w 3728936"/>
                <a:gd name="connsiteY8" fmla="*/ 0 h 3728935"/>
                <a:gd name="connsiteX9" fmla="*/ 2375581 w 3728936"/>
                <a:gd name="connsiteY9" fmla="*/ 0 h 3728935"/>
                <a:gd name="connsiteX10" fmla="*/ 964310 w 3728936"/>
                <a:gd name="connsiteY10" fmla="*/ 3728935 h 3728935"/>
                <a:gd name="connsiteX11" fmla="*/ 0 w 3728936"/>
                <a:gd name="connsiteY11" fmla="*/ 3728935 h 3728935"/>
                <a:gd name="connsiteX12" fmla="*/ 0 w 3728936"/>
                <a:gd name="connsiteY12" fmla="*/ 3579059 h 3728935"/>
                <a:gd name="connsiteX13" fmla="*/ 29554 w 3728936"/>
                <a:gd name="connsiteY13" fmla="*/ 0 h 3728935"/>
                <a:gd name="connsiteX14" fmla="*/ 1050587 w 3728936"/>
                <a:gd name="connsiteY14" fmla="*/ 0 h 3728935"/>
                <a:gd name="connsiteX15" fmla="*/ 0 w 3728936"/>
                <a:gd name="connsiteY15" fmla="*/ 2775917 h 3728935"/>
                <a:gd name="connsiteX16" fmla="*/ 0 w 3728936"/>
                <a:gd name="connsiteY16" fmla="*/ 78089 h 372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8936" h="3728935">
                  <a:moveTo>
                    <a:pt x="3728936" y="728202"/>
                  </a:moveTo>
                  <a:lnTo>
                    <a:pt x="3728936" y="3426030"/>
                  </a:lnTo>
                  <a:lnTo>
                    <a:pt x="3614297" y="3728935"/>
                  </a:lnTo>
                  <a:lnTo>
                    <a:pt x="2593264" y="3728935"/>
                  </a:lnTo>
                  <a:close/>
                  <a:moveTo>
                    <a:pt x="2679542" y="0"/>
                  </a:moveTo>
                  <a:lnTo>
                    <a:pt x="3700575" y="0"/>
                  </a:lnTo>
                  <a:lnTo>
                    <a:pt x="2289304" y="3728935"/>
                  </a:lnTo>
                  <a:lnTo>
                    <a:pt x="1268271" y="3728935"/>
                  </a:lnTo>
                  <a:close/>
                  <a:moveTo>
                    <a:pt x="1354548" y="0"/>
                  </a:moveTo>
                  <a:lnTo>
                    <a:pt x="2375581" y="0"/>
                  </a:lnTo>
                  <a:lnTo>
                    <a:pt x="964310" y="3728935"/>
                  </a:lnTo>
                  <a:lnTo>
                    <a:pt x="0" y="3728935"/>
                  </a:lnTo>
                  <a:lnTo>
                    <a:pt x="0" y="3579059"/>
                  </a:lnTo>
                  <a:close/>
                  <a:moveTo>
                    <a:pt x="29554" y="0"/>
                  </a:moveTo>
                  <a:lnTo>
                    <a:pt x="1050587" y="0"/>
                  </a:lnTo>
                  <a:lnTo>
                    <a:pt x="0" y="2775917"/>
                  </a:lnTo>
                  <a:lnTo>
                    <a:pt x="0" y="78089"/>
                  </a:lnTo>
                  <a:close/>
                </a:path>
              </a:pathLst>
            </a:custGeom>
            <a:solidFill>
              <a:srgbClr val="1DC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2389C38-700D-436D-6452-E02F51EE9D8C}"/>
              </a:ext>
            </a:extLst>
          </p:cNvPr>
          <p:cNvGrpSpPr/>
          <p:nvPr/>
        </p:nvGrpSpPr>
        <p:grpSpPr>
          <a:xfrm>
            <a:off x="6858000" y="0"/>
            <a:ext cx="3429001" cy="3429000"/>
            <a:chOff x="6858000" y="0"/>
            <a:chExt cx="3429001" cy="34290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6B1C25B-8923-9BC4-0E0D-45BD0A1E3DC7}"/>
                </a:ext>
              </a:extLst>
            </p:cNvPr>
            <p:cNvSpPr/>
            <p:nvPr/>
          </p:nvSpPr>
          <p:spPr>
            <a:xfrm>
              <a:off x="6858000" y="0"/>
              <a:ext cx="3429000" cy="3429000"/>
            </a:xfrm>
            <a:prstGeom prst="rect">
              <a:avLst/>
            </a:prstGeom>
            <a:solidFill>
              <a:srgbClr val="D15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EBF341B-0562-9B21-5E22-83B588E062A7}"/>
                </a:ext>
              </a:extLst>
            </p:cNvPr>
            <p:cNvSpPr/>
            <p:nvPr/>
          </p:nvSpPr>
          <p:spPr>
            <a:xfrm>
              <a:off x="6858001" y="1153696"/>
              <a:ext cx="716362" cy="1545265"/>
            </a:xfrm>
            <a:custGeom>
              <a:avLst/>
              <a:gdLst>
                <a:gd name="connsiteX0" fmla="*/ 0 w 779023"/>
                <a:gd name="connsiteY0" fmla="*/ 0 h 1680430"/>
                <a:gd name="connsiteX1" fmla="*/ 21794 w 779023"/>
                <a:gd name="connsiteY1" fmla="*/ 1101 h 1680430"/>
                <a:gd name="connsiteX2" fmla="*/ 779023 w 779023"/>
                <a:gd name="connsiteY2" fmla="*/ 840215 h 1680430"/>
                <a:gd name="connsiteX3" fmla="*/ 21794 w 779023"/>
                <a:gd name="connsiteY3" fmla="*/ 1679330 h 1680430"/>
                <a:gd name="connsiteX4" fmla="*/ 0 w 779023"/>
                <a:gd name="connsiteY4" fmla="*/ 1680430 h 168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23" h="1680430">
                  <a:moveTo>
                    <a:pt x="0" y="0"/>
                  </a:moveTo>
                  <a:lnTo>
                    <a:pt x="21794" y="1101"/>
                  </a:lnTo>
                  <a:cubicBezTo>
                    <a:pt x="447118" y="44295"/>
                    <a:pt x="779023" y="403495"/>
                    <a:pt x="779023" y="840215"/>
                  </a:cubicBezTo>
                  <a:cubicBezTo>
                    <a:pt x="779023" y="1276935"/>
                    <a:pt x="447118" y="1636135"/>
                    <a:pt x="21794" y="1679330"/>
                  </a:cubicBezTo>
                  <a:lnTo>
                    <a:pt x="0" y="1680430"/>
                  </a:lnTo>
                  <a:close/>
                </a:path>
              </a:pathLst>
            </a:cu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B2424A2-B80F-9014-F48B-A05AA7906459}"/>
                </a:ext>
              </a:extLst>
            </p:cNvPr>
            <p:cNvSpPr/>
            <p:nvPr/>
          </p:nvSpPr>
          <p:spPr>
            <a:xfrm>
              <a:off x="9300419" y="1"/>
              <a:ext cx="986582" cy="1163748"/>
            </a:xfrm>
            <a:custGeom>
              <a:avLst/>
              <a:gdLst>
                <a:gd name="connsiteX0" fmla="*/ 117173 w 1072879"/>
                <a:gd name="connsiteY0" fmla="*/ 0 h 1265541"/>
                <a:gd name="connsiteX1" fmla="*/ 1072879 w 1072879"/>
                <a:gd name="connsiteY1" fmla="*/ 0 h 1265541"/>
                <a:gd name="connsiteX2" fmla="*/ 1072879 w 1072879"/>
                <a:gd name="connsiteY2" fmla="*/ 1233126 h 1265541"/>
                <a:gd name="connsiteX3" fmla="*/ 1013457 w 1072879"/>
                <a:gd name="connsiteY3" fmla="*/ 1248405 h 1265541"/>
                <a:gd name="connsiteX4" fmla="*/ 843469 w 1072879"/>
                <a:gd name="connsiteY4" fmla="*/ 1265541 h 1265541"/>
                <a:gd name="connsiteX5" fmla="*/ 0 w 1072879"/>
                <a:gd name="connsiteY5" fmla="*/ 422072 h 1265541"/>
                <a:gd name="connsiteX6" fmla="*/ 66284 w 1072879"/>
                <a:gd name="connsiteY6" fmla="*/ 93756 h 126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2879" h="1265541">
                  <a:moveTo>
                    <a:pt x="117173" y="0"/>
                  </a:moveTo>
                  <a:lnTo>
                    <a:pt x="1072879" y="0"/>
                  </a:lnTo>
                  <a:lnTo>
                    <a:pt x="1072879" y="1233126"/>
                  </a:lnTo>
                  <a:lnTo>
                    <a:pt x="1013457" y="1248405"/>
                  </a:lnTo>
                  <a:cubicBezTo>
                    <a:pt x="958550" y="1259641"/>
                    <a:pt x="901698" y="1265541"/>
                    <a:pt x="843469" y="1265541"/>
                  </a:cubicBezTo>
                  <a:cubicBezTo>
                    <a:pt x="377634" y="1265541"/>
                    <a:pt x="0" y="887907"/>
                    <a:pt x="0" y="422072"/>
                  </a:cubicBezTo>
                  <a:cubicBezTo>
                    <a:pt x="0" y="305613"/>
                    <a:pt x="23602" y="194667"/>
                    <a:pt x="66284" y="93756"/>
                  </a:cubicBezTo>
                  <a:close/>
                </a:path>
              </a:pathLst>
            </a:cu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81FE13F-986A-16BD-D6BF-AD98C6337642}"/>
                </a:ext>
              </a:extLst>
            </p:cNvPr>
            <p:cNvSpPr/>
            <p:nvPr/>
          </p:nvSpPr>
          <p:spPr>
            <a:xfrm>
              <a:off x="8102164" y="1440648"/>
              <a:ext cx="1699248" cy="1699248"/>
            </a:xfrm>
            <a:prstGeom prst="ellipse">
              <a:avLst/>
            </a:pr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3CAE1CE-D0A6-9601-9418-D48C2ABEAD51}"/>
              </a:ext>
            </a:extLst>
          </p:cNvPr>
          <p:cNvGrpSpPr/>
          <p:nvPr/>
        </p:nvGrpSpPr>
        <p:grpSpPr>
          <a:xfrm>
            <a:off x="10287000" y="0"/>
            <a:ext cx="3429000" cy="3429000"/>
            <a:chOff x="10287000" y="0"/>
            <a:chExt cx="3429000" cy="342900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199D0E4-54F5-93C7-C456-14100808E399}"/>
                </a:ext>
              </a:extLst>
            </p:cNvPr>
            <p:cNvSpPr/>
            <p:nvPr/>
          </p:nvSpPr>
          <p:spPr>
            <a:xfrm>
              <a:off x="10287000" y="0"/>
              <a:ext cx="3429000" cy="3429000"/>
            </a:xfrm>
            <a:prstGeom prst="rect">
              <a:avLst/>
            </a:pr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894C94E-66C2-67F9-092B-5737708302CF}"/>
                </a:ext>
              </a:extLst>
            </p:cNvPr>
            <p:cNvSpPr/>
            <p:nvPr/>
          </p:nvSpPr>
          <p:spPr>
            <a:xfrm>
              <a:off x="10287000" y="0"/>
              <a:ext cx="3429000" cy="3428999"/>
            </a:xfrm>
            <a:custGeom>
              <a:avLst/>
              <a:gdLst>
                <a:gd name="connsiteX0" fmla="*/ 3728936 w 3728936"/>
                <a:gd name="connsiteY0" fmla="*/ 728202 h 3728935"/>
                <a:gd name="connsiteX1" fmla="*/ 3728936 w 3728936"/>
                <a:gd name="connsiteY1" fmla="*/ 3426030 h 3728935"/>
                <a:gd name="connsiteX2" fmla="*/ 3614297 w 3728936"/>
                <a:gd name="connsiteY2" fmla="*/ 3728935 h 3728935"/>
                <a:gd name="connsiteX3" fmla="*/ 2593264 w 3728936"/>
                <a:gd name="connsiteY3" fmla="*/ 3728935 h 3728935"/>
                <a:gd name="connsiteX4" fmla="*/ 2679542 w 3728936"/>
                <a:gd name="connsiteY4" fmla="*/ 0 h 3728935"/>
                <a:gd name="connsiteX5" fmla="*/ 3700575 w 3728936"/>
                <a:gd name="connsiteY5" fmla="*/ 0 h 3728935"/>
                <a:gd name="connsiteX6" fmla="*/ 2289304 w 3728936"/>
                <a:gd name="connsiteY6" fmla="*/ 3728935 h 3728935"/>
                <a:gd name="connsiteX7" fmla="*/ 1268271 w 3728936"/>
                <a:gd name="connsiteY7" fmla="*/ 3728935 h 3728935"/>
                <a:gd name="connsiteX8" fmla="*/ 1354548 w 3728936"/>
                <a:gd name="connsiteY8" fmla="*/ 0 h 3728935"/>
                <a:gd name="connsiteX9" fmla="*/ 2375581 w 3728936"/>
                <a:gd name="connsiteY9" fmla="*/ 0 h 3728935"/>
                <a:gd name="connsiteX10" fmla="*/ 964310 w 3728936"/>
                <a:gd name="connsiteY10" fmla="*/ 3728935 h 3728935"/>
                <a:gd name="connsiteX11" fmla="*/ 0 w 3728936"/>
                <a:gd name="connsiteY11" fmla="*/ 3728935 h 3728935"/>
                <a:gd name="connsiteX12" fmla="*/ 0 w 3728936"/>
                <a:gd name="connsiteY12" fmla="*/ 3579059 h 3728935"/>
                <a:gd name="connsiteX13" fmla="*/ 29554 w 3728936"/>
                <a:gd name="connsiteY13" fmla="*/ 0 h 3728935"/>
                <a:gd name="connsiteX14" fmla="*/ 1050587 w 3728936"/>
                <a:gd name="connsiteY14" fmla="*/ 0 h 3728935"/>
                <a:gd name="connsiteX15" fmla="*/ 0 w 3728936"/>
                <a:gd name="connsiteY15" fmla="*/ 2775917 h 3728935"/>
                <a:gd name="connsiteX16" fmla="*/ 0 w 3728936"/>
                <a:gd name="connsiteY16" fmla="*/ 78089 h 372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8936" h="3728935">
                  <a:moveTo>
                    <a:pt x="3728936" y="728202"/>
                  </a:moveTo>
                  <a:lnTo>
                    <a:pt x="3728936" y="3426030"/>
                  </a:lnTo>
                  <a:lnTo>
                    <a:pt x="3614297" y="3728935"/>
                  </a:lnTo>
                  <a:lnTo>
                    <a:pt x="2593264" y="3728935"/>
                  </a:lnTo>
                  <a:close/>
                  <a:moveTo>
                    <a:pt x="2679542" y="0"/>
                  </a:moveTo>
                  <a:lnTo>
                    <a:pt x="3700575" y="0"/>
                  </a:lnTo>
                  <a:lnTo>
                    <a:pt x="2289304" y="3728935"/>
                  </a:lnTo>
                  <a:lnTo>
                    <a:pt x="1268271" y="3728935"/>
                  </a:lnTo>
                  <a:close/>
                  <a:moveTo>
                    <a:pt x="1354548" y="0"/>
                  </a:moveTo>
                  <a:lnTo>
                    <a:pt x="2375581" y="0"/>
                  </a:lnTo>
                  <a:lnTo>
                    <a:pt x="964310" y="3728935"/>
                  </a:lnTo>
                  <a:lnTo>
                    <a:pt x="0" y="3728935"/>
                  </a:lnTo>
                  <a:lnTo>
                    <a:pt x="0" y="3579059"/>
                  </a:lnTo>
                  <a:close/>
                  <a:moveTo>
                    <a:pt x="29554" y="0"/>
                  </a:moveTo>
                  <a:lnTo>
                    <a:pt x="1050587" y="0"/>
                  </a:lnTo>
                  <a:lnTo>
                    <a:pt x="0" y="2775917"/>
                  </a:lnTo>
                  <a:lnTo>
                    <a:pt x="0" y="78089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C9505C7-26BB-41BE-EF5F-3435F3C49769}"/>
              </a:ext>
            </a:extLst>
          </p:cNvPr>
          <p:cNvGrpSpPr/>
          <p:nvPr/>
        </p:nvGrpSpPr>
        <p:grpSpPr>
          <a:xfrm>
            <a:off x="-1524000" y="3429000"/>
            <a:ext cx="3429000" cy="3429000"/>
            <a:chOff x="0" y="0"/>
            <a:chExt cx="3429000" cy="3429000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D81ABFE-1142-64DC-5465-54326BE17509}"/>
                </a:ext>
              </a:extLst>
            </p:cNvPr>
            <p:cNvSpPr/>
            <p:nvPr/>
          </p:nvSpPr>
          <p:spPr>
            <a:xfrm>
              <a:off x="0" y="0"/>
              <a:ext cx="3429000" cy="3429000"/>
            </a:xfrm>
            <a:prstGeom prst="rect">
              <a:avLst/>
            </a:prstGeom>
            <a:solidFill>
              <a:srgbClr val="7DD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: 空心 53">
              <a:extLst>
                <a:ext uri="{FF2B5EF4-FFF2-40B4-BE49-F238E27FC236}">
                  <a16:creationId xmlns:a16="http://schemas.microsoft.com/office/drawing/2014/main" id="{EDCA7766-A634-A512-DAE1-95A601CCFF39}"/>
                </a:ext>
              </a:extLst>
            </p:cNvPr>
            <p:cNvSpPr/>
            <p:nvPr/>
          </p:nvSpPr>
          <p:spPr>
            <a:xfrm>
              <a:off x="0" y="0"/>
              <a:ext cx="3429000" cy="3429000"/>
            </a:xfrm>
            <a:prstGeom prst="donut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ADD953F-5EEC-4607-E56A-4B885C77D044}"/>
              </a:ext>
            </a:extLst>
          </p:cNvPr>
          <p:cNvGrpSpPr/>
          <p:nvPr/>
        </p:nvGrpSpPr>
        <p:grpSpPr>
          <a:xfrm>
            <a:off x="1905000" y="3429000"/>
            <a:ext cx="3429000" cy="3429000"/>
            <a:chOff x="4231532" y="1564532"/>
            <a:chExt cx="3728936" cy="3728936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4069F7F-BF79-4020-E8DE-847966F869D4}"/>
                </a:ext>
              </a:extLst>
            </p:cNvPr>
            <p:cNvSpPr/>
            <p:nvPr/>
          </p:nvSpPr>
          <p:spPr>
            <a:xfrm>
              <a:off x="4231532" y="1564532"/>
              <a:ext cx="3728936" cy="3728936"/>
            </a:xfrm>
            <a:prstGeom prst="rect">
              <a:avLst/>
            </a:prstGeom>
            <a:solidFill>
              <a:srgbClr val="F355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BF3BAC7-4EE0-08B6-18B2-FD44EA475FD8}"/>
                </a:ext>
              </a:extLst>
            </p:cNvPr>
            <p:cNvSpPr/>
            <p:nvPr/>
          </p:nvSpPr>
          <p:spPr>
            <a:xfrm>
              <a:off x="4231532" y="1564533"/>
              <a:ext cx="3728936" cy="3728935"/>
            </a:xfrm>
            <a:custGeom>
              <a:avLst/>
              <a:gdLst>
                <a:gd name="connsiteX0" fmla="*/ 3728936 w 3728936"/>
                <a:gd name="connsiteY0" fmla="*/ 728202 h 3728935"/>
                <a:gd name="connsiteX1" fmla="*/ 3728936 w 3728936"/>
                <a:gd name="connsiteY1" fmla="*/ 3426030 h 3728935"/>
                <a:gd name="connsiteX2" fmla="*/ 3614297 w 3728936"/>
                <a:gd name="connsiteY2" fmla="*/ 3728935 h 3728935"/>
                <a:gd name="connsiteX3" fmla="*/ 2593264 w 3728936"/>
                <a:gd name="connsiteY3" fmla="*/ 3728935 h 3728935"/>
                <a:gd name="connsiteX4" fmla="*/ 2679542 w 3728936"/>
                <a:gd name="connsiteY4" fmla="*/ 0 h 3728935"/>
                <a:gd name="connsiteX5" fmla="*/ 3700575 w 3728936"/>
                <a:gd name="connsiteY5" fmla="*/ 0 h 3728935"/>
                <a:gd name="connsiteX6" fmla="*/ 2289304 w 3728936"/>
                <a:gd name="connsiteY6" fmla="*/ 3728935 h 3728935"/>
                <a:gd name="connsiteX7" fmla="*/ 1268271 w 3728936"/>
                <a:gd name="connsiteY7" fmla="*/ 3728935 h 3728935"/>
                <a:gd name="connsiteX8" fmla="*/ 1354548 w 3728936"/>
                <a:gd name="connsiteY8" fmla="*/ 0 h 3728935"/>
                <a:gd name="connsiteX9" fmla="*/ 2375581 w 3728936"/>
                <a:gd name="connsiteY9" fmla="*/ 0 h 3728935"/>
                <a:gd name="connsiteX10" fmla="*/ 964310 w 3728936"/>
                <a:gd name="connsiteY10" fmla="*/ 3728935 h 3728935"/>
                <a:gd name="connsiteX11" fmla="*/ 0 w 3728936"/>
                <a:gd name="connsiteY11" fmla="*/ 3728935 h 3728935"/>
                <a:gd name="connsiteX12" fmla="*/ 0 w 3728936"/>
                <a:gd name="connsiteY12" fmla="*/ 3579059 h 3728935"/>
                <a:gd name="connsiteX13" fmla="*/ 29554 w 3728936"/>
                <a:gd name="connsiteY13" fmla="*/ 0 h 3728935"/>
                <a:gd name="connsiteX14" fmla="*/ 1050587 w 3728936"/>
                <a:gd name="connsiteY14" fmla="*/ 0 h 3728935"/>
                <a:gd name="connsiteX15" fmla="*/ 0 w 3728936"/>
                <a:gd name="connsiteY15" fmla="*/ 2775917 h 3728935"/>
                <a:gd name="connsiteX16" fmla="*/ 0 w 3728936"/>
                <a:gd name="connsiteY16" fmla="*/ 78089 h 372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8936" h="3728935">
                  <a:moveTo>
                    <a:pt x="3728936" y="728202"/>
                  </a:moveTo>
                  <a:lnTo>
                    <a:pt x="3728936" y="3426030"/>
                  </a:lnTo>
                  <a:lnTo>
                    <a:pt x="3614297" y="3728935"/>
                  </a:lnTo>
                  <a:lnTo>
                    <a:pt x="2593264" y="3728935"/>
                  </a:lnTo>
                  <a:close/>
                  <a:moveTo>
                    <a:pt x="2679542" y="0"/>
                  </a:moveTo>
                  <a:lnTo>
                    <a:pt x="3700575" y="0"/>
                  </a:lnTo>
                  <a:lnTo>
                    <a:pt x="2289304" y="3728935"/>
                  </a:lnTo>
                  <a:lnTo>
                    <a:pt x="1268271" y="3728935"/>
                  </a:lnTo>
                  <a:close/>
                  <a:moveTo>
                    <a:pt x="1354548" y="0"/>
                  </a:moveTo>
                  <a:lnTo>
                    <a:pt x="2375581" y="0"/>
                  </a:lnTo>
                  <a:lnTo>
                    <a:pt x="964310" y="3728935"/>
                  </a:lnTo>
                  <a:lnTo>
                    <a:pt x="0" y="3728935"/>
                  </a:lnTo>
                  <a:lnTo>
                    <a:pt x="0" y="3579059"/>
                  </a:lnTo>
                  <a:close/>
                  <a:moveTo>
                    <a:pt x="29554" y="0"/>
                  </a:moveTo>
                  <a:lnTo>
                    <a:pt x="1050587" y="0"/>
                  </a:lnTo>
                  <a:lnTo>
                    <a:pt x="0" y="2775917"/>
                  </a:lnTo>
                  <a:lnTo>
                    <a:pt x="0" y="78089"/>
                  </a:lnTo>
                  <a:close/>
                </a:path>
              </a:pathLst>
            </a:cu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D635C48-FBC7-BAE8-B374-57D85A6BDC04}"/>
              </a:ext>
            </a:extLst>
          </p:cNvPr>
          <p:cNvGrpSpPr/>
          <p:nvPr/>
        </p:nvGrpSpPr>
        <p:grpSpPr>
          <a:xfrm>
            <a:off x="5334000" y="3429000"/>
            <a:ext cx="3429001" cy="3429000"/>
            <a:chOff x="6858000" y="0"/>
            <a:chExt cx="3429001" cy="342900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1F6D9320-5429-0395-55D2-7EE74B1B6C00}"/>
                </a:ext>
              </a:extLst>
            </p:cNvPr>
            <p:cNvSpPr/>
            <p:nvPr/>
          </p:nvSpPr>
          <p:spPr>
            <a:xfrm>
              <a:off x="6858000" y="0"/>
              <a:ext cx="3429000" cy="3429000"/>
            </a:xfrm>
            <a:prstGeom prst="rect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FDA5D34-0B39-C298-C2C0-4C0A2FF807E8}"/>
                </a:ext>
              </a:extLst>
            </p:cNvPr>
            <p:cNvSpPr/>
            <p:nvPr/>
          </p:nvSpPr>
          <p:spPr>
            <a:xfrm>
              <a:off x="6858001" y="1153696"/>
              <a:ext cx="716362" cy="1545265"/>
            </a:xfrm>
            <a:custGeom>
              <a:avLst/>
              <a:gdLst>
                <a:gd name="connsiteX0" fmla="*/ 0 w 779023"/>
                <a:gd name="connsiteY0" fmla="*/ 0 h 1680430"/>
                <a:gd name="connsiteX1" fmla="*/ 21794 w 779023"/>
                <a:gd name="connsiteY1" fmla="*/ 1101 h 1680430"/>
                <a:gd name="connsiteX2" fmla="*/ 779023 w 779023"/>
                <a:gd name="connsiteY2" fmla="*/ 840215 h 1680430"/>
                <a:gd name="connsiteX3" fmla="*/ 21794 w 779023"/>
                <a:gd name="connsiteY3" fmla="*/ 1679330 h 1680430"/>
                <a:gd name="connsiteX4" fmla="*/ 0 w 779023"/>
                <a:gd name="connsiteY4" fmla="*/ 1680430 h 168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023" h="1680430">
                  <a:moveTo>
                    <a:pt x="0" y="0"/>
                  </a:moveTo>
                  <a:lnTo>
                    <a:pt x="21794" y="1101"/>
                  </a:lnTo>
                  <a:cubicBezTo>
                    <a:pt x="447118" y="44295"/>
                    <a:pt x="779023" y="403495"/>
                    <a:pt x="779023" y="840215"/>
                  </a:cubicBezTo>
                  <a:cubicBezTo>
                    <a:pt x="779023" y="1276935"/>
                    <a:pt x="447118" y="1636135"/>
                    <a:pt x="21794" y="1679330"/>
                  </a:cubicBezTo>
                  <a:lnTo>
                    <a:pt x="0" y="1680430"/>
                  </a:lnTo>
                  <a:close/>
                </a:path>
              </a:pathLst>
            </a:cu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BDA01E0-00C4-F209-6694-E34577E2CBF8}"/>
                </a:ext>
              </a:extLst>
            </p:cNvPr>
            <p:cNvSpPr/>
            <p:nvPr/>
          </p:nvSpPr>
          <p:spPr>
            <a:xfrm>
              <a:off x="9300419" y="1"/>
              <a:ext cx="986582" cy="1163748"/>
            </a:xfrm>
            <a:custGeom>
              <a:avLst/>
              <a:gdLst>
                <a:gd name="connsiteX0" fmla="*/ 117173 w 1072879"/>
                <a:gd name="connsiteY0" fmla="*/ 0 h 1265541"/>
                <a:gd name="connsiteX1" fmla="*/ 1072879 w 1072879"/>
                <a:gd name="connsiteY1" fmla="*/ 0 h 1265541"/>
                <a:gd name="connsiteX2" fmla="*/ 1072879 w 1072879"/>
                <a:gd name="connsiteY2" fmla="*/ 1233126 h 1265541"/>
                <a:gd name="connsiteX3" fmla="*/ 1013457 w 1072879"/>
                <a:gd name="connsiteY3" fmla="*/ 1248405 h 1265541"/>
                <a:gd name="connsiteX4" fmla="*/ 843469 w 1072879"/>
                <a:gd name="connsiteY4" fmla="*/ 1265541 h 1265541"/>
                <a:gd name="connsiteX5" fmla="*/ 0 w 1072879"/>
                <a:gd name="connsiteY5" fmla="*/ 422072 h 1265541"/>
                <a:gd name="connsiteX6" fmla="*/ 66284 w 1072879"/>
                <a:gd name="connsiteY6" fmla="*/ 93756 h 1265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2879" h="1265541">
                  <a:moveTo>
                    <a:pt x="117173" y="0"/>
                  </a:moveTo>
                  <a:lnTo>
                    <a:pt x="1072879" y="0"/>
                  </a:lnTo>
                  <a:lnTo>
                    <a:pt x="1072879" y="1233126"/>
                  </a:lnTo>
                  <a:lnTo>
                    <a:pt x="1013457" y="1248405"/>
                  </a:lnTo>
                  <a:cubicBezTo>
                    <a:pt x="958550" y="1259641"/>
                    <a:pt x="901698" y="1265541"/>
                    <a:pt x="843469" y="1265541"/>
                  </a:cubicBezTo>
                  <a:cubicBezTo>
                    <a:pt x="377634" y="1265541"/>
                    <a:pt x="0" y="887907"/>
                    <a:pt x="0" y="422072"/>
                  </a:cubicBezTo>
                  <a:cubicBezTo>
                    <a:pt x="0" y="305613"/>
                    <a:pt x="23602" y="194667"/>
                    <a:pt x="66284" y="93756"/>
                  </a:cubicBezTo>
                  <a:close/>
                </a:path>
              </a:pathLst>
            </a:cu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A02CE23-65BC-BF3B-59A3-208B35681776}"/>
                </a:ext>
              </a:extLst>
            </p:cNvPr>
            <p:cNvSpPr/>
            <p:nvPr/>
          </p:nvSpPr>
          <p:spPr>
            <a:xfrm>
              <a:off x="8102164" y="1440648"/>
              <a:ext cx="1699248" cy="1699248"/>
            </a:xfrm>
            <a:prstGeom prst="ellipse">
              <a:avLst/>
            </a:prstGeom>
            <a:solidFill>
              <a:srgbClr val="1934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DEA347E-D4ED-C009-47E1-7B7DEF597EB4}"/>
              </a:ext>
            </a:extLst>
          </p:cNvPr>
          <p:cNvGrpSpPr/>
          <p:nvPr/>
        </p:nvGrpSpPr>
        <p:grpSpPr>
          <a:xfrm>
            <a:off x="8763000" y="3429000"/>
            <a:ext cx="3429000" cy="3429000"/>
            <a:chOff x="10287000" y="0"/>
            <a:chExt cx="3429000" cy="3429000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793924E-A7B5-E825-CC75-0DF852B2E0DA}"/>
                </a:ext>
              </a:extLst>
            </p:cNvPr>
            <p:cNvSpPr/>
            <p:nvPr/>
          </p:nvSpPr>
          <p:spPr>
            <a:xfrm>
              <a:off x="10287000" y="0"/>
              <a:ext cx="3429000" cy="3429000"/>
            </a:xfrm>
            <a:prstGeom prst="rect">
              <a:avLst/>
            </a:prstGeom>
            <a:solidFill>
              <a:srgbClr val="7DD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43C0DD2-E08F-79EB-1452-9413FADA0E30}"/>
                </a:ext>
              </a:extLst>
            </p:cNvPr>
            <p:cNvSpPr/>
            <p:nvPr/>
          </p:nvSpPr>
          <p:spPr>
            <a:xfrm>
              <a:off x="10287000" y="0"/>
              <a:ext cx="3429000" cy="3428999"/>
            </a:xfrm>
            <a:custGeom>
              <a:avLst/>
              <a:gdLst>
                <a:gd name="connsiteX0" fmla="*/ 3728936 w 3728936"/>
                <a:gd name="connsiteY0" fmla="*/ 728202 h 3728935"/>
                <a:gd name="connsiteX1" fmla="*/ 3728936 w 3728936"/>
                <a:gd name="connsiteY1" fmla="*/ 3426030 h 3728935"/>
                <a:gd name="connsiteX2" fmla="*/ 3614297 w 3728936"/>
                <a:gd name="connsiteY2" fmla="*/ 3728935 h 3728935"/>
                <a:gd name="connsiteX3" fmla="*/ 2593264 w 3728936"/>
                <a:gd name="connsiteY3" fmla="*/ 3728935 h 3728935"/>
                <a:gd name="connsiteX4" fmla="*/ 2679542 w 3728936"/>
                <a:gd name="connsiteY4" fmla="*/ 0 h 3728935"/>
                <a:gd name="connsiteX5" fmla="*/ 3700575 w 3728936"/>
                <a:gd name="connsiteY5" fmla="*/ 0 h 3728935"/>
                <a:gd name="connsiteX6" fmla="*/ 2289304 w 3728936"/>
                <a:gd name="connsiteY6" fmla="*/ 3728935 h 3728935"/>
                <a:gd name="connsiteX7" fmla="*/ 1268271 w 3728936"/>
                <a:gd name="connsiteY7" fmla="*/ 3728935 h 3728935"/>
                <a:gd name="connsiteX8" fmla="*/ 1354548 w 3728936"/>
                <a:gd name="connsiteY8" fmla="*/ 0 h 3728935"/>
                <a:gd name="connsiteX9" fmla="*/ 2375581 w 3728936"/>
                <a:gd name="connsiteY9" fmla="*/ 0 h 3728935"/>
                <a:gd name="connsiteX10" fmla="*/ 964310 w 3728936"/>
                <a:gd name="connsiteY10" fmla="*/ 3728935 h 3728935"/>
                <a:gd name="connsiteX11" fmla="*/ 0 w 3728936"/>
                <a:gd name="connsiteY11" fmla="*/ 3728935 h 3728935"/>
                <a:gd name="connsiteX12" fmla="*/ 0 w 3728936"/>
                <a:gd name="connsiteY12" fmla="*/ 3579059 h 3728935"/>
                <a:gd name="connsiteX13" fmla="*/ 29554 w 3728936"/>
                <a:gd name="connsiteY13" fmla="*/ 0 h 3728935"/>
                <a:gd name="connsiteX14" fmla="*/ 1050587 w 3728936"/>
                <a:gd name="connsiteY14" fmla="*/ 0 h 3728935"/>
                <a:gd name="connsiteX15" fmla="*/ 0 w 3728936"/>
                <a:gd name="connsiteY15" fmla="*/ 2775917 h 3728935"/>
                <a:gd name="connsiteX16" fmla="*/ 0 w 3728936"/>
                <a:gd name="connsiteY16" fmla="*/ 78089 h 372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28936" h="3728935">
                  <a:moveTo>
                    <a:pt x="3728936" y="728202"/>
                  </a:moveTo>
                  <a:lnTo>
                    <a:pt x="3728936" y="3426030"/>
                  </a:lnTo>
                  <a:lnTo>
                    <a:pt x="3614297" y="3728935"/>
                  </a:lnTo>
                  <a:lnTo>
                    <a:pt x="2593264" y="3728935"/>
                  </a:lnTo>
                  <a:close/>
                  <a:moveTo>
                    <a:pt x="2679542" y="0"/>
                  </a:moveTo>
                  <a:lnTo>
                    <a:pt x="3700575" y="0"/>
                  </a:lnTo>
                  <a:lnTo>
                    <a:pt x="2289304" y="3728935"/>
                  </a:lnTo>
                  <a:lnTo>
                    <a:pt x="1268271" y="3728935"/>
                  </a:lnTo>
                  <a:close/>
                  <a:moveTo>
                    <a:pt x="1354548" y="0"/>
                  </a:moveTo>
                  <a:lnTo>
                    <a:pt x="2375581" y="0"/>
                  </a:lnTo>
                  <a:lnTo>
                    <a:pt x="964310" y="3728935"/>
                  </a:lnTo>
                  <a:lnTo>
                    <a:pt x="0" y="3728935"/>
                  </a:lnTo>
                  <a:lnTo>
                    <a:pt x="0" y="3579059"/>
                  </a:lnTo>
                  <a:close/>
                  <a:moveTo>
                    <a:pt x="29554" y="0"/>
                  </a:moveTo>
                  <a:lnTo>
                    <a:pt x="1050587" y="0"/>
                  </a:lnTo>
                  <a:lnTo>
                    <a:pt x="0" y="2775917"/>
                  </a:lnTo>
                  <a:lnTo>
                    <a:pt x="0" y="78089"/>
                  </a:lnTo>
                  <a:close/>
                </a:path>
              </a:pathLst>
            </a:custGeom>
            <a:solidFill>
              <a:srgbClr val="D15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7D73339-BFC5-BDD2-C6AE-BCDAB65050FF}"/>
              </a:ext>
            </a:extLst>
          </p:cNvPr>
          <p:cNvGrpSpPr/>
          <p:nvPr/>
        </p:nvGrpSpPr>
        <p:grpSpPr>
          <a:xfrm>
            <a:off x="166816" y="400346"/>
            <a:ext cx="3095368" cy="2628309"/>
            <a:chOff x="166816" y="363430"/>
            <a:chExt cx="3095368" cy="262830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9BB67A3-8B13-3077-6AC1-620D9D6E865E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FA46FED-5601-5387-3EA6-4F29BCC74B2D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D9EEE1C-6054-72EE-F031-4A34841A92D4}"/>
              </a:ext>
            </a:extLst>
          </p:cNvPr>
          <p:cNvGrpSpPr/>
          <p:nvPr/>
        </p:nvGrpSpPr>
        <p:grpSpPr>
          <a:xfrm>
            <a:off x="3595816" y="400346"/>
            <a:ext cx="3095368" cy="2628309"/>
            <a:chOff x="166816" y="363430"/>
            <a:chExt cx="3095368" cy="262830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7469B1D-4E75-BF38-53E2-2310E5D52274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F9EA8CC-3FBD-2518-90DC-E76F5C6EDBCE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023E29D-1BFA-4028-DBB8-FB76FDC069A6}"/>
              </a:ext>
            </a:extLst>
          </p:cNvPr>
          <p:cNvGrpSpPr/>
          <p:nvPr/>
        </p:nvGrpSpPr>
        <p:grpSpPr>
          <a:xfrm>
            <a:off x="7024816" y="400346"/>
            <a:ext cx="3095368" cy="2628309"/>
            <a:chOff x="166816" y="363430"/>
            <a:chExt cx="3095368" cy="262830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68D2E3A-8120-8CFD-D4AE-743019BB0673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BB0B390-717A-18E2-6986-9E0FBEF46232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10D092C-5A0A-11B6-409E-93F3AF480B85}"/>
              </a:ext>
            </a:extLst>
          </p:cNvPr>
          <p:cNvGrpSpPr/>
          <p:nvPr/>
        </p:nvGrpSpPr>
        <p:grpSpPr>
          <a:xfrm>
            <a:off x="8929816" y="3829346"/>
            <a:ext cx="3095368" cy="2628309"/>
            <a:chOff x="166816" y="363430"/>
            <a:chExt cx="3095368" cy="262830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CD6B182-B93A-1425-BAFF-519959468CDA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29F6678-6262-CA05-B65E-8CE7C7DABB26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A02A9CF-BFD9-F958-DFEB-C0271E82ABB7}"/>
              </a:ext>
            </a:extLst>
          </p:cNvPr>
          <p:cNvGrpSpPr/>
          <p:nvPr/>
        </p:nvGrpSpPr>
        <p:grpSpPr>
          <a:xfrm>
            <a:off x="2071816" y="3829346"/>
            <a:ext cx="3095368" cy="2628309"/>
            <a:chOff x="166816" y="363430"/>
            <a:chExt cx="3095368" cy="262830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493D9FD-AABF-10EF-8DBE-E680D1C8B101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DBC5AF3-B6B4-3377-6C5C-3FDD342D6E18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5D89D5D-6BA0-E331-5E68-4E2CFB24AB6D}"/>
              </a:ext>
            </a:extLst>
          </p:cNvPr>
          <p:cNvGrpSpPr/>
          <p:nvPr/>
        </p:nvGrpSpPr>
        <p:grpSpPr>
          <a:xfrm>
            <a:off x="5500816" y="3829346"/>
            <a:ext cx="3095368" cy="2628309"/>
            <a:chOff x="166816" y="363430"/>
            <a:chExt cx="3095368" cy="262830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3CC6206-7D3C-DB5B-F1C7-67D6F538CF41}"/>
                </a:ext>
              </a:extLst>
            </p:cNvPr>
            <p:cNvSpPr txBox="1"/>
            <p:nvPr/>
          </p:nvSpPr>
          <p:spPr>
            <a:xfrm>
              <a:off x="166816" y="363430"/>
              <a:ext cx="309536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Power 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Broadway" panose="04040905080B02020502" pitchFamily="82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Broadway" panose="04040905080B02020502" pitchFamily="82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C32BBAA-78B8-B920-29B5-3D2051AFB02A}"/>
                </a:ext>
              </a:extLst>
            </p:cNvPr>
            <p:cNvSpPr txBox="1"/>
            <p:nvPr/>
          </p:nvSpPr>
          <p:spPr>
            <a:xfrm>
              <a:off x="271564" y="1597768"/>
              <a:ext cx="2885872" cy="1393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644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5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>
            <a:extLst>
              <a:ext uri="{FF2B5EF4-FFF2-40B4-BE49-F238E27FC236}">
                <a16:creationId xmlns:a16="http://schemas.microsoft.com/office/drawing/2014/main" id="{AE3948B9-3C5E-B498-D034-BC1CEFEA6B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DE5C466-69BD-8DDE-BF54-E75D70375D95}"/>
              </a:ext>
            </a:extLst>
          </p:cNvPr>
          <p:cNvGrpSpPr/>
          <p:nvPr/>
        </p:nvGrpSpPr>
        <p:grpSpPr>
          <a:xfrm>
            <a:off x="6565563" y="2903541"/>
            <a:ext cx="6123030" cy="1050918"/>
            <a:chOff x="74996" y="1379213"/>
            <a:chExt cx="6123030" cy="1050918"/>
          </a:xfrm>
          <a:effectLst/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6A965B6-6477-7B59-64F7-97D6CF721659}"/>
                </a:ext>
              </a:extLst>
            </p:cNvPr>
            <p:cNvGrpSpPr/>
            <p:nvPr/>
          </p:nvGrpSpPr>
          <p:grpSpPr>
            <a:xfrm>
              <a:off x="641268" y="1379213"/>
              <a:ext cx="5556758" cy="525459"/>
              <a:chOff x="-320633" y="4870559"/>
              <a:chExt cx="5556758" cy="525459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B588C711-FEB9-6102-55EF-8B130FDBAAEC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9BB090A1-A062-8024-22D5-0C660CA01088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F76CAFE6-8020-A0B8-C2D1-12101F9BEB4E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平行四边形 65">
                <a:extLst>
                  <a:ext uri="{FF2B5EF4-FFF2-40B4-BE49-F238E27FC236}">
                    <a16:creationId xmlns:a16="http://schemas.microsoft.com/office/drawing/2014/main" id="{F72AAA8F-81A2-D811-A5FD-538CDFEDE314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id="{4A44ABC3-9862-4CDF-8E17-0506F9AC817D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id="{32FF1DA5-1002-5749-5B07-FE0A7034B821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id="{807E0561-F7C9-D95A-2268-E59478BCED40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id="{1AFF2D89-B6E2-7013-B12B-21CA88515975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02A27E74-83BE-2F6D-42A9-4EAE5491EB94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0B5421C-0E62-C2B0-1F6C-6E1DD7272D02}"/>
                </a:ext>
              </a:extLst>
            </p:cNvPr>
            <p:cNvGrpSpPr/>
            <p:nvPr/>
          </p:nvGrpSpPr>
          <p:grpSpPr>
            <a:xfrm flipH="1">
              <a:off x="74996" y="1904672"/>
              <a:ext cx="5556758" cy="525459"/>
              <a:chOff x="-320633" y="4870559"/>
              <a:chExt cx="5556758" cy="525459"/>
            </a:xfrm>
          </p:grpSpPr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61B62760-4913-5E6D-D517-A0826A26B564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85730730-F90F-E984-0854-15A857481D7D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60F1B332-56C7-F55E-72FA-5C5A0B8C31A1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47CBCFB7-F514-97E2-C440-31FFD568C9D7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0476F0F7-7677-6D4B-AE19-BA2D81A3B935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AB9FF27B-3FF6-8219-2683-194668B9DFF3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A5D5E531-4993-62F9-9BAA-FCD7A8337F5D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165F336E-F092-96C1-D9F8-D462CBA1854A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251F61A2-188A-1037-3373-AA41ECB20F9F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8193E04-9A09-855D-60C3-8A136A45CA41}"/>
              </a:ext>
            </a:extLst>
          </p:cNvPr>
          <p:cNvGrpSpPr/>
          <p:nvPr/>
        </p:nvGrpSpPr>
        <p:grpSpPr>
          <a:xfrm>
            <a:off x="0" y="2903541"/>
            <a:ext cx="3839101" cy="1050919"/>
            <a:chOff x="5495490" y="3799848"/>
            <a:chExt cx="3839101" cy="1050919"/>
          </a:xfrm>
          <a:effectLst/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CAD97D6-4C62-ADB7-A580-4A773DCE128A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A0B9120-7349-676B-DE37-3DB3E1BF0DCB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CFCB4C7-1C12-F0AB-7D71-D67959B9AEC7}"/>
              </a:ext>
            </a:extLst>
          </p:cNvPr>
          <p:cNvGrpSpPr/>
          <p:nvPr/>
        </p:nvGrpSpPr>
        <p:grpSpPr>
          <a:xfrm flipH="1">
            <a:off x="3839101" y="2903540"/>
            <a:ext cx="3839101" cy="1050919"/>
            <a:chOff x="5495490" y="3799848"/>
            <a:chExt cx="3839101" cy="1050919"/>
          </a:xfrm>
          <a:effectLst/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0C67852B-68FD-8D81-990B-8E894268E8F0}"/>
                </a:ext>
              </a:extLst>
            </p:cNvPr>
            <p:cNvSpPr/>
            <p:nvPr/>
          </p:nvSpPr>
          <p:spPr>
            <a:xfrm>
              <a:off x="5495490" y="3799848"/>
              <a:ext cx="3839101" cy="1050918"/>
            </a:xfrm>
            <a:custGeom>
              <a:avLst/>
              <a:gdLst>
                <a:gd name="connsiteX0" fmla="*/ 0 w 1060450"/>
                <a:gd name="connsiteY0" fmla="*/ 0 h 1050918"/>
                <a:gd name="connsiteX1" fmla="*/ 1060450 w 1060450"/>
                <a:gd name="connsiteY1" fmla="*/ 0 h 1050918"/>
                <a:gd name="connsiteX2" fmla="*/ 1060450 w 1060450"/>
                <a:gd name="connsiteY2" fmla="*/ 525459 h 1050918"/>
                <a:gd name="connsiteX3" fmla="*/ 1060450 w 1060450"/>
                <a:gd name="connsiteY3" fmla="*/ 1050918 h 1050918"/>
                <a:gd name="connsiteX4" fmla="*/ 0 w 1060450"/>
                <a:gd name="connsiteY4" fmla="*/ 1050918 h 1050918"/>
                <a:gd name="connsiteX5" fmla="*/ 0 w 1060450"/>
                <a:gd name="connsiteY5" fmla="*/ 525459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0450" h="1050918">
                  <a:moveTo>
                    <a:pt x="0" y="0"/>
                  </a:moveTo>
                  <a:lnTo>
                    <a:pt x="1060450" y="0"/>
                  </a:lnTo>
                  <a:lnTo>
                    <a:pt x="1060450" y="525459"/>
                  </a:lnTo>
                  <a:lnTo>
                    <a:pt x="1060450" y="1050918"/>
                  </a:lnTo>
                  <a:lnTo>
                    <a:pt x="0" y="1050918"/>
                  </a:lnTo>
                  <a:lnTo>
                    <a:pt x="0" y="525459"/>
                  </a:lnTo>
                  <a:close/>
                </a:path>
              </a:pathLst>
            </a:custGeom>
            <a:solidFill>
              <a:srgbClr val="FFD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F2D6C9C-7EF5-6EC3-16AB-EBBF956BE3CD}"/>
                </a:ext>
              </a:extLst>
            </p:cNvPr>
            <p:cNvSpPr/>
            <p:nvPr/>
          </p:nvSpPr>
          <p:spPr>
            <a:xfrm>
              <a:off x="5495490" y="3799849"/>
              <a:ext cx="3839101" cy="1050918"/>
            </a:xfrm>
            <a:custGeom>
              <a:avLst/>
              <a:gdLst>
                <a:gd name="connsiteX0" fmla="*/ 3758352 w 3839101"/>
                <a:gd name="connsiteY0" fmla="*/ 1050918 h 1050918"/>
                <a:gd name="connsiteX1" fmla="*/ 3769937 w 3839101"/>
                <a:gd name="connsiteY1" fmla="*/ 1035030 h 1050918"/>
                <a:gd name="connsiteX2" fmla="*/ 3824838 w 3839101"/>
                <a:gd name="connsiteY2" fmla="*/ 981423 h 1050918"/>
                <a:gd name="connsiteX3" fmla="*/ 3839100 w 3839101"/>
                <a:gd name="connsiteY3" fmla="*/ 971540 h 1050918"/>
                <a:gd name="connsiteX4" fmla="*/ 3839100 w 3839101"/>
                <a:gd name="connsiteY4" fmla="*/ 1050918 h 1050918"/>
                <a:gd name="connsiteX5" fmla="*/ 3201121 w 3839101"/>
                <a:gd name="connsiteY5" fmla="*/ 457303 h 1050918"/>
                <a:gd name="connsiteX6" fmla="*/ 3429772 w 3839101"/>
                <a:gd name="connsiteY6" fmla="*/ 457303 h 1050918"/>
                <a:gd name="connsiteX7" fmla="*/ 3658424 w 3839101"/>
                <a:gd name="connsiteY7" fmla="*/ 685955 h 1050918"/>
                <a:gd name="connsiteX8" fmla="*/ 3820105 w 3839101"/>
                <a:gd name="connsiteY8" fmla="*/ 618985 h 1050918"/>
                <a:gd name="connsiteX9" fmla="*/ 3839101 w 3839101"/>
                <a:gd name="connsiteY9" fmla="*/ 590810 h 1050918"/>
                <a:gd name="connsiteX10" fmla="*/ 3839101 w 3839101"/>
                <a:gd name="connsiteY10" fmla="*/ 875921 h 1050918"/>
                <a:gd name="connsiteX11" fmla="*/ 3815660 w 3839101"/>
                <a:gd name="connsiteY11" fmla="*/ 886857 h 1050918"/>
                <a:gd name="connsiteX12" fmla="*/ 3658424 w 3839101"/>
                <a:gd name="connsiteY12" fmla="*/ 914606 h 1050918"/>
                <a:gd name="connsiteX13" fmla="*/ 3201121 w 3839101"/>
                <a:gd name="connsiteY13" fmla="*/ 457303 h 1050918"/>
                <a:gd name="connsiteX14" fmla="*/ 2844772 w 3839101"/>
                <a:gd name="connsiteY14" fmla="*/ 1050918 h 1050918"/>
                <a:gd name="connsiteX15" fmla="*/ 2877758 w 3839101"/>
                <a:gd name="connsiteY15" fmla="*/ 1010938 h 1050918"/>
                <a:gd name="connsiteX16" fmla="*/ 3201120 w 3839101"/>
                <a:gd name="connsiteY16" fmla="*/ 876997 h 1050918"/>
                <a:gd name="connsiteX17" fmla="*/ 3546908 w 3839101"/>
                <a:gd name="connsiteY17" fmla="*/ 1035030 h 1050918"/>
                <a:gd name="connsiteX18" fmla="*/ 3558493 w 3839101"/>
                <a:gd name="connsiteY18" fmla="*/ 1050918 h 1050918"/>
                <a:gd name="connsiteX19" fmla="*/ 2753109 w 3839101"/>
                <a:gd name="connsiteY19" fmla="*/ 365141 h 1050918"/>
                <a:gd name="connsiteX20" fmla="*/ 3201121 w 3839101"/>
                <a:gd name="connsiteY20" fmla="*/ 0 h 1050918"/>
                <a:gd name="connsiteX21" fmla="*/ 3649133 w 3839101"/>
                <a:gd name="connsiteY21" fmla="*/ 365141 h 1050918"/>
                <a:gd name="connsiteX22" fmla="*/ 3658424 w 3839101"/>
                <a:gd name="connsiteY22" fmla="*/ 457298 h 1050918"/>
                <a:gd name="connsiteX23" fmla="*/ 3667714 w 3839101"/>
                <a:gd name="connsiteY23" fmla="*/ 365141 h 1050918"/>
                <a:gd name="connsiteX24" fmla="*/ 3824839 w 3839101"/>
                <a:gd name="connsiteY24" fmla="*/ 104426 h 1050918"/>
                <a:gd name="connsiteX25" fmla="*/ 3839101 w 3839101"/>
                <a:gd name="connsiteY25" fmla="*/ 94543 h 1050918"/>
                <a:gd name="connsiteX26" fmla="*/ 3839101 w 3839101"/>
                <a:gd name="connsiteY26" fmla="*/ 457303 h 1050918"/>
                <a:gd name="connsiteX27" fmla="*/ 3658424 w 3839101"/>
                <a:gd name="connsiteY27" fmla="*/ 457303 h 1050918"/>
                <a:gd name="connsiteX28" fmla="*/ 3658423 w 3839101"/>
                <a:gd name="connsiteY28" fmla="*/ 457303 h 1050918"/>
                <a:gd name="connsiteX29" fmla="*/ 3429773 w 3839101"/>
                <a:gd name="connsiteY29" fmla="*/ 457303 h 1050918"/>
                <a:gd name="connsiteX30" fmla="*/ 3201121 w 3839101"/>
                <a:gd name="connsiteY30" fmla="*/ 228651 h 1050918"/>
                <a:gd name="connsiteX31" fmla="*/ 2972469 w 3839101"/>
                <a:gd name="connsiteY31" fmla="*/ 457303 h 1050918"/>
                <a:gd name="connsiteX32" fmla="*/ 2743818 w 3839101"/>
                <a:gd name="connsiteY32" fmla="*/ 457303 h 1050918"/>
                <a:gd name="connsiteX33" fmla="*/ 2753109 w 3839101"/>
                <a:gd name="connsiteY33" fmla="*/ 365141 h 1050918"/>
                <a:gd name="connsiteX34" fmla="*/ 2286515 w 3839101"/>
                <a:gd name="connsiteY34" fmla="*/ 457303 h 1050918"/>
                <a:gd name="connsiteX35" fmla="*/ 2515166 w 3839101"/>
                <a:gd name="connsiteY35" fmla="*/ 457303 h 1050918"/>
                <a:gd name="connsiteX36" fmla="*/ 2743818 w 3839101"/>
                <a:gd name="connsiteY36" fmla="*/ 685955 h 1050918"/>
                <a:gd name="connsiteX37" fmla="*/ 2972470 w 3839101"/>
                <a:gd name="connsiteY37" fmla="*/ 457303 h 1050918"/>
                <a:gd name="connsiteX38" fmla="*/ 3201121 w 3839101"/>
                <a:gd name="connsiteY38" fmla="*/ 457303 h 1050918"/>
                <a:gd name="connsiteX39" fmla="*/ 2743818 w 3839101"/>
                <a:gd name="connsiteY39" fmla="*/ 914606 h 1050918"/>
                <a:gd name="connsiteX40" fmla="*/ 2286515 w 3839101"/>
                <a:gd name="connsiteY40" fmla="*/ 457303 h 1050918"/>
                <a:gd name="connsiteX41" fmla="*/ 1930166 w 3839101"/>
                <a:gd name="connsiteY41" fmla="*/ 1050918 h 1050918"/>
                <a:gd name="connsiteX42" fmla="*/ 1963152 w 3839101"/>
                <a:gd name="connsiteY42" fmla="*/ 1010938 h 1050918"/>
                <a:gd name="connsiteX43" fmla="*/ 2286514 w 3839101"/>
                <a:gd name="connsiteY43" fmla="*/ 876997 h 1050918"/>
                <a:gd name="connsiteX44" fmla="*/ 2609876 w 3839101"/>
                <a:gd name="connsiteY44" fmla="*/ 1010938 h 1050918"/>
                <a:gd name="connsiteX45" fmla="*/ 2642862 w 3839101"/>
                <a:gd name="connsiteY45" fmla="*/ 1050918 h 1050918"/>
                <a:gd name="connsiteX46" fmla="*/ 1838503 w 3839101"/>
                <a:gd name="connsiteY46" fmla="*/ 365141 h 1050918"/>
                <a:gd name="connsiteX47" fmla="*/ 2286515 w 3839101"/>
                <a:gd name="connsiteY47" fmla="*/ 0 h 1050918"/>
                <a:gd name="connsiteX48" fmla="*/ 2743818 w 3839101"/>
                <a:gd name="connsiteY48" fmla="*/ 457303 h 1050918"/>
                <a:gd name="connsiteX49" fmla="*/ 2515167 w 3839101"/>
                <a:gd name="connsiteY49" fmla="*/ 457303 h 1050918"/>
                <a:gd name="connsiteX50" fmla="*/ 2286515 w 3839101"/>
                <a:gd name="connsiteY50" fmla="*/ 228651 h 1050918"/>
                <a:gd name="connsiteX51" fmla="*/ 2057863 w 3839101"/>
                <a:gd name="connsiteY51" fmla="*/ 457303 h 1050918"/>
                <a:gd name="connsiteX52" fmla="*/ 1829212 w 3839101"/>
                <a:gd name="connsiteY52" fmla="*/ 457303 h 1050918"/>
                <a:gd name="connsiteX53" fmla="*/ 1838503 w 3839101"/>
                <a:gd name="connsiteY53" fmla="*/ 365141 h 1050918"/>
                <a:gd name="connsiteX54" fmla="*/ 1371909 w 3839101"/>
                <a:gd name="connsiteY54" fmla="*/ 457303 h 1050918"/>
                <a:gd name="connsiteX55" fmla="*/ 1600560 w 3839101"/>
                <a:gd name="connsiteY55" fmla="*/ 457303 h 1050918"/>
                <a:gd name="connsiteX56" fmla="*/ 1829212 w 3839101"/>
                <a:gd name="connsiteY56" fmla="*/ 685955 h 1050918"/>
                <a:gd name="connsiteX57" fmla="*/ 2057864 w 3839101"/>
                <a:gd name="connsiteY57" fmla="*/ 457303 h 1050918"/>
                <a:gd name="connsiteX58" fmla="*/ 2286515 w 3839101"/>
                <a:gd name="connsiteY58" fmla="*/ 457303 h 1050918"/>
                <a:gd name="connsiteX59" fmla="*/ 1829212 w 3839101"/>
                <a:gd name="connsiteY59" fmla="*/ 914606 h 1050918"/>
                <a:gd name="connsiteX60" fmla="*/ 1371909 w 3839101"/>
                <a:gd name="connsiteY60" fmla="*/ 457303 h 1050918"/>
                <a:gd name="connsiteX61" fmla="*/ 1015560 w 3839101"/>
                <a:gd name="connsiteY61" fmla="*/ 1050918 h 1050918"/>
                <a:gd name="connsiteX62" fmla="*/ 1048546 w 3839101"/>
                <a:gd name="connsiteY62" fmla="*/ 1010938 h 1050918"/>
                <a:gd name="connsiteX63" fmla="*/ 1371908 w 3839101"/>
                <a:gd name="connsiteY63" fmla="*/ 876997 h 1050918"/>
                <a:gd name="connsiteX64" fmla="*/ 1695270 w 3839101"/>
                <a:gd name="connsiteY64" fmla="*/ 1010938 h 1050918"/>
                <a:gd name="connsiteX65" fmla="*/ 1728256 w 3839101"/>
                <a:gd name="connsiteY65" fmla="*/ 1050918 h 1050918"/>
                <a:gd name="connsiteX66" fmla="*/ 923897 w 3839101"/>
                <a:gd name="connsiteY66" fmla="*/ 365141 h 1050918"/>
                <a:gd name="connsiteX67" fmla="*/ 1371909 w 3839101"/>
                <a:gd name="connsiteY67" fmla="*/ 0 h 1050918"/>
                <a:gd name="connsiteX68" fmla="*/ 1829212 w 3839101"/>
                <a:gd name="connsiteY68" fmla="*/ 457303 h 1050918"/>
                <a:gd name="connsiteX69" fmla="*/ 1600561 w 3839101"/>
                <a:gd name="connsiteY69" fmla="*/ 457303 h 1050918"/>
                <a:gd name="connsiteX70" fmla="*/ 1371909 w 3839101"/>
                <a:gd name="connsiteY70" fmla="*/ 228651 h 1050918"/>
                <a:gd name="connsiteX71" fmla="*/ 1143257 w 3839101"/>
                <a:gd name="connsiteY71" fmla="*/ 457303 h 1050918"/>
                <a:gd name="connsiteX72" fmla="*/ 914606 w 3839101"/>
                <a:gd name="connsiteY72" fmla="*/ 457303 h 1050918"/>
                <a:gd name="connsiteX73" fmla="*/ 923897 w 3839101"/>
                <a:gd name="connsiteY73" fmla="*/ 365141 h 1050918"/>
                <a:gd name="connsiteX74" fmla="*/ 457303 w 3839101"/>
                <a:gd name="connsiteY74" fmla="*/ 457303 h 1050918"/>
                <a:gd name="connsiteX75" fmla="*/ 685954 w 3839101"/>
                <a:gd name="connsiteY75" fmla="*/ 457303 h 1050918"/>
                <a:gd name="connsiteX76" fmla="*/ 914606 w 3839101"/>
                <a:gd name="connsiteY76" fmla="*/ 685955 h 1050918"/>
                <a:gd name="connsiteX77" fmla="*/ 1143258 w 3839101"/>
                <a:gd name="connsiteY77" fmla="*/ 457303 h 1050918"/>
                <a:gd name="connsiteX78" fmla="*/ 1371909 w 3839101"/>
                <a:gd name="connsiteY78" fmla="*/ 457303 h 1050918"/>
                <a:gd name="connsiteX79" fmla="*/ 914606 w 3839101"/>
                <a:gd name="connsiteY79" fmla="*/ 914606 h 1050918"/>
                <a:gd name="connsiteX80" fmla="*/ 457303 w 3839101"/>
                <a:gd name="connsiteY80" fmla="*/ 457303 h 1050918"/>
                <a:gd name="connsiteX81" fmla="*/ 100954 w 3839101"/>
                <a:gd name="connsiteY81" fmla="*/ 1050918 h 1050918"/>
                <a:gd name="connsiteX82" fmla="*/ 133940 w 3839101"/>
                <a:gd name="connsiteY82" fmla="*/ 1010938 h 1050918"/>
                <a:gd name="connsiteX83" fmla="*/ 457302 w 3839101"/>
                <a:gd name="connsiteY83" fmla="*/ 876997 h 1050918"/>
                <a:gd name="connsiteX84" fmla="*/ 780664 w 3839101"/>
                <a:gd name="connsiteY84" fmla="*/ 1010938 h 1050918"/>
                <a:gd name="connsiteX85" fmla="*/ 813650 w 3839101"/>
                <a:gd name="connsiteY85" fmla="*/ 1050918 h 1050918"/>
                <a:gd name="connsiteX86" fmla="*/ 9291 w 3839101"/>
                <a:gd name="connsiteY86" fmla="*/ 365140 h 1050918"/>
                <a:gd name="connsiteX87" fmla="*/ 457303 w 3839101"/>
                <a:gd name="connsiteY87" fmla="*/ 0 h 1050918"/>
                <a:gd name="connsiteX88" fmla="*/ 914606 w 3839101"/>
                <a:gd name="connsiteY88" fmla="*/ 457303 h 1050918"/>
                <a:gd name="connsiteX89" fmla="*/ 685955 w 3839101"/>
                <a:gd name="connsiteY89" fmla="*/ 457303 h 1050918"/>
                <a:gd name="connsiteX90" fmla="*/ 457303 w 3839101"/>
                <a:gd name="connsiteY90" fmla="*/ 228651 h 1050918"/>
                <a:gd name="connsiteX91" fmla="*/ 228651 w 3839101"/>
                <a:gd name="connsiteY91" fmla="*/ 457303 h 1050918"/>
                <a:gd name="connsiteX92" fmla="*/ 0 w 3839101"/>
                <a:gd name="connsiteY92" fmla="*/ 457303 h 1050918"/>
                <a:gd name="connsiteX93" fmla="*/ 9291 w 3839101"/>
                <a:gd name="connsiteY93" fmla="*/ 365140 h 105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839101" h="1050918">
                  <a:moveTo>
                    <a:pt x="3758352" y="1050918"/>
                  </a:moveTo>
                  <a:lnTo>
                    <a:pt x="3769937" y="1035030"/>
                  </a:lnTo>
                  <a:cubicBezTo>
                    <a:pt x="3786707" y="1015670"/>
                    <a:pt x="3805076" y="997733"/>
                    <a:pt x="3824838" y="981423"/>
                  </a:cubicBezTo>
                  <a:lnTo>
                    <a:pt x="3839100" y="971540"/>
                  </a:lnTo>
                  <a:lnTo>
                    <a:pt x="3839100" y="1050918"/>
                  </a:lnTo>
                  <a:close/>
                  <a:moveTo>
                    <a:pt x="3201121" y="457303"/>
                  </a:moveTo>
                  <a:lnTo>
                    <a:pt x="3429772" y="457303"/>
                  </a:lnTo>
                  <a:cubicBezTo>
                    <a:pt x="3429772" y="583584"/>
                    <a:pt x="3532143" y="685955"/>
                    <a:pt x="3658424" y="685955"/>
                  </a:cubicBezTo>
                  <a:cubicBezTo>
                    <a:pt x="3721565" y="685955"/>
                    <a:pt x="3778728" y="660362"/>
                    <a:pt x="3820105" y="618985"/>
                  </a:cubicBezTo>
                  <a:lnTo>
                    <a:pt x="3839101" y="590810"/>
                  </a:lnTo>
                  <a:lnTo>
                    <a:pt x="3839101" y="875921"/>
                  </a:lnTo>
                  <a:lnTo>
                    <a:pt x="3815660" y="886857"/>
                  </a:lnTo>
                  <a:cubicBezTo>
                    <a:pt x="3766631" y="904809"/>
                    <a:pt x="3713672" y="914606"/>
                    <a:pt x="3658424" y="914606"/>
                  </a:cubicBezTo>
                  <a:cubicBezTo>
                    <a:pt x="3405863" y="914606"/>
                    <a:pt x="3201121" y="709864"/>
                    <a:pt x="3201121" y="457303"/>
                  </a:cubicBezTo>
                  <a:close/>
                  <a:moveTo>
                    <a:pt x="2844772" y="1050918"/>
                  </a:moveTo>
                  <a:lnTo>
                    <a:pt x="2877758" y="1010938"/>
                  </a:lnTo>
                  <a:cubicBezTo>
                    <a:pt x="2960514" y="928183"/>
                    <a:pt x="3074840" y="876997"/>
                    <a:pt x="3201120" y="876997"/>
                  </a:cubicBezTo>
                  <a:cubicBezTo>
                    <a:pt x="3339239" y="876997"/>
                    <a:pt x="3463057" y="938230"/>
                    <a:pt x="3546908" y="1035030"/>
                  </a:cubicBezTo>
                  <a:lnTo>
                    <a:pt x="3558493" y="1050918"/>
                  </a:lnTo>
                  <a:close/>
                  <a:moveTo>
                    <a:pt x="2753109" y="365141"/>
                  </a:moveTo>
                  <a:cubicBezTo>
                    <a:pt x="2795750" y="156755"/>
                    <a:pt x="2980130" y="0"/>
                    <a:pt x="3201121" y="0"/>
                  </a:cubicBezTo>
                  <a:cubicBezTo>
                    <a:pt x="3422112" y="0"/>
                    <a:pt x="3606491" y="156756"/>
                    <a:pt x="3649133" y="365141"/>
                  </a:cubicBezTo>
                  <a:lnTo>
                    <a:pt x="3658424" y="457298"/>
                  </a:lnTo>
                  <a:lnTo>
                    <a:pt x="3667714" y="365141"/>
                  </a:lnTo>
                  <a:cubicBezTo>
                    <a:pt x="3689035" y="260949"/>
                    <a:pt x="3745790" y="169663"/>
                    <a:pt x="3824839" y="104426"/>
                  </a:cubicBezTo>
                  <a:lnTo>
                    <a:pt x="3839101" y="94543"/>
                  </a:lnTo>
                  <a:lnTo>
                    <a:pt x="3839101" y="457303"/>
                  </a:lnTo>
                  <a:lnTo>
                    <a:pt x="3658424" y="457303"/>
                  </a:lnTo>
                  <a:lnTo>
                    <a:pt x="3658423" y="457303"/>
                  </a:lnTo>
                  <a:lnTo>
                    <a:pt x="3429773" y="457303"/>
                  </a:lnTo>
                  <a:cubicBezTo>
                    <a:pt x="3429773" y="331022"/>
                    <a:pt x="3327402" y="228651"/>
                    <a:pt x="3201121" y="228651"/>
                  </a:cubicBezTo>
                  <a:cubicBezTo>
                    <a:pt x="3074840" y="228651"/>
                    <a:pt x="2972469" y="331022"/>
                    <a:pt x="2972469" y="457303"/>
                  </a:cubicBezTo>
                  <a:lnTo>
                    <a:pt x="2743818" y="457303"/>
                  </a:lnTo>
                  <a:cubicBezTo>
                    <a:pt x="2743818" y="425733"/>
                    <a:pt x="2747017" y="394910"/>
                    <a:pt x="2753109" y="365141"/>
                  </a:cubicBezTo>
                  <a:close/>
                  <a:moveTo>
                    <a:pt x="2286515" y="457303"/>
                  </a:moveTo>
                  <a:lnTo>
                    <a:pt x="2515166" y="457303"/>
                  </a:lnTo>
                  <a:cubicBezTo>
                    <a:pt x="2515166" y="583584"/>
                    <a:pt x="2617537" y="685955"/>
                    <a:pt x="2743818" y="685955"/>
                  </a:cubicBezTo>
                  <a:cubicBezTo>
                    <a:pt x="2870099" y="685955"/>
                    <a:pt x="2972470" y="583584"/>
                    <a:pt x="2972470" y="457303"/>
                  </a:cubicBezTo>
                  <a:lnTo>
                    <a:pt x="3201121" y="457303"/>
                  </a:lnTo>
                  <a:cubicBezTo>
                    <a:pt x="3201121" y="709864"/>
                    <a:pt x="2996379" y="914606"/>
                    <a:pt x="2743818" y="914606"/>
                  </a:cubicBezTo>
                  <a:cubicBezTo>
                    <a:pt x="2491257" y="914606"/>
                    <a:pt x="2286515" y="709864"/>
                    <a:pt x="2286515" y="457303"/>
                  </a:cubicBezTo>
                  <a:close/>
                  <a:moveTo>
                    <a:pt x="1930166" y="1050918"/>
                  </a:moveTo>
                  <a:lnTo>
                    <a:pt x="1963152" y="1010938"/>
                  </a:lnTo>
                  <a:cubicBezTo>
                    <a:pt x="2045908" y="928183"/>
                    <a:pt x="2160234" y="876997"/>
                    <a:pt x="2286514" y="876997"/>
                  </a:cubicBezTo>
                  <a:cubicBezTo>
                    <a:pt x="2412795" y="876997"/>
                    <a:pt x="2527120" y="928183"/>
                    <a:pt x="2609876" y="1010938"/>
                  </a:cubicBezTo>
                  <a:lnTo>
                    <a:pt x="2642862" y="1050918"/>
                  </a:lnTo>
                  <a:close/>
                  <a:moveTo>
                    <a:pt x="1838503" y="365141"/>
                  </a:moveTo>
                  <a:cubicBezTo>
                    <a:pt x="1881145" y="156755"/>
                    <a:pt x="2065524" y="0"/>
                    <a:pt x="2286515" y="0"/>
                  </a:cubicBezTo>
                  <a:cubicBezTo>
                    <a:pt x="2539076" y="0"/>
                    <a:pt x="2743818" y="204742"/>
                    <a:pt x="2743818" y="457303"/>
                  </a:cubicBezTo>
                  <a:lnTo>
                    <a:pt x="2515167" y="457303"/>
                  </a:lnTo>
                  <a:cubicBezTo>
                    <a:pt x="2515167" y="331022"/>
                    <a:pt x="2412796" y="228651"/>
                    <a:pt x="2286515" y="228651"/>
                  </a:cubicBezTo>
                  <a:cubicBezTo>
                    <a:pt x="2160234" y="228651"/>
                    <a:pt x="2057863" y="331022"/>
                    <a:pt x="2057863" y="457303"/>
                  </a:cubicBezTo>
                  <a:lnTo>
                    <a:pt x="1829212" y="457303"/>
                  </a:lnTo>
                  <a:cubicBezTo>
                    <a:pt x="1829212" y="425733"/>
                    <a:pt x="1832411" y="394910"/>
                    <a:pt x="1838503" y="365141"/>
                  </a:cubicBezTo>
                  <a:close/>
                  <a:moveTo>
                    <a:pt x="1371909" y="457303"/>
                  </a:moveTo>
                  <a:lnTo>
                    <a:pt x="1600560" y="457303"/>
                  </a:lnTo>
                  <a:cubicBezTo>
                    <a:pt x="1600560" y="583584"/>
                    <a:pt x="1702931" y="685955"/>
                    <a:pt x="1829212" y="685955"/>
                  </a:cubicBezTo>
                  <a:cubicBezTo>
                    <a:pt x="1955493" y="685955"/>
                    <a:pt x="2057864" y="583584"/>
                    <a:pt x="2057864" y="457303"/>
                  </a:cubicBezTo>
                  <a:lnTo>
                    <a:pt x="2286515" y="457303"/>
                  </a:lnTo>
                  <a:cubicBezTo>
                    <a:pt x="2286515" y="709864"/>
                    <a:pt x="2081773" y="914606"/>
                    <a:pt x="1829212" y="914606"/>
                  </a:cubicBezTo>
                  <a:cubicBezTo>
                    <a:pt x="1576651" y="914606"/>
                    <a:pt x="1371909" y="709864"/>
                    <a:pt x="1371909" y="457303"/>
                  </a:cubicBezTo>
                  <a:close/>
                  <a:moveTo>
                    <a:pt x="1015560" y="1050918"/>
                  </a:moveTo>
                  <a:lnTo>
                    <a:pt x="1048546" y="1010938"/>
                  </a:lnTo>
                  <a:cubicBezTo>
                    <a:pt x="1131302" y="928183"/>
                    <a:pt x="1245628" y="876997"/>
                    <a:pt x="1371908" y="876997"/>
                  </a:cubicBezTo>
                  <a:cubicBezTo>
                    <a:pt x="1498189" y="876997"/>
                    <a:pt x="1612514" y="928183"/>
                    <a:pt x="1695270" y="1010938"/>
                  </a:cubicBezTo>
                  <a:lnTo>
                    <a:pt x="1728256" y="1050918"/>
                  </a:lnTo>
                  <a:close/>
                  <a:moveTo>
                    <a:pt x="923897" y="365141"/>
                  </a:moveTo>
                  <a:cubicBezTo>
                    <a:pt x="966539" y="156755"/>
                    <a:pt x="1150918" y="0"/>
                    <a:pt x="1371909" y="0"/>
                  </a:cubicBezTo>
                  <a:cubicBezTo>
                    <a:pt x="1624470" y="0"/>
                    <a:pt x="1829212" y="204742"/>
                    <a:pt x="1829212" y="457303"/>
                  </a:cubicBezTo>
                  <a:lnTo>
                    <a:pt x="1600561" y="457303"/>
                  </a:lnTo>
                  <a:cubicBezTo>
                    <a:pt x="1600561" y="331022"/>
                    <a:pt x="1498190" y="228651"/>
                    <a:pt x="1371909" y="228651"/>
                  </a:cubicBezTo>
                  <a:cubicBezTo>
                    <a:pt x="1245628" y="228651"/>
                    <a:pt x="1143257" y="331022"/>
                    <a:pt x="1143257" y="457303"/>
                  </a:cubicBezTo>
                  <a:lnTo>
                    <a:pt x="914606" y="457303"/>
                  </a:lnTo>
                  <a:cubicBezTo>
                    <a:pt x="914606" y="425733"/>
                    <a:pt x="917805" y="394910"/>
                    <a:pt x="923897" y="365141"/>
                  </a:cubicBezTo>
                  <a:close/>
                  <a:moveTo>
                    <a:pt x="457303" y="457303"/>
                  </a:moveTo>
                  <a:lnTo>
                    <a:pt x="685954" y="457303"/>
                  </a:lnTo>
                  <a:cubicBezTo>
                    <a:pt x="685954" y="583584"/>
                    <a:pt x="788325" y="685955"/>
                    <a:pt x="914606" y="685955"/>
                  </a:cubicBezTo>
                  <a:cubicBezTo>
                    <a:pt x="1040887" y="685955"/>
                    <a:pt x="1143258" y="583584"/>
                    <a:pt x="1143258" y="457303"/>
                  </a:cubicBezTo>
                  <a:lnTo>
                    <a:pt x="1371909" y="457303"/>
                  </a:lnTo>
                  <a:cubicBezTo>
                    <a:pt x="1371909" y="709864"/>
                    <a:pt x="1167167" y="914606"/>
                    <a:pt x="914606" y="914606"/>
                  </a:cubicBezTo>
                  <a:cubicBezTo>
                    <a:pt x="662045" y="914606"/>
                    <a:pt x="457303" y="709864"/>
                    <a:pt x="457303" y="457303"/>
                  </a:cubicBezTo>
                  <a:close/>
                  <a:moveTo>
                    <a:pt x="100954" y="1050918"/>
                  </a:moveTo>
                  <a:lnTo>
                    <a:pt x="133940" y="1010938"/>
                  </a:lnTo>
                  <a:cubicBezTo>
                    <a:pt x="216696" y="928183"/>
                    <a:pt x="331022" y="876997"/>
                    <a:pt x="457302" y="876997"/>
                  </a:cubicBezTo>
                  <a:cubicBezTo>
                    <a:pt x="583583" y="876997"/>
                    <a:pt x="697908" y="928183"/>
                    <a:pt x="780664" y="1010938"/>
                  </a:cubicBezTo>
                  <a:lnTo>
                    <a:pt x="813650" y="1050918"/>
                  </a:lnTo>
                  <a:close/>
                  <a:moveTo>
                    <a:pt x="9291" y="365140"/>
                  </a:moveTo>
                  <a:cubicBezTo>
                    <a:pt x="51933" y="156756"/>
                    <a:pt x="236312" y="0"/>
                    <a:pt x="457303" y="0"/>
                  </a:cubicBezTo>
                  <a:cubicBezTo>
                    <a:pt x="709864" y="0"/>
                    <a:pt x="914606" y="204742"/>
                    <a:pt x="914606" y="457303"/>
                  </a:cubicBezTo>
                  <a:lnTo>
                    <a:pt x="685955" y="457303"/>
                  </a:lnTo>
                  <a:cubicBezTo>
                    <a:pt x="685955" y="331022"/>
                    <a:pt x="583584" y="228651"/>
                    <a:pt x="457303" y="228651"/>
                  </a:cubicBezTo>
                  <a:cubicBezTo>
                    <a:pt x="331022" y="228651"/>
                    <a:pt x="228651" y="331022"/>
                    <a:pt x="228651" y="457303"/>
                  </a:cubicBezTo>
                  <a:lnTo>
                    <a:pt x="0" y="457303"/>
                  </a:lnTo>
                  <a:cubicBezTo>
                    <a:pt x="0" y="425733"/>
                    <a:pt x="3199" y="394910"/>
                    <a:pt x="9291" y="365140"/>
                  </a:cubicBezTo>
                  <a:close/>
                </a:path>
              </a:pathLst>
            </a:cu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15A8B58B-913D-9C66-7213-4A928CFADD3E}"/>
              </a:ext>
            </a:extLst>
          </p:cNvPr>
          <p:cNvGrpSpPr/>
          <p:nvPr/>
        </p:nvGrpSpPr>
        <p:grpSpPr>
          <a:xfrm>
            <a:off x="5931628" y="2875002"/>
            <a:ext cx="5937089" cy="1107996"/>
            <a:chOff x="4135800" y="3044320"/>
            <a:chExt cx="5937089" cy="1107996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A016027-84FA-0F62-5AE3-A8B465E926BA}"/>
                </a:ext>
              </a:extLst>
            </p:cNvPr>
            <p:cNvSpPr/>
            <p:nvPr/>
          </p:nvSpPr>
          <p:spPr>
            <a:xfrm>
              <a:off x="4135800" y="3143869"/>
              <a:ext cx="5603229" cy="908899"/>
            </a:xfrm>
            <a:prstGeom prst="rect">
              <a:avLst/>
            </a:prstGeom>
            <a:solidFill>
              <a:srgbClr val="563B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70C3FB39-1762-2FC6-AA82-B88C5FD7441E}"/>
                </a:ext>
              </a:extLst>
            </p:cNvPr>
            <p:cNvSpPr txBox="1"/>
            <p:nvPr/>
          </p:nvSpPr>
          <p:spPr>
            <a:xfrm>
              <a:off x="4147935" y="3044320"/>
              <a:ext cx="592495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chemeClr val="bg1"/>
                  </a:solidFill>
                  <a:latin typeface="Broadway" panose="04040905080B02020502" pitchFamily="82" charset="0"/>
                </a:rPr>
                <a:t>TEXT HERE.</a:t>
              </a:r>
              <a:endParaRPr lang="zh-CN" altLang="en-US" sz="6600">
                <a:solidFill>
                  <a:schemeClr val="bg1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18A2F01-BCDA-9EF9-50C1-95E132EF9050}"/>
              </a:ext>
            </a:extLst>
          </p:cNvPr>
          <p:cNvGrpSpPr/>
          <p:nvPr/>
        </p:nvGrpSpPr>
        <p:grpSpPr>
          <a:xfrm>
            <a:off x="11096138" y="2903539"/>
            <a:ext cx="6123030" cy="1050918"/>
            <a:chOff x="74996" y="1379213"/>
            <a:chExt cx="6123030" cy="1050918"/>
          </a:xfrm>
          <a:effectLst/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94EE33B3-9C72-CE06-757D-65A2DD8907D2}"/>
                </a:ext>
              </a:extLst>
            </p:cNvPr>
            <p:cNvGrpSpPr/>
            <p:nvPr/>
          </p:nvGrpSpPr>
          <p:grpSpPr>
            <a:xfrm>
              <a:off x="641268" y="1379213"/>
              <a:ext cx="5556758" cy="525459"/>
              <a:chOff x="-320633" y="4870559"/>
              <a:chExt cx="5556758" cy="525459"/>
            </a:xfrm>
          </p:grpSpPr>
          <p:sp>
            <p:nvSpPr>
              <p:cNvPr id="87" name="平行四边形 86">
                <a:extLst>
                  <a:ext uri="{FF2B5EF4-FFF2-40B4-BE49-F238E27FC236}">
                    <a16:creationId xmlns:a16="http://schemas.microsoft.com/office/drawing/2014/main" id="{64D759CF-3677-BE15-9050-3CAA2273D04E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平行四边形 87">
                <a:extLst>
                  <a:ext uri="{FF2B5EF4-FFF2-40B4-BE49-F238E27FC236}">
                    <a16:creationId xmlns:a16="http://schemas.microsoft.com/office/drawing/2014/main" id="{C908688C-71E3-BA8A-56A0-FE117659D4FB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id="{0DE4219D-0EBB-2CE2-CB63-B85AE324B131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平行四边形 89">
                <a:extLst>
                  <a:ext uri="{FF2B5EF4-FFF2-40B4-BE49-F238E27FC236}">
                    <a16:creationId xmlns:a16="http://schemas.microsoft.com/office/drawing/2014/main" id="{510C204E-051F-2ECB-8B86-CFACD913322F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6595CCF0-3B1F-50D0-31CF-EF71E154C662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751E9326-20EF-8B01-F7D0-AA77EDF8BADF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>
                <a:extLst>
                  <a:ext uri="{FF2B5EF4-FFF2-40B4-BE49-F238E27FC236}">
                    <a16:creationId xmlns:a16="http://schemas.microsoft.com/office/drawing/2014/main" id="{3C6D42B9-76CC-7C1F-07F1-128A50B5CD87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8CDE449A-6DF8-0DB1-88AB-87E56AD97405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id="{6AE77C00-C782-0EF8-FD61-B002E75CAEC4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CFA2E4FD-D60D-DBCD-018B-B92C6D2F19DF}"/>
                </a:ext>
              </a:extLst>
            </p:cNvPr>
            <p:cNvGrpSpPr/>
            <p:nvPr/>
          </p:nvGrpSpPr>
          <p:grpSpPr>
            <a:xfrm flipH="1">
              <a:off x="74996" y="1904672"/>
              <a:ext cx="5556758" cy="525459"/>
              <a:chOff x="-320633" y="4870559"/>
              <a:chExt cx="5556758" cy="525459"/>
            </a:xfrm>
          </p:grpSpPr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id="{FFF71A4C-D273-B993-9882-97E950165164}"/>
                  </a:ext>
                </a:extLst>
              </p:cNvPr>
              <p:cNvSpPr/>
              <p:nvPr/>
            </p:nvSpPr>
            <p:spPr>
              <a:xfrm rot="10800000">
                <a:off x="-32063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C8D8D027-0FB2-319F-0BEB-62362C664F8B}"/>
                  </a:ext>
                </a:extLst>
              </p:cNvPr>
              <p:cNvSpPr/>
              <p:nvPr/>
            </p:nvSpPr>
            <p:spPr>
              <a:xfrm rot="10800000">
                <a:off x="24140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9E163E70-3126-4A12-8BD7-5FEDE3786408}"/>
                  </a:ext>
                </a:extLst>
              </p:cNvPr>
              <p:cNvSpPr/>
              <p:nvPr/>
            </p:nvSpPr>
            <p:spPr>
              <a:xfrm rot="10800000">
                <a:off x="803444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2C404DAB-5B70-2342-C616-CBE3FCC64EC9}"/>
                  </a:ext>
                </a:extLst>
              </p:cNvPr>
              <p:cNvSpPr/>
              <p:nvPr/>
            </p:nvSpPr>
            <p:spPr>
              <a:xfrm rot="10800000">
                <a:off x="1365483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平行四边形 81">
                <a:extLst>
                  <a:ext uri="{FF2B5EF4-FFF2-40B4-BE49-F238E27FC236}">
                    <a16:creationId xmlns:a16="http://schemas.microsoft.com/office/drawing/2014/main" id="{85F41C32-5701-6B24-CBEA-6C221DAC9D50}"/>
                  </a:ext>
                </a:extLst>
              </p:cNvPr>
              <p:cNvSpPr/>
              <p:nvPr/>
            </p:nvSpPr>
            <p:spPr>
              <a:xfrm rot="10800000">
                <a:off x="1927521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平行四边形 82">
                <a:extLst>
                  <a:ext uri="{FF2B5EF4-FFF2-40B4-BE49-F238E27FC236}">
                    <a16:creationId xmlns:a16="http://schemas.microsoft.com/office/drawing/2014/main" id="{02E31C90-D74A-ED20-E1F8-13E68C52F2DF}"/>
                  </a:ext>
                </a:extLst>
              </p:cNvPr>
              <p:cNvSpPr/>
              <p:nvPr/>
            </p:nvSpPr>
            <p:spPr>
              <a:xfrm rot="10800000">
                <a:off x="2489559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id="{B5A18EFE-3A5B-9801-4F2A-60DCD280A0CB}"/>
                  </a:ext>
                </a:extLst>
              </p:cNvPr>
              <p:cNvSpPr/>
              <p:nvPr/>
            </p:nvSpPr>
            <p:spPr>
              <a:xfrm rot="10800000">
                <a:off x="3051598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id="{CB891972-510D-549F-846A-22396BCFFFA3}"/>
                  </a:ext>
                </a:extLst>
              </p:cNvPr>
              <p:cNvSpPr/>
              <p:nvPr/>
            </p:nvSpPr>
            <p:spPr>
              <a:xfrm rot="10800000">
                <a:off x="3613636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2ACE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平行四边形 85">
                <a:extLst>
                  <a:ext uri="{FF2B5EF4-FFF2-40B4-BE49-F238E27FC236}">
                    <a16:creationId xmlns:a16="http://schemas.microsoft.com/office/drawing/2014/main" id="{FAB1CC43-61B4-099C-5FAC-5B7CEA359C59}"/>
                  </a:ext>
                </a:extLst>
              </p:cNvPr>
              <p:cNvSpPr/>
              <p:nvPr/>
            </p:nvSpPr>
            <p:spPr>
              <a:xfrm rot="10800000">
                <a:off x="4175675" y="4870559"/>
                <a:ext cx="1060450" cy="525459"/>
              </a:xfrm>
              <a:prstGeom prst="parallelogram">
                <a:avLst>
                  <a:gd name="adj" fmla="val 94185"/>
                </a:avLst>
              </a:prstGeom>
              <a:solidFill>
                <a:srgbClr val="5545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DCCA53EF-4DE9-DD4C-AA22-C72241389973}"/>
              </a:ext>
            </a:extLst>
          </p:cNvPr>
          <p:cNvSpPr txBox="1"/>
          <p:nvPr/>
        </p:nvSpPr>
        <p:spPr>
          <a:xfrm>
            <a:off x="677233" y="847387"/>
            <a:ext cx="480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rPr>
              <a:t>Powerpoint Templet</a:t>
            </a:r>
            <a:endParaRPr lang="zh-CN" altLang="en-US" sz="3200">
              <a:solidFill>
                <a:schemeClr val="bg1"/>
              </a:solidFill>
              <a:latin typeface="Aharoni" panose="020B0604020202020204" pitchFamily="2" charset="-79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65E5B12-7DD6-01DB-336C-2C1CC35524E1}"/>
              </a:ext>
            </a:extLst>
          </p:cNvPr>
          <p:cNvSpPr txBox="1"/>
          <p:nvPr/>
        </p:nvSpPr>
        <p:spPr>
          <a:xfrm>
            <a:off x="677233" y="1586528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FDED6E01-AD9A-0BED-4ABD-6E7F74EA5456}"/>
              </a:ext>
            </a:extLst>
          </p:cNvPr>
          <p:cNvSpPr txBox="1"/>
          <p:nvPr/>
        </p:nvSpPr>
        <p:spPr>
          <a:xfrm>
            <a:off x="677233" y="4542298"/>
            <a:ext cx="8290292" cy="729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Fusce est. Vivamus a tellus. Pellentesque habitant morbi tristique senectus et netus et malesuada fames ac turpis egestas. Proin pharetra nonummy pede.</a:t>
            </a:r>
            <a:endParaRPr lang="zh-CN" altLang="en-US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DFC076D-972E-1999-F81C-6700EC789498}"/>
              </a:ext>
            </a:extLst>
          </p:cNvPr>
          <p:cNvSpPr txBox="1"/>
          <p:nvPr/>
        </p:nvSpPr>
        <p:spPr>
          <a:xfrm>
            <a:off x="677233" y="5646033"/>
            <a:ext cx="8290292" cy="396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rPr>
              <a:t>et malesuada fames ac turpis egestas. Proin pharetra nonummy pede.</a:t>
            </a:r>
            <a:endParaRPr lang="zh-CN" altLang="en-US">
              <a:solidFill>
                <a:schemeClr val="bg1"/>
              </a:solidFill>
              <a:latin typeface="Amasis MT Pro" panose="02040504050005020304" pitchFamily="18" charset="0"/>
              <a:ea typeface="..黑体UI-韩语" panose="02000000000000000000" pitchFamily="2" charset="-128"/>
              <a:cs typeface="Aharoni" panose="020B0604020202020204" pitchFamily="2" charset="-79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A013209-4325-782C-4CDD-DF7F7C8A5076}"/>
              </a:ext>
            </a:extLst>
          </p:cNvPr>
          <p:cNvGrpSpPr/>
          <p:nvPr/>
        </p:nvGrpSpPr>
        <p:grpSpPr>
          <a:xfrm>
            <a:off x="10352123" y="518930"/>
            <a:ext cx="1213704" cy="565680"/>
            <a:chOff x="5516033" y="8743420"/>
            <a:chExt cx="1041400" cy="342900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613AE0E-1393-B243-0852-2D53EDA6BDC4}"/>
                </a:ext>
              </a:extLst>
            </p:cNvPr>
            <p:cNvCxnSpPr>
              <a:cxnSpLocks/>
            </p:cNvCxnSpPr>
            <p:nvPr/>
          </p:nvCxnSpPr>
          <p:spPr>
            <a:xfrm>
              <a:off x="5516033" y="8743420"/>
              <a:ext cx="0" cy="342900"/>
            </a:xfrm>
            <a:prstGeom prst="line">
              <a:avLst/>
            </a:prstGeom>
            <a:ln w="127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E73A3A45-F0A4-3DDD-7E96-CB3557089D49}"/>
                </a:ext>
              </a:extLst>
            </p:cNvPr>
            <p:cNvCxnSpPr>
              <a:cxnSpLocks/>
            </p:cNvCxnSpPr>
            <p:nvPr/>
          </p:nvCxnSpPr>
          <p:spPr>
            <a:xfrm>
              <a:off x="5581121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266B3B41-BDFE-2491-26DE-93CF6BF8269B}"/>
                </a:ext>
              </a:extLst>
            </p:cNvPr>
            <p:cNvCxnSpPr>
              <a:cxnSpLocks/>
            </p:cNvCxnSpPr>
            <p:nvPr/>
          </p:nvCxnSpPr>
          <p:spPr>
            <a:xfrm>
              <a:off x="5646209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E6D0D7C-67BF-77B2-3E2A-37B03B11C71F}"/>
                </a:ext>
              </a:extLst>
            </p:cNvPr>
            <p:cNvCxnSpPr>
              <a:cxnSpLocks/>
            </p:cNvCxnSpPr>
            <p:nvPr/>
          </p:nvCxnSpPr>
          <p:spPr>
            <a:xfrm>
              <a:off x="5711297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E8EB79BE-F965-CDAE-D41A-F0B069CDE653}"/>
                </a:ext>
              </a:extLst>
            </p:cNvPr>
            <p:cNvCxnSpPr>
              <a:cxnSpLocks/>
            </p:cNvCxnSpPr>
            <p:nvPr/>
          </p:nvCxnSpPr>
          <p:spPr>
            <a:xfrm>
              <a:off x="5776385" y="8743420"/>
              <a:ext cx="0" cy="342900"/>
            </a:xfrm>
            <a:prstGeom prst="line">
              <a:avLst/>
            </a:prstGeom>
            <a:ln w="381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47E55C3A-336C-F895-5D1D-8743B80569E5}"/>
                </a:ext>
              </a:extLst>
            </p:cNvPr>
            <p:cNvCxnSpPr>
              <a:cxnSpLocks/>
            </p:cNvCxnSpPr>
            <p:nvPr/>
          </p:nvCxnSpPr>
          <p:spPr>
            <a:xfrm>
              <a:off x="5841473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4E093957-D03D-A2EF-0412-CFBB92BB8E94}"/>
                </a:ext>
              </a:extLst>
            </p:cNvPr>
            <p:cNvCxnSpPr>
              <a:cxnSpLocks/>
            </p:cNvCxnSpPr>
            <p:nvPr/>
          </p:nvCxnSpPr>
          <p:spPr>
            <a:xfrm>
              <a:off x="5906560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7FDE6772-76C3-F58B-00D9-209C88D52800}"/>
                </a:ext>
              </a:extLst>
            </p:cNvPr>
            <p:cNvCxnSpPr>
              <a:cxnSpLocks/>
            </p:cNvCxnSpPr>
            <p:nvPr/>
          </p:nvCxnSpPr>
          <p:spPr>
            <a:xfrm>
              <a:off x="5971647" y="8743420"/>
              <a:ext cx="0" cy="342900"/>
            </a:xfrm>
            <a:prstGeom prst="line">
              <a:avLst/>
            </a:prstGeom>
            <a:ln w="127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6904E77C-E878-088B-8CDA-2B56494FAB72}"/>
                </a:ext>
              </a:extLst>
            </p:cNvPr>
            <p:cNvCxnSpPr>
              <a:cxnSpLocks/>
            </p:cNvCxnSpPr>
            <p:nvPr/>
          </p:nvCxnSpPr>
          <p:spPr>
            <a:xfrm>
              <a:off x="6036734" y="8743420"/>
              <a:ext cx="0" cy="342900"/>
            </a:xfrm>
            <a:prstGeom prst="line">
              <a:avLst/>
            </a:prstGeom>
            <a:ln w="508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32E23D1F-62C3-0E7A-1618-162E3EE7CB0C}"/>
                </a:ext>
              </a:extLst>
            </p:cNvPr>
            <p:cNvCxnSpPr>
              <a:cxnSpLocks/>
            </p:cNvCxnSpPr>
            <p:nvPr/>
          </p:nvCxnSpPr>
          <p:spPr>
            <a:xfrm>
              <a:off x="6101821" y="8743420"/>
              <a:ext cx="0" cy="342900"/>
            </a:xfrm>
            <a:prstGeom prst="line">
              <a:avLst/>
            </a:prstGeom>
            <a:ln w="381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C90725F4-3DE0-9DF8-B2DE-D9BAECDB9FF8}"/>
                </a:ext>
              </a:extLst>
            </p:cNvPr>
            <p:cNvCxnSpPr>
              <a:cxnSpLocks/>
            </p:cNvCxnSpPr>
            <p:nvPr/>
          </p:nvCxnSpPr>
          <p:spPr>
            <a:xfrm>
              <a:off x="6166908" y="8743420"/>
              <a:ext cx="0" cy="342900"/>
            </a:xfrm>
            <a:prstGeom prst="line">
              <a:avLst/>
            </a:prstGeom>
            <a:ln w="254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ECA37633-AC26-017D-D0F7-F37C80CC84F0}"/>
                </a:ext>
              </a:extLst>
            </p:cNvPr>
            <p:cNvCxnSpPr>
              <a:cxnSpLocks/>
            </p:cNvCxnSpPr>
            <p:nvPr/>
          </p:nvCxnSpPr>
          <p:spPr>
            <a:xfrm>
              <a:off x="6231995" y="8743420"/>
              <a:ext cx="0" cy="342900"/>
            </a:xfrm>
            <a:prstGeom prst="line">
              <a:avLst/>
            </a:prstGeom>
            <a:ln w="12700">
              <a:solidFill>
                <a:srgbClr val="F355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AE36DEFB-7840-1B2D-7628-868BBA2B2E5B}"/>
                </a:ext>
              </a:extLst>
            </p:cNvPr>
            <p:cNvCxnSpPr>
              <a:cxnSpLocks/>
            </p:cNvCxnSpPr>
            <p:nvPr/>
          </p:nvCxnSpPr>
          <p:spPr>
            <a:xfrm>
              <a:off x="6297082" y="8743420"/>
              <a:ext cx="0" cy="342900"/>
            </a:xfrm>
            <a:prstGeom prst="line">
              <a:avLst/>
            </a:prstGeom>
            <a:ln w="38100">
              <a:solidFill>
                <a:srgbClr val="ED66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F39CC7CE-10C3-9A0F-103D-C48A165F152D}"/>
                </a:ext>
              </a:extLst>
            </p:cNvPr>
            <p:cNvCxnSpPr>
              <a:cxnSpLocks/>
            </p:cNvCxnSpPr>
            <p:nvPr/>
          </p:nvCxnSpPr>
          <p:spPr>
            <a:xfrm>
              <a:off x="6362169" y="8743420"/>
              <a:ext cx="0" cy="342900"/>
            </a:xfrm>
            <a:prstGeom prst="line">
              <a:avLst/>
            </a:prstGeom>
            <a:ln w="50800">
              <a:solidFill>
                <a:srgbClr val="FFD1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F2C6766E-B77B-D1AB-AFA7-1063A426B8F1}"/>
                </a:ext>
              </a:extLst>
            </p:cNvPr>
            <p:cNvCxnSpPr>
              <a:cxnSpLocks/>
            </p:cNvCxnSpPr>
            <p:nvPr/>
          </p:nvCxnSpPr>
          <p:spPr>
            <a:xfrm>
              <a:off x="6427256" y="8743420"/>
              <a:ext cx="0" cy="342900"/>
            </a:xfrm>
            <a:prstGeom prst="line">
              <a:avLst/>
            </a:prstGeom>
            <a:ln w="12700">
              <a:solidFill>
                <a:srgbClr val="5545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1F3E8260-695D-6103-4077-1FE506C63764}"/>
                </a:ext>
              </a:extLst>
            </p:cNvPr>
            <p:cNvCxnSpPr>
              <a:cxnSpLocks/>
            </p:cNvCxnSpPr>
            <p:nvPr/>
          </p:nvCxnSpPr>
          <p:spPr>
            <a:xfrm>
              <a:off x="6492343" y="8743420"/>
              <a:ext cx="0" cy="342900"/>
            </a:xfrm>
            <a:prstGeom prst="line">
              <a:avLst/>
            </a:prstGeom>
            <a:ln w="12700">
              <a:solidFill>
                <a:srgbClr val="7DDE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4325E688-DD56-A824-B431-65371E4A8A82}"/>
                </a:ext>
              </a:extLst>
            </p:cNvPr>
            <p:cNvCxnSpPr>
              <a:cxnSpLocks/>
            </p:cNvCxnSpPr>
            <p:nvPr/>
          </p:nvCxnSpPr>
          <p:spPr>
            <a:xfrm>
              <a:off x="6557433" y="8743420"/>
              <a:ext cx="0" cy="342900"/>
            </a:xfrm>
            <a:prstGeom prst="line">
              <a:avLst/>
            </a:prstGeom>
            <a:ln w="12700">
              <a:solidFill>
                <a:srgbClr val="1DC0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22A1DBAD-298E-E299-FAA1-80C81F368AF0}"/>
              </a:ext>
            </a:extLst>
          </p:cNvPr>
          <p:cNvGrpSpPr/>
          <p:nvPr/>
        </p:nvGrpSpPr>
        <p:grpSpPr>
          <a:xfrm rot="9659105">
            <a:off x="6562557" y="5517349"/>
            <a:ext cx="8034272" cy="1050920"/>
            <a:chOff x="3525229" y="256253"/>
            <a:chExt cx="8034272" cy="10509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9110D842-C59D-6BE5-630E-688684D513BA}"/>
                </a:ext>
              </a:extLst>
            </p:cNvPr>
            <p:cNvGrpSpPr/>
            <p:nvPr/>
          </p:nvGrpSpPr>
          <p:grpSpPr>
            <a:xfrm>
              <a:off x="7720399" y="256253"/>
              <a:ext cx="3839102" cy="1050920"/>
              <a:chOff x="7720399" y="249448"/>
              <a:chExt cx="3839102" cy="1050920"/>
            </a:xfrm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3C2B87CA-0A0A-66CD-C81D-4BD169089E3B}"/>
                  </a:ext>
                </a:extLst>
              </p:cNvPr>
              <p:cNvSpPr/>
              <p:nvPr/>
            </p:nvSpPr>
            <p:spPr>
              <a:xfrm>
                <a:off x="7720400" y="249448"/>
                <a:ext cx="3839101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BE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827D356-9489-9048-C7AF-F710255D0B72}"/>
                  </a:ext>
                </a:extLst>
              </p:cNvPr>
              <p:cNvSpPr/>
              <p:nvPr/>
            </p:nvSpPr>
            <p:spPr>
              <a:xfrm>
                <a:off x="7720399" y="249449"/>
                <a:ext cx="3839101" cy="1050919"/>
              </a:xfrm>
              <a:custGeom>
                <a:avLst/>
                <a:gdLst>
                  <a:gd name="connsiteX0" fmla="*/ 3758352 w 3839101"/>
                  <a:gd name="connsiteY0" fmla="*/ 1050919 h 1050919"/>
                  <a:gd name="connsiteX1" fmla="*/ 3769937 w 3839101"/>
                  <a:gd name="connsiteY1" fmla="*/ 1035031 h 1050919"/>
                  <a:gd name="connsiteX2" fmla="*/ 3824838 w 3839101"/>
                  <a:gd name="connsiteY2" fmla="*/ 981424 h 1050919"/>
                  <a:gd name="connsiteX3" fmla="*/ 3839100 w 3839101"/>
                  <a:gd name="connsiteY3" fmla="*/ 971541 h 1050919"/>
                  <a:gd name="connsiteX4" fmla="*/ 3839100 w 3839101"/>
                  <a:gd name="connsiteY4" fmla="*/ 1050919 h 1050919"/>
                  <a:gd name="connsiteX5" fmla="*/ 3335062 w 3839101"/>
                  <a:gd name="connsiteY5" fmla="*/ 780665 h 1050919"/>
                  <a:gd name="connsiteX6" fmla="*/ 3201121 w 3839101"/>
                  <a:gd name="connsiteY6" fmla="*/ 457303 h 1050919"/>
                  <a:gd name="connsiteX7" fmla="*/ 3429772 w 3839101"/>
                  <a:gd name="connsiteY7" fmla="*/ 457303 h 1050919"/>
                  <a:gd name="connsiteX8" fmla="*/ 3658424 w 3839101"/>
                  <a:gd name="connsiteY8" fmla="*/ 685955 h 1050919"/>
                  <a:gd name="connsiteX9" fmla="*/ 3820105 w 3839101"/>
                  <a:gd name="connsiteY9" fmla="*/ 618985 h 1050919"/>
                  <a:gd name="connsiteX10" fmla="*/ 3839101 w 3839101"/>
                  <a:gd name="connsiteY10" fmla="*/ 590810 h 1050919"/>
                  <a:gd name="connsiteX11" fmla="*/ 3839101 w 3839101"/>
                  <a:gd name="connsiteY11" fmla="*/ 875921 h 1050919"/>
                  <a:gd name="connsiteX12" fmla="*/ 3815660 w 3839101"/>
                  <a:gd name="connsiteY12" fmla="*/ 886857 h 1050919"/>
                  <a:gd name="connsiteX13" fmla="*/ 3658424 w 3839101"/>
                  <a:gd name="connsiteY13" fmla="*/ 914606 h 1050919"/>
                  <a:gd name="connsiteX14" fmla="*/ 3335062 w 3839101"/>
                  <a:gd name="connsiteY14" fmla="*/ 780665 h 1050919"/>
                  <a:gd name="connsiteX15" fmla="*/ 2743818 w 3839101"/>
                  <a:gd name="connsiteY15" fmla="*/ 457303 h 1050919"/>
                  <a:gd name="connsiteX16" fmla="*/ 3201121 w 3839101"/>
                  <a:gd name="connsiteY16" fmla="*/ 0 h 1050919"/>
                  <a:gd name="connsiteX17" fmla="*/ 3649133 w 3839101"/>
                  <a:gd name="connsiteY17" fmla="*/ 365141 h 1050919"/>
                  <a:gd name="connsiteX18" fmla="*/ 3658424 w 3839101"/>
                  <a:gd name="connsiteY18" fmla="*/ 457298 h 1050919"/>
                  <a:gd name="connsiteX19" fmla="*/ 3667714 w 3839101"/>
                  <a:gd name="connsiteY19" fmla="*/ 365141 h 1050919"/>
                  <a:gd name="connsiteX20" fmla="*/ 3824839 w 3839101"/>
                  <a:gd name="connsiteY20" fmla="*/ 104426 h 1050919"/>
                  <a:gd name="connsiteX21" fmla="*/ 3839101 w 3839101"/>
                  <a:gd name="connsiteY21" fmla="*/ 94543 h 1050919"/>
                  <a:gd name="connsiteX22" fmla="*/ 3839101 w 3839101"/>
                  <a:gd name="connsiteY22" fmla="*/ 457303 h 1050919"/>
                  <a:gd name="connsiteX23" fmla="*/ 3658424 w 3839101"/>
                  <a:gd name="connsiteY23" fmla="*/ 457303 h 1050919"/>
                  <a:gd name="connsiteX24" fmla="*/ 3658423 w 3839101"/>
                  <a:gd name="connsiteY24" fmla="*/ 457303 h 1050919"/>
                  <a:gd name="connsiteX25" fmla="*/ 3429773 w 3839101"/>
                  <a:gd name="connsiteY25" fmla="*/ 457303 h 1050919"/>
                  <a:gd name="connsiteX26" fmla="*/ 3201121 w 3839101"/>
                  <a:gd name="connsiteY26" fmla="*/ 228651 h 1050919"/>
                  <a:gd name="connsiteX27" fmla="*/ 2972469 w 3839101"/>
                  <a:gd name="connsiteY27" fmla="*/ 457303 h 1050919"/>
                  <a:gd name="connsiteX28" fmla="*/ 2844772 w 3839101"/>
                  <a:gd name="connsiteY28" fmla="*/ 1050919 h 1050919"/>
                  <a:gd name="connsiteX29" fmla="*/ 2877758 w 3839101"/>
                  <a:gd name="connsiteY29" fmla="*/ 1010939 h 1050919"/>
                  <a:gd name="connsiteX30" fmla="*/ 3201120 w 3839101"/>
                  <a:gd name="connsiteY30" fmla="*/ 876998 h 1050919"/>
                  <a:gd name="connsiteX31" fmla="*/ 3546908 w 3839101"/>
                  <a:gd name="connsiteY31" fmla="*/ 1035031 h 1050919"/>
                  <a:gd name="connsiteX32" fmla="*/ 3558493 w 3839101"/>
                  <a:gd name="connsiteY32" fmla="*/ 1050919 h 1050919"/>
                  <a:gd name="connsiteX33" fmla="*/ 2420456 w 3839101"/>
                  <a:gd name="connsiteY33" fmla="*/ 780665 h 1050919"/>
                  <a:gd name="connsiteX34" fmla="*/ 2286515 w 3839101"/>
                  <a:gd name="connsiteY34" fmla="*/ 457303 h 1050919"/>
                  <a:gd name="connsiteX35" fmla="*/ 2515166 w 3839101"/>
                  <a:gd name="connsiteY35" fmla="*/ 457303 h 1050919"/>
                  <a:gd name="connsiteX36" fmla="*/ 2743818 w 3839101"/>
                  <a:gd name="connsiteY36" fmla="*/ 685955 h 1050919"/>
                  <a:gd name="connsiteX37" fmla="*/ 2972470 w 3839101"/>
                  <a:gd name="connsiteY37" fmla="*/ 457303 h 1050919"/>
                  <a:gd name="connsiteX38" fmla="*/ 3201121 w 3839101"/>
                  <a:gd name="connsiteY38" fmla="*/ 457303 h 1050919"/>
                  <a:gd name="connsiteX39" fmla="*/ 2743818 w 3839101"/>
                  <a:gd name="connsiteY39" fmla="*/ 914606 h 1050919"/>
                  <a:gd name="connsiteX40" fmla="*/ 2420456 w 3839101"/>
                  <a:gd name="connsiteY40" fmla="*/ 780665 h 1050919"/>
                  <a:gd name="connsiteX41" fmla="*/ 1829212 w 3839101"/>
                  <a:gd name="connsiteY41" fmla="*/ 457303 h 1050919"/>
                  <a:gd name="connsiteX42" fmla="*/ 2286515 w 3839101"/>
                  <a:gd name="connsiteY42" fmla="*/ 0 h 1050919"/>
                  <a:gd name="connsiteX43" fmla="*/ 2743818 w 3839101"/>
                  <a:gd name="connsiteY43" fmla="*/ 457303 h 1050919"/>
                  <a:gd name="connsiteX44" fmla="*/ 2515167 w 3839101"/>
                  <a:gd name="connsiteY44" fmla="*/ 457303 h 1050919"/>
                  <a:gd name="connsiteX45" fmla="*/ 2286515 w 3839101"/>
                  <a:gd name="connsiteY45" fmla="*/ 228651 h 1050919"/>
                  <a:gd name="connsiteX46" fmla="*/ 2057863 w 3839101"/>
                  <a:gd name="connsiteY46" fmla="*/ 457303 h 1050919"/>
                  <a:gd name="connsiteX47" fmla="*/ 1930166 w 3839101"/>
                  <a:gd name="connsiteY47" fmla="*/ 1050919 h 1050919"/>
                  <a:gd name="connsiteX48" fmla="*/ 1963152 w 3839101"/>
                  <a:gd name="connsiteY48" fmla="*/ 1010939 h 1050919"/>
                  <a:gd name="connsiteX49" fmla="*/ 2286514 w 3839101"/>
                  <a:gd name="connsiteY49" fmla="*/ 876998 h 1050919"/>
                  <a:gd name="connsiteX50" fmla="*/ 2609876 w 3839101"/>
                  <a:gd name="connsiteY50" fmla="*/ 1010939 h 1050919"/>
                  <a:gd name="connsiteX51" fmla="*/ 2642862 w 3839101"/>
                  <a:gd name="connsiteY51" fmla="*/ 1050919 h 1050919"/>
                  <a:gd name="connsiteX52" fmla="*/ 1505850 w 3839101"/>
                  <a:gd name="connsiteY52" fmla="*/ 780665 h 1050919"/>
                  <a:gd name="connsiteX53" fmla="*/ 1371909 w 3839101"/>
                  <a:gd name="connsiteY53" fmla="*/ 457303 h 1050919"/>
                  <a:gd name="connsiteX54" fmla="*/ 1600560 w 3839101"/>
                  <a:gd name="connsiteY54" fmla="*/ 457303 h 1050919"/>
                  <a:gd name="connsiteX55" fmla="*/ 1829212 w 3839101"/>
                  <a:gd name="connsiteY55" fmla="*/ 685955 h 1050919"/>
                  <a:gd name="connsiteX56" fmla="*/ 2057864 w 3839101"/>
                  <a:gd name="connsiteY56" fmla="*/ 457303 h 1050919"/>
                  <a:gd name="connsiteX57" fmla="*/ 2286515 w 3839101"/>
                  <a:gd name="connsiteY57" fmla="*/ 457303 h 1050919"/>
                  <a:gd name="connsiteX58" fmla="*/ 1829212 w 3839101"/>
                  <a:gd name="connsiteY58" fmla="*/ 914606 h 1050919"/>
                  <a:gd name="connsiteX59" fmla="*/ 1505850 w 3839101"/>
                  <a:gd name="connsiteY59" fmla="*/ 780665 h 1050919"/>
                  <a:gd name="connsiteX60" fmla="*/ 914606 w 3839101"/>
                  <a:gd name="connsiteY60" fmla="*/ 457303 h 1050919"/>
                  <a:gd name="connsiteX61" fmla="*/ 1371909 w 3839101"/>
                  <a:gd name="connsiteY61" fmla="*/ 0 h 1050919"/>
                  <a:gd name="connsiteX62" fmla="*/ 1829212 w 3839101"/>
                  <a:gd name="connsiteY62" fmla="*/ 457303 h 1050919"/>
                  <a:gd name="connsiteX63" fmla="*/ 1600561 w 3839101"/>
                  <a:gd name="connsiteY63" fmla="*/ 457303 h 1050919"/>
                  <a:gd name="connsiteX64" fmla="*/ 1371909 w 3839101"/>
                  <a:gd name="connsiteY64" fmla="*/ 228651 h 1050919"/>
                  <a:gd name="connsiteX65" fmla="*/ 1143257 w 3839101"/>
                  <a:gd name="connsiteY65" fmla="*/ 457303 h 1050919"/>
                  <a:gd name="connsiteX66" fmla="*/ 1015560 w 3839101"/>
                  <a:gd name="connsiteY66" fmla="*/ 1050919 h 1050919"/>
                  <a:gd name="connsiteX67" fmla="*/ 1048546 w 3839101"/>
                  <a:gd name="connsiteY67" fmla="*/ 1010939 h 1050919"/>
                  <a:gd name="connsiteX68" fmla="*/ 1371908 w 3839101"/>
                  <a:gd name="connsiteY68" fmla="*/ 876998 h 1050919"/>
                  <a:gd name="connsiteX69" fmla="*/ 1695270 w 3839101"/>
                  <a:gd name="connsiteY69" fmla="*/ 1010939 h 1050919"/>
                  <a:gd name="connsiteX70" fmla="*/ 1728256 w 3839101"/>
                  <a:gd name="connsiteY70" fmla="*/ 1050919 h 1050919"/>
                  <a:gd name="connsiteX71" fmla="*/ 591244 w 3839101"/>
                  <a:gd name="connsiteY71" fmla="*/ 780665 h 1050919"/>
                  <a:gd name="connsiteX72" fmla="*/ 457303 w 3839101"/>
                  <a:gd name="connsiteY72" fmla="*/ 457303 h 1050919"/>
                  <a:gd name="connsiteX73" fmla="*/ 685954 w 3839101"/>
                  <a:gd name="connsiteY73" fmla="*/ 457303 h 1050919"/>
                  <a:gd name="connsiteX74" fmla="*/ 914606 w 3839101"/>
                  <a:gd name="connsiteY74" fmla="*/ 685955 h 1050919"/>
                  <a:gd name="connsiteX75" fmla="*/ 1143258 w 3839101"/>
                  <a:gd name="connsiteY75" fmla="*/ 457303 h 1050919"/>
                  <a:gd name="connsiteX76" fmla="*/ 1371909 w 3839101"/>
                  <a:gd name="connsiteY76" fmla="*/ 457303 h 1050919"/>
                  <a:gd name="connsiteX77" fmla="*/ 914606 w 3839101"/>
                  <a:gd name="connsiteY77" fmla="*/ 914606 h 1050919"/>
                  <a:gd name="connsiteX78" fmla="*/ 591244 w 3839101"/>
                  <a:gd name="connsiteY78" fmla="*/ 780665 h 1050919"/>
                  <a:gd name="connsiteX79" fmla="*/ 0 w 3839101"/>
                  <a:gd name="connsiteY79" fmla="*/ 457303 h 1050919"/>
                  <a:gd name="connsiteX80" fmla="*/ 457303 w 3839101"/>
                  <a:gd name="connsiteY80" fmla="*/ 0 h 1050919"/>
                  <a:gd name="connsiteX81" fmla="*/ 914606 w 3839101"/>
                  <a:gd name="connsiteY81" fmla="*/ 457303 h 1050919"/>
                  <a:gd name="connsiteX82" fmla="*/ 685955 w 3839101"/>
                  <a:gd name="connsiteY82" fmla="*/ 457303 h 1050919"/>
                  <a:gd name="connsiteX83" fmla="*/ 457303 w 3839101"/>
                  <a:gd name="connsiteY83" fmla="*/ 228651 h 1050919"/>
                  <a:gd name="connsiteX84" fmla="*/ 228651 w 3839101"/>
                  <a:gd name="connsiteY84" fmla="*/ 457303 h 1050919"/>
                  <a:gd name="connsiteX85" fmla="*/ 100953 w 3839101"/>
                  <a:gd name="connsiteY85" fmla="*/ 1050918 h 1050919"/>
                  <a:gd name="connsiteX86" fmla="*/ 133940 w 3839101"/>
                  <a:gd name="connsiteY86" fmla="*/ 1010939 h 1050919"/>
                  <a:gd name="connsiteX87" fmla="*/ 457302 w 3839101"/>
                  <a:gd name="connsiteY87" fmla="*/ 876998 h 1050919"/>
                  <a:gd name="connsiteX88" fmla="*/ 780664 w 3839101"/>
                  <a:gd name="connsiteY88" fmla="*/ 1010938 h 1050919"/>
                  <a:gd name="connsiteX89" fmla="*/ 813650 w 3839101"/>
                  <a:gd name="connsiteY89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839101" h="1050919">
                    <a:moveTo>
                      <a:pt x="3758352" y="1050919"/>
                    </a:moveTo>
                    <a:lnTo>
                      <a:pt x="3769937" y="1035031"/>
                    </a:lnTo>
                    <a:cubicBezTo>
                      <a:pt x="3786707" y="1015671"/>
                      <a:pt x="3805076" y="997734"/>
                      <a:pt x="3824838" y="981424"/>
                    </a:cubicBezTo>
                    <a:lnTo>
                      <a:pt x="3839100" y="971541"/>
                    </a:lnTo>
                    <a:lnTo>
                      <a:pt x="3839100" y="1050919"/>
                    </a:lnTo>
                    <a:close/>
                    <a:moveTo>
                      <a:pt x="3335062" y="780665"/>
                    </a:moveTo>
                    <a:cubicBezTo>
                      <a:pt x="3252307" y="697909"/>
                      <a:pt x="3201121" y="583583"/>
                      <a:pt x="3201121" y="457303"/>
                    </a:cubicBezTo>
                    <a:lnTo>
                      <a:pt x="3429772" y="457303"/>
                    </a:lnTo>
                    <a:cubicBezTo>
                      <a:pt x="3429772" y="583584"/>
                      <a:pt x="3532143" y="685955"/>
                      <a:pt x="3658424" y="685955"/>
                    </a:cubicBezTo>
                    <a:cubicBezTo>
                      <a:pt x="3721565" y="685955"/>
                      <a:pt x="3778728" y="660362"/>
                      <a:pt x="3820105" y="618985"/>
                    </a:cubicBezTo>
                    <a:lnTo>
                      <a:pt x="3839101" y="590810"/>
                    </a:lnTo>
                    <a:lnTo>
                      <a:pt x="3839101" y="875921"/>
                    </a:lnTo>
                    <a:lnTo>
                      <a:pt x="3815660" y="886857"/>
                    </a:lnTo>
                    <a:cubicBezTo>
                      <a:pt x="3766631" y="904809"/>
                      <a:pt x="3713672" y="914606"/>
                      <a:pt x="3658424" y="914606"/>
                    </a:cubicBezTo>
                    <a:cubicBezTo>
                      <a:pt x="3532144" y="914606"/>
                      <a:pt x="3417818" y="863420"/>
                      <a:pt x="3335062" y="780665"/>
                    </a:cubicBezTo>
                    <a:close/>
                    <a:moveTo>
                      <a:pt x="2743818" y="457303"/>
                    </a:moveTo>
                    <a:cubicBezTo>
                      <a:pt x="2743818" y="204742"/>
                      <a:pt x="2948560" y="0"/>
                      <a:pt x="3201121" y="0"/>
                    </a:cubicBezTo>
                    <a:cubicBezTo>
                      <a:pt x="3422112" y="0"/>
                      <a:pt x="3606491" y="156756"/>
                      <a:pt x="3649133" y="365141"/>
                    </a:cubicBezTo>
                    <a:lnTo>
                      <a:pt x="3658424" y="457298"/>
                    </a:lnTo>
                    <a:lnTo>
                      <a:pt x="3667714" y="365141"/>
                    </a:lnTo>
                    <a:cubicBezTo>
                      <a:pt x="3689035" y="260949"/>
                      <a:pt x="3745790" y="169663"/>
                      <a:pt x="3824839" y="104426"/>
                    </a:cubicBezTo>
                    <a:lnTo>
                      <a:pt x="3839101" y="94543"/>
                    </a:lnTo>
                    <a:lnTo>
                      <a:pt x="3839101" y="457303"/>
                    </a:lnTo>
                    <a:lnTo>
                      <a:pt x="3658424" y="457303"/>
                    </a:lnTo>
                    <a:lnTo>
                      <a:pt x="3658423" y="457303"/>
                    </a:lnTo>
                    <a:lnTo>
                      <a:pt x="3429773" y="457303"/>
                    </a:lnTo>
                    <a:cubicBezTo>
                      <a:pt x="3429773" y="331022"/>
                      <a:pt x="3327402" y="228651"/>
                      <a:pt x="3201121" y="228651"/>
                    </a:cubicBezTo>
                    <a:cubicBezTo>
                      <a:pt x="3074840" y="228651"/>
                      <a:pt x="2972469" y="331022"/>
                      <a:pt x="2972469" y="457303"/>
                    </a:cubicBezTo>
                    <a:close/>
                    <a:moveTo>
                      <a:pt x="2844772" y="1050919"/>
                    </a:moveTo>
                    <a:lnTo>
                      <a:pt x="2877758" y="1010939"/>
                    </a:lnTo>
                    <a:cubicBezTo>
                      <a:pt x="2960514" y="928184"/>
                      <a:pt x="3074840" y="876998"/>
                      <a:pt x="3201120" y="876998"/>
                    </a:cubicBezTo>
                    <a:cubicBezTo>
                      <a:pt x="3339238" y="876997"/>
                      <a:pt x="3463057" y="938231"/>
                      <a:pt x="3546908" y="1035031"/>
                    </a:cubicBezTo>
                    <a:lnTo>
                      <a:pt x="3558493" y="1050919"/>
                    </a:lnTo>
                    <a:close/>
                    <a:moveTo>
                      <a:pt x="2420456" y="780665"/>
                    </a:moveTo>
                    <a:cubicBezTo>
                      <a:pt x="2337700" y="697909"/>
                      <a:pt x="2286515" y="583583"/>
                      <a:pt x="2286515" y="457303"/>
                    </a:cubicBezTo>
                    <a:lnTo>
                      <a:pt x="2515166" y="457303"/>
                    </a:lnTo>
                    <a:cubicBezTo>
                      <a:pt x="2515166" y="583584"/>
                      <a:pt x="2617537" y="685955"/>
                      <a:pt x="2743818" y="685955"/>
                    </a:cubicBezTo>
                    <a:cubicBezTo>
                      <a:pt x="2870099" y="685955"/>
                      <a:pt x="2972470" y="583584"/>
                      <a:pt x="2972470" y="457303"/>
                    </a:cubicBezTo>
                    <a:lnTo>
                      <a:pt x="3201121" y="457303"/>
                    </a:lnTo>
                    <a:cubicBezTo>
                      <a:pt x="3201121" y="709864"/>
                      <a:pt x="2996379" y="914606"/>
                      <a:pt x="2743818" y="914606"/>
                    </a:cubicBezTo>
                    <a:cubicBezTo>
                      <a:pt x="2617537" y="914606"/>
                      <a:pt x="2503212" y="863420"/>
                      <a:pt x="2420456" y="780665"/>
                    </a:cubicBezTo>
                    <a:close/>
                    <a:moveTo>
                      <a:pt x="1829212" y="457303"/>
                    </a:moveTo>
                    <a:cubicBezTo>
                      <a:pt x="1829212" y="204742"/>
                      <a:pt x="2033954" y="0"/>
                      <a:pt x="2286515" y="0"/>
                    </a:cubicBezTo>
                    <a:cubicBezTo>
                      <a:pt x="2539076" y="0"/>
                      <a:pt x="2743818" y="204742"/>
                      <a:pt x="2743818" y="457303"/>
                    </a:cubicBezTo>
                    <a:lnTo>
                      <a:pt x="2515167" y="457303"/>
                    </a:lnTo>
                    <a:cubicBezTo>
                      <a:pt x="2515167" y="331022"/>
                      <a:pt x="2412796" y="228651"/>
                      <a:pt x="2286515" y="228651"/>
                    </a:cubicBezTo>
                    <a:cubicBezTo>
                      <a:pt x="2160234" y="228651"/>
                      <a:pt x="2057863" y="331022"/>
                      <a:pt x="2057863" y="457303"/>
                    </a:cubicBezTo>
                    <a:close/>
                    <a:moveTo>
                      <a:pt x="1930166" y="1050919"/>
                    </a:moveTo>
                    <a:lnTo>
                      <a:pt x="1963152" y="1010939"/>
                    </a:lnTo>
                    <a:cubicBezTo>
                      <a:pt x="2045908" y="928184"/>
                      <a:pt x="2160234" y="876998"/>
                      <a:pt x="2286514" y="876998"/>
                    </a:cubicBezTo>
                    <a:cubicBezTo>
                      <a:pt x="2412795" y="876998"/>
                      <a:pt x="2527120" y="928184"/>
                      <a:pt x="2609876" y="1010939"/>
                    </a:cubicBezTo>
                    <a:lnTo>
                      <a:pt x="2642862" y="1050919"/>
                    </a:lnTo>
                    <a:close/>
                    <a:moveTo>
                      <a:pt x="1505850" y="780665"/>
                    </a:moveTo>
                    <a:cubicBezTo>
                      <a:pt x="1423095" y="697910"/>
                      <a:pt x="1371909" y="583584"/>
                      <a:pt x="1371909" y="457303"/>
                    </a:cubicBezTo>
                    <a:lnTo>
                      <a:pt x="1600560" y="457303"/>
                    </a:lnTo>
                    <a:cubicBezTo>
                      <a:pt x="1600560" y="583584"/>
                      <a:pt x="1702931" y="685955"/>
                      <a:pt x="1829212" y="685955"/>
                    </a:cubicBezTo>
                    <a:cubicBezTo>
                      <a:pt x="1955493" y="685955"/>
                      <a:pt x="2057864" y="583584"/>
                      <a:pt x="2057864" y="457303"/>
                    </a:cubicBezTo>
                    <a:lnTo>
                      <a:pt x="2286515" y="457303"/>
                    </a:lnTo>
                    <a:cubicBezTo>
                      <a:pt x="2286515" y="709864"/>
                      <a:pt x="2081773" y="914606"/>
                      <a:pt x="1829212" y="914606"/>
                    </a:cubicBezTo>
                    <a:cubicBezTo>
                      <a:pt x="1702931" y="914606"/>
                      <a:pt x="1588606" y="863420"/>
                      <a:pt x="1505850" y="780665"/>
                    </a:cubicBezTo>
                    <a:close/>
                    <a:moveTo>
                      <a:pt x="914606" y="457303"/>
                    </a:moveTo>
                    <a:cubicBezTo>
                      <a:pt x="914606" y="204742"/>
                      <a:pt x="1119348" y="0"/>
                      <a:pt x="1371909" y="0"/>
                    </a:cubicBezTo>
                    <a:cubicBezTo>
                      <a:pt x="1624470" y="0"/>
                      <a:pt x="1829212" y="204742"/>
                      <a:pt x="1829212" y="457303"/>
                    </a:cubicBezTo>
                    <a:lnTo>
                      <a:pt x="1600561" y="457303"/>
                    </a:lnTo>
                    <a:cubicBezTo>
                      <a:pt x="1600561" y="331022"/>
                      <a:pt x="1498190" y="228651"/>
                      <a:pt x="1371909" y="228651"/>
                    </a:cubicBezTo>
                    <a:cubicBezTo>
                      <a:pt x="1245628" y="228651"/>
                      <a:pt x="1143257" y="331022"/>
                      <a:pt x="1143257" y="457303"/>
                    </a:cubicBezTo>
                    <a:close/>
                    <a:moveTo>
                      <a:pt x="1015560" y="1050919"/>
                    </a:moveTo>
                    <a:lnTo>
                      <a:pt x="1048546" y="1010939"/>
                    </a:lnTo>
                    <a:cubicBezTo>
                      <a:pt x="1131302" y="928184"/>
                      <a:pt x="1245628" y="876998"/>
                      <a:pt x="1371908" y="876998"/>
                    </a:cubicBezTo>
                    <a:cubicBezTo>
                      <a:pt x="1498189" y="876998"/>
                      <a:pt x="1612513" y="928184"/>
                      <a:pt x="1695270" y="1010939"/>
                    </a:cubicBezTo>
                    <a:lnTo>
                      <a:pt x="1728256" y="1050919"/>
                    </a:lnTo>
                    <a:close/>
                    <a:moveTo>
                      <a:pt x="591244" y="780665"/>
                    </a:moveTo>
                    <a:cubicBezTo>
                      <a:pt x="508489" y="697909"/>
                      <a:pt x="457303" y="583583"/>
                      <a:pt x="457303" y="457303"/>
                    </a:cubicBezTo>
                    <a:lnTo>
                      <a:pt x="685954" y="457303"/>
                    </a:lnTo>
                    <a:cubicBezTo>
                      <a:pt x="685954" y="583584"/>
                      <a:pt x="788325" y="685955"/>
                      <a:pt x="914606" y="685955"/>
                    </a:cubicBezTo>
                    <a:cubicBezTo>
                      <a:pt x="1040887" y="685955"/>
                      <a:pt x="1143258" y="583584"/>
                      <a:pt x="1143258" y="457303"/>
                    </a:cubicBezTo>
                    <a:lnTo>
                      <a:pt x="1371909" y="457303"/>
                    </a:lnTo>
                    <a:cubicBezTo>
                      <a:pt x="1371909" y="709864"/>
                      <a:pt x="1167167" y="914606"/>
                      <a:pt x="914606" y="914606"/>
                    </a:cubicBezTo>
                    <a:cubicBezTo>
                      <a:pt x="788326" y="914606"/>
                      <a:pt x="674000" y="863421"/>
                      <a:pt x="591244" y="780665"/>
                    </a:cubicBezTo>
                    <a:close/>
                    <a:moveTo>
                      <a:pt x="0" y="457303"/>
                    </a:moveTo>
                    <a:cubicBezTo>
                      <a:pt x="0" y="204742"/>
                      <a:pt x="204742" y="0"/>
                      <a:pt x="457303" y="0"/>
                    </a:cubicBezTo>
                    <a:cubicBezTo>
                      <a:pt x="709864" y="0"/>
                      <a:pt x="914606" y="204742"/>
                      <a:pt x="914606" y="457303"/>
                    </a:cubicBezTo>
                    <a:lnTo>
                      <a:pt x="685955" y="457303"/>
                    </a:lnTo>
                    <a:cubicBezTo>
                      <a:pt x="685955" y="331022"/>
                      <a:pt x="583584" y="228651"/>
                      <a:pt x="457303" y="228651"/>
                    </a:cubicBezTo>
                    <a:cubicBezTo>
                      <a:pt x="331022" y="228651"/>
                      <a:pt x="228651" y="331022"/>
                      <a:pt x="228651" y="457303"/>
                    </a:cubicBezTo>
                    <a:close/>
                    <a:moveTo>
                      <a:pt x="100953" y="1050918"/>
                    </a:moveTo>
                    <a:lnTo>
                      <a:pt x="133940" y="1010939"/>
                    </a:lnTo>
                    <a:cubicBezTo>
                      <a:pt x="216696" y="928184"/>
                      <a:pt x="331022" y="876998"/>
                      <a:pt x="457302" y="876998"/>
                    </a:cubicBezTo>
                    <a:cubicBezTo>
                      <a:pt x="583583" y="876998"/>
                      <a:pt x="697908" y="928184"/>
                      <a:pt x="780664" y="1010938"/>
                    </a:cubicBezTo>
                    <a:lnTo>
                      <a:pt x="813650" y="1050919"/>
                    </a:lnTo>
                    <a:close/>
                  </a:path>
                </a:pathLst>
              </a:custGeom>
              <a:solidFill>
                <a:srgbClr val="ED66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744FB2B2-B3D4-4BFE-ED7E-F9E0977710DE}"/>
                </a:ext>
              </a:extLst>
            </p:cNvPr>
            <p:cNvGrpSpPr/>
            <p:nvPr/>
          </p:nvGrpSpPr>
          <p:grpSpPr>
            <a:xfrm>
              <a:off x="3525229" y="256254"/>
              <a:ext cx="4203672" cy="1050919"/>
              <a:chOff x="4879121" y="3192449"/>
              <a:chExt cx="4203672" cy="1050919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21411619-F1AA-88C4-97A3-07E84B102A39}"/>
                  </a:ext>
                </a:extLst>
              </p:cNvPr>
              <p:cNvSpPr/>
              <p:nvPr/>
            </p:nvSpPr>
            <p:spPr>
              <a:xfrm>
                <a:off x="4879121" y="3192449"/>
                <a:ext cx="4203672" cy="1050918"/>
              </a:xfrm>
              <a:custGeom>
                <a:avLst/>
                <a:gdLst>
                  <a:gd name="connsiteX0" fmla="*/ 0 w 1060450"/>
                  <a:gd name="connsiteY0" fmla="*/ 0 h 1050918"/>
                  <a:gd name="connsiteX1" fmla="*/ 1060450 w 1060450"/>
                  <a:gd name="connsiteY1" fmla="*/ 0 h 1050918"/>
                  <a:gd name="connsiteX2" fmla="*/ 1060450 w 1060450"/>
                  <a:gd name="connsiteY2" fmla="*/ 525459 h 1050918"/>
                  <a:gd name="connsiteX3" fmla="*/ 1060450 w 1060450"/>
                  <a:gd name="connsiteY3" fmla="*/ 1050918 h 1050918"/>
                  <a:gd name="connsiteX4" fmla="*/ 0 w 1060450"/>
                  <a:gd name="connsiteY4" fmla="*/ 1050918 h 1050918"/>
                  <a:gd name="connsiteX5" fmla="*/ 0 w 1060450"/>
                  <a:gd name="connsiteY5" fmla="*/ 525459 h 1050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0450" h="1050918">
                    <a:moveTo>
                      <a:pt x="0" y="0"/>
                    </a:moveTo>
                    <a:lnTo>
                      <a:pt x="1060450" y="0"/>
                    </a:lnTo>
                    <a:lnTo>
                      <a:pt x="1060450" y="525459"/>
                    </a:lnTo>
                    <a:lnTo>
                      <a:pt x="1060450" y="1050918"/>
                    </a:lnTo>
                    <a:lnTo>
                      <a:pt x="0" y="1050918"/>
                    </a:lnTo>
                    <a:lnTo>
                      <a:pt x="0" y="525459"/>
                    </a:lnTo>
                    <a:close/>
                  </a:path>
                </a:pathLst>
              </a:custGeom>
              <a:solidFill>
                <a:srgbClr val="F355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A6604139-43D0-8A81-8B54-85DF9B769BA6}"/>
                  </a:ext>
                </a:extLst>
              </p:cNvPr>
              <p:cNvSpPr/>
              <p:nvPr/>
            </p:nvSpPr>
            <p:spPr>
              <a:xfrm>
                <a:off x="4879122" y="3192449"/>
                <a:ext cx="4203671" cy="1050919"/>
              </a:xfrm>
              <a:custGeom>
                <a:avLst/>
                <a:gdLst>
                  <a:gd name="connsiteX0" fmla="*/ 3538574 w 4203671"/>
                  <a:gd name="connsiteY0" fmla="*/ 665098 h 1050919"/>
                  <a:gd name="connsiteX1" fmla="*/ 3678212 w 4203671"/>
                  <a:gd name="connsiteY1" fmla="*/ 722938 h 1050919"/>
                  <a:gd name="connsiteX2" fmla="*/ 3875690 w 4203671"/>
                  <a:gd name="connsiteY2" fmla="*/ 525460 h 1050919"/>
                  <a:gd name="connsiteX3" fmla="*/ 3678212 w 4203671"/>
                  <a:gd name="connsiteY3" fmla="*/ 327982 h 1050919"/>
                  <a:gd name="connsiteX4" fmla="*/ 3480734 w 4203671"/>
                  <a:gd name="connsiteY4" fmla="*/ 525460 h 1050919"/>
                  <a:gd name="connsiteX5" fmla="*/ 3538574 w 4203671"/>
                  <a:gd name="connsiteY5" fmla="*/ 665098 h 1050919"/>
                  <a:gd name="connsiteX6" fmla="*/ 3306656 w 4203671"/>
                  <a:gd name="connsiteY6" fmla="*/ 897016 h 1050919"/>
                  <a:gd name="connsiteX7" fmla="*/ 3152753 w 4203671"/>
                  <a:gd name="connsiteY7" fmla="*/ 525460 h 1050919"/>
                  <a:gd name="connsiteX8" fmla="*/ 3678212 w 4203671"/>
                  <a:gd name="connsiteY8" fmla="*/ 1 h 1050919"/>
                  <a:gd name="connsiteX9" fmla="*/ 4203671 w 4203671"/>
                  <a:gd name="connsiteY9" fmla="*/ 525460 h 1050919"/>
                  <a:gd name="connsiteX10" fmla="*/ 3678212 w 4203671"/>
                  <a:gd name="connsiteY10" fmla="*/ 1050919 h 1050919"/>
                  <a:gd name="connsiteX11" fmla="*/ 3306656 w 4203671"/>
                  <a:gd name="connsiteY11" fmla="*/ 897016 h 1050919"/>
                  <a:gd name="connsiteX12" fmla="*/ 2255739 w 4203671"/>
                  <a:gd name="connsiteY12" fmla="*/ 404628 h 1050919"/>
                  <a:gd name="connsiteX13" fmla="*/ 2101835 w 4203671"/>
                  <a:gd name="connsiteY13" fmla="*/ 33072 h 1050919"/>
                  <a:gd name="connsiteX14" fmla="*/ 2105169 w 4203671"/>
                  <a:gd name="connsiteY14" fmla="*/ 1 h 1050919"/>
                  <a:gd name="connsiteX15" fmla="*/ 2436493 w 4203671"/>
                  <a:gd name="connsiteY15" fmla="*/ 1 h 1050919"/>
                  <a:gd name="connsiteX16" fmla="*/ 2429816 w 4203671"/>
                  <a:gd name="connsiteY16" fmla="*/ 33072 h 1050919"/>
                  <a:gd name="connsiteX17" fmla="*/ 2627295 w 4203671"/>
                  <a:gd name="connsiteY17" fmla="*/ 230550 h 1050919"/>
                  <a:gd name="connsiteX18" fmla="*/ 2824772 w 4203671"/>
                  <a:gd name="connsiteY18" fmla="*/ 33072 h 1050919"/>
                  <a:gd name="connsiteX19" fmla="*/ 2818095 w 4203671"/>
                  <a:gd name="connsiteY19" fmla="*/ 1 h 1050919"/>
                  <a:gd name="connsiteX20" fmla="*/ 3149419 w 4203671"/>
                  <a:gd name="connsiteY20" fmla="*/ 1 h 1050919"/>
                  <a:gd name="connsiteX21" fmla="*/ 3152753 w 4203671"/>
                  <a:gd name="connsiteY21" fmla="*/ 33072 h 1050919"/>
                  <a:gd name="connsiteX22" fmla="*/ 2627294 w 4203671"/>
                  <a:gd name="connsiteY22" fmla="*/ 558531 h 1050919"/>
                  <a:gd name="connsiteX23" fmla="*/ 2255739 w 4203671"/>
                  <a:gd name="connsiteY23" fmla="*/ 404628 h 1050919"/>
                  <a:gd name="connsiteX24" fmla="*/ 2105170 w 4203671"/>
                  <a:gd name="connsiteY24" fmla="*/ 1050919 h 1050919"/>
                  <a:gd name="connsiteX25" fmla="*/ 2112511 w 4203671"/>
                  <a:gd name="connsiteY25" fmla="*/ 978092 h 1050919"/>
                  <a:gd name="connsiteX26" fmla="*/ 2627294 w 4203671"/>
                  <a:gd name="connsiteY26" fmla="*/ 558531 h 1050919"/>
                  <a:gd name="connsiteX27" fmla="*/ 3142078 w 4203671"/>
                  <a:gd name="connsiteY27" fmla="*/ 978092 h 1050919"/>
                  <a:gd name="connsiteX28" fmla="*/ 3149419 w 4203671"/>
                  <a:gd name="connsiteY28" fmla="*/ 1050919 h 1050919"/>
                  <a:gd name="connsiteX29" fmla="*/ 2818095 w 4203671"/>
                  <a:gd name="connsiteY29" fmla="*/ 1050919 h 1050919"/>
                  <a:gd name="connsiteX30" fmla="*/ 2809253 w 4203671"/>
                  <a:gd name="connsiteY30" fmla="*/ 1007123 h 1050919"/>
                  <a:gd name="connsiteX31" fmla="*/ 2627294 w 4203671"/>
                  <a:gd name="connsiteY31" fmla="*/ 886512 h 1050919"/>
                  <a:gd name="connsiteX32" fmla="*/ 2445336 w 4203671"/>
                  <a:gd name="connsiteY32" fmla="*/ 1007123 h 1050919"/>
                  <a:gd name="connsiteX33" fmla="*/ 2436494 w 4203671"/>
                  <a:gd name="connsiteY33" fmla="*/ 1050919 h 1050919"/>
                  <a:gd name="connsiteX34" fmla="*/ 1436738 w 4203671"/>
                  <a:gd name="connsiteY34" fmla="*/ 665097 h 1050919"/>
                  <a:gd name="connsiteX35" fmla="*/ 1576376 w 4203671"/>
                  <a:gd name="connsiteY35" fmla="*/ 722938 h 1050919"/>
                  <a:gd name="connsiteX36" fmla="*/ 1773854 w 4203671"/>
                  <a:gd name="connsiteY36" fmla="*/ 525459 h 1050919"/>
                  <a:gd name="connsiteX37" fmla="*/ 1576376 w 4203671"/>
                  <a:gd name="connsiteY37" fmla="*/ 327981 h 1050919"/>
                  <a:gd name="connsiteX38" fmla="*/ 1378898 w 4203671"/>
                  <a:gd name="connsiteY38" fmla="*/ 525460 h 1050919"/>
                  <a:gd name="connsiteX39" fmla="*/ 1436738 w 4203671"/>
                  <a:gd name="connsiteY39" fmla="*/ 665097 h 1050919"/>
                  <a:gd name="connsiteX40" fmla="*/ 1204821 w 4203671"/>
                  <a:gd name="connsiteY40" fmla="*/ 897015 h 1050919"/>
                  <a:gd name="connsiteX41" fmla="*/ 1050917 w 4203671"/>
                  <a:gd name="connsiteY41" fmla="*/ 525460 h 1050919"/>
                  <a:gd name="connsiteX42" fmla="*/ 1576376 w 4203671"/>
                  <a:gd name="connsiteY42" fmla="*/ 1 h 1050919"/>
                  <a:gd name="connsiteX43" fmla="*/ 2101835 w 4203671"/>
                  <a:gd name="connsiteY43" fmla="*/ 525459 h 1050919"/>
                  <a:gd name="connsiteX44" fmla="*/ 1576376 w 4203671"/>
                  <a:gd name="connsiteY44" fmla="*/ 1050918 h 1050919"/>
                  <a:gd name="connsiteX45" fmla="*/ 1204821 w 4203671"/>
                  <a:gd name="connsiteY45" fmla="*/ 897015 h 1050919"/>
                  <a:gd name="connsiteX46" fmla="*/ 153903 w 4203671"/>
                  <a:gd name="connsiteY46" fmla="*/ 404627 h 1050919"/>
                  <a:gd name="connsiteX47" fmla="*/ 0 w 4203671"/>
                  <a:gd name="connsiteY47" fmla="*/ 33072 h 1050919"/>
                  <a:gd name="connsiteX48" fmla="*/ 3334 w 4203671"/>
                  <a:gd name="connsiteY48" fmla="*/ 1 h 1050919"/>
                  <a:gd name="connsiteX49" fmla="*/ 334658 w 4203671"/>
                  <a:gd name="connsiteY49" fmla="*/ 0 h 1050919"/>
                  <a:gd name="connsiteX50" fmla="*/ 327981 w 4203671"/>
                  <a:gd name="connsiteY50" fmla="*/ 33072 h 1050919"/>
                  <a:gd name="connsiteX51" fmla="*/ 525459 w 4203671"/>
                  <a:gd name="connsiteY51" fmla="*/ 230550 h 1050919"/>
                  <a:gd name="connsiteX52" fmla="*/ 722937 w 4203671"/>
                  <a:gd name="connsiteY52" fmla="*/ 33072 h 1050919"/>
                  <a:gd name="connsiteX53" fmla="*/ 716260 w 4203671"/>
                  <a:gd name="connsiteY53" fmla="*/ 0 h 1050919"/>
                  <a:gd name="connsiteX54" fmla="*/ 1047584 w 4203671"/>
                  <a:gd name="connsiteY54" fmla="*/ 0 h 1050919"/>
                  <a:gd name="connsiteX55" fmla="*/ 1050918 w 4203671"/>
                  <a:gd name="connsiteY55" fmla="*/ 33072 h 1050919"/>
                  <a:gd name="connsiteX56" fmla="*/ 525459 w 4203671"/>
                  <a:gd name="connsiteY56" fmla="*/ 558531 h 1050919"/>
                  <a:gd name="connsiteX57" fmla="*/ 153903 w 4203671"/>
                  <a:gd name="connsiteY57" fmla="*/ 404627 h 1050919"/>
                  <a:gd name="connsiteX58" fmla="*/ 3334 w 4203671"/>
                  <a:gd name="connsiteY58" fmla="*/ 1050919 h 1050919"/>
                  <a:gd name="connsiteX59" fmla="*/ 10676 w 4203671"/>
                  <a:gd name="connsiteY59" fmla="*/ 978092 h 1050919"/>
                  <a:gd name="connsiteX60" fmla="*/ 525459 w 4203671"/>
                  <a:gd name="connsiteY60" fmla="*/ 558531 h 1050919"/>
                  <a:gd name="connsiteX61" fmla="*/ 1040243 w 4203671"/>
                  <a:gd name="connsiteY61" fmla="*/ 978092 h 1050919"/>
                  <a:gd name="connsiteX62" fmla="*/ 1047584 w 4203671"/>
                  <a:gd name="connsiteY62" fmla="*/ 1050919 h 1050919"/>
                  <a:gd name="connsiteX63" fmla="*/ 716260 w 4203671"/>
                  <a:gd name="connsiteY63" fmla="*/ 1050919 h 1050919"/>
                  <a:gd name="connsiteX64" fmla="*/ 707418 w 4203671"/>
                  <a:gd name="connsiteY64" fmla="*/ 1007122 h 1050919"/>
                  <a:gd name="connsiteX65" fmla="*/ 525459 w 4203671"/>
                  <a:gd name="connsiteY65" fmla="*/ 886512 h 1050919"/>
                  <a:gd name="connsiteX66" fmla="*/ 343500 w 4203671"/>
                  <a:gd name="connsiteY66" fmla="*/ 1007123 h 1050919"/>
                  <a:gd name="connsiteX67" fmla="*/ 334658 w 4203671"/>
                  <a:gd name="connsiteY67" fmla="*/ 1050919 h 105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203671" h="1050919">
                    <a:moveTo>
                      <a:pt x="3538574" y="665098"/>
                    </a:moveTo>
                    <a:cubicBezTo>
                      <a:pt x="3574310" y="700835"/>
                      <a:pt x="3623680" y="722938"/>
                      <a:pt x="3678212" y="722938"/>
                    </a:cubicBezTo>
                    <a:cubicBezTo>
                      <a:pt x="3787276" y="722938"/>
                      <a:pt x="3875690" y="634524"/>
                      <a:pt x="3875690" y="525460"/>
                    </a:cubicBezTo>
                    <a:cubicBezTo>
                      <a:pt x="3875690" y="416396"/>
                      <a:pt x="3787276" y="327982"/>
                      <a:pt x="3678212" y="327982"/>
                    </a:cubicBezTo>
                    <a:cubicBezTo>
                      <a:pt x="3569148" y="327982"/>
                      <a:pt x="3480734" y="416396"/>
                      <a:pt x="3480734" y="525460"/>
                    </a:cubicBezTo>
                    <a:cubicBezTo>
                      <a:pt x="3480734" y="579992"/>
                      <a:pt x="3502837" y="629362"/>
                      <a:pt x="3538574" y="665098"/>
                    </a:cubicBezTo>
                    <a:close/>
                    <a:moveTo>
                      <a:pt x="3306656" y="897016"/>
                    </a:moveTo>
                    <a:cubicBezTo>
                      <a:pt x="3211567" y="801926"/>
                      <a:pt x="3152753" y="670561"/>
                      <a:pt x="3152753" y="525460"/>
                    </a:cubicBezTo>
                    <a:cubicBezTo>
                      <a:pt x="3152753" y="235257"/>
                      <a:pt x="3388009" y="1"/>
                      <a:pt x="3678212" y="1"/>
                    </a:cubicBezTo>
                    <a:cubicBezTo>
                      <a:pt x="3968415" y="1"/>
                      <a:pt x="4203671" y="235257"/>
                      <a:pt x="4203671" y="525460"/>
                    </a:cubicBezTo>
                    <a:cubicBezTo>
                      <a:pt x="4203671" y="815663"/>
                      <a:pt x="3968415" y="1050919"/>
                      <a:pt x="3678212" y="1050919"/>
                    </a:cubicBezTo>
                    <a:cubicBezTo>
                      <a:pt x="3533110" y="1050919"/>
                      <a:pt x="3401745" y="992105"/>
                      <a:pt x="3306656" y="897016"/>
                    </a:cubicBezTo>
                    <a:close/>
                    <a:moveTo>
                      <a:pt x="2255739" y="404628"/>
                    </a:moveTo>
                    <a:cubicBezTo>
                      <a:pt x="2160650" y="309538"/>
                      <a:pt x="2101835" y="178173"/>
                      <a:pt x="2101835" y="33072"/>
                    </a:cubicBezTo>
                    <a:lnTo>
                      <a:pt x="2105169" y="1"/>
                    </a:lnTo>
                    <a:lnTo>
                      <a:pt x="2436493" y="1"/>
                    </a:lnTo>
                    <a:lnTo>
                      <a:pt x="2429816" y="33072"/>
                    </a:lnTo>
                    <a:cubicBezTo>
                      <a:pt x="2429816" y="142136"/>
                      <a:pt x="2518230" y="230550"/>
                      <a:pt x="2627295" y="230550"/>
                    </a:cubicBezTo>
                    <a:cubicBezTo>
                      <a:pt x="2736358" y="230550"/>
                      <a:pt x="2824773" y="142136"/>
                      <a:pt x="2824772" y="33072"/>
                    </a:cubicBezTo>
                    <a:lnTo>
                      <a:pt x="2818095" y="1"/>
                    </a:lnTo>
                    <a:lnTo>
                      <a:pt x="3149419" y="1"/>
                    </a:lnTo>
                    <a:lnTo>
                      <a:pt x="3152753" y="33072"/>
                    </a:lnTo>
                    <a:cubicBezTo>
                      <a:pt x="3152754" y="323275"/>
                      <a:pt x="2917498" y="558531"/>
                      <a:pt x="2627294" y="558531"/>
                    </a:cubicBezTo>
                    <a:cubicBezTo>
                      <a:pt x="2482193" y="558531"/>
                      <a:pt x="2350828" y="499717"/>
                      <a:pt x="2255739" y="404628"/>
                    </a:cubicBezTo>
                    <a:close/>
                    <a:moveTo>
                      <a:pt x="2105170" y="1050919"/>
                    </a:moveTo>
                    <a:lnTo>
                      <a:pt x="2112511" y="978092"/>
                    </a:lnTo>
                    <a:cubicBezTo>
                      <a:pt x="2161508" y="738649"/>
                      <a:pt x="2373367" y="558531"/>
                      <a:pt x="2627294" y="558531"/>
                    </a:cubicBezTo>
                    <a:cubicBezTo>
                      <a:pt x="2881222" y="558531"/>
                      <a:pt x="3093080" y="738649"/>
                      <a:pt x="3142078" y="978092"/>
                    </a:cubicBezTo>
                    <a:lnTo>
                      <a:pt x="3149419" y="1050919"/>
                    </a:lnTo>
                    <a:lnTo>
                      <a:pt x="2818095" y="1050919"/>
                    </a:lnTo>
                    <a:lnTo>
                      <a:pt x="2809253" y="1007123"/>
                    </a:lnTo>
                    <a:cubicBezTo>
                      <a:pt x="2779274" y="936245"/>
                      <a:pt x="2709092" y="886512"/>
                      <a:pt x="2627294" y="886512"/>
                    </a:cubicBezTo>
                    <a:cubicBezTo>
                      <a:pt x="2545497" y="886512"/>
                      <a:pt x="2475315" y="936245"/>
                      <a:pt x="2445336" y="1007123"/>
                    </a:cubicBezTo>
                    <a:lnTo>
                      <a:pt x="2436494" y="1050919"/>
                    </a:lnTo>
                    <a:close/>
                    <a:moveTo>
                      <a:pt x="1436738" y="665097"/>
                    </a:moveTo>
                    <a:cubicBezTo>
                      <a:pt x="1472475" y="700834"/>
                      <a:pt x="1521844" y="722938"/>
                      <a:pt x="1576376" y="722938"/>
                    </a:cubicBezTo>
                    <a:cubicBezTo>
                      <a:pt x="1685440" y="722938"/>
                      <a:pt x="1773854" y="634524"/>
                      <a:pt x="1773854" y="525459"/>
                    </a:cubicBezTo>
                    <a:cubicBezTo>
                      <a:pt x="1773854" y="416395"/>
                      <a:pt x="1685440" y="327982"/>
                      <a:pt x="1576376" y="327981"/>
                    </a:cubicBezTo>
                    <a:cubicBezTo>
                      <a:pt x="1467312" y="327981"/>
                      <a:pt x="1378898" y="416395"/>
                      <a:pt x="1378898" y="525460"/>
                    </a:cubicBezTo>
                    <a:cubicBezTo>
                      <a:pt x="1378898" y="579991"/>
                      <a:pt x="1401002" y="629361"/>
                      <a:pt x="1436738" y="665097"/>
                    </a:cubicBezTo>
                    <a:close/>
                    <a:moveTo>
                      <a:pt x="1204821" y="897015"/>
                    </a:moveTo>
                    <a:cubicBezTo>
                      <a:pt x="1109731" y="801926"/>
                      <a:pt x="1050917" y="670561"/>
                      <a:pt x="1050917" y="525460"/>
                    </a:cubicBezTo>
                    <a:cubicBezTo>
                      <a:pt x="1050917" y="235257"/>
                      <a:pt x="1286173" y="0"/>
                      <a:pt x="1576376" y="1"/>
                    </a:cubicBezTo>
                    <a:cubicBezTo>
                      <a:pt x="1866579" y="0"/>
                      <a:pt x="2101835" y="235257"/>
                      <a:pt x="2101835" y="525459"/>
                    </a:cubicBezTo>
                    <a:cubicBezTo>
                      <a:pt x="2101835" y="815662"/>
                      <a:pt x="1866579" y="1050919"/>
                      <a:pt x="1576376" y="1050918"/>
                    </a:cubicBezTo>
                    <a:cubicBezTo>
                      <a:pt x="1431275" y="1050918"/>
                      <a:pt x="1299910" y="992104"/>
                      <a:pt x="1204821" y="897015"/>
                    </a:cubicBezTo>
                    <a:close/>
                    <a:moveTo>
                      <a:pt x="153903" y="404627"/>
                    </a:moveTo>
                    <a:cubicBezTo>
                      <a:pt x="58814" y="309538"/>
                      <a:pt x="0" y="178173"/>
                      <a:pt x="0" y="33072"/>
                    </a:cubicBezTo>
                    <a:lnTo>
                      <a:pt x="3334" y="1"/>
                    </a:lnTo>
                    <a:lnTo>
                      <a:pt x="334658" y="0"/>
                    </a:lnTo>
                    <a:lnTo>
                      <a:pt x="327981" y="33072"/>
                    </a:lnTo>
                    <a:cubicBezTo>
                      <a:pt x="327981" y="142136"/>
                      <a:pt x="416395" y="230549"/>
                      <a:pt x="525459" y="230550"/>
                    </a:cubicBezTo>
                    <a:cubicBezTo>
                      <a:pt x="634523" y="230549"/>
                      <a:pt x="722937" y="142136"/>
                      <a:pt x="722937" y="33072"/>
                    </a:cubicBezTo>
                    <a:lnTo>
                      <a:pt x="716260" y="0"/>
                    </a:lnTo>
                    <a:lnTo>
                      <a:pt x="1047584" y="0"/>
                    </a:lnTo>
                    <a:lnTo>
                      <a:pt x="1050918" y="33072"/>
                    </a:lnTo>
                    <a:cubicBezTo>
                      <a:pt x="1050918" y="323275"/>
                      <a:pt x="815662" y="558531"/>
                      <a:pt x="525459" y="558531"/>
                    </a:cubicBezTo>
                    <a:cubicBezTo>
                      <a:pt x="380357" y="558531"/>
                      <a:pt x="248993" y="499717"/>
                      <a:pt x="153903" y="404627"/>
                    </a:cubicBezTo>
                    <a:close/>
                    <a:moveTo>
                      <a:pt x="3334" y="1050919"/>
                    </a:moveTo>
                    <a:lnTo>
                      <a:pt x="10676" y="978092"/>
                    </a:lnTo>
                    <a:cubicBezTo>
                      <a:pt x="59673" y="738648"/>
                      <a:pt x="271532" y="558530"/>
                      <a:pt x="525459" y="558531"/>
                    </a:cubicBezTo>
                    <a:cubicBezTo>
                      <a:pt x="779387" y="558531"/>
                      <a:pt x="991246" y="738648"/>
                      <a:pt x="1040243" y="978092"/>
                    </a:cubicBezTo>
                    <a:lnTo>
                      <a:pt x="1047584" y="1050919"/>
                    </a:lnTo>
                    <a:lnTo>
                      <a:pt x="716260" y="1050919"/>
                    </a:lnTo>
                    <a:lnTo>
                      <a:pt x="707418" y="1007122"/>
                    </a:lnTo>
                    <a:cubicBezTo>
                      <a:pt x="677439" y="936244"/>
                      <a:pt x="607257" y="886512"/>
                      <a:pt x="525459" y="886512"/>
                    </a:cubicBezTo>
                    <a:cubicBezTo>
                      <a:pt x="443661" y="886512"/>
                      <a:pt x="373479" y="936245"/>
                      <a:pt x="343500" y="1007123"/>
                    </a:cubicBezTo>
                    <a:lnTo>
                      <a:pt x="334658" y="1050919"/>
                    </a:lnTo>
                    <a:close/>
                  </a:path>
                </a:pathLst>
              </a:custGeom>
              <a:solidFill>
                <a:srgbClr val="7DDE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66042E6-8932-55DC-23EE-D616AB8CBC55}"/>
              </a:ext>
            </a:extLst>
          </p:cNvPr>
          <p:cNvSpPr txBox="1"/>
          <p:nvPr/>
        </p:nvSpPr>
        <p:spPr>
          <a:xfrm rot="20452304">
            <a:off x="7060713" y="4253087"/>
            <a:ext cx="6777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4000">
                <a:solidFill>
                  <a:schemeClr val="bg1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Malesuada Fames Ac</a:t>
            </a:r>
            <a:endParaRPr lang="zh-CN" altLang="en-US" sz="4000">
              <a:solidFill>
                <a:schemeClr val="bg1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ADB086C1-263A-A269-928C-907B56D5ADD1}"/>
              </a:ext>
            </a:extLst>
          </p:cNvPr>
          <p:cNvSpPr txBox="1"/>
          <p:nvPr/>
        </p:nvSpPr>
        <p:spPr>
          <a:xfrm rot="20460000">
            <a:off x="8769088" y="1880699"/>
            <a:ext cx="3348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Dreaming Outloud Script Pro" panose="03050502040304050704" pitchFamily="66" charset="0"/>
                <a:ea typeface="..黑体UI-韩语" panose="02000000000000000000" pitchFamily="2" charset="-128"/>
                <a:cs typeface="Dreaming Outloud Script Pro" panose="03050502040304050704" pitchFamily="66" charset="0"/>
              </a:rPr>
              <a:t>2022-10-14</a:t>
            </a:r>
            <a:endParaRPr lang="zh-CN" altLang="en-US" sz="3600">
              <a:solidFill>
                <a:schemeClr val="bg1"/>
              </a:solidFill>
              <a:latin typeface="Dreaming Outloud Script Pro" panose="03050502040304050704" pitchFamily="66" charset="0"/>
              <a:ea typeface="..黑体UI-韩语" panose="02000000000000000000" pitchFamily="2" charset="-128"/>
              <a:cs typeface="Dreaming Outloud Script Pro" panose="030505020403040507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376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34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7B9500C5-9FA1-8146-5C76-9C061E601C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9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CF8E7860-40CC-5948-15C4-506BFDA3AE81}"/>
              </a:ext>
            </a:extLst>
          </p:cNvPr>
          <p:cNvSpPr/>
          <p:nvPr/>
        </p:nvSpPr>
        <p:spPr>
          <a:xfrm>
            <a:off x="2667000" y="3429000"/>
            <a:ext cx="6858000" cy="3429000"/>
          </a:xfrm>
          <a:custGeom>
            <a:avLst/>
            <a:gdLst>
              <a:gd name="connsiteX0" fmla="*/ 3429000 w 6858000"/>
              <a:gd name="connsiteY0" fmla="*/ 0 h 3429000"/>
              <a:gd name="connsiteX1" fmla="*/ 6858000 w 6858000"/>
              <a:gd name="connsiteY1" fmla="*/ 3429000 h 3429000"/>
              <a:gd name="connsiteX2" fmla="*/ 0 w 6858000"/>
              <a:gd name="connsiteY2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0">
                <a:moveTo>
                  <a:pt x="3429000" y="0"/>
                </a:moveTo>
                <a:lnTo>
                  <a:pt x="6858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FFD11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F0C8930-C6B4-7DEA-C761-392614FE015A}"/>
              </a:ext>
            </a:extLst>
          </p:cNvPr>
          <p:cNvSpPr/>
          <p:nvPr/>
        </p:nvSpPr>
        <p:spPr>
          <a:xfrm>
            <a:off x="2667000" y="0"/>
            <a:ext cx="6858000" cy="3429000"/>
          </a:xfrm>
          <a:custGeom>
            <a:avLst/>
            <a:gdLst>
              <a:gd name="connsiteX0" fmla="*/ 0 w 6858000"/>
              <a:gd name="connsiteY0" fmla="*/ 0 h 3429000"/>
              <a:gd name="connsiteX1" fmla="*/ 6858000 w 6858000"/>
              <a:gd name="connsiteY1" fmla="*/ 0 h 3429000"/>
              <a:gd name="connsiteX2" fmla="*/ 3429000 w 6858000"/>
              <a:gd name="connsiteY2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0">
                <a:moveTo>
                  <a:pt x="0" y="0"/>
                </a:moveTo>
                <a:lnTo>
                  <a:pt x="6858000" y="0"/>
                </a:lnTo>
                <a:lnTo>
                  <a:pt x="3429000" y="3429000"/>
                </a:lnTo>
                <a:close/>
              </a:path>
            </a:pathLst>
          </a:custGeom>
          <a:solidFill>
            <a:srgbClr val="1DC0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17F0BD-4001-01B5-EA0D-A152D9ED5E69}"/>
              </a:ext>
            </a:extLst>
          </p:cNvPr>
          <p:cNvSpPr/>
          <p:nvPr/>
        </p:nvSpPr>
        <p:spPr>
          <a:xfrm>
            <a:off x="7960468" y="1564532"/>
            <a:ext cx="3728936" cy="3728936"/>
          </a:xfrm>
          <a:prstGeom prst="rect">
            <a:avLst/>
          </a:prstGeom>
          <a:solidFill>
            <a:srgbClr val="7DD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E280EF-E1A5-C96C-27BB-3E40C5EECA49}"/>
              </a:ext>
            </a:extLst>
          </p:cNvPr>
          <p:cNvSpPr/>
          <p:nvPr/>
        </p:nvSpPr>
        <p:spPr>
          <a:xfrm>
            <a:off x="4231532" y="1564532"/>
            <a:ext cx="3728936" cy="3728936"/>
          </a:xfrm>
          <a:prstGeom prst="rect">
            <a:avLst/>
          </a:prstGeom>
          <a:solidFill>
            <a:srgbClr val="19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8232081-3B57-0B36-5DDA-72F8C0ECF46C}"/>
              </a:ext>
            </a:extLst>
          </p:cNvPr>
          <p:cNvSpPr/>
          <p:nvPr/>
        </p:nvSpPr>
        <p:spPr>
          <a:xfrm>
            <a:off x="502596" y="1564532"/>
            <a:ext cx="3728936" cy="3728936"/>
          </a:xfrm>
          <a:prstGeom prst="rect">
            <a:avLst/>
          </a:prstGeom>
          <a:solidFill>
            <a:srgbClr val="FFD1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2F74DAB-C81C-227A-B02D-E21B63BD06EB}"/>
              </a:ext>
            </a:extLst>
          </p:cNvPr>
          <p:cNvSpPr/>
          <p:nvPr/>
        </p:nvSpPr>
        <p:spPr>
          <a:xfrm>
            <a:off x="502596" y="1564532"/>
            <a:ext cx="3728936" cy="3728936"/>
          </a:xfrm>
          <a:custGeom>
            <a:avLst/>
            <a:gdLst>
              <a:gd name="connsiteX0" fmla="*/ 3728936 w 3728936"/>
              <a:gd name="connsiteY0" fmla="*/ 1556 h 3728936"/>
              <a:gd name="connsiteX1" fmla="*/ 3728936 w 3728936"/>
              <a:gd name="connsiteY1" fmla="*/ 1068293 h 3728936"/>
              <a:gd name="connsiteX2" fmla="*/ 3678177 w 3728936"/>
              <a:gd name="connsiteY2" fmla="*/ 1070856 h 3728936"/>
              <a:gd name="connsiteX3" fmla="*/ 2962009 w 3728936"/>
              <a:gd name="connsiteY3" fmla="*/ 1864468 h 3728936"/>
              <a:gd name="connsiteX4" fmla="*/ 3678177 w 3728936"/>
              <a:gd name="connsiteY4" fmla="*/ 2658081 h 3728936"/>
              <a:gd name="connsiteX5" fmla="*/ 3728936 w 3728936"/>
              <a:gd name="connsiteY5" fmla="*/ 2660644 h 3728936"/>
              <a:gd name="connsiteX6" fmla="*/ 3728936 w 3728936"/>
              <a:gd name="connsiteY6" fmla="*/ 3727381 h 3728936"/>
              <a:gd name="connsiteX7" fmla="*/ 3569109 w 3728936"/>
              <a:gd name="connsiteY7" fmla="*/ 3719310 h 3728936"/>
              <a:gd name="connsiteX8" fmla="*/ 1895272 w 3728936"/>
              <a:gd name="connsiteY8" fmla="*/ 1864468 h 3728936"/>
              <a:gd name="connsiteX9" fmla="*/ 3569109 w 3728936"/>
              <a:gd name="connsiteY9" fmla="*/ 9626 h 3728936"/>
              <a:gd name="connsiteX10" fmla="*/ 30804 w 3728936"/>
              <a:gd name="connsiteY10" fmla="*/ 0 h 3728936"/>
              <a:gd name="connsiteX11" fmla="*/ 1895272 w 3728936"/>
              <a:gd name="connsiteY11" fmla="*/ 1864468 h 3728936"/>
              <a:gd name="connsiteX12" fmla="*/ 30804 w 3728936"/>
              <a:gd name="connsiteY12" fmla="*/ 3728936 h 3728936"/>
              <a:gd name="connsiteX13" fmla="*/ 0 w 3728936"/>
              <a:gd name="connsiteY13" fmla="*/ 3727381 h 3728936"/>
              <a:gd name="connsiteX14" fmla="*/ 0 w 3728936"/>
              <a:gd name="connsiteY14" fmla="*/ 2660644 h 3728936"/>
              <a:gd name="connsiteX15" fmla="*/ 30804 w 3728936"/>
              <a:gd name="connsiteY15" fmla="*/ 2662199 h 3728936"/>
              <a:gd name="connsiteX16" fmla="*/ 828535 w 3728936"/>
              <a:gd name="connsiteY16" fmla="*/ 1864468 h 3728936"/>
              <a:gd name="connsiteX17" fmla="*/ 30804 w 3728936"/>
              <a:gd name="connsiteY17" fmla="*/ 1066737 h 3728936"/>
              <a:gd name="connsiteX18" fmla="*/ 0 w 3728936"/>
              <a:gd name="connsiteY18" fmla="*/ 1068293 h 3728936"/>
              <a:gd name="connsiteX19" fmla="*/ 0 w 3728936"/>
              <a:gd name="connsiteY19" fmla="*/ 1556 h 372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28936" h="3728936">
                <a:moveTo>
                  <a:pt x="3728936" y="1556"/>
                </a:moveTo>
                <a:lnTo>
                  <a:pt x="3728936" y="1068293"/>
                </a:lnTo>
                <a:lnTo>
                  <a:pt x="3678177" y="1070856"/>
                </a:lnTo>
                <a:cubicBezTo>
                  <a:pt x="3275916" y="1111708"/>
                  <a:pt x="2962009" y="1451429"/>
                  <a:pt x="2962009" y="1864468"/>
                </a:cubicBezTo>
                <a:cubicBezTo>
                  <a:pt x="2962009" y="2277507"/>
                  <a:pt x="3275916" y="2617229"/>
                  <a:pt x="3678177" y="2658081"/>
                </a:cubicBezTo>
                <a:lnTo>
                  <a:pt x="3728936" y="2660644"/>
                </a:lnTo>
                <a:lnTo>
                  <a:pt x="3728936" y="3727381"/>
                </a:lnTo>
                <a:lnTo>
                  <a:pt x="3569109" y="3719310"/>
                </a:lnTo>
                <a:cubicBezTo>
                  <a:pt x="2628940" y="3623831"/>
                  <a:pt x="1895272" y="2829828"/>
                  <a:pt x="1895272" y="1864468"/>
                </a:cubicBezTo>
                <a:cubicBezTo>
                  <a:pt x="1895272" y="899108"/>
                  <a:pt x="2628940" y="105106"/>
                  <a:pt x="3569109" y="9626"/>
                </a:cubicBezTo>
                <a:close/>
                <a:moveTo>
                  <a:pt x="30804" y="0"/>
                </a:moveTo>
                <a:cubicBezTo>
                  <a:pt x="1060521" y="0"/>
                  <a:pt x="1895272" y="834751"/>
                  <a:pt x="1895272" y="1864468"/>
                </a:cubicBezTo>
                <a:cubicBezTo>
                  <a:pt x="1895272" y="2894185"/>
                  <a:pt x="1060521" y="3728936"/>
                  <a:pt x="30804" y="3728936"/>
                </a:cubicBezTo>
                <a:lnTo>
                  <a:pt x="0" y="3727381"/>
                </a:lnTo>
                <a:lnTo>
                  <a:pt x="0" y="2660644"/>
                </a:lnTo>
                <a:lnTo>
                  <a:pt x="30804" y="2662199"/>
                </a:lnTo>
                <a:cubicBezTo>
                  <a:pt x="471379" y="2662199"/>
                  <a:pt x="828535" y="2305043"/>
                  <a:pt x="828535" y="1864468"/>
                </a:cubicBezTo>
                <a:cubicBezTo>
                  <a:pt x="828535" y="1423893"/>
                  <a:pt x="471379" y="1066737"/>
                  <a:pt x="30804" y="1066737"/>
                </a:cubicBezTo>
                <a:lnTo>
                  <a:pt x="0" y="1068293"/>
                </a:lnTo>
                <a:lnTo>
                  <a:pt x="0" y="1556"/>
                </a:lnTo>
                <a:close/>
              </a:path>
            </a:pathLst>
          </a:cu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FC07E46-B760-1FB8-092B-FA0AD0828B03}"/>
              </a:ext>
            </a:extLst>
          </p:cNvPr>
          <p:cNvSpPr/>
          <p:nvPr/>
        </p:nvSpPr>
        <p:spPr>
          <a:xfrm>
            <a:off x="4231532" y="1564533"/>
            <a:ext cx="3728936" cy="3728935"/>
          </a:xfrm>
          <a:custGeom>
            <a:avLst/>
            <a:gdLst>
              <a:gd name="connsiteX0" fmla="*/ 3728936 w 3728936"/>
              <a:gd name="connsiteY0" fmla="*/ 728202 h 3728935"/>
              <a:gd name="connsiteX1" fmla="*/ 3728936 w 3728936"/>
              <a:gd name="connsiteY1" fmla="*/ 3426030 h 3728935"/>
              <a:gd name="connsiteX2" fmla="*/ 3614297 w 3728936"/>
              <a:gd name="connsiteY2" fmla="*/ 3728935 h 3728935"/>
              <a:gd name="connsiteX3" fmla="*/ 2593264 w 3728936"/>
              <a:gd name="connsiteY3" fmla="*/ 3728935 h 3728935"/>
              <a:gd name="connsiteX4" fmla="*/ 2679542 w 3728936"/>
              <a:gd name="connsiteY4" fmla="*/ 0 h 3728935"/>
              <a:gd name="connsiteX5" fmla="*/ 3700575 w 3728936"/>
              <a:gd name="connsiteY5" fmla="*/ 0 h 3728935"/>
              <a:gd name="connsiteX6" fmla="*/ 2289304 w 3728936"/>
              <a:gd name="connsiteY6" fmla="*/ 3728935 h 3728935"/>
              <a:gd name="connsiteX7" fmla="*/ 1268271 w 3728936"/>
              <a:gd name="connsiteY7" fmla="*/ 3728935 h 3728935"/>
              <a:gd name="connsiteX8" fmla="*/ 1354548 w 3728936"/>
              <a:gd name="connsiteY8" fmla="*/ 0 h 3728935"/>
              <a:gd name="connsiteX9" fmla="*/ 2375581 w 3728936"/>
              <a:gd name="connsiteY9" fmla="*/ 0 h 3728935"/>
              <a:gd name="connsiteX10" fmla="*/ 964310 w 3728936"/>
              <a:gd name="connsiteY10" fmla="*/ 3728935 h 3728935"/>
              <a:gd name="connsiteX11" fmla="*/ 0 w 3728936"/>
              <a:gd name="connsiteY11" fmla="*/ 3728935 h 3728935"/>
              <a:gd name="connsiteX12" fmla="*/ 0 w 3728936"/>
              <a:gd name="connsiteY12" fmla="*/ 3579059 h 3728935"/>
              <a:gd name="connsiteX13" fmla="*/ 29554 w 3728936"/>
              <a:gd name="connsiteY13" fmla="*/ 0 h 3728935"/>
              <a:gd name="connsiteX14" fmla="*/ 1050587 w 3728936"/>
              <a:gd name="connsiteY14" fmla="*/ 0 h 3728935"/>
              <a:gd name="connsiteX15" fmla="*/ 0 w 3728936"/>
              <a:gd name="connsiteY15" fmla="*/ 2775917 h 3728935"/>
              <a:gd name="connsiteX16" fmla="*/ 0 w 3728936"/>
              <a:gd name="connsiteY16" fmla="*/ 78089 h 3728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28936" h="3728935">
                <a:moveTo>
                  <a:pt x="3728936" y="728202"/>
                </a:moveTo>
                <a:lnTo>
                  <a:pt x="3728936" y="3426030"/>
                </a:lnTo>
                <a:lnTo>
                  <a:pt x="3614297" y="3728935"/>
                </a:lnTo>
                <a:lnTo>
                  <a:pt x="2593264" y="3728935"/>
                </a:lnTo>
                <a:close/>
                <a:moveTo>
                  <a:pt x="2679542" y="0"/>
                </a:moveTo>
                <a:lnTo>
                  <a:pt x="3700575" y="0"/>
                </a:lnTo>
                <a:lnTo>
                  <a:pt x="2289304" y="3728935"/>
                </a:lnTo>
                <a:lnTo>
                  <a:pt x="1268271" y="3728935"/>
                </a:lnTo>
                <a:close/>
                <a:moveTo>
                  <a:pt x="1354548" y="0"/>
                </a:moveTo>
                <a:lnTo>
                  <a:pt x="2375581" y="0"/>
                </a:lnTo>
                <a:lnTo>
                  <a:pt x="964310" y="3728935"/>
                </a:lnTo>
                <a:lnTo>
                  <a:pt x="0" y="3728935"/>
                </a:lnTo>
                <a:lnTo>
                  <a:pt x="0" y="3579059"/>
                </a:lnTo>
                <a:close/>
                <a:moveTo>
                  <a:pt x="29554" y="0"/>
                </a:moveTo>
                <a:lnTo>
                  <a:pt x="1050587" y="0"/>
                </a:lnTo>
                <a:lnTo>
                  <a:pt x="0" y="2775917"/>
                </a:lnTo>
                <a:lnTo>
                  <a:pt x="0" y="78089"/>
                </a:lnTo>
                <a:close/>
              </a:path>
            </a:pathLst>
          </a:custGeom>
          <a:solidFill>
            <a:srgbClr val="F355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4C2C887-E477-8ECC-11BA-F394C88C00C6}"/>
              </a:ext>
            </a:extLst>
          </p:cNvPr>
          <p:cNvSpPr/>
          <p:nvPr/>
        </p:nvSpPr>
        <p:spPr>
          <a:xfrm>
            <a:off x="7960469" y="2819142"/>
            <a:ext cx="779023" cy="1680430"/>
          </a:xfrm>
          <a:custGeom>
            <a:avLst/>
            <a:gdLst>
              <a:gd name="connsiteX0" fmla="*/ 0 w 779023"/>
              <a:gd name="connsiteY0" fmla="*/ 0 h 1680430"/>
              <a:gd name="connsiteX1" fmla="*/ 21794 w 779023"/>
              <a:gd name="connsiteY1" fmla="*/ 1101 h 1680430"/>
              <a:gd name="connsiteX2" fmla="*/ 779023 w 779023"/>
              <a:gd name="connsiteY2" fmla="*/ 840215 h 1680430"/>
              <a:gd name="connsiteX3" fmla="*/ 21794 w 779023"/>
              <a:gd name="connsiteY3" fmla="*/ 1679330 h 1680430"/>
              <a:gd name="connsiteX4" fmla="*/ 0 w 779023"/>
              <a:gd name="connsiteY4" fmla="*/ 1680430 h 168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023" h="1680430">
                <a:moveTo>
                  <a:pt x="0" y="0"/>
                </a:moveTo>
                <a:lnTo>
                  <a:pt x="21794" y="1101"/>
                </a:lnTo>
                <a:cubicBezTo>
                  <a:pt x="447118" y="44295"/>
                  <a:pt x="779023" y="403495"/>
                  <a:pt x="779023" y="840215"/>
                </a:cubicBezTo>
                <a:cubicBezTo>
                  <a:pt x="779023" y="1276935"/>
                  <a:pt x="447118" y="1636135"/>
                  <a:pt x="21794" y="1679330"/>
                </a:cubicBezTo>
                <a:lnTo>
                  <a:pt x="0" y="1680430"/>
                </a:lnTo>
                <a:close/>
              </a:path>
            </a:pathLst>
          </a:cu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F985E36-B943-A5C2-3BC2-6E979BDE4E34}"/>
              </a:ext>
            </a:extLst>
          </p:cNvPr>
          <p:cNvSpPr/>
          <p:nvPr/>
        </p:nvSpPr>
        <p:spPr>
          <a:xfrm>
            <a:off x="10616526" y="1564533"/>
            <a:ext cx="1072879" cy="1265541"/>
          </a:xfrm>
          <a:custGeom>
            <a:avLst/>
            <a:gdLst>
              <a:gd name="connsiteX0" fmla="*/ 117173 w 1072879"/>
              <a:gd name="connsiteY0" fmla="*/ 0 h 1265541"/>
              <a:gd name="connsiteX1" fmla="*/ 1072879 w 1072879"/>
              <a:gd name="connsiteY1" fmla="*/ 0 h 1265541"/>
              <a:gd name="connsiteX2" fmla="*/ 1072879 w 1072879"/>
              <a:gd name="connsiteY2" fmla="*/ 1233126 h 1265541"/>
              <a:gd name="connsiteX3" fmla="*/ 1013457 w 1072879"/>
              <a:gd name="connsiteY3" fmla="*/ 1248405 h 1265541"/>
              <a:gd name="connsiteX4" fmla="*/ 843469 w 1072879"/>
              <a:gd name="connsiteY4" fmla="*/ 1265541 h 1265541"/>
              <a:gd name="connsiteX5" fmla="*/ 0 w 1072879"/>
              <a:gd name="connsiteY5" fmla="*/ 422072 h 1265541"/>
              <a:gd name="connsiteX6" fmla="*/ 66284 w 1072879"/>
              <a:gd name="connsiteY6" fmla="*/ 93756 h 126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72879" h="1265541">
                <a:moveTo>
                  <a:pt x="117173" y="0"/>
                </a:moveTo>
                <a:lnTo>
                  <a:pt x="1072879" y="0"/>
                </a:lnTo>
                <a:lnTo>
                  <a:pt x="1072879" y="1233126"/>
                </a:lnTo>
                <a:lnTo>
                  <a:pt x="1013457" y="1248405"/>
                </a:lnTo>
                <a:cubicBezTo>
                  <a:pt x="958550" y="1259641"/>
                  <a:pt x="901698" y="1265541"/>
                  <a:pt x="843469" y="1265541"/>
                </a:cubicBezTo>
                <a:cubicBezTo>
                  <a:pt x="377634" y="1265541"/>
                  <a:pt x="0" y="887907"/>
                  <a:pt x="0" y="422072"/>
                </a:cubicBezTo>
                <a:cubicBezTo>
                  <a:pt x="0" y="305613"/>
                  <a:pt x="23602" y="194667"/>
                  <a:pt x="66284" y="93756"/>
                </a:cubicBezTo>
                <a:close/>
              </a:path>
            </a:pathLst>
          </a:cu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AD1BFF-A000-6A39-5B2E-BE2B117DB1D4}"/>
              </a:ext>
            </a:extLst>
          </p:cNvPr>
          <p:cNvGrpSpPr/>
          <p:nvPr/>
        </p:nvGrpSpPr>
        <p:grpSpPr>
          <a:xfrm>
            <a:off x="4268447" y="2027206"/>
            <a:ext cx="3655106" cy="2803588"/>
            <a:chOff x="4281627" y="2027614"/>
            <a:chExt cx="3655106" cy="280358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B32487C-FED1-3AF1-A03C-D036EAEB58D5}"/>
                </a:ext>
              </a:extLst>
            </p:cNvPr>
            <p:cNvSpPr txBox="1"/>
            <p:nvPr/>
          </p:nvSpPr>
          <p:spPr>
            <a:xfrm>
              <a:off x="4772001" y="2027614"/>
              <a:ext cx="267435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Powerpoint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163E51A-6507-F4E2-4F76-751CC6722FF2}"/>
                </a:ext>
              </a:extLst>
            </p:cNvPr>
            <p:cNvSpPr txBox="1"/>
            <p:nvPr/>
          </p:nvSpPr>
          <p:spPr>
            <a:xfrm>
              <a:off x="4281627" y="3104832"/>
              <a:ext cx="3655106" cy="1726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Fusce est. Vivamus a tellus. Pellentesque habitant morbi 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872B036-C20D-2E0D-096D-19FF9A17D78B}"/>
              </a:ext>
            </a:extLst>
          </p:cNvPr>
          <p:cNvGrpSpPr/>
          <p:nvPr/>
        </p:nvGrpSpPr>
        <p:grpSpPr>
          <a:xfrm>
            <a:off x="539511" y="2027206"/>
            <a:ext cx="3655106" cy="2803588"/>
            <a:chOff x="4281627" y="2027614"/>
            <a:chExt cx="3655106" cy="280358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709B08B-BAF6-807F-7CEE-B33596887924}"/>
                </a:ext>
              </a:extLst>
            </p:cNvPr>
            <p:cNvSpPr txBox="1"/>
            <p:nvPr/>
          </p:nvSpPr>
          <p:spPr>
            <a:xfrm>
              <a:off x="4772001" y="2027614"/>
              <a:ext cx="267435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Powerpoint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BA8B378-E383-8E21-7BE5-F32DEAC0D0FB}"/>
                </a:ext>
              </a:extLst>
            </p:cNvPr>
            <p:cNvSpPr txBox="1"/>
            <p:nvPr/>
          </p:nvSpPr>
          <p:spPr>
            <a:xfrm>
              <a:off x="4281627" y="3104832"/>
              <a:ext cx="3655106" cy="1726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Fusce est. Vivamus a tellus. Pellentesque habitant morbi 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32D54FAC-0573-A211-9A2D-3B739A3D49C7}"/>
              </a:ext>
            </a:extLst>
          </p:cNvPr>
          <p:cNvSpPr/>
          <p:nvPr/>
        </p:nvSpPr>
        <p:spPr>
          <a:xfrm>
            <a:off x="9313459" y="3131194"/>
            <a:ext cx="1847882" cy="1847882"/>
          </a:xfrm>
          <a:prstGeom prst="ellipse">
            <a:avLst/>
          </a:prstGeom>
          <a:solidFill>
            <a:srgbClr val="D1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E8B0AE1-A874-09F2-B47F-8D659C1068B8}"/>
              </a:ext>
            </a:extLst>
          </p:cNvPr>
          <p:cNvGrpSpPr/>
          <p:nvPr/>
        </p:nvGrpSpPr>
        <p:grpSpPr>
          <a:xfrm>
            <a:off x="7997383" y="2027206"/>
            <a:ext cx="3655106" cy="2803588"/>
            <a:chOff x="4281627" y="2027614"/>
            <a:chExt cx="3655106" cy="28035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8AA4862-B95B-3D2A-3D96-961E6D111D3F}"/>
                </a:ext>
              </a:extLst>
            </p:cNvPr>
            <p:cNvSpPr txBox="1"/>
            <p:nvPr/>
          </p:nvSpPr>
          <p:spPr>
            <a:xfrm>
              <a:off x="4772001" y="2027614"/>
              <a:ext cx="267435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Powerpoint </a:t>
              </a:r>
            </a:p>
            <a:p>
              <a:pPr algn="ctr"/>
              <a:r>
                <a:rPr lang="en-US" altLang="zh-CN" sz="3200">
                  <a:solidFill>
                    <a:schemeClr val="bg1"/>
                  </a:solidFill>
                  <a:latin typeface="Aharoni" panose="020B0604020202020204" pitchFamily="2" charset="-79"/>
                  <a:ea typeface="..黑体UI-韩语" panose="02000000000000000000" pitchFamily="2" charset="-128"/>
                  <a:cs typeface="Aharoni" panose="020B0604020202020204" pitchFamily="2" charset="-79"/>
                </a:rPr>
                <a:t>Templet</a:t>
              </a:r>
              <a:endParaRPr lang="zh-CN" altLang="en-US" sz="3200">
                <a:solidFill>
                  <a:schemeClr val="bg1"/>
                </a:solidFill>
                <a:latin typeface="Aharoni" panose="020B0604020202020204" pitchFamily="2" charset="-79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BF31DEE-7C23-F5E0-CEC0-8BC31F72DEF5}"/>
                </a:ext>
              </a:extLst>
            </p:cNvPr>
            <p:cNvSpPr txBox="1"/>
            <p:nvPr/>
          </p:nvSpPr>
          <p:spPr>
            <a:xfrm>
              <a:off x="4281627" y="3104832"/>
              <a:ext cx="3655106" cy="1726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chemeClr val="bg1"/>
                  </a:solidFill>
                  <a:latin typeface="Amasis MT Pro" panose="02040504050005020304" pitchFamily="18" charset="0"/>
                  <a:ea typeface="..黑体UI-韩语" panose="02000000000000000000" pitchFamily="2" charset="-128"/>
                  <a:cs typeface="Aharoni" panose="020B0604020202020204" pitchFamily="2" charset="-79"/>
                </a:rPr>
                <a:t>Fusce est. Vivamus a tellus. Pellentesque habitant morbi tristique senectus et netus et malesuada fames ac turpis egestas. Proin pharetra nonummy pede.</a:t>
              </a:r>
              <a:endParaRPr lang="zh-CN" altLang="en-US">
                <a:solidFill>
                  <a:schemeClr val="bg1"/>
                </a:solidFill>
                <a:latin typeface="Amasis MT Pro" panose="02040504050005020304" pitchFamily="18" charset="0"/>
                <a:ea typeface="..黑体UI-韩语" panose="02000000000000000000" pitchFamily="2" charset="-128"/>
                <a:cs typeface="Aharoni" panose="020B0604020202020204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317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641</Words>
  <Application>Microsoft Office PowerPoint</Application>
  <PresentationFormat>宽屏</PresentationFormat>
  <Paragraphs>85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Amasis MT Pro</vt:lpstr>
      <vt:lpstr>Aharoni</vt:lpstr>
      <vt:lpstr>Broadway</vt:lpstr>
      <vt:lpstr>等线</vt:lpstr>
      <vt:lpstr>Microsoft YaHei</vt:lpstr>
      <vt:lpstr>Dreaming Outloud Script Pro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文创园创意招聘ppt模板</dc:title>
  <dc:creator>忘吃药的晓公子 yvonne</dc:creator>
  <cp:keywords>51PPT模板网</cp:keywords>
  <dc:description>www.51pptmoban.com</dc:description>
  <cp:lastModifiedBy>Win user</cp:lastModifiedBy>
  <cp:revision>25</cp:revision>
  <dcterms:created xsi:type="dcterms:W3CDTF">2022-10-06T04:32:24Z</dcterms:created>
  <dcterms:modified xsi:type="dcterms:W3CDTF">2022-10-16T14:28:44Z</dcterms:modified>
</cp:coreProperties>
</file>